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B07222B3-7796-4C61-BF97-A89699193CB4}"/>
    <pc:docChg chg="undo custSel modSld">
      <pc:chgData name="Chris G" userId="ec6dd0bf820af39d" providerId="LiveId" clId="{B07222B3-7796-4C61-BF97-A89699193CB4}" dt="2018-02-28T17:15:51.251" v="333" actId="14100"/>
      <pc:docMkLst>
        <pc:docMk/>
      </pc:docMkLst>
      <pc:sldChg chg="addSp delSp modSp">
        <pc:chgData name="Chris G" userId="ec6dd0bf820af39d" providerId="LiveId" clId="{B07222B3-7796-4C61-BF97-A89699193CB4}" dt="2018-02-28T17:15:51.251" v="333" actId="14100"/>
        <pc:sldMkLst>
          <pc:docMk/>
          <pc:sldMk cId="3011652814" sldId="256"/>
        </pc:sldMkLst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" creationId="{47BA61B1-7687-41C6-8210-7EA9D4CAB26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6" creationId="{DD6B3BE8-4EDE-49B3-A20E-3F2081774B8E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8" creationId="{33D9F70F-8112-4122-988B-8E28FF0BB491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0" creationId="{912B13D6-427B-47BD-8F57-AC8FB69A1556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1" creationId="{7461FE5F-E7DF-497A-8D45-4B9C008EEA32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2" creationId="{F4FE7F7C-83CD-450E-9534-D47CCB7E069E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3" creationId="{352C2153-2F8B-4D7D-B107-E44BA2D082F5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4" creationId="{0629318D-DC77-4974-8FBB-B353C9F62BFB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5" creationId="{D935784A-1B85-427C-978B-0955EE12241B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6" creationId="{5C6D7895-BA4E-4E0E-B628-E0005A8FB2D9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7" creationId="{76995416-9423-43DC-96C0-87CFD9F012E3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8" creationId="{AA24F41E-F1DF-4C30-899F-D9D6EFBAE63E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19" creationId="{68B680F3-8B87-4DC5-BFB9-D6784B24975F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0" creationId="{B6E5D7F1-AF78-4FAA-BA70-CDB8EDFD6A15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1" creationId="{6FC53731-E15D-4F3B-B3E3-0EB6FF4D377A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2" creationId="{6E51AB0A-A07D-4D3C-806C-43D5599CC415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3" creationId="{087B93D6-806D-4360-9CBB-9B021D392134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4" creationId="{4233365D-9130-43F1-935C-D6E2AFC841D7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5" creationId="{B44C79FC-C72D-402A-AE29-34CD7B16DB60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6" creationId="{59517F02-EBE4-423C-B0E7-FD033FC96D82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7" creationId="{677CC457-DA65-464A-B941-628BC25D9120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8" creationId="{C6F3642E-CBDD-497A-B1E3-4BC090F9D3F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29" creationId="{E6896EEC-5DED-4289-93D0-DEF37C2FECBF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0" creationId="{79410335-C993-4B4B-947C-7C94F7113002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1" creationId="{A4FBE03E-958F-44FA-A97F-4082666B4267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2" creationId="{324642B2-C4D1-478A-B163-50A7FF7CE0AC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3" creationId="{C4DA88A2-0B55-4889-B4BE-87BF4DA820C1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4" creationId="{EFDB743B-9157-4DC5-A801-B7ED3C68C584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5" creationId="{1CA7B007-D0CF-46C5-9C81-DF7A6A0FE8CD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6" creationId="{5DD27060-D7C7-4DCF-90F7-04E13AFF733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7" creationId="{D87A9F01-2531-4E19-86C1-0F493D322190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8" creationId="{82ED4052-9622-4ED4-996F-52375ADA8AE7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39" creationId="{7EE26F91-8535-47B3-88D5-6A03639F92F9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0" creationId="{5895F35C-FF29-4531-95A7-208EFFC72180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1" creationId="{3D3826B5-ED5A-4EB4-99D7-97AD1687502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2" creationId="{4667B54E-46EF-4634-AD68-3CDA6D359551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3" creationId="{90DAC092-8A04-462A-B503-0EA4CA94CE88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4" creationId="{90043878-E8DA-4688-8A57-A28F4BF02B8B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5" creationId="{6C74DA5E-37A5-46F2-B12E-8B482FC75BB6}"/>
          </ac:spMkLst>
        </pc:spChg>
        <pc:spChg chg="add mod">
          <ac:chgData name="Chris G" userId="ec6dd0bf820af39d" providerId="LiveId" clId="{B07222B3-7796-4C61-BF97-A89699193CB4}" dt="2018-02-28T17:10:18.837" v="277" actId="1076"/>
          <ac:spMkLst>
            <pc:docMk/>
            <pc:sldMk cId="3011652814" sldId="256"/>
            <ac:spMk id="46" creationId="{F2060085-F243-4A6A-8A0C-640EC2B18854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48" creationId="{EB481F79-8824-48D4-95FD-FAB92081F6FA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49" creationId="{6F65E2E1-D81A-4B7D-8FB1-E28F0C8FA61A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0" creationId="{AB922C60-10A4-4902-9BFC-2FA42354942E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1" creationId="{97DFD111-8EAE-4F6D-9819-E77F031B5A08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2" creationId="{D0EA3B72-6A91-4253-8D0D-D9500288050A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3" creationId="{BCA0CEE6-1AB3-4A06-8C6D-DA1E35D057FF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4" creationId="{5F07269F-C864-4105-BCE3-4532388B67A9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5" creationId="{88C7A679-620D-4C20-9469-14DEDEC3CA83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6" creationId="{8AA9F65E-EA7E-4A27-B31A-B4FD3C38B99B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7" creationId="{65571E50-B03F-4486-B403-05938A22B32A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8" creationId="{6E966A5B-47D0-4479-AAEE-2BEFA97B4775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59" creationId="{BF35B488-B06E-4CD3-998B-D25E7DA1E603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0" creationId="{A0E2AAF4-9EA9-4C00-9BB1-C44B98A0AA10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1" creationId="{FB18A7D6-798D-4034-A315-83FA958D0D83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2" creationId="{CC432DEF-FF67-4286-9926-F235782AB5CB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3" creationId="{3F761430-EC07-4E15-89F4-E913F8539FCE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4" creationId="{3BC0D7E6-DE84-4F3E-B9D9-96908113B86F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5" creationId="{ACA688EB-59F9-44C0-815F-B72218DA0353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6" creationId="{F10B8ED4-BA3D-4309-A9E7-A48857A8B60C}"/>
          </ac:spMkLst>
        </pc:spChg>
        <pc:spChg chg="add mod">
          <ac:chgData name="Chris G" userId="ec6dd0bf820af39d" providerId="LiveId" clId="{B07222B3-7796-4C61-BF97-A89699193CB4}" dt="2018-02-25T20:57:10.414" v="20" actId="571"/>
          <ac:spMkLst>
            <pc:docMk/>
            <pc:sldMk cId="3011652814" sldId="256"/>
            <ac:spMk id="67" creationId="{5F5C63BE-8EF6-4D3F-A663-99DC72B94B77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68" creationId="{5B9EAF47-29A7-4049-8D97-F9ED0864B4CB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69" creationId="{C5C65BCF-8CA9-4D32-A094-E0E57877B985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0" creationId="{2D29A7AC-3715-417D-BF5E-BCF0883E168A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1" creationId="{9717DC8D-02A0-4EDD-98A5-171FE253210D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2" creationId="{9DAF5C40-9091-4C3F-9D32-6FC5A2789A20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3" creationId="{B29C6301-7525-4F4A-BB2E-E9E557D93ED1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4" creationId="{E4026715-EA16-40F6-BAB4-2D69D96A46EB}"/>
          </ac:spMkLst>
        </pc:spChg>
        <pc:spChg chg="add mod topLvl">
          <ac:chgData name="Chris G" userId="ec6dd0bf820af39d" providerId="LiveId" clId="{B07222B3-7796-4C61-BF97-A89699193CB4}" dt="2018-02-25T20:58:28.025" v="32" actId="165"/>
          <ac:spMkLst>
            <pc:docMk/>
            <pc:sldMk cId="3011652814" sldId="256"/>
            <ac:spMk id="75" creationId="{4C393415-9F64-4404-89A8-42662901A4CB}"/>
          </ac:spMkLst>
        </pc:spChg>
        <pc:spChg chg="add del mod topLvl">
          <ac:chgData name="Chris G" userId="ec6dd0bf820af39d" providerId="LiveId" clId="{B07222B3-7796-4C61-BF97-A89699193CB4}" dt="2018-02-25T20:58:33.664" v="34" actId="478"/>
          <ac:spMkLst>
            <pc:docMk/>
            <pc:sldMk cId="3011652814" sldId="256"/>
            <ac:spMk id="76" creationId="{334A8CDE-EEA7-4972-9037-0369BB1BDDFA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77" creationId="{4A07DD53-FF5D-40C9-8310-B748BB50649F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78" creationId="{0619CFB5-A610-4CB3-A47A-2BE1218C7FF3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79" creationId="{EFD58DC6-E6C3-4C72-8715-738F20C6F928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0" creationId="{7842853A-A7F0-46AC-ABE3-F3760271736C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1" creationId="{3C6583E4-CD34-4BB1-A9C9-453EB089B808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2" creationId="{E8CD2A1E-3BBB-4864-A7CA-E174A464EDCC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3" creationId="{A5D2CF93-B25C-4EDD-A29D-A41391292280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4" creationId="{42369DBE-ADBE-4D9B-9FF8-095BA89CA24D}"/>
          </ac:spMkLst>
        </pc:spChg>
        <pc:spChg chg="add mod topLvl">
          <ac:chgData name="Chris G" userId="ec6dd0bf820af39d" providerId="LiveId" clId="{B07222B3-7796-4C61-BF97-A89699193CB4}" dt="2018-02-25T20:58:40.966" v="35" actId="1076"/>
          <ac:spMkLst>
            <pc:docMk/>
            <pc:sldMk cId="3011652814" sldId="256"/>
            <ac:spMk id="85" creationId="{F5486531-87A6-4C86-B12E-0A8CBD979E0F}"/>
          </ac:spMkLst>
        </pc:spChg>
        <pc:spChg chg="add del mod topLvl">
          <ac:chgData name="Chris G" userId="ec6dd0bf820af39d" providerId="LiveId" clId="{B07222B3-7796-4C61-BF97-A89699193CB4}" dt="2018-02-25T20:58:30.873" v="33" actId="478"/>
          <ac:spMkLst>
            <pc:docMk/>
            <pc:sldMk cId="3011652814" sldId="256"/>
            <ac:spMk id="86" creationId="{89D8E207-5227-4A21-ADBB-F4E4BB78264C}"/>
          </ac:spMkLst>
        </pc:spChg>
        <pc:spChg chg="add del mod topLvl">
          <ac:chgData name="Chris G" userId="ec6dd0bf820af39d" providerId="LiveId" clId="{B07222B3-7796-4C61-BF97-A89699193CB4}" dt="2018-02-25T20:58:30.873" v="33" actId="478"/>
          <ac:spMkLst>
            <pc:docMk/>
            <pc:sldMk cId="3011652814" sldId="256"/>
            <ac:spMk id="87" creationId="{423FE707-AA66-45A6-9746-F47791146E96}"/>
          </ac:spMkLst>
        </pc:spChg>
        <pc:spChg chg="add mod">
          <ac:chgData name="Chris G" userId="ec6dd0bf820af39d" providerId="LiveId" clId="{B07222B3-7796-4C61-BF97-A89699193CB4}" dt="2018-02-25T20:58:47.229" v="37" actId="1076"/>
          <ac:spMkLst>
            <pc:docMk/>
            <pc:sldMk cId="3011652814" sldId="256"/>
            <ac:spMk id="88" creationId="{8F98B054-BD46-42A8-8EF6-97702E114087}"/>
          </ac:spMkLst>
        </pc:spChg>
        <pc:spChg chg="add del mod topLvl">
          <ac:chgData name="Chris G" userId="ec6dd0bf820af39d" providerId="LiveId" clId="{B07222B3-7796-4C61-BF97-A89699193CB4}" dt="2018-02-25T20:59:36.597" v="46" actId="478"/>
          <ac:spMkLst>
            <pc:docMk/>
            <pc:sldMk cId="3011652814" sldId="256"/>
            <ac:spMk id="89" creationId="{2DC0E990-568B-49F9-BF97-6FA5A0A30EC6}"/>
          </ac:spMkLst>
        </pc:spChg>
        <pc:spChg chg="add del mod topLvl">
          <ac:chgData name="Chris G" userId="ec6dd0bf820af39d" providerId="LiveId" clId="{B07222B3-7796-4C61-BF97-A89699193CB4}" dt="2018-02-25T20:59:36.015" v="45" actId="478"/>
          <ac:spMkLst>
            <pc:docMk/>
            <pc:sldMk cId="3011652814" sldId="256"/>
            <ac:spMk id="90" creationId="{7036D9A4-62BF-4D1E-86D1-C3D663E6975B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1" creationId="{A250932E-EAEB-4DC7-93AE-7C664D354B4D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2" creationId="{C27182E1-8D40-4556-BEA5-67CEDEF8BE23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3" creationId="{4911EA8D-FD77-4A2C-BAF5-13C3B690D87C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4" creationId="{F7268ACB-F2BE-4D82-831C-9E7C82D290A6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5" creationId="{A6603425-FFB4-4C2C-BEF7-8550A88486EB}"/>
          </ac:spMkLst>
        </pc:spChg>
        <pc:spChg chg="add mod topLvl">
          <ac:chgData name="Chris G" userId="ec6dd0bf820af39d" providerId="LiveId" clId="{B07222B3-7796-4C61-BF97-A89699193CB4}" dt="2018-02-25T20:59:30.987" v="42" actId="165"/>
          <ac:spMkLst>
            <pc:docMk/>
            <pc:sldMk cId="3011652814" sldId="256"/>
            <ac:spMk id="96" creationId="{15D34AFD-CA83-4A61-9A26-C31797AB4DF1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97" creationId="{87747A71-34E3-47F5-8637-904B82A4FCC9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98" creationId="{29F597BA-A4CF-4E72-BFD5-96B06F1DC262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99" creationId="{31E58601-BF3B-4366-9088-CCCE5FB27DF4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100" creationId="{8B6CD1E0-D3F3-45D7-A1C9-B75C834F1AFF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101" creationId="{4C3CC225-8155-4B94-8567-2A09DB04B4DC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102" creationId="{7F78D5E0-C92D-47E1-A86C-3D435D0B10B4}"/>
          </ac:spMkLst>
        </pc:spChg>
        <pc:spChg chg="add mod topLvl">
          <ac:chgData name="Chris G" userId="ec6dd0bf820af39d" providerId="LiveId" clId="{B07222B3-7796-4C61-BF97-A89699193CB4}" dt="2018-02-25T20:59:48.124" v="49" actId="165"/>
          <ac:spMkLst>
            <pc:docMk/>
            <pc:sldMk cId="3011652814" sldId="256"/>
            <ac:spMk id="103" creationId="{1FC173C2-E610-4B2D-9F1D-18D951CD7CE0}"/>
          </ac:spMkLst>
        </pc:spChg>
        <pc:spChg chg="add del mod topLvl">
          <ac:chgData name="Chris G" userId="ec6dd0bf820af39d" providerId="LiveId" clId="{B07222B3-7796-4C61-BF97-A89699193CB4}" dt="2018-02-25T20:59:51.049" v="51" actId="478"/>
          <ac:spMkLst>
            <pc:docMk/>
            <pc:sldMk cId="3011652814" sldId="256"/>
            <ac:spMk id="104" creationId="{A15F61A4-8B75-4375-B2BE-22D7916E38ED}"/>
          </ac:spMkLst>
        </pc:spChg>
        <pc:spChg chg="add del mod topLvl">
          <ac:chgData name="Chris G" userId="ec6dd0bf820af39d" providerId="LiveId" clId="{B07222B3-7796-4C61-BF97-A89699193CB4}" dt="2018-02-25T20:59:50.014" v="50" actId="478"/>
          <ac:spMkLst>
            <pc:docMk/>
            <pc:sldMk cId="3011652814" sldId="256"/>
            <ac:spMk id="105" creationId="{18E19252-75D6-4AC4-9428-11BB47FFCBB9}"/>
          </ac:spMkLst>
        </pc:spChg>
        <pc:spChg chg="add del mod topLvl">
          <ac:chgData name="Chris G" userId="ec6dd0bf820af39d" providerId="LiveId" clId="{B07222B3-7796-4C61-BF97-A89699193CB4}" dt="2018-02-25T20:59:50.014" v="50" actId="478"/>
          <ac:spMkLst>
            <pc:docMk/>
            <pc:sldMk cId="3011652814" sldId="256"/>
            <ac:spMk id="106" creationId="{F5BA19A8-34ED-430B-BAD2-259A3624A0BA}"/>
          </ac:spMkLst>
        </pc:spChg>
        <pc:spChg chg="add mod">
          <ac:chgData name="Chris G" userId="ec6dd0bf820af39d" providerId="LiveId" clId="{B07222B3-7796-4C61-BF97-A89699193CB4}" dt="2018-02-25T21:01:18.102" v="62" actId="1076"/>
          <ac:spMkLst>
            <pc:docMk/>
            <pc:sldMk cId="3011652814" sldId="256"/>
            <ac:spMk id="108" creationId="{F9427B8B-6B6F-4CD5-9789-1746DF72B8AF}"/>
          </ac:spMkLst>
        </pc:spChg>
        <pc:spChg chg="add mod">
          <ac:chgData name="Chris G" userId="ec6dd0bf820af39d" providerId="LiveId" clId="{B07222B3-7796-4C61-BF97-A89699193CB4}" dt="2018-02-25T21:01:18.102" v="62" actId="1076"/>
          <ac:spMkLst>
            <pc:docMk/>
            <pc:sldMk cId="3011652814" sldId="256"/>
            <ac:spMk id="109" creationId="{210BB67B-8F0B-4D43-B4D1-CDF5F54D380C}"/>
          </ac:spMkLst>
        </pc:spChg>
        <pc:spChg chg="add mod">
          <ac:chgData name="Chris G" userId="ec6dd0bf820af39d" providerId="LiveId" clId="{B07222B3-7796-4C61-BF97-A89699193CB4}" dt="2018-02-25T21:01:18.102" v="62" actId="1076"/>
          <ac:spMkLst>
            <pc:docMk/>
            <pc:sldMk cId="3011652814" sldId="256"/>
            <ac:spMk id="110" creationId="{42C41893-5F07-48A3-A764-0702FC455036}"/>
          </ac:spMkLst>
        </pc:spChg>
        <pc:spChg chg="add mod">
          <ac:chgData name="Chris G" userId="ec6dd0bf820af39d" providerId="LiveId" clId="{B07222B3-7796-4C61-BF97-A89699193CB4}" dt="2018-02-25T21:01:18.102" v="62" actId="1076"/>
          <ac:spMkLst>
            <pc:docMk/>
            <pc:sldMk cId="3011652814" sldId="256"/>
            <ac:spMk id="111" creationId="{CC84D38B-BCA9-4D61-A56F-16C6857EA4F1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4" creationId="{E00E255D-ED87-4221-94D3-5E406B6D01CD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5" creationId="{439D582E-092E-4629-9C8D-7044D484C635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6" creationId="{C8A481FA-AEC3-4FE3-B938-41F9ADE3C881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7" creationId="{D62F4755-C4C0-4727-A97D-2509B2B0DE1A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8" creationId="{46D6ED7E-75B9-4D99-896F-CF97857BC2D7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19" creationId="{750F8CEB-6A20-419D-99CF-85FBC2C099BB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20" creationId="{39E9A10A-98A2-44E4-ABBA-FE1DA1C60924}"/>
          </ac:spMkLst>
        </pc:spChg>
        <pc:spChg chg="add mod">
          <ac:chgData name="Chris G" userId="ec6dd0bf820af39d" providerId="LiveId" clId="{B07222B3-7796-4C61-BF97-A89699193CB4}" dt="2018-02-28T17:07:04.926" v="263" actId="1076"/>
          <ac:spMkLst>
            <pc:docMk/>
            <pc:sldMk cId="3011652814" sldId="256"/>
            <ac:spMk id="121" creationId="{404CDC9D-255A-4343-882B-6091072544D7}"/>
          </ac:spMkLst>
        </pc:spChg>
        <pc:spChg chg="add mod">
          <ac:chgData name="Chris G" userId="ec6dd0bf820af39d" providerId="LiveId" clId="{B07222B3-7796-4C61-BF97-A89699193CB4}" dt="2018-02-28T17:06:52.489" v="262" actId="1076"/>
          <ac:spMkLst>
            <pc:docMk/>
            <pc:sldMk cId="3011652814" sldId="256"/>
            <ac:spMk id="143" creationId="{57E209B9-D390-41F2-8770-65894CDCC2F2}"/>
          </ac:spMkLst>
        </pc:spChg>
        <pc:spChg chg="add mod">
          <ac:chgData name="Chris G" userId="ec6dd0bf820af39d" providerId="LiveId" clId="{B07222B3-7796-4C61-BF97-A89699193CB4}" dt="2018-02-28T17:06:52.489" v="262" actId="1076"/>
          <ac:spMkLst>
            <pc:docMk/>
            <pc:sldMk cId="3011652814" sldId="256"/>
            <ac:spMk id="144" creationId="{D0E3D5DE-CD4B-4063-8844-0201AFFE0C08}"/>
          </ac:spMkLst>
        </pc:spChg>
        <pc:spChg chg="add mod">
          <ac:chgData name="Chris G" userId="ec6dd0bf820af39d" providerId="LiveId" clId="{B07222B3-7796-4C61-BF97-A89699193CB4}" dt="2018-02-28T17:06:52.489" v="262" actId="1076"/>
          <ac:spMkLst>
            <pc:docMk/>
            <pc:sldMk cId="3011652814" sldId="256"/>
            <ac:spMk id="145" creationId="{8C7B9BA3-6D38-482E-82FF-83724072C303}"/>
          </ac:spMkLst>
        </pc:spChg>
        <pc:spChg chg="add mod">
          <ac:chgData name="Chris G" userId="ec6dd0bf820af39d" providerId="LiveId" clId="{B07222B3-7796-4C61-BF97-A89699193CB4}" dt="2018-02-28T17:06:52.489" v="262" actId="1076"/>
          <ac:spMkLst>
            <pc:docMk/>
            <pc:sldMk cId="3011652814" sldId="256"/>
            <ac:spMk id="146" creationId="{C7726315-353A-4DD3-86A7-BDF5FFE15EDB}"/>
          </ac:spMkLst>
        </pc:spChg>
        <pc:grpChg chg="add del mod">
          <ac:chgData name="Chris G" userId="ec6dd0bf820af39d" providerId="LiveId" clId="{B07222B3-7796-4C61-BF97-A89699193CB4}" dt="2018-02-25T20:58:28.025" v="32" actId="165"/>
          <ac:grpSpMkLst>
            <pc:docMk/>
            <pc:sldMk cId="3011652814" sldId="256"/>
            <ac:grpSpMk id="3" creationId="{4FA44524-746E-469C-A1A8-FDF4DD3F87E6}"/>
          </ac:grpSpMkLst>
        </pc:grpChg>
        <pc:grpChg chg="add del mod">
          <ac:chgData name="Chris G" userId="ec6dd0bf820af39d" providerId="LiveId" clId="{B07222B3-7796-4C61-BF97-A89699193CB4}" dt="2018-02-25T20:59:30.987" v="42" actId="165"/>
          <ac:grpSpMkLst>
            <pc:docMk/>
            <pc:sldMk cId="3011652814" sldId="256"/>
            <ac:grpSpMk id="4" creationId="{0EA53616-72B9-454B-A0DB-A86BB262D3B6}"/>
          </ac:grpSpMkLst>
        </pc:grpChg>
        <pc:grpChg chg="add del mod">
          <ac:chgData name="Chris G" userId="ec6dd0bf820af39d" providerId="LiveId" clId="{B07222B3-7796-4C61-BF97-A89699193CB4}" dt="2018-02-25T20:59:48.124" v="49" actId="165"/>
          <ac:grpSpMkLst>
            <pc:docMk/>
            <pc:sldMk cId="3011652814" sldId="256"/>
            <ac:grpSpMk id="107" creationId="{9DBFC4BA-51B3-4708-A3B7-5A76411735D3}"/>
          </ac:grpSpMkLst>
        </pc:grpChg>
        <pc:picChg chg="mod">
          <ac:chgData name="Chris G" userId="ec6dd0bf820af39d" providerId="LiveId" clId="{B07222B3-7796-4C61-BF97-A89699193CB4}" dt="2018-02-25T21:01:18.102" v="62" actId="1076"/>
          <ac:picMkLst>
            <pc:docMk/>
            <pc:sldMk cId="3011652814" sldId="256"/>
            <ac:picMk id="5" creationId="{955A75DF-F639-4649-A824-C039EEA18C2D}"/>
          </ac:picMkLst>
        </pc:picChg>
        <pc:picChg chg="mod">
          <ac:chgData name="Chris G" userId="ec6dd0bf820af39d" providerId="LiveId" clId="{B07222B3-7796-4C61-BF97-A89699193CB4}" dt="2018-02-25T21:11:08.870" v="141" actId="1076"/>
          <ac:picMkLst>
            <pc:docMk/>
            <pc:sldMk cId="3011652814" sldId="256"/>
            <ac:picMk id="7" creationId="{9C0AD494-68C7-4586-918A-80D35ECF6078}"/>
          </ac:picMkLst>
        </pc:picChg>
        <pc:picChg chg="mod">
          <ac:chgData name="Chris G" userId="ec6dd0bf820af39d" providerId="LiveId" clId="{B07222B3-7796-4C61-BF97-A89699193CB4}" dt="2018-02-28T17:10:18.837" v="277" actId="1076"/>
          <ac:picMkLst>
            <pc:docMk/>
            <pc:sldMk cId="3011652814" sldId="256"/>
            <ac:picMk id="9" creationId="{99CA4301-8516-45F1-A076-3E7C3068E7FF}"/>
          </ac:picMkLst>
        </pc:picChg>
        <pc:picChg chg="add mod">
          <ac:chgData name="Chris G" userId="ec6dd0bf820af39d" providerId="LiveId" clId="{B07222B3-7796-4C61-BF97-A89699193CB4}" dt="2018-02-25T20:57:10.414" v="20" actId="571"/>
          <ac:picMkLst>
            <pc:docMk/>
            <pc:sldMk cId="3011652814" sldId="256"/>
            <ac:picMk id="47" creationId="{DA1480AF-1A13-4203-8DDC-8E45CA96BB1C}"/>
          </ac:picMkLst>
        </pc:picChg>
        <pc:picChg chg="add mod">
          <ac:chgData name="Chris G" userId="ec6dd0bf820af39d" providerId="LiveId" clId="{B07222B3-7796-4C61-BF97-A89699193CB4}" dt="2018-02-28T17:07:04.926" v="263" actId="1076"/>
          <ac:picMkLst>
            <pc:docMk/>
            <pc:sldMk cId="3011652814" sldId="256"/>
            <ac:picMk id="113" creationId="{505BEB82-2215-4EF2-850B-BBC1E10DEC4A}"/>
          </ac:picMkLst>
        </pc:picChg>
        <pc:picChg chg="add mod">
          <ac:chgData name="Chris G" userId="ec6dd0bf820af39d" providerId="LiveId" clId="{B07222B3-7796-4C61-BF97-A89699193CB4}" dt="2018-02-28T17:06:52.489" v="262" actId="1076"/>
          <ac:picMkLst>
            <pc:docMk/>
            <pc:sldMk cId="3011652814" sldId="256"/>
            <ac:picMk id="142" creationId="{8096DB7B-ED96-4619-9DBC-007A0FE1417C}"/>
          </ac:picMkLst>
        </pc:picChg>
        <pc:picChg chg="add mod modCrop">
          <ac:chgData name="Chris G" userId="ec6dd0bf820af39d" providerId="LiveId" clId="{B07222B3-7796-4C61-BF97-A89699193CB4}" dt="2018-02-28T17:12:49.652" v="301" actId="1076"/>
          <ac:picMkLst>
            <pc:docMk/>
            <pc:sldMk cId="3011652814" sldId="256"/>
            <ac:picMk id="182" creationId="{0B251BB5-3F8D-42C0-87D3-63040E350CBC}"/>
          </ac:picMkLst>
        </pc:picChg>
        <pc:picChg chg="add mod">
          <ac:chgData name="Chris G" userId="ec6dd0bf820af39d" providerId="LiveId" clId="{B07222B3-7796-4C61-BF97-A89699193CB4}" dt="2018-02-28T17:11:14.216" v="286" actId="1076"/>
          <ac:picMkLst>
            <pc:docMk/>
            <pc:sldMk cId="3011652814" sldId="256"/>
            <ac:picMk id="183" creationId="{53A90DA3-5486-4EC2-A511-28E22B0A9DFF}"/>
          </ac:picMkLst>
        </pc:picChg>
        <pc:cxnChg chg="add mod">
          <ac:chgData name="Chris G" userId="ec6dd0bf820af39d" providerId="LiveId" clId="{B07222B3-7796-4C61-BF97-A89699193CB4}" dt="2018-02-28T17:06:52.489" v="262" actId="1076"/>
          <ac:cxnSpMkLst>
            <pc:docMk/>
            <pc:sldMk cId="3011652814" sldId="256"/>
            <ac:cxnSpMk id="104" creationId="{65892484-808D-4C41-A7E5-09AA0C6ADB7B}"/>
          </ac:cxnSpMkLst>
        </pc:cxnChg>
        <pc:cxnChg chg="add mod">
          <ac:chgData name="Chris G" userId="ec6dd0bf820af39d" providerId="LiveId" clId="{B07222B3-7796-4C61-BF97-A89699193CB4}" dt="2018-02-28T17:06:52.489" v="262" actId="1076"/>
          <ac:cxnSpMkLst>
            <pc:docMk/>
            <pc:sldMk cId="3011652814" sldId="256"/>
            <ac:cxnSpMk id="105" creationId="{4C163D46-AAEA-43C6-B98B-B7A5EB25533E}"/>
          </ac:cxnSpMkLst>
        </pc:cxnChg>
        <pc:cxnChg chg="add mod">
          <ac:chgData name="Chris G" userId="ec6dd0bf820af39d" providerId="LiveId" clId="{B07222B3-7796-4C61-BF97-A89699193CB4}" dt="2018-02-28T17:09:34.052" v="270" actId="14100"/>
          <ac:cxnSpMkLst>
            <pc:docMk/>
            <pc:sldMk cId="3011652814" sldId="256"/>
            <ac:cxnSpMk id="112" creationId="{ACB5A99A-3FFE-43D4-966A-82E8BB4BC95E}"/>
          </ac:cxnSpMkLst>
        </pc:cxnChg>
        <pc:cxnChg chg="add mod">
          <ac:chgData name="Chris G" userId="ec6dd0bf820af39d" providerId="LiveId" clId="{B07222B3-7796-4C61-BF97-A89699193CB4}" dt="2018-02-28T17:07:28.005" v="265" actId="14100"/>
          <ac:cxnSpMkLst>
            <pc:docMk/>
            <pc:sldMk cId="3011652814" sldId="256"/>
            <ac:cxnSpMk id="122" creationId="{6BC86231-6018-4594-91A8-587638A3B481}"/>
          </ac:cxnSpMkLst>
        </pc:cxnChg>
        <pc:cxnChg chg="add mod">
          <ac:chgData name="Chris G" userId="ec6dd0bf820af39d" providerId="LiveId" clId="{B07222B3-7796-4C61-BF97-A89699193CB4}" dt="2018-02-28T17:10:45.651" v="280" actId="14100"/>
          <ac:cxnSpMkLst>
            <pc:docMk/>
            <pc:sldMk cId="3011652814" sldId="256"/>
            <ac:cxnSpMk id="123" creationId="{F7171F62-0516-47E3-90C0-EE747AF903FF}"/>
          </ac:cxnSpMkLst>
        </pc:cxnChg>
        <pc:cxnChg chg="add mod">
          <ac:chgData name="Chris G" userId="ec6dd0bf820af39d" providerId="LiveId" clId="{B07222B3-7796-4C61-BF97-A89699193CB4}" dt="2018-02-28T17:01:18.687" v="202" actId="14100"/>
          <ac:cxnSpMkLst>
            <pc:docMk/>
            <pc:sldMk cId="3011652814" sldId="256"/>
            <ac:cxnSpMk id="124" creationId="{62EC8E80-37AE-450B-87F5-C069ECA34505}"/>
          </ac:cxnSpMkLst>
        </pc:cxnChg>
        <pc:cxnChg chg="add mod">
          <ac:chgData name="Chris G" userId="ec6dd0bf820af39d" providerId="LiveId" clId="{B07222B3-7796-4C61-BF97-A89699193CB4}" dt="2018-02-28T17:01:27.947" v="204" actId="14100"/>
          <ac:cxnSpMkLst>
            <pc:docMk/>
            <pc:sldMk cId="3011652814" sldId="256"/>
            <ac:cxnSpMk id="125" creationId="{F4F21E82-B95F-4F04-ADA1-F691D585BFE4}"/>
          </ac:cxnSpMkLst>
        </pc:cxnChg>
        <pc:cxnChg chg="add mod">
          <ac:chgData name="Chris G" userId="ec6dd0bf820af39d" providerId="LiveId" clId="{B07222B3-7796-4C61-BF97-A89699193CB4}" dt="2018-02-28T17:07:31.421" v="266" actId="14100"/>
          <ac:cxnSpMkLst>
            <pc:docMk/>
            <pc:sldMk cId="3011652814" sldId="256"/>
            <ac:cxnSpMk id="126" creationId="{66BBDC19-5469-45D7-9072-92862578A57E}"/>
          </ac:cxnSpMkLst>
        </pc:cxnChg>
        <pc:cxnChg chg="add mod">
          <ac:chgData name="Chris G" userId="ec6dd0bf820af39d" providerId="LiveId" clId="{B07222B3-7796-4C61-BF97-A89699193CB4}" dt="2018-02-28T17:07:46.847" v="269" actId="14100"/>
          <ac:cxnSpMkLst>
            <pc:docMk/>
            <pc:sldMk cId="3011652814" sldId="256"/>
            <ac:cxnSpMk id="127" creationId="{D367B364-E623-4FBA-AF04-D023520F1022}"/>
          </ac:cxnSpMkLst>
        </pc:cxnChg>
        <pc:cxnChg chg="add mod">
          <ac:chgData name="Chris G" userId="ec6dd0bf820af39d" providerId="LiveId" clId="{B07222B3-7796-4C61-BF97-A89699193CB4}" dt="2018-02-28T16:59:29.783" v="191" actId="14100"/>
          <ac:cxnSpMkLst>
            <pc:docMk/>
            <pc:sldMk cId="3011652814" sldId="256"/>
            <ac:cxnSpMk id="128" creationId="{D363AE5F-3926-4D02-BFB6-E897B88BBA0C}"/>
          </ac:cxnSpMkLst>
        </pc:cxnChg>
        <pc:cxnChg chg="add mod">
          <ac:chgData name="Chris G" userId="ec6dd0bf820af39d" providerId="LiveId" clId="{B07222B3-7796-4C61-BF97-A89699193CB4}" dt="2018-02-28T16:59:23.510" v="190" actId="14100"/>
          <ac:cxnSpMkLst>
            <pc:docMk/>
            <pc:sldMk cId="3011652814" sldId="256"/>
            <ac:cxnSpMk id="129" creationId="{FCA414E2-4B39-4E77-84E5-44CDF9B346AC}"/>
          </ac:cxnSpMkLst>
        </pc:cxnChg>
        <pc:cxnChg chg="add mod">
          <ac:chgData name="Chris G" userId="ec6dd0bf820af39d" providerId="LiveId" clId="{B07222B3-7796-4C61-BF97-A89699193CB4}" dt="2018-02-28T17:10:50.706" v="281" actId="14100"/>
          <ac:cxnSpMkLst>
            <pc:docMk/>
            <pc:sldMk cId="3011652814" sldId="256"/>
            <ac:cxnSpMk id="130" creationId="{C130A82D-7D4E-43C2-9FC4-9EDAD0DE86ED}"/>
          </ac:cxnSpMkLst>
        </pc:cxnChg>
        <pc:cxnChg chg="add mod">
          <ac:chgData name="Chris G" userId="ec6dd0bf820af39d" providerId="LiveId" clId="{B07222B3-7796-4C61-BF97-A89699193CB4}" dt="2018-02-28T16:59:15.388" v="188" actId="14100"/>
          <ac:cxnSpMkLst>
            <pc:docMk/>
            <pc:sldMk cId="3011652814" sldId="256"/>
            <ac:cxnSpMk id="131" creationId="{64620E40-6428-43C4-BE65-D28FE9DAB7F3}"/>
          </ac:cxnSpMkLst>
        </pc:cxnChg>
        <pc:cxnChg chg="add mod">
          <ac:chgData name="Chris G" userId="ec6dd0bf820af39d" providerId="LiveId" clId="{B07222B3-7796-4C61-BF97-A89699193CB4}" dt="2018-02-28T16:59:54.317" v="193" actId="14100"/>
          <ac:cxnSpMkLst>
            <pc:docMk/>
            <pc:sldMk cId="3011652814" sldId="256"/>
            <ac:cxnSpMk id="134" creationId="{F9A15733-E417-4A3D-8D56-7E27BDBB37C4}"/>
          </ac:cxnSpMkLst>
        </pc:cxnChg>
        <pc:cxnChg chg="add mod">
          <ac:chgData name="Chris G" userId="ec6dd0bf820af39d" providerId="LiveId" clId="{B07222B3-7796-4C61-BF97-A89699193CB4}" dt="2018-02-28T17:09:39.320" v="271" actId="14100"/>
          <ac:cxnSpMkLst>
            <pc:docMk/>
            <pc:sldMk cId="3011652814" sldId="256"/>
            <ac:cxnSpMk id="135" creationId="{86077939-1872-4670-BD26-043EF0DD0140}"/>
          </ac:cxnSpMkLst>
        </pc:cxnChg>
        <pc:cxnChg chg="add mod">
          <ac:chgData name="Chris G" userId="ec6dd0bf820af39d" providerId="LiveId" clId="{B07222B3-7796-4C61-BF97-A89699193CB4}" dt="2018-02-28T17:07:21.423" v="264" actId="14100"/>
          <ac:cxnSpMkLst>
            <pc:docMk/>
            <pc:sldMk cId="3011652814" sldId="256"/>
            <ac:cxnSpMk id="140" creationId="{527CB831-5148-4A2C-9C23-7D56C8AA6022}"/>
          </ac:cxnSpMkLst>
        </pc:cxnChg>
        <pc:cxnChg chg="add del mod">
          <ac:chgData name="Chris G" userId="ec6dd0bf820af39d" providerId="LiveId" clId="{B07222B3-7796-4C61-BF97-A89699193CB4}" dt="2018-02-28T17:03:05.805" v="219" actId="478"/>
          <ac:cxnSpMkLst>
            <pc:docMk/>
            <pc:sldMk cId="3011652814" sldId="256"/>
            <ac:cxnSpMk id="158" creationId="{4D02AF23-A518-4AAA-A6A5-F5BA6B48A628}"/>
          </ac:cxnSpMkLst>
        </pc:cxnChg>
        <pc:cxnChg chg="add mod">
          <ac:chgData name="Chris G" userId="ec6dd0bf820af39d" providerId="LiveId" clId="{B07222B3-7796-4C61-BF97-A89699193CB4}" dt="2018-02-28T17:11:00.411" v="283" actId="14100"/>
          <ac:cxnSpMkLst>
            <pc:docMk/>
            <pc:sldMk cId="3011652814" sldId="256"/>
            <ac:cxnSpMk id="160" creationId="{21B5872C-2A8F-45D5-A7E6-2DDF670867E2}"/>
          </ac:cxnSpMkLst>
        </pc:cxnChg>
        <pc:cxnChg chg="add mod">
          <ac:chgData name="Chris G" userId="ec6dd0bf820af39d" providerId="LiveId" clId="{B07222B3-7796-4C61-BF97-A89699193CB4}" dt="2018-02-28T17:10:56.109" v="282" actId="14100"/>
          <ac:cxnSpMkLst>
            <pc:docMk/>
            <pc:sldMk cId="3011652814" sldId="256"/>
            <ac:cxnSpMk id="168" creationId="{00548B99-F907-44A2-8799-0EBC5AD93D44}"/>
          </ac:cxnSpMkLst>
        </pc:cxnChg>
        <pc:cxnChg chg="add mod">
          <ac:chgData name="Chris G" userId="ec6dd0bf820af39d" providerId="LiveId" clId="{B07222B3-7796-4C61-BF97-A89699193CB4}" dt="2018-02-28T17:10:18.837" v="277" actId="1076"/>
          <ac:cxnSpMkLst>
            <pc:docMk/>
            <pc:sldMk cId="3011652814" sldId="256"/>
            <ac:cxnSpMk id="178" creationId="{62DC3652-3373-4F94-B32A-CAC3239E385C}"/>
          </ac:cxnSpMkLst>
        </pc:cxnChg>
        <pc:cxnChg chg="add mod">
          <ac:chgData name="Chris G" userId="ec6dd0bf820af39d" providerId="LiveId" clId="{B07222B3-7796-4C61-BF97-A89699193CB4}" dt="2018-02-28T17:12:13.962" v="292" actId="14100"/>
          <ac:cxnSpMkLst>
            <pc:docMk/>
            <pc:sldMk cId="3011652814" sldId="256"/>
            <ac:cxnSpMk id="209" creationId="{C87A5813-90DB-417F-A1C6-5A5A8FF1BF71}"/>
          </ac:cxnSpMkLst>
        </pc:cxnChg>
        <pc:cxnChg chg="add mod">
          <ac:chgData name="Chris G" userId="ec6dd0bf820af39d" providerId="LiveId" clId="{B07222B3-7796-4C61-BF97-A89699193CB4}" dt="2018-02-28T17:12:32.927" v="295" actId="14100"/>
          <ac:cxnSpMkLst>
            <pc:docMk/>
            <pc:sldMk cId="3011652814" sldId="256"/>
            <ac:cxnSpMk id="215" creationId="{563F7A35-DE60-4AFE-A8D0-8F97E935B310}"/>
          </ac:cxnSpMkLst>
        </pc:cxnChg>
        <pc:cxnChg chg="add mod">
          <ac:chgData name="Chris G" userId="ec6dd0bf820af39d" providerId="LiveId" clId="{B07222B3-7796-4C61-BF97-A89699193CB4}" dt="2018-02-28T17:12:44.182" v="298" actId="14100"/>
          <ac:cxnSpMkLst>
            <pc:docMk/>
            <pc:sldMk cId="3011652814" sldId="256"/>
            <ac:cxnSpMk id="218" creationId="{F682588A-19A5-4314-97BA-271399D7062A}"/>
          </ac:cxnSpMkLst>
        </pc:cxnChg>
        <pc:cxnChg chg="add mod">
          <ac:chgData name="Chris G" userId="ec6dd0bf820af39d" providerId="LiveId" clId="{B07222B3-7796-4C61-BF97-A89699193CB4}" dt="2018-02-28T17:12:59.123" v="304" actId="14100"/>
          <ac:cxnSpMkLst>
            <pc:docMk/>
            <pc:sldMk cId="3011652814" sldId="256"/>
            <ac:cxnSpMk id="221" creationId="{46BD6F11-BEC9-4C49-9C41-19078A11BED1}"/>
          </ac:cxnSpMkLst>
        </pc:cxnChg>
        <pc:cxnChg chg="add mod">
          <ac:chgData name="Chris G" userId="ec6dd0bf820af39d" providerId="LiveId" clId="{B07222B3-7796-4C61-BF97-A89699193CB4}" dt="2018-02-28T17:13:45.747" v="307" actId="14100"/>
          <ac:cxnSpMkLst>
            <pc:docMk/>
            <pc:sldMk cId="3011652814" sldId="256"/>
            <ac:cxnSpMk id="225" creationId="{4E9309F4-EF00-4D2A-BE7A-1932C48EDAD1}"/>
          </ac:cxnSpMkLst>
        </pc:cxnChg>
        <pc:cxnChg chg="add mod">
          <ac:chgData name="Chris G" userId="ec6dd0bf820af39d" providerId="LiveId" clId="{B07222B3-7796-4C61-BF97-A89699193CB4}" dt="2018-02-28T17:13:59.227" v="311" actId="14100"/>
          <ac:cxnSpMkLst>
            <pc:docMk/>
            <pc:sldMk cId="3011652814" sldId="256"/>
            <ac:cxnSpMk id="228" creationId="{14AC3601-507E-41D3-A3CF-81B943FA068F}"/>
          </ac:cxnSpMkLst>
        </pc:cxnChg>
        <pc:cxnChg chg="add mod">
          <ac:chgData name="Chris G" userId="ec6dd0bf820af39d" providerId="LiveId" clId="{B07222B3-7796-4C61-BF97-A89699193CB4}" dt="2018-02-28T17:15:14.244" v="326" actId="14100"/>
          <ac:cxnSpMkLst>
            <pc:docMk/>
            <pc:sldMk cId="3011652814" sldId="256"/>
            <ac:cxnSpMk id="232" creationId="{040F0447-96F9-45AC-ABFA-F254BCE97B6E}"/>
          </ac:cxnSpMkLst>
        </pc:cxnChg>
        <pc:cxnChg chg="add mod">
          <ac:chgData name="Chris G" userId="ec6dd0bf820af39d" providerId="LiveId" clId="{B07222B3-7796-4C61-BF97-A89699193CB4}" dt="2018-02-28T17:15:07.621" v="324" actId="14100"/>
          <ac:cxnSpMkLst>
            <pc:docMk/>
            <pc:sldMk cId="3011652814" sldId="256"/>
            <ac:cxnSpMk id="236" creationId="{FC13C1C3-00FC-46CC-943E-6DFC3A56ED04}"/>
          </ac:cxnSpMkLst>
        </pc:cxnChg>
        <pc:cxnChg chg="add mod">
          <ac:chgData name="Chris G" userId="ec6dd0bf820af39d" providerId="LiveId" clId="{B07222B3-7796-4C61-BF97-A89699193CB4}" dt="2018-02-28T17:15:02.155" v="323" actId="14100"/>
          <ac:cxnSpMkLst>
            <pc:docMk/>
            <pc:sldMk cId="3011652814" sldId="256"/>
            <ac:cxnSpMk id="240" creationId="{EB12A090-038F-4D0F-90AE-D4B5180559EF}"/>
          </ac:cxnSpMkLst>
        </pc:cxnChg>
        <pc:cxnChg chg="add mod">
          <ac:chgData name="Chris G" userId="ec6dd0bf820af39d" providerId="LiveId" clId="{B07222B3-7796-4C61-BF97-A89699193CB4}" dt="2018-02-28T17:15:40.545" v="329" actId="14100"/>
          <ac:cxnSpMkLst>
            <pc:docMk/>
            <pc:sldMk cId="3011652814" sldId="256"/>
            <ac:cxnSpMk id="246" creationId="{C7A4CC8D-24A3-4092-B578-131DF55576E0}"/>
          </ac:cxnSpMkLst>
        </pc:cxnChg>
        <pc:cxnChg chg="add mod">
          <ac:chgData name="Chris G" userId="ec6dd0bf820af39d" providerId="LiveId" clId="{B07222B3-7796-4C61-BF97-A89699193CB4}" dt="2018-02-28T17:15:51.251" v="333" actId="14100"/>
          <ac:cxnSpMkLst>
            <pc:docMk/>
            <pc:sldMk cId="3011652814" sldId="256"/>
            <ac:cxnSpMk id="249" creationId="{749CBE40-1818-4EA8-B288-07D26A8B3647}"/>
          </ac:cxnSpMkLst>
        </pc:cxnChg>
      </pc:sldChg>
    </pc:docChg>
  </pc:docChgLst>
  <pc:docChgLst>
    <pc:chgData name="Chris G" userId="ec6dd0bf820af39d" providerId="LiveId" clId="{1A959751-E7E1-4C9E-828B-291A9F01604F}"/>
    <pc:docChg chg="undo modSld">
      <pc:chgData name="Chris G" userId="ec6dd0bf820af39d" providerId="LiveId" clId="{1A959751-E7E1-4C9E-828B-291A9F01604F}" dt="2018-03-10T22:41:00.613" v="2" actId="164"/>
      <pc:docMkLst>
        <pc:docMk/>
      </pc:docMkLst>
      <pc:sldChg chg="addSp modSp">
        <pc:chgData name="Chris G" userId="ec6dd0bf820af39d" providerId="LiveId" clId="{1A959751-E7E1-4C9E-828B-291A9F01604F}" dt="2018-03-10T22:41:00.613" v="2" actId="164"/>
        <pc:sldMkLst>
          <pc:docMk/>
          <pc:sldMk cId="3011652814" sldId="256"/>
        </pc:sldMkLst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" creationId="{47BA61B1-7687-41C6-8210-7EA9D4CAB26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6" creationId="{DD6B3BE8-4EDE-49B3-A20E-3F2081774B8E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" creationId="{33D9F70F-8112-4122-988B-8E28FF0BB49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" creationId="{912B13D6-427B-47BD-8F57-AC8FB69A1556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" creationId="{7461FE5F-E7DF-497A-8D45-4B9C008EEA3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2" creationId="{F4FE7F7C-83CD-450E-9534-D47CCB7E069E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3" creationId="{352C2153-2F8B-4D7D-B107-E44BA2D082F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" creationId="{0629318D-DC77-4974-8FBB-B353C9F62BF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5" creationId="{D935784A-1B85-427C-978B-0955EE12241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6" creationId="{5C6D7895-BA4E-4E0E-B628-E0005A8FB2D9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7" creationId="{76995416-9423-43DC-96C0-87CFD9F012E3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8" creationId="{AA24F41E-F1DF-4C30-899F-D9D6EFBAE63E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9" creationId="{68B680F3-8B87-4DC5-BFB9-D6784B24975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0" creationId="{B6E5D7F1-AF78-4FAA-BA70-CDB8EDFD6A1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1" creationId="{6FC53731-E15D-4F3B-B3E3-0EB6FF4D377A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2" creationId="{6E51AB0A-A07D-4D3C-806C-43D5599CC41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3" creationId="{087B93D6-806D-4360-9CBB-9B021D39213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4" creationId="{4233365D-9130-43F1-935C-D6E2AFC841D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5" creationId="{B44C79FC-C72D-402A-AE29-34CD7B16DB6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6" creationId="{59517F02-EBE4-423C-B0E7-FD033FC96D8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7" creationId="{677CC457-DA65-464A-B941-628BC25D912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8" creationId="{C6F3642E-CBDD-497A-B1E3-4BC090F9D3F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9" creationId="{E6896EEC-5DED-4289-93D0-DEF37C2FECB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0" creationId="{79410335-C993-4B4B-947C-7C94F711300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1" creationId="{A4FBE03E-958F-44FA-A97F-4082666B426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2" creationId="{324642B2-C4D1-478A-B163-50A7FF7CE0A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3" creationId="{C4DA88A2-0B55-4889-B4BE-87BF4DA820C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4" creationId="{EFDB743B-9157-4DC5-A801-B7ED3C68C58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5" creationId="{1CA7B007-D0CF-46C5-9C81-DF7A6A0FE8C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6" creationId="{5DD27060-D7C7-4DCF-90F7-04E13AFF733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7" creationId="{D87A9F01-2531-4E19-86C1-0F493D32219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8" creationId="{82ED4052-9622-4ED4-996F-52375ADA8AE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9" creationId="{7EE26F91-8535-47B3-88D5-6A03639F92F9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0" creationId="{5895F35C-FF29-4531-95A7-208EFFC7218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1" creationId="{3D3826B5-ED5A-4EB4-99D7-97AD1687502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2" creationId="{4667B54E-46EF-4634-AD68-3CDA6D35955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3" creationId="{90DAC092-8A04-462A-B503-0EA4CA94CE8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4" creationId="{90043878-E8DA-4688-8A57-A28F4BF02B8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5" creationId="{6C74DA5E-37A5-46F2-B12E-8B482FC75BB6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6" creationId="{F2060085-F243-4A6A-8A0C-640EC2B1885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68" creationId="{5B9EAF47-29A7-4049-8D97-F9ED0864B4C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69" creationId="{C5C65BCF-8CA9-4D32-A094-E0E57877B98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0" creationId="{2D29A7AC-3715-417D-BF5E-BCF0883E168A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1" creationId="{9717DC8D-02A0-4EDD-98A5-171FE253210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2" creationId="{9DAF5C40-9091-4C3F-9D32-6FC5A2789A2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3" creationId="{B29C6301-7525-4F4A-BB2E-E9E557D93ED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4" creationId="{E4026715-EA16-40F6-BAB4-2D69D96A46E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5" creationId="{4C393415-9F64-4404-89A8-42662901A4C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7" creationId="{4A07DD53-FF5D-40C9-8310-B748BB50649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8" creationId="{0619CFB5-A610-4CB3-A47A-2BE1218C7FF3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9" creationId="{EFD58DC6-E6C3-4C72-8715-738F20C6F92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0" creationId="{7842853A-A7F0-46AC-ABE3-F3760271736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1" creationId="{3C6583E4-CD34-4BB1-A9C9-453EB089B80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2" creationId="{E8CD2A1E-3BBB-4864-A7CA-E174A464EDC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3" creationId="{A5D2CF93-B25C-4EDD-A29D-A4139129228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4" creationId="{42369DBE-ADBE-4D9B-9FF8-095BA89CA24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5" creationId="{F5486531-87A6-4C86-B12E-0A8CBD979E0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8" creationId="{8F98B054-BD46-42A8-8EF6-97702E11408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1" creationId="{A250932E-EAEB-4DC7-93AE-7C664D354B4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2" creationId="{C27182E1-8D40-4556-BEA5-67CEDEF8BE23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3" creationId="{4911EA8D-FD77-4A2C-BAF5-13C3B690D87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4" creationId="{F7268ACB-F2BE-4D82-831C-9E7C82D290A6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5" creationId="{A6603425-FFB4-4C2C-BEF7-8550A88486E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6" creationId="{15D34AFD-CA83-4A61-9A26-C31797AB4DF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7" creationId="{87747A71-34E3-47F5-8637-904B82A4FCC9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8" creationId="{29F597BA-A4CF-4E72-BFD5-96B06F1DC26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9" creationId="{31E58601-BF3B-4366-9088-CCCE5FB27DF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0" creationId="{8B6CD1E0-D3F3-45D7-A1C9-B75C834F1AF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1" creationId="{4C3CC225-8155-4B94-8567-2A09DB04B4D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2" creationId="{7F78D5E0-C92D-47E1-A86C-3D435D0B10B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3" creationId="{1FC173C2-E610-4B2D-9F1D-18D951CD7CE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8" creationId="{F9427B8B-6B6F-4CD5-9789-1746DF72B8A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9" creationId="{210BB67B-8F0B-4D43-B4D1-CDF5F54D380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0" creationId="{42C41893-5F07-48A3-A764-0702FC455036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1" creationId="{CC84D38B-BCA9-4D61-A56F-16C6857EA4F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4" creationId="{E00E255D-ED87-4221-94D3-5E406B6D01C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5" creationId="{439D582E-092E-4629-9C8D-7044D484C63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6" creationId="{C8A481FA-AEC3-4FE3-B938-41F9ADE3C88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7" creationId="{D62F4755-C4C0-4727-A97D-2509B2B0DE1A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8" creationId="{46D6ED7E-75B9-4D99-896F-CF97857BC2D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9" creationId="{750F8CEB-6A20-419D-99CF-85FBC2C099B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20" creationId="{39E9A10A-98A2-44E4-ABBA-FE1DA1C6092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21" creationId="{404CDC9D-255A-4343-882B-6091072544D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3" creationId="{57E209B9-D390-41F2-8770-65894CDCC2F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4" creationId="{D0E3D5DE-CD4B-4063-8844-0201AFFE0C0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5" creationId="{8C7B9BA3-6D38-482E-82FF-83724072C303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6" creationId="{C7726315-353A-4DD3-86A7-BDF5FFE15EDB}"/>
          </ac:spMkLst>
        </pc:spChg>
        <pc:grpChg chg="add mod">
          <ac:chgData name="Chris G" userId="ec6dd0bf820af39d" providerId="LiveId" clId="{1A959751-E7E1-4C9E-828B-291A9F01604F}" dt="2018-03-10T22:41:00.613" v="2" actId="164"/>
          <ac:grpSpMkLst>
            <pc:docMk/>
            <pc:sldMk cId="3011652814" sldId="256"/>
            <ac:grpSpMk id="3" creationId="{C9EE519B-B539-4A84-B7E0-BFA4D467321C}"/>
          </ac:grpSpMkLst>
        </pc:grp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5" creationId="{955A75DF-F639-4649-A824-C039EEA18C2D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7" creationId="{9C0AD494-68C7-4586-918A-80D35ECF6078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9" creationId="{99CA4301-8516-45F1-A076-3E7C3068E7FF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113" creationId="{505BEB82-2215-4EF2-850B-BBC1E10DEC4A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142" creationId="{8096DB7B-ED96-4619-9DBC-007A0FE1417C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182" creationId="{0B251BB5-3F8D-42C0-87D3-63040E350CBC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183" creationId="{53A90DA3-5486-4EC2-A511-28E22B0A9DFF}"/>
          </ac:picMkLst>
        </pc:pic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04" creationId="{65892484-808D-4C41-A7E5-09AA0C6ADB7B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05" creationId="{4C163D46-AAEA-43C6-B98B-B7A5EB25533E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12" creationId="{ACB5A99A-3FFE-43D4-966A-82E8BB4BC95E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2" creationId="{6BC86231-6018-4594-91A8-587638A3B481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3" creationId="{F7171F62-0516-47E3-90C0-EE747AF903FF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4" creationId="{62EC8E80-37AE-450B-87F5-C069ECA34505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5" creationId="{F4F21E82-B95F-4F04-ADA1-F691D585BFE4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6" creationId="{66BBDC19-5469-45D7-9072-92862578A57E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7" creationId="{D367B364-E623-4FBA-AF04-D023520F1022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8" creationId="{D363AE5F-3926-4D02-BFB6-E897B88BBA0C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9" creationId="{FCA414E2-4B39-4E77-84E5-44CDF9B346AC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30" creationId="{C130A82D-7D4E-43C2-9FC4-9EDAD0DE86ED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31" creationId="{64620E40-6428-43C4-BE65-D28FE9DAB7F3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34" creationId="{F9A15733-E417-4A3D-8D56-7E27BDBB37C4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35" creationId="{86077939-1872-4670-BD26-043EF0DD0140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40" creationId="{527CB831-5148-4A2C-9C23-7D56C8AA6022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60" creationId="{21B5872C-2A8F-45D5-A7E6-2DDF670867E2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68" creationId="{00548B99-F907-44A2-8799-0EBC5AD93D44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78" creationId="{62DC3652-3373-4F94-B32A-CAC3239E385C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09" creationId="{C87A5813-90DB-417F-A1C6-5A5A8FF1BF71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15" creationId="{563F7A35-DE60-4AFE-A8D0-8F97E935B310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18" creationId="{F682588A-19A5-4314-97BA-271399D7062A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21" creationId="{46BD6F11-BEC9-4C49-9C41-19078A11BED1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25" creationId="{4E9309F4-EF00-4D2A-BE7A-1932C48EDAD1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28" creationId="{14AC3601-507E-41D3-A3CF-81B943FA068F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32" creationId="{040F0447-96F9-45AC-ABFA-F254BCE97B6E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36" creationId="{FC13C1C3-00FC-46CC-943E-6DFC3A56ED04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40" creationId="{EB12A090-038F-4D0F-90AE-D4B5180559EF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46" creationId="{C7A4CC8D-24A3-4092-B578-131DF55576E0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49" creationId="{749CBE40-1818-4EA8-B288-07D26A8B36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8CEA-B36E-4F65-B142-EC3DA92B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58D808-B0EC-4311-9F1E-F5E2D68AA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E9D73-3BC7-4711-96B1-4A9A3AD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C516B-C45B-4748-8444-5AFD3D41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D37FA-2603-4DDD-8582-05C52C74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0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9EEF-DEC3-4CCD-BCA9-7219670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57467-652B-422F-898F-75E410E3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0D391-96C8-4609-A67A-E27805CB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99BD9-3651-4DA9-8E0F-4A7F0F4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8DE66-82E0-40E0-8E22-CA1C35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9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8668C0-9C46-4F7B-922C-FDA820EC7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1DCB1F-7507-438A-8917-FAC45D22C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72176-1179-4CEA-9642-95E6AEBD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A54C9-0B14-4ECB-92E2-60C90D7C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9F6C1-22DF-4C8F-8495-BD57DBEC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6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0CF2F-0337-451D-ADDA-8D8F39D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BB728-59A3-45F3-A0E6-45F232EB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10155-693B-4B3F-BEA6-7E1DA7C1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ACDBC-1570-41B4-8817-D979C4CB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391D6-9CA9-4DE5-85AA-363E05A6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5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2FA40-DEB0-438D-BEB2-4E5AAB8B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1DD33-A2F7-4BEE-883E-617AB271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89DB0-9186-4B59-B0E3-A8EE6CC2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957D7-1A8E-442F-A79B-D39A02D2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8313C-7710-4859-A364-BA5177FA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2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39450-FA21-479C-B91D-6C0EF17C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BE54C-03BB-4CA8-8EFD-55C61439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731EB1-23CB-4498-8711-D31A290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5C25F5-F927-4249-8655-54F0CFDE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4C34C-3BE4-4EBD-A23C-17BC4677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7E91F7-85AA-4C3E-92F8-F7FA572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8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579F3-0D4C-42FC-B767-45E0044D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46D115-6280-4B0F-AC2E-CF1A4CB9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567FF1-EF99-4B8E-9AD9-A0A39A63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50406D-58D1-4CFC-B988-A469DE5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1D7CF4-D834-4C8F-9F2A-FEBA2552F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1BC443-AE5D-41AA-889E-EC673D0D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B22246-E1CF-4B04-91E4-83FAA721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8F4B6E-A677-4FDE-B435-C71B37EA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2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46708-D9BA-45D1-BDEB-DCA2D12F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DBB687-D7F3-40B6-B9A7-A15BF450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0A7F57-5939-44CA-B959-BA7E3BD3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79FB3-86EC-434F-BE3B-82489844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3EFC1D-A130-4FA9-BA34-49CE43CA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1175BC-5DEC-4266-808A-9972568C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05AF2E-B282-43D5-A38D-5E64F5E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4F3B9-991A-4D83-A835-0117749A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40048-B48F-4983-B355-54D6556F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8D7A68-C6BF-4B3F-A2C3-6FE75534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57D91-E820-4128-B225-8B8CD3F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D25FC8-BDC5-4508-B43B-C70D747F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0CEFEB-35FA-4D69-81A2-0D5B6F5B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8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836D4-5259-4909-AFAE-8AF8ED95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0D9FF2-D134-447C-8B73-6AAC389D4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4D3AFB-64F6-4759-AB08-CA448BA1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27A40-D417-49C6-A80F-6CB9978C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4FC6B-FA87-4B11-B069-32EFE70D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1EE63-2F83-4402-8DF3-1D5D136E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7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88922A-59AA-4CDD-AD2A-BFECD0B5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AA45B-9A25-4726-8214-60320B23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0185A-24EF-4942-AEB5-8F7BDAEA1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9CC7-75D2-4DF3-BFCB-9ECE6065783E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77210-19A7-434E-A1D2-9FC61188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165D1-FFAD-49F4-BA9A-4DF396B34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2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9EE519B-B539-4A84-B7E0-BFA4D467321C}"/>
              </a:ext>
            </a:extLst>
          </p:cNvPr>
          <p:cNvGrpSpPr/>
          <p:nvPr/>
        </p:nvGrpSpPr>
        <p:grpSpPr>
          <a:xfrm>
            <a:off x="61559" y="93278"/>
            <a:ext cx="12130441" cy="6288084"/>
            <a:chOff x="61559" y="93278"/>
            <a:chExt cx="12130441" cy="628808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55A75DF-F639-4649-A824-C039EEA18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89"/>
            <a:stretch/>
          </p:blipFill>
          <p:spPr>
            <a:xfrm rot="16200000">
              <a:off x="4325848" y="2812673"/>
              <a:ext cx="3540304" cy="3597074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C0AD494-68C7-4586-918A-80D35ECF60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60"/>
            <a:stretch/>
          </p:blipFill>
          <p:spPr>
            <a:xfrm rot="16200000">
              <a:off x="7981730" y="1498499"/>
              <a:ext cx="4701123" cy="3719416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9CA4301-8516-45F1-A076-3E7C3068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15903" y="1819329"/>
              <a:ext cx="4369484" cy="3814560"/>
            </a:xfrm>
            <a:prstGeom prst="rect">
              <a:avLst/>
            </a:prstGeom>
          </p:spPr>
        </p:pic>
        <p:sp>
          <p:nvSpPr>
            <p:cNvPr id="2" name="Flussdiagramm: Verbinder 1">
              <a:extLst>
                <a:ext uri="{FF2B5EF4-FFF2-40B4-BE49-F238E27FC236}">
                  <a16:creationId xmlns:a16="http://schemas.microsoft.com/office/drawing/2014/main" id="{47BA61B1-7687-41C6-8210-7EA9D4CAB268}"/>
                </a:ext>
              </a:extLst>
            </p:cNvPr>
            <p:cNvSpPr/>
            <p:nvPr/>
          </p:nvSpPr>
          <p:spPr>
            <a:xfrm>
              <a:off x="3183689" y="184011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DD6B3BE8-4EDE-49B3-A20E-3F2081774B8E}"/>
                </a:ext>
              </a:extLst>
            </p:cNvPr>
            <p:cNvSpPr/>
            <p:nvPr/>
          </p:nvSpPr>
          <p:spPr>
            <a:xfrm>
              <a:off x="2978902" y="184011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33D9F70F-8112-4122-988B-8E28FF0BB491}"/>
                </a:ext>
              </a:extLst>
            </p:cNvPr>
            <p:cNvSpPr/>
            <p:nvPr/>
          </p:nvSpPr>
          <p:spPr>
            <a:xfrm>
              <a:off x="3183689" y="203061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912B13D6-427B-47BD-8F57-AC8FB69A1556}"/>
                </a:ext>
              </a:extLst>
            </p:cNvPr>
            <p:cNvSpPr/>
            <p:nvPr/>
          </p:nvSpPr>
          <p:spPr>
            <a:xfrm>
              <a:off x="2978902" y="203061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7461FE5F-E7DF-497A-8D45-4B9C008EEA32}"/>
                </a:ext>
              </a:extLst>
            </p:cNvPr>
            <p:cNvSpPr/>
            <p:nvPr/>
          </p:nvSpPr>
          <p:spPr>
            <a:xfrm>
              <a:off x="3183689" y="2232657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F4FE7F7C-83CD-450E-9534-D47CCB7E069E}"/>
                </a:ext>
              </a:extLst>
            </p:cNvPr>
            <p:cNvSpPr/>
            <p:nvPr/>
          </p:nvSpPr>
          <p:spPr>
            <a:xfrm>
              <a:off x="2978902" y="223265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352C2153-2F8B-4D7D-B107-E44BA2D082F5}"/>
                </a:ext>
              </a:extLst>
            </p:cNvPr>
            <p:cNvSpPr/>
            <p:nvPr/>
          </p:nvSpPr>
          <p:spPr>
            <a:xfrm>
              <a:off x="3183689" y="2423157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0629318D-DC77-4974-8FBB-B353C9F62BFB}"/>
                </a:ext>
              </a:extLst>
            </p:cNvPr>
            <p:cNvSpPr/>
            <p:nvPr/>
          </p:nvSpPr>
          <p:spPr>
            <a:xfrm>
              <a:off x="2978902" y="242315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D935784A-1B85-427C-978B-0955EE12241B}"/>
                </a:ext>
              </a:extLst>
            </p:cNvPr>
            <p:cNvSpPr/>
            <p:nvPr/>
          </p:nvSpPr>
          <p:spPr>
            <a:xfrm>
              <a:off x="3183689" y="262923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5C6D7895-BA4E-4E0E-B628-E0005A8FB2D9}"/>
                </a:ext>
              </a:extLst>
            </p:cNvPr>
            <p:cNvSpPr/>
            <p:nvPr/>
          </p:nvSpPr>
          <p:spPr>
            <a:xfrm>
              <a:off x="2978902" y="2629229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76995416-9423-43DC-96C0-87CFD9F012E3}"/>
                </a:ext>
              </a:extLst>
            </p:cNvPr>
            <p:cNvSpPr/>
            <p:nvPr/>
          </p:nvSpPr>
          <p:spPr>
            <a:xfrm>
              <a:off x="3183689" y="281973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AA24F41E-F1DF-4C30-899F-D9D6EFBAE63E}"/>
                </a:ext>
              </a:extLst>
            </p:cNvPr>
            <p:cNvSpPr/>
            <p:nvPr/>
          </p:nvSpPr>
          <p:spPr>
            <a:xfrm>
              <a:off x="2978902" y="2819729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Verbinder 18">
              <a:extLst>
                <a:ext uri="{FF2B5EF4-FFF2-40B4-BE49-F238E27FC236}">
                  <a16:creationId xmlns:a16="http://schemas.microsoft.com/office/drawing/2014/main" id="{68B680F3-8B87-4DC5-BFB9-D6784B24975F}"/>
                </a:ext>
              </a:extLst>
            </p:cNvPr>
            <p:cNvSpPr/>
            <p:nvPr/>
          </p:nvSpPr>
          <p:spPr>
            <a:xfrm>
              <a:off x="3183689" y="302177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B6E5D7F1-AF78-4FAA-BA70-CDB8EDFD6A15}"/>
                </a:ext>
              </a:extLst>
            </p:cNvPr>
            <p:cNvSpPr/>
            <p:nvPr/>
          </p:nvSpPr>
          <p:spPr>
            <a:xfrm>
              <a:off x="2978902" y="302177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6FC53731-E15D-4F3B-B3E3-0EB6FF4D377A}"/>
                </a:ext>
              </a:extLst>
            </p:cNvPr>
            <p:cNvSpPr/>
            <p:nvPr/>
          </p:nvSpPr>
          <p:spPr>
            <a:xfrm>
              <a:off x="3183689" y="321227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lussdiagramm: Verbinder 21">
              <a:extLst>
                <a:ext uri="{FF2B5EF4-FFF2-40B4-BE49-F238E27FC236}">
                  <a16:creationId xmlns:a16="http://schemas.microsoft.com/office/drawing/2014/main" id="{6E51AB0A-A07D-4D3C-806C-43D5599CC415}"/>
                </a:ext>
              </a:extLst>
            </p:cNvPr>
            <p:cNvSpPr/>
            <p:nvPr/>
          </p:nvSpPr>
          <p:spPr>
            <a:xfrm>
              <a:off x="2978902" y="321227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87B93D6-806D-4360-9CBB-9B021D392134}"/>
                </a:ext>
              </a:extLst>
            </p:cNvPr>
            <p:cNvSpPr/>
            <p:nvPr/>
          </p:nvSpPr>
          <p:spPr>
            <a:xfrm>
              <a:off x="3183689" y="340277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lussdiagramm: Verbinder 23">
              <a:extLst>
                <a:ext uri="{FF2B5EF4-FFF2-40B4-BE49-F238E27FC236}">
                  <a16:creationId xmlns:a16="http://schemas.microsoft.com/office/drawing/2014/main" id="{4233365D-9130-43F1-935C-D6E2AFC841D7}"/>
                </a:ext>
              </a:extLst>
            </p:cNvPr>
            <p:cNvSpPr/>
            <p:nvPr/>
          </p:nvSpPr>
          <p:spPr>
            <a:xfrm>
              <a:off x="2978902" y="340277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lussdiagramm: Verbinder 24">
              <a:extLst>
                <a:ext uri="{FF2B5EF4-FFF2-40B4-BE49-F238E27FC236}">
                  <a16:creationId xmlns:a16="http://schemas.microsoft.com/office/drawing/2014/main" id="{B44C79FC-C72D-402A-AE29-34CD7B16DB60}"/>
                </a:ext>
              </a:extLst>
            </p:cNvPr>
            <p:cNvSpPr/>
            <p:nvPr/>
          </p:nvSpPr>
          <p:spPr>
            <a:xfrm>
              <a:off x="3183689" y="359327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59517F02-EBE4-423C-B0E7-FD033FC96D82}"/>
                </a:ext>
              </a:extLst>
            </p:cNvPr>
            <p:cNvSpPr/>
            <p:nvPr/>
          </p:nvSpPr>
          <p:spPr>
            <a:xfrm>
              <a:off x="2978902" y="359327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677CC457-DA65-464A-B941-628BC25D9120}"/>
                </a:ext>
              </a:extLst>
            </p:cNvPr>
            <p:cNvSpPr/>
            <p:nvPr/>
          </p:nvSpPr>
          <p:spPr>
            <a:xfrm>
              <a:off x="3183689" y="379531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lussdiagramm: Verbinder 27">
              <a:extLst>
                <a:ext uri="{FF2B5EF4-FFF2-40B4-BE49-F238E27FC236}">
                  <a16:creationId xmlns:a16="http://schemas.microsoft.com/office/drawing/2014/main" id="{C6F3642E-CBDD-497A-B1E3-4BC090F9D3F8}"/>
                </a:ext>
              </a:extLst>
            </p:cNvPr>
            <p:cNvSpPr/>
            <p:nvPr/>
          </p:nvSpPr>
          <p:spPr>
            <a:xfrm>
              <a:off x="2978902" y="379531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Verbinder 28">
              <a:extLst>
                <a:ext uri="{FF2B5EF4-FFF2-40B4-BE49-F238E27FC236}">
                  <a16:creationId xmlns:a16="http://schemas.microsoft.com/office/drawing/2014/main" id="{E6896EEC-5DED-4289-93D0-DEF37C2FECBF}"/>
                </a:ext>
              </a:extLst>
            </p:cNvPr>
            <p:cNvSpPr/>
            <p:nvPr/>
          </p:nvSpPr>
          <p:spPr>
            <a:xfrm>
              <a:off x="3183689" y="398581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Verbinder 29">
              <a:extLst>
                <a:ext uri="{FF2B5EF4-FFF2-40B4-BE49-F238E27FC236}">
                  <a16:creationId xmlns:a16="http://schemas.microsoft.com/office/drawing/2014/main" id="{79410335-C993-4B4B-947C-7C94F7113002}"/>
                </a:ext>
              </a:extLst>
            </p:cNvPr>
            <p:cNvSpPr/>
            <p:nvPr/>
          </p:nvSpPr>
          <p:spPr>
            <a:xfrm>
              <a:off x="2978902" y="398581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lussdiagramm: Verbinder 30">
              <a:extLst>
                <a:ext uri="{FF2B5EF4-FFF2-40B4-BE49-F238E27FC236}">
                  <a16:creationId xmlns:a16="http://schemas.microsoft.com/office/drawing/2014/main" id="{A4FBE03E-958F-44FA-A97F-4082666B4267}"/>
                </a:ext>
              </a:extLst>
            </p:cNvPr>
            <p:cNvSpPr/>
            <p:nvPr/>
          </p:nvSpPr>
          <p:spPr>
            <a:xfrm>
              <a:off x="3183689" y="419188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24642B2-C4D1-478A-B163-50A7FF7CE0AC}"/>
                </a:ext>
              </a:extLst>
            </p:cNvPr>
            <p:cNvSpPr/>
            <p:nvPr/>
          </p:nvSpPr>
          <p:spPr>
            <a:xfrm>
              <a:off x="2978902" y="4191884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lussdiagramm: Verbinder 32">
              <a:extLst>
                <a:ext uri="{FF2B5EF4-FFF2-40B4-BE49-F238E27FC236}">
                  <a16:creationId xmlns:a16="http://schemas.microsoft.com/office/drawing/2014/main" id="{C4DA88A2-0B55-4889-B4BE-87BF4DA820C1}"/>
                </a:ext>
              </a:extLst>
            </p:cNvPr>
            <p:cNvSpPr/>
            <p:nvPr/>
          </p:nvSpPr>
          <p:spPr>
            <a:xfrm>
              <a:off x="3183689" y="438238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EFDB743B-9157-4DC5-A801-B7ED3C68C584}"/>
                </a:ext>
              </a:extLst>
            </p:cNvPr>
            <p:cNvSpPr/>
            <p:nvPr/>
          </p:nvSpPr>
          <p:spPr>
            <a:xfrm>
              <a:off x="2978902" y="4382384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Verbinder 34">
              <a:extLst>
                <a:ext uri="{FF2B5EF4-FFF2-40B4-BE49-F238E27FC236}">
                  <a16:creationId xmlns:a16="http://schemas.microsoft.com/office/drawing/2014/main" id="{1CA7B007-D0CF-46C5-9C81-DF7A6A0FE8CD}"/>
                </a:ext>
              </a:extLst>
            </p:cNvPr>
            <p:cNvSpPr/>
            <p:nvPr/>
          </p:nvSpPr>
          <p:spPr>
            <a:xfrm>
              <a:off x="3183689" y="458442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Verbinder 35">
              <a:extLst>
                <a:ext uri="{FF2B5EF4-FFF2-40B4-BE49-F238E27FC236}">
                  <a16:creationId xmlns:a16="http://schemas.microsoft.com/office/drawing/2014/main" id="{5DD27060-D7C7-4DCF-90F7-04E13AFF7338}"/>
                </a:ext>
              </a:extLst>
            </p:cNvPr>
            <p:cNvSpPr/>
            <p:nvPr/>
          </p:nvSpPr>
          <p:spPr>
            <a:xfrm>
              <a:off x="2978902" y="458442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Flussdiagramm: Verbinder 36">
              <a:extLst>
                <a:ext uri="{FF2B5EF4-FFF2-40B4-BE49-F238E27FC236}">
                  <a16:creationId xmlns:a16="http://schemas.microsoft.com/office/drawing/2014/main" id="{D87A9F01-2531-4E19-86C1-0F493D322190}"/>
                </a:ext>
              </a:extLst>
            </p:cNvPr>
            <p:cNvSpPr/>
            <p:nvPr/>
          </p:nvSpPr>
          <p:spPr>
            <a:xfrm>
              <a:off x="3183689" y="477492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82ED4052-9622-4ED4-996F-52375ADA8AE7}"/>
                </a:ext>
              </a:extLst>
            </p:cNvPr>
            <p:cNvSpPr/>
            <p:nvPr/>
          </p:nvSpPr>
          <p:spPr>
            <a:xfrm>
              <a:off x="2978902" y="477492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EE26F91-8535-47B3-88D5-6A03639F92F9}"/>
                </a:ext>
              </a:extLst>
            </p:cNvPr>
            <p:cNvSpPr/>
            <p:nvPr/>
          </p:nvSpPr>
          <p:spPr>
            <a:xfrm>
              <a:off x="3183689" y="500389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5895F35C-FF29-4531-95A7-208EFFC72180}"/>
                </a:ext>
              </a:extLst>
            </p:cNvPr>
            <p:cNvSpPr/>
            <p:nvPr/>
          </p:nvSpPr>
          <p:spPr>
            <a:xfrm>
              <a:off x="2978902" y="500389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lussdiagramm: Verbinder 40">
              <a:extLst>
                <a:ext uri="{FF2B5EF4-FFF2-40B4-BE49-F238E27FC236}">
                  <a16:creationId xmlns:a16="http://schemas.microsoft.com/office/drawing/2014/main" id="{3D3826B5-ED5A-4EB4-99D7-97AD16875028}"/>
                </a:ext>
              </a:extLst>
            </p:cNvPr>
            <p:cNvSpPr/>
            <p:nvPr/>
          </p:nvSpPr>
          <p:spPr>
            <a:xfrm>
              <a:off x="3183689" y="519439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lussdiagramm: Verbinder 41">
              <a:extLst>
                <a:ext uri="{FF2B5EF4-FFF2-40B4-BE49-F238E27FC236}">
                  <a16:creationId xmlns:a16="http://schemas.microsoft.com/office/drawing/2014/main" id="{4667B54E-46EF-4634-AD68-3CDA6D359551}"/>
                </a:ext>
              </a:extLst>
            </p:cNvPr>
            <p:cNvSpPr/>
            <p:nvPr/>
          </p:nvSpPr>
          <p:spPr>
            <a:xfrm>
              <a:off x="2978902" y="519439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Verbinder 42">
              <a:extLst>
                <a:ext uri="{FF2B5EF4-FFF2-40B4-BE49-F238E27FC236}">
                  <a16:creationId xmlns:a16="http://schemas.microsoft.com/office/drawing/2014/main" id="{90DAC092-8A04-462A-B503-0EA4CA94CE88}"/>
                </a:ext>
              </a:extLst>
            </p:cNvPr>
            <p:cNvSpPr/>
            <p:nvPr/>
          </p:nvSpPr>
          <p:spPr>
            <a:xfrm>
              <a:off x="3183689" y="539643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lussdiagramm: Verbinder 43">
              <a:extLst>
                <a:ext uri="{FF2B5EF4-FFF2-40B4-BE49-F238E27FC236}">
                  <a16:creationId xmlns:a16="http://schemas.microsoft.com/office/drawing/2014/main" id="{90043878-E8DA-4688-8A57-A28F4BF02B8B}"/>
                </a:ext>
              </a:extLst>
            </p:cNvPr>
            <p:cNvSpPr/>
            <p:nvPr/>
          </p:nvSpPr>
          <p:spPr>
            <a:xfrm>
              <a:off x="2978902" y="539643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lussdiagramm: Verbinder 44">
              <a:extLst>
                <a:ext uri="{FF2B5EF4-FFF2-40B4-BE49-F238E27FC236}">
                  <a16:creationId xmlns:a16="http://schemas.microsoft.com/office/drawing/2014/main" id="{6C74DA5E-37A5-46F2-B12E-8B482FC75BB6}"/>
                </a:ext>
              </a:extLst>
            </p:cNvPr>
            <p:cNvSpPr/>
            <p:nvPr/>
          </p:nvSpPr>
          <p:spPr>
            <a:xfrm>
              <a:off x="3183689" y="558693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Verbinder 45">
              <a:extLst>
                <a:ext uri="{FF2B5EF4-FFF2-40B4-BE49-F238E27FC236}">
                  <a16:creationId xmlns:a16="http://schemas.microsoft.com/office/drawing/2014/main" id="{F2060085-F243-4A6A-8A0C-640EC2B18854}"/>
                </a:ext>
              </a:extLst>
            </p:cNvPr>
            <p:cNvSpPr/>
            <p:nvPr/>
          </p:nvSpPr>
          <p:spPr>
            <a:xfrm>
              <a:off x="2978902" y="558693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Flussdiagramm: Verbinder 67">
              <a:extLst>
                <a:ext uri="{FF2B5EF4-FFF2-40B4-BE49-F238E27FC236}">
                  <a16:creationId xmlns:a16="http://schemas.microsoft.com/office/drawing/2014/main" id="{5B9EAF47-29A7-4049-8D97-F9ED0864B4CB}"/>
                </a:ext>
              </a:extLst>
            </p:cNvPr>
            <p:cNvSpPr/>
            <p:nvPr/>
          </p:nvSpPr>
          <p:spPr>
            <a:xfrm rot="5400000">
              <a:off x="11437172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Flussdiagramm: Verbinder 68">
              <a:extLst>
                <a:ext uri="{FF2B5EF4-FFF2-40B4-BE49-F238E27FC236}">
                  <a16:creationId xmlns:a16="http://schemas.microsoft.com/office/drawing/2014/main" id="{C5C65BCF-8CA9-4D32-A094-E0E57877B985}"/>
                </a:ext>
              </a:extLst>
            </p:cNvPr>
            <p:cNvSpPr/>
            <p:nvPr/>
          </p:nvSpPr>
          <p:spPr>
            <a:xfrm rot="5400000">
              <a:off x="11334933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Verbinder 69">
              <a:extLst>
                <a:ext uri="{FF2B5EF4-FFF2-40B4-BE49-F238E27FC236}">
                  <a16:creationId xmlns:a16="http://schemas.microsoft.com/office/drawing/2014/main" id="{2D29A7AC-3715-417D-BF5E-BCF0883E168A}"/>
                </a:ext>
              </a:extLst>
            </p:cNvPr>
            <p:cNvSpPr/>
            <p:nvPr/>
          </p:nvSpPr>
          <p:spPr>
            <a:xfrm rot="5400000">
              <a:off x="11226500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Verbinder 70">
              <a:extLst>
                <a:ext uri="{FF2B5EF4-FFF2-40B4-BE49-F238E27FC236}">
                  <a16:creationId xmlns:a16="http://schemas.microsoft.com/office/drawing/2014/main" id="{9717DC8D-02A0-4EDD-98A5-171FE253210D}"/>
                </a:ext>
              </a:extLst>
            </p:cNvPr>
            <p:cNvSpPr/>
            <p:nvPr/>
          </p:nvSpPr>
          <p:spPr>
            <a:xfrm rot="5400000">
              <a:off x="11124261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Flussdiagramm: Verbinder 71">
              <a:extLst>
                <a:ext uri="{FF2B5EF4-FFF2-40B4-BE49-F238E27FC236}">
                  <a16:creationId xmlns:a16="http://schemas.microsoft.com/office/drawing/2014/main" id="{9DAF5C40-9091-4C3F-9D32-6FC5A2789A20}"/>
                </a:ext>
              </a:extLst>
            </p:cNvPr>
            <p:cNvSpPr/>
            <p:nvPr/>
          </p:nvSpPr>
          <p:spPr>
            <a:xfrm rot="5400000">
              <a:off x="11013664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Flussdiagramm: Verbinder 72">
              <a:extLst>
                <a:ext uri="{FF2B5EF4-FFF2-40B4-BE49-F238E27FC236}">
                  <a16:creationId xmlns:a16="http://schemas.microsoft.com/office/drawing/2014/main" id="{B29C6301-7525-4F4A-BB2E-E9E557D93ED1}"/>
                </a:ext>
              </a:extLst>
            </p:cNvPr>
            <p:cNvSpPr/>
            <p:nvPr/>
          </p:nvSpPr>
          <p:spPr>
            <a:xfrm rot="5400000">
              <a:off x="10911425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Flussdiagramm: Verbinder 73">
              <a:extLst>
                <a:ext uri="{FF2B5EF4-FFF2-40B4-BE49-F238E27FC236}">
                  <a16:creationId xmlns:a16="http://schemas.microsoft.com/office/drawing/2014/main" id="{E4026715-EA16-40F6-BAB4-2D69D96A46EB}"/>
                </a:ext>
              </a:extLst>
            </p:cNvPr>
            <p:cNvSpPr/>
            <p:nvPr/>
          </p:nvSpPr>
          <p:spPr>
            <a:xfrm rot="5400000">
              <a:off x="10802992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lussdiagramm: Verbinder 74">
              <a:extLst>
                <a:ext uri="{FF2B5EF4-FFF2-40B4-BE49-F238E27FC236}">
                  <a16:creationId xmlns:a16="http://schemas.microsoft.com/office/drawing/2014/main" id="{4C393415-9F64-4404-89A8-42662901A4CB}"/>
                </a:ext>
              </a:extLst>
            </p:cNvPr>
            <p:cNvSpPr/>
            <p:nvPr/>
          </p:nvSpPr>
          <p:spPr>
            <a:xfrm rot="5400000">
              <a:off x="10700753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Flussdiagramm: Verbinder 76">
              <a:extLst>
                <a:ext uri="{FF2B5EF4-FFF2-40B4-BE49-F238E27FC236}">
                  <a16:creationId xmlns:a16="http://schemas.microsoft.com/office/drawing/2014/main" id="{4A07DD53-FF5D-40C9-8310-B748BB50649F}"/>
                </a:ext>
              </a:extLst>
            </p:cNvPr>
            <p:cNvSpPr/>
            <p:nvPr/>
          </p:nvSpPr>
          <p:spPr>
            <a:xfrm rot="5400000">
              <a:off x="10541519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lussdiagramm: Verbinder 77">
              <a:extLst>
                <a:ext uri="{FF2B5EF4-FFF2-40B4-BE49-F238E27FC236}">
                  <a16:creationId xmlns:a16="http://schemas.microsoft.com/office/drawing/2014/main" id="{0619CFB5-A610-4CB3-A47A-2BE1218C7FF3}"/>
                </a:ext>
              </a:extLst>
            </p:cNvPr>
            <p:cNvSpPr/>
            <p:nvPr/>
          </p:nvSpPr>
          <p:spPr>
            <a:xfrm rot="5400000">
              <a:off x="10433086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lussdiagramm: Verbinder 78">
              <a:extLst>
                <a:ext uri="{FF2B5EF4-FFF2-40B4-BE49-F238E27FC236}">
                  <a16:creationId xmlns:a16="http://schemas.microsoft.com/office/drawing/2014/main" id="{EFD58DC6-E6C3-4C72-8715-738F20C6F928}"/>
                </a:ext>
              </a:extLst>
            </p:cNvPr>
            <p:cNvSpPr/>
            <p:nvPr/>
          </p:nvSpPr>
          <p:spPr>
            <a:xfrm rot="5400000">
              <a:off x="10330847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Verbinder 79">
              <a:extLst>
                <a:ext uri="{FF2B5EF4-FFF2-40B4-BE49-F238E27FC236}">
                  <a16:creationId xmlns:a16="http://schemas.microsoft.com/office/drawing/2014/main" id="{7842853A-A7F0-46AC-ABE3-F3760271736C}"/>
                </a:ext>
              </a:extLst>
            </p:cNvPr>
            <p:cNvSpPr/>
            <p:nvPr/>
          </p:nvSpPr>
          <p:spPr>
            <a:xfrm rot="5400000">
              <a:off x="10220251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Verbinder 80">
              <a:extLst>
                <a:ext uri="{FF2B5EF4-FFF2-40B4-BE49-F238E27FC236}">
                  <a16:creationId xmlns:a16="http://schemas.microsoft.com/office/drawing/2014/main" id="{3C6583E4-CD34-4BB1-A9C9-453EB089B808}"/>
                </a:ext>
              </a:extLst>
            </p:cNvPr>
            <p:cNvSpPr/>
            <p:nvPr/>
          </p:nvSpPr>
          <p:spPr>
            <a:xfrm rot="5400000">
              <a:off x="10118012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lussdiagramm: Verbinder 81">
              <a:extLst>
                <a:ext uri="{FF2B5EF4-FFF2-40B4-BE49-F238E27FC236}">
                  <a16:creationId xmlns:a16="http://schemas.microsoft.com/office/drawing/2014/main" id="{E8CD2A1E-3BBB-4864-A7CA-E174A464EDCC}"/>
                </a:ext>
              </a:extLst>
            </p:cNvPr>
            <p:cNvSpPr/>
            <p:nvPr/>
          </p:nvSpPr>
          <p:spPr>
            <a:xfrm rot="5400000">
              <a:off x="10009579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lussdiagramm: Verbinder 82">
              <a:extLst>
                <a:ext uri="{FF2B5EF4-FFF2-40B4-BE49-F238E27FC236}">
                  <a16:creationId xmlns:a16="http://schemas.microsoft.com/office/drawing/2014/main" id="{A5D2CF93-B25C-4EDD-A29D-A41391292280}"/>
                </a:ext>
              </a:extLst>
            </p:cNvPr>
            <p:cNvSpPr/>
            <p:nvPr/>
          </p:nvSpPr>
          <p:spPr>
            <a:xfrm rot="5400000">
              <a:off x="9907340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lussdiagramm: Verbinder 83">
              <a:extLst>
                <a:ext uri="{FF2B5EF4-FFF2-40B4-BE49-F238E27FC236}">
                  <a16:creationId xmlns:a16="http://schemas.microsoft.com/office/drawing/2014/main" id="{42369DBE-ADBE-4D9B-9FF8-095BA89CA24D}"/>
                </a:ext>
              </a:extLst>
            </p:cNvPr>
            <p:cNvSpPr/>
            <p:nvPr/>
          </p:nvSpPr>
          <p:spPr>
            <a:xfrm rot="5400000">
              <a:off x="9784457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Flussdiagramm: Verbinder 84">
              <a:extLst>
                <a:ext uri="{FF2B5EF4-FFF2-40B4-BE49-F238E27FC236}">
                  <a16:creationId xmlns:a16="http://schemas.microsoft.com/office/drawing/2014/main" id="{F5486531-87A6-4C86-B12E-0A8CBD979E0F}"/>
                </a:ext>
              </a:extLst>
            </p:cNvPr>
            <p:cNvSpPr/>
            <p:nvPr/>
          </p:nvSpPr>
          <p:spPr>
            <a:xfrm rot="5400000">
              <a:off x="9682218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Flussdiagramm: Verbinder 87">
              <a:extLst>
                <a:ext uri="{FF2B5EF4-FFF2-40B4-BE49-F238E27FC236}">
                  <a16:creationId xmlns:a16="http://schemas.microsoft.com/office/drawing/2014/main" id="{8F98B054-BD46-42A8-8EF6-97702E114087}"/>
                </a:ext>
              </a:extLst>
            </p:cNvPr>
            <p:cNvSpPr/>
            <p:nvPr/>
          </p:nvSpPr>
          <p:spPr>
            <a:xfrm rot="5400000">
              <a:off x="9586610" y="972517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Flussdiagramm: Verbinder 90">
              <a:extLst>
                <a:ext uri="{FF2B5EF4-FFF2-40B4-BE49-F238E27FC236}">
                  <a16:creationId xmlns:a16="http://schemas.microsoft.com/office/drawing/2014/main" id="{A250932E-EAEB-4DC7-93AE-7C664D354B4D}"/>
                </a:ext>
              </a:extLst>
            </p:cNvPr>
            <p:cNvSpPr/>
            <p:nvPr/>
          </p:nvSpPr>
          <p:spPr>
            <a:xfrm rot="5400000">
              <a:off x="11436615" y="571936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Flussdiagramm: Verbinder 91">
              <a:extLst>
                <a:ext uri="{FF2B5EF4-FFF2-40B4-BE49-F238E27FC236}">
                  <a16:creationId xmlns:a16="http://schemas.microsoft.com/office/drawing/2014/main" id="{C27182E1-8D40-4556-BEA5-67CEDEF8BE23}"/>
                </a:ext>
              </a:extLst>
            </p:cNvPr>
            <p:cNvSpPr/>
            <p:nvPr/>
          </p:nvSpPr>
          <p:spPr>
            <a:xfrm rot="5400000">
              <a:off x="11334376" y="571936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Flussdiagramm: Verbinder 92">
              <a:extLst>
                <a:ext uri="{FF2B5EF4-FFF2-40B4-BE49-F238E27FC236}">
                  <a16:creationId xmlns:a16="http://schemas.microsoft.com/office/drawing/2014/main" id="{4911EA8D-FD77-4A2C-BAF5-13C3B690D87C}"/>
                </a:ext>
              </a:extLst>
            </p:cNvPr>
            <p:cNvSpPr/>
            <p:nvPr/>
          </p:nvSpPr>
          <p:spPr>
            <a:xfrm rot="5400000">
              <a:off x="11223779" y="571936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Flussdiagramm: Verbinder 93">
              <a:extLst>
                <a:ext uri="{FF2B5EF4-FFF2-40B4-BE49-F238E27FC236}">
                  <a16:creationId xmlns:a16="http://schemas.microsoft.com/office/drawing/2014/main" id="{F7268ACB-F2BE-4D82-831C-9E7C82D290A6}"/>
                </a:ext>
              </a:extLst>
            </p:cNvPr>
            <p:cNvSpPr/>
            <p:nvPr/>
          </p:nvSpPr>
          <p:spPr>
            <a:xfrm rot="5400000">
              <a:off x="11121540" y="571936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Flussdiagramm: Verbinder 94">
              <a:extLst>
                <a:ext uri="{FF2B5EF4-FFF2-40B4-BE49-F238E27FC236}">
                  <a16:creationId xmlns:a16="http://schemas.microsoft.com/office/drawing/2014/main" id="{A6603425-FFB4-4C2C-BEF7-8550A88486EB}"/>
                </a:ext>
              </a:extLst>
            </p:cNvPr>
            <p:cNvSpPr/>
            <p:nvPr/>
          </p:nvSpPr>
          <p:spPr>
            <a:xfrm rot="5400000">
              <a:off x="11013107" y="571936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Flussdiagramm: Verbinder 95">
              <a:extLst>
                <a:ext uri="{FF2B5EF4-FFF2-40B4-BE49-F238E27FC236}">
                  <a16:creationId xmlns:a16="http://schemas.microsoft.com/office/drawing/2014/main" id="{15D34AFD-CA83-4A61-9A26-C31797AB4DF1}"/>
                </a:ext>
              </a:extLst>
            </p:cNvPr>
            <p:cNvSpPr/>
            <p:nvPr/>
          </p:nvSpPr>
          <p:spPr>
            <a:xfrm rot="5400000">
              <a:off x="10910868" y="5719360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Flussdiagramm: Verbinder 96">
              <a:extLst>
                <a:ext uri="{FF2B5EF4-FFF2-40B4-BE49-F238E27FC236}">
                  <a16:creationId xmlns:a16="http://schemas.microsoft.com/office/drawing/2014/main" id="{87747A71-34E3-47F5-8637-904B82A4FCC9}"/>
                </a:ext>
              </a:extLst>
            </p:cNvPr>
            <p:cNvSpPr/>
            <p:nvPr/>
          </p:nvSpPr>
          <p:spPr>
            <a:xfrm rot="5400000">
              <a:off x="10700753" y="5719359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Verbinder 97">
              <a:extLst>
                <a:ext uri="{FF2B5EF4-FFF2-40B4-BE49-F238E27FC236}">
                  <a16:creationId xmlns:a16="http://schemas.microsoft.com/office/drawing/2014/main" id="{29F597BA-A4CF-4E72-BFD5-96B06F1DC262}"/>
                </a:ext>
              </a:extLst>
            </p:cNvPr>
            <p:cNvSpPr/>
            <p:nvPr/>
          </p:nvSpPr>
          <p:spPr>
            <a:xfrm rot="5400000">
              <a:off x="10592320" y="5719359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Verbinder 98">
              <a:extLst>
                <a:ext uri="{FF2B5EF4-FFF2-40B4-BE49-F238E27FC236}">
                  <a16:creationId xmlns:a16="http://schemas.microsoft.com/office/drawing/2014/main" id="{31E58601-BF3B-4366-9088-CCCE5FB27DF4}"/>
                </a:ext>
              </a:extLst>
            </p:cNvPr>
            <p:cNvSpPr/>
            <p:nvPr/>
          </p:nvSpPr>
          <p:spPr>
            <a:xfrm rot="5400000">
              <a:off x="10490081" y="5719359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Flussdiagramm: Verbinder 99">
              <a:extLst>
                <a:ext uri="{FF2B5EF4-FFF2-40B4-BE49-F238E27FC236}">
                  <a16:creationId xmlns:a16="http://schemas.microsoft.com/office/drawing/2014/main" id="{8B6CD1E0-D3F3-45D7-A1C9-B75C834F1AFF}"/>
                </a:ext>
              </a:extLst>
            </p:cNvPr>
            <p:cNvSpPr/>
            <p:nvPr/>
          </p:nvSpPr>
          <p:spPr>
            <a:xfrm rot="5400000">
              <a:off x="10379485" y="5719359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Flussdiagramm: Verbinder 100">
              <a:extLst>
                <a:ext uri="{FF2B5EF4-FFF2-40B4-BE49-F238E27FC236}">
                  <a16:creationId xmlns:a16="http://schemas.microsoft.com/office/drawing/2014/main" id="{4C3CC225-8155-4B94-8567-2A09DB04B4DC}"/>
                </a:ext>
              </a:extLst>
            </p:cNvPr>
            <p:cNvSpPr/>
            <p:nvPr/>
          </p:nvSpPr>
          <p:spPr>
            <a:xfrm rot="5400000">
              <a:off x="10277246" y="5719359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Flussdiagramm: Verbinder 101">
              <a:extLst>
                <a:ext uri="{FF2B5EF4-FFF2-40B4-BE49-F238E27FC236}">
                  <a16:creationId xmlns:a16="http://schemas.microsoft.com/office/drawing/2014/main" id="{7F78D5E0-C92D-47E1-A86C-3D435D0B10B4}"/>
                </a:ext>
              </a:extLst>
            </p:cNvPr>
            <p:cNvSpPr/>
            <p:nvPr/>
          </p:nvSpPr>
          <p:spPr>
            <a:xfrm rot="5400000">
              <a:off x="10168813" y="5719359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Flussdiagramm: Verbinder 102">
              <a:extLst>
                <a:ext uri="{FF2B5EF4-FFF2-40B4-BE49-F238E27FC236}">
                  <a16:creationId xmlns:a16="http://schemas.microsoft.com/office/drawing/2014/main" id="{1FC173C2-E610-4B2D-9F1D-18D951CD7CE0}"/>
                </a:ext>
              </a:extLst>
            </p:cNvPr>
            <p:cNvSpPr/>
            <p:nvPr/>
          </p:nvSpPr>
          <p:spPr>
            <a:xfrm rot="5400000">
              <a:off x="10066574" y="5719359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Flussdiagramm: Verbinder 107">
              <a:extLst>
                <a:ext uri="{FF2B5EF4-FFF2-40B4-BE49-F238E27FC236}">
                  <a16:creationId xmlns:a16="http://schemas.microsoft.com/office/drawing/2014/main" id="{F9427B8B-6B6F-4CD5-9789-1746DF72B8AF}"/>
                </a:ext>
              </a:extLst>
            </p:cNvPr>
            <p:cNvSpPr/>
            <p:nvPr/>
          </p:nvSpPr>
          <p:spPr>
            <a:xfrm rot="5400000">
              <a:off x="6817387" y="6066723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Flussdiagramm: Verbinder 108">
              <a:extLst>
                <a:ext uri="{FF2B5EF4-FFF2-40B4-BE49-F238E27FC236}">
                  <a16:creationId xmlns:a16="http://schemas.microsoft.com/office/drawing/2014/main" id="{210BB67B-8F0B-4D43-B4D1-CDF5F54D380C}"/>
                </a:ext>
              </a:extLst>
            </p:cNvPr>
            <p:cNvSpPr/>
            <p:nvPr/>
          </p:nvSpPr>
          <p:spPr>
            <a:xfrm rot="5400000">
              <a:off x="6817387" y="5927813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Flussdiagramm: Verbinder 109">
              <a:extLst>
                <a:ext uri="{FF2B5EF4-FFF2-40B4-BE49-F238E27FC236}">
                  <a16:creationId xmlns:a16="http://schemas.microsoft.com/office/drawing/2014/main" id="{42C41893-5F07-48A3-A764-0702FC455036}"/>
                </a:ext>
              </a:extLst>
            </p:cNvPr>
            <p:cNvSpPr/>
            <p:nvPr/>
          </p:nvSpPr>
          <p:spPr>
            <a:xfrm rot="5400000">
              <a:off x="5303120" y="5921942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Flussdiagramm: Verbinder 110">
              <a:extLst>
                <a:ext uri="{FF2B5EF4-FFF2-40B4-BE49-F238E27FC236}">
                  <a16:creationId xmlns:a16="http://schemas.microsoft.com/office/drawing/2014/main" id="{CC84D38B-BCA9-4D61-A56F-16C6857EA4F1}"/>
                </a:ext>
              </a:extLst>
            </p:cNvPr>
            <p:cNvSpPr/>
            <p:nvPr/>
          </p:nvSpPr>
          <p:spPr>
            <a:xfrm rot="5400000">
              <a:off x="5303120" y="6043864"/>
              <a:ext cx="45719" cy="24537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3" name="Grafik 112">
              <a:extLst>
                <a:ext uri="{FF2B5EF4-FFF2-40B4-BE49-F238E27FC236}">
                  <a16:creationId xmlns:a16="http://schemas.microsoft.com/office/drawing/2014/main" id="{505BEB82-2215-4EF2-850B-BBC1E10DE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04226" y="763639"/>
              <a:ext cx="1120470" cy="1562761"/>
            </a:xfrm>
            <a:prstGeom prst="rect">
              <a:avLst/>
            </a:prstGeom>
          </p:spPr>
        </p:pic>
        <p:sp>
          <p:nvSpPr>
            <p:cNvPr id="114" name="Flussdiagramm: Verbinder 113">
              <a:extLst>
                <a:ext uri="{FF2B5EF4-FFF2-40B4-BE49-F238E27FC236}">
                  <a16:creationId xmlns:a16="http://schemas.microsoft.com/office/drawing/2014/main" id="{E00E255D-ED87-4221-94D3-5E406B6D01CD}"/>
                </a:ext>
              </a:extLst>
            </p:cNvPr>
            <p:cNvSpPr/>
            <p:nvPr/>
          </p:nvSpPr>
          <p:spPr>
            <a:xfrm>
              <a:off x="5954120" y="210525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Verbinder 114">
              <a:extLst>
                <a:ext uri="{FF2B5EF4-FFF2-40B4-BE49-F238E27FC236}">
                  <a16:creationId xmlns:a16="http://schemas.microsoft.com/office/drawing/2014/main" id="{439D582E-092E-4629-9C8D-7044D484C635}"/>
                </a:ext>
              </a:extLst>
            </p:cNvPr>
            <p:cNvSpPr/>
            <p:nvPr/>
          </p:nvSpPr>
          <p:spPr>
            <a:xfrm>
              <a:off x="6149383" y="210525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Verbinder 115">
              <a:extLst>
                <a:ext uri="{FF2B5EF4-FFF2-40B4-BE49-F238E27FC236}">
                  <a16:creationId xmlns:a16="http://schemas.microsoft.com/office/drawing/2014/main" id="{C8A481FA-AEC3-4FE3-B938-41F9ADE3C881}"/>
                </a:ext>
              </a:extLst>
            </p:cNvPr>
            <p:cNvSpPr/>
            <p:nvPr/>
          </p:nvSpPr>
          <p:spPr>
            <a:xfrm>
              <a:off x="6336903" y="210525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Flussdiagramm: Verbinder 116">
              <a:extLst>
                <a:ext uri="{FF2B5EF4-FFF2-40B4-BE49-F238E27FC236}">
                  <a16:creationId xmlns:a16="http://schemas.microsoft.com/office/drawing/2014/main" id="{D62F4755-C4C0-4727-A97D-2509B2B0DE1A}"/>
                </a:ext>
              </a:extLst>
            </p:cNvPr>
            <p:cNvSpPr/>
            <p:nvPr/>
          </p:nvSpPr>
          <p:spPr>
            <a:xfrm>
              <a:off x="6532166" y="210525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Flussdiagramm: Verbinder 117">
              <a:extLst>
                <a:ext uri="{FF2B5EF4-FFF2-40B4-BE49-F238E27FC236}">
                  <a16:creationId xmlns:a16="http://schemas.microsoft.com/office/drawing/2014/main" id="{46D6ED7E-75B9-4D99-896F-CF97857BC2D7}"/>
                </a:ext>
              </a:extLst>
            </p:cNvPr>
            <p:cNvSpPr/>
            <p:nvPr/>
          </p:nvSpPr>
          <p:spPr>
            <a:xfrm>
              <a:off x="6729458" y="210525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Flussdiagramm: Verbinder 118">
              <a:extLst>
                <a:ext uri="{FF2B5EF4-FFF2-40B4-BE49-F238E27FC236}">
                  <a16:creationId xmlns:a16="http://schemas.microsoft.com/office/drawing/2014/main" id="{750F8CEB-6A20-419D-99CF-85FBC2C099BB}"/>
                </a:ext>
              </a:extLst>
            </p:cNvPr>
            <p:cNvSpPr/>
            <p:nvPr/>
          </p:nvSpPr>
          <p:spPr>
            <a:xfrm>
              <a:off x="6924721" y="210525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Flussdiagramm: Verbinder 119">
              <a:extLst>
                <a:ext uri="{FF2B5EF4-FFF2-40B4-BE49-F238E27FC236}">
                  <a16:creationId xmlns:a16="http://schemas.microsoft.com/office/drawing/2014/main" id="{39E9A10A-98A2-44E4-ABBA-FE1DA1C60924}"/>
                </a:ext>
              </a:extLst>
            </p:cNvPr>
            <p:cNvSpPr/>
            <p:nvPr/>
          </p:nvSpPr>
          <p:spPr>
            <a:xfrm>
              <a:off x="7112241" y="210525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lussdiagramm: Verbinder 120">
              <a:extLst>
                <a:ext uri="{FF2B5EF4-FFF2-40B4-BE49-F238E27FC236}">
                  <a16:creationId xmlns:a16="http://schemas.microsoft.com/office/drawing/2014/main" id="{404CDC9D-255A-4343-882B-6091072544D7}"/>
                </a:ext>
              </a:extLst>
            </p:cNvPr>
            <p:cNvSpPr/>
            <p:nvPr/>
          </p:nvSpPr>
          <p:spPr>
            <a:xfrm>
              <a:off x="7307504" y="210525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3" name="Verbinder: gewinkelt 122">
              <a:extLst>
                <a:ext uri="{FF2B5EF4-FFF2-40B4-BE49-F238E27FC236}">
                  <a16:creationId xmlns:a16="http://schemas.microsoft.com/office/drawing/2014/main" id="{F7171F62-0516-47E3-90C0-EE747AF903FF}"/>
                </a:ext>
              </a:extLst>
            </p:cNvPr>
            <p:cNvCxnSpPr>
              <a:cxnSpLocks/>
              <a:stCxn id="116" idx="5"/>
              <a:endCxn id="91" idx="6"/>
            </p:cNvCxnSpPr>
            <p:nvPr/>
          </p:nvCxnSpPr>
          <p:spPr>
            <a:xfrm rot="16200000" flipH="1">
              <a:off x="7112596" y="1407609"/>
              <a:ext cx="3610209" cy="5083547"/>
            </a:xfrm>
            <a:prstGeom prst="bentConnector3">
              <a:avLst>
                <a:gd name="adj1" fmla="val 4237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Verbinder: gewinkelt 129">
              <a:extLst>
                <a:ext uri="{FF2B5EF4-FFF2-40B4-BE49-F238E27FC236}">
                  <a16:creationId xmlns:a16="http://schemas.microsoft.com/office/drawing/2014/main" id="{C130A82D-7D4E-43C2-9FC4-9EDAD0DE86ED}"/>
                </a:ext>
              </a:extLst>
            </p:cNvPr>
            <p:cNvCxnSpPr>
              <a:cxnSpLocks/>
              <a:stCxn id="117" idx="4"/>
              <a:endCxn id="92" idx="7"/>
            </p:cNvCxnSpPr>
            <p:nvPr/>
          </p:nvCxnSpPr>
          <p:spPr>
            <a:xfrm rot="16200000" flipH="1">
              <a:off x="7162059" y="1543940"/>
              <a:ext cx="3596819" cy="4810885"/>
            </a:xfrm>
            <a:prstGeom prst="bentConnector4">
              <a:avLst>
                <a:gd name="adj1" fmla="val 55902"/>
                <a:gd name="adj2" fmla="val 99816"/>
              </a:avLst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Verbinder: gewinkelt 134">
              <a:extLst>
                <a:ext uri="{FF2B5EF4-FFF2-40B4-BE49-F238E27FC236}">
                  <a16:creationId xmlns:a16="http://schemas.microsoft.com/office/drawing/2014/main" id="{86077939-1872-4670-BD26-043EF0DD0140}"/>
                </a:ext>
              </a:extLst>
            </p:cNvPr>
            <p:cNvCxnSpPr>
              <a:cxnSpLocks/>
              <a:stCxn id="114" idx="5"/>
              <a:endCxn id="100" idx="0"/>
            </p:cNvCxnSpPr>
            <p:nvPr/>
          </p:nvCxnSpPr>
          <p:spPr>
            <a:xfrm rot="16200000" flipH="1">
              <a:off x="6410204" y="1727218"/>
              <a:ext cx="3587349" cy="4421469"/>
            </a:xfrm>
            <a:prstGeom prst="bentConnector4">
              <a:avLst>
                <a:gd name="adj1" fmla="val 49736"/>
                <a:gd name="adj2" fmla="val 4488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Verbinder: gewinkelt 139">
              <a:extLst>
                <a:ext uri="{FF2B5EF4-FFF2-40B4-BE49-F238E27FC236}">
                  <a16:creationId xmlns:a16="http://schemas.microsoft.com/office/drawing/2014/main" id="{527CB831-5148-4A2C-9C23-7D56C8AA6022}"/>
                </a:ext>
              </a:extLst>
            </p:cNvPr>
            <p:cNvCxnSpPr>
              <a:cxnSpLocks/>
              <a:stCxn id="115" idx="4"/>
              <a:endCxn id="99" idx="6"/>
            </p:cNvCxnSpPr>
            <p:nvPr/>
          </p:nvCxnSpPr>
          <p:spPr>
            <a:xfrm rot="16200000" flipH="1">
              <a:off x="6540835" y="1782381"/>
              <a:ext cx="3603513" cy="4340697"/>
            </a:xfrm>
            <a:prstGeom prst="bentConnector3">
              <a:avLst>
                <a:gd name="adj1" fmla="val 4459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096DB7B-ED96-4619-9DBC-007A0FE14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295" y="792248"/>
              <a:ext cx="1607503" cy="975218"/>
            </a:xfrm>
            <a:prstGeom prst="rect">
              <a:avLst/>
            </a:prstGeom>
          </p:spPr>
        </p:pic>
        <p:sp>
          <p:nvSpPr>
            <p:cNvPr id="143" name="Flussdiagramm: Verbinder 142">
              <a:extLst>
                <a:ext uri="{FF2B5EF4-FFF2-40B4-BE49-F238E27FC236}">
                  <a16:creationId xmlns:a16="http://schemas.microsoft.com/office/drawing/2014/main" id="{57E209B9-D390-41F2-8770-65894CDCC2F2}"/>
                </a:ext>
              </a:extLst>
            </p:cNvPr>
            <p:cNvSpPr/>
            <p:nvPr/>
          </p:nvSpPr>
          <p:spPr>
            <a:xfrm>
              <a:off x="7967883" y="174849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Flussdiagramm: Verbinder 143">
              <a:extLst>
                <a:ext uri="{FF2B5EF4-FFF2-40B4-BE49-F238E27FC236}">
                  <a16:creationId xmlns:a16="http://schemas.microsoft.com/office/drawing/2014/main" id="{D0E3D5DE-CD4B-4063-8844-0201AFFE0C08}"/>
                </a:ext>
              </a:extLst>
            </p:cNvPr>
            <p:cNvSpPr/>
            <p:nvPr/>
          </p:nvSpPr>
          <p:spPr>
            <a:xfrm>
              <a:off x="8051925" y="1752689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Flussdiagramm: Verbinder 144">
              <a:extLst>
                <a:ext uri="{FF2B5EF4-FFF2-40B4-BE49-F238E27FC236}">
                  <a16:creationId xmlns:a16="http://schemas.microsoft.com/office/drawing/2014/main" id="{8C7B9BA3-6D38-482E-82FF-83724072C303}"/>
                </a:ext>
              </a:extLst>
            </p:cNvPr>
            <p:cNvSpPr/>
            <p:nvPr/>
          </p:nvSpPr>
          <p:spPr>
            <a:xfrm>
              <a:off x="8140061" y="1752689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Flussdiagramm: Verbinder 145">
              <a:extLst>
                <a:ext uri="{FF2B5EF4-FFF2-40B4-BE49-F238E27FC236}">
                  <a16:creationId xmlns:a16="http://schemas.microsoft.com/office/drawing/2014/main" id="{C7726315-353A-4DD3-86A7-BDF5FFE15EDB}"/>
                </a:ext>
              </a:extLst>
            </p:cNvPr>
            <p:cNvSpPr/>
            <p:nvPr/>
          </p:nvSpPr>
          <p:spPr>
            <a:xfrm flipH="1">
              <a:off x="8234251" y="1752689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Verbinder: gewinkelt 103">
              <a:extLst>
                <a:ext uri="{FF2B5EF4-FFF2-40B4-BE49-F238E27FC236}">
                  <a16:creationId xmlns:a16="http://schemas.microsoft.com/office/drawing/2014/main" id="{65892484-808D-4C41-A7E5-09AA0C6ADB7B}"/>
                </a:ext>
              </a:extLst>
            </p:cNvPr>
            <p:cNvCxnSpPr>
              <a:cxnSpLocks/>
              <a:stCxn id="144" idx="3"/>
              <a:endCxn id="82" idx="2"/>
            </p:cNvCxnSpPr>
            <p:nvPr/>
          </p:nvCxnSpPr>
          <p:spPr>
            <a:xfrm rot="5400000" flipH="1" flipV="1">
              <a:off x="8630635" y="389911"/>
              <a:ext cx="829787" cy="1973818"/>
            </a:xfrm>
            <a:prstGeom prst="bentConnector5">
              <a:avLst>
                <a:gd name="adj1" fmla="val -27549"/>
                <a:gd name="adj2" fmla="val 50409"/>
                <a:gd name="adj3" fmla="val 127549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4C163D46-AAEA-43C6-B98B-B7A5EB25533E}"/>
                </a:ext>
              </a:extLst>
            </p:cNvPr>
            <p:cNvCxnSpPr>
              <a:cxnSpLocks/>
              <a:stCxn id="145" idx="4"/>
              <a:endCxn id="81" idx="2"/>
            </p:cNvCxnSpPr>
            <p:nvPr/>
          </p:nvCxnSpPr>
          <p:spPr>
            <a:xfrm rot="5400000" flipH="1" flipV="1">
              <a:off x="8733655" y="391192"/>
              <a:ext cx="836482" cy="1977950"/>
            </a:xfrm>
            <a:prstGeom prst="bentConnector5">
              <a:avLst>
                <a:gd name="adj1" fmla="val -27329"/>
                <a:gd name="adj2" fmla="val 50000"/>
                <a:gd name="adj3" fmla="val 127329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ACB5A99A-3FFE-43D4-966A-82E8BB4BC95E}"/>
                </a:ext>
              </a:extLst>
            </p:cNvPr>
            <p:cNvCxnSpPr>
              <a:cxnSpLocks/>
              <a:stCxn id="143" idx="3"/>
              <a:endCxn id="100" idx="5"/>
            </p:cNvCxnSpPr>
            <p:nvPr/>
          </p:nvCxnSpPr>
          <p:spPr>
            <a:xfrm rot="16200000" flipH="1">
              <a:off x="7203987" y="2558110"/>
              <a:ext cx="3960272" cy="2419091"/>
            </a:xfrm>
            <a:prstGeom prst="bentConnector2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Verbinder: gewinkelt 121">
              <a:extLst>
                <a:ext uri="{FF2B5EF4-FFF2-40B4-BE49-F238E27FC236}">
                  <a16:creationId xmlns:a16="http://schemas.microsoft.com/office/drawing/2014/main" id="{6BC86231-6018-4594-91A8-587638A3B481}"/>
                </a:ext>
              </a:extLst>
            </p:cNvPr>
            <p:cNvCxnSpPr>
              <a:cxnSpLocks/>
              <a:stCxn id="146" idx="3"/>
              <a:endCxn id="99" idx="2"/>
            </p:cNvCxnSpPr>
            <p:nvPr/>
          </p:nvCxnSpPr>
          <p:spPr>
            <a:xfrm rot="16200000" flipH="1">
              <a:off x="7434580" y="2630407"/>
              <a:ext cx="3917055" cy="2239665"/>
            </a:xfrm>
            <a:prstGeom prst="bentConnector3">
              <a:avLst>
                <a:gd name="adj1" fmla="val 5021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Verbinder: gewinkelt 123">
              <a:extLst>
                <a:ext uri="{FF2B5EF4-FFF2-40B4-BE49-F238E27FC236}">
                  <a16:creationId xmlns:a16="http://schemas.microsoft.com/office/drawing/2014/main" id="{62EC8E80-37AE-450B-87F5-C069ECA3450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936690" y="1007646"/>
              <a:ext cx="3395602" cy="2562628"/>
            </a:xfrm>
            <a:prstGeom prst="bentConnector4">
              <a:avLst>
                <a:gd name="adj1" fmla="val 100214"/>
                <a:gd name="adj2" fmla="val 8976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Verbinder: gewinkelt 124">
              <a:extLst>
                <a:ext uri="{FF2B5EF4-FFF2-40B4-BE49-F238E27FC236}">
                  <a16:creationId xmlns:a16="http://schemas.microsoft.com/office/drawing/2014/main" id="{F4F21E82-B95F-4F04-ADA1-F691D585BFE4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V="1">
              <a:off x="5184456" y="984786"/>
              <a:ext cx="5653664" cy="2628824"/>
            </a:xfrm>
            <a:prstGeom prst="bentConnector3">
              <a:avLst>
                <a:gd name="adj1" fmla="val 99783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Verbinder: gewinkelt 125">
              <a:extLst>
                <a:ext uri="{FF2B5EF4-FFF2-40B4-BE49-F238E27FC236}">
                  <a16:creationId xmlns:a16="http://schemas.microsoft.com/office/drawing/2014/main" id="{66BBDC19-5469-45D7-9072-92862578A57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4984889" y="961926"/>
              <a:ext cx="5949395" cy="4533608"/>
            </a:xfrm>
            <a:prstGeom prst="bentConnector4">
              <a:avLst>
                <a:gd name="adj1" fmla="val 60071"/>
                <a:gd name="adj2" fmla="val 10296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Verbinder: gewinkelt 126">
              <a:extLst>
                <a:ext uri="{FF2B5EF4-FFF2-40B4-BE49-F238E27FC236}">
                  <a16:creationId xmlns:a16="http://schemas.microsoft.com/office/drawing/2014/main" id="{D367B364-E623-4FBA-AF04-D023520F102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 rot="5400000" flipH="1" flipV="1">
              <a:off x="6450403" y="1715960"/>
              <a:ext cx="4536149" cy="3073803"/>
            </a:xfrm>
            <a:prstGeom prst="bentConnector4">
              <a:avLst>
                <a:gd name="adj1" fmla="val 50605"/>
                <a:gd name="adj2" fmla="val 107437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Verbinder: gewinkelt 127">
              <a:extLst>
                <a:ext uri="{FF2B5EF4-FFF2-40B4-BE49-F238E27FC236}">
                  <a16:creationId xmlns:a16="http://schemas.microsoft.com/office/drawing/2014/main" id="{D363AE5F-3926-4D02-BFB6-E897B88BBA0C}"/>
                </a:ext>
              </a:extLst>
            </p:cNvPr>
            <p:cNvCxnSpPr>
              <a:cxnSpLocks/>
            </p:cNvCxnSpPr>
            <p:nvPr/>
          </p:nvCxnSpPr>
          <p:spPr>
            <a:xfrm>
              <a:off x="5004585" y="3776344"/>
              <a:ext cx="1942276" cy="7099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Verbinder: gewinkelt 128">
              <a:extLst>
                <a:ext uri="{FF2B5EF4-FFF2-40B4-BE49-F238E27FC236}">
                  <a16:creationId xmlns:a16="http://schemas.microsoft.com/office/drawing/2014/main" id="{FCA414E2-4B39-4E77-84E5-44CDF9B346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34141" y="4118619"/>
              <a:ext cx="782454" cy="1570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Verbinder: gewinkelt 130">
              <a:extLst>
                <a:ext uri="{FF2B5EF4-FFF2-40B4-BE49-F238E27FC236}">
                  <a16:creationId xmlns:a16="http://schemas.microsoft.com/office/drawing/2014/main" id="{64620E40-6428-43C4-BE65-D28FE9DAB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4799" y="4668766"/>
              <a:ext cx="1780497" cy="1036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Verbinder: gewinkelt 133">
              <a:extLst>
                <a:ext uri="{FF2B5EF4-FFF2-40B4-BE49-F238E27FC236}">
                  <a16:creationId xmlns:a16="http://schemas.microsoft.com/office/drawing/2014/main" id="{F9A15733-E417-4A3D-8D56-7E27BDBB37C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107922" y="1866638"/>
              <a:ext cx="4657625" cy="297974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Verbinder: gewinkelt 159">
              <a:extLst>
                <a:ext uri="{FF2B5EF4-FFF2-40B4-BE49-F238E27FC236}">
                  <a16:creationId xmlns:a16="http://schemas.microsoft.com/office/drawing/2014/main" id="{21B5872C-2A8F-45D5-A7E6-2DDF670867E2}"/>
                </a:ext>
              </a:extLst>
            </p:cNvPr>
            <p:cNvCxnSpPr>
              <a:cxnSpLocks/>
              <a:stCxn id="10" idx="2"/>
              <a:endCxn id="91" idx="7"/>
            </p:cNvCxnSpPr>
            <p:nvPr/>
          </p:nvCxnSpPr>
          <p:spPr>
            <a:xfrm rot="10800000" flipH="1" flipV="1">
              <a:off x="2978902" y="2053475"/>
              <a:ext cx="8489248" cy="3694318"/>
            </a:xfrm>
            <a:prstGeom prst="bentConnector5">
              <a:avLst>
                <a:gd name="adj1" fmla="val -5163"/>
                <a:gd name="adj2" fmla="val 113507"/>
                <a:gd name="adj3" fmla="val 9992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Verbinder: gewinkelt 167">
              <a:extLst>
                <a:ext uri="{FF2B5EF4-FFF2-40B4-BE49-F238E27FC236}">
                  <a16:creationId xmlns:a16="http://schemas.microsoft.com/office/drawing/2014/main" id="{00548B99-F907-44A2-8799-0EBC5AD93D44}"/>
                </a:ext>
              </a:extLst>
            </p:cNvPr>
            <p:cNvCxnSpPr>
              <a:cxnSpLocks/>
              <a:stCxn id="12" idx="2"/>
              <a:endCxn id="92" idx="6"/>
            </p:cNvCxnSpPr>
            <p:nvPr/>
          </p:nvCxnSpPr>
          <p:spPr>
            <a:xfrm rot="10800000" flipH="1" flipV="1">
              <a:off x="2978901" y="2255516"/>
              <a:ext cx="8378333" cy="3498972"/>
            </a:xfrm>
            <a:prstGeom prst="bentConnector4">
              <a:avLst>
                <a:gd name="adj1" fmla="val -2728"/>
                <a:gd name="adj2" fmla="val 111506"/>
              </a:avLst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Verbinder: gewinkelt 177">
              <a:extLst>
                <a:ext uri="{FF2B5EF4-FFF2-40B4-BE49-F238E27FC236}">
                  <a16:creationId xmlns:a16="http://schemas.microsoft.com/office/drawing/2014/main" id="{62DC3652-3373-4F94-B32A-CAC3239E385C}"/>
                </a:ext>
              </a:extLst>
            </p:cNvPr>
            <p:cNvCxnSpPr>
              <a:cxnSpLocks/>
              <a:stCxn id="2" idx="6"/>
              <a:endCxn id="110" idx="4"/>
            </p:cNvCxnSpPr>
            <p:nvPr/>
          </p:nvCxnSpPr>
          <p:spPr>
            <a:xfrm>
              <a:off x="3229408" y="1862976"/>
              <a:ext cx="2084303" cy="40712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fik 181">
              <a:extLst>
                <a:ext uri="{FF2B5EF4-FFF2-40B4-BE49-F238E27FC236}">
                  <a16:creationId xmlns:a16="http://schemas.microsoft.com/office/drawing/2014/main" id="{0B251BB5-3F8D-42C0-87D3-63040E350C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94" t="7982" r="3483" b="38096"/>
            <a:stretch/>
          </p:blipFill>
          <p:spPr>
            <a:xfrm rot="5400000">
              <a:off x="4528305" y="3706"/>
              <a:ext cx="1235678" cy="1445697"/>
            </a:xfrm>
            <a:prstGeom prst="rect">
              <a:avLst/>
            </a:prstGeom>
          </p:spPr>
        </p:pic>
        <p:pic>
          <p:nvPicPr>
            <p:cNvPr id="183" name="Grafik 182">
              <a:extLst>
                <a:ext uri="{FF2B5EF4-FFF2-40B4-BE49-F238E27FC236}">
                  <a16:creationId xmlns:a16="http://schemas.microsoft.com/office/drawing/2014/main" id="{53A90DA3-5486-4EC2-A511-28E22B0A9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94" t="7982" r="3483" b="38096"/>
            <a:stretch/>
          </p:blipFill>
          <p:spPr>
            <a:xfrm rot="16200000">
              <a:off x="2854004" y="-11732"/>
              <a:ext cx="1235678" cy="1445697"/>
            </a:xfrm>
            <a:prstGeom prst="rect">
              <a:avLst/>
            </a:prstGeom>
          </p:spPr>
        </p:pic>
        <p:cxnSp>
          <p:nvCxnSpPr>
            <p:cNvPr id="209" name="Verbinder: gewinkelt 208">
              <a:extLst>
                <a:ext uri="{FF2B5EF4-FFF2-40B4-BE49-F238E27FC236}">
                  <a16:creationId xmlns:a16="http://schemas.microsoft.com/office/drawing/2014/main" id="{C87A5813-90DB-417F-A1C6-5A5A8FF1BF71}"/>
                </a:ext>
              </a:extLst>
            </p:cNvPr>
            <p:cNvCxnSpPr>
              <a:cxnSpLocks/>
              <a:stCxn id="11" idx="6"/>
              <a:endCxn id="111" idx="0"/>
            </p:cNvCxnSpPr>
            <p:nvPr/>
          </p:nvCxnSpPr>
          <p:spPr>
            <a:xfrm>
              <a:off x="3229408" y="2255517"/>
              <a:ext cx="2108840" cy="3800616"/>
            </a:xfrm>
            <a:prstGeom prst="bentConnector3">
              <a:avLst>
                <a:gd name="adj1" fmla="val 3973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Verbinder: gewinkelt 214">
              <a:extLst>
                <a:ext uri="{FF2B5EF4-FFF2-40B4-BE49-F238E27FC236}">
                  <a16:creationId xmlns:a16="http://schemas.microsoft.com/office/drawing/2014/main" id="{563F7A35-DE60-4AFE-A8D0-8F97E935B310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3229408" y="335560"/>
              <a:ext cx="1101097" cy="1717916"/>
            </a:xfrm>
            <a:prstGeom prst="bentConnector2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Verbinder: gewinkelt 217">
              <a:extLst>
                <a:ext uri="{FF2B5EF4-FFF2-40B4-BE49-F238E27FC236}">
                  <a16:creationId xmlns:a16="http://schemas.microsoft.com/office/drawing/2014/main" id="{F682588A-19A5-4314-97BA-271399D7062A}"/>
                </a:ext>
              </a:extLst>
            </p:cNvPr>
            <p:cNvCxnSpPr>
              <a:cxnSpLocks/>
            </p:cNvCxnSpPr>
            <p:nvPr/>
          </p:nvCxnSpPr>
          <p:spPr>
            <a:xfrm>
              <a:off x="4172899" y="335560"/>
              <a:ext cx="156489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Verbinder: gewinkelt 220">
              <a:extLst>
                <a:ext uri="{FF2B5EF4-FFF2-40B4-BE49-F238E27FC236}">
                  <a16:creationId xmlns:a16="http://schemas.microsoft.com/office/drawing/2014/main" id="{46BD6F11-BEC9-4C49-9C41-19078A11BED1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74" y="1094559"/>
              <a:ext cx="160487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Verbinder: gewinkelt 224">
              <a:extLst>
                <a:ext uri="{FF2B5EF4-FFF2-40B4-BE49-F238E27FC236}">
                  <a16:creationId xmlns:a16="http://schemas.microsoft.com/office/drawing/2014/main" id="{4E9309F4-EF00-4D2A-BE7A-1932C48EDAD1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3024621" y="421049"/>
              <a:ext cx="1168678" cy="223104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Verbinder: gewinkelt 227">
              <a:extLst>
                <a:ext uri="{FF2B5EF4-FFF2-40B4-BE49-F238E27FC236}">
                  <a16:creationId xmlns:a16="http://schemas.microsoft.com/office/drawing/2014/main" id="{14AC3601-507E-41D3-A3CF-81B943FA068F}"/>
                </a:ext>
              </a:extLst>
            </p:cNvPr>
            <p:cNvCxnSpPr>
              <a:cxnSpLocks/>
            </p:cNvCxnSpPr>
            <p:nvPr/>
          </p:nvCxnSpPr>
          <p:spPr>
            <a:xfrm>
              <a:off x="4193298" y="886507"/>
              <a:ext cx="257244" cy="118069"/>
            </a:xfrm>
            <a:prstGeom prst="bentConnector3">
              <a:avLst>
                <a:gd name="adj1" fmla="val 369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Verbinder: gewinkelt 231">
              <a:extLst>
                <a:ext uri="{FF2B5EF4-FFF2-40B4-BE49-F238E27FC236}">
                  <a16:creationId xmlns:a16="http://schemas.microsoft.com/office/drawing/2014/main" id="{040F0447-96F9-45AC-ABFA-F254BCE97B6E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 flipH="1">
              <a:off x="2978902" y="240933"/>
              <a:ext cx="1259414" cy="2601656"/>
            </a:xfrm>
            <a:prstGeom prst="bentConnector4">
              <a:avLst>
                <a:gd name="adj1" fmla="val -24146"/>
                <a:gd name="adj2" fmla="val 50439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winkelt 235">
              <a:extLst>
                <a:ext uri="{FF2B5EF4-FFF2-40B4-BE49-F238E27FC236}">
                  <a16:creationId xmlns:a16="http://schemas.microsoft.com/office/drawing/2014/main" id="{FC13C1C3-00FC-46CC-943E-6DFC3A56ED04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rot="5400000" flipH="1" flipV="1">
              <a:off x="2776277" y="1395920"/>
              <a:ext cx="1874194" cy="1455554"/>
            </a:xfrm>
            <a:prstGeom prst="bentConnector3">
              <a:avLst>
                <a:gd name="adj1" fmla="val -4049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Verbinder: gewinkelt 239">
              <a:extLst>
                <a:ext uri="{FF2B5EF4-FFF2-40B4-BE49-F238E27FC236}">
                  <a16:creationId xmlns:a16="http://schemas.microsoft.com/office/drawing/2014/main" id="{EB12A090-038F-4D0F-90AE-D4B5180559EF}"/>
                </a:ext>
              </a:extLst>
            </p:cNvPr>
            <p:cNvCxnSpPr>
              <a:cxnSpLocks/>
            </p:cNvCxnSpPr>
            <p:nvPr/>
          </p:nvCxnSpPr>
          <p:spPr>
            <a:xfrm>
              <a:off x="4180286" y="240933"/>
              <a:ext cx="56824" cy="914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Verbinder: gewinkelt 245">
              <a:extLst>
                <a:ext uri="{FF2B5EF4-FFF2-40B4-BE49-F238E27FC236}">
                  <a16:creationId xmlns:a16="http://schemas.microsoft.com/office/drawing/2014/main" id="{C7A4CC8D-24A3-4092-B578-131DF55576E0}"/>
                </a:ext>
              </a:extLst>
            </p:cNvPr>
            <p:cNvCxnSpPr>
              <a:cxnSpLocks/>
              <a:stCxn id="109" idx="7"/>
              <a:endCxn id="97" idx="6"/>
            </p:cNvCxnSpPr>
            <p:nvPr/>
          </p:nvCxnSpPr>
          <p:spPr>
            <a:xfrm flipV="1">
              <a:off x="6848922" y="5754487"/>
              <a:ext cx="3874690" cy="201759"/>
            </a:xfrm>
            <a:prstGeom prst="bentConnector2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Verbinder: gewinkelt 248">
              <a:extLst>
                <a:ext uri="{FF2B5EF4-FFF2-40B4-BE49-F238E27FC236}">
                  <a16:creationId xmlns:a16="http://schemas.microsoft.com/office/drawing/2014/main" id="{749CBE40-1818-4EA8-B288-07D26A8B3647}"/>
                </a:ext>
              </a:extLst>
            </p:cNvPr>
            <p:cNvCxnSpPr>
              <a:cxnSpLocks/>
              <a:stCxn id="108" idx="0"/>
              <a:endCxn id="98" idx="7"/>
            </p:cNvCxnSpPr>
            <p:nvPr/>
          </p:nvCxnSpPr>
          <p:spPr>
            <a:xfrm flipV="1">
              <a:off x="6852515" y="5747792"/>
              <a:ext cx="3771340" cy="331200"/>
            </a:xfrm>
            <a:prstGeom prst="bentConnector3">
              <a:avLst>
                <a:gd name="adj1" fmla="val 9976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165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G</dc:creator>
  <cp:lastModifiedBy>Chris G</cp:lastModifiedBy>
  <cp:revision>1</cp:revision>
  <dcterms:created xsi:type="dcterms:W3CDTF">2018-02-25T20:51:37Z</dcterms:created>
  <dcterms:modified xsi:type="dcterms:W3CDTF">2018-03-10T22:41:11Z</dcterms:modified>
</cp:coreProperties>
</file>