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1735" r:id="rId3"/>
    <p:sldId id="1745" r:id="rId4"/>
    <p:sldId id="1743" r:id="rId5"/>
    <p:sldId id="1744" r:id="rId6"/>
    <p:sldId id="1746" r:id="rId7"/>
    <p:sldId id="1747" r:id="rId8"/>
    <p:sldId id="1748" r:id="rId9"/>
    <p:sldId id="1740" r:id="rId10"/>
    <p:sldId id="1741" r:id="rId11"/>
    <p:sldId id="1742" r:id="rId12"/>
    <p:sldId id="1749" r:id="rId13"/>
  </p:sldIdLst>
  <p:sldSz cx="9906000" cy="6858000" type="A4"/>
  <p:notesSz cx="6797675" cy="9926638"/>
  <p:defaultTextStyle>
    <a:defPPr>
      <a:defRPr lang="de-DE"/>
    </a:defPPr>
    <a:lvl1pPr marL="0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28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56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83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08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137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166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193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220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orient="horz" pos="3612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pos="6068">
          <p15:clr>
            <a:srgbClr val="A4A3A4"/>
          </p15:clr>
        </p15:guide>
        <p15:guide id="5" pos="3120">
          <p15:clr>
            <a:srgbClr val="A4A3A4"/>
          </p15:clr>
        </p15:guide>
        <p15:guide id="6" pos="56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E33"/>
    <a:srgbClr val="C6D9F1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71" autoAdjust="0"/>
    <p:restoredTop sz="78731" autoAdjust="0"/>
  </p:normalViewPr>
  <p:slideViewPr>
    <p:cSldViewPr>
      <p:cViewPr varScale="1">
        <p:scale>
          <a:sx n="56" d="100"/>
          <a:sy n="56" d="100"/>
        </p:scale>
        <p:origin x="2100" y="78"/>
      </p:cViewPr>
      <p:guideLst>
        <p:guide orient="horz" pos="2296"/>
        <p:guide orient="horz" pos="3612"/>
        <p:guide orient="horz" pos="981"/>
        <p:guide pos="6068"/>
        <p:guide pos="3120"/>
        <p:guide pos="5660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73" d="100"/>
          <a:sy n="73" d="100"/>
        </p:scale>
        <p:origin x="-2136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G" userId="ec6dd0bf820af39d" providerId="LiveId" clId="{A6C1FA34-9980-42BD-90CE-52D17F13C601}"/>
    <pc:docChg chg="undo redo custSel addSld delSld modSld">
      <pc:chgData name="Chris G" userId="ec6dd0bf820af39d" providerId="LiveId" clId="{A6C1FA34-9980-42BD-90CE-52D17F13C601}" dt="2018-01-22T20:00:40.600" v="1880"/>
      <pc:docMkLst>
        <pc:docMk/>
      </pc:docMkLst>
      <pc:sldChg chg="del">
        <pc:chgData name="Chris G" userId="ec6dd0bf820af39d" providerId="LiveId" clId="{A6C1FA34-9980-42BD-90CE-52D17F13C601}" dt="2018-01-21T18:51:23.261" v="885" actId="2696"/>
        <pc:sldMkLst>
          <pc:docMk/>
          <pc:sldMk cId="3783011249" sldId="1414"/>
        </pc:sldMkLst>
      </pc:sldChg>
      <pc:sldChg chg="modSp">
        <pc:chgData name="Chris G" userId="ec6dd0bf820af39d" providerId="LiveId" clId="{A6C1FA34-9980-42BD-90CE-52D17F13C601}" dt="2018-01-22T18:54:03.176" v="1835" actId="20577"/>
        <pc:sldMkLst>
          <pc:docMk/>
          <pc:sldMk cId="1175140175" sldId="1735"/>
        </pc:sldMkLst>
        <pc:spChg chg="mod">
          <ac:chgData name="Chris G" userId="ec6dd0bf820af39d" providerId="LiveId" clId="{A6C1FA34-9980-42BD-90CE-52D17F13C601}" dt="2018-01-22T18:54:03.176" v="1835" actId="20577"/>
          <ac:spMkLst>
            <pc:docMk/>
            <pc:sldMk cId="1175140175" sldId="1735"/>
            <ac:spMk id="2" creationId="{00000000-0000-0000-0000-000000000000}"/>
          </ac:spMkLst>
        </pc:spChg>
      </pc:sldChg>
      <pc:sldChg chg="del">
        <pc:chgData name="Chris G" userId="ec6dd0bf820af39d" providerId="LiveId" clId="{A6C1FA34-9980-42BD-90CE-52D17F13C601}" dt="2018-01-21T18:51:23.270" v="886" actId="2696"/>
        <pc:sldMkLst>
          <pc:docMk/>
          <pc:sldMk cId="3994524694" sldId="1736"/>
        </pc:sldMkLst>
      </pc:sldChg>
      <pc:sldChg chg="del">
        <pc:chgData name="Chris G" userId="ec6dd0bf820af39d" providerId="LiveId" clId="{A6C1FA34-9980-42BD-90CE-52D17F13C601}" dt="2018-01-21T18:51:23.278" v="887" actId="2696"/>
        <pc:sldMkLst>
          <pc:docMk/>
          <pc:sldMk cId="621859182" sldId="1737"/>
        </pc:sldMkLst>
      </pc:sldChg>
      <pc:sldChg chg="del">
        <pc:chgData name="Chris G" userId="ec6dd0bf820af39d" providerId="LiveId" clId="{A6C1FA34-9980-42BD-90CE-52D17F13C601}" dt="2018-01-21T18:51:23.285" v="888" actId="2696"/>
        <pc:sldMkLst>
          <pc:docMk/>
          <pc:sldMk cId="1555639443" sldId="1738"/>
        </pc:sldMkLst>
      </pc:sldChg>
      <pc:sldChg chg="del">
        <pc:chgData name="Chris G" userId="ec6dd0bf820af39d" providerId="LiveId" clId="{A6C1FA34-9980-42BD-90CE-52D17F13C601}" dt="2018-01-21T18:51:23.310" v="889" actId="2696"/>
        <pc:sldMkLst>
          <pc:docMk/>
          <pc:sldMk cId="3343622710" sldId="1739"/>
        </pc:sldMkLst>
      </pc:sldChg>
      <pc:sldChg chg="addSp delSp modSp modAnim modNotesTx">
        <pc:chgData name="Chris G" userId="ec6dd0bf820af39d" providerId="LiveId" clId="{A6C1FA34-9980-42BD-90CE-52D17F13C601}" dt="2018-01-22T19:52:14.090" v="1874" actId="20577"/>
        <pc:sldMkLst>
          <pc:docMk/>
          <pc:sldMk cId="2335807216" sldId="1740"/>
        </pc:sldMkLst>
        <pc:spChg chg="mod">
          <ac:chgData name="Chris G" userId="ec6dd0bf820af39d" providerId="LiveId" clId="{A6C1FA34-9980-42BD-90CE-52D17F13C601}" dt="2018-01-21T18:48:34.884" v="856" actId="20577"/>
          <ac:spMkLst>
            <pc:docMk/>
            <pc:sldMk cId="2335807216" sldId="1740"/>
            <ac:spMk id="2" creationId="{F57FEBA4-5A1E-49B0-AECB-2D6562CD291D}"/>
          </ac:spMkLst>
        </pc:spChg>
        <pc:spChg chg="mod">
          <ac:chgData name="Chris G" userId="ec6dd0bf820af39d" providerId="LiveId" clId="{A6C1FA34-9980-42BD-90CE-52D17F13C601}" dt="2018-01-22T19:52:14.090" v="1874" actId="20577"/>
          <ac:spMkLst>
            <pc:docMk/>
            <pc:sldMk cId="2335807216" sldId="1740"/>
            <ac:spMk id="3" creationId="{EEB99570-74B8-496E-9BF0-78D33340D20E}"/>
          </ac:spMkLst>
        </pc:spChg>
        <pc:spChg chg="add mod">
          <ac:chgData name="Chris G" userId="ec6dd0bf820af39d" providerId="LiveId" clId="{A6C1FA34-9980-42BD-90CE-52D17F13C601}" dt="2018-01-21T19:20:15.416" v="1204" actId="1076"/>
          <ac:spMkLst>
            <pc:docMk/>
            <pc:sldMk cId="2335807216" sldId="1740"/>
            <ac:spMk id="9" creationId="{D3003D5E-1AC2-4D14-87D9-FD20A4512ECB}"/>
          </ac:spMkLst>
        </pc:spChg>
        <pc:spChg chg="add mod">
          <ac:chgData name="Chris G" userId="ec6dd0bf820af39d" providerId="LiveId" clId="{A6C1FA34-9980-42BD-90CE-52D17F13C601}" dt="2018-01-21T19:20:15.416" v="1204" actId="1076"/>
          <ac:spMkLst>
            <pc:docMk/>
            <pc:sldMk cId="2335807216" sldId="1740"/>
            <ac:spMk id="10" creationId="{33C7C6CC-69EB-4603-9775-D818636D6B47}"/>
          </ac:spMkLst>
        </pc:spChg>
        <pc:spChg chg="add mod">
          <ac:chgData name="Chris G" userId="ec6dd0bf820af39d" providerId="LiveId" clId="{A6C1FA34-9980-42BD-90CE-52D17F13C601}" dt="2018-01-21T19:20:15.416" v="1204" actId="1076"/>
          <ac:spMkLst>
            <pc:docMk/>
            <pc:sldMk cId="2335807216" sldId="1740"/>
            <ac:spMk id="11" creationId="{A99F9C95-96E2-47A0-AAA9-D551DDD8ECF4}"/>
          </ac:spMkLst>
        </pc:spChg>
        <pc:spChg chg="add mod">
          <ac:chgData name="Chris G" userId="ec6dd0bf820af39d" providerId="LiveId" clId="{A6C1FA34-9980-42BD-90CE-52D17F13C601}" dt="2018-01-21T19:20:15.416" v="1204" actId="1076"/>
          <ac:spMkLst>
            <pc:docMk/>
            <pc:sldMk cId="2335807216" sldId="1740"/>
            <ac:spMk id="12" creationId="{1F663668-5CDB-41B1-A7D0-2BFCA59A0B6F}"/>
          </ac:spMkLst>
        </pc:spChg>
        <pc:spChg chg="add mod">
          <ac:chgData name="Chris G" userId="ec6dd0bf820af39d" providerId="LiveId" clId="{A6C1FA34-9980-42BD-90CE-52D17F13C601}" dt="2018-01-21T19:20:15.416" v="1204" actId="1076"/>
          <ac:spMkLst>
            <pc:docMk/>
            <pc:sldMk cId="2335807216" sldId="1740"/>
            <ac:spMk id="13" creationId="{8CDEED1E-2D06-43A5-91A2-6B1C4D18869B}"/>
          </ac:spMkLst>
        </pc:spChg>
        <pc:spChg chg="add mod">
          <ac:chgData name="Chris G" userId="ec6dd0bf820af39d" providerId="LiveId" clId="{A6C1FA34-9980-42BD-90CE-52D17F13C601}" dt="2018-01-22T19:20:07.853" v="1857" actId="20577"/>
          <ac:spMkLst>
            <pc:docMk/>
            <pc:sldMk cId="2335807216" sldId="1740"/>
            <ac:spMk id="47" creationId="{87AC8D1A-6041-4B85-B353-A0D5244E7C98}"/>
          </ac:spMkLst>
        </pc:spChg>
        <pc:spChg chg="add mod">
          <ac:chgData name="Chris G" userId="ec6dd0bf820af39d" providerId="LiveId" clId="{A6C1FA34-9980-42BD-90CE-52D17F13C601}" dt="2018-01-22T19:23:20.421" v="1869" actId="20577"/>
          <ac:spMkLst>
            <pc:docMk/>
            <pc:sldMk cId="2335807216" sldId="1740"/>
            <ac:spMk id="49" creationId="{C3045E01-521F-4512-B52A-B92F429F27E7}"/>
          </ac:spMkLst>
        </pc:spChg>
        <pc:spChg chg="add mod">
          <ac:chgData name="Chris G" userId="ec6dd0bf820af39d" providerId="LiveId" clId="{A6C1FA34-9980-42BD-90CE-52D17F13C601}" dt="2018-01-21T19:20:15.416" v="1204" actId="1076"/>
          <ac:spMkLst>
            <pc:docMk/>
            <pc:sldMk cId="2335807216" sldId="1740"/>
            <ac:spMk id="50" creationId="{2BF3B0B5-1B30-441C-8407-3D2BD831FCA7}"/>
          </ac:spMkLst>
        </pc:spChg>
        <pc:spChg chg="add mod">
          <ac:chgData name="Chris G" userId="ec6dd0bf820af39d" providerId="LiveId" clId="{A6C1FA34-9980-42BD-90CE-52D17F13C601}" dt="2018-01-22T19:26:11.085" v="1870" actId="20577"/>
          <ac:spMkLst>
            <pc:docMk/>
            <pc:sldMk cId="2335807216" sldId="1740"/>
            <ac:spMk id="51" creationId="{B89CEF1C-C908-4330-A56D-CE2CF3E921C5}"/>
          </ac:spMkLst>
        </pc:spChg>
        <pc:spChg chg="add mod">
          <ac:chgData name="Chris G" userId="ec6dd0bf820af39d" providerId="LiveId" clId="{A6C1FA34-9980-42BD-90CE-52D17F13C601}" dt="2018-01-21T19:20:15.416" v="1204" actId="1076"/>
          <ac:spMkLst>
            <pc:docMk/>
            <pc:sldMk cId="2335807216" sldId="1740"/>
            <ac:spMk id="52" creationId="{FB82C12E-C75C-4FF2-B36C-48B02A66702B}"/>
          </ac:spMkLst>
        </pc:spChg>
        <pc:picChg chg="add del mod">
          <ac:chgData name="Chris G" userId="ec6dd0bf820af39d" providerId="LiveId" clId="{A6C1FA34-9980-42BD-90CE-52D17F13C601}" dt="2018-01-21T18:13:08.243" v="508" actId="478"/>
          <ac:picMkLst>
            <pc:docMk/>
            <pc:sldMk cId="2335807216" sldId="1740"/>
            <ac:picMk id="8" creationId="{1E47AACE-2335-43C5-A8C5-A3E487A27461}"/>
          </ac:picMkLst>
        </pc:picChg>
        <pc:cxnChg chg="add mod">
          <ac:chgData name="Chris G" userId="ec6dd0bf820af39d" providerId="LiveId" clId="{A6C1FA34-9980-42BD-90CE-52D17F13C601}" dt="2018-01-21T19:20:15.416" v="1204" actId="1076"/>
          <ac:cxnSpMkLst>
            <pc:docMk/>
            <pc:sldMk cId="2335807216" sldId="1740"/>
            <ac:cxnSpMk id="15" creationId="{2E9E732A-5E45-4F84-A8D3-6F5562E05F88}"/>
          </ac:cxnSpMkLst>
        </pc:cxnChg>
        <pc:cxnChg chg="add mod">
          <ac:chgData name="Chris G" userId="ec6dd0bf820af39d" providerId="LiveId" clId="{A6C1FA34-9980-42BD-90CE-52D17F13C601}" dt="2018-01-21T19:20:15.416" v="1204" actId="1076"/>
          <ac:cxnSpMkLst>
            <pc:docMk/>
            <pc:sldMk cId="2335807216" sldId="1740"/>
            <ac:cxnSpMk id="17" creationId="{88CA56B8-781A-4490-A49D-3609361E99F1}"/>
          </ac:cxnSpMkLst>
        </pc:cxnChg>
        <pc:cxnChg chg="add mod">
          <ac:chgData name="Chris G" userId="ec6dd0bf820af39d" providerId="LiveId" clId="{A6C1FA34-9980-42BD-90CE-52D17F13C601}" dt="2018-01-21T19:20:15.416" v="1204" actId="1076"/>
          <ac:cxnSpMkLst>
            <pc:docMk/>
            <pc:sldMk cId="2335807216" sldId="1740"/>
            <ac:cxnSpMk id="20" creationId="{396A4BD3-DBD9-48A4-B04C-78A49E38285B}"/>
          </ac:cxnSpMkLst>
        </pc:cxnChg>
        <pc:cxnChg chg="add mod">
          <ac:chgData name="Chris G" userId="ec6dd0bf820af39d" providerId="LiveId" clId="{A6C1FA34-9980-42BD-90CE-52D17F13C601}" dt="2018-01-21T19:20:15.416" v="1204" actId="1076"/>
          <ac:cxnSpMkLst>
            <pc:docMk/>
            <pc:sldMk cId="2335807216" sldId="1740"/>
            <ac:cxnSpMk id="23" creationId="{7D61E9C1-D04A-43F4-9907-F1D88342CB01}"/>
          </ac:cxnSpMkLst>
        </pc:cxnChg>
      </pc:sldChg>
      <pc:sldChg chg="addSp delSp modSp add modAnim modNotesTx">
        <pc:chgData name="Chris G" userId="ec6dd0bf820af39d" providerId="LiveId" clId="{A6C1FA34-9980-42BD-90CE-52D17F13C601}" dt="2018-01-22T19:52:11.792" v="1873" actId="20577"/>
        <pc:sldMkLst>
          <pc:docMk/>
          <pc:sldMk cId="3866618705" sldId="1741"/>
        </pc:sldMkLst>
        <pc:spChg chg="mod">
          <ac:chgData name="Chris G" userId="ec6dd0bf820af39d" providerId="LiveId" clId="{A6C1FA34-9980-42BD-90CE-52D17F13C601}" dt="2018-01-21T19:21:19.638" v="1218" actId="1076"/>
          <ac:spMkLst>
            <pc:docMk/>
            <pc:sldMk cId="3866618705" sldId="1741"/>
            <ac:spMk id="2" creationId="{F57FEBA4-5A1E-49B0-AECB-2D6562CD291D}"/>
          </ac:spMkLst>
        </pc:spChg>
        <pc:spChg chg="mod">
          <ac:chgData name="Chris G" userId="ec6dd0bf820af39d" providerId="LiveId" clId="{A6C1FA34-9980-42BD-90CE-52D17F13C601}" dt="2018-01-22T19:52:11.792" v="1873" actId="20577"/>
          <ac:spMkLst>
            <pc:docMk/>
            <pc:sldMk cId="3866618705" sldId="1741"/>
            <ac:spMk id="3" creationId="{EEB99570-74B8-496E-9BF0-78D33340D20E}"/>
          </ac:spMkLst>
        </pc:spChg>
        <pc:spChg chg="add mod">
          <ac:chgData name="Chris G" userId="ec6dd0bf820af39d" providerId="LiveId" clId="{A6C1FA34-9980-42BD-90CE-52D17F13C601}" dt="2018-01-21T18:35:20.763" v="780" actId="1076"/>
          <ac:spMkLst>
            <pc:docMk/>
            <pc:sldMk cId="3866618705" sldId="1741"/>
            <ac:spMk id="7" creationId="{2820B231-736E-4E12-A77B-43DB9C56F245}"/>
          </ac:spMkLst>
        </pc:spChg>
        <pc:spChg chg="add mod">
          <ac:chgData name="Chris G" userId="ec6dd0bf820af39d" providerId="LiveId" clId="{A6C1FA34-9980-42BD-90CE-52D17F13C601}" dt="2018-01-21T18:35:20.763" v="780" actId="1076"/>
          <ac:spMkLst>
            <pc:docMk/>
            <pc:sldMk cId="3866618705" sldId="1741"/>
            <ac:spMk id="8" creationId="{09050615-6067-4A02-84EA-1E53D5AD8F4E}"/>
          </ac:spMkLst>
        </pc:spChg>
        <pc:spChg chg="del">
          <ac:chgData name="Chris G" userId="ec6dd0bf820af39d" providerId="LiveId" clId="{A6C1FA34-9980-42BD-90CE-52D17F13C601}" dt="2018-01-21T18:13:58.321" v="511" actId="478"/>
          <ac:spMkLst>
            <pc:docMk/>
            <pc:sldMk cId="3866618705" sldId="1741"/>
            <ac:spMk id="9" creationId="{D3003D5E-1AC2-4D14-87D9-FD20A4512ECB}"/>
          </ac:spMkLst>
        </pc:spChg>
        <pc:spChg chg="del">
          <ac:chgData name="Chris G" userId="ec6dd0bf820af39d" providerId="LiveId" clId="{A6C1FA34-9980-42BD-90CE-52D17F13C601}" dt="2018-01-21T18:13:58.953" v="512" actId="478"/>
          <ac:spMkLst>
            <pc:docMk/>
            <pc:sldMk cId="3866618705" sldId="1741"/>
            <ac:spMk id="10" creationId="{33C7C6CC-69EB-4603-9775-D818636D6B47}"/>
          </ac:spMkLst>
        </pc:spChg>
        <pc:spChg chg="del">
          <ac:chgData name="Chris G" userId="ec6dd0bf820af39d" providerId="LiveId" clId="{A6C1FA34-9980-42BD-90CE-52D17F13C601}" dt="2018-01-21T18:14:07.255" v="519" actId="478"/>
          <ac:spMkLst>
            <pc:docMk/>
            <pc:sldMk cId="3866618705" sldId="1741"/>
            <ac:spMk id="11" creationId="{A99F9C95-96E2-47A0-AAA9-D551DDD8ECF4}"/>
          </ac:spMkLst>
        </pc:spChg>
        <pc:spChg chg="del">
          <ac:chgData name="Chris G" userId="ec6dd0bf820af39d" providerId="LiveId" clId="{A6C1FA34-9980-42BD-90CE-52D17F13C601}" dt="2018-01-21T18:14:14.617" v="526" actId="478"/>
          <ac:spMkLst>
            <pc:docMk/>
            <pc:sldMk cId="3866618705" sldId="1741"/>
            <ac:spMk id="12" creationId="{1F663668-5CDB-41B1-A7D0-2BFCA59A0B6F}"/>
          </ac:spMkLst>
        </pc:spChg>
        <pc:spChg chg="del">
          <ac:chgData name="Chris G" userId="ec6dd0bf820af39d" providerId="LiveId" clId="{A6C1FA34-9980-42BD-90CE-52D17F13C601}" dt="2018-01-21T18:14:12.087" v="523" actId="478"/>
          <ac:spMkLst>
            <pc:docMk/>
            <pc:sldMk cId="3866618705" sldId="1741"/>
            <ac:spMk id="13" creationId="{8CDEED1E-2D06-43A5-91A2-6B1C4D18869B}"/>
          </ac:spMkLst>
        </pc:spChg>
        <pc:spChg chg="add mod">
          <ac:chgData name="Chris G" userId="ec6dd0bf820af39d" providerId="LiveId" clId="{A6C1FA34-9980-42BD-90CE-52D17F13C601}" dt="2018-01-21T18:35:20.763" v="780" actId="1076"/>
          <ac:spMkLst>
            <pc:docMk/>
            <pc:sldMk cId="3866618705" sldId="1741"/>
            <ac:spMk id="24" creationId="{320EA7E7-867D-450E-A1CE-46B6FEA4D4B9}"/>
          </ac:spMkLst>
        </pc:spChg>
        <pc:spChg chg="add mod">
          <ac:chgData name="Chris G" userId="ec6dd0bf820af39d" providerId="LiveId" clId="{A6C1FA34-9980-42BD-90CE-52D17F13C601}" dt="2018-01-21T18:35:20.763" v="780" actId="1076"/>
          <ac:spMkLst>
            <pc:docMk/>
            <pc:sldMk cId="3866618705" sldId="1741"/>
            <ac:spMk id="25" creationId="{D2915383-982D-4A14-8EF1-0D553571B8C3}"/>
          </ac:spMkLst>
        </pc:spChg>
        <pc:spChg chg="add mod">
          <ac:chgData name="Chris G" userId="ec6dd0bf820af39d" providerId="LiveId" clId="{A6C1FA34-9980-42BD-90CE-52D17F13C601}" dt="2018-01-21T18:35:20.763" v="780" actId="1076"/>
          <ac:spMkLst>
            <pc:docMk/>
            <pc:sldMk cId="3866618705" sldId="1741"/>
            <ac:spMk id="26" creationId="{CC4ABB38-B57E-44EA-AF90-012781A0FE28}"/>
          </ac:spMkLst>
        </pc:spChg>
        <pc:spChg chg="add mod">
          <ac:chgData name="Chris G" userId="ec6dd0bf820af39d" providerId="LiveId" clId="{A6C1FA34-9980-42BD-90CE-52D17F13C601}" dt="2018-01-21T18:35:32.322" v="783" actId="1076"/>
          <ac:spMkLst>
            <pc:docMk/>
            <pc:sldMk cId="3866618705" sldId="1741"/>
            <ac:spMk id="35" creationId="{A7D27B05-2007-4F11-9EB1-0957D684864C}"/>
          </ac:spMkLst>
        </pc:spChg>
        <pc:spChg chg="add mod">
          <ac:chgData name="Chris G" userId="ec6dd0bf820af39d" providerId="LiveId" clId="{A6C1FA34-9980-42BD-90CE-52D17F13C601}" dt="2018-01-21T18:35:32.322" v="783" actId="1076"/>
          <ac:spMkLst>
            <pc:docMk/>
            <pc:sldMk cId="3866618705" sldId="1741"/>
            <ac:spMk id="36" creationId="{AB00AD7E-E2CD-43D3-B5FE-B3E7F4FFF36B}"/>
          </ac:spMkLst>
        </pc:spChg>
        <pc:spChg chg="add mod">
          <ac:chgData name="Chris G" userId="ec6dd0bf820af39d" providerId="LiveId" clId="{A6C1FA34-9980-42BD-90CE-52D17F13C601}" dt="2018-01-21T18:35:32.322" v="783" actId="1076"/>
          <ac:spMkLst>
            <pc:docMk/>
            <pc:sldMk cId="3866618705" sldId="1741"/>
            <ac:spMk id="37" creationId="{8AA41E0F-559B-469C-BA79-4FA26C6C3047}"/>
          </ac:spMkLst>
        </pc:spChg>
        <pc:spChg chg="add mod">
          <ac:chgData name="Chris G" userId="ec6dd0bf820af39d" providerId="LiveId" clId="{A6C1FA34-9980-42BD-90CE-52D17F13C601}" dt="2018-01-21T18:35:32.322" v="783" actId="1076"/>
          <ac:spMkLst>
            <pc:docMk/>
            <pc:sldMk cId="3866618705" sldId="1741"/>
            <ac:spMk id="38" creationId="{2D420DAE-DA5E-4283-A148-38759FA6A261}"/>
          </ac:spMkLst>
        </pc:spChg>
        <pc:spChg chg="add mod">
          <ac:chgData name="Chris G" userId="ec6dd0bf820af39d" providerId="LiveId" clId="{A6C1FA34-9980-42BD-90CE-52D17F13C601}" dt="2018-01-21T18:35:32.322" v="783" actId="1076"/>
          <ac:spMkLst>
            <pc:docMk/>
            <pc:sldMk cId="3866618705" sldId="1741"/>
            <ac:spMk id="39" creationId="{0A93C33A-F48E-40A6-8889-4F0E36AC1B4D}"/>
          </ac:spMkLst>
        </pc:spChg>
        <pc:spChg chg="del">
          <ac:chgData name="Chris G" userId="ec6dd0bf820af39d" providerId="LiveId" clId="{A6C1FA34-9980-42BD-90CE-52D17F13C601}" dt="2018-01-21T18:13:57.530" v="510" actId="478"/>
          <ac:spMkLst>
            <pc:docMk/>
            <pc:sldMk cId="3866618705" sldId="1741"/>
            <ac:spMk id="47" creationId="{87AC8D1A-6041-4B85-B353-A0D5244E7C98}"/>
          </ac:spMkLst>
        </pc:spChg>
        <pc:spChg chg="add mod">
          <ac:chgData name="Chris G" userId="ec6dd0bf820af39d" providerId="LiveId" clId="{A6C1FA34-9980-42BD-90CE-52D17F13C601}" dt="2018-01-21T18:36:34.836" v="804" actId="1076"/>
          <ac:spMkLst>
            <pc:docMk/>
            <pc:sldMk cId="3866618705" sldId="1741"/>
            <ac:spMk id="48" creationId="{4A9EE40B-F70D-433A-9478-28D5D8CFA7A1}"/>
          </ac:spMkLst>
        </pc:spChg>
        <pc:spChg chg="del mod">
          <ac:chgData name="Chris G" userId="ec6dd0bf820af39d" providerId="LiveId" clId="{A6C1FA34-9980-42BD-90CE-52D17F13C601}" dt="2018-01-21T18:14:05.735" v="517" actId="478"/>
          <ac:spMkLst>
            <pc:docMk/>
            <pc:sldMk cId="3866618705" sldId="1741"/>
            <ac:spMk id="49" creationId="{C3045E01-521F-4512-B52A-B92F429F27E7}"/>
          </ac:spMkLst>
        </pc:spChg>
        <pc:spChg chg="del">
          <ac:chgData name="Chris G" userId="ec6dd0bf820af39d" providerId="LiveId" clId="{A6C1FA34-9980-42BD-90CE-52D17F13C601}" dt="2018-01-21T18:14:06.555" v="518" actId="478"/>
          <ac:spMkLst>
            <pc:docMk/>
            <pc:sldMk cId="3866618705" sldId="1741"/>
            <ac:spMk id="50" creationId="{2BF3B0B5-1B30-441C-8407-3D2BD831FCA7}"/>
          </ac:spMkLst>
        </pc:spChg>
        <pc:spChg chg="del">
          <ac:chgData name="Chris G" userId="ec6dd0bf820af39d" providerId="LiveId" clId="{A6C1FA34-9980-42BD-90CE-52D17F13C601}" dt="2018-01-21T18:14:13.083" v="524" actId="478"/>
          <ac:spMkLst>
            <pc:docMk/>
            <pc:sldMk cId="3866618705" sldId="1741"/>
            <ac:spMk id="51" creationId="{B89CEF1C-C908-4330-A56D-CE2CF3E921C5}"/>
          </ac:spMkLst>
        </pc:spChg>
        <pc:spChg chg="del">
          <ac:chgData name="Chris G" userId="ec6dd0bf820af39d" providerId="LiveId" clId="{A6C1FA34-9980-42BD-90CE-52D17F13C601}" dt="2018-01-21T18:14:11.303" v="522" actId="478"/>
          <ac:spMkLst>
            <pc:docMk/>
            <pc:sldMk cId="3866618705" sldId="1741"/>
            <ac:spMk id="52" creationId="{FB82C12E-C75C-4FF2-B36C-48B02A66702B}"/>
          </ac:spMkLst>
        </pc:spChg>
        <pc:cxnChg chg="del mod">
          <ac:chgData name="Chris G" userId="ec6dd0bf820af39d" providerId="LiveId" clId="{A6C1FA34-9980-42BD-90CE-52D17F13C601}" dt="2018-01-21T18:13:59.419" v="513" actId="478"/>
          <ac:cxnSpMkLst>
            <pc:docMk/>
            <pc:sldMk cId="3866618705" sldId="1741"/>
            <ac:cxnSpMk id="15" creationId="{2E9E732A-5E45-4F84-A8D3-6F5562E05F88}"/>
          </ac:cxnSpMkLst>
        </pc:cxnChg>
        <pc:cxnChg chg="add mod">
          <ac:chgData name="Chris G" userId="ec6dd0bf820af39d" providerId="LiveId" clId="{A6C1FA34-9980-42BD-90CE-52D17F13C601}" dt="2018-01-21T18:35:20.763" v="780" actId="1076"/>
          <ac:cxnSpMkLst>
            <pc:docMk/>
            <pc:sldMk cId="3866618705" sldId="1741"/>
            <ac:cxnSpMk id="16" creationId="{7EBC0D25-1379-4073-B701-4D0FEE9AAE9B}"/>
          </ac:cxnSpMkLst>
        </pc:cxnChg>
        <pc:cxnChg chg="del mod">
          <ac:chgData name="Chris G" userId="ec6dd0bf820af39d" providerId="LiveId" clId="{A6C1FA34-9980-42BD-90CE-52D17F13C601}" dt="2018-01-21T18:14:07.909" v="520" actId="478"/>
          <ac:cxnSpMkLst>
            <pc:docMk/>
            <pc:sldMk cId="3866618705" sldId="1741"/>
            <ac:cxnSpMk id="17" creationId="{88CA56B8-781A-4490-A49D-3609361E99F1}"/>
          </ac:cxnSpMkLst>
        </pc:cxnChg>
        <pc:cxnChg chg="del mod">
          <ac:chgData name="Chris G" userId="ec6dd0bf820af39d" providerId="LiveId" clId="{A6C1FA34-9980-42BD-90CE-52D17F13C601}" dt="2018-01-21T18:14:08.524" v="521" actId="478"/>
          <ac:cxnSpMkLst>
            <pc:docMk/>
            <pc:sldMk cId="3866618705" sldId="1741"/>
            <ac:cxnSpMk id="20" creationId="{396A4BD3-DBD9-48A4-B04C-78A49E38285B}"/>
          </ac:cxnSpMkLst>
        </pc:cxnChg>
        <pc:cxnChg chg="del mod">
          <ac:chgData name="Chris G" userId="ec6dd0bf820af39d" providerId="LiveId" clId="{A6C1FA34-9980-42BD-90CE-52D17F13C601}" dt="2018-01-21T18:14:14.033" v="525" actId="478"/>
          <ac:cxnSpMkLst>
            <pc:docMk/>
            <pc:sldMk cId="3866618705" sldId="1741"/>
            <ac:cxnSpMk id="23" creationId="{7D61E9C1-D04A-43F4-9907-F1D88342CB01}"/>
          </ac:cxnSpMkLst>
        </pc:cxnChg>
        <pc:cxnChg chg="add mod">
          <ac:chgData name="Chris G" userId="ec6dd0bf820af39d" providerId="LiveId" clId="{A6C1FA34-9980-42BD-90CE-52D17F13C601}" dt="2018-01-21T18:35:20.763" v="780" actId="1076"/>
          <ac:cxnSpMkLst>
            <pc:docMk/>
            <pc:sldMk cId="3866618705" sldId="1741"/>
            <ac:cxnSpMk id="28" creationId="{9FC0C37B-B5EA-4593-93D1-DB1B888C552E}"/>
          </ac:cxnSpMkLst>
        </pc:cxnChg>
        <pc:cxnChg chg="add mod">
          <ac:chgData name="Chris G" userId="ec6dd0bf820af39d" providerId="LiveId" clId="{A6C1FA34-9980-42BD-90CE-52D17F13C601}" dt="2018-01-21T18:35:55.762" v="788" actId="13822"/>
          <ac:cxnSpMkLst>
            <pc:docMk/>
            <pc:sldMk cId="3866618705" sldId="1741"/>
            <ac:cxnSpMk id="31" creationId="{44FE3862-C925-4E6F-8D12-8F89B15BE1D9}"/>
          </ac:cxnSpMkLst>
        </pc:cxnChg>
        <pc:cxnChg chg="add mod">
          <ac:chgData name="Chris G" userId="ec6dd0bf820af39d" providerId="LiveId" clId="{A6C1FA34-9980-42BD-90CE-52D17F13C601}" dt="2018-01-21T18:35:20.763" v="780" actId="1076"/>
          <ac:cxnSpMkLst>
            <pc:docMk/>
            <pc:sldMk cId="3866618705" sldId="1741"/>
            <ac:cxnSpMk id="32" creationId="{6E45F042-164F-4219-B857-100F3ED48B50}"/>
          </ac:cxnSpMkLst>
        </pc:cxnChg>
        <pc:cxnChg chg="add del mod">
          <ac:chgData name="Chris G" userId="ec6dd0bf820af39d" providerId="LiveId" clId="{A6C1FA34-9980-42BD-90CE-52D17F13C601}" dt="2018-01-21T18:34:10.956" v="742" actId="478"/>
          <ac:cxnSpMkLst>
            <pc:docMk/>
            <pc:sldMk cId="3866618705" sldId="1741"/>
            <ac:cxnSpMk id="40" creationId="{FF332404-5F50-453F-86E7-770114E57E9E}"/>
          </ac:cxnSpMkLst>
        </pc:cxnChg>
        <pc:cxnChg chg="add del mod">
          <ac:chgData name="Chris G" userId="ec6dd0bf820af39d" providerId="LiveId" clId="{A6C1FA34-9980-42BD-90CE-52D17F13C601}" dt="2018-01-21T18:34:10.445" v="741" actId="478"/>
          <ac:cxnSpMkLst>
            <pc:docMk/>
            <pc:sldMk cId="3866618705" sldId="1741"/>
            <ac:cxnSpMk id="41" creationId="{D716674A-70CE-4ED2-A8A7-1E81691A8506}"/>
          </ac:cxnSpMkLst>
        </pc:cxnChg>
        <pc:cxnChg chg="add del mod">
          <ac:chgData name="Chris G" userId="ec6dd0bf820af39d" providerId="LiveId" clId="{A6C1FA34-9980-42BD-90CE-52D17F13C601}" dt="2018-01-21T18:34:09.595" v="740" actId="478"/>
          <ac:cxnSpMkLst>
            <pc:docMk/>
            <pc:sldMk cId="3866618705" sldId="1741"/>
            <ac:cxnSpMk id="42" creationId="{1B2AF61B-0132-4DFC-B4FB-AFA5427669BE}"/>
          </ac:cxnSpMkLst>
        </pc:cxnChg>
      </pc:sldChg>
      <pc:sldChg chg="addSp delSp modSp add modAnim">
        <pc:chgData name="Chris G" userId="ec6dd0bf820af39d" providerId="LiveId" clId="{A6C1FA34-9980-42BD-90CE-52D17F13C601}" dt="2018-01-22T19:52:28.280" v="1878" actId="20577"/>
        <pc:sldMkLst>
          <pc:docMk/>
          <pc:sldMk cId="3319509260" sldId="1742"/>
        </pc:sldMkLst>
        <pc:spChg chg="mod">
          <ac:chgData name="Chris G" userId="ec6dd0bf820af39d" providerId="LiveId" clId="{A6C1FA34-9980-42BD-90CE-52D17F13C601}" dt="2018-01-22T19:52:28.280" v="1878" actId="20577"/>
          <ac:spMkLst>
            <pc:docMk/>
            <pc:sldMk cId="3319509260" sldId="1742"/>
            <ac:spMk id="2" creationId="{F57FEBA4-5A1E-49B0-AECB-2D6562CD291D}"/>
          </ac:spMkLst>
        </pc:spChg>
        <pc:spChg chg="mod">
          <ac:chgData name="Chris G" userId="ec6dd0bf820af39d" providerId="LiveId" clId="{A6C1FA34-9980-42BD-90CE-52D17F13C601}" dt="2018-01-22T19:52:09.087" v="1872" actId="20577"/>
          <ac:spMkLst>
            <pc:docMk/>
            <pc:sldMk cId="3319509260" sldId="1742"/>
            <ac:spMk id="3" creationId="{EEB99570-74B8-496E-9BF0-78D33340D20E}"/>
          </ac:spMkLst>
        </pc:spChg>
        <pc:spChg chg="mod">
          <ac:chgData name="Chris G" userId="ec6dd0bf820af39d" providerId="LiveId" clId="{A6C1FA34-9980-42BD-90CE-52D17F13C601}" dt="2018-01-22T18:54:24.159" v="1837" actId="1076"/>
          <ac:spMkLst>
            <pc:docMk/>
            <pc:sldMk cId="3319509260" sldId="1742"/>
            <ac:spMk id="5" creationId="{18141F45-EC25-4DB8-AC7F-15667D547142}"/>
          </ac:spMkLst>
        </pc:spChg>
        <pc:spChg chg="del">
          <ac:chgData name="Chris G" userId="ec6dd0bf820af39d" providerId="LiveId" clId="{A6C1FA34-9980-42BD-90CE-52D17F13C601}" dt="2018-01-21T18:37:20.042" v="832" actId="478"/>
          <ac:spMkLst>
            <pc:docMk/>
            <pc:sldMk cId="3319509260" sldId="1742"/>
            <ac:spMk id="7" creationId="{2820B231-736E-4E12-A77B-43DB9C56F245}"/>
          </ac:spMkLst>
        </pc:spChg>
        <pc:spChg chg="del">
          <ac:chgData name="Chris G" userId="ec6dd0bf820af39d" providerId="LiveId" clId="{A6C1FA34-9980-42BD-90CE-52D17F13C601}" dt="2018-01-21T18:37:22.482" v="833" actId="478"/>
          <ac:spMkLst>
            <pc:docMk/>
            <pc:sldMk cId="3319509260" sldId="1742"/>
            <ac:spMk id="8" creationId="{09050615-6067-4A02-84EA-1E53D5AD8F4E}"/>
          </ac:spMkLst>
        </pc:spChg>
        <pc:spChg chg="add mod">
          <ac:chgData name="Chris G" userId="ec6dd0bf820af39d" providerId="LiveId" clId="{A6C1FA34-9980-42BD-90CE-52D17F13C601}" dt="2018-01-22T18:54:52.440" v="1845" actId="20577"/>
          <ac:spMkLst>
            <pc:docMk/>
            <pc:sldMk cId="3319509260" sldId="1742"/>
            <ac:spMk id="11" creationId="{97BC8F8A-8127-4F03-BD10-F8CED1E89DFC}"/>
          </ac:spMkLst>
        </pc:spChg>
        <pc:spChg chg="del">
          <ac:chgData name="Chris G" userId="ec6dd0bf820af39d" providerId="LiveId" clId="{A6C1FA34-9980-42BD-90CE-52D17F13C601}" dt="2018-01-21T18:37:22.482" v="833" actId="478"/>
          <ac:spMkLst>
            <pc:docMk/>
            <pc:sldMk cId="3319509260" sldId="1742"/>
            <ac:spMk id="24" creationId="{320EA7E7-867D-450E-A1CE-46B6FEA4D4B9}"/>
          </ac:spMkLst>
        </pc:spChg>
        <pc:spChg chg="del">
          <ac:chgData name="Chris G" userId="ec6dd0bf820af39d" providerId="LiveId" clId="{A6C1FA34-9980-42BD-90CE-52D17F13C601}" dt="2018-01-21T18:37:23.810" v="834" actId="478"/>
          <ac:spMkLst>
            <pc:docMk/>
            <pc:sldMk cId="3319509260" sldId="1742"/>
            <ac:spMk id="25" creationId="{D2915383-982D-4A14-8EF1-0D553571B8C3}"/>
          </ac:spMkLst>
        </pc:spChg>
        <pc:spChg chg="del">
          <ac:chgData name="Chris G" userId="ec6dd0bf820af39d" providerId="LiveId" clId="{A6C1FA34-9980-42BD-90CE-52D17F13C601}" dt="2018-01-21T18:37:22.482" v="833" actId="478"/>
          <ac:spMkLst>
            <pc:docMk/>
            <pc:sldMk cId="3319509260" sldId="1742"/>
            <ac:spMk id="26" creationId="{CC4ABB38-B57E-44EA-AF90-012781A0FE28}"/>
          </ac:spMkLst>
        </pc:spChg>
        <pc:spChg chg="add mod">
          <ac:chgData name="Chris G" userId="ec6dd0bf820af39d" providerId="LiveId" clId="{A6C1FA34-9980-42BD-90CE-52D17F13C601}" dt="2018-01-21T19:25:07.971" v="1277" actId="1076"/>
          <ac:spMkLst>
            <pc:docMk/>
            <pc:sldMk cId="3319509260" sldId="1742"/>
            <ac:spMk id="27" creationId="{666D3E09-72FE-4F2E-B16E-3B4A76024249}"/>
          </ac:spMkLst>
        </pc:spChg>
        <pc:spChg chg="add mod">
          <ac:chgData name="Chris G" userId="ec6dd0bf820af39d" providerId="LiveId" clId="{A6C1FA34-9980-42BD-90CE-52D17F13C601}" dt="2018-01-21T19:25:07.971" v="1277" actId="1076"/>
          <ac:spMkLst>
            <pc:docMk/>
            <pc:sldMk cId="3319509260" sldId="1742"/>
            <ac:spMk id="29" creationId="{3D7BCAF7-8990-4A98-AE39-04092E3CACF5}"/>
          </ac:spMkLst>
        </pc:spChg>
        <pc:spChg chg="add mod">
          <ac:chgData name="Chris G" userId="ec6dd0bf820af39d" providerId="LiveId" clId="{A6C1FA34-9980-42BD-90CE-52D17F13C601}" dt="2018-01-21T19:38:41.993" v="1819" actId="1076"/>
          <ac:spMkLst>
            <pc:docMk/>
            <pc:sldMk cId="3319509260" sldId="1742"/>
            <ac:spMk id="30" creationId="{3FB7A699-5A61-461D-9920-B378FD3F9954}"/>
          </ac:spMkLst>
        </pc:spChg>
        <pc:spChg chg="add mod">
          <ac:chgData name="Chris G" userId="ec6dd0bf820af39d" providerId="LiveId" clId="{A6C1FA34-9980-42BD-90CE-52D17F13C601}" dt="2018-01-21T19:25:07.971" v="1277" actId="1076"/>
          <ac:spMkLst>
            <pc:docMk/>
            <pc:sldMk cId="3319509260" sldId="1742"/>
            <ac:spMk id="33" creationId="{E8E22A70-233B-4BD2-B9EC-2D880FC8A298}"/>
          </ac:spMkLst>
        </pc:spChg>
        <pc:spChg chg="del">
          <ac:chgData name="Chris G" userId="ec6dd0bf820af39d" providerId="LiveId" clId="{A6C1FA34-9980-42BD-90CE-52D17F13C601}" dt="2018-01-21T18:37:23.810" v="834" actId="478"/>
          <ac:spMkLst>
            <pc:docMk/>
            <pc:sldMk cId="3319509260" sldId="1742"/>
            <ac:spMk id="35" creationId="{A7D27B05-2007-4F11-9EB1-0957D684864C}"/>
          </ac:spMkLst>
        </pc:spChg>
        <pc:spChg chg="del">
          <ac:chgData name="Chris G" userId="ec6dd0bf820af39d" providerId="LiveId" clId="{A6C1FA34-9980-42BD-90CE-52D17F13C601}" dt="2018-01-21T18:37:22.482" v="833" actId="478"/>
          <ac:spMkLst>
            <pc:docMk/>
            <pc:sldMk cId="3319509260" sldId="1742"/>
            <ac:spMk id="36" creationId="{AB00AD7E-E2CD-43D3-B5FE-B3E7F4FFF36B}"/>
          </ac:spMkLst>
        </pc:spChg>
        <pc:spChg chg="del">
          <ac:chgData name="Chris G" userId="ec6dd0bf820af39d" providerId="LiveId" clId="{A6C1FA34-9980-42BD-90CE-52D17F13C601}" dt="2018-01-21T18:37:25.377" v="835" actId="478"/>
          <ac:spMkLst>
            <pc:docMk/>
            <pc:sldMk cId="3319509260" sldId="1742"/>
            <ac:spMk id="37" creationId="{8AA41E0F-559B-469C-BA79-4FA26C6C3047}"/>
          </ac:spMkLst>
        </pc:spChg>
        <pc:spChg chg="del">
          <ac:chgData name="Chris G" userId="ec6dd0bf820af39d" providerId="LiveId" clId="{A6C1FA34-9980-42BD-90CE-52D17F13C601}" dt="2018-01-21T18:37:23.810" v="834" actId="478"/>
          <ac:spMkLst>
            <pc:docMk/>
            <pc:sldMk cId="3319509260" sldId="1742"/>
            <ac:spMk id="38" creationId="{2D420DAE-DA5E-4283-A148-38759FA6A261}"/>
          </ac:spMkLst>
        </pc:spChg>
        <pc:spChg chg="del">
          <ac:chgData name="Chris G" userId="ec6dd0bf820af39d" providerId="LiveId" clId="{A6C1FA34-9980-42BD-90CE-52D17F13C601}" dt="2018-01-21T18:37:23.810" v="834" actId="478"/>
          <ac:spMkLst>
            <pc:docMk/>
            <pc:sldMk cId="3319509260" sldId="1742"/>
            <ac:spMk id="39" creationId="{0A93C33A-F48E-40A6-8889-4F0E36AC1B4D}"/>
          </ac:spMkLst>
        </pc:spChg>
        <pc:spChg chg="del">
          <ac:chgData name="Chris G" userId="ec6dd0bf820af39d" providerId="LiveId" clId="{A6C1FA34-9980-42BD-90CE-52D17F13C601}" dt="2018-01-21T18:37:22.482" v="833" actId="478"/>
          <ac:spMkLst>
            <pc:docMk/>
            <pc:sldMk cId="3319509260" sldId="1742"/>
            <ac:spMk id="48" creationId="{4A9EE40B-F70D-433A-9478-28D5D8CFA7A1}"/>
          </ac:spMkLst>
        </pc:spChg>
        <pc:picChg chg="add mod">
          <ac:chgData name="Chris G" userId="ec6dd0bf820af39d" providerId="LiveId" clId="{A6C1FA34-9980-42BD-90CE-52D17F13C601}" dt="2018-01-21T19:25:07.971" v="1277" actId="1076"/>
          <ac:picMkLst>
            <pc:docMk/>
            <pc:sldMk cId="3319509260" sldId="1742"/>
            <ac:picMk id="10" creationId="{F6BD22CA-C969-4B3D-AD97-E8B66D228410}"/>
          </ac:picMkLst>
        </pc:picChg>
        <pc:cxnChg chg="del mod">
          <ac:chgData name="Chris G" userId="ec6dd0bf820af39d" providerId="LiveId" clId="{A6C1FA34-9980-42BD-90CE-52D17F13C601}" dt="2018-01-21T18:37:22.482" v="833" actId="478"/>
          <ac:cxnSpMkLst>
            <pc:docMk/>
            <pc:sldMk cId="3319509260" sldId="1742"/>
            <ac:cxnSpMk id="16" creationId="{7EBC0D25-1379-4073-B701-4D0FEE9AAE9B}"/>
          </ac:cxnSpMkLst>
        </pc:cxnChg>
        <pc:cxnChg chg="del">
          <ac:chgData name="Chris G" userId="ec6dd0bf820af39d" providerId="LiveId" clId="{A6C1FA34-9980-42BD-90CE-52D17F13C601}" dt="2018-01-21T18:37:22.482" v="833" actId="478"/>
          <ac:cxnSpMkLst>
            <pc:docMk/>
            <pc:sldMk cId="3319509260" sldId="1742"/>
            <ac:cxnSpMk id="28" creationId="{9FC0C37B-B5EA-4593-93D1-DB1B888C552E}"/>
          </ac:cxnSpMkLst>
        </pc:cxnChg>
        <pc:cxnChg chg="del">
          <ac:chgData name="Chris G" userId="ec6dd0bf820af39d" providerId="LiveId" clId="{A6C1FA34-9980-42BD-90CE-52D17F13C601}" dt="2018-01-21T18:37:22.482" v="833" actId="478"/>
          <ac:cxnSpMkLst>
            <pc:docMk/>
            <pc:sldMk cId="3319509260" sldId="1742"/>
            <ac:cxnSpMk id="31" creationId="{44FE3862-C925-4E6F-8D12-8F89B15BE1D9}"/>
          </ac:cxnSpMkLst>
        </pc:cxnChg>
        <pc:cxnChg chg="del mod">
          <ac:chgData name="Chris G" userId="ec6dd0bf820af39d" providerId="LiveId" clId="{A6C1FA34-9980-42BD-90CE-52D17F13C601}" dt="2018-01-21T18:37:22.482" v="833" actId="478"/>
          <ac:cxnSpMkLst>
            <pc:docMk/>
            <pc:sldMk cId="3319509260" sldId="1742"/>
            <ac:cxnSpMk id="32" creationId="{6E45F042-164F-4219-B857-100F3ED48B50}"/>
          </ac:cxnSpMkLst>
        </pc:cxnChg>
      </pc:sldChg>
      <pc:sldChg chg="modSp add">
        <pc:chgData name="Chris G" userId="ec6dd0bf820af39d" providerId="LiveId" clId="{A6C1FA34-9980-42BD-90CE-52D17F13C601}" dt="2018-01-22T18:54:35.462" v="1844" actId="20577"/>
        <pc:sldMkLst>
          <pc:docMk/>
          <pc:sldMk cId="2739111897" sldId="1743"/>
        </pc:sldMkLst>
        <pc:spChg chg="mod">
          <ac:chgData name="Chris G" userId="ec6dd0bf820af39d" providerId="LiveId" clId="{A6C1FA34-9980-42BD-90CE-52D17F13C601}" dt="2018-01-22T18:54:35.462" v="1844" actId="20577"/>
          <ac:spMkLst>
            <pc:docMk/>
            <pc:sldMk cId="2739111897" sldId="1743"/>
            <ac:spMk id="2" creationId="{A0090D94-8488-4D9C-80B3-EF6C6566BF25}"/>
          </ac:spMkLst>
        </pc:spChg>
        <pc:spChg chg="mod">
          <ac:chgData name="Chris G" userId="ec6dd0bf820af39d" providerId="LiveId" clId="{A6C1FA34-9980-42BD-90CE-52D17F13C601}" dt="2018-01-21T19:39:08.486" v="1820" actId="20577"/>
          <ac:spMkLst>
            <pc:docMk/>
            <pc:sldMk cId="2739111897" sldId="1743"/>
            <ac:spMk id="8" creationId="{B4C15081-4C46-4C61-946B-BAC305253743}"/>
          </ac:spMkLst>
        </pc:spChg>
        <pc:picChg chg="mod">
          <ac:chgData name="Chris G" userId="ec6dd0bf820af39d" providerId="LiveId" clId="{A6C1FA34-9980-42BD-90CE-52D17F13C601}" dt="2018-01-21T18:51:43.106" v="892" actId="1076"/>
          <ac:picMkLst>
            <pc:docMk/>
            <pc:sldMk cId="2739111897" sldId="1743"/>
            <ac:picMk id="9" creationId="{B2140789-E50F-4DF1-847E-D0E963506754}"/>
          </ac:picMkLst>
        </pc:picChg>
      </pc:sldChg>
      <pc:sldChg chg="modSp add">
        <pc:chgData name="Chris G" userId="ec6dd0bf820af39d" providerId="LiveId" clId="{A6C1FA34-9980-42BD-90CE-52D17F13C601}" dt="2018-01-21T19:39:11.557" v="1821"/>
        <pc:sldMkLst>
          <pc:docMk/>
          <pc:sldMk cId="2389749294" sldId="1744"/>
        </pc:sldMkLst>
        <pc:spChg chg="mod">
          <ac:chgData name="Chris G" userId="ec6dd0bf820af39d" providerId="LiveId" clId="{A6C1FA34-9980-42BD-90CE-52D17F13C601}" dt="2018-01-21T18:52:59.048" v="899" actId="20577"/>
          <ac:spMkLst>
            <pc:docMk/>
            <pc:sldMk cId="2389749294" sldId="1744"/>
            <ac:spMk id="7" creationId="{7E34B61F-2172-4281-AC62-588A00022539}"/>
          </ac:spMkLst>
        </pc:spChg>
        <pc:spChg chg="mod">
          <ac:chgData name="Chris G" userId="ec6dd0bf820af39d" providerId="LiveId" clId="{A6C1FA34-9980-42BD-90CE-52D17F13C601}" dt="2018-01-21T19:39:11.557" v="1821"/>
          <ac:spMkLst>
            <pc:docMk/>
            <pc:sldMk cId="2389749294" sldId="1744"/>
            <ac:spMk id="8" creationId="{B4C15081-4C46-4C61-946B-BAC305253743}"/>
          </ac:spMkLst>
        </pc:spChg>
      </pc:sldChg>
      <pc:sldChg chg="addSp delSp modSp add">
        <pc:chgData name="Chris G" userId="ec6dd0bf820af39d" providerId="LiveId" clId="{A6C1FA34-9980-42BD-90CE-52D17F13C601}" dt="2018-01-22T18:55:23.765" v="1850" actId="14100"/>
        <pc:sldMkLst>
          <pc:docMk/>
          <pc:sldMk cId="3589922886" sldId="1745"/>
        </pc:sldMkLst>
        <pc:spChg chg="mod">
          <ac:chgData name="Chris G" userId="ec6dd0bf820af39d" providerId="LiveId" clId="{A6C1FA34-9980-42BD-90CE-52D17F13C601}" dt="2018-01-21T18:53:25.004" v="911" actId="20577"/>
          <ac:spMkLst>
            <pc:docMk/>
            <pc:sldMk cId="3589922886" sldId="1745"/>
            <ac:spMk id="2" creationId="{A0F39916-673F-4D66-83B8-71558F6721DB}"/>
          </ac:spMkLst>
        </pc:spChg>
        <pc:spChg chg="del">
          <ac:chgData name="Chris G" userId="ec6dd0bf820af39d" providerId="LiveId" clId="{A6C1FA34-9980-42BD-90CE-52D17F13C601}" dt="2018-01-21T19:39:24.401" v="1822" actId="478"/>
          <ac:spMkLst>
            <pc:docMk/>
            <pc:sldMk cId="3589922886" sldId="1745"/>
            <ac:spMk id="3" creationId="{B918CDB5-839F-4765-81B8-5D9AB3526412}"/>
          </ac:spMkLst>
        </pc:spChg>
        <pc:spChg chg="add del">
          <ac:chgData name="Chris G" userId="ec6dd0bf820af39d" providerId="LiveId" clId="{A6C1FA34-9980-42BD-90CE-52D17F13C601}" dt="2018-01-21T19:39:27.619" v="1824" actId="14100"/>
          <ac:spMkLst>
            <pc:docMk/>
            <pc:sldMk cId="3589922886" sldId="1745"/>
            <ac:spMk id="8" creationId="{FBFD4D1F-6393-4F96-990B-7B10C8CA4A51}"/>
          </ac:spMkLst>
        </pc:spChg>
        <pc:spChg chg="mod">
          <ac:chgData name="Chris G" userId="ec6dd0bf820af39d" providerId="LiveId" clId="{A6C1FA34-9980-42BD-90CE-52D17F13C601}" dt="2018-01-22T18:55:23.765" v="1850" actId="14100"/>
          <ac:spMkLst>
            <pc:docMk/>
            <pc:sldMk cId="3589922886" sldId="1745"/>
            <ac:spMk id="8" creationId="{8E794ECD-7DC9-4AED-BF12-C6623322CAC4}"/>
          </ac:spMkLst>
        </pc:spChg>
        <pc:spChg chg="add mod">
          <ac:chgData name="Chris G" userId="ec6dd0bf820af39d" providerId="LiveId" clId="{A6C1FA34-9980-42BD-90CE-52D17F13C601}" dt="2018-01-21T19:39:46.551" v="1826" actId="14100"/>
          <ac:spMkLst>
            <pc:docMk/>
            <pc:sldMk cId="3589922886" sldId="1745"/>
            <ac:spMk id="9" creationId="{72C1028D-5B19-4A9B-AB50-87EA7C289148}"/>
          </ac:spMkLst>
        </pc:spChg>
      </pc:sldChg>
      <pc:sldChg chg="modSp add">
        <pc:chgData name="Chris G" userId="ec6dd0bf820af39d" providerId="LiveId" clId="{A6C1FA34-9980-42BD-90CE-52D17F13C601}" dt="2018-01-21T19:39:50.985" v="1827"/>
        <pc:sldMkLst>
          <pc:docMk/>
          <pc:sldMk cId="621859182" sldId="1746"/>
        </pc:sldMkLst>
        <pc:spChg chg="mod">
          <ac:chgData name="Chris G" userId="ec6dd0bf820af39d" providerId="LiveId" clId="{A6C1FA34-9980-42BD-90CE-52D17F13C601}" dt="2018-01-21T19:39:50.985" v="1827"/>
          <ac:spMkLst>
            <pc:docMk/>
            <pc:sldMk cId="621859182" sldId="1746"/>
            <ac:spMk id="3" creationId="{0BDC4429-6727-4B06-A9CC-011BD6D60372}"/>
          </ac:spMkLst>
        </pc:spChg>
      </pc:sldChg>
      <pc:sldChg chg="modSp add">
        <pc:chgData name="Chris G" userId="ec6dd0bf820af39d" providerId="LiveId" clId="{A6C1FA34-9980-42BD-90CE-52D17F13C601}" dt="2018-01-21T19:39:53.799" v="1828"/>
        <pc:sldMkLst>
          <pc:docMk/>
          <pc:sldMk cId="1555639443" sldId="1747"/>
        </pc:sldMkLst>
        <pc:spChg chg="mod">
          <ac:chgData name="Chris G" userId="ec6dd0bf820af39d" providerId="LiveId" clId="{A6C1FA34-9980-42BD-90CE-52D17F13C601}" dt="2018-01-21T19:39:53.799" v="1828"/>
          <ac:spMkLst>
            <pc:docMk/>
            <pc:sldMk cId="1555639443" sldId="1747"/>
            <ac:spMk id="3" creationId="{25E25124-33FF-4053-A098-1E5A77DAF276}"/>
          </ac:spMkLst>
        </pc:spChg>
      </pc:sldChg>
      <pc:sldChg chg="modSp add">
        <pc:chgData name="Chris G" userId="ec6dd0bf820af39d" providerId="LiveId" clId="{A6C1FA34-9980-42BD-90CE-52D17F13C601}" dt="2018-01-21T19:39:56.831" v="1829"/>
        <pc:sldMkLst>
          <pc:docMk/>
          <pc:sldMk cId="3343622710" sldId="1748"/>
        </pc:sldMkLst>
        <pc:spChg chg="mod">
          <ac:chgData name="Chris G" userId="ec6dd0bf820af39d" providerId="LiveId" clId="{A6C1FA34-9980-42BD-90CE-52D17F13C601}" dt="2018-01-21T19:39:56.831" v="1829"/>
          <ac:spMkLst>
            <pc:docMk/>
            <pc:sldMk cId="3343622710" sldId="1748"/>
            <ac:spMk id="3" creationId="{DD86BFA9-6611-498A-8A73-D28317943EF2}"/>
          </ac:spMkLst>
        </pc:spChg>
      </pc:sldChg>
      <pc:sldChg chg="add del">
        <pc:chgData name="Chris G" userId="ec6dd0bf820af39d" providerId="LiveId" clId="{A6C1FA34-9980-42BD-90CE-52D17F13C601}" dt="2018-01-21T19:22:33.233" v="1225" actId="2696"/>
        <pc:sldMkLst>
          <pc:docMk/>
          <pc:sldMk cId="1265335713" sldId="1749"/>
        </pc:sldMkLst>
      </pc:sldChg>
      <pc:sldChg chg="addSp delSp modSp add delAnim modAnim">
        <pc:chgData name="Chris G" userId="ec6dd0bf820af39d" providerId="LiveId" clId="{A6C1FA34-9980-42BD-90CE-52D17F13C601}" dt="2018-01-22T20:00:40.600" v="1880"/>
        <pc:sldMkLst>
          <pc:docMk/>
          <pc:sldMk cId="3662040572" sldId="1749"/>
        </pc:sldMkLst>
        <pc:spChg chg="mod">
          <ac:chgData name="Chris G" userId="ec6dd0bf820af39d" providerId="LiveId" clId="{A6C1FA34-9980-42BD-90CE-52D17F13C601}" dt="2018-01-21T19:23:23.447" v="1259" actId="27636"/>
          <ac:spMkLst>
            <pc:docMk/>
            <pc:sldMk cId="3662040572" sldId="1749"/>
            <ac:spMk id="2" creationId="{F57FEBA4-5A1E-49B0-AECB-2D6562CD291D}"/>
          </ac:spMkLst>
        </pc:spChg>
        <pc:spChg chg="mod">
          <ac:chgData name="Chris G" userId="ec6dd0bf820af39d" providerId="LiveId" clId="{A6C1FA34-9980-42BD-90CE-52D17F13C601}" dt="2018-01-22T19:52:16.745" v="1875" actId="20577"/>
          <ac:spMkLst>
            <pc:docMk/>
            <pc:sldMk cId="3662040572" sldId="1749"/>
            <ac:spMk id="3" creationId="{EEB99570-74B8-496E-9BF0-78D33340D20E}"/>
          </ac:spMkLst>
        </pc:spChg>
        <pc:spChg chg="add mod">
          <ac:chgData name="Chris G" userId="ec6dd0bf820af39d" providerId="LiveId" clId="{A6C1FA34-9980-42BD-90CE-52D17F13C601}" dt="2018-01-21T19:34:43.094" v="1722" actId="1076"/>
          <ac:spMkLst>
            <pc:docMk/>
            <pc:sldMk cId="3662040572" sldId="1749"/>
            <ac:spMk id="7" creationId="{C8EA8729-D2F7-4CC5-8A75-7072FE7D7F92}"/>
          </ac:spMkLst>
        </pc:spChg>
        <pc:spChg chg="add mod">
          <ac:chgData name="Chris G" userId="ec6dd0bf820af39d" providerId="LiveId" clId="{A6C1FA34-9980-42BD-90CE-52D17F13C601}" dt="2018-01-21T19:35:31.165" v="1760" actId="1076"/>
          <ac:spMkLst>
            <pc:docMk/>
            <pc:sldMk cId="3662040572" sldId="1749"/>
            <ac:spMk id="8" creationId="{9CFB456F-9074-49A3-A136-DCA831113E48}"/>
          </ac:spMkLst>
        </pc:spChg>
        <pc:spChg chg="add mod">
          <ac:chgData name="Chris G" userId="ec6dd0bf820af39d" providerId="LiveId" clId="{A6C1FA34-9980-42BD-90CE-52D17F13C601}" dt="2018-01-21T19:34:48.086" v="1724" actId="1076"/>
          <ac:spMkLst>
            <pc:docMk/>
            <pc:sldMk cId="3662040572" sldId="1749"/>
            <ac:spMk id="14" creationId="{BCD8977C-D4BF-4BA1-A3F3-493F6C4C04D5}"/>
          </ac:spMkLst>
        </pc:spChg>
        <pc:spChg chg="add mod">
          <ac:chgData name="Chris G" userId="ec6dd0bf820af39d" providerId="LiveId" clId="{A6C1FA34-9980-42BD-90CE-52D17F13C601}" dt="2018-01-22T19:00:38.434" v="1851" actId="20577"/>
          <ac:spMkLst>
            <pc:docMk/>
            <pc:sldMk cId="3662040572" sldId="1749"/>
            <ac:spMk id="16" creationId="{AE25C016-C601-4BA0-9152-A54BEB43C030}"/>
          </ac:spMkLst>
        </pc:spChg>
        <pc:spChg chg="del">
          <ac:chgData name="Chris G" userId="ec6dd0bf820af39d" providerId="LiveId" clId="{A6C1FA34-9980-42BD-90CE-52D17F13C601}" dt="2018-01-21T19:23:04.703" v="1238" actId="478"/>
          <ac:spMkLst>
            <pc:docMk/>
            <pc:sldMk cId="3662040572" sldId="1749"/>
            <ac:spMk id="27" creationId="{666D3E09-72FE-4F2E-B16E-3B4A76024249}"/>
          </ac:spMkLst>
        </pc:spChg>
        <pc:spChg chg="del">
          <ac:chgData name="Chris G" userId="ec6dd0bf820af39d" providerId="LiveId" clId="{A6C1FA34-9980-42BD-90CE-52D17F13C601}" dt="2018-01-21T19:23:11.516" v="1242" actId="478"/>
          <ac:spMkLst>
            <pc:docMk/>
            <pc:sldMk cId="3662040572" sldId="1749"/>
            <ac:spMk id="29" creationId="{3D7BCAF7-8990-4A98-AE39-04092E3CACF5}"/>
          </ac:spMkLst>
        </pc:spChg>
        <pc:spChg chg="del mod">
          <ac:chgData name="Chris G" userId="ec6dd0bf820af39d" providerId="LiveId" clId="{A6C1FA34-9980-42BD-90CE-52D17F13C601}" dt="2018-01-21T19:23:11.516" v="1242" actId="478"/>
          <ac:spMkLst>
            <pc:docMk/>
            <pc:sldMk cId="3662040572" sldId="1749"/>
            <ac:spMk id="30" creationId="{3FB7A699-5A61-461D-9920-B378FD3F9954}"/>
          </ac:spMkLst>
        </pc:spChg>
        <pc:spChg chg="del">
          <ac:chgData name="Chris G" userId="ec6dd0bf820af39d" providerId="LiveId" clId="{A6C1FA34-9980-42BD-90CE-52D17F13C601}" dt="2018-01-21T19:23:11.516" v="1242" actId="478"/>
          <ac:spMkLst>
            <pc:docMk/>
            <pc:sldMk cId="3662040572" sldId="1749"/>
            <ac:spMk id="33" creationId="{E8E22A70-233B-4BD2-B9EC-2D880FC8A298}"/>
          </ac:spMkLst>
        </pc:spChg>
        <pc:graphicFrameChg chg="add mod modGraphic">
          <ac:chgData name="Chris G" userId="ec6dd0bf820af39d" providerId="LiveId" clId="{A6C1FA34-9980-42BD-90CE-52D17F13C601}" dt="2018-01-22T19:52:19.139" v="1876" actId="20577"/>
          <ac:graphicFrameMkLst>
            <pc:docMk/>
            <pc:sldMk cId="3662040572" sldId="1749"/>
            <ac:graphicFrameMk id="12" creationId="{61292AA1-AE1D-4DAC-AC9B-94B2FC9C7D30}"/>
          </ac:graphicFrameMkLst>
        </pc:graphicFrameChg>
        <pc:picChg chg="del mod">
          <ac:chgData name="Chris G" userId="ec6dd0bf820af39d" providerId="LiveId" clId="{A6C1FA34-9980-42BD-90CE-52D17F13C601}" dt="2018-01-21T19:23:05.367" v="1240" actId="478"/>
          <ac:picMkLst>
            <pc:docMk/>
            <pc:sldMk cId="3662040572" sldId="1749"/>
            <ac:picMk id="10" creationId="{F6BD22CA-C969-4B3D-AD97-E8B66D228410}"/>
          </ac:picMkLst>
        </pc:picChg>
        <pc:picChg chg="add mod">
          <ac:chgData name="Chris G" userId="ec6dd0bf820af39d" providerId="LiveId" clId="{A6C1FA34-9980-42BD-90CE-52D17F13C601}" dt="2018-01-21T19:36:34.656" v="1766" actId="1076"/>
          <ac:picMkLst>
            <pc:docMk/>
            <pc:sldMk cId="3662040572" sldId="1749"/>
            <ac:picMk id="11" creationId="{1DA4BE89-9A65-4AB2-9A2C-FAA2953DDBBD}"/>
          </ac:picMkLst>
        </pc:picChg>
        <pc:picChg chg="add del">
          <ac:chgData name="Chris G" userId="ec6dd0bf820af39d" providerId="LiveId" clId="{A6C1FA34-9980-42BD-90CE-52D17F13C601}" dt="2018-01-22T20:00:40.600" v="1880"/>
          <ac:picMkLst>
            <pc:docMk/>
            <pc:sldMk cId="3662040572" sldId="1749"/>
            <ac:picMk id="15" creationId="{C3665CB4-6180-45B5-B745-1AA0B4064910}"/>
          </ac:picMkLst>
        </pc:picChg>
        <pc:picChg chg="add mod">
          <ac:chgData name="Chris G" userId="ec6dd0bf820af39d" providerId="LiveId" clId="{A6C1FA34-9980-42BD-90CE-52D17F13C601}" dt="2018-01-21T19:36:39.199" v="1768" actId="1076"/>
          <ac:picMkLst>
            <pc:docMk/>
            <pc:sldMk cId="3662040572" sldId="1749"/>
            <ac:picMk id="19" creationId="{B27033D7-2677-4BBD-974A-3490548A6E2D}"/>
          </ac:picMkLst>
        </pc:picChg>
      </pc:sldChg>
    </pc:docChg>
  </pc:docChgLst>
  <pc:docChgLst>
    <pc:chgData name="Chris G" userId="ec6dd0bf820af39d" providerId="LiveId" clId="{77B084DB-34BD-4714-AFF6-B98C98F6D19D}"/>
    <pc:docChg chg="custSel addSld delSld modSld modMainMaster">
      <pc:chgData name="Chris G" userId="ec6dd0bf820af39d" providerId="LiveId" clId="{77B084DB-34BD-4714-AFF6-B98C98F6D19D}" dt="2018-01-19T18:41:39.476" v="445" actId="20577"/>
      <pc:docMkLst>
        <pc:docMk/>
      </pc:docMkLst>
      <pc:sldChg chg="modSp">
        <pc:chgData name="Chris G" userId="ec6dd0bf820af39d" providerId="LiveId" clId="{77B084DB-34BD-4714-AFF6-B98C98F6D19D}" dt="2018-01-19T18:41:39.476" v="445" actId="20577"/>
        <pc:sldMkLst>
          <pc:docMk/>
          <pc:sldMk cId="1175140175" sldId="1735"/>
        </pc:sldMkLst>
        <pc:spChg chg="mod">
          <ac:chgData name="Chris G" userId="ec6dd0bf820af39d" providerId="LiveId" clId="{77B084DB-34BD-4714-AFF6-B98C98F6D19D}" dt="2018-01-19T18:41:39.476" v="445" actId="20577"/>
          <ac:spMkLst>
            <pc:docMk/>
            <pc:sldMk cId="1175140175" sldId="1735"/>
            <ac:spMk id="2" creationId="{00000000-0000-0000-0000-000000000000}"/>
          </ac:spMkLst>
        </pc:spChg>
      </pc:sldChg>
      <pc:sldChg chg="modSp add">
        <pc:chgData name="Chris G" userId="ec6dd0bf820af39d" providerId="LiveId" clId="{77B084DB-34BD-4714-AFF6-B98C98F6D19D}" dt="2018-01-19T18:41:02.716" v="422" actId="27636"/>
        <pc:sldMkLst>
          <pc:docMk/>
          <pc:sldMk cId="2335807216" sldId="1740"/>
        </pc:sldMkLst>
        <pc:spChg chg="mod">
          <ac:chgData name="Chris G" userId="ec6dd0bf820af39d" providerId="LiveId" clId="{77B084DB-34BD-4714-AFF6-B98C98F6D19D}" dt="2018-01-19T18:41:02.716" v="422" actId="27636"/>
          <ac:spMkLst>
            <pc:docMk/>
            <pc:sldMk cId="2335807216" sldId="1740"/>
            <ac:spMk id="3" creationId="{EEB99570-74B8-496E-9BF0-78D33340D20E}"/>
          </ac:spMkLst>
        </pc:spChg>
      </pc:sldChg>
      <pc:sldMasterChg chg="modSldLayout">
        <pc:chgData name="Chris G" userId="ec6dd0bf820af39d" providerId="LiveId" clId="{77B084DB-34BD-4714-AFF6-B98C98F6D19D}" dt="2018-01-19T18:39:27.761" v="397" actId="20577"/>
        <pc:sldMasterMkLst>
          <pc:docMk/>
          <pc:sldMasterMk cId="1056324580" sldId="2147483648"/>
        </pc:sldMasterMkLst>
        <pc:sldLayoutChg chg="modSp">
          <pc:chgData name="Chris G" userId="ec6dd0bf820af39d" providerId="LiveId" clId="{77B084DB-34BD-4714-AFF6-B98C98F6D19D}" dt="2018-01-19T18:39:27.761" v="397" actId="20577"/>
          <pc:sldLayoutMkLst>
            <pc:docMk/>
            <pc:sldMasterMk cId="1056324580" sldId="2147483648"/>
            <pc:sldLayoutMk cId="2118820008" sldId="2147483650"/>
          </pc:sldLayoutMkLst>
          <pc:spChg chg="mod">
            <ac:chgData name="Chris G" userId="ec6dd0bf820af39d" providerId="LiveId" clId="{77B084DB-34BD-4714-AFF6-B98C98F6D19D}" dt="2018-01-19T18:19:44.033" v="85" actId="20577"/>
            <ac:spMkLst>
              <pc:docMk/>
              <pc:sldMasterMk cId="1056324580" sldId="2147483648"/>
              <pc:sldLayoutMk cId="2118820008" sldId="2147483650"/>
              <ac:spMk id="3" creationId="{00000000-0000-0000-0000-000000000000}"/>
            </ac:spMkLst>
          </pc:spChg>
          <pc:spChg chg="mod">
            <ac:chgData name="Chris G" userId="ec6dd0bf820af39d" providerId="LiveId" clId="{77B084DB-34BD-4714-AFF6-B98C98F6D19D}" dt="2018-01-19T18:39:27.761" v="397" actId="20577"/>
            <ac:spMkLst>
              <pc:docMk/>
              <pc:sldMasterMk cId="1056324580" sldId="2147483648"/>
              <pc:sldLayoutMk cId="2118820008" sldId="2147483650"/>
              <ac:spMk id="9" creationId="{00000000-0000-0000-0000-000000000000}"/>
            </ac:spMkLst>
          </pc:spChg>
        </pc:sldLayoutChg>
        <pc:sldLayoutChg chg="modSp">
          <pc:chgData name="Chris G" userId="ec6dd0bf820af39d" providerId="LiveId" clId="{77B084DB-34BD-4714-AFF6-B98C98F6D19D}" dt="2018-01-19T18:20:06.082" v="100" actId="20577"/>
          <pc:sldLayoutMkLst>
            <pc:docMk/>
            <pc:sldMasterMk cId="1056324580" sldId="2147483648"/>
            <pc:sldLayoutMk cId="2665502471" sldId="2147483653"/>
          </pc:sldLayoutMkLst>
          <pc:spChg chg="mod">
            <ac:chgData name="Chris G" userId="ec6dd0bf820af39d" providerId="LiveId" clId="{77B084DB-34BD-4714-AFF6-B98C98F6D19D}" dt="2018-01-19T18:20:04.658" v="99" actId="20577"/>
            <ac:spMkLst>
              <pc:docMk/>
              <pc:sldMasterMk cId="1056324580" sldId="2147483648"/>
              <pc:sldLayoutMk cId="2665502471" sldId="2147483653"/>
              <ac:spMk id="4" creationId="{00000000-0000-0000-0000-000000000000}"/>
            </ac:spMkLst>
          </pc:spChg>
          <pc:spChg chg="mod">
            <ac:chgData name="Chris G" userId="ec6dd0bf820af39d" providerId="LiveId" clId="{77B084DB-34BD-4714-AFF6-B98C98F6D19D}" dt="2018-01-19T18:20:06.082" v="100" actId="20577"/>
            <ac:spMkLst>
              <pc:docMk/>
              <pc:sldMasterMk cId="1056324580" sldId="2147483648"/>
              <pc:sldLayoutMk cId="2665502471" sldId="2147483653"/>
              <ac:spMk id="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E40BE-1D10-4C80-A8BF-F5AF39EFA189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B35EA-B9A0-4448-AC8F-A6EC22B33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887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32285-C8C6-4668-B04E-FA4453CF6A76}" type="datetimeFigureOut">
              <a:rPr lang="de-AT" smtClean="0"/>
              <a:t>22.01.2018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E0D26-08C0-41F2-9EB8-4EF69F79B2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830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28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56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83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08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137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66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193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20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E0D26-08C0-41F2-9EB8-4EF69F79B2A4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33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E0D26-08C0-41F2-9EB8-4EF69F79B2A4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08101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E0D26-08C0-41F2-9EB8-4EF69F79B2A4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7318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E0D26-08C0-41F2-9EB8-4EF69F79B2A4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9802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E0D26-08C0-41F2-9EB8-4EF69F79B2A4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068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40"/>
            <a:ext cx="84201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0" y="3886202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823A-8D1F-4A7A-BCD3-140CE86C5147}" type="datetime1">
              <a:rPr lang="de-AT" smtClean="0"/>
              <a:t>22.01.2018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7" t="24132" r="70188" b="19621"/>
          <a:stretch/>
        </p:blipFill>
        <p:spPr bwMode="auto">
          <a:xfrm>
            <a:off x="-452696" y="0"/>
            <a:ext cx="1036060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6"/>
          <p:cNvSpPr txBox="1">
            <a:spLocks/>
          </p:cNvSpPr>
          <p:nvPr userDrawn="1"/>
        </p:nvSpPr>
        <p:spPr>
          <a:xfrm>
            <a:off x="589351" y="2130440"/>
            <a:ext cx="8420100" cy="1470025"/>
          </a:xfrm>
          <a:prstGeom prst="rect">
            <a:avLst/>
          </a:prstGeom>
        </p:spPr>
        <p:txBody>
          <a:bodyPr vert="horz" lIns="91406" tIns="45703" rIns="91406" bIns="45703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AT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TITEL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740537" y="3212976"/>
            <a:ext cx="3198355" cy="0"/>
          </a:xfrm>
          <a:prstGeom prst="line">
            <a:avLst/>
          </a:prstGeom>
          <a:ln w="44450" cap="rnd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 userDrawn="1"/>
        </p:nvCxnSpPr>
        <p:spPr>
          <a:xfrm>
            <a:off x="740537" y="3356992"/>
            <a:ext cx="2964329" cy="0"/>
          </a:xfrm>
          <a:prstGeom prst="line">
            <a:avLst/>
          </a:prstGeom>
          <a:ln w="44450" cap="rnd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740532" y="3501008"/>
            <a:ext cx="2574286" cy="0"/>
          </a:xfrm>
          <a:prstGeom prst="line">
            <a:avLst/>
          </a:prstGeom>
          <a:ln w="44450" cap="rnd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94" y="5661263"/>
            <a:ext cx="1653408" cy="9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81854" y="274649"/>
            <a:ext cx="222885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95300" y="274649"/>
            <a:ext cx="652145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A7D4-6DA7-4AC0-90DA-495E283232C3}" type="datetime1">
              <a:rPr lang="de-AT" smtClean="0"/>
              <a:t>22.01.2018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70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pic>
        <p:nvPicPr>
          <p:cNvPr id="7" name="Inhaltsplatzhalter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" y="-27379"/>
            <a:ext cx="9945555" cy="133329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de-AT" dirty="0"/>
              <a:t>Folie 1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A55E55-235A-4F68-B44B-5B270E39D9BB}" type="datetime1">
              <a:rPr lang="de-AT" smtClean="0"/>
              <a:t>22.01.2018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1882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21E0-5FCF-46D5-8E71-06BE4024C7C9}" type="datetime1">
              <a:rPr lang="de-AT" smtClean="0"/>
              <a:t>22.01.2018</a:t>
            </a:fld>
            <a:endParaRPr lang="de-A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343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4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28" indent="0">
              <a:buNone/>
              <a:defRPr sz="2000" b="1"/>
            </a:lvl2pPr>
            <a:lvl3pPr marL="914056" indent="0">
              <a:buNone/>
              <a:defRPr sz="1800" b="1"/>
            </a:lvl3pPr>
            <a:lvl4pPr marL="1371083" indent="0">
              <a:buNone/>
              <a:defRPr sz="1600" b="1"/>
            </a:lvl4pPr>
            <a:lvl5pPr marL="1828108" indent="0">
              <a:buNone/>
              <a:defRPr sz="1600" b="1"/>
            </a:lvl5pPr>
            <a:lvl6pPr marL="2285137" indent="0">
              <a:buNone/>
              <a:defRPr sz="1600" b="1"/>
            </a:lvl6pPr>
            <a:lvl7pPr marL="2742166" indent="0">
              <a:buNone/>
              <a:defRPr sz="1600" b="1"/>
            </a:lvl7pPr>
            <a:lvl8pPr marL="3199193" indent="0">
              <a:buNone/>
              <a:defRPr sz="1600" b="1"/>
            </a:lvl8pPr>
            <a:lvl9pPr marL="365622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828108" indent="0"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115" y="1535114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28" indent="0">
              <a:buNone/>
              <a:defRPr sz="2000" b="1"/>
            </a:lvl2pPr>
            <a:lvl3pPr marL="914056" indent="0">
              <a:buNone/>
              <a:defRPr sz="1800" b="1"/>
            </a:lvl3pPr>
            <a:lvl4pPr marL="1371083" indent="0">
              <a:buNone/>
              <a:defRPr sz="1600" b="1"/>
            </a:lvl4pPr>
            <a:lvl5pPr marL="1828108" indent="0">
              <a:buNone/>
              <a:defRPr sz="1600" b="1"/>
            </a:lvl5pPr>
            <a:lvl6pPr marL="2285137" indent="0">
              <a:buNone/>
              <a:defRPr sz="1600" b="1"/>
            </a:lvl6pPr>
            <a:lvl7pPr marL="2742166" indent="0">
              <a:buNone/>
              <a:defRPr sz="1600" b="1"/>
            </a:lvl7pPr>
            <a:lvl8pPr marL="3199193" indent="0">
              <a:buNone/>
              <a:defRPr sz="1600" b="1"/>
            </a:lvl8pPr>
            <a:lvl9pPr marL="365622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F1B5-1080-4A4D-93FE-2AFC40FEAED7}" type="datetime1">
              <a:rPr lang="de-AT" smtClean="0"/>
              <a:t>22.01.2018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550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07911-CD8C-4B83-8C1E-2EDDEAF7124F}" type="datetime1">
              <a:rPr lang="de-AT" smtClean="0"/>
              <a:t>22.01.2018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80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7C43-A959-49D5-BD00-F6710B17D347}" type="datetime1">
              <a:rPr lang="de-AT" smtClean="0"/>
              <a:t>22.01.2018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687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2976" y="27306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4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28" indent="0">
              <a:buNone/>
              <a:defRPr sz="1200"/>
            </a:lvl2pPr>
            <a:lvl3pPr marL="914056" indent="0">
              <a:buNone/>
              <a:defRPr sz="1000"/>
            </a:lvl3pPr>
            <a:lvl4pPr marL="1371083" indent="0">
              <a:buNone/>
              <a:defRPr sz="900"/>
            </a:lvl4pPr>
            <a:lvl5pPr marL="1828108" indent="0">
              <a:buNone/>
              <a:defRPr sz="900"/>
            </a:lvl5pPr>
            <a:lvl6pPr marL="2285137" indent="0">
              <a:buNone/>
              <a:defRPr sz="900"/>
            </a:lvl6pPr>
            <a:lvl7pPr marL="2742166" indent="0">
              <a:buNone/>
              <a:defRPr sz="900"/>
            </a:lvl7pPr>
            <a:lvl8pPr marL="3199193" indent="0">
              <a:buNone/>
              <a:defRPr sz="900"/>
            </a:lvl8pPr>
            <a:lvl9pPr marL="365622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FD0D-1B57-4662-AB88-65D7683B137A}" type="datetime1">
              <a:rPr lang="de-AT" smtClean="0"/>
              <a:t>22.01.2018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516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9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649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28" indent="0">
              <a:buNone/>
              <a:defRPr sz="2800"/>
            </a:lvl2pPr>
            <a:lvl3pPr marL="914056" indent="0">
              <a:buNone/>
              <a:defRPr sz="2400"/>
            </a:lvl3pPr>
            <a:lvl4pPr marL="1371083" indent="0">
              <a:buNone/>
              <a:defRPr sz="2000"/>
            </a:lvl4pPr>
            <a:lvl5pPr marL="1828108" indent="0">
              <a:buNone/>
              <a:defRPr sz="2000"/>
            </a:lvl5pPr>
            <a:lvl6pPr marL="2285137" indent="0">
              <a:buNone/>
              <a:defRPr sz="2000"/>
            </a:lvl6pPr>
            <a:lvl7pPr marL="2742166" indent="0">
              <a:buNone/>
              <a:defRPr sz="2000"/>
            </a:lvl7pPr>
            <a:lvl8pPr marL="3199193" indent="0">
              <a:buNone/>
              <a:defRPr sz="2000"/>
            </a:lvl8pPr>
            <a:lvl9pPr marL="365622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649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28" indent="0">
              <a:buNone/>
              <a:defRPr sz="1200"/>
            </a:lvl2pPr>
            <a:lvl3pPr marL="914056" indent="0">
              <a:buNone/>
              <a:defRPr sz="1000"/>
            </a:lvl3pPr>
            <a:lvl4pPr marL="1371083" indent="0">
              <a:buNone/>
              <a:defRPr sz="900"/>
            </a:lvl4pPr>
            <a:lvl5pPr marL="1828108" indent="0">
              <a:buNone/>
              <a:defRPr sz="900"/>
            </a:lvl5pPr>
            <a:lvl6pPr marL="2285137" indent="0">
              <a:buNone/>
              <a:defRPr sz="900"/>
            </a:lvl6pPr>
            <a:lvl7pPr marL="2742166" indent="0">
              <a:buNone/>
              <a:defRPr sz="900"/>
            </a:lvl7pPr>
            <a:lvl8pPr marL="3199193" indent="0">
              <a:buNone/>
              <a:defRPr sz="900"/>
            </a:lvl8pPr>
            <a:lvl9pPr marL="365622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AC9D-681F-4C6C-B748-A22E1014B687}" type="datetime1">
              <a:rPr lang="de-AT" smtClean="0"/>
              <a:t>22.01.2018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851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DF09-200F-4437-870F-6371DDA93B70}" type="datetime1">
              <a:rPr lang="de-AT" smtClean="0"/>
              <a:t>22.01.2018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994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06" tIns="45703" rIns="91406" bIns="45703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06" tIns="45703" rIns="91406" bIns="45703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95300" y="6356365"/>
            <a:ext cx="1001316" cy="365125"/>
          </a:xfrm>
          <a:prstGeom prst="rect">
            <a:avLst/>
          </a:prstGeom>
        </p:spPr>
        <p:txBody>
          <a:bodyPr vert="horz" lIns="91406" tIns="45703" rIns="91406" bIns="4570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C028F-E316-4C0A-9E06-C9E8477B7866}" type="datetime1">
              <a:rPr lang="de-AT" smtClean="0"/>
              <a:t>22.01.2018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712640" y="6356365"/>
            <a:ext cx="4808810" cy="365125"/>
          </a:xfrm>
          <a:prstGeom prst="rect">
            <a:avLst/>
          </a:prstGeom>
        </p:spPr>
        <p:txBody>
          <a:bodyPr vert="horz" lIns="91406" tIns="45703" rIns="91406" bIns="4570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65368" y="6356365"/>
            <a:ext cx="1145332" cy="365125"/>
          </a:xfrm>
          <a:prstGeom prst="rect">
            <a:avLst/>
          </a:prstGeom>
        </p:spPr>
        <p:txBody>
          <a:bodyPr vert="horz" lIns="91406" tIns="45703" rIns="91406" bIns="4570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632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/>
  <p:txStyles>
    <p:titleStyle>
      <a:lvl1pPr algn="ctr" defTabSz="91405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70" indent="-342770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70" indent="-285642" algn="l" defTabSz="914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69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96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624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651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79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06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34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8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56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83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08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37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66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93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20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7" t="24132" r="70188" b="19621"/>
          <a:stretch/>
        </p:blipFill>
        <p:spPr bwMode="auto">
          <a:xfrm>
            <a:off x="-821292" y="0"/>
            <a:ext cx="1036060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589351" y="3429010"/>
            <a:ext cx="84201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de-AT" sz="3100" dirty="0"/>
              <a:t>Smart Produkt Solutions</a:t>
            </a:r>
            <a:br>
              <a:rPr lang="de-AT" dirty="0"/>
            </a:br>
            <a:r>
              <a:rPr lang="de-AT" dirty="0" err="1"/>
              <a:t>Assignment</a:t>
            </a:r>
            <a:r>
              <a:rPr lang="de-AT" dirty="0"/>
              <a:t> 5 – </a:t>
            </a:r>
            <a:br>
              <a:rPr lang="de-AT" dirty="0"/>
            </a:br>
            <a:r>
              <a:rPr lang="de-AT" dirty="0"/>
              <a:t>Project Management Methods</a:t>
            </a:r>
            <a:br>
              <a:rPr lang="de-AT" dirty="0"/>
            </a:br>
            <a:r>
              <a:rPr lang="de-AT" sz="3100" dirty="0"/>
              <a:t>SPS </a:t>
            </a:r>
            <a:r>
              <a:rPr lang="de-AT" sz="3100" dirty="0" err="1"/>
              <a:t>bbM</a:t>
            </a:r>
            <a:r>
              <a:rPr lang="de-AT" sz="3100" dirty="0"/>
              <a:t>, </a:t>
            </a:r>
            <a:r>
              <a:rPr lang="de-DE" sz="3100" dirty="0"/>
              <a:t>WS 2017/18</a:t>
            </a:r>
            <a:br>
              <a:rPr lang="de-DE" sz="3100" dirty="0"/>
            </a:br>
            <a:br>
              <a:rPr lang="de-DE" dirty="0"/>
            </a:br>
            <a:endParaRPr lang="de-AT" dirty="0"/>
          </a:p>
        </p:txBody>
      </p:sp>
      <p:cxnSp>
        <p:nvCxnSpPr>
          <p:cNvPr id="12" name="Gerade Verbindung 11"/>
          <p:cNvCxnSpPr/>
          <p:nvPr/>
        </p:nvCxnSpPr>
        <p:spPr>
          <a:xfrm>
            <a:off x="740537" y="4837409"/>
            <a:ext cx="3198355" cy="0"/>
          </a:xfrm>
          <a:prstGeom prst="line">
            <a:avLst/>
          </a:prstGeom>
          <a:ln w="44450" cap="rnd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740537" y="4981425"/>
            <a:ext cx="2964329" cy="0"/>
          </a:xfrm>
          <a:prstGeom prst="line">
            <a:avLst/>
          </a:prstGeom>
          <a:ln w="44450" cap="rnd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740532" y="5125441"/>
            <a:ext cx="2574286" cy="0"/>
          </a:xfrm>
          <a:prstGeom prst="line">
            <a:avLst/>
          </a:prstGeom>
          <a:ln w="44450" cap="rnd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94" y="5661263"/>
            <a:ext cx="1653408" cy="9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5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57FEBA4-5A1E-49B0-AECB-2D6562CD2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Traditional </a:t>
            </a:r>
            <a:r>
              <a:rPr lang="en-GB" dirty="0"/>
              <a:t>project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2400" dirty="0"/>
              <a:t>Goal of traditional </a:t>
            </a:r>
            <a:r>
              <a:rPr lang="de-DE" sz="2400" dirty="0" err="1"/>
              <a:t>project</a:t>
            </a:r>
            <a:r>
              <a:rPr lang="de-DE" sz="2400" dirty="0"/>
              <a:t> </a:t>
            </a:r>
            <a:r>
              <a:rPr lang="de-DE" sz="2400" dirty="0" err="1"/>
              <a:t>management</a:t>
            </a:r>
            <a:r>
              <a:rPr lang="de-DE" sz="2400" dirty="0"/>
              <a:t> - in </a:t>
            </a:r>
            <a:r>
              <a:rPr lang="de-DE" sz="2400" dirty="0" err="1"/>
              <a:t>our</a:t>
            </a:r>
            <a:r>
              <a:rPr lang="de-DE" sz="2400" dirty="0"/>
              <a:t> </a:t>
            </a:r>
            <a:r>
              <a:rPr lang="de-DE" sz="2400" dirty="0" err="1"/>
              <a:t>project</a:t>
            </a:r>
            <a:r>
              <a:rPr lang="de-DE" sz="2400" dirty="0"/>
              <a:t>?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EB99570-74B8-496E-9BF0-78D33340D2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Traditional vs. Agile Methods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C290FD-1494-42CC-9C82-2D69176C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22.01.2018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141F45-EC25-4DB8-AC7F-15667D54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C26705-4D62-40ED-ABB5-69290BD9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10</a:t>
            </a:fld>
            <a:endParaRPr lang="de-AT" dirty="0"/>
          </a:p>
        </p:txBody>
      </p:sp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2820B231-736E-4E12-A77B-43DB9C56F245}"/>
              </a:ext>
            </a:extLst>
          </p:cNvPr>
          <p:cNvSpPr/>
          <p:nvPr/>
        </p:nvSpPr>
        <p:spPr>
          <a:xfrm>
            <a:off x="543982" y="2780928"/>
            <a:ext cx="3672408" cy="2784466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9050615-6067-4A02-84EA-1E53D5AD8F4E}"/>
              </a:ext>
            </a:extLst>
          </p:cNvPr>
          <p:cNvSpPr txBox="1"/>
          <p:nvPr/>
        </p:nvSpPr>
        <p:spPr>
          <a:xfrm rot="18312037">
            <a:off x="867141" y="3671011"/>
            <a:ext cx="71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TIME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320EA7E7-867D-450E-A1CE-46B6FEA4D4B9}"/>
              </a:ext>
            </a:extLst>
          </p:cNvPr>
          <p:cNvSpPr txBox="1"/>
          <p:nvPr/>
        </p:nvSpPr>
        <p:spPr>
          <a:xfrm rot="3345269">
            <a:off x="3221469" y="3674429"/>
            <a:ext cx="71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COST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2915383-982D-4A14-8EF1-0D553571B8C3}"/>
              </a:ext>
            </a:extLst>
          </p:cNvPr>
          <p:cNvSpPr txBox="1"/>
          <p:nvPr/>
        </p:nvSpPr>
        <p:spPr>
          <a:xfrm>
            <a:off x="2021854" y="5630249"/>
            <a:ext cx="79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SCOPE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C4ABB38-B57E-44EA-AF90-012781A0FE28}"/>
              </a:ext>
            </a:extLst>
          </p:cNvPr>
          <p:cNvSpPr txBox="1"/>
          <p:nvPr/>
        </p:nvSpPr>
        <p:spPr>
          <a:xfrm>
            <a:off x="1862062" y="4384672"/>
            <a:ext cx="103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QUALITY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EBC0D25-1379-4073-B701-4D0FEE9AAE9B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1732114" y="4024632"/>
            <a:ext cx="648072" cy="360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FC0C37B-B5EA-4593-93D1-DB1B888C552E}"/>
              </a:ext>
            </a:extLst>
          </p:cNvPr>
          <p:cNvCxnSpPr>
            <a:cxnSpLocks/>
          </p:cNvCxnSpPr>
          <p:nvPr/>
        </p:nvCxnSpPr>
        <p:spPr>
          <a:xfrm flipV="1">
            <a:off x="2380186" y="4024632"/>
            <a:ext cx="648072" cy="3600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E45F042-164F-4219-B857-100F3ED48B50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380186" y="4754004"/>
            <a:ext cx="0" cy="7075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leichschenkliges Dreieck 34">
            <a:extLst>
              <a:ext uri="{FF2B5EF4-FFF2-40B4-BE49-F238E27FC236}">
                <a16:creationId xmlns:a16="http://schemas.microsoft.com/office/drawing/2014/main" id="{A7D27B05-2007-4F11-9EB1-0957D684864C}"/>
              </a:ext>
            </a:extLst>
          </p:cNvPr>
          <p:cNvSpPr/>
          <p:nvPr/>
        </p:nvSpPr>
        <p:spPr>
          <a:xfrm>
            <a:off x="5617602" y="4765138"/>
            <a:ext cx="3744416" cy="800256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00AD7E-E2CD-43D3-B5FE-B3E7F4FFF36B}"/>
              </a:ext>
            </a:extLst>
          </p:cNvPr>
          <p:cNvSpPr txBox="1"/>
          <p:nvPr/>
        </p:nvSpPr>
        <p:spPr>
          <a:xfrm rot="20125006">
            <a:off x="6137013" y="4721394"/>
            <a:ext cx="71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TIME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AA41E0F-559B-469C-BA79-4FA26C6C3047}"/>
              </a:ext>
            </a:extLst>
          </p:cNvPr>
          <p:cNvSpPr txBox="1"/>
          <p:nvPr/>
        </p:nvSpPr>
        <p:spPr>
          <a:xfrm rot="1426653">
            <a:off x="7817084" y="4808635"/>
            <a:ext cx="148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COST=Budget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D420DAE-DA5E-4283-A148-38759FA6A261}"/>
              </a:ext>
            </a:extLst>
          </p:cNvPr>
          <p:cNvSpPr txBox="1"/>
          <p:nvPr/>
        </p:nvSpPr>
        <p:spPr>
          <a:xfrm>
            <a:off x="7095474" y="5630249"/>
            <a:ext cx="79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SCOPE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0A93C33A-F48E-40A6-8889-4F0E36AC1B4D}"/>
              </a:ext>
            </a:extLst>
          </p:cNvPr>
          <p:cNvSpPr txBox="1"/>
          <p:nvPr/>
        </p:nvSpPr>
        <p:spPr>
          <a:xfrm>
            <a:off x="6299092" y="5165266"/>
            <a:ext cx="247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QUALITY? – </a:t>
            </a:r>
            <a:r>
              <a:rPr lang="de-DE" dirty="0" err="1">
                <a:solidFill>
                  <a:schemeClr val="accent1"/>
                </a:solidFill>
              </a:rPr>
              <a:t>We</a:t>
            </a:r>
            <a:r>
              <a:rPr lang="de-DE" dirty="0">
                <a:solidFill>
                  <a:schemeClr val="accent1"/>
                </a:solidFill>
              </a:rPr>
              <a:t> will </a:t>
            </a:r>
            <a:r>
              <a:rPr lang="de-DE" dirty="0" err="1">
                <a:solidFill>
                  <a:schemeClr val="accent1"/>
                </a:solidFill>
              </a:rPr>
              <a:t>see</a:t>
            </a:r>
            <a:endParaRPr lang="de-DE" dirty="0">
              <a:solidFill>
                <a:schemeClr val="accent1"/>
              </a:solidFill>
            </a:endParaRP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44FE3862-C925-4E6F-8D12-8F89B15BE1D9}"/>
              </a:ext>
            </a:extLst>
          </p:cNvPr>
          <p:cNvCxnSpPr>
            <a:cxnSpLocks/>
          </p:cNvCxnSpPr>
          <p:nvPr/>
        </p:nvCxnSpPr>
        <p:spPr>
          <a:xfrm>
            <a:off x="3462489" y="3284984"/>
            <a:ext cx="3290711" cy="1073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4A9EE40B-F70D-433A-9478-28D5D8CFA7A1}"/>
              </a:ext>
            </a:extLst>
          </p:cNvPr>
          <p:cNvSpPr txBox="1"/>
          <p:nvPr/>
        </p:nvSpPr>
        <p:spPr>
          <a:xfrm rot="1054372">
            <a:off x="4544427" y="3435625"/>
            <a:ext cx="148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6661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24" grpId="0"/>
      <p:bldP spid="25" grpId="0"/>
      <p:bldP spid="26" grpId="0"/>
      <p:bldP spid="35" grpId="0" animBg="1"/>
      <p:bldP spid="36" grpId="0"/>
      <p:bldP spid="37" grpId="0"/>
      <p:bldP spid="38" grpId="0"/>
      <p:bldP spid="39" grpId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57FEBA4-5A1E-49B0-AECB-2D6562CD2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Agile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/>
              <a:t>	Agile </a:t>
            </a:r>
            <a:r>
              <a:rPr lang="de-DE" dirty="0" err="1"/>
              <a:t>development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?</a:t>
            </a:r>
          </a:p>
          <a:p>
            <a:pPr marL="0" indent="0">
              <a:buNone/>
            </a:pPr>
            <a:r>
              <a:rPr lang="de-DE" dirty="0"/>
              <a:t>	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EB99570-74B8-496E-9BF0-78D33340D2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Traditional vs. Agile Methods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C290FD-1494-42CC-9C82-2D69176C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22.01.2018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141F45-EC25-4DB8-AC7F-15667D54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12640" y="6356365"/>
            <a:ext cx="4808810" cy="365125"/>
          </a:xfrm>
        </p:spPr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C26705-4D62-40ED-ABB5-69290BD9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11</a:t>
            </a:fld>
            <a:endParaRPr lang="de-AT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6BD22CA-C969-4B3D-AD97-E8B66D228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2523610"/>
            <a:ext cx="8858250" cy="3048000"/>
          </a:xfrm>
          <a:prstGeom prst="rect">
            <a:avLst/>
          </a:prstGeom>
        </p:spPr>
      </p:pic>
      <p:sp>
        <p:nvSpPr>
          <p:cNvPr id="27" name="Sprechblase: rechteckig 26">
            <a:extLst>
              <a:ext uri="{FF2B5EF4-FFF2-40B4-BE49-F238E27FC236}">
                <a16:creationId xmlns:a16="http://schemas.microsoft.com/office/drawing/2014/main" id="{666D3E09-72FE-4F2E-B16E-3B4A76024249}"/>
              </a:ext>
            </a:extLst>
          </p:cNvPr>
          <p:cNvSpPr/>
          <p:nvPr/>
        </p:nvSpPr>
        <p:spPr>
          <a:xfrm>
            <a:off x="704528" y="2883650"/>
            <a:ext cx="1296144" cy="713839"/>
          </a:xfrm>
          <a:prstGeom prst="wedgeRectCallou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err="1">
                <a:solidFill>
                  <a:schemeClr val="tx1"/>
                </a:solidFill>
              </a:rPr>
              <a:t>Our</a:t>
            </a:r>
            <a:r>
              <a:rPr lang="de-DE" sz="1600" dirty="0">
                <a:solidFill>
                  <a:schemeClr val="tx1"/>
                </a:solidFill>
              </a:rPr>
              <a:t> „</a:t>
            </a:r>
            <a:r>
              <a:rPr lang="de-DE" sz="1600" dirty="0" err="1">
                <a:solidFill>
                  <a:schemeClr val="tx1"/>
                </a:solidFill>
              </a:rPr>
              <a:t>To</a:t>
            </a:r>
            <a:r>
              <a:rPr lang="de-DE" sz="1600" dirty="0">
                <a:solidFill>
                  <a:schemeClr val="tx1"/>
                </a:solidFill>
              </a:rPr>
              <a:t> Do“ on </a:t>
            </a:r>
            <a:r>
              <a:rPr lang="de-DE" sz="1600" dirty="0" err="1">
                <a:solidFill>
                  <a:schemeClr val="tx1"/>
                </a:solidFill>
              </a:rPr>
              <a:t>github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9" name="Sprechblase: rechteckig 28">
            <a:extLst>
              <a:ext uri="{FF2B5EF4-FFF2-40B4-BE49-F238E27FC236}">
                <a16:creationId xmlns:a16="http://schemas.microsoft.com/office/drawing/2014/main" id="{3D7BCAF7-8990-4A98-AE39-04092E3CACF5}"/>
              </a:ext>
            </a:extLst>
          </p:cNvPr>
          <p:cNvSpPr/>
          <p:nvPr/>
        </p:nvSpPr>
        <p:spPr>
          <a:xfrm>
            <a:off x="3656856" y="5399315"/>
            <a:ext cx="1296144" cy="713839"/>
          </a:xfrm>
          <a:prstGeom prst="wedgeRectCallout">
            <a:avLst>
              <a:gd name="adj1" fmla="val -22674"/>
              <a:gd name="adj2" fmla="val -6410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„In </a:t>
            </a:r>
            <a:r>
              <a:rPr lang="de-DE" sz="1600" dirty="0" err="1">
                <a:solidFill>
                  <a:schemeClr val="tx1"/>
                </a:solidFill>
              </a:rPr>
              <a:t>progress</a:t>
            </a:r>
            <a:r>
              <a:rPr lang="de-DE" sz="1600" dirty="0">
                <a:solidFill>
                  <a:schemeClr val="tx1"/>
                </a:solidFill>
              </a:rPr>
              <a:t>“ on </a:t>
            </a:r>
            <a:r>
              <a:rPr lang="de-DE" sz="1600" dirty="0" err="1">
                <a:solidFill>
                  <a:schemeClr val="tx1"/>
                </a:solidFill>
              </a:rPr>
              <a:t>github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30" name="Sprechblase: rechteckig 29">
            <a:extLst>
              <a:ext uri="{FF2B5EF4-FFF2-40B4-BE49-F238E27FC236}">
                <a16:creationId xmlns:a16="http://schemas.microsoft.com/office/drawing/2014/main" id="{3FB7A699-5A61-461D-9920-B378FD3F9954}"/>
              </a:ext>
            </a:extLst>
          </p:cNvPr>
          <p:cNvSpPr/>
          <p:nvPr/>
        </p:nvSpPr>
        <p:spPr>
          <a:xfrm>
            <a:off x="5673080" y="2715161"/>
            <a:ext cx="2592288" cy="713839"/>
          </a:xfrm>
          <a:prstGeom prst="wedgeRectCallout">
            <a:avLst>
              <a:gd name="adj1" fmla="val -41068"/>
              <a:gd name="adj2" fmla="val 87821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Daily </a:t>
            </a:r>
            <a:r>
              <a:rPr lang="de-DE" sz="1600" dirty="0" err="1">
                <a:solidFill>
                  <a:schemeClr val="tx1"/>
                </a:solidFill>
              </a:rPr>
              <a:t>communication</a:t>
            </a:r>
            <a:r>
              <a:rPr lang="de-DE" sz="1600" dirty="0">
                <a:solidFill>
                  <a:schemeClr val="tx1"/>
                </a:solidFill>
              </a:rPr>
              <a:t> via </a:t>
            </a:r>
            <a:r>
              <a:rPr lang="de-DE" sz="1600" dirty="0" err="1">
                <a:solidFill>
                  <a:schemeClr val="tx1"/>
                </a:solidFill>
              </a:rPr>
              <a:t>whatsapp</a:t>
            </a:r>
            <a:r>
              <a:rPr lang="de-DE" sz="1600" dirty="0">
                <a:solidFill>
                  <a:schemeClr val="tx1"/>
                </a:solidFill>
              </a:rPr>
              <a:t> and </a:t>
            </a:r>
            <a:r>
              <a:rPr lang="de-DE" sz="1600" dirty="0" err="1">
                <a:solidFill>
                  <a:schemeClr val="tx1"/>
                </a:solidFill>
              </a:rPr>
              <a:t>github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>
                <a:solidFill>
                  <a:schemeClr val="tx1"/>
                </a:solidFill>
              </a:rPr>
              <a:t>(for CAD and </a:t>
            </a:r>
            <a:r>
              <a:rPr lang="de-DE" sz="1600" dirty="0" err="1">
                <a:solidFill>
                  <a:schemeClr val="tx1"/>
                </a:solidFill>
              </a:rPr>
              <a:t>sourcecode</a:t>
            </a:r>
            <a:r>
              <a:rPr lang="de-DE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Sprechblase: rechteckig 32">
            <a:extLst>
              <a:ext uri="{FF2B5EF4-FFF2-40B4-BE49-F238E27FC236}">
                <a16:creationId xmlns:a16="http://schemas.microsoft.com/office/drawing/2014/main" id="{E8E22A70-233B-4BD2-B9EC-2D880FC8A298}"/>
              </a:ext>
            </a:extLst>
          </p:cNvPr>
          <p:cNvSpPr/>
          <p:nvPr/>
        </p:nvSpPr>
        <p:spPr>
          <a:xfrm>
            <a:off x="5961112" y="5145164"/>
            <a:ext cx="1872208" cy="910793"/>
          </a:xfrm>
          <a:prstGeom prst="wedgeRectCallout">
            <a:avLst>
              <a:gd name="adj1" fmla="val -18299"/>
              <a:gd name="adj2" fmla="val -71111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Review </a:t>
            </a:r>
            <a:r>
              <a:rPr lang="de-DE" sz="1600" dirty="0" err="1">
                <a:solidFill>
                  <a:schemeClr val="tx1"/>
                </a:solidFill>
              </a:rPr>
              <a:t>with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the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complete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team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over</a:t>
            </a:r>
            <a:r>
              <a:rPr lang="de-DE" sz="1600" dirty="0">
                <a:solidFill>
                  <a:schemeClr val="tx1"/>
                </a:solidFill>
              </a:rPr>
              <a:t> all </a:t>
            </a:r>
            <a:r>
              <a:rPr lang="de-DE" sz="1600" dirty="0" err="1">
                <a:solidFill>
                  <a:schemeClr val="tx1"/>
                </a:solidFill>
              </a:rPr>
              <a:t>accomplished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workpackages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7BC8F8A-8127-4F03-BD10-F8CED1E89DFC}"/>
              </a:ext>
            </a:extLst>
          </p:cNvPr>
          <p:cNvSpPr/>
          <p:nvPr/>
        </p:nvSpPr>
        <p:spPr>
          <a:xfrm>
            <a:off x="552450" y="6150719"/>
            <a:ext cx="71570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/>
              <a:t>Source: https://www.visualstudio.com/de/learn/what-is-scrum/?rr=https%3A%2F%2Fwww.google.de%2F</a:t>
            </a:r>
          </a:p>
        </p:txBody>
      </p:sp>
    </p:spTree>
    <p:extLst>
      <p:ext uri="{BB962C8B-B14F-4D97-AF65-F5344CB8AC3E}">
        <p14:creationId xmlns:p14="http://schemas.microsoft.com/office/powerpoint/2010/main" val="331950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57FEBA4-5A1E-49B0-AECB-2D6562CD2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Conclusion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EB99570-74B8-496E-9BF0-78D33340D2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Traditional vs. Agile Methods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C290FD-1494-42CC-9C82-2D69176C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22.01.2018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141F45-EC25-4DB8-AC7F-15667D54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C26705-4D62-40ED-ABB5-69290BD9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12</a:t>
            </a:fld>
            <a:endParaRPr lang="de-AT" dirty="0"/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61292AA1-AE1D-4DAC-AC9B-94B2FC9C7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482745"/>
              </p:ext>
            </p:extLst>
          </p:nvPr>
        </p:nvGraphicFramePr>
        <p:xfrm>
          <a:off x="495300" y="2655975"/>
          <a:ext cx="8536568" cy="2487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8284">
                  <a:extLst>
                    <a:ext uri="{9D8B030D-6E8A-4147-A177-3AD203B41FA5}">
                      <a16:colId xmlns:a16="http://schemas.microsoft.com/office/drawing/2014/main" val="464393307"/>
                    </a:ext>
                  </a:extLst>
                </a:gridCol>
                <a:gridCol w="4268284">
                  <a:extLst>
                    <a:ext uri="{9D8B030D-6E8A-4147-A177-3AD203B41FA5}">
                      <a16:colId xmlns:a16="http://schemas.microsoft.com/office/drawing/2014/main" val="2792175509"/>
                    </a:ext>
                  </a:extLst>
                </a:gridCol>
              </a:tblGrid>
              <a:tr h="603606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Traditional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Agile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732118"/>
                  </a:ext>
                </a:extLst>
              </a:tr>
              <a:tr h="603606"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Formal and hierarchical – straight forward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Informal, decisions are made in the entire team – loops possible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528702"/>
                  </a:ext>
                </a:extLst>
              </a:tr>
              <a:tr h="603606"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Anticipation: No changes during the 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Adaption: Embraces changes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3839547"/>
                  </a:ext>
                </a:extLst>
              </a:tr>
              <a:tr h="603606"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Early planning and complete overview is key to success of the 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Fest reaction and adoption during the project is key to success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377766"/>
                  </a:ext>
                </a:extLst>
              </a:tr>
            </a:tbl>
          </a:graphicData>
        </a:graphic>
      </p:graphicFrame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id="{C8EA8729-D2F7-4CC5-8A75-7072FE7D7F92}"/>
              </a:ext>
            </a:extLst>
          </p:cNvPr>
          <p:cNvSpPr/>
          <p:nvPr/>
        </p:nvSpPr>
        <p:spPr>
          <a:xfrm rot="5400000">
            <a:off x="2468724" y="3637614"/>
            <a:ext cx="288032" cy="352839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CD8977C-D4BF-4BA1-A3F3-493F6C4C04D5}"/>
              </a:ext>
            </a:extLst>
          </p:cNvPr>
          <p:cNvSpPr/>
          <p:nvPr/>
        </p:nvSpPr>
        <p:spPr>
          <a:xfrm rot="5400000">
            <a:off x="6780956" y="3637614"/>
            <a:ext cx="288032" cy="352839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CFB456F-9074-49A3-A136-DCA831113E48}"/>
              </a:ext>
            </a:extLst>
          </p:cNvPr>
          <p:cNvSpPr txBox="1"/>
          <p:nvPr/>
        </p:nvSpPr>
        <p:spPr>
          <a:xfrm>
            <a:off x="1712640" y="561732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Overall </a:t>
            </a:r>
            <a:r>
              <a:rPr lang="de-DE" dirty="0" err="1"/>
              <a:t>planning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E25C016-C601-4BA0-9152-A54BEB43C030}"/>
              </a:ext>
            </a:extLst>
          </p:cNvPr>
          <p:cNvSpPr txBox="1"/>
          <p:nvPr/>
        </p:nvSpPr>
        <p:spPr>
          <a:xfrm>
            <a:off x="6101730" y="561188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Development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DA4BE89-9A65-4AB2-9A2C-FAA2953DDB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004" y="5519221"/>
            <a:ext cx="675510" cy="50164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27033D7-2677-4BBD-974A-3490548A6E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304" y="5519221"/>
            <a:ext cx="675510" cy="50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4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8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95300" y="1772816"/>
            <a:ext cx="8915400" cy="44539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/>
              <a:t>Assignment</a:t>
            </a:r>
            <a:r>
              <a:rPr lang="de-AT" dirty="0"/>
              <a:t> 5 – Project Management Methods</a:t>
            </a:r>
          </a:p>
          <a:p>
            <a:pPr marL="0" indent="0">
              <a:buNone/>
            </a:pPr>
            <a:r>
              <a:rPr lang="de-AT" dirty="0" err="1"/>
              <a:t>Planning</a:t>
            </a:r>
            <a:r>
              <a:rPr lang="de-AT" dirty="0"/>
              <a:t> </a:t>
            </a:r>
            <a:r>
              <a:rPr lang="de-AT" dirty="0" err="1"/>
              <a:t>vehicle</a:t>
            </a:r>
            <a:r>
              <a:rPr lang="de-AT" dirty="0"/>
              <a:t> for „Mars Expedition“</a:t>
            </a:r>
          </a:p>
          <a:p>
            <a:pPr marL="0" indent="0">
              <a:buNone/>
            </a:pPr>
            <a:br>
              <a:rPr lang="de-AT" dirty="0"/>
            </a:br>
            <a:r>
              <a:rPr lang="de-AT" dirty="0"/>
              <a:t>Anna Duregger,</a:t>
            </a:r>
          </a:p>
          <a:p>
            <a:pPr marL="0" indent="0">
              <a:buNone/>
            </a:pPr>
            <a:r>
              <a:rPr lang="de-AT" dirty="0"/>
              <a:t>Christoph Jungwirth,</a:t>
            </a:r>
          </a:p>
          <a:p>
            <a:pPr marL="0" indent="0">
              <a:buNone/>
            </a:pPr>
            <a:r>
              <a:rPr lang="de-AT" dirty="0"/>
              <a:t>Christian Gruber</a:t>
            </a:r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603722" y="3330249"/>
            <a:ext cx="571743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CA7919-3B1C-48F3-B148-BF80E233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982F-5563-4A76-B5F3-2BDEBD27B3E2}" type="datetime1">
              <a:rPr lang="de-AT" smtClean="0"/>
              <a:t>22.01.2018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4C2F38-34CD-4AA6-BB38-96A29A4C0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04FE77-BEFC-4B55-ACF5-B4D6644F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7514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0F39916-673F-4D66-83B8-71558F672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lnSpc>
                <a:spcPct val="150000"/>
              </a:lnSpc>
              <a:buNone/>
            </a:pPr>
            <a:r>
              <a:rPr lang="en-GB" sz="1800" b="1" dirty="0">
                <a:latin typeface="+mn-lt"/>
                <a:ea typeface="+mn-ea"/>
                <a:cs typeface="+mn-cs"/>
              </a:rPr>
              <a:t>Distribution of roles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Project manager and deputy project manager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Head of construction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Head of computer engineering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Head of electronic engineering</a:t>
            </a:r>
          </a:p>
          <a:p>
            <a:pPr marL="457028" lvl="1" indent="0">
              <a:lnSpc>
                <a:spcPct val="150000"/>
              </a:lnSpc>
              <a:buNone/>
            </a:pPr>
            <a:endParaRPr lang="en-GB" sz="1400" dirty="0"/>
          </a:p>
          <a:p>
            <a:pPr marL="342770" lvl="1" indent="-34277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+mj-lt"/>
              </a:rPr>
              <a:t>Decision maker</a:t>
            </a:r>
          </a:p>
          <a:p>
            <a:pPr marL="342770" lvl="1" indent="-34277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+mj-lt"/>
              </a:rPr>
              <a:t>Responsibility</a:t>
            </a:r>
          </a:p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B6984B-A36D-49EF-80AE-306E8D45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22.01.2018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D65E22-9C6C-4388-BFA5-26B546AC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Project Management Methods - "Mars Expedition"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27AD33-4D0D-4686-9959-C42FCFBF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3</a:t>
            </a:fld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A5C9237-064E-4379-A778-F28E0EC04D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39" t="34485" r="44185" b="17164"/>
          <a:stretch/>
        </p:blipFill>
        <p:spPr>
          <a:xfrm>
            <a:off x="4279339" y="2924944"/>
            <a:ext cx="4752528" cy="2692891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72C1028D-5B19-4A9B-AB50-87EA7C2891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Project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case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E794ECD-7DC9-4AED-BF12-C6623322CAC4}"/>
              </a:ext>
            </a:extLst>
          </p:cNvPr>
          <p:cNvSpPr txBox="1"/>
          <p:nvPr/>
        </p:nvSpPr>
        <p:spPr>
          <a:xfrm>
            <a:off x="3872880" y="6011005"/>
            <a:ext cx="51589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/>
              <a:t>Quelle: http://www.flensburger-budo-club.de/attachments/Image/team.jpg?template=generic</a:t>
            </a:r>
          </a:p>
        </p:txBody>
      </p:sp>
    </p:spTree>
    <p:extLst>
      <p:ext uri="{BB962C8B-B14F-4D97-AF65-F5344CB8AC3E}">
        <p14:creationId xmlns:p14="http://schemas.microsoft.com/office/powerpoint/2010/main" val="358992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4C15081-4C46-4C61-946B-BAC30525374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Project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case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014930-B991-4842-9356-CB5C23CC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22.01.2018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F28DD9-7E24-4860-A748-0423524A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Project Management Methods - "Mars Expedition"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388B65-7CD4-4103-AFA7-148FA1E0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4</a:t>
            </a:fld>
            <a:endParaRPr lang="de-AT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E34B61F-2172-4281-AC62-588A00022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b="1" dirty="0">
                <a:latin typeface="+mn-lt"/>
                <a:ea typeface="+mn-ea"/>
                <a:cs typeface="+mn-cs"/>
              </a:rPr>
              <a:t>Phase planning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Conception phase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Define and Planning phase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Execution Phase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Closing Phase (Mars Landing)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sz="1400" dirty="0">
              <a:latin typeface="+mn-lt"/>
              <a:ea typeface="+mn-ea"/>
              <a:cs typeface="+mn-cs"/>
            </a:endParaRPr>
          </a:p>
          <a:p>
            <a:pPr marL="34210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+mn-lt"/>
                <a:ea typeface="+mn-ea"/>
                <a:cs typeface="+mn-cs"/>
              </a:rPr>
              <a:t>Structure</a:t>
            </a:r>
          </a:p>
          <a:p>
            <a:pPr marL="34210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+mn-lt"/>
                <a:ea typeface="+mn-ea"/>
                <a:cs typeface="+mn-cs"/>
              </a:rPr>
              <a:t>Set up activities</a:t>
            </a:r>
          </a:p>
          <a:p>
            <a:pPr marL="342000"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+mn-lt"/>
                <a:ea typeface="+mn-ea"/>
                <a:cs typeface="+mn-cs"/>
              </a:rPr>
              <a:t>Work step by step</a:t>
            </a:r>
          </a:p>
          <a:p>
            <a:pPr marL="457028" lvl="1" indent="0">
              <a:lnSpc>
                <a:spcPct val="150000"/>
              </a:lnSpc>
              <a:buNone/>
            </a:pPr>
            <a:endParaRPr lang="de-AT" sz="1400" dirty="0"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de-AT" sz="1400" dirty="0">
              <a:latin typeface="+mn-lt"/>
              <a:ea typeface="+mn-ea"/>
              <a:cs typeface="+mn-cs"/>
            </a:endParaRPr>
          </a:p>
          <a:p>
            <a:pPr marL="457028" lvl="1" indent="0">
              <a:buNone/>
            </a:pPr>
            <a:endParaRPr lang="de-AT" sz="1400" dirty="0"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2140789-E50F-4DF1-847E-D0E9635067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03" t="47414" r="60904" b="28021"/>
          <a:stretch/>
        </p:blipFill>
        <p:spPr>
          <a:xfrm>
            <a:off x="5313040" y="2591624"/>
            <a:ext cx="2458939" cy="2376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0090D94-8488-4D9C-80B3-EF6C6566BF25}"/>
              </a:ext>
            </a:extLst>
          </p:cNvPr>
          <p:cNvSpPr txBox="1"/>
          <p:nvPr/>
        </p:nvSpPr>
        <p:spPr>
          <a:xfrm>
            <a:off x="4223057" y="6021288"/>
            <a:ext cx="480881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>
              <a:defRPr sz="1000"/>
            </a:lvl1pPr>
          </a:lstStyle>
          <a:p>
            <a:r>
              <a:rPr lang="de-AT" dirty="0"/>
              <a:t>Source: http://www.mpmm.com/images/pmbok-processes.jpg</a:t>
            </a:r>
          </a:p>
        </p:txBody>
      </p:sp>
    </p:spTree>
    <p:extLst>
      <p:ext uri="{BB962C8B-B14F-4D97-AF65-F5344CB8AC3E}">
        <p14:creationId xmlns:p14="http://schemas.microsoft.com/office/powerpoint/2010/main" val="273911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4C15081-4C46-4C61-946B-BAC30525374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Project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case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014930-B991-4842-9356-CB5C23CC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22.01.2018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F28DD9-7E24-4860-A748-0423524A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388B65-7CD4-4103-AFA7-148FA1E0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5</a:t>
            </a:fld>
            <a:endParaRPr lang="de-AT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E34B61F-2172-4281-AC62-588A00022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2776"/>
            <a:ext cx="8915400" cy="4713393"/>
          </a:xfrm>
        </p:spPr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en-GB" sz="1800" b="1" dirty="0">
                <a:latin typeface="+mn-lt"/>
                <a:ea typeface="+mn-ea"/>
                <a:cs typeface="+mn-cs"/>
              </a:rPr>
              <a:t>Milestones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1st: Structure, basic concept, distribution of roles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2nd: Prototyping of our </a:t>
            </a:r>
            <a:r>
              <a:rPr lang="en-GB" sz="1600" dirty="0" err="1">
                <a:latin typeface="+mn-lt"/>
                <a:ea typeface="+mn-ea"/>
                <a:cs typeface="+mn-cs"/>
              </a:rPr>
              <a:t>Mohne</a:t>
            </a:r>
            <a:endParaRPr lang="en-GB" sz="1600" dirty="0">
              <a:latin typeface="+mn-lt"/>
              <a:ea typeface="+mn-ea"/>
              <a:cs typeface="+mn-cs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3rd: Optimization for our finalisation phase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sz="1600" dirty="0">
              <a:latin typeface="+mn-lt"/>
              <a:ea typeface="+mn-ea"/>
              <a:cs typeface="+mn-cs"/>
            </a:endParaRPr>
          </a:p>
          <a:p>
            <a:pPr marL="34210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+mn-lt"/>
                <a:ea typeface="+mn-ea"/>
                <a:cs typeface="+mn-cs"/>
              </a:rPr>
              <a:t>Control project progression</a:t>
            </a:r>
          </a:p>
          <a:p>
            <a:pPr marL="34210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+mn-lt"/>
                <a:ea typeface="+mn-ea"/>
                <a:cs typeface="+mn-cs"/>
              </a:rPr>
              <a:t>Relief project planning</a:t>
            </a:r>
          </a:p>
          <a:p>
            <a:pPr marL="56358" lvl="1" indent="0">
              <a:lnSpc>
                <a:spcPct val="150000"/>
              </a:lnSpc>
              <a:buNone/>
            </a:pPr>
            <a:endParaRPr lang="en-GB" sz="1800" dirty="0">
              <a:latin typeface="+mn-lt"/>
              <a:ea typeface="+mn-ea"/>
              <a:cs typeface="+mn-cs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sz="1600" dirty="0">
              <a:latin typeface="+mn-lt"/>
              <a:ea typeface="+mn-ea"/>
              <a:cs typeface="+mn-cs"/>
            </a:endParaRPr>
          </a:p>
          <a:p>
            <a:pPr marL="342770" lvl="1" indent="-342770">
              <a:buFont typeface="Wingdings" panose="05000000000000000000" pitchFamily="2" charset="2"/>
              <a:buChar char="Ø"/>
            </a:pPr>
            <a:endParaRPr lang="de-AT" sz="1800" dirty="0"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de-AT" sz="1400" dirty="0"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de-AT" sz="1400" dirty="0">
              <a:latin typeface="+mn-lt"/>
              <a:ea typeface="+mn-ea"/>
              <a:cs typeface="+mn-cs"/>
            </a:endParaRPr>
          </a:p>
          <a:p>
            <a:pPr marL="457028" lvl="1" indent="0">
              <a:buNone/>
            </a:pPr>
            <a:endParaRPr lang="de-AT" sz="1400" dirty="0"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de-AT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1B713B9-5A37-4ECC-93F9-A34A56D468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43" t="33192" r="56266" b="17678"/>
          <a:stretch/>
        </p:blipFill>
        <p:spPr>
          <a:xfrm>
            <a:off x="6026623" y="2204864"/>
            <a:ext cx="2670794" cy="29520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C84AF23-BB6A-4A30-854B-A49F5AB24153}"/>
              </a:ext>
            </a:extLst>
          </p:cNvPr>
          <p:cNvSpPr txBox="1"/>
          <p:nvPr/>
        </p:nvSpPr>
        <p:spPr>
          <a:xfrm>
            <a:off x="4223057" y="6021288"/>
            <a:ext cx="4808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Quelle: http://laoblogger.com/images/milestone-clipart-10.jpg</a:t>
            </a:r>
          </a:p>
        </p:txBody>
      </p:sp>
    </p:spTree>
    <p:extLst>
      <p:ext uri="{BB962C8B-B14F-4D97-AF65-F5344CB8AC3E}">
        <p14:creationId xmlns:p14="http://schemas.microsoft.com/office/powerpoint/2010/main" val="238974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9D6F32F2-0A86-45BC-8DF6-FA93099AB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6088" r="23165" b="13454"/>
          <a:stretch/>
        </p:blipFill>
        <p:spPr>
          <a:xfrm>
            <a:off x="111118" y="1293548"/>
            <a:ext cx="9683764" cy="4727740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0BDC4429-6727-4B06-A9CC-011BD6D603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Project at a </a:t>
            </a:r>
            <a:r>
              <a:rPr lang="de-DE" dirty="0" err="1">
                <a:solidFill>
                  <a:schemeClr val="bg1"/>
                </a:solidFill>
              </a:rPr>
              <a:t>glance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7D582C-B340-4544-A458-1B294291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22.01.2018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49DC56-16D6-4D77-A6BC-1C17C6A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6B978E-33CC-49EE-90A7-CC9FE00F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2185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5E25124-33FF-4053-A098-1E5A77DAF27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Project supporting tools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B1BAC-8645-4574-AE27-FC104CE8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22.01.2018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3A02AD-880F-4966-BB7D-76918008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5D1415-7687-4218-8C62-F606E93E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7</a:t>
            </a:fld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3C6A50-2D73-D745-AA76-DCF429F2671C}"/>
              </a:ext>
            </a:extLst>
          </p:cNvPr>
          <p:cNvSpPr txBox="1"/>
          <p:nvPr/>
        </p:nvSpPr>
        <p:spPr>
          <a:xfrm>
            <a:off x="632520" y="1556792"/>
            <a:ext cx="8778180" cy="597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GitHub</a:t>
            </a:r>
            <a:br>
              <a:rPr lang="en-GB" b="1" dirty="0"/>
            </a:br>
            <a:endParaRPr lang="en-GB" sz="900" b="1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Used as a Collaboration Tool for the Project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Separate the Tasks regarding the project phases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In addition to the project plan </a:t>
            </a:r>
            <a:r>
              <a:rPr lang="en-GB" dirty="0">
                <a:sym typeface="Wingdings" pitchFamily="2" charset="2"/>
              </a:rPr>
              <a:t> more clearly &amp; detailed</a:t>
            </a:r>
            <a:endParaRPr lang="en-GB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b="1" dirty="0"/>
              <a:t>Templates (based on Excel)</a:t>
            </a:r>
          </a:p>
          <a:p>
            <a:pPr>
              <a:lnSpc>
                <a:spcPct val="150000"/>
              </a:lnSpc>
            </a:pPr>
            <a:endParaRPr lang="en-GB" sz="9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Project owner Requirements (Tasks for the Robot)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Team Member Structure (Who is Who?)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Risk analysis (for the Robot)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Technical Requirements (Construction)</a:t>
            </a:r>
          </a:p>
          <a:p>
            <a:pPr>
              <a:lnSpc>
                <a:spcPct val="150000"/>
              </a:lnSpc>
            </a:pPr>
            <a:endParaRPr lang="en-GB" sz="9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563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D86BFA9-6611-498A-8A73-D28317943EF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Risk </a:t>
            </a:r>
            <a:r>
              <a:rPr lang="de-DE" dirty="0" err="1">
                <a:solidFill>
                  <a:schemeClr val="bg1"/>
                </a:solidFill>
              </a:rPr>
              <a:t>evaluation</a:t>
            </a:r>
            <a:r>
              <a:rPr lang="de-DE" dirty="0">
                <a:solidFill>
                  <a:schemeClr val="bg1"/>
                </a:solidFill>
              </a:rPr>
              <a:t> of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Project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99E9A1-38C7-42A9-8F6C-DF131A2C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22.01.2018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4DFCA0-4889-44EF-8A7A-4D4C8A394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6C67B4-ED84-45D3-8D5B-B605B03C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8</a:t>
            </a:fld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AA1BAFE-DE93-124D-B994-0934F453EC81}"/>
              </a:ext>
            </a:extLst>
          </p:cNvPr>
          <p:cNvSpPr txBox="1"/>
          <p:nvPr/>
        </p:nvSpPr>
        <p:spPr>
          <a:xfrm>
            <a:off x="495300" y="1700808"/>
            <a:ext cx="891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Evaluating potential Risks of the Project regarding the customer requirements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Create controlling tools for the detected risks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Finding solutions for the come out risks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Discriminate between project risks and standard risks</a:t>
            </a:r>
          </a:p>
          <a:p>
            <a:pPr marL="285750" indent="-285750">
              <a:buFont typeface="Wingdings" pitchFamily="2" charset="2"/>
              <a:buChar char="Ø"/>
            </a:pPr>
            <a:endParaRPr lang="en-GB" dirty="0"/>
          </a:p>
          <a:p>
            <a:r>
              <a:rPr lang="de-DE" dirty="0"/>
              <a:t> 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CC2698AE-08BD-2A40-A2FF-17C5FEA0B1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5299" y="3614003"/>
          <a:ext cx="8536568" cy="2414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8284">
                  <a:extLst>
                    <a:ext uri="{9D8B030D-6E8A-4147-A177-3AD203B41FA5}">
                      <a16:colId xmlns:a16="http://schemas.microsoft.com/office/drawing/2014/main" val="464393307"/>
                    </a:ext>
                  </a:extLst>
                </a:gridCol>
                <a:gridCol w="4268284">
                  <a:extLst>
                    <a:ext uri="{9D8B030D-6E8A-4147-A177-3AD203B41FA5}">
                      <a16:colId xmlns:a16="http://schemas.microsoft.com/office/drawing/2014/main" val="2792175509"/>
                    </a:ext>
                  </a:extLst>
                </a:gridCol>
              </a:tblGrid>
              <a:tr h="603606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Standard risks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Project risks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732118"/>
                  </a:ext>
                </a:extLst>
              </a:tr>
              <a:tr h="603606"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Competing goals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Technical Issues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528702"/>
                  </a:ext>
                </a:extLst>
              </a:tr>
              <a:tr h="603606"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Project environment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Time Table / Delivery Schedule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3839547"/>
                  </a:ext>
                </a:extLst>
              </a:tr>
              <a:tr h="603606"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Stakeholder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Customer </a:t>
                      </a:r>
                      <a:r>
                        <a:rPr lang="en-GB" noProof="0" dirty="0" err="1"/>
                        <a:t>Requiremants</a:t>
                      </a:r>
                      <a:endParaRPr lang="en-GB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377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622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57FEBA4-5A1E-49B0-AECB-2D6562CD2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Traditional </a:t>
            </a:r>
            <a:r>
              <a:rPr lang="en-GB" dirty="0"/>
              <a:t>project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2400" u="sng" dirty="0" err="1"/>
              <a:t>What‘s</a:t>
            </a:r>
            <a:r>
              <a:rPr lang="de-DE" sz="2400" u="sng" dirty="0"/>
              <a:t> </a:t>
            </a:r>
            <a:r>
              <a:rPr lang="de-DE" sz="2400" u="sng" dirty="0" err="1"/>
              <a:t>the</a:t>
            </a:r>
            <a:r>
              <a:rPr lang="de-DE" sz="2400" u="sng" dirty="0"/>
              <a:t> </a:t>
            </a:r>
            <a:r>
              <a:rPr lang="de-DE" sz="2400" u="sng" dirty="0" err="1"/>
              <a:t>overall</a:t>
            </a:r>
            <a:r>
              <a:rPr lang="de-DE" sz="2400" u="sng" dirty="0"/>
              <a:t> plan and </a:t>
            </a:r>
            <a:r>
              <a:rPr lang="de-DE" sz="2400" u="sng" dirty="0" err="1"/>
              <a:t>conditions</a:t>
            </a:r>
            <a:r>
              <a:rPr lang="de-DE" sz="2400" u="sng" dirty="0"/>
              <a:t> - in </a:t>
            </a:r>
            <a:r>
              <a:rPr lang="de-DE" sz="2400" u="sng" dirty="0" err="1"/>
              <a:t>our</a:t>
            </a:r>
            <a:r>
              <a:rPr lang="de-DE" sz="2400" u="sng" dirty="0"/>
              <a:t> Project?</a:t>
            </a:r>
            <a:endParaRPr lang="de-DE" u="sng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EB99570-74B8-496E-9BF0-78D33340D2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Traditional vs. Agile Methods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C290FD-1494-42CC-9C82-2D69176C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22.01.2018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141F45-EC25-4DB8-AC7F-15667D54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C26705-4D62-40ED-ABB5-69290BD9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9</a:t>
            </a:fld>
            <a:endParaRPr lang="de-AT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3003D5E-1AC2-4D14-87D9-FD20A4512ECB}"/>
              </a:ext>
            </a:extLst>
          </p:cNvPr>
          <p:cNvSpPr/>
          <p:nvPr/>
        </p:nvSpPr>
        <p:spPr>
          <a:xfrm>
            <a:off x="559395" y="3627566"/>
            <a:ext cx="1944762" cy="64807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Initiation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3C7C6CC-69EB-4603-9775-D818636D6B47}"/>
              </a:ext>
            </a:extLst>
          </p:cNvPr>
          <p:cNvSpPr/>
          <p:nvPr/>
        </p:nvSpPr>
        <p:spPr>
          <a:xfrm>
            <a:off x="2267799" y="4767213"/>
            <a:ext cx="1944762" cy="64807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Planning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A99F9C95-96E2-47A0-AAA9-D551DDD8ECF4}"/>
              </a:ext>
            </a:extLst>
          </p:cNvPr>
          <p:cNvSpPr/>
          <p:nvPr/>
        </p:nvSpPr>
        <p:spPr>
          <a:xfrm>
            <a:off x="3980619" y="3627567"/>
            <a:ext cx="1944762" cy="64807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Execution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1F663668-5CDB-41B1-A7D0-2BFCA59A0B6F}"/>
              </a:ext>
            </a:extLst>
          </p:cNvPr>
          <p:cNvSpPr/>
          <p:nvPr/>
        </p:nvSpPr>
        <p:spPr>
          <a:xfrm>
            <a:off x="5693439" y="4767213"/>
            <a:ext cx="1944762" cy="64807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Monitoring &amp; Control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8CDEED1E-2D06-43A5-91A2-6B1C4D18869B}"/>
              </a:ext>
            </a:extLst>
          </p:cNvPr>
          <p:cNvSpPr/>
          <p:nvPr/>
        </p:nvSpPr>
        <p:spPr>
          <a:xfrm>
            <a:off x="7401843" y="3627566"/>
            <a:ext cx="1944762" cy="64807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Closing</a:t>
            </a:r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2E9E732A-5E45-4F84-A8D3-6F5562E05F8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H="1">
            <a:off x="2267799" y="3951602"/>
            <a:ext cx="236358" cy="1139647"/>
          </a:xfrm>
          <a:prstGeom prst="bentConnector5">
            <a:avLst>
              <a:gd name="adj1" fmla="val -96718"/>
              <a:gd name="adj2" fmla="val 50000"/>
              <a:gd name="adj3" fmla="val 19671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88CA56B8-781A-4490-A49D-3609361E99F1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H="1" flipV="1">
            <a:off x="3980619" y="3951603"/>
            <a:ext cx="231942" cy="1139646"/>
          </a:xfrm>
          <a:prstGeom prst="bentConnector5">
            <a:avLst>
              <a:gd name="adj1" fmla="val -98559"/>
              <a:gd name="adj2" fmla="val 50000"/>
              <a:gd name="adj3" fmla="val 19855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396A4BD3-DBD9-48A4-B04C-78A49E38285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H="1">
            <a:off x="5693439" y="3951603"/>
            <a:ext cx="231942" cy="1139646"/>
          </a:xfrm>
          <a:prstGeom prst="bentConnector5">
            <a:avLst>
              <a:gd name="adj1" fmla="val -98559"/>
              <a:gd name="adj2" fmla="val 50000"/>
              <a:gd name="adj3" fmla="val 19855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7D61E9C1-D04A-43F4-9907-F1D88342CB01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H="1" flipV="1">
            <a:off x="7401843" y="3951602"/>
            <a:ext cx="236358" cy="1139647"/>
          </a:xfrm>
          <a:prstGeom prst="bentConnector5">
            <a:avLst>
              <a:gd name="adj1" fmla="val -96718"/>
              <a:gd name="adj2" fmla="val 50000"/>
              <a:gd name="adj3" fmla="val 19671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Sprechblase: rechteckig 46">
            <a:extLst>
              <a:ext uri="{FF2B5EF4-FFF2-40B4-BE49-F238E27FC236}">
                <a16:creationId xmlns:a16="http://schemas.microsoft.com/office/drawing/2014/main" id="{87AC8D1A-6041-4B85-B353-A0D5244E7C98}"/>
              </a:ext>
            </a:extLst>
          </p:cNvPr>
          <p:cNvSpPr/>
          <p:nvPr/>
        </p:nvSpPr>
        <p:spPr>
          <a:xfrm>
            <a:off x="1058100" y="2698380"/>
            <a:ext cx="2310724" cy="845416"/>
          </a:xfrm>
          <a:prstGeom prst="wedgeRectCallou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/>
                </a:solidFill>
              </a:rPr>
              <a:t>Specification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list</a:t>
            </a:r>
            <a:endParaRPr lang="de-D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Risk </a:t>
            </a:r>
            <a:r>
              <a:rPr lang="de-DE" sz="1600" dirty="0" err="1">
                <a:solidFill>
                  <a:schemeClr val="tx1"/>
                </a:solidFill>
              </a:rPr>
              <a:t>analysis</a:t>
            </a:r>
            <a:endParaRPr lang="de-D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/>
                </a:solidFill>
              </a:rPr>
              <a:t>Define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goal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49" name="Sprechblase: rechteckig 48">
            <a:extLst>
              <a:ext uri="{FF2B5EF4-FFF2-40B4-BE49-F238E27FC236}">
                <a16:creationId xmlns:a16="http://schemas.microsoft.com/office/drawing/2014/main" id="{C3045E01-521F-4512-B52A-B92F429F27E7}"/>
              </a:ext>
            </a:extLst>
          </p:cNvPr>
          <p:cNvSpPr/>
          <p:nvPr/>
        </p:nvSpPr>
        <p:spPr>
          <a:xfrm>
            <a:off x="1892780" y="5458522"/>
            <a:ext cx="2694800" cy="792651"/>
          </a:xfrm>
          <a:prstGeom prst="wedgeRectCallout">
            <a:avLst>
              <a:gd name="adj1" fmla="val -20833"/>
              <a:gd name="adj2" fmla="val -63451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Milestone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/>
                </a:solidFill>
              </a:rPr>
              <a:t>Determine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resources</a:t>
            </a:r>
            <a:endParaRPr lang="de-D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/>
                </a:solidFill>
              </a:rPr>
              <a:t>Define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work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packages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0" name="Sprechblase: rechteckig 49">
            <a:extLst>
              <a:ext uri="{FF2B5EF4-FFF2-40B4-BE49-F238E27FC236}">
                <a16:creationId xmlns:a16="http://schemas.microsoft.com/office/drawing/2014/main" id="{2BF3B0B5-1B30-441C-8407-3D2BD831FCA7}"/>
              </a:ext>
            </a:extLst>
          </p:cNvPr>
          <p:cNvSpPr/>
          <p:nvPr/>
        </p:nvSpPr>
        <p:spPr>
          <a:xfrm>
            <a:off x="3872880" y="2708920"/>
            <a:ext cx="2524224" cy="854143"/>
          </a:xfrm>
          <a:prstGeom prst="wedgeRectCallou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Work off </a:t>
            </a:r>
            <a:r>
              <a:rPr lang="de-DE" sz="1600" dirty="0" err="1">
                <a:solidFill>
                  <a:schemeClr val="tx1"/>
                </a:solidFill>
              </a:rPr>
              <a:t>Workpackages</a:t>
            </a:r>
            <a:endParaRPr lang="de-D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/>
                </a:solidFill>
              </a:rPr>
              <a:t>Document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the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progress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1" name="Sprechblase: rechteckig 50">
            <a:extLst>
              <a:ext uri="{FF2B5EF4-FFF2-40B4-BE49-F238E27FC236}">
                <a16:creationId xmlns:a16="http://schemas.microsoft.com/office/drawing/2014/main" id="{B89CEF1C-C908-4330-A56D-CE2CF3E921C5}"/>
              </a:ext>
            </a:extLst>
          </p:cNvPr>
          <p:cNvSpPr/>
          <p:nvPr/>
        </p:nvSpPr>
        <p:spPr>
          <a:xfrm>
            <a:off x="5328599" y="5465717"/>
            <a:ext cx="3039162" cy="648072"/>
          </a:xfrm>
          <a:prstGeom prst="wedgeRectCallout">
            <a:avLst>
              <a:gd name="adj1" fmla="val -21351"/>
              <a:gd name="adj2" fmla="val -63451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Control </a:t>
            </a:r>
            <a:r>
              <a:rPr lang="de-DE" sz="1600" dirty="0" err="1">
                <a:solidFill>
                  <a:srgbClr val="FF0000"/>
                </a:solidFill>
              </a:rPr>
              <a:t>scope</a:t>
            </a:r>
            <a:r>
              <a:rPr lang="de-DE" sz="1600" dirty="0">
                <a:solidFill>
                  <a:srgbClr val="FF0000"/>
                </a:solidFill>
              </a:rPr>
              <a:t>, </a:t>
            </a:r>
            <a:r>
              <a:rPr lang="de-DE" sz="1600" dirty="0" err="1">
                <a:solidFill>
                  <a:srgbClr val="FF0000"/>
                </a:solidFill>
              </a:rPr>
              <a:t>progress</a:t>
            </a:r>
            <a:r>
              <a:rPr lang="de-DE" sz="1600" dirty="0">
                <a:solidFill>
                  <a:srgbClr val="FF0000"/>
                </a:solidFill>
              </a:rPr>
              <a:t>, </a:t>
            </a:r>
            <a:r>
              <a:rPr lang="de-DE" sz="1600" dirty="0" err="1">
                <a:solidFill>
                  <a:srgbClr val="FF0000"/>
                </a:solidFill>
              </a:rPr>
              <a:t>cost</a:t>
            </a:r>
            <a:endParaRPr lang="de-DE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/>
                </a:solidFill>
              </a:rPr>
              <a:t>Readjust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the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project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planning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2" name="Sprechblase: rechteckig 51">
            <a:extLst>
              <a:ext uri="{FF2B5EF4-FFF2-40B4-BE49-F238E27FC236}">
                <a16:creationId xmlns:a16="http://schemas.microsoft.com/office/drawing/2014/main" id="{FB82C12E-C75C-4FF2-B36C-48B02A66702B}"/>
              </a:ext>
            </a:extLst>
          </p:cNvPr>
          <p:cNvSpPr/>
          <p:nvPr/>
        </p:nvSpPr>
        <p:spPr>
          <a:xfrm>
            <a:off x="7207956" y="2708920"/>
            <a:ext cx="2425563" cy="834876"/>
          </a:xfrm>
          <a:prstGeom prst="wedgeRectCallou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Work off </a:t>
            </a:r>
            <a:r>
              <a:rPr lang="de-DE" sz="1600" dirty="0" err="1">
                <a:solidFill>
                  <a:schemeClr val="tx1"/>
                </a:solidFill>
              </a:rPr>
              <a:t>Workpackages</a:t>
            </a:r>
            <a:endParaRPr lang="de-D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/>
                </a:solidFill>
              </a:rPr>
              <a:t>Document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the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progress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80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47" grpId="0" animBg="1"/>
      <p:bldP spid="49" grpId="0" animBg="1"/>
      <p:bldP spid="50" grpId="0" animBg="1"/>
      <p:bldP spid="51" grpId="0" animBg="1"/>
      <p:bldP spid="52" grpId="0" animBg="1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Microsoft Office PowerPoint</Application>
  <PresentationFormat>A4-Papier (210 x 297 mm)</PresentationFormat>
  <Paragraphs>169</Paragraphs>
  <Slides>12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Tahoma</vt:lpstr>
      <vt:lpstr>Wingdings</vt:lpstr>
      <vt:lpstr>Larissa</vt:lpstr>
      <vt:lpstr>Smart Produkt Solutions Assignment 5 –  Project Management Methods SPS bbM, WS 2017/18  </vt:lpstr>
      <vt:lpstr>PowerPoint-Präsentation</vt:lpstr>
      <vt:lpstr>Project use case</vt:lpstr>
      <vt:lpstr>Project use case</vt:lpstr>
      <vt:lpstr>Project use case</vt:lpstr>
      <vt:lpstr>Project at a glance</vt:lpstr>
      <vt:lpstr>Project supporting tools</vt:lpstr>
      <vt:lpstr>Risk evaluation of the Project</vt:lpstr>
      <vt:lpstr>Traditional vs. Agile Methods</vt:lpstr>
      <vt:lpstr>Traditional vs. Agile Methods</vt:lpstr>
      <vt:lpstr>Traditional vs. Agile Methods</vt:lpstr>
      <vt:lpstr>Traditional vs. Agile Methods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Soetz Elisabeth</dc:creator>
  <cp:lastModifiedBy>Andreas</cp:lastModifiedBy>
  <cp:revision>1664</cp:revision>
  <cp:lastPrinted>2014-11-18T18:27:02Z</cp:lastPrinted>
  <dcterms:created xsi:type="dcterms:W3CDTF">2013-09-30T07:24:49Z</dcterms:created>
  <dcterms:modified xsi:type="dcterms:W3CDTF">2018-01-22T20:30:57Z</dcterms:modified>
</cp:coreProperties>
</file>