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735" r:id="rId3"/>
    <p:sldId id="1414" r:id="rId4"/>
    <p:sldId id="1736" r:id="rId5"/>
    <p:sldId id="1737" r:id="rId6"/>
    <p:sldId id="1738" r:id="rId7"/>
    <p:sldId id="1739" r:id="rId8"/>
    <p:sldId id="1740" r:id="rId9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96457" autoAdjust="0"/>
  </p:normalViewPr>
  <p:slideViewPr>
    <p:cSldViewPr>
      <p:cViewPr varScale="1">
        <p:scale>
          <a:sx n="82" d="100"/>
          <a:sy n="82" d="100"/>
        </p:scale>
        <p:origin x="1786" y="62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del">
        <pc:chgData name="Chris G" userId="ec6dd0bf820af39d" providerId="LiveId" clId="{77B084DB-34BD-4714-AFF6-B98C98F6D19D}" dt="2018-01-19T18:38:14.499" v="372" actId="2696"/>
        <pc:sldMkLst>
          <pc:docMk/>
          <pc:sldMk cId="813301454" sldId="1346"/>
        </pc:sldMkLst>
      </pc:sldChg>
      <pc:sldChg chg="addSp delSp modSp">
        <pc:chgData name="Chris G" userId="ec6dd0bf820af39d" providerId="LiveId" clId="{77B084DB-34BD-4714-AFF6-B98C98F6D19D}" dt="2018-01-19T18:33:34.209" v="369" actId="20577"/>
        <pc:sldMkLst>
          <pc:docMk/>
          <pc:sldMk cId="3783011249" sldId="1414"/>
        </pc:sldMkLst>
        <pc:spChg chg="del">
          <ac:chgData name="Chris G" userId="ec6dd0bf820af39d" providerId="LiveId" clId="{77B084DB-34BD-4714-AFF6-B98C98F6D19D}" dt="2018-01-19T18:17:50.519" v="7" actId="478"/>
          <ac:spMkLst>
            <pc:docMk/>
            <pc:sldMk cId="3783011249" sldId="1414"/>
            <ac:spMk id="5" creationId="{00000000-0000-0000-0000-000000000000}"/>
          </ac:spMkLst>
        </pc:spChg>
        <pc:spChg chg="add mod">
          <ac:chgData name="Chris G" userId="ec6dd0bf820af39d" providerId="LiveId" clId="{77B084DB-34BD-4714-AFF6-B98C98F6D19D}" dt="2018-01-19T18:33:34.209" v="369" actId="20577"/>
          <ac:spMkLst>
            <pc:docMk/>
            <pc:sldMk cId="3783011249" sldId="1414"/>
            <ac:spMk id="6" creationId="{D7444C00-D4A1-4F53-801B-FF32780B7C6D}"/>
          </ac:spMkLst>
        </pc:spChg>
        <pc:spChg chg="mod">
          <ac:chgData name="Chris G" userId="ec6dd0bf820af39d" providerId="LiveId" clId="{77B084DB-34BD-4714-AFF6-B98C98F6D19D}" dt="2018-01-19T18:15:26.676" v="5" actId="20577"/>
          <ac:spMkLst>
            <pc:docMk/>
            <pc:sldMk cId="3783011249" sldId="1414"/>
            <ac:spMk id="7" creationId="{00000000-0000-0000-0000-000000000000}"/>
          </ac:spMkLst>
        </pc:spChg>
        <pc:spChg chg="del">
          <ac:chgData name="Chris G" userId="ec6dd0bf820af39d" providerId="LiveId" clId="{77B084DB-34BD-4714-AFF6-B98C98F6D19D}" dt="2018-01-19T18:17:49.420" v="6" actId="478"/>
          <ac:spMkLst>
            <pc:docMk/>
            <pc:sldMk cId="3783011249" sldId="1414"/>
            <ac:spMk id="12" creationId="{00000000-0000-0000-0000-000000000000}"/>
          </ac:spMkLst>
        </pc:spChg>
        <pc:cxnChg chg="del">
          <ac:chgData name="Chris G" userId="ec6dd0bf820af39d" providerId="LiveId" clId="{77B084DB-34BD-4714-AFF6-B98C98F6D19D}" dt="2018-01-19T18:17:51.303" v="8" actId="478"/>
          <ac:cxnSpMkLst>
            <pc:docMk/>
            <pc:sldMk cId="3783011249" sldId="1414"/>
            <ac:cxnSpMk id="14" creationId="{00000000-0000-0000-0000-000000000000}"/>
          </ac:cxnSpMkLst>
        </pc:cxnChg>
        <pc:cxnChg chg="del">
          <ac:chgData name="Chris G" userId="ec6dd0bf820af39d" providerId="LiveId" clId="{77B084DB-34BD-4714-AFF6-B98C98F6D19D}" dt="2018-01-19T18:17:52.146" v="9" actId="478"/>
          <ac:cxnSpMkLst>
            <pc:docMk/>
            <pc:sldMk cId="3783011249" sldId="1414"/>
            <ac:cxnSpMk id="16" creationId="{00000000-0000-0000-0000-000000000000}"/>
          </ac:cxnSpMkLst>
        </pc:cxnChg>
      </pc:sldChg>
      <pc:sldChg chg="del">
        <pc:chgData name="Chris G" userId="ec6dd0bf820af39d" providerId="LiveId" clId="{77B084DB-34BD-4714-AFF6-B98C98F6D19D}" dt="2018-01-19T18:38:14.594" v="377" actId="2696"/>
        <pc:sldMkLst>
          <pc:docMk/>
          <pc:sldMk cId="2971754845" sldId="1475"/>
        </pc:sldMkLst>
      </pc:sldChg>
      <pc:sldChg chg="del">
        <pc:chgData name="Chris G" userId="ec6dd0bf820af39d" providerId="LiveId" clId="{77B084DB-34BD-4714-AFF6-B98C98F6D19D}" dt="2018-01-19T18:38:14.686" v="382" actId="2696"/>
        <pc:sldMkLst>
          <pc:docMk/>
          <pc:sldMk cId="1986613221" sldId="1731"/>
        </pc:sldMkLst>
      </pc:sldChg>
      <pc:sldChg chg="del">
        <pc:chgData name="Chris G" userId="ec6dd0bf820af39d" providerId="LiveId" clId="{77B084DB-34BD-4714-AFF6-B98C98F6D19D}" dt="2018-01-19T18:38:14.579" v="376" actId="2696"/>
        <pc:sldMkLst>
          <pc:docMk/>
          <pc:sldMk cId="990820549" sldId="1732"/>
        </pc:sldMkLst>
      </pc:sldChg>
      <pc:sldChg chg="del">
        <pc:chgData name="Chris G" userId="ec6dd0bf820af39d" providerId="LiveId" clId="{77B084DB-34BD-4714-AFF6-B98C98F6D19D}" dt="2018-01-19T18:38:14.563" v="375" actId="2696"/>
        <pc:sldMkLst>
          <pc:docMk/>
          <pc:sldMk cId="3177867338" sldId="1733"/>
        </pc:sldMkLst>
      </pc:sldChg>
      <pc:sldChg chg="del">
        <pc:chgData name="Chris G" userId="ec6dd0bf820af39d" providerId="LiveId" clId="{77B084DB-34BD-4714-AFF6-B98C98F6D19D}" dt="2018-01-19T18:38:14.540" v="374" actId="2696"/>
        <pc:sldMkLst>
          <pc:docMk/>
          <pc:sldMk cId="2183191849" sldId="1734"/>
        </pc:sldMkLst>
      </pc:sldChg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del">
        <pc:chgData name="Chris G" userId="ec6dd0bf820af39d" providerId="LiveId" clId="{77B084DB-34BD-4714-AFF6-B98C98F6D19D}" dt="2018-01-19T18:38:14.645" v="380" actId="2696"/>
        <pc:sldMkLst>
          <pc:docMk/>
          <pc:sldMk cId="2897334679" sldId="1736"/>
        </pc:sldMkLst>
      </pc:sldChg>
      <pc:sldChg chg="addSp delSp modSp add">
        <pc:chgData name="Chris G" userId="ec6dd0bf820af39d" providerId="LiveId" clId="{77B084DB-34BD-4714-AFF6-B98C98F6D19D}" dt="2018-01-19T18:39:48.825" v="401" actId="27636"/>
        <pc:sldMkLst>
          <pc:docMk/>
          <pc:sldMk cId="3994524694" sldId="1736"/>
        </pc:sldMkLst>
        <pc:spChg chg="del">
          <ac:chgData name="Chris G" userId="ec6dd0bf820af39d" providerId="LiveId" clId="{77B084DB-34BD-4714-AFF6-B98C98F6D19D}" dt="2018-01-19T18:38:28.392" v="387"/>
          <ac:spMkLst>
            <pc:docMk/>
            <pc:sldMk cId="3994524694" sldId="1736"/>
            <ac:spMk id="2" creationId="{A0105FEC-B04B-4AE6-A624-FAFDD2BB3013}"/>
          </ac:spMkLst>
        </pc:spChg>
        <pc:spChg chg="del">
          <ac:chgData name="Chris G" userId="ec6dd0bf820af39d" providerId="LiveId" clId="{77B084DB-34BD-4714-AFF6-B98C98F6D19D}" dt="2018-01-19T18:38:28.392" v="387"/>
          <ac:spMkLst>
            <pc:docMk/>
            <pc:sldMk cId="3994524694" sldId="1736"/>
            <ac:spMk id="3" creationId="{9DCFF1CF-81C0-49C3-BD13-4C94D0155A59}"/>
          </ac:spMkLst>
        </pc:spChg>
        <pc:spChg chg="add mod">
          <ac:chgData name="Chris G" userId="ec6dd0bf820af39d" providerId="LiveId" clId="{77B084DB-34BD-4714-AFF6-B98C98F6D19D}" dt="2018-01-19T18:38:28.392" v="387"/>
          <ac:spMkLst>
            <pc:docMk/>
            <pc:sldMk cId="3994524694" sldId="1736"/>
            <ac:spMk id="7" creationId="{049D6DC9-D507-4204-8ADD-50173F44B456}"/>
          </ac:spMkLst>
        </pc:spChg>
        <pc:spChg chg="add mod">
          <ac:chgData name="Chris G" userId="ec6dd0bf820af39d" providerId="LiveId" clId="{77B084DB-34BD-4714-AFF6-B98C98F6D19D}" dt="2018-01-19T18:39:48.825" v="401" actId="27636"/>
          <ac:spMkLst>
            <pc:docMk/>
            <pc:sldMk cId="3994524694" sldId="1736"/>
            <ac:spMk id="8" creationId="{B4C15081-4C46-4C61-946B-BAC305253743}"/>
          </ac:spMkLst>
        </pc:spChg>
      </pc:sldChg>
      <pc:sldChg chg="del">
        <pc:chgData name="Chris G" userId="ec6dd0bf820af39d" providerId="LiveId" clId="{77B084DB-34BD-4714-AFF6-B98C98F6D19D}" dt="2018-01-19T18:38:14.746" v="384" actId="2696"/>
        <pc:sldMkLst>
          <pc:docMk/>
          <pc:sldMk cId="320333893" sldId="1737"/>
        </pc:sldMkLst>
      </pc:sldChg>
      <pc:sldChg chg="modSp add">
        <pc:chgData name="Chris G" userId="ec6dd0bf820af39d" providerId="LiveId" clId="{77B084DB-34BD-4714-AFF6-B98C98F6D19D}" dt="2018-01-19T18:40:00.791" v="405" actId="27636"/>
        <pc:sldMkLst>
          <pc:docMk/>
          <pc:sldMk cId="621859182" sldId="1737"/>
        </pc:sldMkLst>
        <pc:spChg chg="mod">
          <ac:chgData name="Chris G" userId="ec6dd0bf820af39d" providerId="LiveId" clId="{77B084DB-34BD-4714-AFF6-B98C98F6D19D}" dt="2018-01-19T18:40:00.791" v="405" actId="27636"/>
          <ac:spMkLst>
            <pc:docMk/>
            <pc:sldMk cId="621859182" sldId="1737"/>
            <ac:spMk id="3" creationId="{0BDC4429-6727-4B06-A9CC-011BD6D60372}"/>
          </ac:spMkLst>
        </pc:spChg>
      </pc:sldChg>
      <pc:sldChg chg="modSp add">
        <pc:chgData name="Chris G" userId="ec6dd0bf820af39d" providerId="LiveId" clId="{77B084DB-34BD-4714-AFF6-B98C98F6D19D}" dt="2018-01-19T18:40:28.138" v="412" actId="27636"/>
        <pc:sldMkLst>
          <pc:docMk/>
          <pc:sldMk cId="1555639443" sldId="1738"/>
        </pc:sldMkLst>
        <pc:spChg chg="mod">
          <ac:chgData name="Chris G" userId="ec6dd0bf820af39d" providerId="LiveId" clId="{77B084DB-34BD-4714-AFF6-B98C98F6D19D}" dt="2018-01-19T18:40:28.138" v="412" actId="27636"/>
          <ac:spMkLst>
            <pc:docMk/>
            <pc:sldMk cId="1555639443" sldId="1738"/>
            <ac:spMk id="3" creationId="{25E25124-33FF-4053-A098-1E5A77DAF276}"/>
          </ac:spMkLst>
        </pc:spChg>
      </pc:sldChg>
      <pc:sldChg chg="del">
        <pc:chgData name="Chris G" userId="ec6dd0bf820af39d" providerId="LiveId" clId="{77B084DB-34BD-4714-AFF6-B98C98F6D19D}" dt="2018-01-19T18:38:14.455" v="370" actId="2696"/>
        <pc:sldMkLst>
          <pc:docMk/>
          <pc:sldMk cId="2834264583" sldId="1738"/>
        </pc:sldMkLst>
      </pc:sldChg>
      <pc:sldChg chg="add del">
        <pc:chgData name="Chris G" userId="ec6dd0bf820af39d" providerId="LiveId" clId="{77B084DB-34BD-4714-AFF6-B98C98F6D19D}" dt="2018-01-19T18:40:10.836" v="407" actId="2696"/>
        <pc:sldMkLst>
          <pc:docMk/>
          <pc:sldMk cId="4220109359" sldId="1738"/>
        </pc:sldMkLst>
      </pc:sldChg>
      <pc:sldChg chg="del">
        <pc:chgData name="Chris G" userId="ec6dd0bf820af39d" providerId="LiveId" clId="{77B084DB-34BD-4714-AFF6-B98C98F6D19D}" dt="2018-01-19T18:38:14.620" v="379" actId="2696"/>
        <pc:sldMkLst>
          <pc:docMk/>
          <pc:sldMk cId="3261605306" sldId="1739"/>
        </pc:sldMkLst>
      </pc:sldChg>
      <pc:sldChg chg="modSp add">
        <pc:chgData name="Chris G" userId="ec6dd0bf820af39d" providerId="LiveId" clId="{77B084DB-34BD-4714-AFF6-B98C98F6D19D}" dt="2018-01-19T18:40:48.362" v="417" actId="27636"/>
        <pc:sldMkLst>
          <pc:docMk/>
          <pc:sldMk cId="3343622710" sldId="1739"/>
        </pc:sldMkLst>
        <pc:spChg chg="mod">
          <ac:chgData name="Chris G" userId="ec6dd0bf820af39d" providerId="LiveId" clId="{77B084DB-34BD-4714-AFF6-B98C98F6D19D}" dt="2018-01-19T18:40:48.362" v="417" actId="27636"/>
          <ac:spMkLst>
            <pc:docMk/>
            <pc:sldMk cId="3343622710" sldId="1739"/>
            <ac:spMk id="3" creationId="{DD86BFA9-6611-498A-8A73-D28317943EF2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Chg chg="del">
        <pc:chgData name="Chris G" userId="ec6dd0bf820af39d" providerId="LiveId" clId="{77B084DB-34BD-4714-AFF6-B98C98F6D19D}" dt="2018-01-19T18:38:14.478" v="371" actId="2696"/>
        <pc:sldMkLst>
          <pc:docMk/>
          <pc:sldMk cId="2904896374" sldId="1740"/>
        </pc:sldMkLst>
      </pc:sldChg>
      <pc:sldChg chg="del">
        <pc:chgData name="Chris G" userId="ec6dd0bf820af39d" providerId="LiveId" clId="{77B084DB-34BD-4714-AFF6-B98C98F6D19D}" dt="2018-01-19T18:38:14.520" v="373" actId="2696"/>
        <pc:sldMkLst>
          <pc:docMk/>
          <pc:sldMk cId="2980696993" sldId="1741"/>
        </pc:sldMkLst>
      </pc:sldChg>
      <pc:sldChg chg="del">
        <pc:chgData name="Chris G" userId="ec6dd0bf820af39d" providerId="LiveId" clId="{77B084DB-34BD-4714-AFF6-B98C98F6D19D}" dt="2018-01-19T18:38:14.735" v="383" actId="2696"/>
        <pc:sldMkLst>
          <pc:docMk/>
          <pc:sldMk cId="1950542766" sldId="1742"/>
        </pc:sldMkLst>
      </pc:sldChg>
      <pc:sldChg chg="del">
        <pc:chgData name="Chris G" userId="ec6dd0bf820af39d" providerId="LiveId" clId="{77B084DB-34BD-4714-AFF6-B98C98F6D19D}" dt="2018-01-19T18:38:14.662" v="381" actId="2696"/>
        <pc:sldMkLst>
          <pc:docMk/>
          <pc:sldMk cId="4273920080" sldId="1743"/>
        </pc:sldMkLst>
      </pc:sldChg>
      <pc:sldChg chg="del">
        <pc:chgData name="Chris G" userId="ec6dd0bf820af39d" providerId="LiveId" clId="{77B084DB-34BD-4714-AFF6-B98C98F6D19D}" dt="2018-01-19T18:38:14.607" v="378" actId="2696"/>
        <pc:sldMkLst>
          <pc:docMk/>
          <pc:sldMk cId="264365220" sldId="1744"/>
        </pc:sldMkLst>
      </pc:sldChg>
      <pc:sldMasterChg chg="modSldLayout">
        <pc:chgData name="Chris G" userId="ec6dd0bf820af39d" providerId="LiveId" clId="{77B084DB-34BD-4714-AFF6-B98C98F6D19D}" dt="2018-01-19T18:39:27.761" v="39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19.01.2018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19.01.2018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19.01.2018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19.01.2018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19.01.2018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19.01.2018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19.01.2018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19.01.2018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19.01.2018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19.01.2018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HANDOUT NICHT VERGESSEN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44C00-D4A1-4F53-801B-FF32780B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  <a:p>
            <a:pPr marL="514350" indent="-514350">
              <a:buAutoNum type="arabicPeriod"/>
            </a:pPr>
            <a:r>
              <a:rPr lang="de-DE" dirty="0"/>
              <a:t>Traditional vs. Agil Methods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 lIns="89967">
            <a:noAutofit/>
          </a:bodyPr>
          <a:lstStyle/>
          <a:p>
            <a:pPr algn="l"/>
            <a:r>
              <a:rPr lang="de-AT" sz="36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EF4C8B-1DFE-4586-94B8-3A1795E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D76-134D-4DA9-8733-9BC79E7EE8C6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877A41-616F-470D-B0C6-F3B01D84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8B79D-553D-4694-8DB2-5CF289E9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30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9D6DC9-D507-4204-8ADD-50173F44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452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8F8D2C-AFEC-4AEB-A1DB-D0F1755D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6569085-D886-4332-8A96-DAB0414B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25DEC5-402D-43BF-9F46-4027C70D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19.01.2018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A4-Papier (210 x 297 mm)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Larissa</vt:lpstr>
      <vt:lpstr>Smart Produkt Solutions Assignment 5 –  Project Management Methods SPS bbM, WS 2017/18  </vt:lpstr>
      <vt:lpstr>PowerPoint-Präsentation</vt:lpstr>
      <vt:lpstr>Agenda</vt:lpstr>
      <vt:lpstr>Project use case</vt:lpstr>
      <vt:lpstr>Project at a glance</vt:lpstr>
      <vt:lpstr>Project supporting tools</vt:lpstr>
      <vt:lpstr>Risk evaluation of the Project</vt:lpstr>
      <vt:lpstr>Traditional vs. Agil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Chris G</cp:lastModifiedBy>
  <cp:revision>1660</cp:revision>
  <cp:lastPrinted>2014-11-18T18:27:02Z</cp:lastPrinted>
  <dcterms:created xsi:type="dcterms:W3CDTF">2013-09-30T07:24:49Z</dcterms:created>
  <dcterms:modified xsi:type="dcterms:W3CDTF">2018-01-19T18:41:46Z</dcterms:modified>
</cp:coreProperties>
</file>