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735" r:id="rId3"/>
    <p:sldId id="1414" r:id="rId4"/>
    <p:sldId id="1736" r:id="rId5"/>
    <p:sldId id="1737" r:id="rId6"/>
    <p:sldId id="1738" r:id="rId7"/>
    <p:sldId id="1739" r:id="rId8"/>
    <p:sldId id="1740" r:id="rId9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5934" autoAdjust="0"/>
  </p:normalViewPr>
  <p:slideViewPr>
    <p:cSldViewPr>
      <p:cViewPr varScale="1">
        <p:scale>
          <a:sx n="109" d="100"/>
          <a:sy n="109" d="100"/>
        </p:scale>
        <p:origin x="1974" y="108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FB35D9EF-75AB-42DF-A8F7-6251947C828E}"/>
    <pc:docChg chg="custSel modSld">
      <pc:chgData name="Chris G" userId="ec6dd0bf820af39d" providerId="LiveId" clId="{FB35D9EF-75AB-42DF-A8F7-6251947C828E}" dt="2018-01-21T12:55:56.055" v="0" actId="313"/>
      <pc:docMkLst>
        <pc:docMk/>
      </pc:docMkLst>
      <pc:sldChg chg="modSp">
        <pc:chgData name="Chris G" userId="ec6dd0bf820af39d" providerId="LiveId" clId="{FB35D9EF-75AB-42DF-A8F7-6251947C828E}" dt="2018-01-21T12:55:56.055" v="0" actId="313"/>
        <pc:sldMkLst>
          <pc:docMk/>
          <pc:sldMk cId="3343622710" sldId="1739"/>
        </pc:sldMkLst>
        <pc:spChg chg="mod">
          <ac:chgData name="Chris G" userId="ec6dd0bf820af39d" providerId="LiveId" clId="{FB35D9EF-75AB-42DF-A8F7-6251947C828E}" dt="2018-01-21T12:55:56.055" v="0" actId="313"/>
          <ac:spMkLst>
            <pc:docMk/>
            <pc:sldMk cId="3343622710" sldId="1739"/>
            <ac:spMk id="7" creationId="{AAA1BAFE-DE93-124D-B994-0934F453EC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21.01.2018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21.01.2018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21.01.2018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21.01.2018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21.01.2018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21.01.2018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HANDOUT NICHT VERGESSEN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44C00-D4A1-4F53-801B-FF32780B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  <a:p>
            <a:pPr marL="514350" indent="-514350">
              <a:buAutoNum type="arabicPeriod"/>
            </a:pPr>
            <a:r>
              <a:rPr lang="de-DE" dirty="0"/>
              <a:t>Traditional vs. Agil Methods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 lIns="89967">
            <a:noAutofit/>
          </a:bodyPr>
          <a:lstStyle/>
          <a:p>
            <a:pPr algn="l"/>
            <a:r>
              <a:rPr lang="de-AT" sz="36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EF4C8B-1DFE-4586-94B8-3A1795E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D76-134D-4DA9-8733-9BC79E7EE8C6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877A41-616F-470D-B0C6-F3B01D84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8B79D-553D-4694-8DB2-5CF289E9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30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9D6DC9-D507-4204-8ADD-50173F44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452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8F8D2C-AFEC-4AEB-A1DB-D0F1755D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/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20281"/>
              </p:ext>
            </p:extLst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A4-Papier (210 x 297 mm)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Agenda</vt:lpstr>
      <vt:lpstr>Project use case</vt:lpstr>
      <vt:lpstr>Project at a glance</vt:lpstr>
      <vt:lpstr>Project supporting tools</vt:lpstr>
      <vt:lpstr>Risk evaluation of the Project</vt:lpstr>
      <vt:lpstr>Traditional vs. Agil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Chris G</cp:lastModifiedBy>
  <cp:revision>1664</cp:revision>
  <cp:lastPrinted>2014-11-18T18:27:02Z</cp:lastPrinted>
  <dcterms:created xsi:type="dcterms:W3CDTF">2013-09-30T07:24:49Z</dcterms:created>
  <dcterms:modified xsi:type="dcterms:W3CDTF">2018-01-21T12:56:04Z</dcterms:modified>
</cp:coreProperties>
</file>