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735" r:id="rId3"/>
    <p:sldId id="1745" r:id="rId4"/>
    <p:sldId id="1743" r:id="rId5"/>
    <p:sldId id="1744" r:id="rId6"/>
    <p:sldId id="1746" r:id="rId7"/>
    <p:sldId id="1747" r:id="rId8"/>
    <p:sldId id="1748" r:id="rId9"/>
    <p:sldId id="1740" r:id="rId10"/>
    <p:sldId id="1741" r:id="rId11"/>
    <p:sldId id="1742" r:id="rId12"/>
    <p:sldId id="1749" r:id="rId13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78731" autoAdjust="0"/>
  </p:normalViewPr>
  <p:slideViewPr>
    <p:cSldViewPr>
      <p:cViewPr varScale="1">
        <p:scale>
          <a:sx n="56" d="100"/>
          <a:sy n="56" d="100"/>
        </p:scale>
        <p:origin x="2100" y="78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1T19:40:09.843" v="1833"/>
      <pc:docMkLst>
        <pc:docMk/>
      </pc:docMkLst>
      <pc:sldChg chg="del">
        <pc:chgData name="Chris G" userId="ec6dd0bf820af39d" providerId="LiveId" clId="{A6C1FA34-9980-42BD-90CE-52D17F13C601}" dt="2018-01-21T18:51:23.261" v="885" actId="2696"/>
        <pc:sldMkLst>
          <pc:docMk/>
          <pc:sldMk cId="3783011249" sldId="1414"/>
        </pc:sldMkLst>
      </pc:sldChg>
      <pc:sldChg chg="modSp">
        <pc:chgData name="Chris G" userId="ec6dd0bf820af39d" providerId="LiveId" clId="{A6C1FA34-9980-42BD-90CE-52D17F13C601}" dt="2018-01-21T18:51:32.939" v="891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1T18:51:32.939" v="891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A6C1FA34-9980-42BD-90CE-52D17F13C601}" dt="2018-01-21T18:51:23.270" v="886" actId="2696"/>
        <pc:sldMkLst>
          <pc:docMk/>
          <pc:sldMk cId="3994524694" sldId="1736"/>
        </pc:sldMkLst>
      </pc:sldChg>
      <pc:sldChg chg="del">
        <pc:chgData name="Chris G" userId="ec6dd0bf820af39d" providerId="LiveId" clId="{A6C1FA34-9980-42BD-90CE-52D17F13C601}" dt="2018-01-21T18:51:23.278" v="887" actId="2696"/>
        <pc:sldMkLst>
          <pc:docMk/>
          <pc:sldMk cId="621859182" sldId="1737"/>
        </pc:sldMkLst>
      </pc:sldChg>
      <pc:sldChg chg="del">
        <pc:chgData name="Chris G" userId="ec6dd0bf820af39d" providerId="LiveId" clId="{A6C1FA34-9980-42BD-90CE-52D17F13C601}" dt="2018-01-21T18:51:23.285" v="888" actId="2696"/>
        <pc:sldMkLst>
          <pc:docMk/>
          <pc:sldMk cId="1555639443" sldId="1738"/>
        </pc:sldMkLst>
      </pc:sldChg>
      <pc:sldChg chg="del">
        <pc:chgData name="Chris G" userId="ec6dd0bf820af39d" providerId="LiveId" clId="{A6C1FA34-9980-42BD-90CE-52D17F13C601}" dt="2018-01-21T18:51:23.310" v="889" actId="2696"/>
        <pc:sldMkLst>
          <pc:docMk/>
          <pc:sldMk cId="3343622710" sldId="1739"/>
        </pc:sldMkLst>
      </pc:sldChg>
      <pc:sldChg chg="addSp delSp modSp modAnim modNotesTx">
        <pc:chgData name="Chris G" userId="ec6dd0bf820af39d" providerId="LiveId" clId="{A6C1FA34-9980-42BD-90CE-52D17F13C601}" dt="2018-01-21T19:39:59.500" v="1830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39:59.500" v="1830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9:20:20.260" v="1205" actId="1076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1T19:20:23.724" v="1206" actId="1076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1T19:40:03.061" v="1831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3.061" v="1831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1T19:40:05.584" v="1832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1T19:37:43.641" v="1789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5.584" v="1832"/>
          <ac:spMkLst>
            <pc:docMk/>
            <pc:sldMk cId="3319509260" sldId="1742"/>
            <ac:spMk id="3" creationId="{EEB99570-74B8-496E-9BF0-78D33340D20E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1T19:25:50.137" v="1304" actId="1076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1T19:39:08.486" v="1820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1T19:39:08.486" v="1820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1T19:39:46.551" v="1826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add del">
          <ac:chgData name="Chris G" userId="ec6dd0bf820af39d" providerId="LiveId" clId="{A6C1FA34-9980-42BD-90CE-52D17F13C601}" dt="2018-01-21T19:39:27.619" v="1824"/>
          <ac:spMkLst>
            <pc:docMk/>
            <pc:sldMk cId="3589922886" sldId="1745"/>
            <ac:spMk id="8" creationId="{FBFD4D1F-6393-4F96-990B-7B10C8CA4A51}"/>
          </ac:spMkLst>
        </pc:spChg>
        <pc:spChg chg="add mod">
          <ac:chgData name="Chris G" userId="ec6dd0bf820af39d" providerId="LiveId" clId="{A6C1FA34-9980-42BD-90CE-52D17F13C601}" dt="2018-01-21T19:39:46.551" v="1826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 del">
        <pc:chgData name="Chris G" userId="ec6dd0bf820af39d" providerId="LiveId" clId="{A6C1FA34-9980-42BD-90CE-52D17F13C601}" dt="2018-01-21T19:22:33.233" v="1225" actId="2696"/>
        <pc:sldMkLst>
          <pc:docMk/>
          <pc:sldMk cId="1265335713" sldId="1749"/>
        </pc:sldMkLst>
      </pc:sldChg>
      <pc:sldChg chg="addSp delSp modSp add delAnim modAnim">
        <pc:chgData name="Chris G" userId="ec6dd0bf820af39d" providerId="LiveId" clId="{A6C1FA34-9980-42BD-90CE-52D17F13C601}" dt="2018-01-21T19:40:09.843" v="1833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9.843" v="1833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1T19:35:24.742" v="1759" actId="1076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1T19:34:25.478" v="1717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22.01.2018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 </a:t>
            </a:r>
            <a:r>
              <a:rPr lang="de-DE" dirty="0" err="1"/>
              <a:t>developement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2842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Agil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Developement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rgbClr val="FF0000"/>
                </a:solidFill>
              </a:rPr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94ECD-7DC9-4AED-BF12-C6623322CAC4}"/>
              </a:ext>
            </a:extLst>
          </p:cNvPr>
          <p:cNvSpPr txBox="1"/>
          <p:nvPr/>
        </p:nvSpPr>
        <p:spPr>
          <a:xfrm>
            <a:off x="1928664" y="6021288"/>
            <a:ext cx="710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http://www.flensburger-budo-club.de/attachments/Image/team.jpg?template=generic</a:t>
            </a: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Closing Phase (Mars Landing)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3" t="47414" r="60904" b="28021"/>
          <a:stretch/>
        </p:blipFill>
        <p:spPr>
          <a:xfrm>
            <a:off x="5313040" y="2591624"/>
            <a:ext cx="2458939" cy="237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90D94-8488-4D9C-80B3-EF6C6566BF25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http://www.mpmm.com/images/pmbok-processes.jpg</a:t>
            </a:r>
          </a:p>
        </p:txBody>
      </p:sp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our 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6266" b="17678"/>
          <a:stretch/>
        </p:blipFill>
        <p:spPr>
          <a:xfrm>
            <a:off x="6026623" y="2204864"/>
            <a:ext cx="2670794" cy="29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84AF23-BB6A-4A30-854B-A49F5AB24153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http://laoblogger.com/images/milestone-clipart-10.jpg</a:t>
            </a:r>
          </a:p>
        </p:txBody>
      </p:sp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111118" y="1293548"/>
            <a:ext cx="9683764" cy="472774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Riskanalyses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Milestoneplan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A4-Papier (210 x 297 mm)</PresentationFormat>
  <Paragraphs>169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use case</vt:lpstr>
      <vt:lpstr>Project at a glance</vt:lpstr>
      <vt:lpstr>Project supporting tools</vt:lpstr>
      <vt:lpstr>Risk evaluation of the Project</vt:lpstr>
      <vt:lpstr>Traditional vs. Agil Methods</vt:lpstr>
      <vt:lpstr>Traditional vs. Agil Methods</vt:lpstr>
      <vt:lpstr>Traditional vs. Agil Methods</vt:lpstr>
      <vt:lpstr>Traditional vs. Agil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Andreas</cp:lastModifiedBy>
  <cp:revision>1663</cp:revision>
  <cp:lastPrinted>2014-11-18T18:27:02Z</cp:lastPrinted>
  <dcterms:created xsi:type="dcterms:W3CDTF">2013-09-30T07:24:49Z</dcterms:created>
  <dcterms:modified xsi:type="dcterms:W3CDTF">2018-01-22T17:35:46Z</dcterms:modified>
</cp:coreProperties>
</file>