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1da131c81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1da131c81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da131c81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1da131c81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1da131c81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1da131c81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1da131c81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1da131c81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1da131c81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1da131c81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1da131c81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1da131c81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1da131c81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1da131c81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1da131c81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1da131c81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1da131c81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1da131c81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17.jpg"/><Relationship Id="rId5" Type="http://schemas.openxmlformats.org/officeDocument/2006/relationships/image" Target="../media/image16.jpg"/><Relationship Id="rId6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hyperlink" Target="https://uk.wikipedia.org/wiki/%D0%A4%D1%96%D0%BB%D1%96%D0%BF%D0%BF%D0%BE_%D0%91%D1%80%D1%83%D0%BD%D0%B5%D0%BB%D0%BB%D0%B5%D1%81%D0%BA%D1%96" TargetMode="External"/><Relationship Id="rId5" Type="http://schemas.openxmlformats.org/officeDocument/2006/relationships/image" Target="../media/image13.jpg"/><Relationship Id="rId6" Type="http://schemas.openxmlformats.org/officeDocument/2006/relationships/image" Target="../media/image18.jpg"/><Relationship Id="rId7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9.jp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9.jpg"/><Relationship Id="rId5" Type="http://schemas.openxmlformats.org/officeDocument/2006/relationships/image" Target="../media/image5.jpg"/><Relationship Id="rId6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Ренессанс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066075" y="2850050"/>
            <a:ext cx="51003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2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Культурно-філософський рух кінця Середньовіччя — початку Нового часу, що ґрунтувався на ідеалах гуманізму та орієнтувався на спадщину античності</a:t>
            </a:r>
            <a:r>
              <a:rPr b="1" i="1" lang="ru" sz="1200">
                <a:solidFill>
                  <a:srgbClr val="9999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1" i="1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595650" y="5106675"/>
            <a:ext cx="151500" cy="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7650" y="567750"/>
            <a:ext cx="7688700" cy="40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ru" sz="1650">
                <a:solidFill>
                  <a:srgbClr val="292B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Мікеланджело Буонарроті </a:t>
            </a:r>
            <a:r>
              <a:rPr i="1" lang="ru" sz="1150">
                <a:solidFill>
                  <a:srgbClr val="292B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(1475—1564 рр.) — один з найдивовижніших митців Високого і Пізнього Відродження в Італії та у світі. Він був справжнім універсалом — геніальним скульптором, великим живописцем, архітектором, поетом, мислителем. Немає іншої подібної до нього людини, що залишила таку багату спадщину наступним поколінням. Монументальність, пластичність і драматизм образів, преклоніння перед людською красою проявилися вже в ранніх творах майстра. У всьому світі ім’я Мікеланджело асоціюється із статуями Давида і Мойсея, фрескою «Створення Адама», собором Св. Петра в Римі.Символом усього Ренесансу стала статуя Давида у Флоренції. В цій роботі майстер оспівав красу людського духу і тіла. Вражає гармонія, притаманна цій скульптурі. Автору ледь виповнилося 26 років, коли він отримав замовлення на цю статую. Твір справив яскраве враження не тільки на флорентійців, але і на колег.</a:t>
            </a:r>
            <a:endParaRPr i="1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75" y="2613125"/>
            <a:ext cx="1671450" cy="46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1750" y="2659575"/>
            <a:ext cx="3605625" cy="24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7325" y="3010450"/>
            <a:ext cx="7408449" cy="19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Ренессанс</a:t>
            </a:r>
            <a:r>
              <a:rPr lang="ru"/>
              <a:t> в архітектурі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ru" sz="1050">
                <a:solidFill>
                  <a:srgbClr val="A64D7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Особливе значення в цьому напрямку надається формам античної архітектури. </a:t>
            </a:r>
            <a:r>
              <a:rPr b="1" i="1" lang="ru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Першим представником цього напряму можна назвати </a:t>
            </a:r>
            <a:r>
              <a:rPr b="1" i="1" lang="ru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Філіппо Брунеллескі</a:t>
            </a:r>
            <a:r>
              <a:rPr b="1" i="1" lang="ru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котрий працював у Флоренції, в місті Тоскані, де розпочався напрям відродження античності.</a:t>
            </a:r>
            <a:r>
              <a:rPr b="1" i="1" lang="ru" sz="1050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Внаслідок економічної кризи XIV століття період Ренесансу в архітектурі розпочався тільки з початком XV століття і тривав до початку XVII століття в Італії і дещо довше за її межами.</a:t>
            </a:r>
            <a:endParaRPr b="1" i="1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05413"/>
            <a:ext cx="19050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5766" y="2405425"/>
            <a:ext cx="1794809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9650" y="2405425"/>
            <a:ext cx="3705850" cy="2473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Ренессанс в моді</a:t>
            </a:r>
            <a:endParaRPr b="1" i="1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ru" sz="1350">
                <a:solidFill>
                  <a:srgbClr val="783F0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Розкішний стиль Ренесанс в одязі прийшов на зміну нудною готиці і практичним нарядам Середньовіччя. Європа прагнула до змін у культурному і громадському житті. Європейці стали відроджувати античний ідеал гармонійного і прекрасного людини. Стиль Ренесанс в одязі чоловіків і жінок відрізнявся досконалістю і гармонією. Пропоную вам зануритися в дуже цікаву епоху Відродження, познайомитися з її модою.</a:t>
            </a:r>
            <a:r>
              <a:rPr b="1" i="1" lang="ru" sz="1350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Розкішний стиль Ренесанс в одязі прийшов на зміну нудною готиці і практичним нарядам Середньовіччя. Європа прагнула до змін у культурному і громадському житті. Європейці стали відроджувати античний ідеал гармонійного і прекрасного людини. Стиль Ренесанс в одязі чоловіків і жінок відрізнявся досконалістю і гармонією. Пропонуємо вам зануритися в дуже цікаву епоху Відродження, познайомитися з її модою.</a:t>
            </a:r>
            <a:r>
              <a:rPr lang="ru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1" lang="ru" sz="1350">
                <a:solidFill>
                  <a:srgbClr val="4C11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Ідеалом жіночої краси стали біляві локони, які прагнули здобути багато модниці. Красуні вдавалися до різних способів, щоб досягти світлого тону волосся. Ось тоді-то і ввійшли в моду перуки з накладних волосся яскраво-жовтого кольору. У волосся стало модно вплітати коралові і перлинні ниточки. Також зачіски накривали спеціальними сіточками і накидками. В епоху Відродження було модно відкривати лоб, не закривати його волоссям. А ось широкі густі брови були не модними, їх вищипували і чоловіки, і жінки. Широко використовувалася косметика, існували навіть цілі правила нанесення гриму на обличчя. Макіяж вирізнявся природністю, підкреслював природну красу людини. У моді були густі, ніжні, довге хвилясте волосся з відтінком золота або міді. Цінувалися довгі стрункі ноги.</a:t>
            </a:r>
            <a:endParaRPr b="1" i="1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1096725" y="728200"/>
            <a:ext cx="6930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</a:t>
            </a:r>
            <a:r>
              <a:rPr lang="ru">
                <a:solidFill>
                  <a:srgbClr val="CC0000"/>
                </a:solidFill>
              </a:rPr>
              <a:t>  Жіноча мода </a:t>
            </a:r>
            <a:r>
              <a:rPr lang="ru">
                <a:solidFill>
                  <a:srgbClr val="CC0000"/>
                </a:solidFill>
              </a:rPr>
              <a:t>епохи</a:t>
            </a:r>
            <a:r>
              <a:rPr lang="ru">
                <a:solidFill>
                  <a:srgbClr val="CC0000"/>
                </a:solidFill>
              </a:rPr>
              <a:t> відродження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75650" y="1364050"/>
            <a:ext cx="8473800" cy="3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350">
                <a:solidFill>
                  <a:srgbClr val="85200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Кілька суконь становили жіночий костюм. У дівчини було верхнє і нижнє плаття з довгими рукавами. Верхнє плаття (гамурра) відрізнялося широкими рукавами, іноді з прорізами. У Флоренції тоді випускалися якісні суконні тканини, які поширювалися по всім європейським країнам.</a:t>
            </a:r>
            <a:endParaRPr b="1" i="1" sz="1350">
              <a:solidFill>
                <a:srgbClr val="85200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ru" sz="1350">
                <a:solidFill>
                  <a:srgbClr val="85200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Сукні епохи Відродження відрізнялося об'ємністю, широкими симетричними фалдами, гармонійним ліфом і спідницею, а також пропорційністю. Ліф сукні мав овальний виріз і зашнуровувався. Жіночі сукні щедро декорувалися вишивкою, дорогим мереживом, хутряною обробкою. </a:t>
            </a:r>
            <a:endParaRPr b="1" i="1" sz="1500">
              <a:solidFill>
                <a:srgbClr val="85200C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75" y="2869250"/>
            <a:ext cx="1690425" cy="218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876" y="2758000"/>
            <a:ext cx="3306451" cy="24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2925" y="2571750"/>
            <a:ext cx="1430900" cy="25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797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    </a:t>
            </a:r>
            <a:r>
              <a:rPr lang="ru">
                <a:solidFill>
                  <a:srgbClr val="0C343D"/>
                </a:solidFill>
              </a:rPr>
              <a:t>Чоловіча мода епохи відродження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91125" y="1332900"/>
            <a:ext cx="7688700" cy="16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ru" sz="135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епоху Відродження модно було молодим людям і франтам носити короткі костюми. Їх основою стали античні туніки, тільки до них додавали рукави і декоративні деталі. Стало модно використовувати округлі симетричні фалди. Костюм був не нижче коліна, іноді і коротше. </a:t>
            </a:r>
            <a:r>
              <a:rPr b="1" i="1" lang="ru" sz="135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Під низ</a:t>
            </a:r>
            <a:r>
              <a:rPr b="1" i="1" lang="ru" sz="135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надягали спеціальні штани-панчохи, які шили з тканин різних відтінків. Чоловіки тих далеких років також носили довгі плащі з вишивкою на рукавах і високим коміром.</a:t>
            </a:r>
            <a:endParaRPr b="1" i="1">
              <a:solidFill>
                <a:srgbClr val="FF9900"/>
              </a:solidFill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25" y="2872075"/>
            <a:ext cx="1797125" cy="23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750" y="2837875"/>
            <a:ext cx="1663200" cy="23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2614" y="2803524"/>
            <a:ext cx="1231461" cy="231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70575" y="74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">
                <a:solidFill>
                  <a:srgbClr val="7F6000"/>
                </a:solidFill>
              </a:rPr>
              <a:t>Ренессанс в мистецтві</a:t>
            </a:r>
            <a:endParaRPr b="0" i="1">
              <a:solidFill>
                <a:srgbClr val="7F6000"/>
              </a:solidFill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7650" y="1309225"/>
            <a:ext cx="76887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43E4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Символом епохи Відродження, її найвищим злетом, безумовно, є мистецтво. Ніколи в історії, навіть в Стародавній Греції мистецтво не мало такого всеосяжного значення. Насамперед у мистецтві знаходив втілення новий гуманістичний світогляд.</a:t>
            </a:r>
            <a:endParaRPr sz="1150">
              <a:solidFill>
                <a:srgbClr val="343E4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43E4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В італійській літературі на грані між старим, церковно-феодальним і новим, гуманістичним світоглядом — кінець XIII-початок XIV ст. — знаходиться творчість Аліґ'єрі Данте (1265-1321). Данте був не тільки письменником, але і політичним діячем, прихильником демократичних сил. Коли його партія зазнала поразки, він став вигнанцем до кінця життя. Тоді він і пише свою «Комедію», яку пізніше Бокаччо назвав «Божественною комедією», ця назва й увійшла в історію літератури.</a:t>
            </a:r>
            <a:endParaRPr sz="1150">
              <a:solidFill>
                <a:srgbClr val="343E47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343E4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Обдаровання зовсім іншого плану мав Бокаччо (1313-1375). Завдяки йому одним з провідних жанрів ренесансної літератури стає авантюрна новела. Його «Декамерон» (збірник з ста новел, звідки і назва книги) в захоплюючій, дотепній формі розгортає перед нами картину побуту і традицій італійського суспільства. Багато новел викривають лицемірство, пожадливість ченців. Коли католицька церква ввела в практику Індекси заборонених книг, «Декамерон» відразу туди потрапив</a:t>
            </a:r>
            <a:r>
              <a:rPr lang="ru" sz="1150">
                <a:solidFill>
                  <a:srgbClr val="343E47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Перу Бокаччо належить перший в європейській літературі психологічний роман «Фьяметта». 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760150" y="5278000"/>
            <a:ext cx="151500" cy="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137100" y="610050"/>
            <a:ext cx="8623200" cy="4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050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Найвидатнішим представником французького гуманізму був Франсуа Рабле (1494-1553). Народився він в сім'ї адвоката, в юності поступив у монастир, потім покинув його, вивчав медицину і природничі науки, був лікарем, вів філологічні дослідження. У циклі сатиричних романів «Гаргантюа і Пантагрюель» він ввів у літературу образи, прийоми народної сміхової культури. </a:t>
            </a:r>
            <a:endParaRPr b="1" i="1" sz="1050">
              <a:solidFill>
                <a:srgbClr val="43434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ru" sz="1050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Унікальний твір залишив Мішель де Монтень (1533-1592). Біля двадцяти років він записував свої спостереження, міркування, думки. Ці записи склали три томи афоризмів «Досліди». Вони увібрали і дух своєї епохи, і думки «на всі часи».</a:t>
            </a:r>
            <a:endParaRPr b="1" i="1" sz="1050">
              <a:solidFill>
                <a:srgbClr val="43434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ru" sz="1150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Німеччина — батьківщина Реформації, і німецькі письменники були тісно пов'язані з ідеями і настроями своєї країни. Головну увагу вони приділяли релігійно-філософським, морально-етичним проблемам. Причому в їх творах поєднувалися різка критика порядків, які існували, і боязнь активності народних мас. Багато про що говорять вже назви книг: «Корабель дурнів» Себастьяна Бранта, «Похвала дурості» Еразма Роттердамського, «Листи темних людей» Ульріха фон Гуттена.</a:t>
            </a:r>
            <a:endParaRPr b="1" i="1" sz="1150">
              <a:solidFill>
                <a:srgbClr val="43434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ru" sz="1050">
                <a:solidFill>
                  <a:srgbClr val="43434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Засновником нової іспанської літератури став Мігель Сервантес (1547-1616), з чиєю творчістю пов'язане завершення перетворення кастільського діалекту на літературну мову. «Дон Кіхот», недостатньо оцінений сучасниками, в XIX-XX ст. був оголошений одним з найбільших творінь людської думки. Задуманий як пародія на рицарські романи, «Дон Кіхот» насправді виявився глибоким, багатоплановим твором. Ідеали і цілі Дон Кіхота високі, він висловлює гуманістичні ідеї, але виглядає безглуздо, зазнає поразок. Прекрасні ідеї несумісні зі світом матеріальних інтересів. Роман відобразив кризу ренесансного гуманізму, ввів у мистецтво тему «донкіхотства» — вірності своїм поглядам і боротьби за них всупереч усьому.</a:t>
            </a:r>
            <a:endParaRPr b="1" i="1" sz="1150">
              <a:solidFill>
                <a:srgbClr val="43434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54050" y="64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Мистецтво скульптури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81475" y="1326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ru" sz="1150">
                <a:solidFill>
                  <a:srgbClr val="FF99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Донателло (бл. 1386—1466 рр.), повне ім’я Донато ді Нікколо ді Бетто Барді, — один із відоміших італійських скульпторів епохи Відродження, засновник індивідуалізованого скульптурного портрету. Він здійснив нововведення майже в усіх жанрах і різновидах пластики. Скульптор створив тип круглої статуї, що стоїть самостійно і не пов’язана з архітектурою, а також заснував школу майстрів рельєфу, які створювали фризи для ренесансних будівель. Ґрунтуючись на ретельному вивченні натури та уміло використовуючи античну спадщину, Донателло першим із майстрів Відродження відродив зображення наготи в пластиці, відлив перший бронзовий пам’ятник, створив новий тип надгробка, спробував вирішити завдання групи, що вільно стоїть у просторі. Одним з перших він став використовувати в своїх творах теорію лінійної перспективи.</a:t>
            </a:r>
            <a:endParaRPr b="1">
              <a:solidFill>
                <a:srgbClr val="FF9900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450" y="3091425"/>
            <a:ext cx="1102425" cy="19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1875" y="3025700"/>
            <a:ext cx="1618125" cy="20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7578" y="3025700"/>
            <a:ext cx="2914672" cy="21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711375" y="5154650"/>
            <a:ext cx="206400" cy="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84275" y="851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ru" sz="1450">
                <a:solidFill>
                  <a:srgbClr val="292B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Ще один з видатних майстрів епохи Відродження — Лоренцо Гіберті (бл. 1378—1455 рр.) — був скульптором, ювеліром, архітектором, письменником і першим істориком мистецтв (автор 3-томних «Коментарів»).</a:t>
            </a:r>
            <a:r>
              <a:rPr b="1" i="1" lang="ru" sz="1340">
                <a:solidFill>
                  <a:srgbClr val="292B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Значні твори скульптора — двоє бронзових дверей для флорентійського баптистерія (приміщення для проведення обряду хрещення). Ці ворота складаються з 28 рельєфів, що ілюструють епізоди Нового завіту, читати які слід знизу вгору зліва направо. За бажанням замовників було вирішено замовити майстру ще і треті ворота. Л. Гіберті створив рідкісний шедевр, східні ворота баптистерія Сан-Джованні, з легкої руки Мікеланджело більше відомі як «Врата Раю». Вони були настільки прекрасні, що їх помістили на головному, східному фасаді, а попередні помістили на північному. Робота над ними тривала 27 років (з 1425 по 1452 рік. Вага дверей 400 кілограмів, висота 5 метрів, ширина кожної стулки 1,5 метра.</a:t>
            </a:r>
            <a:endParaRPr b="1" i="1" sz="179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925" y="2943225"/>
            <a:ext cx="5275374" cy="20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