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omments/modernComment_7B6_DB57C677.xml" ContentType="application/vnd.ms-powerpoint.comments+xml"/>
  <Override PartName="/ppt/comments/modernComment_7B7_4871E27C.xml" ContentType="application/vnd.ms-powerpoint.comments+xml"/>
  <Override PartName="/ppt/comments/modernComment_7B8_D5A53390.xml" ContentType="application/vnd.ms-powerpoint.comments+xml"/>
  <Override PartName="/ppt/comments/modernComment_7B9_F533DE78.xml" ContentType="application/vnd.ms-powerpoint.comments+xml"/>
  <Override PartName="/ppt/comments/modernComment_7BA_2200C9AF.xml" ContentType="application/vnd.ms-powerpoint.comments+xml"/>
  <Override PartName="/ppt/comments/modernComment_7BB_B6E6E536.xml" ContentType="application/vnd.ms-powerpoint.comments+xml"/>
  <Override PartName="/ppt/comments/modernComment_7BD_EF7F49E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915" r:id="rId4"/>
  </p:sldMasterIdLst>
  <p:notesMasterIdLst>
    <p:notesMasterId r:id="rId34"/>
  </p:notesMasterIdLst>
  <p:sldIdLst>
    <p:sldId id="1963" r:id="rId5"/>
    <p:sldId id="1965" r:id="rId6"/>
    <p:sldId id="1985" r:id="rId7"/>
    <p:sldId id="1984" r:id="rId8"/>
    <p:sldId id="1986" r:id="rId9"/>
    <p:sldId id="1990" r:id="rId10"/>
    <p:sldId id="1987" r:id="rId11"/>
    <p:sldId id="1988" r:id="rId12"/>
    <p:sldId id="1989" r:id="rId13"/>
    <p:sldId id="1967" r:id="rId14"/>
    <p:sldId id="1972" r:id="rId15"/>
    <p:sldId id="1974" r:id="rId16"/>
    <p:sldId id="1975" r:id="rId17"/>
    <p:sldId id="1976" r:id="rId18"/>
    <p:sldId id="1977" r:id="rId19"/>
    <p:sldId id="1994" r:id="rId20"/>
    <p:sldId id="1992" r:id="rId21"/>
    <p:sldId id="1993" r:id="rId22"/>
    <p:sldId id="1983" r:id="rId23"/>
    <p:sldId id="1964" r:id="rId24"/>
    <p:sldId id="1978" r:id="rId25"/>
    <p:sldId id="1979" r:id="rId26"/>
    <p:sldId id="1980" r:id="rId27"/>
    <p:sldId id="1973" r:id="rId28"/>
    <p:sldId id="1968" r:id="rId29"/>
    <p:sldId id="1969" r:id="rId30"/>
    <p:sldId id="1970" r:id="rId31"/>
    <p:sldId id="1971" r:id="rId32"/>
    <p:sldId id="1981" r:id="rId33"/>
  </p:sldIdLst>
  <p:sldSz cx="12192000" cy="6858000"/>
  <p:notesSz cx="6805613" cy="9939338"/>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E6D6636-5690-482B-8E4B-0EDDD92399A1}">
          <p14:sldIdLst>
            <p14:sldId id="1963"/>
            <p14:sldId id="1965"/>
          </p14:sldIdLst>
        </p14:section>
        <p14:section name="Prep work for Session" id="{390BE0EE-8063-45C8-B2B5-228A7D5F438D}">
          <p14:sldIdLst>
            <p14:sldId id="1985"/>
            <p14:sldId id="1984"/>
            <p14:sldId id="1986"/>
          </p14:sldIdLst>
        </p14:section>
        <p14:section name="Basic Background" id="{E8D1B8A7-B21D-4066-B26D-B86A10D52B4C}">
          <p14:sldIdLst>
            <p14:sldId id="1990"/>
            <p14:sldId id="1987"/>
            <p14:sldId id="1988"/>
            <p14:sldId id="1989"/>
            <p14:sldId id="1967"/>
          </p14:sldIdLst>
        </p14:section>
        <p14:section name="Getting aquainted with some graphs" id="{B58E72F0-DB37-4497-8E47-A18737788E27}">
          <p14:sldIdLst>
            <p14:sldId id="1972"/>
            <p14:sldId id="1974"/>
            <p14:sldId id="1975"/>
            <p14:sldId id="1976"/>
            <p14:sldId id="1977"/>
            <p14:sldId id="1994"/>
          </p14:sldIdLst>
        </p14:section>
        <p14:section name="Comparing multiple graphs" id="{AD719091-1613-44CA-9789-A76BA881C7F8}">
          <p14:sldIdLst>
            <p14:sldId id="1992"/>
            <p14:sldId id="1993"/>
            <p14:sldId id="1983"/>
            <p14:sldId id="1964"/>
            <p14:sldId id="1978"/>
            <p14:sldId id="1979"/>
            <p14:sldId id="1980"/>
            <p14:sldId id="1973"/>
            <p14:sldId id="1968"/>
            <p14:sldId id="1969"/>
            <p14:sldId id="1970"/>
            <p14:sldId id="1971"/>
            <p14:sldId id="1981"/>
          </p14:sldIdLst>
        </p14:section>
      </p14:sectionLst>
    </p:ext>
    <p:ext uri="{EFAFB233-063F-42B5-8137-9DF3F51BA10A}">
      <p15:sldGuideLst xmlns:p15="http://schemas.microsoft.com/office/powerpoint/2012/main">
        <p15:guide id="1" pos="3840" userDrawn="1">
          <p15:clr>
            <a:srgbClr val="A4A3A4"/>
          </p15:clr>
        </p15:guide>
        <p15:guide id="2" orient="horz" pos="213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76918D-8824-4E75-4C91-1925F3AA45DB}" name="Cicconetti, Greg" initials="CG" userId="S::greg.cicconetti@takeda.com::43b7e178-8200-4840-91ce-fe82d9ccace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8"/>
    <a:srgbClr val="BD120A"/>
    <a:srgbClr val="000000"/>
    <a:srgbClr val="450A0A"/>
    <a:srgbClr val="F78C85"/>
    <a:srgbClr val="E1242A"/>
    <a:srgbClr val="EE1100"/>
    <a:srgbClr val="636169"/>
    <a:srgbClr val="FFFFFF"/>
    <a:srgbClr val="ACB5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EB697-D285-4815-B8FF-4C28EB76758E}" v="28" dt="2023-11-13T17:46:33.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327"/>
  </p:normalViewPr>
  <p:slideViewPr>
    <p:cSldViewPr snapToGrid="0">
      <p:cViewPr>
        <p:scale>
          <a:sx n="75" d="100"/>
          <a:sy n="75" d="100"/>
        </p:scale>
        <p:origin x="902" y="245"/>
      </p:cViewPr>
      <p:guideLst>
        <p:guide pos="3840"/>
        <p:guide orient="horz" pos="2137"/>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5328" y="14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43"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cconetti, Greg" userId="43b7e178-8200-4840-91ce-fe82d9ccace2" providerId="ADAL" clId="{207F353D-CFF9-4CEF-9539-42E85926AD18}"/>
    <pc:docChg chg="undo custSel addSld delSld modSld sldOrd addSection modSection">
      <pc:chgData name="Cicconetti, Greg" userId="43b7e178-8200-4840-91ce-fe82d9ccace2" providerId="ADAL" clId="{207F353D-CFF9-4CEF-9539-42E85926AD18}" dt="2023-06-27T16:29:02.015" v="15499" actId="17846"/>
      <pc:docMkLst>
        <pc:docMk/>
      </pc:docMkLst>
      <pc:sldChg chg="modSp mod ord">
        <pc:chgData name="Cicconetti, Greg" userId="43b7e178-8200-4840-91ce-fe82d9ccace2" providerId="ADAL" clId="{207F353D-CFF9-4CEF-9539-42E85926AD18}" dt="2023-06-27T13:43:02.693" v="7372"/>
        <pc:sldMkLst>
          <pc:docMk/>
          <pc:sldMk cId="358159038" sldId="1965"/>
        </pc:sldMkLst>
        <pc:spChg chg="mod">
          <ac:chgData name="Cicconetti, Greg" userId="43b7e178-8200-4840-91ce-fe82d9ccace2" providerId="ADAL" clId="{207F353D-CFF9-4CEF-9539-42E85926AD18}" dt="2023-06-19T19:24:26.526" v="7366" actId="20577"/>
          <ac:spMkLst>
            <pc:docMk/>
            <pc:sldMk cId="358159038" sldId="1965"/>
            <ac:spMk id="9" creationId="{4416FB20-A0E1-717F-C469-6FDACD841899}"/>
          </ac:spMkLst>
        </pc:spChg>
      </pc:sldChg>
      <pc:sldChg chg="modSp new del mod">
        <pc:chgData name="Cicconetti, Greg" userId="43b7e178-8200-4840-91ce-fe82d9ccace2" providerId="ADAL" clId="{207F353D-CFF9-4CEF-9539-42E85926AD18}" dt="2023-06-27T15:39:12.591" v="10763" actId="47"/>
        <pc:sldMkLst>
          <pc:docMk/>
          <pc:sldMk cId="1118557184" sldId="1966"/>
        </pc:sldMkLst>
        <pc:spChg chg="mod">
          <ac:chgData name="Cicconetti, Greg" userId="43b7e178-8200-4840-91ce-fe82d9ccace2" providerId="ADAL" clId="{207F353D-CFF9-4CEF-9539-42E85926AD18}" dt="2023-06-27T15:38:43.928" v="10712" actId="21"/>
          <ac:spMkLst>
            <pc:docMk/>
            <pc:sldMk cId="1118557184" sldId="1966"/>
            <ac:spMk id="2" creationId="{4471222E-69A9-F6A7-CD32-7173EC5E82A0}"/>
          </ac:spMkLst>
        </pc:spChg>
        <pc:spChg chg="mod">
          <ac:chgData name="Cicconetti, Greg" userId="43b7e178-8200-4840-91ce-fe82d9ccace2" providerId="ADAL" clId="{207F353D-CFF9-4CEF-9539-42E85926AD18}" dt="2023-06-14T14:01:12.300" v="6453" actId="20577"/>
          <ac:spMkLst>
            <pc:docMk/>
            <pc:sldMk cId="1118557184" sldId="1966"/>
            <ac:spMk id="4" creationId="{C90CFFE8-8FDE-697C-CC81-9BA32C90A8B3}"/>
          </ac:spMkLst>
        </pc:spChg>
      </pc:sldChg>
      <pc:sldChg chg="addSp modSp new mod ord">
        <pc:chgData name="Cicconetti, Greg" userId="43b7e178-8200-4840-91ce-fe82d9ccace2" providerId="ADAL" clId="{207F353D-CFF9-4CEF-9539-42E85926AD18}" dt="2023-06-27T15:27:43.644" v="9941" actId="20577"/>
        <pc:sldMkLst>
          <pc:docMk/>
          <pc:sldMk cId="2476707791" sldId="1967"/>
        </pc:sldMkLst>
        <pc:spChg chg="mod">
          <ac:chgData name="Cicconetti, Greg" userId="43b7e178-8200-4840-91ce-fe82d9ccace2" providerId="ADAL" clId="{207F353D-CFF9-4CEF-9539-42E85926AD18}" dt="2023-06-27T15:27:12.076" v="9926" actId="21"/>
          <ac:spMkLst>
            <pc:docMk/>
            <pc:sldMk cId="2476707791" sldId="1967"/>
            <ac:spMk id="2" creationId="{024D1F94-F6BD-AEF7-CF7D-A7A386EDD8F3}"/>
          </ac:spMkLst>
        </pc:spChg>
        <pc:spChg chg="mod">
          <ac:chgData name="Cicconetti, Greg" userId="43b7e178-8200-4840-91ce-fe82d9ccace2" providerId="ADAL" clId="{207F353D-CFF9-4CEF-9539-42E85926AD18}" dt="2023-06-27T15:27:43.644" v="9941" actId="20577"/>
          <ac:spMkLst>
            <pc:docMk/>
            <pc:sldMk cId="2476707791" sldId="1967"/>
            <ac:spMk id="4" creationId="{D462461A-B9B0-B65A-3DCE-664B23A1CE33}"/>
          </ac:spMkLst>
        </pc:spChg>
        <pc:spChg chg="add">
          <ac:chgData name="Cicconetti, Greg" userId="43b7e178-8200-4840-91ce-fe82d9ccace2" providerId="ADAL" clId="{207F353D-CFF9-4CEF-9539-42E85926AD18}" dt="2023-06-27T15:27:13.935" v="9927" actId="22"/>
          <ac:spMkLst>
            <pc:docMk/>
            <pc:sldMk cId="2476707791" sldId="1967"/>
            <ac:spMk id="11" creationId="{D31C8FA5-9449-FDA1-A568-55452F2B70E4}"/>
          </ac:spMkLst>
        </pc:spChg>
        <pc:picChg chg="add mod">
          <ac:chgData name="Cicconetti, Greg" userId="43b7e178-8200-4840-91ce-fe82d9ccace2" providerId="ADAL" clId="{207F353D-CFF9-4CEF-9539-42E85926AD18}" dt="2023-06-27T15:27:18.789" v="9929" actId="1076"/>
          <ac:picMkLst>
            <pc:docMk/>
            <pc:sldMk cId="2476707791" sldId="1967"/>
            <ac:picMk id="7" creationId="{71C234DB-E841-345D-D65F-918AEAB28E10}"/>
          </ac:picMkLst>
        </pc:picChg>
        <pc:picChg chg="add mod">
          <ac:chgData name="Cicconetti, Greg" userId="43b7e178-8200-4840-91ce-fe82d9ccace2" providerId="ADAL" clId="{207F353D-CFF9-4CEF-9539-42E85926AD18}" dt="2023-06-27T15:27:16.821" v="9928" actId="1076"/>
          <ac:picMkLst>
            <pc:docMk/>
            <pc:sldMk cId="2476707791" sldId="1967"/>
            <ac:picMk id="9" creationId="{4F13132C-3180-7F0A-5CE6-7246F65AA599}"/>
          </ac:picMkLst>
        </pc:picChg>
      </pc:sldChg>
      <pc:sldChg chg="addSp modSp new del mod">
        <pc:chgData name="Cicconetti, Greg" userId="43b7e178-8200-4840-91ce-fe82d9ccace2" providerId="ADAL" clId="{207F353D-CFF9-4CEF-9539-42E85926AD18}" dt="2023-06-27T15:54:28.807" v="12106" actId="2696"/>
        <pc:sldMkLst>
          <pc:docMk/>
          <pc:sldMk cId="1937354038" sldId="1968"/>
        </pc:sldMkLst>
        <pc:spChg chg="mod">
          <ac:chgData name="Cicconetti, Greg" userId="43b7e178-8200-4840-91ce-fe82d9ccace2" providerId="ADAL" clId="{207F353D-CFF9-4CEF-9539-42E85926AD18}" dt="2023-06-09T15:15:58.562" v="2592" actId="20577"/>
          <ac:spMkLst>
            <pc:docMk/>
            <pc:sldMk cId="1937354038" sldId="1968"/>
            <ac:spMk id="2" creationId="{34DED33F-4263-8C4F-E7A0-D2B2E7A44241}"/>
          </ac:spMkLst>
        </pc:spChg>
        <pc:spChg chg="mod">
          <ac:chgData name="Cicconetti, Greg" userId="43b7e178-8200-4840-91ce-fe82d9ccace2" providerId="ADAL" clId="{207F353D-CFF9-4CEF-9539-42E85926AD18}" dt="2023-06-19T18:59:57.022" v="6772" actId="313"/>
          <ac:spMkLst>
            <pc:docMk/>
            <pc:sldMk cId="1937354038" sldId="1968"/>
            <ac:spMk id="4" creationId="{ECDD365F-C6E0-60A2-5180-7D9E147B23CA}"/>
          </ac:spMkLst>
        </pc:spChg>
        <pc:picChg chg="add mod">
          <ac:chgData name="Cicconetti, Greg" userId="43b7e178-8200-4840-91ce-fe82d9ccace2" providerId="ADAL" clId="{207F353D-CFF9-4CEF-9539-42E85926AD18}" dt="2023-06-09T15:14:12.927" v="2433" actId="14100"/>
          <ac:picMkLst>
            <pc:docMk/>
            <pc:sldMk cId="1937354038" sldId="1968"/>
            <ac:picMk id="8" creationId="{6AB0C24E-6C90-043D-A83F-0A8BE071DCC3}"/>
          </ac:picMkLst>
        </pc:picChg>
      </pc:sldChg>
      <pc:sldChg chg="add">
        <pc:chgData name="Cicconetti, Greg" userId="43b7e178-8200-4840-91ce-fe82d9ccace2" providerId="ADAL" clId="{207F353D-CFF9-4CEF-9539-42E85926AD18}" dt="2023-06-27T15:54:31.042" v="12107"/>
        <pc:sldMkLst>
          <pc:docMk/>
          <pc:sldMk cId="3748429601" sldId="1968"/>
        </pc:sldMkLst>
      </pc:sldChg>
      <pc:sldChg chg="addSp modSp new del mod">
        <pc:chgData name="Cicconetti, Greg" userId="43b7e178-8200-4840-91ce-fe82d9ccace2" providerId="ADAL" clId="{207F353D-CFF9-4CEF-9539-42E85926AD18}" dt="2023-06-27T15:54:28.807" v="12106" actId="2696"/>
        <pc:sldMkLst>
          <pc:docMk/>
          <pc:sldMk cId="1381447392" sldId="1969"/>
        </pc:sldMkLst>
        <pc:picChg chg="add mod">
          <ac:chgData name="Cicconetti, Greg" userId="43b7e178-8200-4840-91ce-fe82d9ccace2" providerId="ADAL" clId="{207F353D-CFF9-4CEF-9539-42E85926AD18}" dt="2023-06-09T15:17:59.817" v="2600" actId="14100"/>
          <ac:picMkLst>
            <pc:docMk/>
            <pc:sldMk cId="1381447392" sldId="1969"/>
            <ac:picMk id="8" creationId="{B8CF1FAF-5790-6E5D-5E6C-693EE0AE6191}"/>
          </ac:picMkLst>
        </pc:picChg>
        <pc:picChg chg="add mod modCrop">
          <ac:chgData name="Cicconetti, Greg" userId="43b7e178-8200-4840-91ce-fe82d9ccace2" providerId="ADAL" clId="{207F353D-CFF9-4CEF-9539-42E85926AD18}" dt="2023-06-09T15:18:02.320" v="2601" actId="1076"/>
          <ac:picMkLst>
            <pc:docMk/>
            <pc:sldMk cId="1381447392" sldId="1969"/>
            <ac:picMk id="10" creationId="{086C9C99-017C-6ED5-D11B-FC82FF642330}"/>
          </ac:picMkLst>
        </pc:picChg>
        <pc:picChg chg="add mod">
          <ac:chgData name="Cicconetti, Greg" userId="43b7e178-8200-4840-91ce-fe82d9ccace2" providerId="ADAL" clId="{207F353D-CFF9-4CEF-9539-42E85926AD18}" dt="2023-06-09T15:18:10.710" v="2604" actId="1076"/>
          <ac:picMkLst>
            <pc:docMk/>
            <pc:sldMk cId="1381447392" sldId="1969"/>
            <ac:picMk id="12" creationId="{25D6BDB4-9E9C-31C0-8351-D10ECA17D278}"/>
          </ac:picMkLst>
        </pc:picChg>
        <pc:picChg chg="add mod">
          <ac:chgData name="Cicconetti, Greg" userId="43b7e178-8200-4840-91ce-fe82d9ccace2" providerId="ADAL" clId="{207F353D-CFF9-4CEF-9539-42E85926AD18}" dt="2023-06-09T15:19:19.678" v="2607" actId="1076"/>
          <ac:picMkLst>
            <pc:docMk/>
            <pc:sldMk cId="1381447392" sldId="1969"/>
            <ac:picMk id="14" creationId="{F0BEB524-A77B-B07E-2412-2DF4E5AB113F}"/>
          </ac:picMkLst>
        </pc:picChg>
      </pc:sldChg>
      <pc:sldChg chg="add">
        <pc:chgData name="Cicconetti, Greg" userId="43b7e178-8200-4840-91ce-fe82d9ccace2" providerId="ADAL" clId="{207F353D-CFF9-4CEF-9539-42E85926AD18}" dt="2023-06-27T15:54:31.042" v="12107"/>
        <pc:sldMkLst>
          <pc:docMk/>
          <pc:sldMk cId="2638864334" sldId="1969"/>
        </pc:sldMkLst>
      </pc:sldChg>
      <pc:sldChg chg="addSp delSp modSp new del mod">
        <pc:chgData name="Cicconetti, Greg" userId="43b7e178-8200-4840-91ce-fe82d9ccace2" providerId="ADAL" clId="{207F353D-CFF9-4CEF-9539-42E85926AD18}" dt="2023-06-27T15:54:28.807" v="12106" actId="2696"/>
        <pc:sldMkLst>
          <pc:docMk/>
          <pc:sldMk cId="1606520120" sldId="1970"/>
        </pc:sldMkLst>
        <pc:spChg chg="mod">
          <ac:chgData name="Cicconetti, Greg" userId="43b7e178-8200-4840-91ce-fe82d9ccace2" providerId="ADAL" clId="{207F353D-CFF9-4CEF-9539-42E85926AD18}" dt="2023-06-09T15:35:27.459" v="2943" actId="21"/>
          <ac:spMkLst>
            <pc:docMk/>
            <pc:sldMk cId="1606520120" sldId="1970"/>
            <ac:spMk id="2" creationId="{85F1E0A6-B8D5-B4E4-7457-A1A4AF73BC84}"/>
          </ac:spMkLst>
        </pc:spChg>
        <pc:picChg chg="add del mod">
          <ac:chgData name="Cicconetti, Greg" userId="43b7e178-8200-4840-91ce-fe82d9ccace2" providerId="ADAL" clId="{207F353D-CFF9-4CEF-9539-42E85926AD18}" dt="2023-06-09T15:35:31.599" v="2945" actId="21"/>
          <ac:picMkLst>
            <pc:docMk/>
            <pc:sldMk cId="1606520120" sldId="1970"/>
            <ac:picMk id="8" creationId="{D321B17D-728D-789C-BC2A-4C43F877B32E}"/>
          </ac:picMkLst>
        </pc:picChg>
      </pc:sldChg>
      <pc:sldChg chg="add">
        <pc:chgData name="Cicconetti, Greg" userId="43b7e178-8200-4840-91ce-fe82d9ccace2" providerId="ADAL" clId="{207F353D-CFF9-4CEF-9539-42E85926AD18}" dt="2023-06-27T15:54:31.042" v="12107"/>
        <pc:sldMkLst>
          <pc:docMk/>
          <pc:sldMk cId="2768237399" sldId="1970"/>
        </pc:sldMkLst>
      </pc:sldChg>
      <pc:sldChg chg="add">
        <pc:chgData name="Cicconetti, Greg" userId="43b7e178-8200-4840-91ce-fe82d9ccace2" providerId="ADAL" clId="{207F353D-CFF9-4CEF-9539-42E85926AD18}" dt="2023-06-27T15:54:31.042" v="12107"/>
        <pc:sldMkLst>
          <pc:docMk/>
          <pc:sldMk cId="2109093705" sldId="1971"/>
        </pc:sldMkLst>
      </pc:sldChg>
      <pc:sldChg chg="addSp modSp new del mod">
        <pc:chgData name="Cicconetti, Greg" userId="43b7e178-8200-4840-91ce-fe82d9ccace2" providerId="ADAL" clId="{207F353D-CFF9-4CEF-9539-42E85926AD18}" dt="2023-06-27T15:54:28.807" v="12106" actId="2696"/>
        <pc:sldMkLst>
          <pc:docMk/>
          <pc:sldMk cId="3800511629" sldId="1971"/>
        </pc:sldMkLst>
        <pc:spChg chg="mod">
          <ac:chgData name="Cicconetti, Greg" userId="43b7e178-8200-4840-91ce-fe82d9ccace2" providerId="ADAL" clId="{207F353D-CFF9-4CEF-9539-42E85926AD18}" dt="2023-06-19T20:03:35.189" v="7369" actId="313"/>
          <ac:spMkLst>
            <pc:docMk/>
            <pc:sldMk cId="3800511629" sldId="1971"/>
            <ac:spMk id="2" creationId="{81A5260E-E738-98D0-F4DE-8171919C319F}"/>
          </ac:spMkLst>
        </pc:spChg>
        <pc:spChg chg="mod">
          <ac:chgData name="Cicconetti, Greg" userId="43b7e178-8200-4840-91ce-fe82d9ccace2" providerId="ADAL" clId="{207F353D-CFF9-4CEF-9539-42E85926AD18}" dt="2023-06-09T15:47:54.542" v="3577" actId="313"/>
          <ac:spMkLst>
            <pc:docMk/>
            <pc:sldMk cId="3800511629" sldId="1971"/>
            <ac:spMk id="4" creationId="{7DC8562E-4618-1DDC-F0F7-ECA463FA646A}"/>
          </ac:spMkLst>
        </pc:spChg>
        <pc:picChg chg="add mod">
          <ac:chgData name="Cicconetti, Greg" userId="43b7e178-8200-4840-91ce-fe82d9ccace2" providerId="ADAL" clId="{207F353D-CFF9-4CEF-9539-42E85926AD18}" dt="2023-06-09T15:38:55.901" v="3299" actId="1076"/>
          <ac:picMkLst>
            <pc:docMk/>
            <pc:sldMk cId="3800511629" sldId="1971"/>
            <ac:picMk id="7" creationId="{2EC39902-78B6-3FD2-C7AA-F7CE08DA52C9}"/>
          </ac:picMkLst>
        </pc:picChg>
      </pc:sldChg>
      <pc:sldChg chg="addSp delSp modSp new mod ord">
        <pc:chgData name="Cicconetti, Greg" userId="43b7e178-8200-4840-91ce-fe82d9ccace2" providerId="ADAL" clId="{207F353D-CFF9-4CEF-9539-42E85926AD18}" dt="2023-06-09T16:55:18.183" v="5857" actId="1076"/>
        <pc:sldMkLst>
          <pc:docMk/>
          <pc:sldMk cId="3791574644" sldId="1972"/>
        </pc:sldMkLst>
        <pc:spChg chg="mod">
          <ac:chgData name="Cicconetti, Greg" userId="43b7e178-8200-4840-91ce-fe82d9ccace2" providerId="ADAL" clId="{207F353D-CFF9-4CEF-9539-42E85926AD18}" dt="2023-06-09T16:55:18.183" v="5857" actId="1076"/>
          <ac:spMkLst>
            <pc:docMk/>
            <pc:sldMk cId="3791574644" sldId="1972"/>
            <ac:spMk id="2" creationId="{9D26961A-9816-FC90-D442-0A9E7A483B03}"/>
          </ac:spMkLst>
        </pc:spChg>
        <pc:spChg chg="mod">
          <ac:chgData name="Cicconetti, Greg" userId="43b7e178-8200-4840-91ce-fe82d9ccace2" providerId="ADAL" clId="{207F353D-CFF9-4CEF-9539-42E85926AD18}" dt="2023-06-09T16:55:10.043" v="5855" actId="20577"/>
          <ac:spMkLst>
            <pc:docMk/>
            <pc:sldMk cId="3791574644" sldId="1972"/>
            <ac:spMk id="4" creationId="{51A4D20F-1E1A-90D7-842F-6C16A5E6EB69}"/>
          </ac:spMkLst>
        </pc:spChg>
        <pc:spChg chg="add mod">
          <ac:chgData name="Cicconetti, Greg" userId="43b7e178-8200-4840-91ce-fe82d9ccace2" providerId="ADAL" clId="{207F353D-CFF9-4CEF-9539-42E85926AD18}" dt="2023-06-09T16:55:15.513" v="5856" actId="1076"/>
          <ac:spMkLst>
            <pc:docMk/>
            <pc:sldMk cId="3791574644" sldId="1972"/>
            <ac:spMk id="11" creationId="{7040D321-FD65-AA86-BF78-6ADAF33AC138}"/>
          </ac:spMkLst>
        </pc:spChg>
        <pc:picChg chg="add mod">
          <ac:chgData name="Cicconetti, Greg" userId="43b7e178-8200-4840-91ce-fe82d9ccace2" providerId="ADAL" clId="{207F353D-CFF9-4CEF-9539-42E85926AD18}" dt="2023-06-09T16:09:21.848" v="3892" actId="1076"/>
          <ac:picMkLst>
            <pc:docMk/>
            <pc:sldMk cId="3791574644" sldId="1972"/>
            <ac:picMk id="8" creationId="{203F0C10-928D-3083-31D2-2ED94872864D}"/>
          </ac:picMkLst>
        </pc:picChg>
        <pc:picChg chg="add mod">
          <ac:chgData name="Cicconetti, Greg" userId="43b7e178-8200-4840-91ce-fe82d9ccace2" providerId="ADAL" clId="{207F353D-CFF9-4CEF-9539-42E85926AD18}" dt="2023-06-09T16:07:01.277" v="3854" actId="1076"/>
          <ac:picMkLst>
            <pc:docMk/>
            <pc:sldMk cId="3791574644" sldId="1972"/>
            <ac:picMk id="10" creationId="{7C7C4E9C-860D-C2EE-076A-E6F1908CEBE8}"/>
          </ac:picMkLst>
        </pc:picChg>
        <pc:picChg chg="add mod">
          <ac:chgData name="Cicconetti, Greg" userId="43b7e178-8200-4840-91ce-fe82d9ccace2" providerId="ADAL" clId="{207F353D-CFF9-4CEF-9539-42E85926AD18}" dt="2023-06-09T16:09:24.603" v="3894" actId="1076"/>
          <ac:picMkLst>
            <pc:docMk/>
            <pc:sldMk cId="3791574644" sldId="1972"/>
            <ac:picMk id="13" creationId="{570B447E-C675-5743-AAF8-0030D59C55D8}"/>
          </ac:picMkLst>
        </pc:picChg>
        <pc:picChg chg="add del mod">
          <ac:chgData name="Cicconetti, Greg" userId="43b7e178-8200-4840-91ce-fe82d9ccace2" providerId="ADAL" clId="{207F353D-CFF9-4CEF-9539-42E85926AD18}" dt="2023-06-09T16:08:59.703" v="3889"/>
          <ac:picMkLst>
            <pc:docMk/>
            <pc:sldMk cId="3791574644" sldId="1972"/>
            <ac:picMk id="14" creationId="{1EC21B11-B893-EB3E-C8B9-81E8D10A353C}"/>
          </ac:picMkLst>
        </pc:picChg>
        <pc:picChg chg="add mod">
          <ac:chgData name="Cicconetti, Greg" userId="43b7e178-8200-4840-91ce-fe82d9ccace2" providerId="ADAL" clId="{207F353D-CFF9-4CEF-9539-42E85926AD18}" dt="2023-06-09T16:09:23.456" v="3893" actId="1076"/>
          <ac:picMkLst>
            <pc:docMk/>
            <pc:sldMk cId="3791574644" sldId="1972"/>
            <ac:picMk id="16" creationId="{F8FD231F-A065-3CFC-A3FA-BD60D2306140}"/>
          </ac:picMkLst>
        </pc:picChg>
      </pc:sldChg>
      <pc:sldChg chg="add">
        <pc:chgData name="Cicconetti, Greg" userId="43b7e178-8200-4840-91ce-fe82d9ccace2" providerId="ADAL" clId="{207F353D-CFF9-4CEF-9539-42E85926AD18}" dt="2023-06-27T15:54:31.042" v="12107"/>
        <pc:sldMkLst>
          <pc:docMk/>
          <pc:sldMk cId="474870827" sldId="1973"/>
        </pc:sldMkLst>
      </pc:sldChg>
      <pc:sldChg chg="modSp new del mod">
        <pc:chgData name="Cicconetti, Greg" userId="43b7e178-8200-4840-91ce-fe82d9ccace2" providerId="ADAL" clId="{207F353D-CFF9-4CEF-9539-42E85926AD18}" dt="2023-06-27T15:54:28.807" v="12106" actId="2696"/>
        <pc:sldMkLst>
          <pc:docMk/>
          <pc:sldMk cId="1721463670" sldId="1973"/>
        </pc:sldMkLst>
        <pc:spChg chg="mod">
          <ac:chgData name="Cicconetti, Greg" userId="43b7e178-8200-4840-91ce-fe82d9ccace2" providerId="ADAL" clId="{207F353D-CFF9-4CEF-9539-42E85926AD18}" dt="2023-06-09T16:52:21.308" v="5829" actId="20577"/>
          <ac:spMkLst>
            <pc:docMk/>
            <pc:sldMk cId="1721463670" sldId="1973"/>
            <ac:spMk id="2" creationId="{DA19E52B-2B9C-C46E-BBE8-FF18D38D4D6F}"/>
          </ac:spMkLst>
        </pc:spChg>
        <pc:spChg chg="mod">
          <ac:chgData name="Cicconetti, Greg" userId="43b7e178-8200-4840-91ce-fe82d9ccace2" providerId="ADAL" clId="{207F353D-CFF9-4CEF-9539-42E85926AD18}" dt="2023-06-09T16:48:44.211" v="5392" actId="20577"/>
          <ac:spMkLst>
            <pc:docMk/>
            <pc:sldMk cId="1721463670" sldId="1973"/>
            <ac:spMk id="4" creationId="{CB60A21C-126F-0D61-E7B4-A3153B005318}"/>
          </ac:spMkLst>
        </pc:spChg>
      </pc:sldChg>
      <pc:sldChg chg="addSp delSp modSp new mod addCm">
        <pc:chgData name="Cicconetti, Greg" userId="43b7e178-8200-4840-91ce-fe82d9ccace2" providerId="ADAL" clId="{207F353D-CFF9-4CEF-9539-42E85926AD18}" dt="2023-06-27T16:19:10.584" v="15278"/>
        <pc:sldMkLst>
          <pc:docMk/>
          <pc:sldMk cId="3679962743" sldId="1974"/>
        </pc:sldMkLst>
        <pc:spChg chg="mod">
          <ac:chgData name="Cicconetti, Greg" userId="43b7e178-8200-4840-91ce-fe82d9ccace2" providerId="ADAL" clId="{207F353D-CFF9-4CEF-9539-42E85926AD18}" dt="2023-06-27T15:50:52.191" v="11967" actId="20577"/>
          <ac:spMkLst>
            <pc:docMk/>
            <pc:sldMk cId="3679962743" sldId="1974"/>
            <ac:spMk id="2" creationId="{646D0597-AB6A-51B0-3169-8D011CFA831A}"/>
          </ac:spMkLst>
        </pc:spChg>
        <pc:spChg chg="mod">
          <ac:chgData name="Cicconetti, Greg" userId="43b7e178-8200-4840-91ce-fe82d9ccace2" providerId="ADAL" clId="{207F353D-CFF9-4CEF-9539-42E85926AD18}" dt="2023-06-09T15:53:12.784" v="3717" actId="20577"/>
          <ac:spMkLst>
            <pc:docMk/>
            <pc:sldMk cId="3679962743" sldId="1974"/>
            <ac:spMk id="4" creationId="{6DEBE15B-6973-ED78-BE28-C036E314ABE9}"/>
          </ac:spMkLst>
        </pc:spChg>
        <pc:spChg chg="add del mod">
          <ac:chgData name="Cicconetti, Greg" userId="43b7e178-8200-4840-91ce-fe82d9ccace2" providerId="ADAL" clId="{207F353D-CFF9-4CEF-9539-42E85926AD18}" dt="2023-06-09T16:06:42.330" v="3851"/>
          <ac:spMkLst>
            <pc:docMk/>
            <pc:sldMk cId="3679962743" sldId="1974"/>
            <ac:spMk id="13" creationId="{3C145A98-1542-E2EE-B31E-61BD045BD0DC}"/>
          </ac:spMkLst>
        </pc:spChg>
        <pc:spChg chg="add mod">
          <ac:chgData name="Cicconetti, Greg" userId="43b7e178-8200-4840-91ce-fe82d9ccace2" providerId="ADAL" clId="{207F353D-CFF9-4CEF-9539-42E85926AD18}" dt="2023-06-09T16:56:40.950" v="5896" actId="14100"/>
          <ac:spMkLst>
            <pc:docMk/>
            <pc:sldMk cId="3679962743" sldId="1974"/>
            <ac:spMk id="20" creationId="{E4A2451D-A478-C1DC-34C9-EB4DF4A33B5E}"/>
          </ac:spMkLst>
        </pc:spChg>
        <pc:spChg chg="add mod">
          <ac:chgData name="Cicconetti, Greg" userId="43b7e178-8200-4840-91ce-fe82d9ccace2" providerId="ADAL" clId="{207F353D-CFF9-4CEF-9539-42E85926AD18}" dt="2023-06-09T16:56:54.318" v="5898" actId="1076"/>
          <ac:spMkLst>
            <pc:docMk/>
            <pc:sldMk cId="3679962743" sldId="1974"/>
            <ac:spMk id="21" creationId="{F67C4053-4B05-ABBF-B3AD-EDFD54E34705}"/>
          </ac:spMkLst>
        </pc:spChg>
        <pc:picChg chg="add mod">
          <ac:chgData name="Cicconetti, Greg" userId="43b7e178-8200-4840-91ce-fe82d9ccace2" providerId="ADAL" clId="{207F353D-CFF9-4CEF-9539-42E85926AD18}" dt="2023-06-09T15:54:36.121" v="3781" actId="1076"/>
          <ac:picMkLst>
            <pc:docMk/>
            <pc:sldMk cId="3679962743" sldId="1974"/>
            <ac:picMk id="8" creationId="{1435391E-B5BA-912D-2298-15C495288ED2}"/>
          </ac:picMkLst>
        </pc:picChg>
        <pc:picChg chg="add mod">
          <ac:chgData name="Cicconetti, Greg" userId="43b7e178-8200-4840-91ce-fe82d9ccace2" providerId="ADAL" clId="{207F353D-CFF9-4CEF-9539-42E85926AD18}" dt="2023-06-09T15:55:43.425" v="3787" actId="1076"/>
          <ac:picMkLst>
            <pc:docMk/>
            <pc:sldMk cId="3679962743" sldId="1974"/>
            <ac:picMk id="10" creationId="{35A557CA-65D8-AFBA-FF69-067B9A356974}"/>
          </ac:picMkLst>
        </pc:picChg>
        <pc:picChg chg="add mod">
          <ac:chgData name="Cicconetti, Greg" userId="43b7e178-8200-4840-91ce-fe82d9ccace2" providerId="ADAL" clId="{207F353D-CFF9-4CEF-9539-42E85926AD18}" dt="2023-06-09T15:54:40.933" v="3783" actId="1076"/>
          <ac:picMkLst>
            <pc:docMk/>
            <pc:sldMk cId="3679962743" sldId="1974"/>
            <ac:picMk id="12" creationId="{14806FA2-0322-4832-3025-CB9A339AB637}"/>
          </ac:picMkLst>
        </pc:picChg>
        <pc:picChg chg="add mod">
          <ac:chgData name="Cicconetti, Greg" userId="43b7e178-8200-4840-91ce-fe82d9ccace2" providerId="ADAL" clId="{207F353D-CFF9-4CEF-9539-42E85926AD18}" dt="2023-06-09T15:55:12.783" v="3784" actId="1076"/>
          <ac:picMkLst>
            <pc:docMk/>
            <pc:sldMk cId="3679962743" sldId="1974"/>
            <ac:picMk id="15" creationId="{10626376-2F0F-1FF6-27F7-E3C137D1B1EB}"/>
          </ac:picMkLst>
        </pc:picChg>
        <pc:picChg chg="add mod">
          <ac:chgData name="Cicconetti, Greg" userId="43b7e178-8200-4840-91ce-fe82d9ccace2" providerId="ADAL" clId="{207F353D-CFF9-4CEF-9539-42E85926AD18}" dt="2023-06-09T15:55:39.085" v="3786" actId="1076"/>
          <ac:picMkLst>
            <pc:docMk/>
            <pc:sldMk cId="3679962743" sldId="1974"/>
            <ac:picMk id="17" creationId="{0C99112B-6344-112E-FB17-1D246008B71A}"/>
          </ac:picMkLst>
        </pc:picChg>
        <pc:picChg chg="add mod">
          <ac:chgData name="Cicconetti, Greg" userId="43b7e178-8200-4840-91ce-fe82d9ccace2" providerId="ADAL" clId="{207F353D-CFF9-4CEF-9539-42E85926AD18}" dt="2023-06-09T15:56:24.122" v="3789" actId="1076"/>
          <ac:picMkLst>
            <pc:docMk/>
            <pc:sldMk cId="3679962743" sldId="1974"/>
            <ac:picMk id="19" creationId="{03877EC4-4FE4-56D8-D109-2A28D1928E53}"/>
          </ac:picMkLst>
        </pc:picChg>
      </pc:sldChg>
      <pc:sldChg chg="addSp modSp new mod modAnim addCm">
        <pc:chgData name="Cicconetti, Greg" userId="43b7e178-8200-4840-91ce-fe82d9ccace2" providerId="ADAL" clId="{207F353D-CFF9-4CEF-9539-42E85926AD18}" dt="2023-06-27T16:19:45.868" v="15282"/>
        <pc:sldMkLst>
          <pc:docMk/>
          <pc:sldMk cId="1215423100" sldId="1975"/>
        </pc:sldMkLst>
        <pc:spChg chg="mod">
          <ac:chgData name="Cicconetti, Greg" userId="43b7e178-8200-4840-91ce-fe82d9ccace2" providerId="ADAL" clId="{207F353D-CFF9-4CEF-9539-42E85926AD18}" dt="2023-06-27T15:51:38.863" v="12045" actId="5793"/>
          <ac:spMkLst>
            <pc:docMk/>
            <pc:sldMk cId="1215423100" sldId="1975"/>
            <ac:spMk id="2" creationId="{17229CC0-2BA6-2D65-A56D-1F4AAB467B42}"/>
          </ac:spMkLst>
        </pc:spChg>
        <pc:spChg chg="mod">
          <ac:chgData name="Cicconetti, Greg" userId="43b7e178-8200-4840-91ce-fe82d9ccace2" providerId="ADAL" clId="{207F353D-CFF9-4CEF-9539-42E85926AD18}" dt="2023-06-27T15:47:13.531" v="11722" actId="1076"/>
          <ac:spMkLst>
            <pc:docMk/>
            <pc:sldMk cId="1215423100" sldId="1975"/>
            <ac:spMk id="4" creationId="{D3787BB3-6835-94BB-FC86-7E27B917E767}"/>
          </ac:spMkLst>
        </pc:spChg>
        <pc:picChg chg="add mod">
          <ac:chgData name="Cicconetti, Greg" userId="43b7e178-8200-4840-91ce-fe82d9ccace2" providerId="ADAL" clId="{207F353D-CFF9-4CEF-9539-42E85926AD18}" dt="2023-06-09T16:14:10.870" v="4057" actId="1076"/>
          <ac:picMkLst>
            <pc:docMk/>
            <pc:sldMk cId="1215423100" sldId="1975"/>
            <ac:picMk id="8" creationId="{79B1947C-DC2C-7DFC-9CC5-598AC8DB8A01}"/>
          </ac:picMkLst>
        </pc:picChg>
        <pc:picChg chg="add mod">
          <ac:chgData name="Cicconetti, Greg" userId="43b7e178-8200-4840-91ce-fe82d9ccace2" providerId="ADAL" clId="{207F353D-CFF9-4CEF-9539-42E85926AD18}" dt="2023-06-27T15:47:39.937" v="11726" actId="1076"/>
          <ac:picMkLst>
            <pc:docMk/>
            <pc:sldMk cId="1215423100" sldId="1975"/>
            <ac:picMk id="10" creationId="{0BC29711-5676-DD45-21BF-A9847F0D5324}"/>
          </ac:picMkLst>
        </pc:picChg>
        <pc:picChg chg="add mod">
          <ac:chgData name="Cicconetti, Greg" userId="43b7e178-8200-4840-91ce-fe82d9ccace2" providerId="ADAL" clId="{207F353D-CFF9-4CEF-9539-42E85926AD18}" dt="2023-06-27T15:47:35.130" v="11725" actId="1076"/>
          <ac:picMkLst>
            <pc:docMk/>
            <pc:sldMk cId="1215423100" sldId="1975"/>
            <ac:picMk id="12" creationId="{3C7ABD36-4800-3937-9080-BBD5AB4679F1}"/>
          </ac:picMkLst>
        </pc:picChg>
      </pc:sldChg>
      <pc:sldChg chg="addSp modSp new mod addCm modCm">
        <pc:chgData name="Cicconetti, Greg" userId="43b7e178-8200-4840-91ce-fe82d9ccace2" providerId="ADAL" clId="{207F353D-CFF9-4CEF-9539-42E85926AD18}" dt="2023-06-27T16:23:40.891" v="15284"/>
        <pc:sldMkLst>
          <pc:docMk/>
          <pc:sldMk cId="3584373648" sldId="1976"/>
        </pc:sldMkLst>
        <pc:spChg chg="mod">
          <ac:chgData name="Cicconetti, Greg" userId="43b7e178-8200-4840-91ce-fe82d9ccace2" providerId="ADAL" clId="{207F353D-CFF9-4CEF-9539-42E85926AD18}" dt="2023-06-27T15:48:58.786" v="11870" actId="1076"/>
          <ac:spMkLst>
            <pc:docMk/>
            <pc:sldMk cId="3584373648" sldId="1976"/>
            <ac:spMk id="2" creationId="{BA16122F-2319-BBDD-D711-F54D03AFDE14}"/>
          </ac:spMkLst>
        </pc:spChg>
        <pc:spChg chg="mod">
          <ac:chgData name="Cicconetti, Greg" userId="43b7e178-8200-4840-91ce-fe82d9ccace2" providerId="ADAL" clId="{207F353D-CFF9-4CEF-9539-42E85926AD18}" dt="2023-06-09T16:20:30.616" v="4328" actId="20577"/>
          <ac:spMkLst>
            <pc:docMk/>
            <pc:sldMk cId="3584373648" sldId="1976"/>
            <ac:spMk id="4" creationId="{C8CD59AB-4A98-87ED-3949-4D6F77E105B7}"/>
          </ac:spMkLst>
        </pc:spChg>
        <pc:spChg chg="add mod">
          <ac:chgData name="Cicconetti, Greg" userId="43b7e178-8200-4840-91ce-fe82d9ccace2" providerId="ADAL" clId="{207F353D-CFF9-4CEF-9539-42E85926AD18}" dt="2023-06-09T17:00:31.566" v="6386" actId="6549"/>
          <ac:spMkLst>
            <pc:docMk/>
            <pc:sldMk cId="3584373648" sldId="1976"/>
            <ac:spMk id="12" creationId="{28B7969E-D927-3D63-D045-0BD91B0C3B0C}"/>
          </ac:spMkLst>
        </pc:spChg>
        <pc:picChg chg="add mod">
          <ac:chgData name="Cicconetti, Greg" userId="43b7e178-8200-4840-91ce-fe82d9ccace2" providerId="ADAL" clId="{207F353D-CFF9-4CEF-9539-42E85926AD18}" dt="2023-06-27T15:48:46.736" v="11868" actId="1076"/>
          <ac:picMkLst>
            <pc:docMk/>
            <pc:sldMk cId="3584373648" sldId="1976"/>
            <ac:picMk id="8" creationId="{F2425FCF-571D-9EDD-774A-236265B437FB}"/>
          </ac:picMkLst>
        </pc:picChg>
        <pc:picChg chg="add mod">
          <ac:chgData name="Cicconetti, Greg" userId="43b7e178-8200-4840-91ce-fe82d9ccace2" providerId="ADAL" clId="{207F353D-CFF9-4CEF-9539-42E85926AD18}" dt="2023-06-27T15:48:49.605" v="11869" actId="1076"/>
          <ac:picMkLst>
            <pc:docMk/>
            <pc:sldMk cId="3584373648" sldId="1976"/>
            <ac:picMk id="10" creationId="{3A1E6FC8-55AA-FC4E-3476-55A23F9FBA6C}"/>
          </ac:picMkLst>
        </pc:picChg>
      </pc:sldChg>
      <pc:sldChg chg="addSp delSp modSp new mod addCm">
        <pc:chgData name="Cicconetti, Greg" userId="43b7e178-8200-4840-91ce-fe82d9ccace2" providerId="ADAL" clId="{207F353D-CFF9-4CEF-9539-42E85926AD18}" dt="2023-06-27T16:24:21.031" v="15285"/>
        <pc:sldMkLst>
          <pc:docMk/>
          <pc:sldMk cId="4113817208" sldId="1977"/>
        </pc:sldMkLst>
        <pc:spChg chg="del mod">
          <ac:chgData name="Cicconetti, Greg" userId="43b7e178-8200-4840-91ce-fe82d9ccace2" providerId="ADAL" clId="{207F353D-CFF9-4CEF-9539-42E85926AD18}" dt="2023-06-09T16:24:02.852" v="4461"/>
          <ac:spMkLst>
            <pc:docMk/>
            <pc:sldMk cId="4113817208" sldId="1977"/>
            <ac:spMk id="2" creationId="{6CB57A0E-3801-25F3-442B-A73CE0668C94}"/>
          </ac:spMkLst>
        </pc:spChg>
        <pc:spChg chg="mod">
          <ac:chgData name="Cicconetti, Greg" userId="43b7e178-8200-4840-91ce-fe82d9ccace2" providerId="ADAL" clId="{207F353D-CFF9-4CEF-9539-42E85926AD18}" dt="2023-06-27T15:53:07.103" v="12054" actId="6549"/>
          <ac:spMkLst>
            <pc:docMk/>
            <pc:sldMk cId="4113817208" sldId="1977"/>
            <ac:spMk id="4" creationId="{FFDCD08B-8DE1-E986-1ABB-CA6681657D0B}"/>
          </ac:spMkLst>
        </pc:spChg>
        <pc:spChg chg="add mod">
          <ac:chgData name="Cicconetti, Greg" userId="43b7e178-8200-4840-91ce-fe82d9ccace2" providerId="ADAL" clId="{207F353D-CFF9-4CEF-9539-42E85926AD18}" dt="2023-06-09T16:23:53.010" v="4452"/>
          <ac:spMkLst>
            <pc:docMk/>
            <pc:sldMk cId="4113817208" sldId="1977"/>
            <ac:spMk id="11" creationId="{F121F061-2D7C-281E-FC83-676379329D44}"/>
          </ac:spMkLst>
        </pc:spChg>
        <pc:spChg chg="add mod">
          <ac:chgData name="Cicconetti, Greg" userId="43b7e178-8200-4840-91ce-fe82d9ccace2" providerId="ADAL" clId="{207F353D-CFF9-4CEF-9539-42E85926AD18}" dt="2023-06-09T16:25:40.672" v="4568" actId="27636"/>
          <ac:spMkLst>
            <pc:docMk/>
            <pc:sldMk cId="4113817208" sldId="1977"/>
            <ac:spMk id="12" creationId="{CF1EDC74-F388-B632-35F1-81AF631DAAA6}"/>
          </ac:spMkLst>
        </pc:spChg>
        <pc:picChg chg="add mod">
          <ac:chgData name="Cicconetti, Greg" userId="43b7e178-8200-4840-91ce-fe82d9ccace2" providerId="ADAL" clId="{207F353D-CFF9-4CEF-9539-42E85926AD18}" dt="2023-06-09T16:21:10.977" v="4339" actId="1076"/>
          <ac:picMkLst>
            <pc:docMk/>
            <pc:sldMk cId="4113817208" sldId="1977"/>
            <ac:picMk id="8" creationId="{B9178B46-0509-C25D-E548-FC83A6DC655B}"/>
          </ac:picMkLst>
        </pc:picChg>
        <pc:picChg chg="add mod">
          <ac:chgData name="Cicconetti, Greg" userId="43b7e178-8200-4840-91ce-fe82d9ccace2" providerId="ADAL" clId="{207F353D-CFF9-4CEF-9539-42E85926AD18}" dt="2023-06-09T16:25:43.797" v="4569" actId="1076"/>
          <ac:picMkLst>
            <pc:docMk/>
            <pc:sldMk cId="4113817208" sldId="1977"/>
            <ac:picMk id="10" creationId="{F589F5C5-4393-5A76-3188-C2EEC7E5EA99}"/>
          </ac:picMkLst>
        </pc:picChg>
      </pc:sldChg>
      <pc:sldChg chg="addSp delSp modSp new mod addCm">
        <pc:chgData name="Cicconetti, Greg" userId="43b7e178-8200-4840-91ce-fe82d9ccace2" providerId="ADAL" clId="{207F353D-CFF9-4CEF-9539-42E85926AD18}" dt="2023-06-27T16:24:37.025" v="15286"/>
        <pc:sldMkLst>
          <pc:docMk/>
          <pc:sldMk cId="570476975" sldId="1978"/>
        </pc:sldMkLst>
        <pc:spChg chg="mod">
          <ac:chgData name="Cicconetti, Greg" userId="43b7e178-8200-4840-91ce-fe82d9ccace2" providerId="ADAL" clId="{207F353D-CFF9-4CEF-9539-42E85926AD18}" dt="2023-06-09T16:29:31.549" v="4706" actId="113"/>
          <ac:spMkLst>
            <pc:docMk/>
            <pc:sldMk cId="570476975" sldId="1978"/>
            <ac:spMk id="2" creationId="{1D2FA0C8-8A7B-5E7B-5BB7-0BE85724AACB}"/>
          </ac:spMkLst>
        </pc:spChg>
        <pc:spChg chg="mod">
          <ac:chgData name="Cicconetti, Greg" userId="43b7e178-8200-4840-91ce-fe82d9ccace2" providerId="ADAL" clId="{207F353D-CFF9-4CEF-9539-42E85926AD18}" dt="2023-06-09T16:28:29.718" v="4639" actId="20577"/>
          <ac:spMkLst>
            <pc:docMk/>
            <pc:sldMk cId="570476975" sldId="1978"/>
            <ac:spMk id="4" creationId="{FF09FA63-27AD-02EF-62B9-58D859A2B3CE}"/>
          </ac:spMkLst>
        </pc:spChg>
        <pc:spChg chg="add mod">
          <ac:chgData name="Cicconetti, Greg" userId="43b7e178-8200-4840-91ce-fe82d9ccace2" providerId="ADAL" clId="{207F353D-CFF9-4CEF-9539-42E85926AD18}" dt="2023-06-09T16:29:37.981" v="4707" actId="113"/>
          <ac:spMkLst>
            <pc:docMk/>
            <pc:sldMk cId="570476975" sldId="1978"/>
            <ac:spMk id="13" creationId="{6A1C907B-EF5C-CE3E-BD97-83CF6396833D}"/>
          </ac:spMkLst>
        </pc:spChg>
        <pc:picChg chg="add del">
          <ac:chgData name="Cicconetti, Greg" userId="43b7e178-8200-4840-91ce-fe82d9ccace2" providerId="ADAL" clId="{207F353D-CFF9-4CEF-9539-42E85926AD18}" dt="2023-06-09T16:26:25.595" v="4572" actId="22"/>
          <ac:picMkLst>
            <pc:docMk/>
            <pc:sldMk cId="570476975" sldId="1978"/>
            <ac:picMk id="8" creationId="{D355C55E-1918-F609-EA24-7097090F6963}"/>
          </ac:picMkLst>
        </pc:picChg>
        <pc:picChg chg="add mod">
          <ac:chgData name="Cicconetti, Greg" userId="43b7e178-8200-4840-91ce-fe82d9ccace2" providerId="ADAL" clId="{207F353D-CFF9-4CEF-9539-42E85926AD18}" dt="2023-06-09T16:28:14.954" v="4593" actId="1076"/>
          <ac:picMkLst>
            <pc:docMk/>
            <pc:sldMk cId="570476975" sldId="1978"/>
            <ac:picMk id="10" creationId="{C32804C7-613D-EDAF-5D68-50C2C0EEE2FA}"/>
          </ac:picMkLst>
        </pc:picChg>
        <pc:picChg chg="add mod">
          <ac:chgData name="Cicconetti, Greg" userId="43b7e178-8200-4840-91ce-fe82d9ccace2" providerId="ADAL" clId="{207F353D-CFF9-4CEF-9539-42E85926AD18}" dt="2023-06-09T16:28:13.659" v="4592" actId="1076"/>
          <ac:picMkLst>
            <pc:docMk/>
            <pc:sldMk cId="570476975" sldId="1978"/>
            <ac:picMk id="12" creationId="{D00B9C83-3CE1-4D45-77A9-D24F61CD9667}"/>
          </ac:picMkLst>
        </pc:picChg>
      </pc:sldChg>
      <pc:sldChg chg="addSp modSp new mod addCm">
        <pc:chgData name="Cicconetti, Greg" userId="43b7e178-8200-4840-91ce-fe82d9ccace2" providerId="ADAL" clId="{207F353D-CFF9-4CEF-9539-42E85926AD18}" dt="2023-06-27T16:28:02.680" v="15494"/>
        <pc:sldMkLst>
          <pc:docMk/>
          <pc:sldMk cId="3068585270" sldId="1979"/>
        </pc:sldMkLst>
        <pc:spChg chg="mod">
          <ac:chgData name="Cicconetti, Greg" userId="43b7e178-8200-4840-91ce-fe82d9ccace2" providerId="ADAL" clId="{207F353D-CFF9-4CEF-9539-42E85926AD18}" dt="2023-06-09T16:35:45.286" v="5259" actId="404"/>
          <ac:spMkLst>
            <pc:docMk/>
            <pc:sldMk cId="3068585270" sldId="1979"/>
            <ac:spMk id="4" creationId="{D144AB09-5682-4963-D59C-11412A2021E6}"/>
          </ac:spMkLst>
        </pc:spChg>
        <pc:picChg chg="add mod">
          <ac:chgData name="Cicconetti, Greg" userId="43b7e178-8200-4840-91ce-fe82d9ccace2" providerId="ADAL" clId="{207F353D-CFF9-4CEF-9539-42E85926AD18}" dt="2023-06-09T16:30:07.193" v="4710" actId="1076"/>
          <ac:picMkLst>
            <pc:docMk/>
            <pc:sldMk cId="3068585270" sldId="1979"/>
            <ac:picMk id="8" creationId="{5B8E3D8C-1184-8B22-85FA-84BDB770DF1B}"/>
          </ac:picMkLst>
        </pc:picChg>
        <pc:picChg chg="add mod">
          <ac:chgData name="Cicconetti, Greg" userId="43b7e178-8200-4840-91ce-fe82d9ccace2" providerId="ADAL" clId="{207F353D-CFF9-4CEF-9539-42E85926AD18}" dt="2023-06-09T16:30:23.512" v="4712" actId="1076"/>
          <ac:picMkLst>
            <pc:docMk/>
            <pc:sldMk cId="3068585270" sldId="1979"/>
            <ac:picMk id="10" creationId="{C6234289-314F-8293-7403-DC97BBF512E9}"/>
          </ac:picMkLst>
        </pc:picChg>
        <pc:picChg chg="add mod">
          <ac:chgData name="Cicconetti, Greg" userId="43b7e178-8200-4840-91ce-fe82d9ccace2" providerId="ADAL" clId="{207F353D-CFF9-4CEF-9539-42E85926AD18}" dt="2023-06-09T16:32:51.985" v="4715" actId="14100"/>
          <ac:picMkLst>
            <pc:docMk/>
            <pc:sldMk cId="3068585270" sldId="1979"/>
            <ac:picMk id="12" creationId="{1D971FD5-54E1-AC0C-DAA9-7D1C7B470005}"/>
          </ac:picMkLst>
        </pc:picChg>
      </pc:sldChg>
      <pc:sldChg chg="addSp modSp new mod">
        <pc:chgData name="Cicconetti, Greg" userId="43b7e178-8200-4840-91ce-fe82d9ccace2" providerId="ADAL" clId="{207F353D-CFF9-4CEF-9539-42E85926AD18}" dt="2023-06-27T16:27:08.822" v="15493" actId="313"/>
        <pc:sldMkLst>
          <pc:docMk/>
          <pc:sldMk cId="2703845082" sldId="1980"/>
        </pc:sldMkLst>
        <pc:spChg chg="mod">
          <ac:chgData name="Cicconetti, Greg" userId="43b7e178-8200-4840-91ce-fe82d9ccace2" providerId="ADAL" clId="{207F353D-CFF9-4CEF-9539-42E85926AD18}" dt="2023-06-09T16:37:21.642" v="5289"/>
          <ac:spMkLst>
            <pc:docMk/>
            <pc:sldMk cId="2703845082" sldId="1980"/>
            <ac:spMk id="2" creationId="{02BB28CE-A745-3CFA-1D2C-DB97BDE2E9EE}"/>
          </ac:spMkLst>
        </pc:spChg>
        <pc:spChg chg="mod">
          <ac:chgData name="Cicconetti, Greg" userId="43b7e178-8200-4840-91ce-fe82d9ccace2" providerId="ADAL" clId="{207F353D-CFF9-4CEF-9539-42E85926AD18}" dt="2023-06-27T16:27:08.822" v="15493" actId="313"/>
          <ac:spMkLst>
            <pc:docMk/>
            <pc:sldMk cId="2703845082" sldId="1980"/>
            <ac:spMk id="4" creationId="{019E35B3-1A92-D410-913D-697715D9A566}"/>
          </ac:spMkLst>
        </pc:spChg>
        <pc:spChg chg="add mod">
          <ac:chgData name="Cicconetti, Greg" userId="43b7e178-8200-4840-91ce-fe82d9ccace2" providerId="ADAL" clId="{207F353D-CFF9-4CEF-9539-42E85926AD18}" dt="2023-06-09T16:38:57.987" v="5326" actId="6549"/>
          <ac:spMkLst>
            <pc:docMk/>
            <pc:sldMk cId="2703845082" sldId="1980"/>
            <ac:spMk id="11" creationId="{8A074DE9-D038-C365-67F6-C480331393B9}"/>
          </ac:spMkLst>
        </pc:spChg>
        <pc:picChg chg="add mod">
          <ac:chgData name="Cicconetti, Greg" userId="43b7e178-8200-4840-91ce-fe82d9ccace2" providerId="ADAL" clId="{207F353D-CFF9-4CEF-9539-42E85926AD18}" dt="2023-06-09T16:36:56.387" v="5262" actId="1076"/>
          <ac:picMkLst>
            <pc:docMk/>
            <pc:sldMk cId="2703845082" sldId="1980"/>
            <ac:picMk id="8" creationId="{1EF907E7-38A4-ACDD-160C-74F3D01807E3}"/>
          </ac:picMkLst>
        </pc:picChg>
        <pc:picChg chg="add mod">
          <ac:chgData name="Cicconetti, Greg" userId="43b7e178-8200-4840-91ce-fe82d9ccace2" providerId="ADAL" clId="{207F353D-CFF9-4CEF-9539-42E85926AD18}" dt="2023-06-09T16:37:59.562" v="5292" actId="1076"/>
          <ac:picMkLst>
            <pc:docMk/>
            <pc:sldMk cId="2703845082" sldId="1980"/>
            <ac:picMk id="10" creationId="{7F8E74FB-951F-B307-CA37-134CF70E448B}"/>
          </ac:picMkLst>
        </pc:picChg>
      </pc:sldChg>
      <pc:sldChg chg="addSp delSp modSp new mod addCm">
        <pc:chgData name="Cicconetti, Greg" userId="43b7e178-8200-4840-91ce-fe82d9ccace2" providerId="ADAL" clId="{207F353D-CFF9-4CEF-9539-42E85926AD18}" dt="2023-06-27T16:28:44.149" v="15497" actId="22"/>
        <pc:sldMkLst>
          <pc:docMk/>
          <pc:sldMk cId="4018096613" sldId="1981"/>
        </pc:sldMkLst>
        <pc:spChg chg="mod">
          <ac:chgData name="Cicconetti, Greg" userId="43b7e178-8200-4840-91ce-fe82d9ccace2" providerId="ADAL" clId="{207F353D-CFF9-4CEF-9539-42E85926AD18}" dt="2023-06-09T16:42:34.922" v="5381" actId="27636"/>
          <ac:spMkLst>
            <pc:docMk/>
            <pc:sldMk cId="4018096613" sldId="1981"/>
            <ac:spMk id="2" creationId="{403D8D81-CD66-523F-107D-9B5D57807D95}"/>
          </ac:spMkLst>
        </pc:spChg>
        <pc:spChg chg="mod">
          <ac:chgData name="Cicconetti, Greg" userId="43b7e178-8200-4840-91ce-fe82d9ccace2" providerId="ADAL" clId="{207F353D-CFF9-4CEF-9539-42E85926AD18}" dt="2023-06-09T16:40:00.407" v="5351" actId="20577"/>
          <ac:spMkLst>
            <pc:docMk/>
            <pc:sldMk cId="4018096613" sldId="1981"/>
            <ac:spMk id="4" creationId="{DD7C00E8-F98E-6171-B21B-6B8BB4F7B794}"/>
          </ac:spMkLst>
        </pc:spChg>
        <pc:spChg chg="add del">
          <ac:chgData name="Cicconetti, Greg" userId="43b7e178-8200-4840-91ce-fe82d9ccace2" providerId="ADAL" clId="{207F353D-CFF9-4CEF-9539-42E85926AD18}" dt="2023-06-27T16:28:44.149" v="15497" actId="22"/>
          <ac:spMkLst>
            <pc:docMk/>
            <pc:sldMk cId="4018096613" sldId="1981"/>
            <ac:spMk id="9" creationId="{9C19DE2D-9ADB-4CF8-DC8B-5A06AB5CABE0}"/>
          </ac:spMkLst>
        </pc:spChg>
        <pc:picChg chg="add mod">
          <ac:chgData name="Cicconetti, Greg" userId="43b7e178-8200-4840-91ce-fe82d9ccace2" providerId="ADAL" clId="{207F353D-CFF9-4CEF-9539-42E85926AD18}" dt="2023-06-09T16:42:21.539" v="5369" actId="1076"/>
          <ac:picMkLst>
            <pc:docMk/>
            <pc:sldMk cId="4018096613" sldId="1981"/>
            <ac:picMk id="8" creationId="{4357954C-818F-3E27-563E-231B7B88BE8B}"/>
          </ac:picMkLst>
        </pc:picChg>
        <pc:picChg chg="add mod">
          <ac:chgData name="Cicconetti, Greg" userId="43b7e178-8200-4840-91ce-fe82d9ccace2" providerId="ADAL" clId="{207F353D-CFF9-4CEF-9539-42E85926AD18}" dt="2023-06-09T16:42:23.098" v="5370" actId="1076"/>
          <ac:picMkLst>
            <pc:docMk/>
            <pc:sldMk cId="4018096613" sldId="1981"/>
            <ac:picMk id="10" creationId="{232B4938-B253-72C4-192D-041A4BB0A468}"/>
          </ac:picMkLst>
        </pc:picChg>
        <pc:picChg chg="add mod">
          <ac:chgData name="Cicconetti, Greg" userId="43b7e178-8200-4840-91ce-fe82d9ccace2" providerId="ADAL" clId="{207F353D-CFF9-4CEF-9539-42E85926AD18}" dt="2023-06-09T16:42:24.918" v="5371" actId="1076"/>
          <ac:picMkLst>
            <pc:docMk/>
            <pc:sldMk cId="4018096613" sldId="1981"/>
            <ac:picMk id="12" creationId="{BB81A82C-7F77-3269-16B2-61258D4080F3}"/>
          </ac:picMkLst>
        </pc:picChg>
      </pc:sldChg>
      <pc:sldChg chg="new del">
        <pc:chgData name="Cicconetti, Greg" userId="43b7e178-8200-4840-91ce-fe82d9ccace2" providerId="ADAL" clId="{207F353D-CFF9-4CEF-9539-42E85926AD18}" dt="2023-06-27T15:54:42.391" v="12108" actId="47"/>
        <pc:sldMkLst>
          <pc:docMk/>
          <pc:sldMk cId="1740792361" sldId="1982"/>
        </pc:sldMkLst>
      </pc:sldChg>
      <pc:sldChg chg="modSp new mod">
        <pc:chgData name="Cicconetti, Greg" userId="43b7e178-8200-4840-91ce-fe82d9ccace2" providerId="ADAL" clId="{207F353D-CFF9-4CEF-9539-42E85926AD18}" dt="2023-06-27T16:17:45.054" v="15146" actId="20577"/>
        <pc:sldMkLst>
          <pc:docMk/>
          <pc:sldMk cId="921158447" sldId="1983"/>
        </pc:sldMkLst>
        <pc:spChg chg="mod">
          <ac:chgData name="Cicconetti, Greg" userId="43b7e178-8200-4840-91ce-fe82d9ccace2" providerId="ADAL" clId="{207F353D-CFF9-4CEF-9539-42E85926AD18}" dt="2023-06-27T16:17:45.054" v="15146" actId="20577"/>
          <ac:spMkLst>
            <pc:docMk/>
            <pc:sldMk cId="921158447" sldId="1983"/>
            <ac:spMk id="2" creationId="{ED63A41F-29C5-5C50-654F-AB892C9CA54E}"/>
          </ac:spMkLst>
        </pc:spChg>
        <pc:spChg chg="mod">
          <ac:chgData name="Cicconetti, Greg" userId="43b7e178-8200-4840-91ce-fe82d9ccace2" providerId="ADAL" clId="{207F353D-CFF9-4CEF-9539-42E85926AD18}" dt="2023-06-19T19:00:47.292" v="6850" actId="20577"/>
          <ac:spMkLst>
            <pc:docMk/>
            <pc:sldMk cId="921158447" sldId="1983"/>
            <ac:spMk id="4" creationId="{5632CAE9-80D7-87C8-3BC0-BC07650396EA}"/>
          </ac:spMkLst>
        </pc:spChg>
      </pc:sldChg>
      <pc:sldChg chg="addSp delSp modSp new mod modClrScheme chgLayout">
        <pc:chgData name="Cicconetti, Greg" userId="43b7e178-8200-4840-91ce-fe82d9ccace2" providerId="ADAL" clId="{207F353D-CFF9-4CEF-9539-42E85926AD18}" dt="2023-06-27T13:55:30.363" v="8011" actId="20577"/>
        <pc:sldMkLst>
          <pc:docMk/>
          <pc:sldMk cId="2289794357" sldId="1984"/>
        </pc:sldMkLst>
        <pc:spChg chg="del mod ord">
          <ac:chgData name="Cicconetti, Greg" userId="43b7e178-8200-4840-91ce-fe82d9ccace2" providerId="ADAL" clId="{207F353D-CFF9-4CEF-9539-42E85926AD18}" dt="2023-06-19T19:03:33.894" v="7054" actId="700"/>
          <ac:spMkLst>
            <pc:docMk/>
            <pc:sldMk cId="2289794357" sldId="1984"/>
            <ac:spMk id="2" creationId="{6FECC394-8746-49BE-D1AE-A2B8C50EB78A}"/>
          </ac:spMkLst>
        </pc:spChg>
        <pc:spChg chg="del">
          <ac:chgData name="Cicconetti, Greg" userId="43b7e178-8200-4840-91ce-fe82d9ccace2" providerId="ADAL" clId="{207F353D-CFF9-4CEF-9539-42E85926AD18}" dt="2023-06-19T19:03:33.894" v="7054" actId="700"/>
          <ac:spMkLst>
            <pc:docMk/>
            <pc:sldMk cId="2289794357" sldId="1984"/>
            <ac:spMk id="3" creationId="{0DC8AF86-F087-2CE5-3D8E-6203FEA20F15}"/>
          </ac:spMkLst>
        </pc:spChg>
        <pc:spChg chg="del mod ord">
          <ac:chgData name="Cicconetti, Greg" userId="43b7e178-8200-4840-91ce-fe82d9ccace2" providerId="ADAL" clId="{207F353D-CFF9-4CEF-9539-42E85926AD18}" dt="2023-06-19T19:03:33.894" v="7054" actId="700"/>
          <ac:spMkLst>
            <pc:docMk/>
            <pc:sldMk cId="2289794357" sldId="1984"/>
            <ac:spMk id="4" creationId="{2E0187C9-48C9-C506-CF9C-9339582D8DB7}"/>
          </ac:spMkLst>
        </pc:spChg>
        <pc:spChg chg="del mod ord">
          <ac:chgData name="Cicconetti, Greg" userId="43b7e178-8200-4840-91ce-fe82d9ccace2" providerId="ADAL" clId="{207F353D-CFF9-4CEF-9539-42E85926AD18}" dt="2023-06-19T19:03:33.894" v="7054" actId="700"/>
          <ac:spMkLst>
            <pc:docMk/>
            <pc:sldMk cId="2289794357" sldId="1984"/>
            <ac:spMk id="5" creationId="{7149488C-0D78-143C-59DB-045665CD0C89}"/>
          </ac:spMkLst>
        </pc:spChg>
        <pc:spChg chg="del">
          <ac:chgData name="Cicconetti, Greg" userId="43b7e178-8200-4840-91ce-fe82d9ccace2" providerId="ADAL" clId="{207F353D-CFF9-4CEF-9539-42E85926AD18}" dt="2023-06-19T19:03:33.894" v="7054" actId="700"/>
          <ac:spMkLst>
            <pc:docMk/>
            <pc:sldMk cId="2289794357" sldId="1984"/>
            <ac:spMk id="6" creationId="{F04C2E2F-913E-8899-94B5-D5CD711D776E}"/>
          </ac:spMkLst>
        </pc:spChg>
        <pc:spChg chg="del">
          <ac:chgData name="Cicconetti, Greg" userId="43b7e178-8200-4840-91ce-fe82d9ccace2" providerId="ADAL" clId="{207F353D-CFF9-4CEF-9539-42E85926AD18}" dt="2023-06-19T19:03:33.894" v="7054" actId="700"/>
          <ac:spMkLst>
            <pc:docMk/>
            <pc:sldMk cId="2289794357" sldId="1984"/>
            <ac:spMk id="7" creationId="{B5CE4257-E3B6-DFE2-7C62-C88E8B4768E5}"/>
          </ac:spMkLst>
        </pc:spChg>
        <pc:spChg chg="add mod ord">
          <ac:chgData name="Cicconetti, Greg" userId="43b7e178-8200-4840-91ce-fe82d9ccace2" providerId="ADAL" clId="{207F353D-CFF9-4CEF-9539-42E85926AD18}" dt="2023-06-27T13:55:30.363" v="8011" actId="20577"/>
          <ac:spMkLst>
            <pc:docMk/>
            <pc:sldMk cId="2289794357" sldId="1984"/>
            <ac:spMk id="8" creationId="{DB5F4D4A-C340-5E90-B1D9-C918BA78DA66}"/>
          </ac:spMkLst>
        </pc:spChg>
        <pc:spChg chg="add mod ord">
          <ac:chgData name="Cicconetti, Greg" userId="43b7e178-8200-4840-91ce-fe82d9ccace2" providerId="ADAL" clId="{207F353D-CFF9-4CEF-9539-42E85926AD18}" dt="2023-06-27T13:43:31.466" v="7374" actId="313"/>
          <ac:spMkLst>
            <pc:docMk/>
            <pc:sldMk cId="2289794357" sldId="1984"/>
            <ac:spMk id="9" creationId="{10FD28A8-F51D-7ADF-3B20-93CE975C8915}"/>
          </ac:spMkLst>
        </pc:spChg>
        <pc:spChg chg="add mod ord">
          <ac:chgData name="Cicconetti, Greg" userId="43b7e178-8200-4840-91ce-fe82d9ccace2" providerId="ADAL" clId="{207F353D-CFF9-4CEF-9539-42E85926AD18}" dt="2023-06-19T19:03:33.894" v="7054" actId="700"/>
          <ac:spMkLst>
            <pc:docMk/>
            <pc:sldMk cId="2289794357" sldId="1984"/>
            <ac:spMk id="10" creationId="{B089021B-ED6B-8060-00C2-A14A6A3392EE}"/>
          </ac:spMkLst>
        </pc:spChg>
        <pc:picChg chg="add mod">
          <ac:chgData name="Cicconetti, Greg" userId="43b7e178-8200-4840-91ce-fe82d9ccace2" providerId="ADAL" clId="{207F353D-CFF9-4CEF-9539-42E85926AD18}" dt="2023-06-19T19:21:50.662" v="7184" actId="1076"/>
          <ac:picMkLst>
            <pc:docMk/>
            <pc:sldMk cId="2289794357" sldId="1984"/>
            <ac:picMk id="12" creationId="{017298F6-AF28-8E9F-CEDE-8E9731E9FCA6}"/>
          </ac:picMkLst>
        </pc:picChg>
        <pc:picChg chg="add mod">
          <ac:chgData name="Cicconetti, Greg" userId="43b7e178-8200-4840-91ce-fe82d9ccace2" providerId="ADAL" clId="{207F353D-CFF9-4CEF-9539-42E85926AD18}" dt="2023-06-19T19:21:18.523" v="7099" actId="1076"/>
          <ac:picMkLst>
            <pc:docMk/>
            <pc:sldMk cId="2289794357" sldId="1984"/>
            <ac:picMk id="14" creationId="{233CBC47-EF28-C1DB-E7C6-85388D6654F6}"/>
          </ac:picMkLst>
        </pc:picChg>
        <pc:picChg chg="add mod">
          <ac:chgData name="Cicconetti, Greg" userId="43b7e178-8200-4840-91ce-fe82d9ccace2" providerId="ADAL" clId="{207F353D-CFF9-4CEF-9539-42E85926AD18}" dt="2023-06-27T13:53:24.377" v="7971" actId="1076"/>
          <ac:picMkLst>
            <pc:docMk/>
            <pc:sldMk cId="2289794357" sldId="1984"/>
            <ac:picMk id="16" creationId="{4981307B-6869-F10E-AD94-5D65B3F4CBC7}"/>
          </ac:picMkLst>
        </pc:picChg>
      </pc:sldChg>
      <pc:sldChg chg="addSp delSp modSp new mod">
        <pc:chgData name="Cicconetti, Greg" userId="43b7e178-8200-4840-91ce-fe82d9ccace2" providerId="ADAL" clId="{207F353D-CFF9-4CEF-9539-42E85926AD18}" dt="2023-06-27T14:09:39.205" v="9379" actId="20577"/>
        <pc:sldMkLst>
          <pc:docMk/>
          <pc:sldMk cId="638003062" sldId="1985"/>
        </pc:sldMkLst>
        <pc:spChg chg="mod">
          <ac:chgData name="Cicconetti, Greg" userId="43b7e178-8200-4840-91ce-fe82d9ccace2" providerId="ADAL" clId="{207F353D-CFF9-4CEF-9539-42E85926AD18}" dt="2023-06-27T14:09:39.205" v="9379" actId="20577"/>
          <ac:spMkLst>
            <pc:docMk/>
            <pc:sldMk cId="638003062" sldId="1985"/>
            <ac:spMk id="2" creationId="{18BD951B-66BD-B240-6B3F-58D626A3DDF9}"/>
          </ac:spMkLst>
        </pc:spChg>
        <pc:spChg chg="mod">
          <ac:chgData name="Cicconetti, Greg" userId="43b7e178-8200-4840-91ce-fe82d9ccace2" providerId="ADAL" clId="{207F353D-CFF9-4CEF-9539-42E85926AD18}" dt="2023-06-27T13:54:51.716" v="7983" actId="6549"/>
          <ac:spMkLst>
            <pc:docMk/>
            <pc:sldMk cId="638003062" sldId="1985"/>
            <ac:spMk id="4" creationId="{1604393A-8973-E92C-30EF-82D6D90E013E}"/>
          </ac:spMkLst>
        </pc:spChg>
        <pc:spChg chg="add del">
          <ac:chgData name="Cicconetti, Greg" userId="43b7e178-8200-4840-91ce-fe82d9ccace2" providerId="ADAL" clId="{207F353D-CFF9-4CEF-9539-42E85926AD18}" dt="2023-06-27T13:55:01.397" v="7988" actId="22"/>
          <ac:spMkLst>
            <pc:docMk/>
            <pc:sldMk cId="638003062" sldId="1985"/>
            <ac:spMk id="8" creationId="{17506390-597F-8772-4F74-16D029802C5D}"/>
          </ac:spMkLst>
        </pc:spChg>
        <pc:picChg chg="add del mod">
          <ac:chgData name="Cicconetti, Greg" userId="43b7e178-8200-4840-91ce-fe82d9ccace2" providerId="ADAL" clId="{207F353D-CFF9-4CEF-9539-42E85926AD18}" dt="2023-06-27T14:01:10.737" v="8484" actId="21"/>
          <ac:picMkLst>
            <pc:docMk/>
            <pc:sldMk cId="638003062" sldId="1985"/>
            <ac:picMk id="9" creationId="{5552BD38-D960-2C67-D848-D93E9A3C28E2}"/>
          </ac:picMkLst>
        </pc:picChg>
        <pc:picChg chg="add mod">
          <ac:chgData name="Cicconetti, Greg" userId="43b7e178-8200-4840-91ce-fe82d9ccace2" providerId="ADAL" clId="{207F353D-CFF9-4CEF-9539-42E85926AD18}" dt="2023-06-27T14:06:45.125" v="9010" actId="1076"/>
          <ac:picMkLst>
            <pc:docMk/>
            <pc:sldMk cId="638003062" sldId="1985"/>
            <ac:picMk id="11" creationId="{889BB0CA-4CDA-8668-D4B6-D1DE26CACDB1}"/>
          </ac:picMkLst>
        </pc:picChg>
      </pc:sldChg>
      <pc:sldChg chg="addSp delSp modSp new mod">
        <pc:chgData name="Cicconetti, Greg" userId="43b7e178-8200-4840-91ce-fe82d9ccace2" providerId="ADAL" clId="{207F353D-CFF9-4CEF-9539-42E85926AD18}" dt="2023-06-27T14:09:59.582" v="9382" actId="20577"/>
        <pc:sldMkLst>
          <pc:docMk/>
          <pc:sldMk cId="1397107875" sldId="1986"/>
        </pc:sldMkLst>
        <pc:spChg chg="mod">
          <ac:chgData name="Cicconetti, Greg" userId="43b7e178-8200-4840-91ce-fe82d9ccace2" providerId="ADAL" clId="{207F353D-CFF9-4CEF-9539-42E85926AD18}" dt="2023-06-27T14:09:59.582" v="9382" actId="20577"/>
          <ac:spMkLst>
            <pc:docMk/>
            <pc:sldMk cId="1397107875" sldId="1986"/>
            <ac:spMk id="2" creationId="{E65DAE73-2D2E-B496-9BB9-471234621AE9}"/>
          </ac:spMkLst>
        </pc:spChg>
        <pc:spChg chg="mod">
          <ac:chgData name="Cicconetti, Greg" userId="43b7e178-8200-4840-91ce-fe82d9ccace2" providerId="ADAL" clId="{207F353D-CFF9-4CEF-9539-42E85926AD18}" dt="2023-06-27T13:55:43.060" v="8012"/>
          <ac:spMkLst>
            <pc:docMk/>
            <pc:sldMk cId="1397107875" sldId="1986"/>
            <ac:spMk id="4" creationId="{30BEC5B1-8A97-91FC-77F1-6D6896E28A62}"/>
          </ac:spMkLst>
        </pc:spChg>
        <pc:picChg chg="add del mod">
          <ac:chgData name="Cicconetti, Greg" userId="43b7e178-8200-4840-91ce-fe82d9ccace2" providerId="ADAL" clId="{207F353D-CFF9-4CEF-9539-42E85926AD18}" dt="2023-06-27T13:56:46.957" v="8100" actId="21"/>
          <ac:picMkLst>
            <pc:docMk/>
            <pc:sldMk cId="1397107875" sldId="1986"/>
            <ac:picMk id="8" creationId="{FBC15722-AE53-BB0E-EA44-47CD4D443D16}"/>
          </ac:picMkLst>
        </pc:picChg>
        <pc:picChg chg="add mod">
          <ac:chgData name="Cicconetti, Greg" userId="43b7e178-8200-4840-91ce-fe82d9ccace2" providerId="ADAL" clId="{207F353D-CFF9-4CEF-9539-42E85926AD18}" dt="2023-06-27T14:09:50.209" v="9380" actId="1076"/>
          <ac:picMkLst>
            <pc:docMk/>
            <pc:sldMk cId="1397107875" sldId="1986"/>
            <ac:picMk id="9" creationId="{8D12BA19-4F1E-35D7-6BE0-711D497FCBB9}"/>
          </ac:picMkLst>
        </pc:picChg>
      </pc:sldChg>
      <pc:sldChg chg="addSp delSp modSp new mod ord">
        <pc:chgData name="Cicconetti, Greg" userId="43b7e178-8200-4840-91ce-fe82d9ccace2" providerId="ADAL" clId="{207F353D-CFF9-4CEF-9539-42E85926AD18}" dt="2023-06-27T15:39:07.509" v="10762" actId="20577"/>
        <pc:sldMkLst>
          <pc:docMk/>
          <pc:sldMk cId="3709246623" sldId="1987"/>
        </pc:sldMkLst>
        <pc:spChg chg="mod">
          <ac:chgData name="Cicconetti, Greg" userId="43b7e178-8200-4840-91ce-fe82d9ccace2" providerId="ADAL" clId="{207F353D-CFF9-4CEF-9539-42E85926AD18}" dt="2023-06-27T15:39:07.509" v="10762" actId="20577"/>
          <ac:spMkLst>
            <pc:docMk/>
            <pc:sldMk cId="3709246623" sldId="1987"/>
            <ac:spMk id="2" creationId="{B6E132D0-22E1-1C80-7B15-7B0C3184B8C4}"/>
          </ac:spMkLst>
        </pc:spChg>
        <pc:spChg chg="mod">
          <ac:chgData name="Cicconetti, Greg" userId="43b7e178-8200-4840-91ce-fe82d9ccace2" providerId="ADAL" clId="{207F353D-CFF9-4CEF-9539-42E85926AD18}" dt="2023-06-27T15:38:36.169" v="10710" actId="20577"/>
          <ac:spMkLst>
            <pc:docMk/>
            <pc:sldMk cId="3709246623" sldId="1987"/>
            <ac:spMk id="4" creationId="{A453B39A-39DC-CFB1-4157-AE5A78E562C0}"/>
          </ac:spMkLst>
        </pc:spChg>
        <pc:picChg chg="add mod">
          <ac:chgData name="Cicconetti, Greg" userId="43b7e178-8200-4840-91ce-fe82d9ccace2" providerId="ADAL" clId="{207F353D-CFF9-4CEF-9539-42E85926AD18}" dt="2023-06-27T15:12:43.204" v="9877" actId="1076"/>
          <ac:picMkLst>
            <pc:docMk/>
            <pc:sldMk cId="3709246623" sldId="1987"/>
            <ac:picMk id="8" creationId="{F02B954A-9119-9E1D-4639-43D116DC4B9F}"/>
          </ac:picMkLst>
        </pc:picChg>
        <pc:picChg chg="add del mod">
          <ac:chgData name="Cicconetti, Greg" userId="43b7e178-8200-4840-91ce-fe82d9ccace2" providerId="ADAL" clId="{207F353D-CFF9-4CEF-9539-42E85926AD18}" dt="2023-06-27T14:20:34.137" v="9421" actId="478"/>
          <ac:picMkLst>
            <pc:docMk/>
            <pc:sldMk cId="3709246623" sldId="1987"/>
            <ac:picMk id="10" creationId="{7C02E19A-DAAB-2B19-040F-27002702CCBE}"/>
          </ac:picMkLst>
        </pc:picChg>
      </pc:sldChg>
      <pc:sldChg chg="addSp modSp new mod ord">
        <pc:chgData name="Cicconetti, Greg" userId="43b7e178-8200-4840-91ce-fe82d9ccace2" providerId="ADAL" clId="{207F353D-CFF9-4CEF-9539-42E85926AD18}" dt="2023-06-27T15:44:40.170" v="11441" actId="20577"/>
        <pc:sldMkLst>
          <pc:docMk/>
          <pc:sldMk cId="1090148955" sldId="1988"/>
        </pc:sldMkLst>
        <pc:spChg chg="mod">
          <ac:chgData name="Cicconetti, Greg" userId="43b7e178-8200-4840-91ce-fe82d9ccace2" providerId="ADAL" clId="{207F353D-CFF9-4CEF-9539-42E85926AD18}" dt="2023-06-27T15:44:40.170" v="11441" actId="20577"/>
          <ac:spMkLst>
            <pc:docMk/>
            <pc:sldMk cId="1090148955" sldId="1988"/>
            <ac:spMk id="2" creationId="{D52870AA-EB7A-F7B4-0ECD-C84A173A545A}"/>
          </ac:spMkLst>
        </pc:spChg>
        <pc:spChg chg="mod">
          <ac:chgData name="Cicconetti, Greg" userId="43b7e178-8200-4840-91ce-fe82d9ccace2" providerId="ADAL" clId="{207F353D-CFF9-4CEF-9539-42E85926AD18}" dt="2023-06-27T15:43:55.660" v="11394" actId="20577"/>
          <ac:spMkLst>
            <pc:docMk/>
            <pc:sldMk cId="1090148955" sldId="1988"/>
            <ac:spMk id="4" creationId="{33A2D525-73DB-2B4D-342D-0CDC5FA2B724}"/>
          </ac:spMkLst>
        </pc:spChg>
        <pc:picChg chg="add mod">
          <ac:chgData name="Cicconetti, Greg" userId="43b7e178-8200-4840-91ce-fe82d9ccace2" providerId="ADAL" clId="{207F353D-CFF9-4CEF-9539-42E85926AD18}" dt="2023-06-27T15:44:10.075" v="11395" actId="14100"/>
          <ac:picMkLst>
            <pc:docMk/>
            <pc:sldMk cId="1090148955" sldId="1988"/>
            <ac:picMk id="8" creationId="{1DDDF525-01BE-E025-232A-41527C5B9BBB}"/>
          </ac:picMkLst>
        </pc:picChg>
      </pc:sldChg>
      <pc:sldChg chg="addSp modSp new mod">
        <pc:chgData name="Cicconetti, Greg" userId="43b7e178-8200-4840-91ce-fe82d9ccace2" providerId="ADAL" clId="{207F353D-CFF9-4CEF-9539-42E85926AD18}" dt="2023-06-27T15:32:22.637" v="10232" actId="20577"/>
        <pc:sldMkLst>
          <pc:docMk/>
          <pc:sldMk cId="3817656516" sldId="1989"/>
        </pc:sldMkLst>
        <pc:spChg chg="mod">
          <ac:chgData name="Cicconetti, Greg" userId="43b7e178-8200-4840-91ce-fe82d9ccace2" providerId="ADAL" clId="{207F353D-CFF9-4CEF-9539-42E85926AD18}" dt="2023-06-27T15:32:22.637" v="10232" actId="20577"/>
          <ac:spMkLst>
            <pc:docMk/>
            <pc:sldMk cId="3817656516" sldId="1989"/>
            <ac:spMk id="2" creationId="{6A6FC03F-DCE3-D2ED-DD23-C2F766B7DDB0}"/>
          </ac:spMkLst>
        </pc:spChg>
        <pc:spChg chg="mod">
          <ac:chgData name="Cicconetti, Greg" userId="43b7e178-8200-4840-91ce-fe82d9ccace2" providerId="ADAL" clId="{207F353D-CFF9-4CEF-9539-42E85926AD18}" dt="2023-06-27T15:28:28.525" v="10023" actId="20577"/>
          <ac:spMkLst>
            <pc:docMk/>
            <pc:sldMk cId="3817656516" sldId="1989"/>
            <ac:spMk id="4" creationId="{7092D3D0-01B3-5AA3-4BE3-C1CAB2986CA4}"/>
          </ac:spMkLst>
        </pc:spChg>
        <pc:picChg chg="add mod">
          <ac:chgData name="Cicconetti, Greg" userId="43b7e178-8200-4840-91ce-fe82d9ccace2" providerId="ADAL" clId="{207F353D-CFF9-4CEF-9539-42E85926AD18}" dt="2023-06-27T15:31:12.994" v="10026" actId="1076"/>
          <ac:picMkLst>
            <pc:docMk/>
            <pc:sldMk cId="3817656516" sldId="1989"/>
            <ac:picMk id="8" creationId="{108C18EE-5E04-BD90-4FE7-EEB4DB5626EA}"/>
          </ac:picMkLst>
        </pc:picChg>
      </pc:sldChg>
      <pc:sldChg chg="modSp new mod ord">
        <pc:chgData name="Cicconetti, Greg" userId="43b7e178-8200-4840-91ce-fe82d9ccace2" providerId="ADAL" clId="{207F353D-CFF9-4CEF-9539-42E85926AD18}" dt="2023-06-27T15:46:12.253" v="11717" actId="20577"/>
        <pc:sldMkLst>
          <pc:docMk/>
          <pc:sldMk cId="2376026947" sldId="1990"/>
        </pc:sldMkLst>
        <pc:spChg chg="mod">
          <ac:chgData name="Cicconetti, Greg" userId="43b7e178-8200-4840-91ce-fe82d9ccace2" providerId="ADAL" clId="{207F353D-CFF9-4CEF-9539-42E85926AD18}" dt="2023-06-27T15:46:12.253" v="11717" actId="20577"/>
          <ac:spMkLst>
            <pc:docMk/>
            <pc:sldMk cId="2376026947" sldId="1990"/>
            <ac:spMk id="2" creationId="{6302E28B-ADB3-2F1B-0813-26BFC5C2F354}"/>
          </ac:spMkLst>
        </pc:spChg>
        <pc:spChg chg="mod">
          <ac:chgData name="Cicconetti, Greg" userId="43b7e178-8200-4840-91ce-fe82d9ccace2" providerId="ADAL" clId="{207F353D-CFF9-4CEF-9539-42E85926AD18}" dt="2023-06-27T15:33:19.988" v="10277" actId="20577"/>
          <ac:spMkLst>
            <pc:docMk/>
            <pc:sldMk cId="2376026947" sldId="1990"/>
            <ac:spMk id="4" creationId="{FA301C3D-3775-33B5-5D39-2B6FC1E59263}"/>
          </ac:spMkLst>
        </pc:spChg>
      </pc:sldChg>
      <pc:sldChg chg="modSp new mod">
        <pc:chgData name="Cicconetti, Greg" userId="43b7e178-8200-4840-91ce-fe82d9ccace2" providerId="ADAL" clId="{207F353D-CFF9-4CEF-9539-42E85926AD18}" dt="2023-06-27T16:18:41.603" v="15277" actId="20577"/>
        <pc:sldMkLst>
          <pc:docMk/>
          <pc:sldMk cId="1939687151" sldId="1991"/>
        </pc:sldMkLst>
        <pc:spChg chg="mod">
          <ac:chgData name="Cicconetti, Greg" userId="43b7e178-8200-4840-91ce-fe82d9ccace2" providerId="ADAL" clId="{207F353D-CFF9-4CEF-9539-42E85926AD18}" dt="2023-06-27T16:18:41.603" v="15277" actId="20577"/>
          <ac:spMkLst>
            <pc:docMk/>
            <pc:sldMk cId="1939687151" sldId="1991"/>
            <ac:spMk id="2" creationId="{BB52DD12-1684-E0CE-F080-29109ED12E59}"/>
          </ac:spMkLst>
        </pc:spChg>
        <pc:spChg chg="mod">
          <ac:chgData name="Cicconetti, Greg" userId="43b7e178-8200-4840-91ce-fe82d9ccace2" providerId="ADAL" clId="{207F353D-CFF9-4CEF-9539-42E85926AD18}" dt="2023-06-27T15:51:32.721" v="12043" actId="20577"/>
          <ac:spMkLst>
            <pc:docMk/>
            <pc:sldMk cId="1939687151" sldId="1991"/>
            <ac:spMk id="4" creationId="{0321172C-F388-4FE3-B33C-FE78E0F0E61A}"/>
          </ac:spMkLst>
        </pc:spChg>
      </pc:sldChg>
      <pc:sldChg chg="modSp new mod">
        <pc:chgData name="Cicconetti, Greg" userId="43b7e178-8200-4840-91ce-fe82d9ccace2" providerId="ADAL" clId="{207F353D-CFF9-4CEF-9539-42E85926AD18}" dt="2023-06-27T16:15:53.575" v="14955" actId="21"/>
        <pc:sldMkLst>
          <pc:docMk/>
          <pc:sldMk cId="1932103484" sldId="1992"/>
        </pc:sldMkLst>
        <pc:spChg chg="mod">
          <ac:chgData name="Cicconetti, Greg" userId="43b7e178-8200-4840-91ce-fe82d9ccace2" providerId="ADAL" clId="{207F353D-CFF9-4CEF-9539-42E85926AD18}" dt="2023-06-27T16:15:53.575" v="14955" actId="21"/>
          <ac:spMkLst>
            <pc:docMk/>
            <pc:sldMk cId="1932103484" sldId="1992"/>
            <ac:spMk id="2" creationId="{81F0C8DF-BEE0-9A1C-CBD0-026C7A15CAAC}"/>
          </ac:spMkLst>
        </pc:spChg>
        <pc:spChg chg="mod">
          <ac:chgData name="Cicconetti, Greg" userId="43b7e178-8200-4840-91ce-fe82d9ccace2" providerId="ADAL" clId="{207F353D-CFF9-4CEF-9539-42E85926AD18}" dt="2023-06-27T15:55:05.942" v="12159" actId="20577"/>
          <ac:spMkLst>
            <pc:docMk/>
            <pc:sldMk cId="1932103484" sldId="1992"/>
            <ac:spMk id="4" creationId="{48F5F336-70F5-CCA6-DDE8-71E9B1E0A3BD}"/>
          </ac:spMkLst>
        </pc:spChg>
      </pc:sldChg>
      <pc:sldChg chg="modSp new mod">
        <pc:chgData name="Cicconetti, Greg" userId="43b7e178-8200-4840-91ce-fe82d9ccace2" providerId="ADAL" clId="{207F353D-CFF9-4CEF-9539-42E85926AD18}" dt="2023-06-27T16:17:11.283" v="15090" actId="5793"/>
        <pc:sldMkLst>
          <pc:docMk/>
          <pc:sldMk cId="1967612935" sldId="1993"/>
        </pc:sldMkLst>
        <pc:spChg chg="mod">
          <ac:chgData name="Cicconetti, Greg" userId="43b7e178-8200-4840-91ce-fe82d9ccace2" providerId="ADAL" clId="{207F353D-CFF9-4CEF-9539-42E85926AD18}" dt="2023-06-27T16:17:11.283" v="15090" actId="5793"/>
          <ac:spMkLst>
            <pc:docMk/>
            <pc:sldMk cId="1967612935" sldId="1993"/>
            <ac:spMk id="2" creationId="{631C5B38-F32F-7DDF-D12A-AD2957841D8F}"/>
          </ac:spMkLst>
        </pc:spChg>
        <pc:spChg chg="mod">
          <ac:chgData name="Cicconetti, Greg" userId="43b7e178-8200-4840-91ce-fe82d9ccace2" providerId="ADAL" clId="{207F353D-CFF9-4CEF-9539-42E85926AD18}" dt="2023-06-27T16:16:04.852" v="14992" actId="20577"/>
          <ac:spMkLst>
            <pc:docMk/>
            <pc:sldMk cId="1967612935" sldId="1993"/>
            <ac:spMk id="4" creationId="{DEC45F14-812B-34B9-606F-D4A935DE1517}"/>
          </ac:spMkLst>
        </pc:spChg>
      </pc:sldChg>
    </pc:docChg>
  </pc:docChgLst>
  <pc:docChgLst>
    <pc:chgData name="Cicconetti, Greg" userId="43b7e178-8200-4840-91ce-fe82d9ccace2" providerId="ADAL" clId="{952EB697-D285-4815-B8FF-4C28EB76758E}"/>
    <pc:docChg chg="undo custSel addSld delSld modSld sldOrd modSection">
      <pc:chgData name="Cicconetti, Greg" userId="43b7e178-8200-4840-91ce-fe82d9ccace2" providerId="ADAL" clId="{952EB697-D285-4815-B8FF-4C28EB76758E}" dt="2023-11-13T18:52:43.366" v="3447" actId="20577"/>
      <pc:docMkLst>
        <pc:docMk/>
      </pc:docMkLst>
      <pc:sldChg chg="modSp mod">
        <pc:chgData name="Cicconetti, Greg" userId="43b7e178-8200-4840-91ce-fe82d9ccace2" providerId="ADAL" clId="{952EB697-D285-4815-B8FF-4C28EB76758E}" dt="2023-11-13T13:42:16.800" v="1817" actId="20577"/>
        <pc:sldMkLst>
          <pc:docMk/>
          <pc:sldMk cId="2476707791" sldId="1967"/>
        </pc:sldMkLst>
        <pc:spChg chg="mod">
          <ac:chgData name="Cicconetti, Greg" userId="43b7e178-8200-4840-91ce-fe82d9ccace2" providerId="ADAL" clId="{952EB697-D285-4815-B8FF-4C28EB76758E}" dt="2023-11-13T13:42:16.800" v="1817" actId="20577"/>
          <ac:spMkLst>
            <pc:docMk/>
            <pc:sldMk cId="2476707791" sldId="1967"/>
            <ac:spMk id="2" creationId="{024D1F94-F6BD-AEF7-CF7D-A7A386EDD8F3}"/>
          </ac:spMkLst>
        </pc:spChg>
      </pc:sldChg>
      <pc:sldChg chg="modSp mod">
        <pc:chgData name="Cicconetti, Greg" userId="43b7e178-8200-4840-91ce-fe82d9ccace2" providerId="ADAL" clId="{952EB697-D285-4815-B8FF-4C28EB76758E}" dt="2023-11-13T18:29:07.144" v="3421" actId="1076"/>
        <pc:sldMkLst>
          <pc:docMk/>
          <pc:sldMk cId="3791574644" sldId="1972"/>
        </pc:sldMkLst>
        <pc:spChg chg="mod">
          <ac:chgData name="Cicconetti, Greg" userId="43b7e178-8200-4840-91ce-fe82d9ccace2" providerId="ADAL" clId="{952EB697-D285-4815-B8FF-4C28EB76758E}" dt="2023-11-13T13:45:13.880" v="2042" actId="20577"/>
          <ac:spMkLst>
            <pc:docMk/>
            <pc:sldMk cId="3791574644" sldId="1972"/>
            <ac:spMk id="2" creationId="{9D26961A-9816-FC90-D442-0A9E7A483B03}"/>
          </ac:spMkLst>
        </pc:spChg>
        <pc:spChg chg="mod">
          <ac:chgData name="Cicconetti, Greg" userId="43b7e178-8200-4840-91ce-fe82d9ccace2" providerId="ADAL" clId="{952EB697-D285-4815-B8FF-4C28EB76758E}" dt="2023-11-13T13:44:36.397" v="1926" actId="20577"/>
          <ac:spMkLst>
            <pc:docMk/>
            <pc:sldMk cId="3791574644" sldId="1972"/>
            <ac:spMk id="11" creationId="{7040D321-FD65-AA86-BF78-6ADAF33AC138}"/>
          </ac:spMkLst>
        </pc:spChg>
        <pc:picChg chg="mod">
          <ac:chgData name="Cicconetti, Greg" userId="43b7e178-8200-4840-91ce-fe82d9ccace2" providerId="ADAL" clId="{952EB697-D285-4815-B8FF-4C28EB76758E}" dt="2023-11-13T13:44:43.013" v="1927" actId="14100"/>
          <ac:picMkLst>
            <pc:docMk/>
            <pc:sldMk cId="3791574644" sldId="1972"/>
            <ac:picMk id="10" creationId="{7C7C4E9C-860D-C2EE-076A-E6F1908CEBE8}"/>
          </ac:picMkLst>
        </pc:picChg>
        <pc:picChg chg="mod">
          <ac:chgData name="Cicconetti, Greg" userId="43b7e178-8200-4840-91ce-fe82d9ccace2" providerId="ADAL" clId="{952EB697-D285-4815-B8FF-4C28EB76758E}" dt="2023-11-13T18:29:07.144" v="3421" actId="1076"/>
          <ac:picMkLst>
            <pc:docMk/>
            <pc:sldMk cId="3791574644" sldId="1972"/>
            <ac:picMk id="16" creationId="{F8FD231F-A065-3CFC-A3FA-BD60D2306140}"/>
          </ac:picMkLst>
        </pc:picChg>
      </pc:sldChg>
      <pc:sldChg chg="addSp delSp modSp mod">
        <pc:chgData name="Cicconetti, Greg" userId="43b7e178-8200-4840-91ce-fe82d9ccace2" providerId="ADAL" clId="{952EB697-D285-4815-B8FF-4C28EB76758E}" dt="2023-11-13T18:36:41.170" v="3434" actId="478"/>
        <pc:sldMkLst>
          <pc:docMk/>
          <pc:sldMk cId="3679962743" sldId="1974"/>
        </pc:sldMkLst>
        <pc:spChg chg="mod">
          <ac:chgData name="Cicconetti, Greg" userId="43b7e178-8200-4840-91ce-fe82d9ccace2" providerId="ADAL" clId="{952EB697-D285-4815-B8FF-4C28EB76758E}" dt="2023-11-13T13:51:31.733" v="2418" actId="20577"/>
          <ac:spMkLst>
            <pc:docMk/>
            <pc:sldMk cId="3679962743" sldId="1974"/>
            <ac:spMk id="2" creationId="{646D0597-AB6A-51B0-3169-8D011CFA831A}"/>
          </ac:spMkLst>
        </pc:spChg>
        <pc:spChg chg="del mod">
          <ac:chgData name="Cicconetti, Greg" userId="43b7e178-8200-4840-91ce-fe82d9ccace2" providerId="ADAL" clId="{952EB697-D285-4815-B8FF-4C28EB76758E}" dt="2023-11-13T18:36:41.170" v="3434" actId="478"/>
          <ac:spMkLst>
            <pc:docMk/>
            <pc:sldMk cId="3679962743" sldId="1974"/>
            <ac:spMk id="5" creationId="{7BA79CBE-DCE6-DCA1-95B6-627DD85A1B2C}"/>
          </ac:spMkLst>
        </pc:spChg>
        <pc:spChg chg="del">
          <ac:chgData name="Cicconetti, Greg" userId="43b7e178-8200-4840-91ce-fe82d9ccace2" providerId="ADAL" clId="{952EB697-D285-4815-B8FF-4C28EB76758E}" dt="2023-11-13T18:36:35.036" v="3432" actId="478"/>
          <ac:spMkLst>
            <pc:docMk/>
            <pc:sldMk cId="3679962743" sldId="1974"/>
            <ac:spMk id="6" creationId="{CD6C1541-92AA-C077-2288-BD7796F305D7}"/>
          </ac:spMkLst>
        </pc:spChg>
        <pc:spChg chg="add mod">
          <ac:chgData name="Cicconetti, Greg" userId="43b7e178-8200-4840-91ce-fe82d9ccace2" providerId="ADAL" clId="{952EB697-D285-4815-B8FF-4C28EB76758E}" dt="2023-11-13T18:36:14.256" v="3427" actId="403"/>
          <ac:spMkLst>
            <pc:docMk/>
            <pc:sldMk cId="3679962743" sldId="1974"/>
            <ac:spMk id="7" creationId="{E82829A4-63C1-CD87-44D1-AA87AB66D533}"/>
          </ac:spMkLst>
        </pc:spChg>
        <pc:spChg chg="add mod">
          <ac:chgData name="Cicconetti, Greg" userId="43b7e178-8200-4840-91ce-fe82d9ccace2" providerId="ADAL" clId="{952EB697-D285-4815-B8FF-4C28EB76758E}" dt="2023-11-13T18:36:22.452" v="3429" actId="403"/>
          <ac:spMkLst>
            <pc:docMk/>
            <pc:sldMk cId="3679962743" sldId="1974"/>
            <ac:spMk id="9" creationId="{6C245228-3967-1559-A116-C438E6C8E5BF}"/>
          </ac:spMkLst>
        </pc:spChg>
        <pc:spChg chg="add mod">
          <ac:chgData name="Cicconetti, Greg" userId="43b7e178-8200-4840-91ce-fe82d9ccace2" providerId="ADAL" clId="{952EB697-D285-4815-B8FF-4C28EB76758E}" dt="2023-11-13T18:36:30.028" v="3431" actId="403"/>
          <ac:spMkLst>
            <pc:docMk/>
            <pc:sldMk cId="3679962743" sldId="1974"/>
            <ac:spMk id="11" creationId="{B7D7D246-A79B-C2EA-06A2-556406561B16}"/>
          </ac:spMkLst>
        </pc:spChg>
        <pc:picChg chg="mod">
          <ac:chgData name="Cicconetti, Greg" userId="43b7e178-8200-4840-91ce-fe82d9ccace2" providerId="ADAL" clId="{952EB697-D285-4815-B8FF-4C28EB76758E}" dt="2023-11-13T18:35:50.231" v="3424" actId="1076"/>
          <ac:picMkLst>
            <pc:docMk/>
            <pc:sldMk cId="3679962743" sldId="1974"/>
            <ac:picMk id="15" creationId="{10626376-2F0F-1FF6-27F7-E3C137D1B1EB}"/>
          </ac:picMkLst>
        </pc:picChg>
        <pc:picChg chg="mod">
          <ac:chgData name="Cicconetti, Greg" userId="43b7e178-8200-4840-91ce-fe82d9ccace2" providerId="ADAL" clId="{952EB697-D285-4815-B8FF-4C28EB76758E}" dt="2023-11-13T18:35:36.907" v="3422" actId="1076"/>
          <ac:picMkLst>
            <pc:docMk/>
            <pc:sldMk cId="3679962743" sldId="1974"/>
            <ac:picMk id="17" creationId="{0C99112B-6344-112E-FB17-1D246008B71A}"/>
          </ac:picMkLst>
        </pc:picChg>
        <pc:picChg chg="mod">
          <ac:chgData name="Cicconetti, Greg" userId="43b7e178-8200-4840-91ce-fe82d9ccace2" providerId="ADAL" clId="{952EB697-D285-4815-B8FF-4C28EB76758E}" dt="2023-11-13T18:36:24.813" v="3430" actId="1076"/>
          <ac:picMkLst>
            <pc:docMk/>
            <pc:sldMk cId="3679962743" sldId="1974"/>
            <ac:picMk id="19" creationId="{03877EC4-4FE4-56D8-D109-2A28D1928E53}"/>
          </ac:picMkLst>
        </pc:picChg>
      </pc:sldChg>
      <pc:sldChg chg="addSp delSp modSp mod">
        <pc:chgData name="Cicconetti, Greg" userId="43b7e178-8200-4840-91ce-fe82d9ccace2" providerId="ADAL" clId="{952EB697-D285-4815-B8FF-4C28EB76758E}" dt="2023-11-13T18:41:30.538" v="3437" actId="2711"/>
        <pc:sldMkLst>
          <pc:docMk/>
          <pc:sldMk cId="1215423100" sldId="1975"/>
        </pc:sldMkLst>
        <pc:spChg chg="mod">
          <ac:chgData name="Cicconetti, Greg" userId="43b7e178-8200-4840-91ce-fe82d9ccace2" providerId="ADAL" clId="{952EB697-D285-4815-B8FF-4C28EB76758E}" dt="2023-11-13T13:55:20.754" v="2720" actId="20577"/>
          <ac:spMkLst>
            <pc:docMk/>
            <pc:sldMk cId="1215423100" sldId="1975"/>
            <ac:spMk id="2" creationId="{17229CC0-2BA6-2D65-A56D-1F4AAB467B42}"/>
          </ac:spMkLst>
        </pc:spChg>
        <pc:spChg chg="del">
          <ac:chgData name="Cicconetti, Greg" userId="43b7e178-8200-4840-91ce-fe82d9ccace2" providerId="ADAL" clId="{952EB697-D285-4815-B8FF-4C28EB76758E}" dt="2023-11-13T18:39:40.918" v="3436" actId="478"/>
          <ac:spMkLst>
            <pc:docMk/>
            <pc:sldMk cId="1215423100" sldId="1975"/>
            <ac:spMk id="5" creationId="{C4DF7AAC-E3C6-4800-0037-5419CB735454}"/>
          </ac:spMkLst>
        </pc:spChg>
        <pc:spChg chg="del">
          <ac:chgData name="Cicconetti, Greg" userId="43b7e178-8200-4840-91ce-fe82d9ccace2" providerId="ADAL" clId="{952EB697-D285-4815-B8FF-4C28EB76758E}" dt="2023-11-13T18:38:50.305" v="3435" actId="478"/>
          <ac:spMkLst>
            <pc:docMk/>
            <pc:sldMk cId="1215423100" sldId="1975"/>
            <ac:spMk id="6" creationId="{C6C14A57-5AC7-B414-3840-4685622C40C3}"/>
          </ac:spMkLst>
        </pc:spChg>
        <pc:spChg chg="add mod">
          <ac:chgData name="Cicconetti, Greg" userId="43b7e178-8200-4840-91ce-fe82d9ccace2" providerId="ADAL" clId="{952EB697-D285-4815-B8FF-4C28EB76758E}" dt="2023-11-13T13:55:50.213" v="2776" actId="1035"/>
          <ac:spMkLst>
            <pc:docMk/>
            <pc:sldMk cId="1215423100" sldId="1975"/>
            <ac:spMk id="7" creationId="{6A5FEBA1-B66A-608D-1846-2544422916D2}"/>
          </ac:spMkLst>
        </pc:spChg>
        <pc:spChg chg="add mod">
          <ac:chgData name="Cicconetti, Greg" userId="43b7e178-8200-4840-91ce-fe82d9ccace2" providerId="ADAL" clId="{952EB697-D285-4815-B8FF-4C28EB76758E}" dt="2023-11-13T13:58:00.373" v="2944" actId="20577"/>
          <ac:spMkLst>
            <pc:docMk/>
            <pc:sldMk cId="1215423100" sldId="1975"/>
            <ac:spMk id="9" creationId="{8986D877-9E68-1CB0-5337-B48CFCD31B90}"/>
          </ac:spMkLst>
        </pc:spChg>
        <pc:spChg chg="add mod">
          <ac:chgData name="Cicconetti, Greg" userId="43b7e178-8200-4840-91ce-fe82d9ccace2" providerId="ADAL" clId="{952EB697-D285-4815-B8FF-4C28EB76758E}" dt="2023-11-13T18:41:30.538" v="3437" actId="2711"/>
          <ac:spMkLst>
            <pc:docMk/>
            <pc:sldMk cId="1215423100" sldId="1975"/>
            <ac:spMk id="11" creationId="{FC5C962F-A976-5943-ACF8-5CFF88916FC6}"/>
          </ac:spMkLst>
        </pc:spChg>
        <pc:picChg chg="mod">
          <ac:chgData name="Cicconetti, Greg" userId="43b7e178-8200-4840-91ce-fe82d9ccace2" providerId="ADAL" clId="{952EB697-D285-4815-B8FF-4C28EB76758E}" dt="2023-11-13T13:54:52.846" v="2715" actId="1076"/>
          <ac:picMkLst>
            <pc:docMk/>
            <pc:sldMk cId="1215423100" sldId="1975"/>
            <ac:picMk id="8" creationId="{79B1947C-DC2C-7DFC-9CC5-598AC8DB8A01}"/>
          </ac:picMkLst>
        </pc:picChg>
        <pc:picChg chg="mod">
          <ac:chgData name="Cicconetti, Greg" userId="43b7e178-8200-4840-91ce-fe82d9ccace2" providerId="ADAL" clId="{952EB697-D285-4815-B8FF-4C28EB76758E}" dt="2023-11-13T13:58:11.553" v="2948" actId="1035"/>
          <ac:picMkLst>
            <pc:docMk/>
            <pc:sldMk cId="1215423100" sldId="1975"/>
            <ac:picMk id="10" creationId="{0BC29711-5676-DD45-21BF-A9847F0D5324}"/>
          </ac:picMkLst>
        </pc:picChg>
      </pc:sldChg>
      <pc:sldChg chg="addSp delSp modSp mod">
        <pc:chgData name="Cicconetti, Greg" userId="43b7e178-8200-4840-91ce-fe82d9ccace2" providerId="ADAL" clId="{952EB697-D285-4815-B8FF-4C28EB76758E}" dt="2023-11-13T13:16:14.604" v="888" actId="20577"/>
        <pc:sldMkLst>
          <pc:docMk/>
          <pc:sldMk cId="3584373648" sldId="1976"/>
        </pc:sldMkLst>
        <pc:spChg chg="add mod">
          <ac:chgData name="Cicconetti, Greg" userId="43b7e178-8200-4840-91ce-fe82d9ccace2" providerId="ADAL" clId="{952EB697-D285-4815-B8FF-4C28EB76758E}" dt="2023-11-13T13:14:58.782" v="855" actId="6549"/>
          <ac:spMkLst>
            <pc:docMk/>
            <pc:sldMk cId="3584373648" sldId="1976"/>
            <ac:spMk id="7" creationId="{6DF8F83C-EF90-11BB-6271-961FCA7C73C1}"/>
          </ac:spMkLst>
        </pc:spChg>
        <pc:spChg chg="add mod">
          <ac:chgData name="Cicconetti, Greg" userId="43b7e178-8200-4840-91ce-fe82d9ccace2" providerId="ADAL" clId="{952EB697-D285-4815-B8FF-4C28EB76758E}" dt="2023-11-13T13:16:14.604" v="888" actId="20577"/>
          <ac:spMkLst>
            <pc:docMk/>
            <pc:sldMk cId="3584373648" sldId="1976"/>
            <ac:spMk id="11" creationId="{91E39C3E-FF6F-7EE8-AFF6-89E310F4FF58}"/>
          </ac:spMkLst>
        </pc:spChg>
        <pc:picChg chg="mod">
          <ac:chgData name="Cicconetti, Greg" userId="43b7e178-8200-4840-91ce-fe82d9ccace2" providerId="ADAL" clId="{952EB697-D285-4815-B8FF-4C28EB76758E}" dt="2023-11-13T13:15:04.084" v="856" actId="1076"/>
          <ac:picMkLst>
            <pc:docMk/>
            <pc:sldMk cId="3584373648" sldId="1976"/>
            <ac:picMk id="8" creationId="{F2425FCF-571D-9EDD-774A-236265B437FB}"/>
          </ac:picMkLst>
        </pc:picChg>
        <pc:picChg chg="add del mod">
          <ac:chgData name="Cicconetti, Greg" userId="43b7e178-8200-4840-91ce-fe82d9ccace2" providerId="ADAL" clId="{952EB697-D285-4815-B8FF-4C28EB76758E}" dt="2023-11-13T13:15:15.161" v="861"/>
          <ac:picMkLst>
            <pc:docMk/>
            <pc:sldMk cId="3584373648" sldId="1976"/>
            <ac:picMk id="9" creationId="{55D5C6FD-88D4-DCEA-6B4C-43F8B4507639}"/>
          </ac:picMkLst>
        </pc:picChg>
        <pc:picChg chg="mod">
          <ac:chgData name="Cicconetti, Greg" userId="43b7e178-8200-4840-91ce-fe82d9ccace2" providerId="ADAL" clId="{952EB697-D285-4815-B8FF-4C28EB76758E}" dt="2023-11-13T13:15:09.857" v="859" actId="1076"/>
          <ac:picMkLst>
            <pc:docMk/>
            <pc:sldMk cId="3584373648" sldId="1976"/>
            <ac:picMk id="10" creationId="{3A1E6FC8-55AA-FC4E-3476-55A23F9FBA6C}"/>
          </ac:picMkLst>
        </pc:picChg>
      </pc:sldChg>
      <pc:sldChg chg="modSp mod">
        <pc:chgData name="Cicconetti, Greg" userId="43b7e178-8200-4840-91ce-fe82d9ccace2" providerId="ADAL" clId="{952EB697-D285-4815-B8FF-4C28EB76758E}" dt="2023-11-13T18:52:06.617" v="3439" actId="1076"/>
        <pc:sldMkLst>
          <pc:docMk/>
          <pc:sldMk cId="4113817208" sldId="1977"/>
        </pc:sldMkLst>
        <pc:picChg chg="mod">
          <ac:chgData name="Cicconetti, Greg" userId="43b7e178-8200-4840-91ce-fe82d9ccace2" providerId="ADAL" clId="{952EB697-D285-4815-B8FF-4C28EB76758E}" dt="2023-11-13T18:52:06.617" v="3439" actId="1076"/>
          <ac:picMkLst>
            <pc:docMk/>
            <pc:sldMk cId="4113817208" sldId="1977"/>
            <ac:picMk id="8" creationId="{B9178B46-0509-C25D-E548-FC83A6DC655B}"/>
          </ac:picMkLst>
        </pc:picChg>
      </pc:sldChg>
      <pc:sldChg chg="modSp mod ord">
        <pc:chgData name="Cicconetti, Greg" userId="43b7e178-8200-4840-91ce-fe82d9ccace2" providerId="ADAL" clId="{952EB697-D285-4815-B8FF-4C28EB76758E}" dt="2023-11-13T14:00:01.787" v="3105"/>
        <pc:sldMkLst>
          <pc:docMk/>
          <pc:sldMk cId="570476975" sldId="1978"/>
        </pc:sldMkLst>
        <pc:spChg chg="mod">
          <ac:chgData name="Cicconetti, Greg" userId="43b7e178-8200-4840-91ce-fe82d9ccace2" providerId="ADAL" clId="{952EB697-D285-4815-B8FF-4C28EB76758E}" dt="2023-11-13T13:22:54.146" v="1288" actId="6549"/>
          <ac:spMkLst>
            <pc:docMk/>
            <pc:sldMk cId="570476975" sldId="1978"/>
            <ac:spMk id="2" creationId="{1D2FA0C8-8A7B-5E7B-5BB7-0BE85724AACB}"/>
          </ac:spMkLst>
        </pc:spChg>
        <pc:spChg chg="mod">
          <ac:chgData name="Cicconetti, Greg" userId="43b7e178-8200-4840-91ce-fe82d9ccace2" providerId="ADAL" clId="{952EB697-D285-4815-B8FF-4C28EB76758E}" dt="2023-11-13T13:21:57.951" v="1205" actId="6549"/>
          <ac:spMkLst>
            <pc:docMk/>
            <pc:sldMk cId="570476975" sldId="1978"/>
            <ac:spMk id="13" creationId="{6A1C907B-EF5C-CE3E-BD97-83CF6396833D}"/>
          </ac:spMkLst>
        </pc:spChg>
      </pc:sldChg>
      <pc:sldChg chg="ord">
        <pc:chgData name="Cicconetti, Greg" userId="43b7e178-8200-4840-91ce-fe82d9ccace2" providerId="ADAL" clId="{952EB697-D285-4815-B8FF-4C28EB76758E}" dt="2023-11-13T14:00:01.787" v="3105"/>
        <pc:sldMkLst>
          <pc:docMk/>
          <pc:sldMk cId="3068585270" sldId="1979"/>
        </pc:sldMkLst>
      </pc:sldChg>
      <pc:sldChg chg="ord">
        <pc:chgData name="Cicconetti, Greg" userId="43b7e178-8200-4840-91ce-fe82d9ccace2" providerId="ADAL" clId="{952EB697-D285-4815-B8FF-4C28EB76758E}" dt="2023-11-13T14:00:01.787" v="3105"/>
        <pc:sldMkLst>
          <pc:docMk/>
          <pc:sldMk cId="2703845082" sldId="1980"/>
        </pc:sldMkLst>
      </pc:sldChg>
      <pc:sldChg chg="ord">
        <pc:chgData name="Cicconetti, Greg" userId="43b7e178-8200-4840-91ce-fe82d9ccace2" providerId="ADAL" clId="{952EB697-D285-4815-B8FF-4C28EB76758E}" dt="2023-11-13T13:24:38.290" v="1290"/>
        <pc:sldMkLst>
          <pc:docMk/>
          <pc:sldMk cId="4018096613" sldId="1981"/>
        </pc:sldMkLst>
      </pc:sldChg>
      <pc:sldChg chg="addSp modSp mod">
        <pc:chgData name="Cicconetti, Greg" userId="43b7e178-8200-4840-91ce-fe82d9ccace2" providerId="ADAL" clId="{952EB697-D285-4815-B8FF-4C28EB76758E}" dt="2023-11-13T17:47:29.882" v="3419" actId="20577"/>
        <pc:sldMkLst>
          <pc:docMk/>
          <pc:sldMk cId="2289794357" sldId="1984"/>
        </pc:sldMkLst>
        <pc:spChg chg="add mod">
          <ac:chgData name="Cicconetti, Greg" userId="43b7e178-8200-4840-91ce-fe82d9ccace2" providerId="ADAL" clId="{952EB697-D285-4815-B8FF-4C28EB76758E}" dt="2023-11-13T17:46:33.595" v="3407" actId="164"/>
          <ac:spMkLst>
            <pc:docMk/>
            <pc:sldMk cId="2289794357" sldId="1984"/>
            <ac:spMk id="2" creationId="{F7E88E4E-E203-6CB6-9DA1-8001BF3C93B3}"/>
          </ac:spMkLst>
        </pc:spChg>
        <pc:spChg chg="add mod">
          <ac:chgData name="Cicconetti, Greg" userId="43b7e178-8200-4840-91ce-fe82d9ccace2" providerId="ADAL" clId="{952EB697-D285-4815-B8FF-4C28EB76758E}" dt="2023-11-13T17:46:33.595" v="3407" actId="164"/>
          <ac:spMkLst>
            <pc:docMk/>
            <pc:sldMk cId="2289794357" sldId="1984"/>
            <ac:spMk id="3" creationId="{DEA69C14-DC93-C084-4989-896EB231A565}"/>
          </ac:spMkLst>
        </pc:spChg>
        <pc:spChg chg="add mod">
          <ac:chgData name="Cicconetti, Greg" userId="43b7e178-8200-4840-91ce-fe82d9ccace2" providerId="ADAL" clId="{952EB697-D285-4815-B8FF-4C28EB76758E}" dt="2023-11-13T17:46:33.595" v="3407" actId="164"/>
          <ac:spMkLst>
            <pc:docMk/>
            <pc:sldMk cId="2289794357" sldId="1984"/>
            <ac:spMk id="4" creationId="{CCCEF001-EDC7-1B2F-A65F-CC258C4EFA3D}"/>
          </ac:spMkLst>
        </pc:spChg>
        <pc:spChg chg="add mod">
          <ac:chgData name="Cicconetti, Greg" userId="43b7e178-8200-4840-91ce-fe82d9ccace2" providerId="ADAL" clId="{952EB697-D285-4815-B8FF-4C28EB76758E}" dt="2023-11-13T17:46:33.595" v="3407" actId="164"/>
          <ac:spMkLst>
            <pc:docMk/>
            <pc:sldMk cId="2289794357" sldId="1984"/>
            <ac:spMk id="6" creationId="{4D547179-8EF4-E93D-58FE-5F3D4931A9C7}"/>
          </ac:spMkLst>
        </pc:spChg>
        <pc:spChg chg="mod">
          <ac:chgData name="Cicconetti, Greg" userId="43b7e178-8200-4840-91ce-fe82d9ccace2" providerId="ADAL" clId="{952EB697-D285-4815-B8FF-4C28EB76758E}" dt="2023-11-13T17:47:29.882" v="3419" actId="20577"/>
          <ac:spMkLst>
            <pc:docMk/>
            <pc:sldMk cId="2289794357" sldId="1984"/>
            <ac:spMk id="9" creationId="{10FD28A8-F51D-7ADF-3B20-93CE975C8915}"/>
          </ac:spMkLst>
        </pc:spChg>
        <pc:grpChg chg="add mod">
          <ac:chgData name="Cicconetti, Greg" userId="43b7e178-8200-4840-91ce-fe82d9ccace2" providerId="ADAL" clId="{952EB697-D285-4815-B8FF-4C28EB76758E}" dt="2023-11-13T17:47:23.009" v="3410" actId="1076"/>
          <ac:grpSpMkLst>
            <pc:docMk/>
            <pc:sldMk cId="2289794357" sldId="1984"/>
            <ac:grpSpMk id="7" creationId="{DE868037-353F-00B7-55C4-C41CE4058CB8}"/>
          </ac:grpSpMkLst>
        </pc:grpChg>
        <pc:picChg chg="add mod modCrop">
          <ac:chgData name="Cicconetti, Greg" userId="43b7e178-8200-4840-91ce-fe82d9ccace2" providerId="ADAL" clId="{952EB697-D285-4815-B8FF-4C28EB76758E}" dt="2023-11-13T17:46:33.595" v="3407" actId="164"/>
          <ac:picMkLst>
            <pc:docMk/>
            <pc:sldMk cId="2289794357" sldId="1984"/>
            <ac:picMk id="5" creationId="{943032B4-9203-BC70-F626-23CB66007C7E}"/>
          </ac:picMkLst>
        </pc:picChg>
        <pc:picChg chg="mod modCrop">
          <ac:chgData name="Cicconetti, Greg" userId="43b7e178-8200-4840-91ce-fe82d9ccace2" providerId="ADAL" clId="{952EB697-D285-4815-B8FF-4C28EB76758E}" dt="2023-11-13T17:46:33.595" v="3407" actId="164"/>
          <ac:picMkLst>
            <pc:docMk/>
            <pc:sldMk cId="2289794357" sldId="1984"/>
            <ac:picMk id="12" creationId="{017298F6-AF28-8E9F-CEDE-8E9731E9FCA6}"/>
          </ac:picMkLst>
        </pc:picChg>
        <pc:picChg chg="mod modCrop">
          <ac:chgData name="Cicconetti, Greg" userId="43b7e178-8200-4840-91ce-fe82d9ccace2" providerId="ADAL" clId="{952EB697-D285-4815-B8FF-4C28EB76758E}" dt="2023-11-13T17:46:33.595" v="3407" actId="164"/>
          <ac:picMkLst>
            <pc:docMk/>
            <pc:sldMk cId="2289794357" sldId="1984"/>
            <ac:picMk id="14" creationId="{233CBC47-EF28-C1DB-E7C6-85388D6654F6}"/>
          </ac:picMkLst>
        </pc:picChg>
        <pc:picChg chg="mod modCrop">
          <ac:chgData name="Cicconetti, Greg" userId="43b7e178-8200-4840-91ce-fe82d9ccace2" providerId="ADAL" clId="{952EB697-D285-4815-B8FF-4C28EB76758E}" dt="2023-11-13T17:46:33.595" v="3407" actId="164"/>
          <ac:picMkLst>
            <pc:docMk/>
            <pc:sldMk cId="2289794357" sldId="1984"/>
            <ac:picMk id="16" creationId="{4981307B-6869-F10E-AD94-5D65B3F4CBC7}"/>
          </ac:picMkLst>
        </pc:picChg>
      </pc:sldChg>
      <pc:sldChg chg="addSp delSp modSp mod">
        <pc:chgData name="Cicconetti, Greg" userId="43b7e178-8200-4840-91ce-fe82d9ccace2" providerId="ADAL" clId="{952EB697-D285-4815-B8FF-4C28EB76758E}" dt="2023-11-13T17:41:27.076" v="3286"/>
        <pc:sldMkLst>
          <pc:docMk/>
          <pc:sldMk cId="638003062" sldId="1985"/>
        </pc:sldMkLst>
        <pc:picChg chg="add mod">
          <ac:chgData name="Cicconetti, Greg" userId="43b7e178-8200-4840-91ce-fe82d9ccace2" providerId="ADAL" clId="{952EB697-D285-4815-B8FF-4C28EB76758E}" dt="2023-11-13T17:41:27.076" v="3286"/>
          <ac:picMkLst>
            <pc:docMk/>
            <pc:sldMk cId="638003062" sldId="1985"/>
            <ac:picMk id="7" creationId="{730FD82A-8F8A-1655-5422-E1FB88DDF80F}"/>
          </ac:picMkLst>
        </pc:picChg>
        <pc:picChg chg="del">
          <ac:chgData name="Cicconetti, Greg" userId="43b7e178-8200-4840-91ce-fe82d9ccace2" providerId="ADAL" clId="{952EB697-D285-4815-B8FF-4C28EB76758E}" dt="2023-11-13T17:41:25.545" v="3285" actId="21"/>
          <ac:picMkLst>
            <pc:docMk/>
            <pc:sldMk cId="638003062" sldId="1985"/>
            <ac:picMk id="11" creationId="{889BB0CA-4CDA-8668-D4B6-D1DE26CACDB1}"/>
          </ac:picMkLst>
        </pc:picChg>
      </pc:sldChg>
      <pc:sldChg chg="modSp mod">
        <pc:chgData name="Cicconetti, Greg" userId="43b7e178-8200-4840-91ce-fe82d9ccace2" providerId="ADAL" clId="{952EB697-D285-4815-B8FF-4C28EB76758E}" dt="2023-11-13T13:26:42.030" v="1311" actId="1076"/>
        <pc:sldMkLst>
          <pc:docMk/>
          <pc:sldMk cId="1397107875" sldId="1986"/>
        </pc:sldMkLst>
        <pc:picChg chg="mod">
          <ac:chgData name="Cicconetti, Greg" userId="43b7e178-8200-4840-91ce-fe82d9ccace2" providerId="ADAL" clId="{952EB697-D285-4815-B8FF-4C28EB76758E}" dt="2023-11-13T13:26:42.030" v="1311" actId="1076"/>
          <ac:picMkLst>
            <pc:docMk/>
            <pc:sldMk cId="1397107875" sldId="1986"/>
            <ac:picMk id="9" creationId="{8D12BA19-4F1E-35D7-6BE0-711D497FCBB9}"/>
          </ac:picMkLst>
        </pc:picChg>
      </pc:sldChg>
      <pc:sldChg chg="modSp mod">
        <pc:chgData name="Cicconetti, Greg" userId="43b7e178-8200-4840-91ce-fe82d9ccace2" providerId="ADAL" clId="{952EB697-D285-4815-B8FF-4C28EB76758E}" dt="2023-11-13T13:40:01.619" v="1755" actId="20577"/>
        <pc:sldMkLst>
          <pc:docMk/>
          <pc:sldMk cId="3709246623" sldId="1987"/>
        </pc:sldMkLst>
        <pc:spChg chg="mod">
          <ac:chgData name="Cicconetti, Greg" userId="43b7e178-8200-4840-91ce-fe82d9ccace2" providerId="ADAL" clId="{952EB697-D285-4815-B8FF-4C28EB76758E}" dt="2023-11-13T12:58:11.786" v="4"/>
          <ac:spMkLst>
            <pc:docMk/>
            <pc:sldMk cId="3709246623" sldId="1987"/>
            <ac:spMk id="2" creationId="{B6E132D0-22E1-1C80-7B15-7B0C3184B8C4}"/>
          </ac:spMkLst>
        </pc:spChg>
        <pc:spChg chg="mod">
          <ac:chgData name="Cicconetti, Greg" userId="43b7e178-8200-4840-91ce-fe82d9ccace2" providerId="ADAL" clId="{952EB697-D285-4815-B8FF-4C28EB76758E}" dt="2023-11-13T13:40:01.619" v="1755" actId="20577"/>
          <ac:spMkLst>
            <pc:docMk/>
            <pc:sldMk cId="3709246623" sldId="1987"/>
            <ac:spMk id="4" creationId="{A453B39A-39DC-CFB1-4157-AE5A78E562C0}"/>
          </ac:spMkLst>
        </pc:spChg>
      </pc:sldChg>
      <pc:sldChg chg="addSp delSp modSp mod">
        <pc:chgData name="Cicconetti, Greg" userId="43b7e178-8200-4840-91ce-fe82d9ccace2" providerId="ADAL" clId="{952EB697-D285-4815-B8FF-4C28EB76758E}" dt="2023-11-13T13:30:41.280" v="1725" actId="20577"/>
        <pc:sldMkLst>
          <pc:docMk/>
          <pc:sldMk cId="1090148955" sldId="1988"/>
        </pc:sldMkLst>
        <pc:spChg chg="mod">
          <ac:chgData name="Cicconetti, Greg" userId="43b7e178-8200-4840-91ce-fe82d9ccace2" providerId="ADAL" clId="{952EB697-D285-4815-B8FF-4C28EB76758E}" dt="2023-11-13T13:30:27.859" v="1681" actId="15"/>
          <ac:spMkLst>
            <pc:docMk/>
            <pc:sldMk cId="1090148955" sldId="1988"/>
            <ac:spMk id="2" creationId="{D52870AA-EB7A-F7B4-0ECD-C84A173A545A}"/>
          </ac:spMkLst>
        </pc:spChg>
        <pc:spChg chg="mod">
          <ac:chgData name="Cicconetti, Greg" userId="43b7e178-8200-4840-91ce-fe82d9ccace2" providerId="ADAL" clId="{952EB697-D285-4815-B8FF-4C28EB76758E}" dt="2023-11-13T13:30:41.280" v="1725" actId="20577"/>
          <ac:spMkLst>
            <pc:docMk/>
            <pc:sldMk cId="1090148955" sldId="1988"/>
            <ac:spMk id="4" creationId="{33A2D525-73DB-2B4D-342D-0CDC5FA2B724}"/>
          </ac:spMkLst>
        </pc:spChg>
        <pc:spChg chg="add del">
          <ac:chgData name="Cicconetti, Greg" userId="43b7e178-8200-4840-91ce-fe82d9ccace2" providerId="ADAL" clId="{952EB697-D285-4815-B8FF-4C28EB76758E}" dt="2023-11-13T13:09:24.142" v="670"/>
          <ac:spMkLst>
            <pc:docMk/>
            <pc:sldMk cId="1090148955" sldId="1988"/>
            <ac:spMk id="7" creationId="{0E70EE77-6E6F-3FB5-240C-2A650BD1238B}"/>
          </ac:spMkLst>
        </pc:spChg>
        <pc:picChg chg="del mod">
          <ac:chgData name="Cicconetti, Greg" userId="43b7e178-8200-4840-91ce-fe82d9ccace2" providerId="ADAL" clId="{952EB697-D285-4815-B8FF-4C28EB76758E}" dt="2023-11-13T13:05:11.758" v="531" actId="478"/>
          <ac:picMkLst>
            <pc:docMk/>
            <pc:sldMk cId="1090148955" sldId="1988"/>
            <ac:picMk id="8" creationId="{1DDDF525-01BE-E025-232A-41527C5B9BBB}"/>
          </ac:picMkLst>
        </pc:picChg>
      </pc:sldChg>
      <pc:sldChg chg="delSp modSp mod ord">
        <pc:chgData name="Cicconetti, Greg" userId="43b7e178-8200-4840-91ce-fe82d9ccace2" providerId="ADAL" clId="{952EB697-D285-4815-B8FF-4C28EB76758E}" dt="2023-11-13T18:06:28.066" v="3420" actId="21"/>
        <pc:sldMkLst>
          <pc:docMk/>
          <pc:sldMk cId="3817656516" sldId="1989"/>
        </pc:sldMkLst>
        <pc:spChg chg="mod">
          <ac:chgData name="Cicconetti, Greg" userId="43b7e178-8200-4840-91ce-fe82d9ccace2" providerId="ADAL" clId="{952EB697-D285-4815-B8FF-4C28EB76758E}" dt="2023-11-13T13:31:17" v="1732" actId="6549"/>
          <ac:spMkLst>
            <pc:docMk/>
            <pc:sldMk cId="3817656516" sldId="1989"/>
            <ac:spMk id="2" creationId="{6A6FC03F-DCE3-D2ED-DD23-C2F766B7DDB0}"/>
          </ac:spMkLst>
        </pc:spChg>
        <pc:spChg chg="mod">
          <ac:chgData name="Cicconetti, Greg" userId="43b7e178-8200-4840-91ce-fe82d9ccace2" providerId="ADAL" clId="{952EB697-D285-4815-B8FF-4C28EB76758E}" dt="2023-11-13T13:39:48.860" v="1744" actId="20577"/>
          <ac:spMkLst>
            <pc:docMk/>
            <pc:sldMk cId="3817656516" sldId="1989"/>
            <ac:spMk id="4" creationId="{7092D3D0-01B3-5AA3-4BE3-C1CAB2986CA4}"/>
          </ac:spMkLst>
        </pc:spChg>
        <pc:picChg chg="del mod">
          <ac:chgData name="Cicconetti, Greg" userId="43b7e178-8200-4840-91ce-fe82d9ccace2" providerId="ADAL" clId="{952EB697-D285-4815-B8FF-4C28EB76758E}" dt="2023-11-13T18:06:28.066" v="3420" actId="21"/>
          <ac:picMkLst>
            <pc:docMk/>
            <pc:sldMk cId="3817656516" sldId="1989"/>
            <ac:picMk id="8" creationId="{108C18EE-5E04-BD90-4FE7-EEB4DB5626EA}"/>
          </ac:picMkLst>
        </pc:picChg>
      </pc:sldChg>
      <pc:sldChg chg="modSp mod ord">
        <pc:chgData name="Cicconetti, Greg" userId="43b7e178-8200-4840-91ce-fe82d9ccace2" providerId="ADAL" clId="{952EB697-D285-4815-B8FF-4C28EB76758E}" dt="2023-11-13T13:29:18.341" v="1546" actId="6549"/>
        <pc:sldMkLst>
          <pc:docMk/>
          <pc:sldMk cId="2376026947" sldId="1990"/>
        </pc:sldMkLst>
        <pc:spChg chg="mod">
          <ac:chgData name="Cicconetti, Greg" userId="43b7e178-8200-4840-91ce-fe82d9ccace2" providerId="ADAL" clId="{952EB697-D285-4815-B8FF-4C28EB76758E}" dt="2023-11-13T13:29:18.341" v="1546" actId="6549"/>
          <ac:spMkLst>
            <pc:docMk/>
            <pc:sldMk cId="2376026947" sldId="1990"/>
            <ac:spMk id="2" creationId="{6302E28B-ADB3-2F1B-0813-26BFC5C2F354}"/>
          </ac:spMkLst>
        </pc:spChg>
      </pc:sldChg>
      <pc:sldChg chg="del">
        <pc:chgData name="Cicconetti, Greg" userId="43b7e178-8200-4840-91ce-fe82d9ccace2" providerId="ADAL" clId="{952EB697-D285-4815-B8FF-4C28EB76758E}" dt="2023-11-13T13:54:24.965" v="2714" actId="47"/>
        <pc:sldMkLst>
          <pc:docMk/>
          <pc:sldMk cId="1939687151" sldId="1991"/>
        </pc:sldMkLst>
      </pc:sldChg>
      <pc:sldChg chg="addSp modSp new mod">
        <pc:chgData name="Cicconetti, Greg" userId="43b7e178-8200-4840-91ce-fe82d9ccace2" providerId="ADAL" clId="{952EB697-D285-4815-B8FF-4C28EB76758E}" dt="2023-11-13T18:52:43.366" v="3447" actId="20577"/>
        <pc:sldMkLst>
          <pc:docMk/>
          <pc:sldMk cId="4017841565" sldId="1994"/>
        </pc:sldMkLst>
        <pc:spChg chg="mod">
          <ac:chgData name="Cicconetti, Greg" userId="43b7e178-8200-4840-91ce-fe82d9ccace2" providerId="ADAL" clId="{952EB697-D285-4815-B8FF-4C28EB76758E}" dt="2023-11-13T18:52:43.366" v="3447" actId="20577"/>
          <ac:spMkLst>
            <pc:docMk/>
            <pc:sldMk cId="4017841565" sldId="1994"/>
            <ac:spMk id="2" creationId="{29580F66-60E8-36C2-E36F-C60E87F5737C}"/>
          </ac:spMkLst>
        </pc:spChg>
        <pc:spChg chg="mod">
          <ac:chgData name="Cicconetti, Greg" userId="43b7e178-8200-4840-91ce-fe82d9ccace2" providerId="ADAL" clId="{952EB697-D285-4815-B8FF-4C28EB76758E}" dt="2023-11-13T15:29:10.616" v="3122" actId="20577"/>
          <ac:spMkLst>
            <pc:docMk/>
            <pc:sldMk cId="4017841565" sldId="1994"/>
            <ac:spMk id="4" creationId="{48C899D8-8754-A8BF-8F04-F4464BF99F7D}"/>
          </ac:spMkLst>
        </pc:spChg>
        <pc:picChg chg="add mod">
          <ac:chgData name="Cicconetti, Greg" userId="43b7e178-8200-4840-91ce-fe82d9ccace2" providerId="ADAL" clId="{952EB697-D285-4815-B8FF-4C28EB76758E}" dt="2023-11-13T15:30:47.470" v="3233" actId="1076"/>
          <ac:picMkLst>
            <pc:docMk/>
            <pc:sldMk cId="4017841565" sldId="1994"/>
            <ac:picMk id="8" creationId="{FBE24E34-64F4-829C-8A30-3841131D775B}"/>
          </ac:picMkLst>
        </pc:picChg>
      </pc:sldChg>
      <pc:sldChg chg="new del">
        <pc:chgData name="Cicconetti, Greg" userId="43b7e178-8200-4840-91ce-fe82d9ccace2" providerId="ADAL" clId="{952EB697-D285-4815-B8FF-4C28EB76758E}" dt="2023-11-13T17:42:40.602" v="3290" actId="680"/>
        <pc:sldMkLst>
          <pc:docMk/>
          <pc:sldMk cId="2405274162" sldId="1995"/>
        </pc:sldMkLst>
      </pc:sldChg>
      <pc:sldChg chg="new del">
        <pc:chgData name="Cicconetti, Greg" userId="43b7e178-8200-4840-91ce-fe82d9ccace2" providerId="ADAL" clId="{952EB697-D285-4815-B8FF-4C28EB76758E}" dt="2023-11-13T17:42:39.972" v="3289" actId="680"/>
        <pc:sldMkLst>
          <pc:docMk/>
          <pc:sldMk cId="2210510055" sldId="1996"/>
        </pc:sldMkLst>
      </pc:sldChg>
    </pc:docChg>
  </pc:docChgLst>
  <pc:docChgLst>
    <pc:chgData name="Cicconetti, Greg" userId="S::greg.cicconetti@takeda.com::43b7e178-8200-4840-91ce-fe82d9ccace2" providerId="AD" clId="Web-{648FD40E-F16C-4EA0-9FFB-95805A0441A8}"/>
    <pc:docChg chg="modSld">
      <pc:chgData name="Cicconetti, Greg" userId="S::greg.cicconetti@takeda.com::43b7e178-8200-4840-91ce-fe82d9ccace2" providerId="AD" clId="Web-{648FD40E-F16C-4EA0-9FFB-95805A0441A8}" dt="2023-07-13T12:35:50.855" v="5" actId="20577"/>
      <pc:docMkLst>
        <pc:docMk/>
      </pc:docMkLst>
      <pc:sldChg chg="modSp">
        <pc:chgData name="Cicconetti, Greg" userId="S::greg.cicconetti@takeda.com::43b7e178-8200-4840-91ce-fe82d9ccace2" providerId="AD" clId="Web-{648FD40E-F16C-4EA0-9FFB-95805A0441A8}" dt="2023-07-13T12:35:50.855" v="5" actId="20577"/>
        <pc:sldMkLst>
          <pc:docMk/>
          <pc:sldMk cId="1397107875" sldId="1986"/>
        </pc:sldMkLst>
        <pc:spChg chg="mod">
          <ac:chgData name="Cicconetti, Greg" userId="S::greg.cicconetti@takeda.com::43b7e178-8200-4840-91ce-fe82d9ccace2" providerId="AD" clId="Web-{648FD40E-F16C-4EA0-9FFB-95805A0441A8}" dt="2023-07-13T12:35:50.855" v="5" actId="20577"/>
          <ac:spMkLst>
            <pc:docMk/>
            <pc:sldMk cId="1397107875" sldId="1986"/>
            <ac:spMk id="2" creationId="{E65DAE73-2D2E-B496-9BB9-471234621AE9}"/>
          </ac:spMkLst>
        </pc:spChg>
      </pc:sldChg>
    </pc:docChg>
  </pc:docChgLst>
</pc:chgInfo>
</file>

<file path=ppt/comments/modernComment_7B6_DB57C677.xml><?xml version="1.0" encoding="utf-8"?>
<p188:cmLst xmlns:a="http://schemas.openxmlformats.org/drawingml/2006/main" xmlns:r="http://schemas.openxmlformats.org/officeDocument/2006/relationships" xmlns:p188="http://schemas.microsoft.com/office/powerpoint/2018/8/main">
  <p188:cm id="{EB48DFDB-5821-45A8-BF77-CDA68B354774}" authorId="{8B76918D-8824-4E75-4C91-1925F3AA45DB}" created="2023-06-27T16:19:10.555">
    <pc:sldMkLst xmlns:pc="http://schemas.microsoft.com/office/powerpoint/2013/main/command">
      <pc:docMk/>
      <pc:sldMk cId="3679962743" sldId="1974"/>
    </pc:sldMkLst>
    <p188:txBody>
      <a:bodyPr/>
      <a:lstStyle/>
      <a:p>
        <a:r>
          <a:rPr lang="en-US"/>
          <a:t>Amy, my thought is that we ask others to build these in real time while watching us demo.</a:t>
        </a:r>
      </a:p>
    </p188:txBody>
  </p188:cm>
</p188:cmLst>
</file>

<file path=ppt/comments/modernComment_7B7_4871E27C.xml><?xml version="1.0" encoding="utf-8"?>
<p188:cmLst xmlns:a="http://schemas.openxmlformats.org/drawingml/2006/main" xmlns:r="http://schemas.openxmlformats.org/officeDocument/2006/relationships" xmlns:p188="http://schemas.microsoft.com/office/powerpoint/2018/8/main">
  <p188:cm id="{86E541DC-FE14-4A1F-B03F-E3F3470EA634}" authorId="{8B76918D-8824-4E75-4C91-1925F3AA45DB}" created="2023-06-27T16:19:45.838">
    <pc:sldMkLst xmlns:pc="http://schemas.microsoft.com/office/powerpoint/2013/main/command">
      <pc:docMk/>
      <pc:sldMk cId="1215423100" sldId="1975"/>
    </pc:sldMkLst>
    <p188:txBody>
      <a:bodyPr/>
      <a:lstStyle/>
      <a:p>
        <a:r>
          <a:rPr lang="en-US"/>
          <a:t>Now a build slide.</a:t>
        </a:r>
      </a:p>
    </p188:txBody>
  </p188:cm>
</p188:cmLst>
</file>

<file path=ppt/comments/modernComment_7B8_D5A53390.xml><?xml version="1.0" encoding="utf-8"?>
<p188:cmLst xmlns:a="http://schemas.openxmlformats.org/drawingml/2006/main" xmlns:r="http://schemas.openxmlformats.org/officeDocument/2006/relationships" xmlns:p188="http://schemas.microsoft.com/office/powerpoint/2018/8/main">
  <p188:cm id="{B417352A-4235-4476-BE7D-CF4A8C346780}" authorId="{8B76918D-8824-4E75-4C91-1925F3AA45DB}" created="2023-06-27T16:23:12.333">
    <pc:sldMkLst xmlns:pc="http://schemas.microsoft.com/office/powerpoint/2013/main/command">
      <pc:docMk/>
      <pc:sldMk cId="3584373648" sldId="1976"/>
    </pc:sldMkLst>
    <p188:replyLst>
      <p188:reply id="{3F075711-FA3F-42B0-8205-52DE4030BD95}" authorId="{8B76918D-8824-4E75-4C91-1925F3AA45DB}" created="2023-06-27T16:23:40.872">
        <p188:txBody>
          <a:bodyPr/>
          <a:lstStyle/>
          <a:p>
            <a:r>
              <a:rPr lang="en-US"/>
              <a:t>This notion extends to allowing gamma and delta range.</a:t>
            </a:r>
          </a:p>
        </p188:txBody>
      </p188:reply>
    </p188:replyLst>
    <p188:txBody>
      <a:bodyPr/>
      <a:lstStyle/>
      <a:p>
        <a:r>
          <a:rPr lang="en-US"/>
          <a:t>Intention here is to get folks to think of 'families of graphs' or series of graphs.
E.g., if graph on the left we might envisage a series of graphs as gamma takes on values 0, .1, .2, …, .9, 1.  Simulation can help answer a question - is there an optimal choice for our team among this series?</a:t>
        </a:r>
      </a:p>
    </p188:txBody>
  </p188:cm>
</p188:cmLst>
</file>

<file path=ppt/comments/modernComment_7B9_F533DE78.xml><?xml version="1.0" encoding="utf-8"?>
<p188:cmLst xmlns:a="http://schemas.openxmlformats.org/drawingml/2006/main" xmlns:r="http://schemas.openxmlformats.org/officeDocument/2006/relationships" xmlns:p188="http://schemas.microsoft.com/office/powerpoint/2018/8/main">
  <p188:cm id="{4EC7CA02-673E-4176-AE49-547A80657747}" authorId="{8B76918D-8824-4E75-4C91-1925F3AA45DB}" created="2023-06-27T16:24:21.006">
    <pc:sldMkLst xmlns:pc="http://schemas.microsoft.com/office/powerpoint/2013/main/command">
      <pc:docMk/>
      <pc:sldMk cId="4113817208" sldId="1977"/>
    </pc:sldMkLst>
    <p188:txBody>
      <a:bodyPr/>
      <a:lstStyle/>
      <a:p>
        <a:r>
          <a:rPr lang="en-US"/>
          <a:t>These are important to introduce, as this immediately helps see the various settings this approach can serve.</a:t>
        </a:r>
      </a:p>
    </p188:txBody>
  </p188:cm>
</p188:cmLst>
</file>

<file path=ppt/comments/modernComment_7BA_2200C9AF.xml><?xml version="1.0" encoding="utf-8"?>
<p188:cmLst xmlns:a="http://schemas.openxmlformats.org/drawingml/2006/main" xmlns:r="http://schemas.openxmlformats.org/officeDocument/2006/relationships" xmlns:p188="http://schemas.microsoft.com/office/powerpoint/2018/8/main">
  <p188:cm id="{AA623A05-A050-4C06-9938-71AD3AA7F859}" authorId="{8B76918D-8824-4E75-4C91-1925F3AA45DB}" created="2023-06-27T16:24:37.005">
    <pc:sldMkLst xmlns:pc="http://schemas.microsoft.com/office/powerpoint/2013/main/command">
      <pc:docMk/>
      <pc:sldMk cId="570476975" sldId="1978"/>
    </pc:sldMkLst>
    <p188:txBody>
      <a:bodyPr/>
      <a:lstStyle/>
      <a:p>
        <a:r>
          <a:rPr lang="en-US"/>
          <a:t>Again, good examples to cover</a:t>
        </a:r>
      </a:p>
    </p188:txBody>
  </p188:cm>
</p188:cmLst>
</file>

<file path=ppt/comments/modernComment_7BB_B6E6E536.xml><?xml version="1.0" encoding="utf-8"?>
<p188:cmLst xmlns:a="http://schemas.openxmlformats.org/drawingml/2006/main" xmlns:r="http://schemas.openxmlformats.org/officeDocument/2006/relationships" xmlns:p188="http://schemas.microsoft.com/office/powerpoint/2018/8/main">
  <p188:cm id="{666D773B-DBB3-4E42-932E-E8CDC8555486}" authorId="{8B76918D-8824-4E75-4C91-1925F3AA45DB}" created="2023-06-27T16:28:02.662">
    <pc:sldMkLst xmlns:pc="http://schemas.microsoft.com/office/powerpoint/2013/main/command">
      <pc:docMk/>
      <pc:sldMk cId="3068585270" sldId="1979"/>
    </pc:sldMkLst>
    <p188:txBody>
      <a:bodyPr/>
      <a:lstStyle/>
      <a:p>
        <a:r>
          <a:rPr lang="en-US"/>
          <a:t>The game here can be:
Interpret what the thinking on the team must be?  How might this translate to a clinical trial setting?</a:t>
        </a:r>
      </a:p>
    </p188:txBody>
  </p188:cm>
</p188:cmLst>
</file>

<file path=ppt/comments/modernComment_7BD_EF7F49E5.xml><?xml version="1.0" encoding="utf-8"?>
<p188:cmLst xmlns:a="http://schemas.openxmlformats.org/drawingml/2006/main" xmlns:r="http://schemas.openxmlformats.org/officeDocument/2006/relationships" xmlns:p188="http://schemas.microsoft.com/office/powerpoint/2018/8/main">
  <p188:cm id="{10F265B1-2A93-4592-9C39-8A289B26344A}" authorId="{8B76918D-8824-4E75-4C91-1925F3AA45DB}" created="2023-06-27T16:28:32.469">
    <pc:sldMkLst xmlns:pc="http://schemas.microsoft.com/office/powerpoint/2013/main/command">
      <pc:docMk/>
      <pc:sldMk cId="4018096613" sldId="1981"/>
    </pc:sldMkLst>
    <p188:txBody>
      <a:bodyPr/>
      <a:lstStyle/>
      <a:p>
        <a:r>
          <a:rPr lang="en-US"/>
          <a:t>I'm content to leave this a teaser slide and send folks to the package documentation for more details.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100" cy="498693"/>
          </a:xfrm>
          <a:prstGeom prst="rect">
            <a:avLst/>
          </a:prstGeom>
        </p:spPr>
        <p:txBody>
          <a:bodyPr vert="horz" lIns="94640" tIns="47320" rIns="94640" bIns="47320" rtlCol="0"/>
          <a:lstStyle>
            <a:lvl1pPr algn="l">
              <a:defRPr sz="1200"/>
            </a:lvl1pPr>
          </a:lstStyle>
          <a:p>
            <a:endParaRPr lang="en-US"/>
          </a:p>
        </p:txBody>
      </p:sp>
      <p:sp>
        <p:nvSpPr>
          <p:cNvPr id="3" name="Date Placeholder 2"/>
          <p:cNvSpPr>
            <a:spLocks noGrp="1"/>
          </p:cNvSpPr>
          <p:nvPr>
            <p:ph type="dt" idx="1"/>
          </p:nvPr>
        </p:nvSpPr>
        <p:spPr>
          <a:xfrm>
            <a:off x="3854939" y="1"/>
            <a:ext cx="2949100" cy="498693"/>
          </a:xfrm>
          <a:prstGeom prst="rect">
            <a:avLst/>
          </a:prstGeom>
        </p:spPr>
        <p:txBody>
          <a:bodyPr vert="horz" lIns="94640" tIns="47320" rIns="94640" bIns="47320" rtlCol="0"/>
          <a:lstStyle>
            <a:lvl1pPr algn="r">
              <a:defRPr sz="1200"/>
            </a:lvl1pPr>
          </a:lstStyle>
          <a:p>
            <a:fld id="{625DEF87-78CF-4C57-A0B1-A9406068048C}" type="datetimeFigureOut">
              <a:rPr lang="en-US" smtClean="0"/>
              <a:t>11/13/2023</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4640" tIns="47320" rIns="94640" bIns="47320"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4640" tIns="47320" rIns="94640" bIns="47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100" cy="498692"/>
          </a:xfrm>
          <a:prstGeom prst="rect">
            <a:avLst/>
          </a:prstGeom>
        </p:spPr>
        <p:txBody>
          <a:bodyPr vert="horz" lIns="94640" tIns="47320" rIns="94640" bIns="473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0647"/>
            <a:ext cx="2949100" cy="498692"/>
          </a:xfrm>
          <a:prstGeom prst="rect">
            <a:avLst/>
          </a:prstGeom>
        </p:spPr>
        <p:txBody>
          <a:bodyPr vert="horz" lIns="94640" tIns="47320" rIns="94640" bIns="47320" rtlCol="0" anchor="b"/>
          <a:lstStyle>
            <a:lvl1pPr algn="r">
              <a:defRPr sz="1200"/>
            </a:lvl1pPr>
          </a:lstStyle>
          <a:p>
            <a:fld id="{49E0EA7B-6822-4EC8-8C65-EACC542A1394}" type="slidenum">
              <a:rPr lang="en-US" smtClean="0"/>
              <a:t>‹#›</a:t>
            </a:fld>
            <a:endParaRPr lang="en-US"/>
          </a:p>
        </p:txBody>
      </p:sp>
    </p:spTree>
    <p:extLst>
      <p:ext uri="{BB962C8B-B14F-4D97-AF65-F5344CB8AC3E}">
        <p14:creationId xmlns:p14="http://schemas.microsoft.com/office/powerpoint/2010/main" val="258459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49E0EA7B-6822-4EC8-8C65-EACC542A1394}" type="slidenum">
              <a:rPr lang="en-US" smtClean="0"/>
              <a:t>1</a:t>
            </a:fld>
            <a:endParaRPr lang="en-US"/>
          </a:p>
        </p:txBody>
      </p:sp>
    </p:spTree>
    <p:extLst>
      <p:ext uri="{BB962C8B-B14F-4D97-AF65-F5344CB8AC3E}">
        <p14:creationId xmlns:p14="http://schemas.microsoft.com/office/powerpoint/2010/main" val="626988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dirty="0"/>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a:t>
            </a:r>
            <a:br>
              <a:rPr lang="en-GB" dirty="0"/>
            </a:br>
            <a:r>
              <a:rPr lang="en-GB" dirty="0"/>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dirty="0"/>
              <a:t>Private and confidential. For internal use only.</a:t>
            </a:r>
          </a:p>
        </p:txBody>
      </p:sp>
    </p:spTree>
    <p:extLst>
      <p:ext uri="{BB962C8B-B14F-4D97-AF65-F5344CB8AC3E}">
        <p14:creationId xmlns:p14="http://schemas.microsoft.com/office/powerpoint/2010/main" val="3934642810"/>
      </p:ext>
    </p:extLst>
  </p:cSld>
  <p:clrMapOvr>
    <a:masterClrMapping/>
  </p:clrMapOvr>
  <p:transition spd="slow">
    <p:push dir="u"/>
  </p:transition>
  <p:extLst>
    <p:ext uri="{DCECCB84-F9BA-43D5-87BE-67443E8EF086}">
      <p15:sldGuideLst xmlns:p15="http://schemas.microsoft.com/office/powerpoint/2012/main">
        <p15:guide id="1" orient="horz" pos="4065" userDrawn="1">
          <p15:clr>
            <a:srgbClr val="FBAE40"/>
          </p15:clr>
        </p15:guide>
        <p15:guide id="2" orient="horz" pos="2364"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8489654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67831086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55131123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289066323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dirty="0"/>
              <a:t>Insert Picture/Text Block</a:t>
            </a:r>
          </a:p>
          <a:p>
            <a:endParaRPr lang="en-JP" dirty="0"/>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dirty="0"/>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dirty="0"/>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dirty="0"/>
              <a:t>Insert Picture/Text Block</a:t>
            </a:r>
          </a:p>
          <a:p>
            <a:endParaRPr lang="en-US" dirty="0"/>
          </a:p>
          <a:p>
            <a:endParaRPr lang="en-JP" dirty="0"/>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dirty="0"/>
              <a:t> </a:t>
            </a:r>
            <a:endParaRPr lang="en-JP" dirty="0"/>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280411404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dirty="0"/>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5479020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dirty="0"/>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82294194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dirty="0"/>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dirty="0"/>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161561364"/>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dirty="0"/>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dirty="0"/>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dirty="0"/>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7829290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endParaRPr lang="en-US" dirty="0"/>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spTree>
    <p:extLst>
      <p:ext uri="{BB962C8B-B14F-4D97-AF65-F5344CB8AC3E}">
        <p14:creationId xmlns:p14="http://schemas.microsoft.com/office/powerpoint/2010/main" val="407457348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dirty="0"/>
              <a:t>Private and confidential. For internal use only.</a:t>
            </a:r>
          </a:p>
        </p:txBody>
      </p:sp>
    </p:spTree>
    <p:extLst>
      <p:ext uri="{BB962C8B-B14F-4D97-AF65-F5344CB8AC3E}">
        <p14:creationId xmlns:p14="http://schemas.microsoft.com/office/powerpoint/2010/main" val="66101974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85167942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120803740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dirty="0"/>
          </a:p>
        </p:txBody>
      </p:sp>
    </p:spTree>
    <p:extLst>
      <p:ext uri="{BB962C8B-B14F-4D97-AF65-F5344CB8AC3E}">
        <p14:creationId xmlns:p14="http://schemas.microsoft.com/office/powerpoint/2010/main" val="334128149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709C50A-25A5-7641-AAFB-B85296034B7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56969" y="6194344"/>
            <a:ext cx="2678060" cy="160611"/>
          </a:xfrm>
          <a:prstGeom prst="rect">
            <a:avLst/>
          </a:prstGeom>
        </p:spPr>
      </p:pic>
      <p:pic>
        <p:nvPicPr>
          <p:cNvPr id="15" name="Picture 14">
            <a:extLst>
              <a:ext uri="{FF2B5EF4-FFF2-40B4-BE49-F238E27FC236}">
                <a16:creationId xmlns:a16="http://schemas.microsoft.com/office/drawing/2014/main" id="{7CE62861-818A-CA4D-9EEF-1ABA93081F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40222" y="6574508"/>
            <a:ext cx="3511554" cy="93116"/>
          </a:xfrm>
          <a:prstGeom prst="rect">
            <a:avLst/>
          </a:prstGeom>
        </p:spPr>
      </p:pic>
      <p:pic>
        <p:nvPicPr>
          <p:cNvPr id="8" name="Picture 7" descr="Takeda">
            <a:extLst>
              <a:ext uri="{FF2B5EF4-FFF2-40B4-BE49-F238E27FC236}">
                <a16:creationId xmlns:a16="http://schemas.microsoft.com/office/drawing/2014/main" id="{AEF157DC-E05F-7D4B-934F-A345B93BFFF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32217" y="5064019"/>
            <a:ext cx="2327564" cy="1290936"/>
          </a:xfrm>
          <a:prstGeom prst="rect">
            <a:avLst/>
          </a:prstGeom>
        </p:spPr>
      </p:pic>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2293937"/>
            <a:ext cx="11591925" cy="2270125"/>
          </a:xfrm>
          <a:prstGeom prst="rect">
            <a:avLst/>
          </a:prstGeom>
        </p:spPr>
        <p:txBody>
          <a:bodyPr anchor="ctr" anchorCtr="0"/>
          <a:lstStyle>
            <a:lvl1pPr marL="0" indent="0" algn="ctr">
              <a:buNone/>
              <a:defRPr sz="3000"/>
            </a:lvl1pPr>
          </a:lstStyle>
          <a:p>
            <a:pPr lvl="0"/>
            <a:r>
              <a:rPr lang="en-US" dirty="0"/>
              <a:t>Thank You</a:t>
            </a:r>
            <a:endParaRPr lang="en-JP" dirty="0"/>
          </a:p>
        </p:txBody>
      </p:sp>
    </p:spTree>
    <p:extLst>
      <p:ext uri="{BB962C8B-B14F-4D97-AF65-F5344CB8AC3E}">
        <p14:creationId xmlns:p14="http://schemas.microsoft.com/office/powerpoint/2010/main" val="347894175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dirty="0"/>
              <a:t>Blank slide</a:t>
            </a:r>
            <a:endParaRPr lang="en-JP" dirty="0"/>
          </a:p>
        </p:txBody>
      </p:sp>
    </p:spTree>
    <p:extLst>
      <p:ext uri="{BB962C8B-B14F-4D97-AF65-F5344CB8AC3E}">
        <p14:creationId xmlns:p14="http://schemas.microsoft.com/office/powerpoint/2010/main" val="322656947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0632283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0"/>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395" imgH="394" progId="TCLayout.ActiveDocument.1">
                  <p:embed/>
                </p:oleObj>
              </mc:Choice>
              <mc:Fallback>
                <p:oleObj name="think-cell Slide" r:id="rId22"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dirty="0"/>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dirty="0"/>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2383548471"/>
      </p:ext>
    </p:extLst>
  </p:cSld>
  <p:clrMap bg1="lt1" tx1="dk1" bg2="lt2" tx2="dk2" accent1="accent1" accent2="accent2" accent3="accent3" accent4="accent4" accent5="accent5" accent6="accent6" hlink="hlink" folHlink="folHlink"/>
  <p:sldLayoutIdLst>
    <p:sldLayoutId id="2147483911" r:id="rId1"/>
    <p:sldLayoutId id="2147483910" r:id="rId2"/>
    <p:sldLayoutId id="2147483989" r:id="rId3"/>
    <p:sldLayoutId id="2147483986" r:id="rId4"/>
    <p:sldLayoutId id="2147483987" r:id="rId5"/>
    <p:sldLayoutId id="2147483961" r:id="rId6"/>
    <p:sldLayoutId id="2147483985" r:id="rId7"/>
    <p:sldLayoutId id="2147483988" r:id="rId8"/>
    <p:sldLayoutId id="2147483920" r:id="rId9"/>
    <p:sldLayoutId id="2147483922" r:id="rId10"/>
    <p:sldLayoutId id="2147483930" r:id="rId11"/>
    <p:sldLayoutId id="2147483924" r:id="rId12"/>
    <p:sldLayoutId id="2147483931" r:id="rId13"/>
    <p:sldLayoutId id="2147483925" r:id="rId14"/>
    <p:sldLayoutId id="2147483926" r:id="rId15"/>
    <p:sldLayoutId id="2147483927" r:id="rId16"/>
    <p:sldLayoutId id="2147483928" r:id="rId17"/>
    <p:sldLayoutId id="2147483929" r:id="rId18"/>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userDrawn="1">
          <p15:clr>
            <a:srgbClr val="F26B43"/>
          </p15:clr>
        </p15:guide>
        <p15:guide id="3" pos="7491" userDrawn="1">
          <p15:clr>
            <a:srgbClr val="F26B43"/>
          </p15:clr>
        </p15:guide>
        <p15:guide id="4" orient="horz" pos="4042">
          <p15:clr>
            <a:srgbClr val="F26B43"/>
          </p15:clr>
        </p15:guide>
        <p15:guide id="5" pos="370" userDrawn="1">
          <p15:clr>
            <a:srgbClr val="F26B43"/>
          </p15:clr>
        </p15:guide>
        <p15:guide id="6" orient="horz" pos="40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microsoft.com/office/2018/10/relationships/comments" Target="../comments/modernComment_7B6_DB57C677.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7B7_4871E27C.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7B8_D5A53390.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7B9_F533DE7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microsoft.com/office/2018/10/relationships/comments" Target="../comments/modernComment_7BA_2200C9AF.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microsoft.com/office/2018/10/relationships/comments" Target="../comments/modernComment_7BB_B6E6E536.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microsoft.com/office/2018/10/relationships/comments" Target="../comments/modernComment_7BD_EF7F49E5.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akeda.service-now.com/AskIT?id=sc_cat_item&amp;sys_id=3cc751ce37a1f100eece65e2b3990e68"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en.wikipedia.org/wiki/Doi_(identifier)" TargetMode="External"/><Relationship Id="rId7" Type="http://schemas.openxmlformats.org/officeDocument/2006/relationships/image" Target="../media/image14.png"/><Relationship Id="rId2" Type="http://schemas.openxmlformats.org/officeDocument/2006/relationships/hyperlink" Target="https://en.wikipedia.org/wiki/K._Ruben_Gabriel" TargetMode="External"/><Relationship Id="rId1" Type="http://schemas.openxmlformats.org/officeDocument/2006/relationships/slideLayout" Target="../slideLayouts/slideLayout4.xml"/><Relationship Id="rId6" Type="http://schemas.openxmlformats.org/officeDocument/2006/relationships/hyperlink" Target="https://www.jstor.org/stable/2335748" TargetMode="External"/><Relationship Id="rId5" Type="http://schemas.openxmlformats.org/officeDocument/2006/relationships/hyperlink" Target="https://en.wikipedia.org/wiki/JSTOR_(identifier)" TargetMode="External"/><Relationship Id="rId4" Type="http://schemas.openxmlformats.org/officeDocument/2006/relationships/hyperlink" Target="https://doi.org/10.1093%2Fbiomet%2F63.3.655"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ievbras.ru/ecostat/Kiril/R/Biblio_N/R_Eng/Bretz2011.pdf"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021156-F368-D547-AC64-C8467A339D87}"/>
              </a:ext>
            </a:extLst>
          </p:cNvPr>
          <p:cNvSpPr>
            <a:spLocks noGrp="1"/>
          </p:cNvSpPr>
          <p:nvPr>
            <p:ph type="ctrTitle"/>
          </p:nvPr>
        </p:nvSpPr>
        <p:spPr>
          <a:xfrm>
            <a:off x="1194730" y="2303030"/>
            <a:ext cx="4354731" cy="2299792"/>
          </a:xfrm>
          <a:prstGeom prst="rect">
            <a:avLst/>
          </a:prstGeom>
        </p:spPr>
        <p:txBody>
          <a:bodyPr anchor="ctr" anchorCtr="0">
            <a:noAutofit/>
          </a:bodyPr>
          <a:lstStyle/>
          <a:p>
            <a:r>
              <a:rPr lang="en-US" sz="4000" dirty="0"/>
              <a:t>Intro to the graphical multiplicity procedure and the </a:t>
            </a:r>
            <a:r>
              <a:rPr lang="en-US" sz="4000" dirty="0" err="1"/>
              <a:t>gMCP</a:t>
            </a:r>
            <a:r>
              <a:rPr lang="en-US" sz="4000" dirty="0"/>
              <a:t> package</a:t>
            </a:r>
            <a:endParaRPr lang="en-JP" sz="4000" dirty="0"/>
          </a:p>
        </p:txBody>
      </p:sp>
      <p:pic>
        <p:nvPicPr>
          <p:cNvPr id="9" name="Picture Placeholder 8" descr="A person wearing glasses&#10;&#10;Description automatically generated with medium confidence">
            <a:extLst>
              <a:ext uri="{FF2B5EF4-FFF2-40B4-BE49-F238E27FC236}">
                <a16:creationId xmlns:a16="http://schemas.microsoft.com/office/drawing/2014/main" id="{75D1F468-3F0E-9D40-B570-01FB85995A8A}"/>
              </a:ext>
            </a:extLst>
          </p:cNvPr>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 r="3"/>
          <a:stretch/>
        </p:blipFill>
        <p:spPr/>
      </p:pic>
    </p:spTree>
    <p:extLst>
      <p:ext uri="{BB962C8B-B14F-4D97-AF65-F5344CB8AC3E}">
        <p14:creationId xmlns:p14="http://schemas.microsoft.com/office/powerpoint/2010/main" val="4114164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D1F94-F6BD-AEF7-CF7D-A7A386EDD8F3}"/>
              </a:ext>
            </a:extLst>
          </p:cNvPr>
          <p:cNvSpPr>
            <a:spLocks noGrp="1"/>
          </p:cNvSpPr>
          <p:nvPr>
            <p:ph type="body" sz="quarter" idx="15"/>
          </p:nvPr>
        </p:nvSpPr>
        <p:spPr/>
        <p:txBody>
          <a:bodyPr/>
          <a:lstStyle/>
          <a:p>
            <a:pPr marL="285750" indent="-285750" algn="l">
              <a:buFont typeface="Arial" panose="020B0604020202020204" pitchFamily="34" charset="0"/>
              <a:buChar char="•"/>
            </a:pPr>
            <a:r>
              <a:rPr lang="en-US" sz="1600" b="0" i="0" u="none" strike="noStrike" baseline="0" dirty="0">
                <a:latin typeface="SFRM1000"/>
              </a:rPr>
              <a:t>Graph based multiple test procedures are </a:t>
            </a:r>
            <a:r>
              <a:rPr lang="en-US" sz="1600" b="1" i="0" u="none" strike="noStrike" baseline="0" dirty="0">
                <a:latin typeface="SFRM1000"/>
              </a:rPr>
              <a:t>closed test procedures</a:t>
            </a:r>
            <a:r>
              <a:rPr lang="en-US" sz="1600" b="0" i="0" u="none" strike="noStrike" baseline="0" dirty="0">
                <a:latin typeface="SFRM1000"/>
              </a:rPr>
              <a:t>, i.e., for a family </a:t>
            </a:r>
            <a:r>
              <a:rPr lang="en-US" sz="1600" b="0" i="0" u="none" strike="noStrike" baseline="0" dirty="0">
                <a:latin typeface="CMSY10"/>
              </a:rPr>
              <a:t>{</a:t>
            </a:r>
            <a:r>
              <a:rPr lang="en-US" sz="1600" b="0" i="0" u="none" strike="noStrike" baseline="0" dirty="0">
                <a:latin typeface="CMMI10"/>
              </a:rPr>
              <a:t>𝐻</a:t>
            </a:r>
            <a:r>
              <a:rPr lang="en-US" sz="1600" b="0" i="0" u="none" strike="noStrike" baseline="-25000" dirty="0">
                <a:latin typeface="CMMI7"/>
              </a:rPr>
              <a:t>𝑖</a:t>
            </a:r>
            <a:r>
              <a:rPr lang="en-US" sz="1600" b="0" i="0" u="none" strike="noStrike" baseline="0" dirty="0">
                <a:latin typeface="CMMI7"/>
              </a:rPr>
              <a:t> </a:t>
            </a:r>
            <a:r>
              <a:rPr lang="en-US" sz="1600" b="0" i="0" u="none" strike="noStrike" baseline="0" dirty="0">
                <a:latin typeface="CMSY10"/>
              </a:rPr>
              <a:t>| </a:t>
            </a:r>
            <a:r>
              <a:rPr lang="en-US" sz="1600" b="0" i="0" u="none" strike="noStrike" baseline="0" dirty="0">
                <a:latin typeface="CMMI10"/>
              </a:rPr>
              <a:t>𝑖 </a:t>
            </a:r>
            <a:r>
              <a:rPr lang="en-US" sz="1600" b="0" i="0" u="none" strike="noStrike" baseline="0" dirty="0">
                <a:latin typeface="CMSY10"/>
              </a:rPr>
              <a:t>∈ </a:t>
            </a:r>
            <a:r>
              <a:rPr lang="en-US" sz="1600" b="0" i="0" u="none" strike="noStrike" baseline="0" dirty="0">
                <a:latin typeface="CMMI10"/>
              </a:rPr>
              <a:t>𝐼</a:t>
            </a:r>
            <a:r>
              <a:rPr lang="en-US" sz="1600" b="0" i="0" u="none" strike="noStrike" baseline="0" dirty="0">
                <a:latin typeface="CMSY10"/>
              </a:rPr>
              <a:t>}</a:t>
            </a:r>
            <a:r>
              <a:rPr lang="en-US" sz="1600" b="0" i="0" u="none" strike="noStrike" baseline="0" dirty="0">
                <a:latin typeface="SFRM1000"/>
              </a:rPr>
              <a:t>, </a:t>
            </a:r>
            <a:r>
              <a:rPr lang="en-US" sz="1600" b="0" i="0" u="none" strike="noStrike" baseline="0" dirty="0">
                <a:latin typeface="CMMI10"/>
              </a:rPr>
              <a:t>𝐼 </a:t>
            </a:r>
            <a:r>
              <a:rPr lang="en-US" sz="1600" b="0" i="0" u="none" strike="noStrike" baseline="0" dirty="0">
                <a:latin typeface="CMR10"/>
              </a:rPr>
              <a:t>= </a:t>
            </a:r>
            <a:r>
              <a:rPr lang="en-US" sz="1600" b="0" i="0" u="none" strike="noStrike" baseline="0" dirty="0">
                <a:latin typeface="CMSY10"/>
              </a:rPr>
              <a:t>{</a:t>
            </a:r>
            <a:r>
              <a:rPr lang="en-US" sz="1600" b="0" i="0" u="none" strike="noStrike" baseline="0" dirty="0">
                <a:latin typeface="CMR10"/>
              </a:rPr>
              <a:t>1</a:t>
            </a:r>
            <a:r>
              <a:rPr lang="en-US" sz="1600" b="0" i="0" u="none" strike="noStrike" baseline="0" dirty="0">
                <a:latin typeface="CMMI10"/>
              </a:rPr>
              <a:t>, . . . , 𝑛</a:t>
            </a:r>
            <a:r>
              <a:rPr lang="en-US" sz="1600" b="0" i="0" u="none" strike="noStrike" baseline="0" dirty="0">
                <a:latin typeface="CMSY10"/>
              </a:rPr>
              <a:t>} </a:t>
            </a:r>
            <a:r>
              <a:rPr lang="en-US" sz="1600" b="0" i="0" u="none" strike="noStrike" baseline="0" dirty="0">
                <a:latin typeface="SFRM1000"/>
              </a:rPr>
              <a:t>of elementary hypotheses each intersection </a:t>
            </a:r>
            <a:r>
              <a:rPr lang="en-US" sz="1600" b="0" i="0" u="none" strike="noStrike" baseline="0" dirty="0">
                <a:latin typeface="CMEX10"/>
              </a:rPr>
              <a:t>⋂︀</a:t>
            </a:r>
            <a:r>
              <a:rPr lang="en-US" sz="1600" b="0" i="0" u="none" strike="noStrike" baseline="0" dirty="0">
                <a:latin typeface="CMMI7"/>
              </a:rPr>
              <a:t>𝑗</a:t>
            </a:r>
            <a:r>
              <a:rPr lang="en-US" sz="1600" b="0" i="0" u="none" strike="noStrike" baseline="0" dirty="0">
                <a:latin typeface="CMSY7"/>
              </a:rPr>
              <a:t>∈</a:t>
            </a:r>
            <a:r>
              <a:rPr lang="en-US" sz="1600" b="0" i="0" u="none" strike="noStrike" baseline="0" dirty="0">
                <a:latin typeface="CMMI7"/>
              </a:rPr>
              <a:t>𝐽 </a:t>
            </a:r>
            <a:r>
              <a:rPr lang="en-US" sz="1600" b="0" i="0" u="none" strike="noStrike" baseline="0" dirty="0">
                <a:latin typeface="CMMI10"/>
              </a:rPr>
              <a:t>𝐻</a:t>
            </a:r>
            <a:r>
              <a:rPr lang="en-US" sz="1600" b="0" i="0" u="none" strike="noStrike" baseline="-25000" dirty="0">
                <a:latin typeface="CMMI7"/>
              </a:rPr>
              <a:t>𝑗</a:t>
            </a:r>
            <a:r>
              <a:rPr lang="en-US" sz="1600" b="0" i="0" u="none" strike="noStrike" baseline="0" dirty="0">
                <a:latin typeface="CMMI7"/>
              </a:rPr>
              <a:t> </a:t>
            </a:r>
            <a:r>
              <a:rPr lang="en-US" sz="1600" b="0" i="0" u="none" strike="noStrike" baseline="0" dirty="0">
                <a:latin typeface="SFRM1000"/>
              </a:rPr>
              <a:t>, </a:t>
            </a:r>
            <a:r>
              <a:rPr lang="en-US" sz="1600" b="0" i="0" u="none" strike="noStrike" baseline="0" dirty="0">
                <a:latin typeface="CMMI10"/>
              </a:rPr>
              <a:t>𝐽 </a:t>
            </a:r>
            <a:r>
              <a:rPr lang="en-US" sz="1600" b="0" i="0" u="none" strike="noStrike" baseline="0" dirty="0">
                <a:latin typeface="CMSY10"/>
              </a:rPr>
              <a:t>⊂ </a:t>
            </a:r>
            <a:r>
              <a:rPr lang="en-US" sz="1600" b="0" i="0" u="none" strike="noStrike" baseline="0" dirty="0">
                <a:latin typeface="CMMI10"/>
              </a:rPr>
              <a:t>𝐼 </a:t>
            </a:r>
            <a:r>
              <a:rPr lang="en-US" sz="1600" b="0" i="0" u="none" strike="noStrike" baseline="0" dirty="0">
                <a:latin typeface="SFRM1000"/>
              </a:rPr>
              <a:t>is tested with a local level </a:t>
            </a:r>
            <a:r>
              <a:rPr lang="en-US" sz="1600" b="0" i="0" u="none" strike="noStrike" baseline="0" dirty="0">
                <a:latin typeface="CMMI10"/>
              </a:rPr>
              <a:t>𝛼 </a:t>
            </a:r>
            <a:r>
              <a:rPr lang="en-US" sz="1600" b="0" i="0" u="none" strike="noStrike" baseline="0" dirty="0">
                <a:latin typeface="SFRM1000"/>
              </a:rPr>
              <a:t>test. </a:t>
            </a:r>
          </a:p>
          <a:p>
            <a:pPr marL="285750" indent="-285750" algn="l">
              <a:buFont typeface="Arial" panose="020B0604020202020204" pitchFamily="34" charset="0"/>
              <a:buChar char="•"/>
            </a:pPr>
            <a:r>
              <a:rPr lang="en-US" sz="1600" b="0" i="0" u="none" strike="noStrike" baseline="0" dirty="0">
                <a:latin typeface="SFRM1000"/>
              </a:rPr>
              <a:t>Following the </a:t>
            </a:r>
            <a:r>
              <a:rPr lang="en-US" sz="1600" b="1" i="0" u="none" strike="noStrike" baseline="0" dirty="0">
                <a:latin typeface="SFRM1000"/>
              </a:rPr>
              <a:t>closed testing principle </a:t>
            </a:r>
            <a:r>
              <a:rPr lang="en-US" sz="1600" b="0" i="0" u="none" strike="noStrike" baseline="0" dirty="0">
                <a:latin typeface="SFRM1000"/>
              </a:rPr>
              <a:t>one can derive a multiple test procedure that controls the family-wise error rate (FWER) at level </a:t>
            </a:r>
            <a:r>
              <a:rPr lang="en-US" sz="1600" b="0" i="0" u="none" strike="noStrike" baseline="0" dirty="0">
                <a:latin typeface="CMMI10"/>
              </a:rPr>
              <a:t>𝛼</a:t>
            </a:r>
            <a:r>
              <a:rPr lang="en-US" sz="1600" b="0" i="0" u="none" strike="noStrike" baseline="0" dirty="0">
                <a:latin typeface="SFRM1000"/>
              </a:rPr>
              <a:t>.</a:t>
            </a:r>
          </a:p>
          <a:p>
            <a:pPr marL="285750" indent="-285750">
              <a:buFont typeface="Arial" panose="020B0604020202020204" pitchFamily="34" charset="0"/>
              <a:buChar char="•"/>
            </a:pPr>
            <a:r>
              <a:rPr lang="en-US" b="1" dirty="0"/>
              <a:t>Hypotheses are represented by vertices</a:t>
            </a:r>
          </a:p>
          <a:p>
            <a:pPr marL="285750" indent="-285750">
              <a:buFont typeface="Arial" panose="020B0604020202020204" pitchFamily="34" charset="0"/>
              <a:buChar char="•"/>
            </a:pPr>
            <a:r>
              <a:rPr lang="en-US" dirty="0"/>
              <a:t>Associated weights denoting the local significance levels </a:t>
            </a:r>
            <a:r>
              <a:rPr lang="en-US" dirty="0">
                <a:latin typeface="Symbol" panose="05050102010706020507" pitchFamily="18" charset="2"/>
              </a:rPr>
              <a:t>a</a:t>
            </a:r>
            <a:r>
              <a:rPr lang="en-US" baseline="-25000" dirty="0">
                <a:latin typeface="Symbol" panose="05050102010706020507" pitchFamily="18" charset="2"/>
              </a:rPr>
              <a:t>1</a:t>
            </a:r>
            <a:r>
              <a:rPr lang="en-US" dirty="0">
                <a:latin typeface="Symbol" panose="05050102010706020507" pitchFamily="18" charset="2"/>
              </a:rPr>
              <a:t>, a</a:t>
            </a:r>
            <a:r>
              <a:rPr lang="en-US" baseline="-25000" dirty="0">
                <a:latin typeface="Symbol" panose="05050102010706020507" pitchFamily="18" charset="2"/>
              </a:rPr>
              <a:t>2</a:t>
            </a:r>
            <a:r>
              <a:rPr lang="en-US" dirty="0">
                <a:latin typeface="Symbol" panose="05050102010706020507" pitchFamily="18" charset="2"/>
              </a:rPr>
              <a:t>,</a:t>
            </a:r>
            <a:r>
              <a:rPr lang="en-US" dirty="0">
                <a:latin typeface="+mn-lt"/>
              </a:rPr>
              <a:t>…</a:t>
            </a:r>
            <a:r>
              <a:rPr lang="en-US" dirty="0">
                <a:latin typeface="Symbol" panose="05050102010706020507" pitchFamily="18" charset="2"/>
              </a:rPr>
              <a:t>, a</a:t>
            </a:r>
            <a:r>
              <a:rPr lang="en-US" baseline="-25000" dirty="0">
                <a:latin typeface="+mn-lt"/>
              </a:rPr>
              <a:t>n</a:t>
            </a:r>
            <a:r>
              <a:rPr lang="en-US" dirty="0">
                <a:latin typeface="+mn-lt"/>
              </a:rPr>
              <a:t>, </a:t>
            </a:r>
            <a:r>
              <a:rPr lang="en-US" dirty="0">
                <a:latin typeface="Symbol" panose="05050102010706020507" pitchFamily="18" charset="2"/>
              </a:rPr>
              <a:t>a</a:t>
            </a:r>
            <a:r>
              <a:rPr lang="en-US" baseline="-25000" dirty="0">
                <a:latin typeface="+mn-lt"/>
              </a:rPr>
              <a:t>i</a:t>
            </a:r>
            <a:r>
              <a:rPr lang="en-US" dirty="0">
                <a:latin typeface="+mn-lt"/>
              </a:rPr>
              <a:t> ≥ 0 and </a:t>
            </a:r>
            <a:r>
              <a:rPr lang="en-US" dirty="0">
                <a:latin typeface="Symbol" panose="05050102010706020507" pitchFamily="18" charset="2"/>
              </a:rPr>
              <a:t>Sa</a:t>
            </a:r>
            <a:r>
              <a:rPr lang="en-US" baseline="-25000" dirty="0">
                <a:latin typeface="+mn-lt"/>
              </a:rPr>
              <a:t>i</a:t>
            </a:r>
            <a:r>
              <a:rPr lang="en-US" dirty="0">
                <a:latin typeface="+mn-lt"/>
              </a:rPr>
              <a:t> = 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Weights with </a:t>
            </a:r>
            <a:r>
              <a:rPr lang="en-US" dirty="0" err="1"/>
              <a:t>g</a:t>
            </a:r>
            <a:r>
              <a:rPr lang="en-US" baseline="-25000" dirty="0" err="1"/>
              <a:t>ij</a:t>
            </a:r>
            <a:r>
              <a:rPr lang="en-US" dirty="0"/>
              <a:t> = 0 indicate that no propagation of the significance level is foreseen and the edge is dropped for convenience.</a:t>
            </a:r>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5F678852-1D53-3035-A40F-760F5FB6DED3}"/>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D462461A-B9B0-B65A-3DCE-664B23A1CE33}"/>
              </a:ext>
            </a:extLst>
          </p:cNvPr>
          <p:cNvSpPr>
            <a:spLocks noGrp="1"/>
          </p:cNvSpPr>
          <p:nvPr>
            <p:ph type="title"/>
          </p:nvPr>
        </p:nvSpPr>
        <p:spPr/>
        <p:txBody>
          <a:bodyPr/>
          <a:lstStyle/>
          <a:p>
            <a:r>
              <a:rPr lang="en-US" dirty="0"/>
              <a:t>Graph basics</a:t>
            </a:r>
          </a:p>
        </p:txBody>
      </p:sp>
      <p:sp>
        <p:nvSpPr>
          <p:cNvPr id="5" name="Slide Number Placeholder 4">
            <a:extLst>
              <a:ext uri="{FF2B5EF4-FFF2-40B4-BE49-F238E27FC236}">
                <a16:creationId xmlns:a16="http://schemas.microsoft.com/office/drawing/2014/main" id="{ECE132CD-006B-798A-DAAD-8E0001AA5F61}"/>
              </a:ext>
            </a:extLst>
          </p:cNvPr>
          <p:cNvSpPr>
            <a:spLocks noGrp="1"/>
          </p:cNvSpPr>
          <p:nvPr>
            <p:ph type="sldNum" sz="quarter" idx="4"/>
          </p:nvPr>
        </p:nvSpPr>
        <p:spPr/>
        <p:txBody>
          <a:bodyPr/>
          <a:lstStyle/>
          <a:p>
            <a:pPr defTabSz="1218810"/>
            <a:fld id="{E9B57936-92EF-4126-AE48-1D9D36D15E98}" type="slidenum">
              <a:rPr lang="ja-JP" altLang="en-US" smtClean="0"/>
              <a:pPr defTabSz="1218810"/>
              <a:t>10</a:t>
            </a:fld>
            <a:endParaRPr lang="ja-JP" altLang="en-US"/>
          </a:p>
        </p:txBody>
      </p:sp>
      <p:sp>
        <p:nvSpPr>
          <p:cNvPr id="6" name="Text Placeholder 5">
            <a:extLst>
              <a:ext uri="{FF2B5EF4-FFF2-40B4-BE49-F238E27FC236}">
                <a16:creationId xmlns:a16="http://schemas.microsoft.com/office/drawing/2014/main" id="{21CB6E59-82CC-1378-316B-3C8FEC9B5113}"/>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71C234DB-E841-345D-D65F-918AEAB28E10}"/>
              </a:ext>
            </a:extLst>
          </p:cNvPr>
          <p:cNvPicPr>
            <a:picLocks noChangeAspect="1"/>
          </p:cNvPicPr>
          <p:nvPr/>
        </p:nvPicPr>
        <p:blipFill>
          <a:blip r:embed="rId2"/>
          <a:stretch>
            <a:fillRect/>
          </a:stretch>
        </p:blipFill>
        <p:spPr>
          <a:xfrm>
            <a:off x="272479" y="2626921"/>
            <a:ext cx="2724530" cy="1971950"/>
          </a:xfrm>
          <a:prstGeom prst="rect">
            <a:avLst/>
          </a:prstGeom>
        </p:spPr>
      </p:pic>
      <p:pic>
        <p:nvPicPr>
          <p:cNvPr id="9" name="Picture 8">
            <a:extLst>
              <a:ext uri="{FF2B5EF4-FFF2-40B4-BE49-F238E27FC236}">
                <a16:creationId xmlns:a16="http://schemas.microsoft.com/office/drawing/2014/main" id="{4F13132C-3180-7F0A-5CE6-7246F65AA599}"/>
              </a:ext>
            </a:extLst>
          </p:cNvPr>
          <p:cNvPicPr>
            <a:picLocks noChangeAspect="1"/>
          </p:cNvPicPr>
          <p:nvPr/>
        </p:nvPicPr>
        <p:blipFill>
          <a:blip r:embed="rId3"/>
          <a:stretch>
            <a:fillRect/>
          </a:stretch>
        </p:blipFill>
        <p:spPr>
          <a:xfrm>
            <a:off x="9290304" y="2613625"/>
            <a:ext cx="1456296" cy="2302980"/>
          </a:xfrm>
          <a:prstGeom prst="rect">
            <a:avLst/>
          </a:prstGeom>
        </p:spPr>
      </p:pic>
      <p:sp>
        <p:nvSpPr>
          <p:cNvPr id="11" name="TextBox 10">
            <a:extLst>
              <a:ext uri="{FF2B5EF4-FFF2-40B4-BE49-F238E27FC236}">
                <a16:creationId xmlns:a16="http://schemas.microsoft.com/office/drawing/2014/main" id="{D31C8FA5-9449-FDA1-A568-55452F2B70E4}"/>
              </a:ext>
            </a:extLst>
          </p:cNvPr>
          <p:cNvSpPr txBox="1"/>
          <p:nvPr/>
        </p:nvSpPr>
        <p:spPr>
          <a:xfrm>
            <a:off x="3060954" y="2828836"/>
            <a:ext cx="6121908" cy="1200329"/>
          </a:xfrm>
          <a:prstGeom prst="rect">
            <a:avLst/>
          </a:prstGeom>
          <a:noFill/>
        </p:spPr>
        <p:txBody>
          <a:bodyPr wrap="square">
            <a:spAutoFit/>
          </a:bodyPr>
          <a:lstStyle/>
          <a:p>
            <a:pPr marL="285750" indent="-285750">
              <a:buFont typeface="Arial" panose="020B0604020202020204" pitchFamily="34" charset="0"/>
              <a:buChar char="•"/>
            </a:pPr>
            <a:r>
              <a:rPr lang="en-US" dirty="0"/>
              <a:t>When two vertices, H</a:t>
            </a:r>
            <a:r>
              <a:rPr lang="en-US" baseline="-25000" dirty="0"/>
              <a:t>i</a:t>
            </a:r>
            <a:r>
              <a:rPr lang="en-US" dirty="0"/>
              <a:t> and </a:t>
            </a:r>
            <a:r>
              <a:rPr lang="en-US" dirty="0" err="1"/>
              <a:t>H</a:t>
            </a:r>
            <a:r>
              <a:rPr lang="en-US" baseline="-25000" dirty="0" err="1"/>
              <a:t>j</a:t>
            </a:r>
            <a:r>
              <a:rPr lang="en-US" dirty="0"/>
              <a:t> are connected through directed edges, the associated weight </a:t>
            </a:r>
            <a:r>
              <a:rPr lang="en-US" dirty="0" err="1"/>
              <a:t>g</a:t>
            </a:r>
            <a:r>
              <a:rPr lang="en-US" baseline="-25000" dirty="0" err="1"/>
              <a:t>ij</a:t>
            </a:r>
            <a:r>
              <a:rPr lang="en-US" dirty="0"/>
              <a:t> indicates the fraction of the local significance level </a:t>
            </a:r>
            <a:r>
              <a:rPr lang="en-US" dirty="0">
                <a:latin typeface="Symbol" panose="05050102010706020507" pitchFamily="18" charset="2"/>
              </a:rPr>
              <a:t>a</a:t>
            </a:r>
            <a:r>
              <a:rPr lang="en-US" baseline="-25000" dirty="0"/>
              <a:t>i</a:t>
            </a:r>
            <a:r>
              <a:rPr lang="en-US" dirty="0"/>
              <a:t> that is propagated to </a:t>
            </a:r>
            <a:r>
              <a:rPr lang="en-US" dirty="0" err="1"/>
              <a:t>H</a:t>
            </a:r>
            <a:r>
              <a:rPr lang="en-US" baseline="-25000" dirty="0" err="1"/>
              <a:t>j</a:t>
            </a:r>
            <a:r>
              <a:rPr lang="en-US" dirty="0"/>
              <a:t> once H</a:t>
            </a:r>
            <a:r>
              <a:rPr lang="en-US" baseline="-25000" dirty="0"/>
              <a:t>i</a:t>
            </a:r>
            <a:r>
              <a:rPr lang="en-US" dirty="0"/>
              <a:t> has been rejected.</a:t>
            </a:r>
          </a:p>
        </p:txBody>
      </p:sp>
    </p:spTree>
    <p:extLst>
      <p:ext uri="{BB962C8B-B14F-4D97-AF65-F5344CB8AC3E}">
        <p14:creationId xmlns:p14="http://schemas.microsoft.com/office/powerpoint/2010/main" val="24767077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26961A-9816-FC90-D442-0A9E7A483B03}"/>
              </a:ext>
            </a:extLst>
          </p:cNvPr>
          <p:cNvSpPr>
            <a:spLocks noGrp="1"/>
          </p:cNvSpPr>
          <p:nvPr>
            <p:ph type="body" sz="quarter" idx="15"/>
          </p:nvPr>
        </p:nvSpPr>
        <p:spPr>
          <a:xfrm>
            <a:off x="622300" y="2951242"/>
            <a:ext cx="11569700" cy="3403562"/>
          </a:xfrm>
        </p:spPr>
        <p:txBody>
          <a:bodyPr/>
          <a:lstStyle/>
          <a:p>
            <a:r>
              <a:rPr lang="en-US" dirty="0"/>
              <a:t>Bonferroni-Holm: We can describe this multiplicity adjustment as a well-connected graph using equal weights along all edges.</a:t>
            </a:r>
          </a:p>
        </p:txBody>
      </p:sp>
      <p:sp>
        <p:nvSpPr>
          <p:cNvPr id="3" name="Footer Placeholder 2">
            <a:extLst>
              <a:ext uri="{FF2B5EF4-FFF2-40B4-BE49-F238E27FC236}">
                <a16:creationId xmlns:a16="http://schemas.microsoft.com/office/drawing/2014/main" id="{A4EB0CE1-BFEA-C7AA-5347-684C1055159E}"/>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51A4D20F-1E1A-90D7-842F-6C16A5E6EB69}"/>
              </a:ext>
            </a:extLst>
          </p:cNvPr>
          <p:cNvSpPr>
            <a:spLocks noGrp="1"/>
          </p:cNvSpPr>
          <p:nvPr>
            <p:ph type="title"/>
          </p:nvPr>
        </p:nvSpPr>
        <p:spPr>
          <a:xfrm>
            <a:off x="555278" y="141285"/>
            <a:ext cx="9940253" cy="685801"/>
          </a:xfrm>
        </p:spPr>
        <p:txBody>
          <a:bodyPr/>
          <a:lstStyle/>
          <a:p>
            <a:r>
              <a:rPr lang="en-US" dirty="0"/>
              <a:t>Bonferroni vs. Bonferroni-Holm with 2 and 4 hypotheses</a:t>
            </a:r>
          </a:p>
        </p:txBody>
      </p:sp>
      <p:sp>
        <p:nvSpPr>
          <p:cNvPr id="5" name="Slide Number Placeholder 4">
            <a:extLst>
              <a:ext uri="{FF2B5EF4-FFF2-40B4-BE49-F238E27FC236}">
                <a16:creationId xmlns:a16="http://schemas.microsoft.com/office/drawing/2014/main" id="{7E197667-9473-1526-7263-F2B64F845E31}"/>
              </a:ext>
            </a:extLst>
          </p:cNvPr>
          <p:cNvSpPr>
            <a:spLocks noGrp="1"/>
          </p:cNvSpPr>
          <p:nvPr>
            <p:ph type="sldNum" sz="quarter" idx="4"/>
          </p:nvPr>
        </p:nvSpPr>
        <p:spPr/>
        <p:txBody>
          <a:bodyPr/>
          <a:lstStyle/>
          <a:p>
            <a:pPr defTabSz="1218810"/>
            <a:fld id="{E9B57936-92EF-4126-AE48-1D9D36D15E98}" type="slidenum">
              <a:rPr lang="ja-JP" altLang="en-US" smtClean="0"/>
              <a:pPr defTabSz="1218810"/>
              <a:t>11</a:t>
            </a:fld>
            <a:endParaRPr lang="ja-JP" altLang="en-US"/>
          </a:p>
        </p:txBody>
      </p:sp>
      <p:sp>
        <p:nvSpPr>
          <p:cNvPr id="6" name="Text Placeholder 5">
            <a:extLst>
              <a:ext uri="{FF2B5EF4-FFF2-40B4-BE49-F238E27FC236}">
                <a16:creationId xmlns:a16="http://schemas.microsoft.com/office/drawing/2014/main" id="{28E9F9CD-6180-D0C3-B7F3-ED97B4DA752E}"/>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203F0C10-928D-3083-31D2-2ED94872864D}"/>
              </a:ext>
            </a:extLst>
          </p:cNvPr>
          <p:cNvPicPr>
            <a:picLocks noChangeAspect="1"/>
          </p:cNvPicPr>
          <p:nvPr/>
        </p:nvPicPr>
        <p:blipFill>
          <a:blip r:embed="rId2"/>
          <a:stretch>
            <a:fillRect/>
          </a:stretch>
        </p:blipFill>
        <p:spPr>
          <a:xfrm>
            <a:off x="601663" y="3724201"/>
            <a:ext cx="2724530" cy="1971950"/>
          </a:xfrm>
          <a:prstGeom prst="rect">
            <a:avLst/>
          </a:prstGeom>
        </p:spPr>
      </p:pic>
      <p:pic>
        <p:nvPicPr>
          <p:cNvPr id="10" name="Picture 9">
            <a:extLst>
              <a:ext uri="{FF2B5EF4-FFF2-40B4-BE49-F238E27FC236}">
                <a16:creationId xmlns:a16="http://schemas.microsoft.com/office/drawing/2014/main" id="{7C7C4E9C-860D-C2EE-076A-E6F1908CEBE8}"/>
              </a:ext>
            </a:extLst>
          </p:cNvPr>
          <p:cNvPicPr>
            <a:picLocks noChangeAspect="1"/>
          </p:cNvPicPr>
          <p:nvPr/>
        </p:nvPicPr>
        <p:blipFill>
          <a:blip r:embed="rId3"/>
          <a:stretch>
            <a:fillRect/>
          </a:stretch>
        </p:blipFill>
        <p:spPr>
          <a:xfrm>
            <a:off x="5828232" y="3422720"/>
            <a:ext cx="5894702" cy="2904135"/>
          </a:xfrm>
          <a:prstGeom prst="rect">
            <a:avLst/>
          </a:prstGeom>
        </p:spPr>
      </p:pic>
      <p:sp>
        <p:nvSpPr>
          <p:cNvPr id="11" name="Text Placeholder 1">
            <a:extLst>
              <a:ext uri="{FF2B5EF4-FFF2-40B4-BE49-F238E27FC236}">
                <a16:creationId xmlns:a16="http://schemas.microsoft.com/office/drawing/2014/main" id="{7040D321-FD65-AA86-BF78-6ADAF33AC138}"/>
              </a:ext>
            </a:extLst>
          </p:cNvPr>
          <p:cNvSpPr txBox="1">
            <a:spLocks/>
          </p:cNvSpPr>
          <p:nvPr/>
        </p:nvSpPr>
        <p:spPr>
          <a:xfrm>
            <a:off x="723900" y="1066800"/>
            <a:ext cx="11569700" cy="3403562"/>
          </a:xfrm>
          <a:prstGeom prst="rect">
            <a:avLst/>
          </a:prstGeom>
        </p:spPr>
        <p:txBody>
          <a:bodyPr vert="horz" lIns="0" tIns="0" rIns="0" bIns="0" numCol="1" rtlCol="0">
            <a:norm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dirty="0"/>
              <a:t>Bonferroni: We can describe this multiplicity adjustment as a graph without and connecting edges.</a:t>
            </a:r>
          </a:p>
        </p:txBody>
      </p:sp>
      <p:pic>
        <p:nvPicPr>
          <p:cNvPr id="13" name="Picture 12">
            <a:extLst>
              <a:ext uri="{FF2B5EF4-FFF2-40B4-BE49-F238E27FC236}">
                <a16:creationId xmlns:a16="http://schemas.microsoft.com/office/drawing/2014/main" id="{570B447E-C675-5743-AAF8-0030D59C55D8}"/>
              </a:ext>
            </a:extLst>
          </p:cNvPr>
          <p:cNvPicPr>
            <a:picLocks noChangeAspect="1"/>
          </p:cNvPicPr>
          <p:nvPr/>
        </p:nvPicPr>
        <p:blipFill>
          <a:blip r:embed="rId4"/>
          <a:stretch>
            <a:fillRect/>
          </a:stretch>
        </p:blipFill>
        <p:spPr>
          <a:xfrm>
            <a:off x="5367529" y="1602364"/>
            <a:ext cx="6354062" cy="828791"/>
          </a:xfrm>
          <a:prstGeom prst="rect">
            <a:avLst/>
          </a:prstGeom>
        </p:spPr>
      </p:pic>
      <p:pic>
        <p:nvPicPr>
          <p:cNvPr id="16" name="Picture 15">
            <a:extLst>
              <a:ext uri="{FF2B5EF4-FFF2-40B4-BE49-F238E27FC236}">
                <a16:creationId xmlns:a16="http://schemas.microsoft.com/office/drawing/2014/main" id="{F8FD231F-A065-3CFC-A3FA-BD60D2306140}"/>
              </a:ext>
            </a:extLst>
          </p:cNvPr>
          <p:cNvPicPr>
            <a:picLocks noChangeAspect="1"/>
          </p:cNvPicPr>
          <p:nvPr/>
        </p:nvPicPr>
        <p:blipFill>
          <a:blip r:embed="rId5"/>
          <a:stretch>
            <a:fillRect/>
          </a:stretch>
        </p:blipFill>
        <p:spPr>
          <a:xfrm>
            <a:off x="519563" y="1702391"/>
            <a:ext cx="2638793" cy="628738"/>
          </a:xfrm>
          <a:prstGeom prst="rect">
            <a:avLst/>
          </a:prstGeom>
        </p:spPr>
      </p:pic>
    </p:spTree>
    <p:extLst>
      <p:ext uri="{BB962C8B-B14F-4D97-AF65-F5344CB8AC3E}">
        <p14:creationId xmlns:p14="http://schemas.microsoft.com/office/powerpoint/2010/main" val="37915746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6D0597-AB6A-51B0-3169-8D011CFA831A}"/>
              </a:ext>
            </a:extLst>
          </p:cNvPr>
          <p:cNvSpPr>
            <a:spLocks noGrp="1"/>
          </p:cNvSpPr>
          <p:nvPr>
            <p:ph type="body" sz="quarter" idx="15"/>
          </p:nvPr>
        </p:nvSpPr>
        <p:spPr>
          <a:xfrm>
            <a:off x="311150" y="941833"/>
            <a:ext cx="11569700" cy="630936"/>
          </a:xfrm>
        </p:spPr>
        <p:txBody>
          <a:bodyPr>
            <a:normAutofit/>
          </a:bodyPr>
          <a:lstStyle/>
          <a:p>
            <a:pPr marL="285750" indent="-285750">
              <a:buFont typeface="Arial" panose="020B0604020202020204" pitchFamily="34" charset="0"/>
              <a:buChar char="•"/>
            </a:pPr>
            <a:r>
              <a:rPr lang="en-US" dirty="0"/>
              <a:t>Let’s recreate this in the GUI.</a:t>
            </a:r>
          </a:p>
          <a:p>
            <a:pPr marL="285750" indent="-285750">
              <a:buFont typeface="Arial" panose="020B0604020202020204" pitchFamily="34" charset="0"/>
              <a:buChar char="•"/>
            </a:pPr>
            <a:r>
              <a:rPr lang="en-US" dirty="0"/>
              <a:t>Try each with p-values = c(.01, .001, .001, .001) and overall type I error set to 0.025.  Purple = Reject; White = retain.</a:t>
            </a:r>
          </a:p>
        </p:txBody>
      </p:sp>
      <p:sp>
        <p:nvSpPr>
          <p:cNvPr id="3" name="Footer Placeholder 2">
            <a:extLst>
              <a:ext uri="{FF2B5EF4-FFF2-40B4-BE49-F238E27FC236}">
                <a16:creationId xmlns:a16="http://schemas.microsoft.com/office/drawing/2014/main" id="{D05A43FA-09F1-50F4-3E68-A6A22DC30B76}"/>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6DEBE15B-6973-ED78-BE28-C036E314ABE9}"/>
              </a:ext>
            </a:extLst>
          </p:cNvPr>
          <p:cNvSpPr>
            <a:spLocks noGrp="1"/>
          </p:cNvSpPr>
          <p:nvPr>
            <p:ph type="title"/>
          </p:nvPr>
        </p:nvSpPr>
        <p:spPr/>
        <p:txBody>
          <a:bodyPr/>
          <a:lstStyle/>
          <a:p>
            <a:r>
              <a:rPr lang="en-US" dirty="0"/>
              <a:t>Fixed Sequence, Fallback, Improved Fall back</a:t>
            </a:r>
          </a:p>
        </p:txBody>
      </p:sp>
      <p:pic>
        <p:nvPicPr>
          <p:cNvPr id="8" name="Picture 7">
            <a:extLst>
              <a:ext uri="{FF2B5EF4-FFF2-40B4-BE49-F238E27FC236}">
                <a16:creationId xmlns:a16="http://schemas.microsoft.com/office/drawing/2014/main" id="{1435391E-B5BA-912D-2298-15C495288ED2}"/>
              </a:ext>
            </a:extLst>
          </p:cNvPr>
          <p:cNvPicPr>
            <a:picLocks noChangeAspect="1"/>
          </p:cNvPicPr>
          <p:nvPr/>
        </p:nvPicPr>
        <p:blipFill>
          <a:blip r:embed="rId3"/>
          <a:stretch>
            <a:fillRect/>
          </a:stretch>
        </p:blipFill>
        <p:spPr>
          <a:xfrm>
            <a:off x="434366" y="1723389"/>
            <a:ext cx="5087060" cy="924054"/>
          </a:xfrm>
          <a:prstGeom prst="rect">
            <a:avLst/>
          </a:prstGeom>
        </p:spPr>
      </p:pic>
      <p:pic>
        <p:nvPicPr>
          <p:cNvPr id="10" name="Picture 9">
            <a:extLst>
              <a:ext uri="{FF2B5EF4-FFF2-40B4-BE49-F238E27FC236}">
                <a16:creationId xmlns:a16="http://schemas.microsoft.com/office/drawing/2014/main" id="{35A557CA-65D8-AFBA-FF69-067B9A356974}"/>
              </a:ext>
            </a:extLst>
          </p:cNvPr>
          <p:cNvPicPr>
            <a:picLocks noChangeAspect="1"/>
          </p:cNvPicPr>
          <p:nvPr/>
        </p:nvPicPr>
        <p:blipFill>
          <a:blip r:embed="rId4"/>
          <a:stretch>
            <a:fillRect/>
          </a:stretch>
        </p:blipFill>
        <p:spPr>
          <a:xfrm>
            <a:off x="311495" y="4806032"/>
            <a:ext cx="5058481" cy="1324160"/>
          </a:xfrm>
          <a:prstGeom prst="rect">
            <a:avLst/>
          </a:prstGeom>
        </p:spPr>
      </p:pic>
      <p:pic>
        <p:nvPicPr>
          <p:cNvPr id="12" name="Picture 11">
            <a:extLst>
              <a:ext uri="{FF2B5EF4-FFF2-40B4-BE49-F238E27FC236}">
                <a16:creationId xmlns:a16="http://schemas.microsoft.com/office/drawing/2014/main" id="{14806FA2-0322-4832-3025-CB9A339AB637}"/>
              </a:ext>
            </a:extLst>
          </p:cNvPr>
          <p:cNvPicPr>
            <a:picLocks noChangeAspect="1"/>
          </p:cNvPicPr>
          <p:nvPr/>
        </p:nvPicPr>
        <p:blipFill>
          <a:blip r:embed="rId5"/>
          <a:stretch>
            <a:fillRect/>
          </a:stretch>
        </p:blipFill>
        <p:spPr>
          <a:xfrm>
            <a:off x="493993" y="3248907"/>
            <a:ext cx="5077534" cy="1000265"/>
          </a:xfrm>
          <a:prstGeom prst="rect">
            <a:avLst/>
          </a:prstGeom>
        </p:spPr>
      </p:pic>
      <p:pic>
        <p:nvPicPr>
          <p:cNvPr id="15" name="Picture 14">
            <a:extLst>
              <a:ext uri="{FF2B5EF4-FFF2-40B4-BE49-F238E27FC236}">
                <a16:creationId xmlns:a16="http://schemas.microsoft.com/office/drawing/2014/main" id="{10626376-2F0F-1FF6-27F7-E3C137D1B1EB}"/>
              </a:ext>
            </a:extLst>
          </p:cNvPr>
          <p:cNvPicPr>
            <a:picLocks noChangeAspect="1"/>
          </p:cNvPicPr>
          <p:nvPr/>
        </p:nvPicPr>
        <p:blipFill>
          <a:blip r:embed="rId6"/>
          <a:stretch>
            <a:fillRect/>
          </a:stretch>
        </p:blipFill>
        <p:spPr>
          <a:xfrm>
            <a:off x="6146766" y="3348431"/>
            <a:ext cx="5039428" cy="724001"/>
          </a:xfrm>
          <a:prstGeom prst="rect">
            <a:avLst/>
          </a:prstGeom>
        </p:spPr>
      </p:pic>
      <p:pic>
        <p:nvPicPr>
          <p:cNvPr id="17" name="Picture 16">
            <a:extLst>
              <a:ext uri="{FF2B5EF4-FFF2-40B4-BE49-F238E27FC236}">
                <a16:creationId xmlns:a16="http://schemas.microsoft.com/office/drawing/2014/main" id="{0C99112B-6344-112E-FB17-1D246008B71A}"/>
              </a:ext>
            </a:extLst>
          </p:cNvPr>
          <p:cNvPicPr>
            <a:picLocks noChangeAspect="1"/>
          </p:cNvPicPr>
          <p:nvPr/>
        </p:nvPicPr>
        <p:blipFill>
          <a:blip r:embed="rId7"/>
          <a:stretch>
            <a:fillRect/>
          </a:stretch>
        </p:blipFill>
        <p:spPr>
          <a:xfrm>
            <a:off x="6259018" y="1842803"/>
            <a:ext cx="4982270" cy="666843"/>
          </a:xfrm>
          <a:prstGeom prst="rect">
            <a:avLst/>
          </a:prstGeom>
        </p:spPr>
      </p:pic>
      <p:pic>
        <p:nvPicPr>
          <p:cNvPr id="19" name="Picture 18">
            <a:extLst>
              <a:ext uri="{FF2B5EF4-FFF2-40B4-BE49-F238E27FC236}">
                <a16:creationId xmlns:a16="http://schemas.microsoft.com/office/drawing/2014/main" id="{03877EC4-4FE4-56D8-D109-2A28D1928E53}"/>
              </a:ext>
            </a:extLst>
          </p:cNvPr>
          <p:cNvPicPr>
            <a:picLocks noChangeAspect="1"/>
          </p:cNvPicPr>
          <p:nvPr/>
        </p:nvPicPr>
        <p:blipFill>
          <a:blip r:embed="rId8"/>
          <a:stretch>
            <a:fillRect/>
          </a:stretch>
        </p:blipFill>
        <p:spPr>
          <a:xfrm>
            <a:off x="6208291" y="5230730"/>
            <a:ext cx="4925112" cy="600159"/>
          </a:xfrm>
          <a:prstGeom prst="rect">
            <a:avLst/>
          </a:prstGeom>
        </p:spPr>
      </p:pic>
      <p:sp>
        <p:nvSpPr>
          <p:cNvPr id="20" name="TextBox 19">
            <a:extLst>
              <a:ext uri="{FF2B5EF4-FFF2-40B4-BE49-F238E27FC236}">
                <a16:creationId xmlns:a16="http://schemas.microsoft.com/office/drawing/2014/main" id="{E4A2451D-A478-C1DC-34C9-EB4DF4A33B5E}"/>
              </a:ext>
            </a:extLst>
          </p:cNvPr>
          <p:cNvSpPr txBox="1"/>
          <p:nvPr/>
        </p:nvSpPr>
        <p:spPr>
          <a:xfrm>
            <a:off x="223520" y="4419600"/>
            <a:ext cx="5608320" cy="369332"/>
          </a:xfrm>
          <a:prstGeom prst="rect">
            <a:avLst/>
          </a:prstGeom>
          <a:noFill/>
        </p:spPr>
        <p:txBody>
          <a:bodyPr wrap="square" rtlCol="0">
            <a:spAutoFit/>
          </a:bodyPr>
          <a:lstStyle/>
          <a:p>
            <a:r>
              <a:rPr lang="en-US" dirty="0"/>
              <a:t>Alpha propagation lesson: Don’t leave alpha on the table!</a:t>
            </a:r>
          </a:p>
        </p:txBody>
      </p:sp>
      <p:sp>
        <p:nvSpPr>
          <p:cNvPr id="21" name="TextBox 20">
            <a:extLst>
              <a:ext uri="{FF2B5EF4-FFF2-40B4-BE49-F238E27FC236}">
                <a16:creationId xmlns:a16="http://schemas.microsoft.com/office/drawing/2014/main" id="{F67C4053-4B05-ABBF-B3AD-EDFD54E34705}"/>
              </a:ext>
            </a:extLst>
          </p:cNvPr>
          <p:cNvSpPr txBox="1"/>
          <p:nvPr/>
        </p:nvSpPr>
        <p:spPr>
          <a:xfrm>
            <a:off x="386080" y="2814320"/>
            <a:ext cx="4826000" cy="369332"/>
          </a:xfrm>
          <a:prstGeom prst="rect">
            <a:avLst/>
          </a:prstGeom>
          <a:noFill/>
        </p:spPr>
        <p:txBody>
          <a:bodyPr wrap="square" rtlCol="0">
            <a:spAutoFit/>
          </a:bodyPr>
          <a:lstStyle/>
          <a:p>
            <a:r>
              <a:rPr lang="en-US" dirty="0"/>
              <a:t>NB: Graph terminates without ability to reject H</a:t>
            </a:r>
            <a:r>
              <a:rPr lang="en-US" baseline="-25000" dirty="0"/>
              <a:t>1</a:t>
            </a:r>
            <a:r>
              <a:rPr lang="en-US" dirty="0"/>
              <a:t>.</a:t>
            </a:r>
          </a:p>
        </p:txBody>
      </p:sp>
      <p:sp>
        <p:nvSpPr>
          <p:cNvPr id="7" name="TextBox 6">
            <a:extLst>
              <a:ext uri="{FF2B5EF4-FFF2-40B4-BE49-F238E27FC236}">
                <a16:creationId xmlns:a16="http://schemas.microsoft.com/office/drawing/2014/main" id="{E82829A4-63C1-CD87-44D1-AA87AB66D533}"/>
              </a:ext>
            </a:extLst>
          </p:cNvPr>
          <p:cNvSpPr txBox="1"/>
          <p:nvPr/>
        </p:nvSpPr>
        <p:spPr>
          <a:xfrm>
            <a:off x="6105875" y="2827899"/>
            <a:ext cx="5033473" cy="369332"/>
          </a:xfrm>
          <a:prstGeom prst="rect">
            <a:avLst/>
          </a:prstGeom>
          <a:noFill/>
        </p:spPr>
        <p:txBody>
          <a:bodyPr wrap="square" rtlCol="0">
            <a:spAutoFit/>
          </a:bodyPr>
          <a:lstStyle/>
          <a:p>
            <a:r>
              <a:rPr lang="en-US" dirty="0"/>
              <a:t>As, each p-value is less that 0.05, all are rejected.</a:t>
            </a:r>
          </a:p>
        </p:txBody>
      </p:sp>
      <p:sp>
        <p:nvSpPr>
          <p:cNvPr id="9" name="TextBox 8">
            <a:extLst>
              <a:ext uri="{FF2B5EF4-FFF2-40B4-BE49-F238E27FC236}">
                <a16:creationId xmlns:a16="http://schemas.microsoft.com/office/drawing/2014/main" id="{6C245228-3967-1559-A116-C438E6C8E5BF}"/>
              </a:ext>
            </a:extLst>
          </p:cNvPr>
          <p:cNvSpPr txBox="1"/>
          <p:nvPr/>
        </p:nvSpPr>
        <p:spPr>
          <a:xfrm>
            <a:off x="6057543" y="4211652"/>
            <a:ext cx="5710016" cy="923330"/>
          </a:xfrm>
          <a:prstGeom prst="rect">
            <a:avLst/>
          </a:prstGeom>
          <a:noFill/>
        </p:spPr>
        <p:txBody>
          <a:bodyPr wrap="square" rtlCol="0">
            <a:spAutoFit/>
          </a:bodyPr>
          <a:lstStyle/>
          <a:p>
            <a:r>
              <a:rPr lang="en-US" dirty="0"/>
              <a:t>Since H1 has .01 &gt; 0.025/4 = 0.00625 H1 is retained.</a:t>
            </a:r>
          </a:p>
          <a:p>
            <a:r>
              <a:rPr lang="en-US" dirty="0"/>
              <a:t>What is largest p-value H</a:t>
            </a:r>
            <a:r>
              <a:rPr lang="en-US" baseline="-25000" dirty="0"/>
              <a:t>3</a:t>
            </a:r>
            <a:r>
              <a:rPr lang="en-US" dirty="0"/>
              <a:t> could have and still reject?</a:t>
            </a:r>
          </a:p>
          <a:p>
            <a:pPr marL="285750" indent="-285750">
              <a:buFont typeface="Arial" panose="020B0604020202020204" pitchFamily="34" charset="0"/>
              <a:buChar char="•"/>
            </a:pPr>
            <a:r>
              <a:rPr lang="en-US" dirty="0"/>
              <a:t>.025*1/4 + .025*1/4 = .0125</a:t>
            </a:r>
          </a:p>
        </p:txBody>
      </p:sp>
      <p:sp>
        <p:nvSpPr>
          <p:cNvPr id="11" name="TextBox 10">
            <a:extLst>
              <a:ext uri="{FF2B5EF4-FFF2-40B4-BE49-F238E27FC236}">
                <a16:creationId xmlns:a16="http://schemas.microsoft.com/office/drawing/2014/main" id="{B7D7D246-A79B-C2EA-06A2-556406561B16}"/>
              </a:ext>
            </a:extLst>
          </p:cNvPr>
          <p:cNvSpPr txBox="1"/>
          <p:nvPr/>
        </p:nvSpPr>
        <p:spPr>
          <a:xfrm>
            <a:off x="6125910" y="5886628"/>
            <a:ext cx="5033473" cy="830997"/>
          </a:xfrm>
          <a:prstGeom prst="rect">
            <a:avLst/>
          </a:prstGeom>
          <a:noFill/>
        </p:spPr>
        <p:txBody>
          <a:bodyPr wrap="square" rtlCol="0">
            <a:spAutoFit/>
          </a:bodyPr>
          <a:lstStyle/>
          <a:p>
            <a:r>
              <a:rPr lang="en-US" sz="1600" dirty="0"/>
              <a:t>By recycling back to top, improved fallback from H</a:t>
            </a:r>
            <a:r>
              <a:rPr lang="en-US" sz="1600" baseline="-25000" dirty="0"/>
              <a:t>1</a:t>
            </a:r>
            <a:r>
              <a:rPr lang="en-US" sz="1600" dirty="0"/>
              <a:t> ultimately compares vs. .025*3/4 = .01875 leading to rejection.</a:t>
            </a:r>
          </a:p>
        </p:txBody>
      </p:sp>
    </p:spTree>
    <p:extLst>
      <p:ext uri="{BB962C8B-B14F-4D97-AF65-F5344CB8AC3E}">
        <p14:creationId xmlns:p14="http://schemas.microsoft.com/office/powerpoint/2010/main" val="3679962743"/>
      </p:ext>
    </p:extLst>
  </p:cSld>
  <p:clrMapOvr>
    <a:masterClrMapping/>
  </p:clrMapOvr>
  <p:transition spd="slow">
    <p:push dir="u"/>
  </p:transition>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229CC0-2BA6-2D65-A56D-1F4AAB467B42}"/>
              </a:ext>
            </a:extLst>
          </p:cNvPr>
          <p:cNvSpPr>
            <a:spLocks noGrp="1"/>
          </p:cNvSpPr>
          <p:nvPr>
            <p:ph type="body" sz="quarter" idx="15"/>
          </p:nvPr>
        </p:nvSpPr>
        <p:spPr>
          <a:xfrm>
            <a:off x="311150" y="1102385"/>
            <a:ext cx="11569700" cy="854602"/>
          </a:xfrm>
        </p:spPr>
        <p:txBody>
          <a:bodyPr>
            <a:noAutofit/>
          </a:bodyPr>
          <a:lstStyle/>
          <a:p>
            <a:pPr marL="342900" indent="-342900">
              <a:buFont typeface="+mj-lt"/>
              <a:buAutoNum type="arabicPeriod"/>
            </a:pPr>
            <a:r>
              <a:rPr lang="en-US" sz="1400" i="1" dirty="0"/>
              <a:t>What does Graph on left suggest about team’s view of relative importance of the H</a:t>
            </a:r>
            <a:r>
              <a:rPr lang="en-US" sz="1400" i="1" baseline="-25000" dirty="0"/>
              <a:t>1</a:t>
            </a:r>
            <a:r>
              <a:rPr lang="en-US" sz="1400" i="1" dirty="0"/>
              <a:t>, H</a:t>
            </a:r>
            <a:r>
              <a:rPr lang="en-US" sz="1400" i="1" baseline="-25000" dirty="0"/>
              <a:t>2</a:t>
            </a:r>
            <a:r>
              <a:rPr lang="en-US" sz="1400" i="1" dirty="0"/>
              <a:t>, H</a:t>
            </a:r>
            <a:r>
              <a:rPr lang="en-US" sz="1400" i="1" baseline="-25000" dirty="0"/>
              <a:t>3</a:t>
            </a:r>
            <a:r>
              <a:rPr lang="en-US" sz="1400" i="1" dirty="0"/>
              <a:t>, H</a:t>
            </a:r>
            <a:r>
              <a:rPr lang="en-US" sz="1400" i="1" baseline="-25000" dirty="0"/>
              <a:t>4</a:t>
            </a:r>
            <a:r>
              <a:rPr lang="en-US" sz="1400" i="1" dirty="0"/>
              <a:t>?</a:t>
            </a:r>
          </a:p>
          <a:p>
            <a:pPr marL="342900" indent="-342900">
              <a:buFont typeface="+mj-lt"/>
              <a:buAutoNum type="arabicPeriod"/>
            </a:pPr>
            <a:r>
              <a:rPr lang="en-US" sz="1400" i="1" dirty="0"/>
              <a:t>What improvements are offered by the generalized version of the center graph?</a:t>
            </a:r>
          </a:p>
          <a:p>
            <a:pPr marL="342900" indent="-342900">
              <a:buFont typeface="+mj-lt"/>
              <a:buAutoNum type="arabicPeriod"/>
            </a:pPr>
            <a:r>
              <a:rPr lang="en-US" sz="1400" i="1" dirty="0"/>
              <a:t>Note that the final graph allows us to think of generalization of the previous graph.</a:t>
            </a:r>
          </a:p>
        </p:txBody>
      </p:sp>
      <p:sp>
        <p:nvSpPr>
          <p:cNvPr id="3" name="Footer Placeholder 2">
            <a:extLst>
              <a:ext uri="{FF2B5EF4-FFF2-40B4-BE49-F238E27FC236}">
                <a16:creationId xmlns:a16="http://schemas.microsoft.com/office/drawing/2014/main" id="{4A9C4D4B-57F8-805B-CD83-3573A936266B}"/>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D3787BB3-6835-94BB-FC86-7E27B917E767}"/>
              </a:ext>
            </a:extLst>
          </p:cNvPr>
          <p:cNvSpPr>
            <a:spLocks noGrp="1"/>
          </p:cNvSpPr>
          <p:nvPr>
            <p:ph type="title"/>
          </p:nvPr>
        </p:nvSpPr>
        <p:spPr>
          <a:xfrm>
            <a:off x="578646" y="170749"/>
            <a:ext cx="9940253" cy="685801"/>
          </a:xfrm>
        </p:spPr>
        <p:txBody>
          <a:bodyPr>
            <a:normAutofit fontScale="90000"/>
          </a:bodyPr>
          <a:lstStyle/>
          <a:p>
            <a:r>
              <a:rPr lang="en-US" i="1" dirty="0"/>
              <a:t>Parallel Gatekeeping, Improved parallel gatekeeping, </a:t>
            </a:r>
            <a:br>
              <a:rPr lang="en-US" i="1" dirty="0"/>
            </a:br>
            <a:r>
              <a:rPr lang="en-US" i="1" dirty="0"/>
              <a:t>&amp; epsilon replaced with small but positive value</a:t>
            </a:r>
            <a:endParaRPr lang="en-US" dirty="0"/>
          </a:p>
        </p:txBody>
      </p:sp>
      <p:pic>
        <p:nvPicPr>
          <p:cNvPr id="8" name="Picture 7">
            <a:extLst>
              <a:ext uri="{FF2B5EF4-FFF2-40B4-BE49-F238E27FC236}">
                <a16:creationId xmlns:a16="http://schemas.microsoft.com/office/drawing/2014/main" id="{79B1947C-DC2C-7DFC-9CC5-598AC8DB8A01}"/>
              </a:ext>
            </a:extLst>
          </p:cNvPr>
          <p:cNvPicPr>
            <a:picLocks noChangeAspect="1"/>
          </p:cNvPicPr>
          <p:nvPr/>
        </p:nvPicPr>
        <p:blipFill>
          <a:blip r:embed="rId3"/>
          <a:stretch>
            <a:fillRect/>
          </a:stretch>
        </p:blipFill>
        <p:spPr>
          <a:xfrm>
            <a:off x="0" y="2003339"/>
            <a:ext cx="3663632" cy="3906078"/>
          </a:xfrm>
          <a:prstGeom prst="rect">
            <a:avLst/>
          </a:prstGeom>
        </p:spPr>
      </p:pic>
      <p:pic>
        <p:nvPicPr>
          <p:cNvPr id="10" name="Picture 9">
            <a:extLst>
              <a:ext uri="{FF2B5EF4-FFF2-40B4-BE49-F238E27FC236}">
                <a16:creationId xmlns:a16="http://schemas.microsoft.com/office/drawing/2014/main" id="{0BC29711-5676-DD45-21BF-A9847F0D5324}"/>
              </a:ext>
            </a:extLst>
          </p:cNvPr>
          <p:cNvPicPr>
            <a:picLocks noChangeAspect="1"/>
          </p:cNvPicPr>
          <p:nvPr/>
        </p:nvPicPr>
        <p:blipFill>
          <a:blip r:embed="rId4"/>
          <a:stretch>
            <a:fillRect/>
          </a:stretch>
        </p:blipFill>
        <p:spPr>
          <a:xfrm>
            <a:off x="8264145" y="2034768"/>
            <a:ext cx="3785108" cy="3864239"/>
          </a:xfrm>
          <a:prstGeom prst="rect">
            <a:avLst/>
          </a:prstGeom>
        </p:spPr>
      </p:pic>
      <p:pic>
        <p:nvPicPr>
          <p:cNvPr id="12" name="Picture 11">
            <a:extLst>
              <a:ext uri="{FF2B5EF4-FFF2-40B4-BE49-F238E27FC236}">
                <a16:creationId xmlns:a16="http://schemas.microsoft.com/office/drawing/2014/main" id="{3C7ABD36-4800-3937-9080-BBD5AB4679F1}"/>
              </a:ext>
            </a:extLst>
          </p:cNvPr>
          <p:cNvPicPr>
            <a:picLocks noChangeAspect="1"/>
          </p:cNvPicPr>
          <p:nvPr/>
        </p:nvPicPr>
        <p:blipFill>
          <a:blip r:embed="rId5"/>
          <a:stretch>
            <a:fillRect/>
          </a:stretch>
        </p:blipFill>
        <p:spPr>
          <a:xfrm>
            <a:off x="3743289" y="2034921"/>
            <a:ext cx="4428399" cy="3821303"/>
          </a:xfrm>
          <a:prstGeom prst="rect">
            <a:avLst/>
          </a:prstGeom>
        </p:spPr>
      </p:pic>
      <p:sp>
        <p:nvSpPr>
          <p:cNvPr id="7" name="TextBox 6">
            <a:extLst>
              <a:ext uri="{FF2B5EF4-FFF2-40B4-BE49-F238E27FC236}">
                <a16:creationId xmlns:a16="http://schemas.microsoft.com/office/drawing/2014/main" id="{6A5FEBA1-B66A-608D-1846-2544422916D2}"/>
              </a:ext>
            </a:extLst>
          </p:cNvPr>
          <p:cNvSpPr txBox="1"/>
          <p:nvPr/>
        </p:nvSpPr>
        <p:spPr>
          <a:xfrm>
            <a:off x="521292" y="5947872"/>
            <a:ext cx="2777383" cy="646331"/>
          </a:xfrm>
          <a:prstGeom prst="rect">
            <a:avLst/>
          </a:prstGeom>
          <a:noFill/>
        </p:spPr>
        <p:txBody>
          <a:bodyPr wrap="square" rtlCol="0">
            <a:spAutoFit/>
          </a:bodyPr>
          <a:lstStyle/>
          <a:p>
            <a:pPr algn="ctr"/>
            <a:r>
              <a:rPr lang="en-US" dirty="0"/>
              <a:t>No recycling employed!</a:t>
            </a:r>
          </a:p>
          <a:p>
            <a:pPr algn="ctr"/>
            <a:r>
              <a:rPr lang="en-US" dirty="0"/>
              <a:t>We can do better!</a:t>
            </a:r>
          </a:p>
        </p:txBody>
      </p:sp>
      <p:sp>
        <p:nvSpPr>
          <p:cNvPr id="9" name="TextBox 8">
            <a:extLst>
              <a:ext uri="{FF2B5EF4-FFF2-40B4-BE49-F238E27FC236}">
                <a16:creationId xmlns:a16="http://schemas.microsoft.com/office/drawing/2014/main" id="{8986D877-9E68-1CB0-5337-B48CFCD31B90}"/>
              </a:ext>
            </a:extLst>
          </p:cNvPr>
          <p:cNvSpPr txBox="1"/>
          <p:nvPr/>
        </p:nvSpPr>
        <p:spPr>
          <a:xfrm>
            <a:off x="3486684" y="5886626"/>
            <a:ext cx="4666003" cy="646331"/>
          </a:xfrm>
          <a:prstGeom prst="rect">
            <a:avLst/>
          </a:prstGeom>
          <a:noFill/>
        </p:spPr>
        <p:txBody>
          <a:bodyPr wrap="square" rtlCol="0">
            <a:spAutoFit/>
          </a:bodyPr>
          <a:lstStyle/>
          <a:p>
            <a:pPr algn="ctr"/>
            <a:r>
              <a:rPr lang="en-US" dirty="0"/>
              <a:t>Having rejected H</a:t>
            </a:r>
            <a:r>
              <a:rPr lang="en-US" baseline="-25000" dirty="0"/>
              <a:t>1</a:t>
            </a:r>
            <a:r>
              <a:rPr lang="en-US" dirty="0"/>
              <a:t> and H</a:t>
            </a:r>
            <a:r>
              <a:rPr lang="en-US" baseline="-25000" dirty="0"/>
              <a:t>3</a:t>
            </a:r>
            <a:r>
              <a:rPr lang="en-US" dirty="0"/>
              <a:t>, priority is H</a:t>
            </a:r>
            <a:r>
              <a:rPr lang="en-US" baseline="-25000" dirty="0"/>
              <a:t>4</a:t>
            </a:r>
            <a:r>
              <a:rPr lang="en-US" dirty="0"/>
              <a:t>, not H</a:t>
            </a:r>
            <a:r>
              <a:rPr lang="en-US" baseline="-25000" dirty="0"/>
              <a:t>2</a:t>
            </a:r>
            <a:r>
              <a:rPr lang="en-US" dirty="0"/>
              <a:t>.</a:t>
            </a:r>
          </a:p>
          <a:p>
            <a:pPr algn="ctr"/>
            <a:r>
              <a:rPr lang="en-US" dirty="0"/>
              <a:t>Having rejected H</a:t>
            </a:r>
            <a:r>
              <a:rPr lang="en-US" baseline="-25000" dirty="0"/>
              <a:t>2</a:t>
            </a:r>
            <a:r>
              <a:rPr lang="en-US" dirty="0"/>
              <a:t> and H</a:t>
            </a:r>
            <a:r>
              <a:rPr lang="en-US" baseline="-25000" dirty="0"/>
              <a:t>4</a:t>
            </a:r>
            <a:r>
              <a:rPr lang="en-US" dirty="0"/>
              <a:t>, priority is H</a:t>
            </a:r>
            <a:r>
              <a:rPr lang="en-US" baseline="-25000" dirty="0"/>
              <a:t>3</a:t>
            </a:r>
            <a:r>
              <a:rPr lang="en-US" dirty="0"/>
              <a:t>, not H</a:t>
            </a:r>
            <a:r>
              <a:rPr lang="en-US" baseline="-25000" dirty="0"/>
              <a:t>1</a:t>
            </a:r>
            <a:r>
              <a:rPr lang="en-US" dirty="0"/>
              <a:t>.</a:t>
            </a:r>
          </a:p>
        </p:txBody>
      </p:sp>
      <p:sp>
        <p:nvSpPr>
          <p:cNvPr id="11" name="TextBox 10">
            <a:extLst>
              <a:ext uri="{FF2B5EF4-FFF2-40B4-BE49-F238E27FC236}">
                <a16:creationId xmlns:a16="http://schemas.microsoft.com/office/drawing/2014/main" id="{FC5C962F-A976-5943-ACF8-5CFF88916FC6}"/>
              </a:ext>
            </a:extLst>
          </p:cNvPr>
          <p:cNvSpPr txBox="1"/>
          <p:nvPr/>
        </p:nvSpPr>
        <p:spPr>
          <a:xfrm>
            <a:off x="8151264" y="5868111"/>
            <a:ext cx="3847031" cy="923330"/>
          </a:xfrm>
          <a:prstGeom prst="rect">
            <a:avLst/>
          </a:prstGeom>
          <a:noFill/>
        </p:spPr>
        <p:txBody>
          <a:bodyPr wrap="square" rtlCol="0">
            <a:spAutoFit/>
          </a:bodyPr>
          <a:lstStyle/>
          <a:p>
            <a:pPr algn="ctr"/>
            <a:r>
              <a:rPr lang="en-US" dirty="0"/>
              <a:t>Taking various values of </a:t>
            </a:r>
            <a:r>
              <a:rPr lang="en-US" dirty="0">
                <a:latin typeface="Symbol" panose="05050102010706020507" pitchFamily="18" charset="2"/>
              </a:rPr>
              <a:t>e</a:t>
            </a:r>
            <a:r>
              <a:rPr lang="en-US" dirty="0"/>
              <a:t> leads to different graphs and different behavior. Simulation will help assess.</a:t>
            </a:r>
          </a:p>
        </p:txBody>
      </p:sp>
    </p:spTree>
    <p:extLst>
      <p:ext uri="{BB962C8B-B14F-4D97-AF65-F5344CB8AC3E}">
        <p14:creationId xmlns:p14="http://schemas.microsoft.com/office/powerpoint/2010/main" val="1215423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6122F-2319-BBDD-D711-F54D03AFDE14}"/>
              </a:ext>
            </a:extLst>
          </p:cNvPr>
          <p:cNvSpPr>
            <a:spLocks noGrp="1"/>
          </p:cNvSpPr>
          <p:nvPr>
            <p:ph type="body" sz="quarter" idx="15"/>
          </p:nvPr>
        </p:nvSpPr>
        <p:spPr>
          <a:xfrm>
            <a:off x="923798" y="1823720"/>
            <a:ext cx="2452370" cy="4744682"/>
          </a:xfrm>
        </p:spPr>
        <p:txBody>
          <a:bodyPr/>
          <a:lstStyle/>
          <a:p>
            <a:r>
              <a:rPr lang="en-US" dirty="0"/>
              <a:t>Truncated Holm Procedure</a:t>
            </a:r>
          </a:p>
        </p:txBody>
      </p:sp>
      <p:sp>
        <p:nvSpPr>
          <p:cNvPr id="3" name="Footer Placeholder 2">
            <a:extLst>
              <a:ext uri="{FF2B5EF4-FFF2-40B4-BE49-F238E27FC236}">
                <a16:creationId xmlns:a16="http://schemas.microsoft.com/office/drawing/2014/main" id="{00927F14-DF35-09FD-5CC5-C96E95E76CFD}"/>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C8CD59AB-4A98-87ED-3949-4D6F77E105B7}"/>
              </a:ext>
            </a:extLst>
          </p:cNvPr>
          <p:cNvSpPr>
            <a:spLocks noGrp="1"/>
          </p:cNvSpPr>
          <p:nvPr>
            <p:ph type="title"/>
          </p:nvPr>
        </p:nvSpPr>
        <p:spPr/>
        <p:txBody>
          <a:bodyPr/>
          <a:lstStyle/>
          <a:p>
            <a:r>
              <a:rPr lang="en-US" dirty="0"/>
              <a:t>Truncated Holm Procedure vs. Simple Successive Graph</a:t>
            </a:r>
          </a:p>
        </p:txBody>
      </p:sp>
      <p:sp>
        <p:nvSpPr>
          <p:cNvPr id="5" name="Slide Number Placeholder 4">
            <a:extLst>
              <a:ext uri="{FF2B5EF4-FFF2-40B4-BE49-F238E27FC236}">
                <a16:creationId xmlns:a16="http://schemas.microsoft.com/office/drawing/2014/main" id="{3FEC1DEA-CA33-F24A-2FF0-9C4946C0E524}"/>
              </a:ext>
            </a:extLst>
          </p:cNvPr>
          <p:cNvSpPr>
            <a:spLocks noGrp="1"/>
          </p:cNvSpPr>
          <p:nvPr>
            <p:ph type="sldNum" sz="quarter" idx="4"/>
          </p:nvPr>
        </p:nvSpPr>
        <p:spPr/>
        <p:txBody>
          <a:bodyPr/>
          <a:lstStyle/>
          <a:p>
            <a:pPr defTabSz="1218810"/>
            <a:fld id="{E9B57936-92EF-4126-AE48-1D9D36D15E98}" type="slidenum">
              <a:rPr lang="ja-JP" altLang="en-US" smtClean="0"/>
              <a:pPr defTabSz="1218810"/>
              <a:t>14</a:t>
            </a:fld>
            <a:endParaRPr lang="ja-JP" altLang="en-US"/>
          </a:p>
        </p:txBody>
      </p:sp>
      <p:sp>
        <p:nvSpPr>
          <p:cNvPr id="6" name="Text Placeholder 5">
            <a:extLst>
              <a:ext uri="{FF2B5EF4-FFF2-40B4-BE49-F238E27FC236}">
                <a16:creationId xmlns:a16="http://schemas.microsoft.com/office/drawing/2014/main" id="{8CC820D7-7837-ECD9-5CBE-30A5F675033F}"/>
              </a:ext>
            </a:extLst>
          </p:cNvPr>
          <p:cNvSpPr>
            <a:spLocks noGrp="1"/>
          </p:cNvSpPr>
          <p:nvPr>
            <p:ph type="body" sz="quarter" idx="16"/>
          </p:nvPr>
        </p:nvSpPr>
        <p:spPr/>
        <p:txBody>
          <a:bodyPr/>
          <a:lstStyle/>
          <a:p>
            <a:endParaRPr lang="en-US" dirty="0"/>
          </a:p>
        </p:txBody>
      </p:sp>
      <p:pic>
        <p:nvPicPr>
          <p:cNvPr id="8" name="Picture 7">
            <a:extLst>
              <a:ext uri="{FF2B5EF4-FFF2-40B4-BE49-F238E27FC236}">
                <a16:creationId xmlns:a16="http://schemas.microsoft.com/office/drawing/2014/main" id="{F2425FCF-571D-9EDD-774A-236265B437FB}"/>
              </a:ext>
            </a:extLst>
          </p:cNvPr>
          <p:cNvPicPr>
            <a:picLocks noChangeAspect="1"/>
          </p:cNvPicPr>
          <p:nvPr/>
        </p:nvPicPr>
        <p:blipFill>
          <a:blip r:embed="rId3"/>
          <a:stretch>
            <a:fillRect/>
          </a:stretch>
        </p:blipFill>
        <p:spPr>
          <a:xfrm>
            <a:off x="885707" y="2384277"/>
            <a:ext cx="2915147" cy="2895713"/>
          </a:xfrm>
          <a:prstGeom prst="rect">
            <a:avLst/>
          </a:prstGeom>
        </p:spPr>
      </p:pic>
      <p:pic>
        <p:nvPicPr>
          <p:cNvPr id="10" name="Picture 9">
            <a:extLst>
              <a:ext uri="{FF2B5EF4-FFF2-40B4-BE49-F238E27FC236}">
                <a16:creationId xmlns:a16="http://schemas.microsoft.com/office/drawing/2014/main" id="{3A1E6FC8-55AA-FC4E-3476-55A23F9FBA6C}"/>
              </a:ext>
            </a:extLst>
          </p:cNvPr>
          <p:cNvPicPr>
            <a:picLocks noChangeAspect="1"/>
          </p:cNvPicPr>
          <p:nvPr/>
        </p:nvPicPr>
        <p:blipFill>
          <a:blip r:embed="rId4"/>
          <a:stretch>
            <a:fillRect/>
          </a:stretch>
        </p:blipFill>
        <p:spPr>
          <a:xfrm>
            <a:off x="7755965" y="2204814"/>
            <a:ext cx="2912824" cy="2954585"/>
          </a:xfrm>
          <a:prstGeom prst="rect">
            <a:avLst/>
          </a:prstGeom>
        </p:spPr>
      </p:pic>
      <p:sp>
        <p:nvSpPr>
          <p:cNvPr id="12" name="TextBox 11">
            <a:extLst>
              <a:ext uri="{FF2B5EF4-FFF2-40B4-BE49-F238E27FC236}">
                <a16:creationId xmlns:a16="http://schemas.microsoft.com/office/drawing/2014/main" id="{28B7969E-D927-3D63-D045-0BD91B0C3B0C}"/>
              </a:ext>
            </a:extLst>
          </p:cNvPr>
          <p:cNvSpPr txBox="1"/>
          <p:nvPr/>
        </p:nvSpPr>
        <p:spPr>
          <a:xfrm>
            <a:off x="1089660" y="911275"/>
            <a:ext cx="10035540" cy="923330"/>
          </a:xfrm>
          <a:prstGeom prst="rect">
            <a:avLst/>
          </a:prstGeom>
          <a:noFill/>
        </p:spPr>
        <p:txBody>
          <a:bodyPr wrap="square">
            <a:spAutoFit/>
          </a:bodyPr>
          <a:lstStyle/>
          <a:p>
            <a:r>
              <a:rPr lang="en-US" i="1" dirty="0"/>
              <a:t>What does Graph on left suggest about team’s view of relative importance of the H</a:t>
            </a:r>
            <a:r>
              <a:rPr lang="en-US" i="1" baseline="-25000" dirty="0"/>
              <a:t>1</a:t>
            </a:r>
            <a:r>
              <a:rPr lang="en-US" i="1" dirty="0"/>
              <a:t>, H</a:t>
            </a:r>
            <a:r>
              <a:rPr lang="en-US" i="1" baseline="-25000" dirty="0"/>
              <a:t>2</a:t>
            </a:r>
            <a:r>
              <a:rPr lang="en-US" i="1" dirty="0"/>
              <a:t>, H</a:t>
            </a:r>
            <a:r>
              <a:rPr lang="en-US" i="1" baseline="-25000" dirty="0"/>
              <a:t>3</a:t>
            </a:r>
            <a:r>
              <a:rPr lang="en-US" i="1" dirty="0"/>
              <a:t>, H</a:t>
            </a:r>
            <a:r>
              <a:rPr lang="en-US" i="1" baseline="-25000" dirty="0"/>
              <a:t>4</a:t>
            </a:r>
            <a:r>
              <a:rPr lang="en-US" i="1" dirty="0"/>
              <a:t>?</a:t>
            </a:r>
          </a:p>
          <a:p>
            <a:r>
              <a:rPr lang="en-US" i="1" dirty="0"/>
              <a:t>What does generalized version on the right allow the team to accomplish? </a:t>
            </a:r>
          </a:p>
          <a:p>
            <a:endParaRPr lang="en-US" i="1" dirty="0"/>
          </a:p>
        </p:txBody>
      </p:sp>
      <p:sp>
        <p:nvSpPr>
          <p:cNvPr id="7" name="TextBox 6">
            <a:extLst>
              <a:ext uri="{FF2B5EF4-FFF2-40B4-BE49-F238E27FC236}">
                <a16:creationId xmlns:a16="http://schemas.microsoft.com/office/drawing/2014/main" id="{6DF8F83C-EF90-11BB-6271-961FCA7C73C1}"/>
              </a:ext>
            </a:extLst>
          </p:cNvPr>
          <p:cNvSpPr txBox="1"/>
          <p:nvPr/>
        </p:nvSpPr>
        <p:spPr>
          <a:xfrm>
            <a:off x="353298" y="5387846"/>
            <a:ext cx="5526209" cy="646331"/>
          </a:xfrm>
          <a:prstGeom prst="rect">
            <a:avLst/>
          </a:prstGeom>
          <a:noFill/>
        </p:spPr>
        <p:txBody>
          <a:bodyPr wrap="square">
            <a:spAutoFit/>
          </a:bodyPr>
          <a:lstStyle/>
          <a:p>
            <a:r>
              <a:rPr lang="en-US" i="1" dirty="0"/>
              <a:t>Taking </a:t>
            </a:r>
            <a:r>
              <a:rPr lang="en-US" i="1" dirty="0">
                <a:latin typeface="Symbol" panose="05050102010706020507" pitchFamily="18" charset="2"/>
              </a:rPr>
              <a:t>g</a:t>
            </a:r>
            <a:r>
              <a:rPr lang="en-US" i="1" dirty="0"/>
              <a:t> = 0.95 would imply ___________</a:t>
            </a:r>
          </a:p>
          <a:p>
            <a:r>
              <a:rPr lang="en-US" i="1" dirty="0"/>
              <a:t>Taking </a:t>
            </a:r>
            <a:r>
              <a:rPr lang="en-US" i="1" dirty="0">
                <a:latin typeface="Symbol" panose="05050102010706020507" pitchFamily="18" charset="2"/>
              </a:rPr>
              <a:t>g</a:t>
            </a:r>
            <a:r>
              <a:rPr lang="en-US" i="1" dirty="0"/>
              <a:t> = 0.05 would imply ___________</a:t>
            </a:r>
          </a:p>
        </p:txBody>
      </p:sp>
      <p:sp>
        <p:nvSpPr>
          <p:cNvPr id="11" name="TextBox 10">
            <a:extLst>
              <a:ext uri="{FF2B5EF4-FFF2-40B4-BE49-F238E27FC236}">
                <a16:creationId xmlns:a16="http://schemas.microsoft.com/office/drawing/2014/main" id="{91E39C3E-FF6F-7EE8-AFF6-89E310F4FF58}"/>
              </a:ext>
            </a:extLst>
          </p:cNvPr>
          <p:cNvSpPr txBox="1"/>
          <p:nvPr/>
        </p:nvSpPr>
        <p:spPr>
          <a:xfrm>
            <a:off x="6058968" y="5420604"/>
            <a:ext cx="6016240" cy="646331"/>
          </a:xfrm>
          <a:prstGeom prst="rect">
            <a:avLst/>
          </a:prstGeom>
          <a:noFill/>
        </p:spPr>
        <p:txBody>
          <a:bodyPr wrap="square">
            <a:spAutoFit/>
          </a:bodyPr>
          <a:lstStyle/>
          <a:p>
            <a:r>
              <a:rPr lang="en-US" i="1" dirty="0"/>
              <a:t>Taking </a:t>
            </a:r>
            <a:r>
              <a:rPr lang="en-US" i="1" dirty="0">
                <a:latin typeface="Symbol" panose="05050102010706020507" pitchFamily="18" charset="2"/>
              </a:rPr>
              <a:t>g</a:t>
            </a:r>
            <a:r>
              <a:rPr lang="en-US" i="1" dirty="0"/>
              <a:t> = 0.95 and </a:t>
            </a:r>
            <a:r>
              <a:rPr lang="en-US" i="1" dirty="0">
                <a:latin typeface="Symbol" panose="05050102010706020507" pitchFamily="18" charset="2"/>
              </a:rPr>
              <a:t>d</a:t>
            </a:r>
            <a:r>
              <a:rPr lang="en-US" i="1" dirty="0"/>
              <a:t> = 0.05 would imply ___________</a:t>
            </a:r>
          </a:p>
          <a:p>
            <a:r>
              <a:rPr lang="en-US" i="1" dirty="0"/>
              <a:t>Taking </a:t>
            </a:r>
            <a:r>
              <a:rPr lang="en-US" i="1" dirty="0">
                <a:latin typeface="Symbol" panose="05050102010706020507" pitchFamily="18" charset="2"/>
              </a:rPr>
              <a:t>g</a:t>
            </a:r>
            <a:r>
              <a:rPr lang="en-US" i="1" dirty="0"/>
              <a:t> = 0.05 and </a:t>
            </a:r>
            <a:r>
              <a:rPr lang="en-US" i="1" dirty="0">
                <a:latin typeface="Symbol" panose="05050102010706020507" pitchFamily="18" charset="2"/>
              </a:rPr>
              <a:t>d</a:t>
            </a:r>
            <a:r>
              <a:rPr lang="en-US" i="1" dirty="0"/>
              <a:t> = 0.95 would imply ___________</a:t>
            </a:r>
          </a:p>
        </p:txBody>
      </p:sp>
    </p:spTree>
    <p:extLst>
      <p:ext uri="{BB962C8B-B14F-4D97-AF65-F5344CB8AC3E}">
        <p14:creationId xmlns:p14="http://schemas.microsoft.com/office/powerpoint/2010/main" val="3584373648"/>
      </p:ext>
    </p:extLst>
  </p:cSld>
  <p:clrMapOvr>
    <a:masterClrMapping/>
  </p:clrMapOvr>
  <p:transition spd="slow">
    <p:push dir="u"/>
  </p:transition>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974F51A-ED2A-FC20-818D-A255024D525D}"/>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FFDCD08B-8DE1-E986-1ABB-CA6681657D0B}"/>
              </a:ext>
            </a:extLst>
          </p:cNvPr>
          <p:cNvSpPr>
            <a:spLocks noGrp="1"/>
          </p:cNvSpPr>
          <p:nvPr>
            <p:ph type="title"/>
          </p:nvPr>
        </p:nvSpPr>
        <p:spPr/>
        <p:txBody>
          <a:bodyPr/>
          <a:lstStyle/>
          <a:p>
            <a:r>
              <a:rPr lang="en-US" dirty="0"/>
              <a:t>Non-inferiority/Superiority &amp; Composite/Components</a:t>
            </a:r>
          </a:p>
        </p:txBody>
      </p:sp>
      <p:sp>
        <p:nvSpPr>
          <p:cNvPr id="5" name="Slide Number Placeholder 4">
            <a:extLst>
              <a:ext uri="{FF2B5EF4-FFF2-40B4-BE49-F238E27FC236}">
                <a16:creationId xmlns:a16="http://schemas.microsoft.com/office/drawing/2014/main" id="{3467F9AB-8485-D232-C156-DC2B95299710}"/>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6" name="Text Placeholder 5">
            <a:extLst>
              <a:ext uri="{FF2B5EF4-FFF2-40B4-BE49-F238E27FC236}">
                <a16:creationId xmlns:a16="http://schemas.microsoft.com/office/drawing/2014/main" id="{9ADC75A0-372F-C4EF-C32B-E51860BC5228}"/>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B9178B46-0509-C25D-E548-FC83A6DC655B}"/>
              </a:ext>
            </a:extLst>
          </p:cNvPr>
          <p:cNvPicPr>
            <a:picLocks noChangeAspect="1"/>
          </p:cNvPicPr>
          <p:nvPr/>
        </p:nvPicPr>
        <p:blipFill>
          <a:blip r:embed="rId3"/>
          <a:stretch>
            <a:fillRect/>
          </a:stretch>
        </p:blipFill>
        <p:spPr>
          <a:xfrm>
            <a:off x="442718" y="1222515"/>
            <a:ext cx="3479041" cy="3192110"/>
          </a:xfrm>
          <a:prstGeom prst="rect">
            <a:avLst/>
          </a:prstGeom>
        </p:spPr>
      </p:pic>
      <p:pic>
        <p:nvPicPr>
          <p:cNvPr id="10" name="Picture 9">
            <a:extLst>
              <a:ext uri="{FF2B5EF4-FFF2-40B4-BE49-F238E27FC236}">
                <a16:creationId xmlns:a16="http://schemas.microsoft.com/office/drawing/2014/main" id="{F589F5C5-4393-5A76-3188-C2EEC7E5EA99}"/>
              </a:ext>
            </a:extLst>
          </p:cNvPr>
          <p:cNvPicPr>
            <a:picLocks noChangeAspect="1"/>
          </p:cNvPicPr>
          <p:nvPr/>
        </p:nvPicPr>
        <p:blipFill>
          <a:blip r:embed="rId4"/>
          <a:stretch>
            <a:fillRect/>
          </a:stretch>
        </p:blipFill>
        <p:spPr>
          <a:xfrm>
            <a:off x="6885119" y="1125350"/>
            <a:ext cx="3289235" cy="3324730"/>
          </a:xfrm>
          <a:prstGeom prst="rect">
            <a:avLst/>
          </a:prstGeom>
        </p:spPr>
      </p:pic>
      <p:sp>
        <p:nvSpPr>
          <p:cNvPr id="11" name="Text Placeholder 1">
            <a:extLst>
              <a:ext uri="{FF2B5EF4-FFF2-40B4-BE49-F238E27FC236}">
                <a16:creationId xmlns:a16="http://schemas.microsoft.com/office/drawing/2014/main" id="{F121F061-2D7C-281E-FC83-676379329D44}"/>
              </a:ext>
            </a:extLst>
          </p:cNvPr>
          <p:cNvSpPr txBox="1">
            <a:spLocks/>
          </p:cNvSpPr>
          <p:nvPr/>
        </p:nvSpPr>
        <p:spPr>
          <a:xfrm>
            <a:off x="402590" y="4739665"/>
            <a:ext cx="5327650" cy="1803375"/>
          </a:xfrm>
          <a:prstGeom prst="rect">
            <a:avLst/>
          </a:prstGeom>
        </p:spPr>
        <p:txBody>
          <a:bodyPr vert="horz" lIns="0" tIns="0" rIns="0" bIns="0" numCol="1" rtlCol="0">
            <a:normAutofit lnSpcReduction="10000"/>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dirty="0"/>
              <a:t>Graph representing the procedure from Hung and Wang (2010)</a:t>
            </a:r>
          </a:p>
          <a:p>
            <a:endParaRPr lang="en-US" dirty="0"/>
          </a:p>
          <a:p>
            <a:r>
              <a:rPr lang="en-US" dirty="0"/>
              <a:t>$H_{1,NI}$ : Non-inferiority of the primary endpoint</a:t>
            </a:r>
          </a:p>
          <a:p>
            <a:r>
              <a:rPr lang="en-US" dirty="0"/>
              <a:t>$H_{1,S}$  : Superiority of the primary endpoint</a:t>
            </a:r>
          </a:p>
          <a:p>
            <a:r>
              <a:rPr lang="en-US" dirty="0"/>
              <a:t>$H_{2,NI}$ : Non-inferiority of the secondary endpoint</a:t>
            </a:r>
          </a:p>
          <a:p>
            <a:r>
              <a:rPr lang="en-US" dirty="0"/>
              <a:t>$H_{2,S}$  : Superiority of the secondary endpoint</a:t>
            </a:r>
          </a:p>
        </p:txBody>
      </p:sp>
      <p:sp>
        <p:nvSpPr>
          <p:cNvPr id="12" name="Text Placeholder 1">
            <a:extLst>
              <a:ext uri="{FF2B5EF4-FFF2-40B4-BE49-F238E27FC236}">
                <a16:creationId xmlns:a16="http://schemas.microsoft.com/office/drawing/2014/main" id="{CF1EDC74-F388-B632-35F1-81AF631DAAA6}"/>
              </a:ext>
            </a:extLst>
          </p:cNvPr>
          <p:cNvSpPr>
            <a:spLocks noGrp="1"/>
          </p:cNvSpPr>
          <p:nvPr>
            <p:ph type="body" sz="quarter" idx="15"/>
          </p:nvPr>
        </p:nvSpPr>
        <p:spPr>
          <a:xfrm>
            <a:off x="6065520" y="4648200"/>
            <a:ext cx="5953443" cy="1803400"/>
          </a:xfrm>
        </p:spPr>
        <p:txBody>
          <a:bodyPr>
            <a:normAutofit fontScale="92500" lnSpcReduction="10000"/>
          </a:bodyPr>
          <a:lstStyle/>
          <a:p>
            <a:r>
              <a:rPr lang="en-US" dirty="0"/>
              <a:t>Graph representing the procedure from </a:t>
            </a:r>
            <a:r>
              <a:rPr lang="en-US" dirty="0" err="1"/>
              <a:t>Huque</a:t>
            </a:r>
            <a:r>
              <a:rPr lang="en-US" dirty="0"/>
              <a:t>, </a:t>
            </a:r>
            <a:r>
              <a:rPr lang="en-US" dirty="0" err="1"/>
              <a:t>Alosh</a:t>
            </a:r>
            <a:r>
              <a:rPr lang="en-US" dirty="0"/>
              <a:t> and </a:t>
            </a:r>
            <a:r>
              <a:rPr lang="en-US" dirty="0" err="1"/>
              <a:t>Bhore</a:t>
            </a:r>
            <a:r>
              <a:rPr lang="en-US" dirty="0"/>
              <a:t> (2011)</a:t>
            </a:r>
          </a:p>
          <a:p>
            <a:r>
              <a:rPr lang="en-US" dirty="0"/>
              <a:t>E.g., </a:t>
            </a:r>
          </a:p>
          <a:p>
            <a:r>
              <a:rPr lang="en-US" dirty="0"/>
              <a:t>H1 = MACE, </a:t>
            </a:r>
          </a:p>
          <a:p>
            <a:r>
              <a:rPr lang="en-US" dirty="0"/>
              <a:t>H2 = non-fatal MI, </a:t>
            </a:r>
          </a:p>
          <a:p>
            <a:r>
              <a:rPr lang="en-US" dirty="0"/>
              <a:t>H3 = CV Death, </a:t>
            </a:r>
          </a:p>
          <a:p>
            <a:r>
              <a:rPr lang="en-US" dirty="0"/>
              <a:t>H4 = non-fatal Stroke</a:t>
            </a:r>
          </a:p>
          <a:p>
            <a:endParaRPr lang="en-US" dirty="0"/>
          </a:p>
          <a:p>
            <a:endParaRPr lang="en-US" dirty="0"/>
          </a:p>
        </p:txBody>
      </p:sp>
    </p:spTree>
    <p:extLst>
      <p:ext uri="{BB962C8B-B14F-4D97-AF65-F5344CB8AC3E}">
        <p14:creationId xmlns:p14="http://schemas.microsoft.com/office/powerpoint/2010/main" val="4113817208"/>
      </p:ext>
    </p:extLst>
  </p:cSld>
  <p:clrMapOvr>
    <a:masterClrMapping/>
  </p:clrMapOvr>
  <p:transition spd="slow">
    <p:push dir="u"/>
  </p:transition>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580F66-60E8-36C2-E36F-C60E87F5737C}"/>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Goal: Build/recreate the graph</a:t>
            </a:r>
          </a:p>
          <a:p>
            <a:pPr marL="285750" indent="-285750">
              <a:buFont typeface="Arial" panose="020B0604020202020204" pitchFamily="34" charset="0"/>
              <a:buChar char="•"/>
            </a:pPr>
            <a:r>
              <a:rPr lang="en-US" dirty="0"/>
              <a:t>Step through the graph using the following p-values</a:t>
            </a:r>
          </a:p>
          <a:p>
            <a:pPr marL="742818" lvl="1" indent="-285750">
              <a:buFont typeface="Arial" panose="020B0604020202020204" pitchFamily="34" charset="0"/>
              <a:buChar char="•"/>
            </a:pPr>
            <a:r>
              <a:rPr lang="en-US" dirty="0"/>
              <a:t>.0124, .0126, .001, .02495</a:t>
            </a:r>
          </a:p>
          <a:p>
            <a:pPr marL="742818" lvl="1" indent="-285750">
              <a:buFont typeface="Arial" panose="020B0604020202020204" pitchFamily="34" charset="0"/>
              <a:buChar char="•"/>
            </a:pPr>
            <a:r>
              <a:rPr lang="en-US" dirty="0"/>
              <a:t>.0124, .0132, .001, .01</a:t>
            </a:r>
          </a:p>
          <a:p>
            <a:pPr marL="742818" lvl="1" indent="-285750">
              <a:buFont typeface="Arial" panose="020B0604020202020204" pitchFamily="34" charset="0"/>
              <a:buChar char="•"/>
            </a:pPr>
            <a:r>
              <a:rPr lang="en-US" dirty="0"/>
              <a:t>.0124</a:t>
            </a:r>
            <a:r>
              <a:rPr lang="en-US"/>
              <a:t>, .0122, </a:t>
            </a:r>
            <a:r>
              <a:rPr lang="en-US" dirty="0"/>
              <a:t>.001, . 02495</a:t>
            </a:r>
          </a:p>
          <a:p>
            <a:pPr marL="742818" lvl="1"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9D213917-7AE7-8CEB-04D1-02CAD2D9D4AD}"/>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48C899D8-8754-A8BF-8F04-F4464BF99F7D}"/>
              </a:ext>
            </a:extLst>
          </p:cNvPr>
          <p:cNvSpPr>
            <a:spLocks noGrp="1"/>
          </p:cNvSpPr>
          <p:nvPr>
            <p:ph type="title"/>
          </p:nvPr>
        </p:nvSpPr>
        <p:spPr/>
        <p:txBody>
          <a:bodyPr/>
          <a:lstStyle/>
          <a:p>
            <a:r>
              <a:rPr lang="en-US" dirty="0"/>
              <a:t>To the GUI</a:t>
            </a:r>
          </a:p>
        </p:txBody>
      </p:sp>
      <p:sp>
        <p:nvSpPr>
          <p:cNvPr id="5" name="Slide Number Placeholder 4">
            <a:extLst>
              <a:ext uri="{FF2B5EF4-FFF2-40B4-BE49-F238E27FC236}">
                <a16:creationId xmlns:a16="http://schemas.microsoft.com/office/drawing/2014/main" id="{F949C697-13FD-1C29-970F-5E3121177F72}"/>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9D15A6C0-65B7-E51B-16D8-EFE059E4EB1E}"/>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FBE24E34-64F4-829C-8A30-3841131D775B}"/>
              </a:ext>
            </a:extLst>
          </p:cNvPr>
          <p:cNvPicPr>
            <a:picLocks noChangeAspect="1"/>
          </p:cNvPicPr>
          <p:nvPr/>
        </p:nvPicPr>
        <p:blipFill>
          <a:blip r:embed="rId2"/>
          <a:stretch>
            <a:fillRect/>
          </a:stretch>
        </p:blipFill>
        <p:spPr>
          <a:xfrm>
            <a:off x="7871165" y="1270298"/>
            <a:ext cx="3200847" cy="3172268"/>
          </a:xfrm>
          <a:prstGeom prst="rect">
            <a:avLst/>
          </a:prstGeom>
        </p:spPr>
      </p:pic>
    </p:spTree>
    <p:extLst>
      <p:ext uri="{BB962C8B-B14F-4D97-AF65-F5344CB8AC3E}">
        <p14:creationId xmlns:p14="http://schemas.microsoft.com/office/powerpoint/2010/main" val="401784156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F0C8DF-BEE0-9A1C-CBD0-026C7A15CAAC}"/>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Let’s assume you have</a:t>
            </a:r>
          </a:p>
          <a:p>
            <a:pPr marL="742818" lvl="1" indent="-285750">
              <a:buFont typeface="Arial" panose="020B0604020202020204" pitchFamily="34" charset="0"/>
              <a:buChar char="•"/>
            </a:pPr>
            <a:r>
              <a:rPr lang="en-US" dirty="0"/>
              <a:t>A collection of graphs of interest, G</a:t>
            </a:r>
            <a:r>
              <a:rPr lang="en-US" baseline="-25000" dirty="0"/>
              <a:t>1</a:t>
            </a:r>
            <a:r>
              <a:rPr lang="en-US" dirty="0"/>
              <a:t>, G</a:t>
            </a:r>
            <a:r>
              <a:rPr lang="en-US" baseline="-25000" dirty="0"/>
              <a:t>2</a:t>
            </a:r>
            <a:r>
              <a:rPr lang="en-US" dirty="0"/>
              <a:t>, …, G</a:t>
            </a:r>
            <a:r>
              <a:rPr lang="en-US" baseline="-25000" dirty="0"/>
              <a:t>g</a:t>
            </a:r>
            <a:endParaRPr lang="en-US" dirty="0"/>
          </a:p>
          <a:p>
            <a:pPr marL="742818" lvl="1" indent="-285750">
              <a:buFont typeface="Arial" panose="020B0604020202020204" pitchFamily="34" charset="0"/>
              <a:buChar char="•"/>
            </a:pPr>
            <a:r>
              <a:rPr lang="en-US" dirty="0"/>
              <a:t>A means to simulate p-values for the hypotheses of interest</a:t>
            </a:r>
          </a:p>
          <a:p>
            <a:pPr marL="1257049" lvl="2" indent="-342900">
              <a:buFont typeface="+mj-lt"/>
              <a:buAutoNum type="arabicPeriod"/>
            </a:pPr>
            <a:r>
              <a:rPr lang="en-US" dirty="0"/>
              <a:t>You may have access to a previously run trial with exact same endpoints</a:t>
            </a:r>
          </a:p>
          <a:p>
            <a:pPr marL="1714119" lvl="3" indent="-342900">
              <a:buFont typeface="Arial" panose="020B0604020202020204" pitchFamily="34" charset="0"/>
              <a:buChar char="•"/>
            </a:pPr>
            <a:r>
              <a:rPr lang="en-US" dirty="0"/>
              <a:t>Bootstrap sampling might be employed to generate p-values for elementary hypotheses</a:t>
            </a:r>
          </a:p>
          <a:p>
            <a:pPr marL="1714119" lvl="3" indent="-342900">
              <a:buFont typeface="Arial" panose="020B0604020202020204" pitchFamily="34" charset="0"/>
              <a:buChar char="•"/>
            </a:pPr>
            <a:r>
              <a:rPr lang="en-US" dirty="0"/>
              <a:t>Ideal if your previous trial is suitably large and in the same patient population</a:t>
            </a:r>
          </a:p>
          <a:p>
            <a:pPr marL="1257049" lvl="2" indent="-342900">
              <a:buFont typeface="+mj-lt"/>
              <a:buAutoNum type="arabicPeriod"/>
            </a:pPr>
            <a:r>
              <a:rPr lang="en-US" dirty="0"/>
              <a:t>Appeal to simulation</a:t>
            </a:r>
          </a:p>
          <a:p>
            <a:pPr marL="1714119" lvl="3" indent="-342900">
              <a:buFont typeface="Arial" panose="020B0604020202020204" pitchFamily="34" charset="0"/>
              <a:buChar char="•"/>
            </a:pPr>
            <a:r>
              <a:rPr lang="en-US" dirty="0"/>
              <a:t>Approach 2a: You have ability to simulate patient level responses</a:t>
            </a:r>
          </a:p>
          <a:p>
            <a:pPr marL="2171190" lvl="4" indent="-342900">
              <a:buFont typeface="Arial" panose="020B0604020202020204" pitchFamily="34" charset="0"/>
              <a:buChar char="•"/>
            </a:pPr>
            <a:r>
              <a:rPr lang="en-US" dirty="0"/>
              <a:t>Ideally you have information on the correlation structure and can incorporate this</a:t>
            </a:r>
          </a:p>
          <a:p>
            <a:pPr marL="2171190" lvl="4" indent="-342900">
              <a:buFont typeface="Arial" panose="020B0604020202020204" pitchFamily="34" charset="0"/>
              <a:buChar char="•"/>
            </a:pPr>
            <a:r>
              <a:rPr lang="en-US" dirty="0"/>
              <a:t>In the absence of this information, you might run sensitivity analyses with candidate correlation structure to see how robust results are to the unknown correlation structure</a:t>
            </a:r>
          </a:p>
          <a:p>
            <a:pPr marL="2171190" lvl="4" indent="-342900">
              <a:buFont typeface="Arial" panose="020B0604020202020204" pitchFamily="34" charset="0"/>
              <a:buChar char="•"/>
            </a:pPr>
            <a:r>
              <a:rPr lang="en-US" dirty="0"/>
              <a:t>Simulated patient level responses are then used to create a simulated clinical trial from which p-values are collected.</a:t>
            </a:r>
          </a:p>
          <a:p>
            <a:pPr marL="1714119" lvl="3" indent="-342900">
              <a:buFont typeface="Arial" panose="020B0604020202020204" pitchFamily="34" charset="0"/>
              <a:buChar char="•"/>
            </a:pPr>
            <a:r>
              <a:rPr lang="en-US" dirty="0"/>
              <a:t>Approach 2b: You have ability to simulate multivariate test statistics</a:t>
            </a:r>
          </a:p>
          <a:p>
            <a:pPr marL="2171190" lvl="4" indent="-342900">
              <a:buFont typeface="Arial" panose="020B0604020202020204" pitchFamily="34" charset="0"/>
              <a:buChar char="•"/>
            </a:pPr>
            <a:r>
              <a:rPr lang="en-US" dirty="0"/>
              <a:t>Avoids the need to simulate patient level data</a:t>
            </a:r>
          </a:p>
          <a:p>
            <a:pPr marL="2171190" lvl="4" indent="-342900">
              <a:buFont typeface="Arial" panose="020B0604020202020204" pitchFamily="34" charset="0"/>
              <a:buChar char="•"/>
            </a:pPr>
            <a:r>
              <a:rPr lang="en-US" dirty="0"/>
              <a:t>MV Normal distributed test statistic with some correlation (again, ideally based on data) structure can be used to vectors of test statistics which can then be converted to p-values</a:t>
            </a:r>
          </a:p>
          <a:p>
            <a:pPr marL="1257049" lvl="2" indent="-342900">
              <a:buFont typeface="Arial" panose="020B0604020202020204" pitchFamily="34" charset="0"/>
              <a:buChar char="•"/>
            </a:pPr>
            <a:endParaRPr lang="en-US" dirty="0"/>
          </a:p>
          <a:p>
            <a:pPr marL="1257049" lvl="2" indent="-342900">
              <a:buFont typeface="+mj-lt"/>
              <a:buAutoNum type="arabicPeriod"/>
            </a:pPr>
            <a:endParaRPr lang="en-US" dirty="0"/>
          </a:p>
        </p:txBody>
      </p:sp>
      <p:sp>
        <p:nvSpPr>
          <p:cNvPr id="3" name="Footer Placeholder 2">
            <a:extLst>
              <a:ext uri="{FF2B5EF4-FFF2-40B4-BE49-F238E27FC236}">
                <a16:creationId xmlns:a16="http://schemas.microsoft.com/office/drawing/2014/main" id="{1BBC187B-5496-9D15-485F-3A497786826E}"/>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48F5F336-70F5-CCA6-DDE8-71E9B1E0A3BD}"/>
              </a:ext>
            </a:extLst>
          </p:cNvPr>
          <p:cNvSpPr>
            <a:spLocks noGrp="1"/>
          </p:cNvSpPr>
          <p:nvPr>
            <p:ph type="title"/>
          </p:nvPr>
        </p:nvSpPr>
        <p:spPr/>
        <p:txBody>
          <a:bodyPr/>
          <a:lstStyle/>
          <a:p>
            <a:r>
              <a:rPr lang="en-US" dirty="0"/>
              <a:t>Towards comparing candidate graphs</a:t>
            </a:r>
          </a:p>
        </p:txBody>
      </p:sp>
      <p:sp>
        <p:nvSpPr>
          <p:cNvPr id="5" name="Slide Number Placeholder 4">
            <a:extLst>
              <a:ext uri="{FF2B5EF4-FFF2-40B4-BE49-F238E27FC236}">
                <a16:creationId xmlns:a16="http://schemas.microsoft.com/office/drawing/2014/main" id="{B76C066F-BD92-63FE-8B5A-E29FEAC3AD77}"/>
              </a:ext>
            </a:extLst>
          </p:cNvPr>
          <p:cNvSpPr>
            <a:spLocks noGrp="1"/>
          </p:cNvSpPr>
          <p:nvPr>
            <p:ph type="sldNum" sz="quarter" idx="4"/>
          </p:nvPr>
        </p:nvSpPr>
        <p:spPr/>
        <p:txBody>
          <a:bodyPr/>
          <a:lstStyle/>
          <a:p>
            <a:pPr defTabSz="1218810"/>
            <a:fld id="{E9B57936-92EF-4126-AE48-1D9D36D15E98}" type="slidenum">
              <a:rPr lang="ja-JP" altLang="en-US" smtClean="0"/>
              <a:pPr defTabSz="1218810"/>
              <a:t>17</a:t>
            </a:fld>
            <a:endParaRPr lang="ja-JP" altLang="en-US"/>
          </a:p>
        </p:txBody>
      </p:sp>
      <p:sp>
        <p:nvSpPr>
          <p:cNvPr id="6" name="Text Placeholder 5">
            <a:extLst>
              <a:ext uri="{FF2B5EF4-FFF2-40B4-BE49-F238E27FC236}">
                <a16:creationId xmlns:a16="http://schemas.microsoft.com/office/drawing/2014/main" id="{EDD4534D-AAEA-4789-1628-19D9BEAACE37}"/>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3210348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1C5B38-F32F-7DDF-D12A-AD2957841D8F}"/>
              </a:ext>
            </a:extLst>
          </p:cNvPr>
          <p:cNvSpPr>
            <a:spLocks noGrp="1"/>
          </p:cNvSpPr>
          <p:nvPr>
            <p:ph type="body" sz="quarter" idx="15"/>
          </p:nvPr>
        </p:nvSpPr>
        <p:spPr/>
        <p:txBody>
          <a:bodyPr/>
          <a:lstStyle/>
          <a:p>
            <a:pPr marL="342900" indent="-342900">
              <a:buFont typeface="+mj-lt"/>
              <a:buAutoNum type="arabicPeriod"/>
            </a:pPr>
            <a:r>
              <a:rPr lang="en-US" dirty="0"/>
              <a:t>Create a large number of simulated vector of p-values</a:t>
            </a:r>
          </a:p>
          <a:p>
            <a:pPr marL="342900" indent="-342900">
              <a:buFont typeface="+mj-lt"/>
              <a:buAutoNum type="arabicPeriod"/>
            </a:pPr>
            <a:r>
              <a:rPr lang="en-US" dirty="0"/>
              <a:t>Push each vector of p-values to each graph: G</a:t>
            </a:r>
            <a:r>
              <a:rPr lang="en-US" baseline="-25000" dirty="0"/>
              <a:t>1</a:t>
            </a:r>
            <a:r>
              <a:rPr lang="en-US" dirty="0"/>
              <a:t>, G</a:t>
            </a:r>
            <a:r>
              <a:rPr lang="en-US" baseline="-25000" dirty="0"/>
              <a:t>2</a:t>
            </a:r>
            <a:r>
              <a:rPr lang="en-US" dirty="0"/>
              <a:t>, …, G</a:t>
            </a:r>
            <a:r>
              <a:rPr lang="en-US" baseline="-25000" dirty="0"/>
              <a:t>g</a:t>
            </a:r>
          </a:p>
          <a:p>
            <a:pPr marL="799968" lvl="1" indent="-342900">
              <a:buFont typeface="Arial" panose="020B0604020202020204" pitchFamily="34" charset="0"/>
              <a:buChar char="•"/>
            </a:pPr>
            <a:r>
              <a:rPr lang="en-US" dirty="0"/>
              <a:t>Input vector is vector of p-values</a:t>
            </a:r>
          </a:p>
          <a:p>
            <a:pPr marL="799968" lvl="1" indent="-342900">
              <a:buFont typeface="Arial" panose="020B0604020202020204" pitchFamily="34" charset="0"/>
              <a:buChar char="•"/>
            </a:pPr>
            <a:r>
              <a:rPr lang="en-US" dirty="0"/>
              <a:t>Output vectors O</a:t>
            </a:r>
            <a:r>
              <a:rPr lang="en-US" baseline="-25000" dirty="0"/>
              <a:t>1</a:t>
            </a:r>
            <a:r>
              <a:rPr lang="en-US" dirty="0"/>
              <a:t>, O</a:t>
            </a:r>
            <a:r>
              <a:rPr lang="en-US" baseline="-25000" dirty="0"/>
              <a:t>2</a:t>
            </a:r>
            <a:r>
              <a:rPr lang="en-US" dirty="0"/>
              <a:t>,…, </a:t>
            </a:r>
            <a:r>
              <a:rPr lang="en-US" dirty="0" err="1"/>
              <a:t>O</a:t>
            </a:r>
            <a:r>
              <a:rPr lang="en-US" baseline="-25000" dirty="0" err="1"/>
              <a:t>g</a:t>
            </a:r>
            <a:r>
              <a:rPr lang="en-US" dirty="0"/>
              <a:t> reports the retain/reject status of elementary hypotheses based on graphs G</a:t>
            </a:r>
            <a:r>
              <a:rPr lang="en-US" baseline="-25000" dirty="0"/>
              <a:t>1</a:t>
            </a:r>
            <a:r>
              <a:rPr lang="en-US" dirty="0"/>
              <a:t>, …, G</a:t>
            </a:r>
            <a:r>
              <a:rPr lang="en-US" baseline="-25000" dirty="0"/>
              <a:t>g</a:t>
            </a:r>
            <a:r>
              <a:rPr lang="en-US" dirty="0"/>
              <a:t> , respectively</a:t>
            </a:r>
          </a:p>
          <a:p>
            <a:pPr marL="342900" indent="-342900">
              <a:buFont typeface="+mj-lt"/>
              <a:buAutoNum type="arabicPeriod"/>
            </a:pPr>
            <a:r>
              <a:rPr lang="en-US" dirty="0"/>
              <a:t>Repeat step 2, estimate the rejection rates of elementary hypotheses </a:t>
            </a:r>
          </a:p>
          <a:p>
            <a:pPr marL="342900" indent="-342900">
              <a:buFont typeface="+mj-lt"/>
              <a:buAutoNum type="arabicPeriod"/>
            </a:pPr>
            <a:endParaRPr lang="en-US" dirty="0"/>
          </a:p>
          <a:p>
            <a:pPr marL="342900" indent="-342900">
              <a:buFont typeface="+mj-lt"/>
              <a:buAutoNum type="arabicPeriod"/>
            </a:pPr>
            <a:r>
              <a:rPr lang="en-US" dirty="0"/>
              <a:t>Determine which graphic is meeting team’s needs</a:t>
            </a:r>
          </a:p>
          <a:p>
            <a:pPr lvl="1"/>
            <a:endParaRPr lang="en-US" dirty="0"/>
          </a:p>
        </p:txBody>
      </p:sp>
      <p:sp>
        <p:nvSpPr>
          <p:cNvPr id="3" name="Footer Placeholder 2">
            <a:extLst>
              <a:ext uri="{FF2B5EF4-FFF2-40B4-BE49-F238E27FC236}">
                <a16:creationId xmlns:a16="http://schemas.microsoft.com/office/drawing/2014/main" id="{BD91C375-6D59-5E98-820F-9315874FFCA0}"/>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DEC45F14-812B-34B9-606F-D4A935DE1517}"/>
              </a:ext>
            </a:extLst>
          </p:cNvPr>
          <p:cNvSpPr>
            <a:spLocks noGrp="1"/>
          </p:cNvSpPr>
          <p:nvPr>
            <p:ph type="title"/>
          </p:nvPr>
        </p:nvSpPr>
        <p:spPr/>
        <p:txBody>
          <a:bodyPr/>
          <a:lstStyle/>
          <a:p>
            <a:r>
              <a:rPr lang="en-US" dirty="0"/>
              <a:t>Comparing Candidate Graphs</a:t>
            </a:r>
          </a:p>
        </p:txBody>
      </p:sp>
      <p:sp>
        <p:nvSpPr>
          <p:cNvPr id="5" name="Slide Number Placeholder 4">
            <a:extLst>
              <a:ext uri="{FF2B5EF4-FFF2-40B4-BE49-F238E27FC236}">
                <a16:creationId xmlns:a16="http://schemas.microsoft.com/office/drawing/2014/main" id="{06E192B5-B9C7-9669-2B5F-3F07A04328BB}"/>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6C20C317-9DA8-E2FF-99F6-2851580DE4F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6761293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3A41F-29C5-5C50-654F-AB892C9CA54E}"/>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Assume we have the following</a:t>
            </a:r>
          </a:p>
          <a:p>
            <a:pPr marL="799968" lvl="1" indent="-342900">
              <a:buFont typeface="+mj-lt"/>
              <a:buAutoNum type="arabicPeriod"/>
            </a:pPr>
            <a:r>
              <a:rPr lang="en-US" dirty="0"/>
              <a:t>A list of elementary hypotheses</a:t>
            </a:r>
          </a:p>
          <a:p>
            <a:pPr marL="799968" lvl="1" indent="-342900">
              <a:buFont typeface="+mj-lt"/>
              <a:buAutoNum type="arabicPeriod"/>
            </a:pPr>
            <a:r>
              <a:rPr lang="en-US" dirty="0"/>
              <a:t>A means of simulating or creating p-values for the elementary hypotheses</a:t>
            </a:r>
          </a:p>
          <a:p>
            <a:pPr marL="799968" lvl="1" indent="-342900">
              <a:buFont typeface="+mj-lt"/>
              <a:buAutoNum type="arabicPeriod"/>
            </a:pPr>
            <a:r>
              <a:rPr lang="en-US" dirty="0"/>
              <a:t>Candidate graphs</a:t>
            </a:r>
          </a:p>
          <a:p>
            <a:pPr marL="799968" lvl="1" indent="-342900">
              <a:buFont typeface="+mj-lt"/>
              <a:buAutoNum type="arabicPeriod"/>
            </a:pPr>
            <a:endParaRPr lang="en-US" dirty="0"/>
          </a:p>
          <a:p>
            <a:pPr marL="342900" indent="-342900">
              <a:buFont typeface="Arial" panose="020B0604020202020204" pitchFamily="34" charset="0"/>
              <a:buChar char="•"/>
            </a:pPr>
            <a:r>
              <a:rPr lang="en-US" dirty="0"/>
              <a:t>Let’s step through some code with an example</a:t>
            </a:r>
          </a:p>
        </p:txBody>
      </p:sp>
      <p:sp>
        <p:nvSpPr>
          <p:cNvPr id="3" name="Footer Placeholder 2">
            <a:extLst>
              <a:ext uri="{FF2B5EF4-FFF2-40B4-BE49-F238E27FC236}">
                <a16:creationId xmlns:a16="http://schemas.microsoft.com/office/drawing/2014/main" id="{90E5AA39-BC50-DE8A-0167-B505DF85B55E}"/>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5632CAE9-80D7-87C8-3BC0-BC07650396EA}"/>
              </a:ext>
            </a:extLst>
          </p:cNvPr>
          <p:cNvSpPr>
            <a:spLocks noGrp="1"/>
          </p:cNvSpPr>
          <p:nvPr>
            <p:ph type="title"/>
          </p:nvPr>
        </p:nvSpPr>
        <p:spPr/>
        <p:txBody>
          <a:bodyPr/>
          <a:lstStyle/>
          <a:p>
            <a:r>
              <a:rPr lang="en-US" dirty="0"/>
              <a:t>Simulation based approach to comparing graphical designs</a:t>
            </a:r>
          </a:p>
        </p:txBody>
      </p:sp>
      <p:sp>
        <p:nvSpPr>
          <p:cNvPr id="5" name="Slide Number Placeholder 4">
            <a:extLst>
              <a:ext uri="{FF2B5EF4-FFF2-40B4-BE49-F238E27FC236}">
                <a16:creationId xmlns:a16="http://schemas.microsoft.com/office/drawing/2014/main" id="{B9A83CB5-8912-DF49-354F-C22F68AC0A17}"/>
              </a:ext>
            </a:extLst>
          </p:cNvPr>
          <p:cNvSpPr>
            <a:spLocks noGrp="1"/>
          </p:cNvSpPr>
          <p:nvPr>
            <p:ph type="sldNum" sz="quarter" idx="4"/>
          </p:nvPr>
        </p:nvSpPr>
        <p:spPr/>
        <p:txBody>
          <a:bodyPr/>
          <a:lstStyle/>
          <a:p>
            <a:pPr defTabSz="1218810"/>
            <a:fld id="{E9B57936-92EF-4126-AE48-1D9D36D15E98}" type="slidenum">
              <a:rPr lang="ja-JP" altLang="en-US" smtClean="0"/>
              <a:pPr defTabSz="1218810"/>
              <a:t>19</a:t>
            </a:fld>
            <a:endParaRPr lang="ja-JP" altLang="en-US"/>
          </a:p>
        </p:txBody>
      </p:sp>
      <p:sp>
        <p:nvSpPr>
          <p:cNvPr id="6" name="Text Placeholder 5">
            <a:extLst>
              <a:ext uri="{FF2B5EF4-FFF2-40B4-BE49-F238E27FC236}">
                <a16:creationId xmlns:a16="http://schemas.microsoft.com/office/drawing/2014/main" id="{0D60C5D9-A3F2-94A2-261E-628B100A8F4B}"/>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92115844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416FB20-A0E1-717F-C469-6FDACD841899}"/>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Today’s gathering</a:t>
            </a:r>
          </a:p>
          <a:p>
            <a:pPr marL="742818" lvl="1" indent="-285750">
              <a:buFont typeface="Arial" panose="020B0604020202020204" pitchFamily="34" charset="0"/>
              <a:buChar char="•"/>
            </a:pPr>
            <a:r>
              <a:rPr lang="en-US" dirty="0"/>
              <a:t>Introduction to the graphical procedure</a:t>
            </a:r>
          </a:p>
          <a:p>
            <a:pPr marL="742818" lvl="1" indent="-285750">
              <a:buFont typeface="Arial" panose="020B0604020202020204" pitchFamily="34" charset="0"/>
              <a:buChar char="•"/>
            </a:pPr>
            <a:r>
              <a:rPr lang="en-US" dirty="0"/>
              <a:t>Main results from seminal papers</a:t>
            </a:r>
          </a:p>
          <a:p>
            <a:pPr marL="742818" lvl="1" indent="-285750">
              <a:buFont typeface="Arial" panose="020B0604020202020204" pitchFamily="34" charset="0"/>
              <a:buChar char="•"/>
            </a:pPr>
            <a:r>
              <a:rPr lang="en-US" dirty="0"/>
              <a:t>Introduction to the </a:t>
            </a:r>
            <a:r>
              <a:rPr lang="en-US" dirty="0" err="1"/>
              <a:t>gMCP</a:t>
            </a:r>
            <a:r>
              <a:rPr lang="en-US" dirty="0"/>
              <a:t> package</a:t>
            </a:r>
          </a:p>
          <a:p>
            <a:pPr marL="742818" lvl="1" indent="-285750">
              <a:buFont typeface="Arial" panose="020B0604020202020204" pitchFamily="34" charset="0"/>
              <a:buChar char="•"/>
            </a:pPr>
            <a:r>
              <a:rPr lang="en-US" dirty="0"/>
              <a:t>Some hands-on demo and opportunity to use the </a:t>
            </a:r>
            <a:r>
              <a:rPr lang="en-US" dirty="0" err="1"/>
              <a:t>gMCP</a:t>
            </a:r>
            <a:r>
              <a:rPr lang="en-US" dirty="0"/>
              <a:t> package GUI. This requires either </a:t>
            </a:r>
          </a:p>
          <a:p>
            <a:pPr marL="1199899" lvl="2" indent="-285750">
              <a:buFont typeface="Arial" panose="020B0604020202020204" pitchFamily="34" charset="0"/>
              <a:buChar char="•"/>
            </a:pPr>
            <a:r>
              <a:rPr lang="en-US" dirty="0"/>
              <a:t>Recommended: 64-bit Java installed (available at </a:t>
            </a:r>
            <a:r>
              <a:rPr lang="en-US" dirty="0" err="1"/>
              <a:t>AskIT</a:t>
            </a:r>
            <a:r>
              <a:rPr lang="en-US" dirty="0"/>
              <a:t>, with special instruction note that 64-bit is needed) and a 64-bit version of R</a:t>
            </a:r>
          </a:p>
          <a:p>
            <a:pPr marL="1199899" lvl="2" indent="-285750">
              <a:buFont typeface="Arial" panose="020B0604020202020204" pitchFamily="34" charset="0"/>
              <a:buChar char="•"/>
            </a:pPr>
            <a:r>
              <a:rPr lang="en-US" dirty="0"/>
              <a:t>32-bit Java installed (available at </a:t>
            </a:r>
            <a:r>
              <a:rPr lang="en-US" dirty="0" err="1"/>
              <a:t>AskIT</a:t>
            </a:r>
            <a:r>
              <a:rPr lang="en-US" dirty="0"/>
              <a:t>) and a 32-bit version of R (NB: </a:t>
            </a:r>
            <a:r>
              <a:rPr lang="en-US" b="1" i="0" dirty="0">
                <a:solidFill>
                  <a:srgbClr val="040C28"/>
                </a:solidFill>
                <a:effectLst/>
                <a:latin typeface="Google Sans"/>
              </a:rPr>
              <a:t>R 4.1</a:t>
            </a:r>
            <a:r>
              <a:rPr lang="en-US" b="1" i="0" dirty="0">
                <a:solidFill>
                  <a:srgbClr val="202124"/>
                </a:solidFill>
                <a:effectLst/>
                <a:latin typeface="Google Sans"/>
              </a:rPr>
              <a:t> is the last version that supported 32-bit versions</a:t>
            </a:r>
            <a:r>
              <a:rPr lang="en-US" dirty="0"/>
              <a:t>)</a:t>
            </a:r>
          </a:p>
          <a:p>
            <a:pPr marL="742818" lvl="1" indent="-285750">
              <a:buFont typeface="Arial" panose="020B0604020202020204" pitchFamily="34" charset="0"/>
              <a:buChar char="•"/>
            </a:pPr>
            <a:r>
              <a:rPr lang="en-US" dirty="0"/>
              <a:t>Overview of process to compare multiple candidate graphs with some coded examples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Next time</a:t>
            </a:r>
          </a:p>
          <a:p>
            <a:pPr marL="742818" lvl="1" indent="-285750">
              <a:buFont typeface="Arial" panose="020B0604020202020204" pitchFamily="34" charset="0"/>
              <a:buChar char="•"/>
            </a:pPr>
            <a:r>
              <a:rPr lang="en-US" dirty="0"/>
              <a:t>Extensions of the Graphical Procedure </a:t>
            </a:r>
          </a:p>
          <a:p>
            <a:pPr marL="1199899" lvl="2" indent="-285750">
              <a:buFont typeface="Arial" panose="020B0604020202020204" pitchFamily="34" charset="0"/>
              <a:buChar char="•"/>
            </a:pPr>
            <a:r>
              <a:rPr lang="en-US" dirty="0"/>
              <a:t>Group sequential designs</a:t>
            </a:r>
          </a:p>
          <a:p>
            <a:pPr marL="1199899" lvl="2" indent="-285750">
              <a:buFont typeface="Arial" panose="020B0604020202020204" pitchFamily="34" charset="0"/>
              <a:buChar char="•"/>
            </a:pPr>
            <a:r>
              <a:rPr lang="en-US" dirty="0"/>
              <a:t>Other adaptive designs with interim analysis opportunities</a:t>
            </a:r>
          </a:p>
        </p:txBody>
      </p:sp>
      <p:sp>
        <p:nvSpPr>
          <p:cNvPr id="8" name="Title 7">
            <a:extLst>
              <a:ext uri="{FF2B5EF4-FFF2-40B4-BE49-F238E27FC236}">
                <a16:creationId xmlns:a16="http://schemas.microsoft.com/office/drawing/2014/main" id="{86570576-58FC-4EB5-521C-075E23C9A3FB}"/>
              </a:ext>
            </a:extLst>
          </p:cNvPr>
          <p:cNvSpPr>
            <a:spLocks noGrp="1"/>
          </p:cNvSpPr>
          <p:nvPr>
            <p:ph type="title"/>
          </p:nvPr>
        </p:nvSpPr>
        <p:spPr/>
        <p:txBody>
          <a:bodyPr/>
          <a:lstStyle/>
          <a:p>
            <a:r>
              <a:rPr lang="en-US" dirty="0"/>
              <a:t>Outline</a:t>
            </a:r>
          </a:p>
        </p:txBody>
      </p:sp>
      <p:sp>
        <p:nvSpPr>
          <p:cNvPr id="10" name="Text Placeholder 9">
            <a:extLst>
              <a:ext uri="{FF2B5EF4-FFF2-40B4-BE49-F238E27FC236}">
                <a16:creationId xmlns:a16="http://schemas.microsoft.com/office/drawing/2014/main" id="{F87A078B-2A7B-ED44-3F71-9ACFB1E13B07}"/>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581590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41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2FA0C8-8A7B-5E7B-5BB7-0BE85724AACB}"/>
              </a:ext>
            </a:extLst>
          </p:cNvPr>
          <p:cNvSpPr>
            <a:spLocks noGrp="1"/>
          </p:cNvSpPr>
          <p:nvPr>
            <p:ph type="body" sz="quarter" idx="15"/>
          </p:nvPr>
        </p:nvSpPr>
        <p:spPr>
          <a:xfrm>
            <a:off x="5964964" y="3830320"/>
            <a:ext cx="6017486" cy="3210560"/>
          </a:xfrm>
        </p:spPr>
        <p:txBody>
          <a:bodyPr>
            <a:normAutofit/>
          </a:bodyPr>
          <a:lstStyle/>
          <a:p>
            <a:pPr marL="285750" indent="-285750">
              <a:buFont typeface="Arial" panose="020B0604020202020204" pitchFamily="34" charset="0"/>
              <a:buChar char="•"/>
            </a:pPr>
            <a:r>
              <a:rPr lang="en-US" dirty="0"/>
              <a:t>Graph representing the procedure from </a:t>
            </a:r>
            <a:r>
              <a:rPr lang="en-US" dirty="0" err="1"/>
              <a:t>Bretz</a:t>
            </a:r>
            <a:r>
              <a:rPr lang="en-US" dirty="0"/>
              <a:t> et al. (2011) - Figure 2</a:t>
            </a:r>
          </a:p>
          <a:p>
            <a:pPr marL="285750" indent="-285750">
              <a:buFont typeface="Arial" panose="020B0604020202020204" pitchFamily="34" charset="0"/>
              <a:buChar char="•"/>
            </a:pPr>
            <a:r>
              <a:rPr lang="en-US" dirty="0"/>
              <a:t>H11, H21, and H31 ~ Primary endpoints for 3 doses</a:t>
            </a:r>
          </a:p>
          <a:p>
            <a:pPr marL="285750" indent="-285750">
              <a:buFont typeface="Arial" panose="020B0604020202020204" pitchFamily="34" charset="0"/>
              <a:buChar char="•"/>
            </a:pPr>
            <a:r>
              <a:rPr lang="en-US" dirty="0"/>
              <a:t>H21, H22 and H23 ~ associated secondary hypotheses.</a:t>
            </a:r>
          </a:p>
          <a:p>
            <a:pPr marL="285750" indent="-285750">
              <a:buFont typeface="Arial" panose="020B0604020202020204" pitchFamily="34" charset="0"/>
              <a:buChar char="•"/>
            </a:pPr>
            <a:r>
              <a:rPr lang="en-US" dirty="0"/>
              <a:t>What is this graph communicating?</a:t>
            </a:r>
          </a:p>
          <a:p>
            <a:pPr marL="742818" lvl="1" indent="-285750">
              <a:buFont typeface="Arial" panose="020B0604020202020204" pitchFamily="34" charset="0"/>
              <a:buChar char="•"/>
            </a:pPr>
            <a:r>
              <a:rPr lang="en-US" b="1" dirty="0"/>
              <a:t>There’s a preference to win primary endpoints</a:t>
            </a:r>
          </a:p>
          <a:p>
            <a:pPr marL="742818" lvl="1" indent="-285750">
              <a:buFont typeface="Arial" panose="020B0604020202020204" pitchFamily="34" charset="0"/>
              <a:buChar char="•"/>
            </a:pPr>
            <a:r>
              <a:rPr lang="en-US" dirty="0"/>
              <a:t>A </a:t>
            </a:r>
            <a:r>
              <a:rPr lang="en-US" b="1" dirty="0"/>
              <a:t>secondary hypothesis is only tested if the associated primary hypotheses is rejected.</a:t>
            </a:r>
          </a:p>
        </p:txBody>
      </p:sp>
      <p:sp>
        <p:nvSpPr>
          <p:cNvPr id="3" name="Footer Placeholder 2">
            <a:extLst>
              <a:ext uri="{FF2B5EF4-FFF2-40B4-BE49-F238E27FC236}">
                <a16:creationId xmlns:a16="http://schemas.microsoft.com/office/drawing/2014/main" id="{7FC23ED6-B556-17E7-ED57-6856DA569FD8}"/>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FF09FA63-27AD-02EF-62B9-58D859A2B3CE}"/>
              </a:ext>
            </a:extLst>
          </p:cNvPr>
          <p:cNvSpPr>
            <a:spLocks noGrp="1"/>
          </p:cNvSpPr>
          <p:nvPr>
            <p:ph type="title"/>
          </p:nvPr>
        </p:nvSpPr>
        <p:spPr/>
        <p:txBody>
          <a:bodyPr/>
          <a:lstStyle/>
          <a:p>
            <a:r>
              <a:rPr lang="en-US" dirty="0"/>
              <a:t>Efficacy/Safety &amp; Primary/Secondary in 3-arm</a:t>
            </a:r>
          </a:p>
        </p:txBody>
      </p:sp>
      <p:sp>
        <p:nvSpPr>
          <p:cNvPr id="5" name="Slide Number Placeholder 4">
            <a:extLst>
              <a:ext uri="{FF2B5EF4-FFF2-40B4-BE49-F238E27FC236}">
                <a16:creationId xmlns:a16="http://schemas.microsoft.com/office/drawing/2014/main" id="{9FD416FC-51B8-1B19-5B0C-1F536E70BDC6}"/>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DC49CA1B-5860-119C-7DE6-3D93C6A3319E}"/>
              </a:ext>
            </a:extLst>
          </p:cNvPr>
          <p:cNvSpPr>
            <a:spLocks noGrp="1"/>
          </p:cNvSpPr>
          <p:nvPr>
            <p:ph type="body" sz="quarter" idx="16"/>
          </p:nvPr>
        </p:nvSpPr>
        <p:spPr/>
        <p:txBody>
          <a:bodyPr/>
          <a:lstStyle/>
          <a:p>
            <a:endParaRPr lang="en-US"/>
          </a:p>
        </p:txBody>
      </p:sp>
      <p:pic>
        <p:nvPicPr>
          <p:cNvPr id="10" name="Picture 9">
            <a:extLst>
              <a:ext uri="{FF2B5EF4-FFF2-40B4-BE49-F238E27FC236}">
                <a16:creationId xmlns:a16="http://schemas.microsoft.com/office/drawing/2014/main" id="{C32804C7-613D-EDAF-5D68-50C2C0EEE2FA}"/>
              </a:ext>
            </a:extLst>
          </p:cNvPr>
          <p:cNvPicPr>
            <a:picLocks noChangeAspect="1"/>
          </p:cNvPicPr>
          <p:nvPr/>
        </p:nvPicPr>
        <p:blipFill>
          <a:blip r:embed="rId3"/>
          <a:stretch>
            <a:fillRect/>
          </a:stretch>
        </p:blipFill>
        <p:spPr>
          <a:xfrm>
            <a:off x="456881" y="1062162"/>
            <a:ext cx="4572638" cy="2762636"/>
          </a:xfrm>
          <a:prstGeom prst="rect">
            <a:avLst/>
          </a:prstGeom>
        </p:spPr>
      </p:pic>
      <p:pic>
        <p:nvPicPr>
          <p:cNvPr id="12" name="Picture 11">
            <a:extLst>
              <a:ext uri="{FF2B5EF4-FFF2-40B4-BE49-F238E27FC236}">
                <a16:creationId xmlns:a16="http://schemas.microsoft.com/office/drawing/2014/main" id="{D00B9C83-3CE1-4D45-77A9-D24F61CD9667}"/>
              </a:ext>
            </a:extLst>
          </p:cNvPr>
          <p:cNvPicPr>
            <a:picLocks noChangeAspect="1"/>
          </p:cNvPicPr>
          <p:nvPr/>
        </p:nvPicPr>
        <p:blipFill>
          <a:blip r:embed="rId4"/>
          <a:stretch>
            <a:fillRect/>
          </a:stretch>
        </p:blipFill>
        <p:spPr>
          <a:xfrm>
            <a:off x="6485869" y="940876"/>
            <a:ext cx="4848902" cy="2781688"/>
          </a:xfrm>
          <a:prstGeom prst="rect">
            <a:avLst/>
          </a:prstGeom>
        </p:spPr>
      </p:pic>
      <p:sp>
        <p:nvSpPr>
          <p:cNvPr id="13" name="Text Placeholder 1">
            <a:extLst>
              <a:ext uri="{FF2B5EF4-FFF2-40B4-BE49-F238E27FC236}">
                <a16:creationId xmlns:a16="http://schemas.microsoft.com/office/drawing/2014/main" id="{6A1C907B-EF5C-CE3E-BD97-83CF6396833D}"/>
              </a:ext>
            </a:extLst>
          </p:cNvPr>
          <p:cNvSpPr txBox="1">
            <a:spLocks/>
          </p:cNvSpPr>
          <p:nvPr/>
        </p:nvSpPr>
        <p:spPr>
          <a:xfrm>
            <a:off x="335280" y="3891280"/>
            <a:ext cx="5764530" cy="1950720"/>
          </a:xfrm>
          <a:prstGeom prst="rect">
            <a:avLst/>
          </a:prstGeom>
        </p:spPr>
        <p:txBody>
          <a:bodyPr vert="horz" lIns="0" tIns="0" rIns="0" bIns="0" numCol="1" rtlCol="0">
            <a:norm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E</a:t>
            </a:r>
            <a:r>
              <a:rPr lang="en-US" baseline="-25000" dirty="0"/>
              <a:t>1</a:t>
            </a:r>
            <a:r>
              <a:rPr lang="en-US" dirty="0"/>
              <a:t>, E</a:t>
            </a:r>
            <a:r>
              <a:rPr lang="en-US" baseline="-25000" dirty="0"/>
              <a:t>2</a:t>
            </a:r>
            <a:r>
              <a:rPr lang="en-US" dirty="0"/>
              <a:t>, E</a:t>
            </a:r>
            <a:r>
              <a:rPr lang="en-US" baseline="-25000" dirty="0"/>
              <a:t>3</a:t>
            </a:r>
            <a:r>
              <a:rPr lang="en-US" dirty="0"/>
              <a:t> are efficacy endpoints</a:t>
            </a:r>
          </a:p>
          <a:p>
            <a:pPr marL="285750" indent="-285750">
              <a:buFont typeface="Arial" panose="020B0604020202020204" pitchFamily="34" charset="0"/>
              <a:buChar char="•"/>
            </a:pPr>
            <a:r>
              <a:rPr lang="en-US" dirty="0"/>
              <a:t>S</a:t>
            </a:r>
            <a:r>
              <a:rPr lang="en-US" baseline="-25000" dirty="0"/>
              <a:t>1</a:t>
            </a:r>
            <a:r>
              <a:rPr lang="en-US" dirty="0"/>
              <a:t>, S</a:t>
            </a:r>
            <a:r>
              <a:rPr lang="en-US" baseline="-25000" dirty="0"/>
              <a:t>2</a:t>
            </a:r>
            <a:r>
              <a:rPr lang="en-US" dirty="0"/>
              <a:t>, S</a:t>
            </a:r>
            <a:r>
              <a:rPr lang="en-US" baseline="-25000" dirty="0"/>
              <a:t>3</a:t>
            </a:r>
            <a:r>
              <a:rPr lang="en-US" dirty="0"/>
              <a:t> are safety endpoints</a:t>
            </a:r>
          </a:p>
          <a:p>
            <a:pPr marL="285750" indent="-285750">
              <a:buFont typeface="Arial" panose="020B0604020202020204" pitchFamily="34" charset="0"/>
              <a:buChar char="•"/>
            </a:pPr>
            <a:r>
              <a:rPr lang="en-US" dirty="0"/>
              <a:t>What is this graph communicating?</a:t>
            </a:r>
          </a:p>
          <a:p>
            <a:pPr marL="742818" lvl="1" indent="-285750">
              <a:buFont typeface="Arial" panose="020B0604020202020204" pitchFamily="34" charset="0"/>
              <a:buChar char="•"/>
            </a:pPr>
            <a:r>
              <a:rPr lang="en-US" b="1" dirty="0"/>
              <a:t>Safety is only important when Efficacy is rejected.</a:t>
            </a:r>
          </a:p>
          <a:p>
            <a:pPr marL="742818" lvl="1" indent="-285750">
              <a:buFont typeface="Arial" panose="020B0604020202020204" pitchFamily="34" charset="0"/>
              <a:buChar char="•"/>
            </a:pPr>
            <a:r>
              <a:rPr lang="en-US" b="1" dirty="0"/>
              <a:t>Having a pair with Efficacy and Safety is very important</a:t>
            </a:r>
          </a:p>
          <a:p>
            <a:endParaRPr lang="en-US" dirty="0"/>
          </a:p>
        </p:txBody>
      </p:sp>
    </p:spTree>
    <p:extLst>
      <p:ext uri="{BB962C8B-B14F-4D97-AF65-F5344CB8AC3E}">
        <p14:creationId xmlns:p14="http://schemas.microsoft.com/office/powerpoint/2010/main" val="570476975"/>
      </p:ext>
    </p:extLst>
  </p:cSld>
  <p:clrMapOvr>
    <a:masterClrMapping/>
  </p:clrMapOvr>
  <p:transition spd="slow">
    <p:push dir="u"/>
  </p:transition>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8F35FF-1178-C6B6-794F-5F7EC1338FD5}"/>
              </a:ext>
            </a:extLst>
          </p:cNvPr>
          <p:cNvSpPr>
            <a:spLocks noGrp="1"/>
          </p:cNvSpPr>
          <p:nvPr>
            <p:ph type="body" sz="quarter" idx="15"/>
          </p:nvPr>
        </p:nvSpPr>
        <p:spPr/>
        <p:txBody>
          <a:bodyPr/>
          <a:lstStyle/>
          <a:p>
            <a:endParaRPr lang="en-US" dirty="0"/>
          </a:p>
        </p:txBody>
      </p:sp>
      <p:sp>
        <p:nvSpPr>
          <p:cNvPr id="3" name="Footer Placeholder 2">
            <a:extLst>
              <a:ext uri="{FF2B5EF4-FFF2-40B4-BE49-F238E27FC236}">
                <a16:creationId xmlns:a16="http://schemas.microsoft.com/office/drawing/2014/main" id="{453B6576-22E2-C232-2643-F236841DA2F5}"/>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D144AB09-5682-4963-D59C-11412A2021E6}"/>
              </a:ext>
            </a:extLst>
          </p:cNvPr>
          <p:cNvSpPr>
            <a:spLocks noGrp="1"/>
          </p:cNvSpPr>
          <p:nvPr>
            <p:ph type="title"/>
          </p:nvPr>
        </p:nvSpPr>
        <p:spPr/>
        <p:txBody>
          <a:bodyPr>
            <a:normAutofit fontScale="90000"/>
          </a:bodyPr>
          <a:lstStyle/>
          <a:p>
            <a:r>
              <a:rPr lang="en-US" dirty="0"/>
              <a:t>‘Primary’, ‘Secondary’, ‘Tertiary’ endpoints</a:t>
            </a:r>
            <a:br>
              <a:rPr lang="en-US" dirty="0"/>
            </a:br>
            <a:r>
              <a:rPr lang="en-US" sz="1800" dirty="0"/>
              <a:t>Editorial comment: Underscore to teams these adjectives are meaningless to regulators who distinguish between endpoints that have and do not have Type I error control</a:t>
            </a:r>
            <a:endParaRPr lang="en-US" dirty="0"/>
          </a:p>
        </p:txBody>
      </p:sp>
      <p:sp>
        <p:nvSpPr>
          <p:cNvPr id="5" name="Slide Number Placeholder 4">
            <a:extLst>
              <a:ext uri="{FF2B5EF4-FFF2-40B4-BE49-F238E27FC236}">
                <a16:creationId xmlns:a16="http://schemas.microsoft.com/office/drawing/2014/main" id="{02FD2195-2A2E-232B-3C09-27BD78A7C8E5}"/>
              </a:ext>
            </a:extLst>
          </p:cNvPr>
          <p:cNvSpPr>
            <a:spLocks noGrp="1"/>
          </p:cNvSpPr>
          <p:nvPr>
            <p:ph type="sldNum" sz="quarter" idx="4"/>
          </p:nvPr>
        </p:nvSpPr>
        <p:spPr/>
        <p:txBody>
          <a:bodyPr/>
          <a:lstStyle/>
          <a:p>
            <a:pPr defTabSz="1218810"/>
            <a:fld id="{E9B57936-92EF-4126-AE48-1D9D36D15E98}" type="slidenum">
              <a:rPr lang="ja-JP" altLang="en-US" smtClean="0"/>
              <a:pPr defTabSz="1218810"/>
              <a:t>22</a:t>
            </a:fld>
            <a:endParaRPr lang="ja-JP" altLang="en-US"/>
          </a:p>
        </p:txBody>
      </p:sp>
      <p:sp>
        <p:nvSpPr>
          <p:cNvPr id="6" name="Text Placeholder 5">
            <a:extLst>
              <a:ext uri="{FF2B5EF4-FFF2-40B4-BE49-F238E27FC236}">
                <a16:creationId xmlns:a16="http://schemas.microsoft.com/office/drawing/2014/main" id="{13917FD6-CD6A-C817-4C8C-B0226B2A8549}"/>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5B8E3D8C-1184-8B22-85FA-84BDB770DF1B}"/>
              </a:ext>
            </a:extLst>
          </p:cNvPr>
          <p:cNvPicPr>
            <a:picLocks noChangeAspect="1"/>
          </p:cNvPicPr>
          <p:nvPr/>
        </p:nvPicPr>
        <p:blipFill>
          <a:blip r:embed="rId3"/>
          <a:stretch>
            <a:fillRect/>
          </a:stretch>
        </p:blipFill>
        <p:spPr>
          <a:xfrm>
            <a:off x="455435" y="1404612"/>
            <a:ext cx="2543530" cy="4658375"/>
          </a:xfrm>
          <a:prstGeom prst="rect">
            <a:avLst/>
          </a:prstGeom>
        </p:spPr>
      </p:pic>
      <p:pic>
        <p:nvPicPr>
          <p:cNvPr id="10" name="Picture 9">
            <a:extLst>
              <a:ext uri="{FF2B5EF4-FFF2-40B4-BE49-F238E27FC236}">
                <a16:creationId xmlns:a16="http://schemas.microsoft.com/office/drawing/2014/main" id="{C6234289-314F-8293-7403-DC97BBF512E9}"/>
              </a:ext>
            </a:extLst>
          </p:cNvPr>
          <p:cNvPicPr>
            <a:picLocks noChangeAspect="1"/>
          </p:cNvPicPr>
          <p:nvPr/>
        </p:nvPicPr>
        <p:blipFill>
          <a:blip r:embed="rId4"/>
          <a:stretch>
            <a:fillRect/>
          </a:stretch>
        </p:blipFill>
        <p:spPr>
          <a:xfrm>
            <a:off x="3587556" y="1386193"/>
            <a:ext cx="2781688" cy="4715533"/>
          </a:xfrm>
          <a:prstGeom prst="rect">
            <a:avLst/>
          </a:prstGeom>
        </p:spPr>
      </p:pic>
      <p:pic>
        <p:nvPicPr>
          <p:cNvPr id="12" name="Picture 11">
            <a:extLst>
              <a:ext uri="{FF2B5EF4-FFF2-40B4-BE49-F238E27FC236}">
                <a16:creationId xmlns:a16="http://schemas.microsoft.com/office/drawing/2014/main" id="{1D971FD5-54E1-AC0C-DAA9-7D1C7B470005}"/>
              </a:ext>
            </a:extLst>
          </p:cNvPr>
          <p:cNvPicPr>
            <a:picLocks noChangeAspect="1"/>
          </p:cNvPicPr>
          <p:nvPr/>
        </p:nvPicPr>
        <p:blipFill>
          <a:blip r:embed="rId5"/>
          <a:stretch>
            <a:fillRect/>
          </a:stretch>
        </p:blipFill>
        <p:spPr>
          <a:xfrm>
            <a:off x="7243540" y="1567236"/>
            <a:ext cx="3843076" cy="4508444"/>
          </a:xfrm>
          <a:prstGeom prst="rect">
            <a:avLst/>
          </a:prstGeom>
        </p:spPr>
      </p:pic>
    </p:spTree>
    <p:extLst>
      <p:ext uri="{BB962C8B-B14F-4D97-AF65-F5344CB8AC3E}">
        <p14:creationId xmlns:p14="http://schemas.microsoft.com/office/powerpoint/2010/main" val="3068585270"/>
      </p:ext>
    </p:extLst>
  </p:cSld>
  <p:clrMapOvr>
    <a:masterClrMapping/>
  </p:clrMapOvr>
  <p:transition spd="slow">
    <p:push dir="u"/>
  </p:transition>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BB28CE-A745-3CFA-1D2C-DB97BDE2E9EE}"/>
              </a:ext>
            </a:extLst>
          </p:cNvPr>
          <p:cNvSpPr>
            <a:spLocks noGrp="1"/>
          </p:cNvSpPr>
          <p:nvPr>
            <p:ph type="body" sz="quarter" idx="15"/>
          </p:nvPr>
        </p:nvSpPr>
        <p:spPr>
          <a:xfrm>
            <a:off x="311150" y="1102385"/>
            <a:ext cx="4271010" cy="5328857"/>
          </a:xfrm>
        </p:spPr>
        <p:txBody>
          <a:bodyPr/>
          <a:lstStyle/>
          <a:p>
            <a:r>
              <a:rPr lang="en-US" dirty="0"/>
              <a:t>Initial Graph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These hypotheses are represented in the graph as follows:</a:t>
            </a:r>
          </a:p>
          <a:p>
            <a:r>
              <a:rPr lang="en-US" dirty="0"/>
              <a:t>H1: drug B better than placebo</a:t>
            </a:r>
          </a:p>
          <a:p>
            <a:r>
              <a:rPr lang="en-US" dirty="0"/>
              <a:t>H2: drug C better than placebo</a:t>
            </a:r>
          </a:p>
          <a:p>
            <a:r>
              <a:rPr lang="en-US" dirty="0"/>
              <a:t>H3: drug A better than placebo</a:t>
            </a:r>
          </a:p>
          <a:p>
            <a:r>
              <a:rPr lang="en-US" dirty="0"/>
              <a:t>H4: drug A better than drug B</a:t>
            </a:r>
          </a:p>
          <a:p>
            <a:r>
              <a:rPr lang="en-US" dirty="0"/>
              <a:t>H5: drug A better than drug C</a:t>
            </a:r>
          </a:p>
        </p:txBody>
      </p:sp>
      <p:sp>
        <p:nvSpPr>
          <p:cNvPr id="3" name="Footer Placeholder 2">
            <a:extLst>
              <a:ext uri="{FF2B5EF4-FFF2-40B4-BE49-F238E27FC236}">
                <a16:creationId xmlns:a16="http://schemas.microsoft.com/office/drawing/2014/main" id="{AD95E323-A9AB-C360-33DC-A21305D6E5F4}"/>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019E35B3-1A92-D410-913D-697715D9A566}"/>
              </a:ext>
            </a:extLst>
          </p:cNvPr>
          <p:cNvSpPr>
            <a:spLocks noGrp="1"/>
          </p:cNvSpPr>
          <p:nvPr>
            <p:ph type="title"/>
          </p:nvPr>
        </p:nvSpPr>
        <p:spPr/>
        <p:txBody>
          <a:bodyPr>
            <a:normAutofit fontScale="90000"/>
          </a:bodyPr>
          <a:lstStyle/>
          <a:p>
            <a:r>
              <a:rPr lang="en-US" dirty="0"/>
              <a:t>A reminder that we should be mindful: ‘Don’t leave alpha on the table’</a:t>
            </a:r>
          </a:p>
        </p:txBody>
      </p:sp>
      <p:sp>
        <p:nvSpPr>
          <p:cNvPr id="5" name="Slide Number Placeholder 4">
            <a:extLst>
              <a:ext uri="{FF2B5EF4-FFF2-40B4-BE49-F238E27FC236}">
                <a16:creationId xmlns:a16="http://schemas.microsoft.com/office/drawing/2014/main" id="{A492693F-1079-9C65-B218-93C63467DC06}"/>
              </a:ext>
            </a:extLst>
          </p:cNvPr>
          <p:cNvSpPr>
            <a:spLocks noGrp="1"/>
          </p:cNvSpPr>
          <p:nvPr>
            <p:ph type="sldNum" sz="quarter" idx="4"/>
          </p:nvPr>
        </p:nvSpPr>
        <p:spPr/>
        <p:txBody>
          <a:bodyPr/>
          <a:lstStyle/>
          <a:p>
            <a:pPr defTabSz="1218810"/>
            <a:fld id="{E9B57936-92EF-4126-AE48-1D9D36D15E98}" type="slidenum">
              <a:rPr lang="ja-JP" altLang="en-US" smtClean="0"/>
              <a:pPr defTabSz="1218810"/>
              <a:t>23</a:t>
            </a:fld>
            <a:endParaRPr lang="ja-JP" altLang="en-US"/>
          </a:p>
        </p:txBody>
      </p:sp>
      <p:sp>
        <p:nvSpPr>
          <p:cNvPr id="6" name="Text Placeholder 5">
            <a:extLst>
              <a:ext uri="{FF2B5EF4-FFF2-40B4-BE49-F238E27FC236}">
                <a16:creationId xmlns:a16="http://schemas.microsoft.com/office/drawing/2014/main" id="{BD2831DD-B9A1-3EEA-29C9-0169BB4039CA}"/>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1EF907E7-38A4-ACDD-160C-74F3D01807E3}"/>
              </a:ext>
            </a:extLst>
          </p:cNvPr>
          <p:cNvPicPr>
            <a:picLocks noChangeAspect="1"/>
          </p:cNvPicPr>
          <p:nvPr/>
        </p:nvPicPr>
        <p:blipFill>
          <a:blip r:embed="rId2"/>
          <a:stretch>
            <a:fillRect/>
          </a:stretch>
        </p:blipFill>
        <p:spPr>
          <a:xfrm>
            <a:off x="395963" y="1780090"/>
            <a:ext cx="3962953" cy="1895740"/>
          </a:xfrm>
          <a:prstGeom prst="rect">
            <a:avLst/>
          </a:prstGeom>
        </p:spPr>
      </p:pic>
      <p:pic>
        <p:nvPicPr>
          <p:cNvPr id="10" name="Picture 9">
            <a:extLst>
              <a:ext uri="{FF2B5EF4-FFF2-40B4-BE49-F238E27FC236}">
                <a16:creationId xmlns:a16="http://schemas.microsoft.com/office/drawing/2014/main" id="{7F8E74FB-951F-B307-CA37-134CF70E448B}"/>
              </a:ext>
            </a:extLst>
          </p:cNvPr>
          <p:cNvPicPr>
            <a:picLocks noChangeAspect="1"/>
          </p:cNvPicPr>
          <p:nvPr/>
        </p:nvPicPr>
        <p:blipFill>
          <a:blip r:embed="rId3"/>
          <a:stretch>
            <a:fillRect/>
          </a:stretch>
        </p:blipFill>
        <p:spPr>
          <a:xfrm>
            <a:off x="6289397" y="1830584"/>
            <a:ext cx="3982006" cy="1733792"/>
          </a:xfrm>
          <a:prstGeom prst="rect">
            <a:avLst/>
          </a:prstGeom>
        </p:spPr>
      </p:pic>
      <p:sp>
        <p:nvSpPr>
          <p:cNvPr id="11" name="Text Placeholder 1">
            <a:extLst>
              <a:ext uri="{FF2B5EF4-FFF2-40B4-BE49-F238E27FC236}">
                <a16:creationId xmlns:a16="http://schemas.microsoft.com/office/drawing/2014/main" id="{8A074DE9-D038-C365-67F6-C480331393B9}"/>
              </a:ext>
            </a:extLst>
          </p:cNvPr>
          <p:cNvSpPr txBox="1">
            <a:spLocks/>
          </p:cNvSpPr>
          <p:nvPr/>
        </p:nvSpPr>
        <p:spPr>
          <a:xfrm>
            <a:off x="6356350" y="1214145"/>
            <a:ext cx="4271010" cy="5328857"/>
          </a:xfrm>
          <a:prstGeom prst="rect">
            <a:avLst/>
          </a:prstGeom>
        </p:spPr>
        <p:txBody>
          <a:bodyPr vert="horz" lIns="0" tIns="0" rIns="0" bIns="0" numCol="1" rtlCol="0">
            <a:norm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dirty="0"/>
              <a:t>Improved Graph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Improve the test procedure by using a Bonferroni-Holm correction instead of the Bonferroni correction in the last step: add an edge from H4 to H5 with weight 1 and vice versa.</a:t>
            </a:r>
          </a:p>
        </p:txBody>
      </p:sp>
    </p:spTree>
    <p:extLst>
      <p:ext uri="{BB962C8B-B14F-4D97-AF65-F5344CB8AC3E}">
        <p14:creationId xmlns:p14="http://schemas.microsoft.com/office/powerpoint/2010/main" val="270384508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19E52B-2B9C-C46E-BBE8-FF18D38D4D6F}"/>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Suppose we have an analysis of variance setting.  </a:t>
            </a:r>
          </a:p>
          <a:p>
            <a:pPr marL="742818" lvl="1" indent="-285750">
              <a:buFont typeface="Arial" panose="020B0604020202020204" pitchFamily="34" charset="0"/>
              <a:buChar char="•"/>
            </a:pPr>
            <a:r>
              <a:rPr lang="en-US" dirty="0"/>
              <a:t>Does the frequency of spam emails differ by day of the week?</a:t>
            </a:r>
          </a:p>
          <a:p>
            <a:pPr marL="742818" lvl="1" indent="-285750">
              <a:buFont typeface="Arial" panose="020B0604020202020204" pitchFamily="34" charset="0"/>
              <a:buChar char="•"/>
            </a:pPr>
            <a:r>
              <a:rPr lang="en-US" dirty="0"/>
              <a:t>H1: Global F test</a:t>
            </a:r>
          </a:p>
          <a:p>
            <a:pPr marL="742818" lvl="1" indent="-285750">
              <a:buFont typeface="Arial" panose="020B0604020202020204" pitchFamily="34" charset="0"/>
              <a:buChar char="•"/>
            </a:pPr>
            <a:r>
              <a:rPr lang="en-US" dirty="0"/>
              <a:t>H2: Weekends differ from Weekdays</a:t>
            </a:r>
          </a:p>
          <a:p>
            <a:pPr marL="742818" lvl="1" indent="-285750">
              <a:buFont typeface="Arial" panose="020B0604020202020204" pitchFamily="34" charset="0"/>
              <a:buChar char="•"/>
            </a:pPr>
            <a:r>
              <a:rPr lang="en-US" dirty="0"/>
              <a:t>H3: Monday/Fridays differ from rest of the week</a:t>
            </a:r>
          </a:p>
          <a:p>
            <a:pPr marL="742818" lvl="1" indent="-285750">
              <a:buFont typeface="Arial" panose="020B0604020202020204" pitchFamily="34" charset="0"/>
              <a:buChar char="•"/>
            </a:pPr>
            <a:r>
              <a:rPr lang="en-US" dirty="0"/>
              <a:t>H4: Friday differs from rest of the days</a:t>
            </a:r>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5 arms + control dose ranging study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C3E5BC32-73F8-B0F9-9028-B33B6F3E5E49}"/>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CB60A21C-126F-0D61-E7B4-A3153B005318}"/>
              </a:ext>
            </a:extLst>
          </p:cNvPr>
          <p:cNvSpPr>
            <a:spLocks noGrp="1"/>
          </p:cNvSpPr>
          <p:nvPr>
            <p:ph type="title"/>
          </p:nvPr>
        </p:nvSpPr>
        <p:spPr/>
        <p:txBody>
          <a:bodyPr/>
          <a:lstStyle/>
          <a:p>
            <a:r>
              <a:rPr lang="en-US" dirty="0"/>
              <a:t>Your turn</a:t>
            </a:r>
          </a:p>
        </p:txBody>
      </p:sp>
      <p:sp>
        <p:nvSpPr>
          <p:cNvPr id="5" name="Slide Number Placeholder 4">
            <a:extLst>
              <a:ext uri="{FF2B5EF4-FFF2-40B4-BE49-F238E27FC236}">
                <a16:creationId xmlns:a16="http://schemas.microsoft.com/office/drawing/2014/main" id="{D0547C13-B7F3-4BC5-3CB3-E4BDA0C8B37D}"/>
              </a:ext>
            </a:extLst>
          </p:cNvPr>
          <p:cNvSpPr>
            <a:spLocks noGrp="1"/>
          </p:cNvSpPr>
          <p:nvPr>
            <p:ph type="sldNum" sz="quarter" idx="4"/>
          </p:nvPr>
        </p:nvSpPr>
        <p:spPr/>
        <p:txBody>
          <a:bodyPr/>
          <a:lstStyle/>
          <a:p>
            <a:pPr defTabSz="1218810"/>
            <a:fld id="{E9B57936-92EF-4126-AE48-1D9D36D15E98}" type="slidenum">
              <a:rPr lang="ja-JP" altLang="en-US" smtClean="0"/>
              <a:pPr defTabSz="1218810"/>
              <a:t>24</a:t>
            </a:fld>
            <a:endParaRPr lang="ja-JP" altLang="en-US"/>
          </a:p>
        </p:txBody>
      </p:sp>
      <p:sp>
        <p:nvSpPr>
          <p:cNvPr id="6" name="Text Placeholder 5">
            <a:extLst>
              <a:ext uri="{FF2B5EF4-FFF2-40B4-BE49-F238E27FC236}">
                <a16:creationId xmlns:a16="http://schemas.microsoft.com/office/drawing/2014/main" id="{888C5098-EA58-37F7-F0E4-BCF200D707B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47487082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34DED33F-4263-8C4F-E7A0-D2B2E7A44241}"/>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Weighting strategies are formally defined through the </a:t>
                </a:r>
              </a:p>
              <a:p>
                <a:pPr marL="742818" lvl="1" indent="-285750">
                  <a:buFont typeface="Arial" panose="020B0604020202020204" pitchFamily="34" charset="0"/>
                  <a:buChar char="•"/>
                </a:pPr>
                <a:r>
                  <a:rPr lang="en-US" dirty="0"/>
                  <a:t>weights </a:t>
                </a:r>
                <a:r>
                  <a:rPr lang="en-US" dirty="0" err="1"/>
                  <a:t>w</a:t>
                </a:r>
                <a:r>
                  <a:rPr lang="en-US" baseline="-25000" dirty="0" err="1"/>
                  <a:t>i</a:t>
                </a:r>
                <a:r>
                  <a:rPr lang="en-US" dirty="0"/>
                  <a:t>(I), I in I, for the global null hypotheses H</a:t>
                </a:r>
                <a:r>
                  <a:rPr lang="en-US" baseline="-25000" dirty="0"/>
                  <a:t>I </a:t>
                </a:r>
                <a:r>
                  <a:rPr lang="en-US" dirty="0"/>
                  <a:t>and </a:t>
                </a:r>
              </a:p>
              <a:p>
                <a:pPr marL="742818" lvl="1" indent="-285750">
                  <a:buFont typeface="Arial" panose="020B0604020202020204" pitchFamily="34" charset="0"/>
                  <a:buChar char="•"/>
                </a:pPr>
                <a:r>
                  <a:rPr lang="en-US" dirty="0"/>
                  <a:t>transition matrix G = (</a:t>
                </a:r>
                <a:r>
                  <a:rPr lang="en-US" dirty="0" err="1"/>
                  <a:t>g</a:t>
                </a:r>
                <a:r>
                  <a:rPr lang="en-US" baseline="-25000" dirty="0" err="1"/>
                  <a:t>ij</a:t>
                </a:r>
                <a:r>
                  <a:rPr lang="en-US" dirty="0"/>
                  <a:t>) where </a:t>
                </a:r>
                <a:r>
                  <a:rPr lang="en-US" dirty="0" err="1"/>
                  <a:t>g</a:t>
                </a:r>
                <a:r>
                  <a:rPr lang="en-US" baseline="-25000" dirty="0" err="1"/>
                  <a:t>ij</a:t>
                </a:r>
                <a:r>
                  <a:rPr lang="en-US" dirty="0"/>
                  <a:t> in [0, 1] and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e>
                    </m:nary>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for all </a:t>
                </a:r>
                <a:r>
                  <a:rPr lang="en-US" dirty="0" err="1"/>
                  <a:t>i</a:t>
                </a:r>
                <a:r>
                  <a:rPr lang="en-US" dirty="0"/>
                  <a:t> in I.</a:t>
                </a:r>
              </a:p>
              <a:p>
                <a:pPr marL="285750" indent="-285750">
                  <a:buFont typeface="Arial" panose="020B0604020202020204" pitchFamily="34" charset="0"/>
                  <a:buChar char="•"/>
                </a:pPr>
                <a:r>
                  <a:rPr lang="en-US" dirty="0"/>
                  <a:t>For a given index set J </a:t>
                </a:r>
                <a:r>
                  <a:rPr lang="en-US" dirty="0">
                    <a:sym typeface="Symbol" panose="05050102010706020507" pitchFamily="18" charset="2"/>
                  </a:rPr>
                  <a:t></a:t>
                </a:r>
                <a:r>
                  <a:rPr lang="en-US" dirty="0"/>
                  <a:t>I, let </a:t>
                </a:r>
                <a:r>
                  <a:rPr lang="en-US" dirty="0" err="1"/>
                  <a:t>J</a:t>
                </a:r>
                <a:r>
                  <a:rPr lang="en-US" baseline="30000" dirty="0" err="1"/>
                  <a:t>c</a:t>
                </a:r>
                <a:r>
                  <a:rPr lang="en-US" dirty="0"/>
                  <a:t> = I\J denote the set of indices that are not contained in J.</a:t>
                </a:r>
              </a:p>
              <a:p>
                <a:pPr marL="742818" lvl="1" indent="-285750">
                  <a:buFont typeface="Arial" panose="020B0604020202020204" pitchFamily="34" charset="0"/>
                  <a:buChar char="•"/>
                </a:pPr>
                <a:r>
                  <a:rPr lang="en-US" dirty="0"/>
                  <a:t>The algorithm determines the weights </a:t>
                </a:r>
                <a:r>
                  <a:rPr lang="en-US" dirty="0" err="1"/>
                  <a:t>w</a:t>
                </a:r>
                <a:r>
                  <a:rPr lang="en-US" baseline="-25000" dirty="0" err="1"/>
                  <a:t>j</a:t>
                </a:r>
                <a:r>
                  <a:rPr lang="en-US" dirty="0"/>
                  <a:t>(J), j </a:t>
                </a:r>
                <a:r>
                  <a:rPr lang="en-US" dirty="0">
                    <a:sym typeface="Symbol" panose="05050102010706020507" pitchFamily="18" charset="2"/>
                  </a:rPr>
                  <a:t></a:t>
                </a:r>
                <a:r>
                  <a:rPr lang="en-US" dirty="0"/>
                  <a:t> J</a:t>
                </a:r>
              </a:p>
              <a:p>
                <a:pPr marL="742818" lvl="1" indent="-285750">
                  <a:buFont typeface="Arial" panose="020B0604020202020204" pitchFamily="34" charset="0"/>
                  <a:buChar char="•"/>
                </a:pPr>
                <a:r>
                  <a:rPr lang="en-US" dirty="0"/>
                  <a:t>This algorithm has to be repeated for each J </a:t>
                </a:r>
                <a:r>
                  <a:rPr lang="en-US" dirty="0">
                    <a:sym typeface="Symbol" panose="05050102010706020507" pitchFamily="18" charset="2"/>
                  </a:rPr>
                  <a:t></a:t>
                </a:r>
                <a:r>
                  <a:rPr lang="en-US" dirty="0"/>
                  <a:t>I to generate the m2</a:t>
                </a:r>
                <a:r>
                  <a:rPr lang="en-US" baseline="30000" dirty="0"/>
                  <a:t>m-1</a:t>
                </a:r>
                <a:r>
                  <a:rPr lang="en-US" dirty="0"/>
                  <a:t> weights for the full closure</a:t>
                </a:r>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r>
                  <a:rPr lang="en-US" dirty="0" err="1"/>
                  <a:t>Bretz</a:t>
                </a:r>
                <a:r>
                  <a:rPr lang="en-US" dirty="0"/>
                  <a:t> et al. (2009) establishes  1) the weights </a:t>
                </a:r>
                <a:r>
                  <a:rPr lang="en-US" dirty="0" err="1"/>
                  <a:t>w</a:t>
                </a:r>
                <a:r>
                  <a:rPr lang="en-US" baseline="-25000" dirty="0" err="1"/>
                  <a:t>j</a:t>
                </a:r>
                <a:r>
                  <a:rPr lang="en-US" dirty="0"/>
                  <a:t>(J), j </a:t>
                </a:r>
                <a:r>
                  <a:rPr lang="en-US" dirty="0">
                    <a:sym typeface="Symbol" panose="05050102010706020507" pitchFamily="18" charset="2"/>
                  </a:rPr>
                  <a:t></a:t>
                </a:r>
                <a:r>
                  <a:rPr lang="en-US" dirty="0"/>
                  <a:t> J and 2) weights do not depend on the sequence in which hypotheses </a:t>
                </a:r>
                <a:r>
                  <a:rPr lang="en-US" dirty="0" err="1"/>
                  <a:t>H</a:t>
                </a:r>
                <a:r>
                  <a:rPr lang="en-US" baseline="-25000" dirty="0" err="1"/>
                  <a:t>j</a:t>
                </a:r>
                <a:r>
                  <a:rPr lang="en-US" dirty="0"/>
                  <a:t>, j </a:t>
                </a:r>
                <a:r>
                  <a:rPr lang="en-US" dirty="0">
                    <a:sym typeface="Symbol" panose="05050102010706020507" pitchFamily="18" charset="2"/>
                  </a:rPr>
                  <a:t></a:t>
                </a:r>
                <a:r>
                  <a:rPr lang="en-US" dirty="0"/>
                  <a:t> </a:t>
                </a:r>
                <a:r>
                  <a:rPr lang="en-US" dirty="0" err="1"/>
                  <a:t>J</a:t>
                </a:r>
                <a:r>
                  <a:rPr lang="en-US" baseline="30000" dirty="0" err="1"/>
                  <a:t>c</a:t>
                </a:r>
                <a:r>
                  <a:rPr lang="en-US" dirty="0"/>
                  <a:t> are removed</a:t>
                </a:r>
              </a:p>
            </p:txBody>
          </p:sp>
        </mc:Choice>
        <mc:Fallback xmlns="">
          <p:sp>
            <p:nvSpPr>
              <p:cNvPr id="2" name="Text Placeholder 1">
                <a:extLst>
                  <a:ext uri="{FF2B5EF4-FFF2-40B4-BE49-F238E27FC236}">
                    <a16:creationId xmlns:a16="http://schemas.microsoft.com/office/drawing/2014/main" id="{34DED33F-4263-8C4F-E7A0-D2B2E7A44241}"/>
                  </a:ext>
                </a:extLst>
              </p:cNvPr>
              <p:cNvSpPr>
                <a:spLocks noGrp="1" noRot="1" noChangeAspect="1" noMove="1" noResize="1" noEditPoints="1" noAdjustHandles="1" noChangeArrowheads="1" noChangeShapeType="1" noTextEdit="1"/>
              </p:cNvSpPr>
              <p:nvPr>
                <p:ph type="body" sz="quarter" idx="15"/>
              </p:nvPr>
            </p:nvSpPr>
            <p:spPr>
              <a:blipFill>
                <a:blip r:embed="rId2"/>
                <a:stretch>
                  <a:fillRect l="-1001" t="-1259"/>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A41A496-EE65-C343-0BE2-E426675EDD98}"/>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ECDD365F-C6E0-60A2-5180-7D9E147B23CA}"/>
              </a:ext>
            </a:extLst>
          </p:cNvPr>
          <p:cNvSpPr>
            <a:spLocks noGrp="1"/>
          </p:cNvSpPr>
          <p:nvPr>
            <p:ph type="title"/>
          </p:nvPr>
        </p:nvSpPr>
        <p:spPr/>
        <p:txBody>
          <a:bodyPr/>
          <a:lstStyle/>
          <a:p>
            <a:r>
              <a:rPr lang="en-US" dirty="0"/>
              <a:t>Algorithm 1 (weighting strategy)</a:t>
            </a:r>
          </a:p>
        </p:txBody>
      </p:sp>
      <p:sp>
        <p:nvSpPr>
          <p:cNvPr id="5" name="Slide Number Placeholder 4">
            <a:extLst>
              <a:ext uri="{FF2B5EF4-FFF2-40B4-BE49-F238E27FC236}">
                <a16:creationId xmlns:a16="http://schemas.microsoft.com/office/drawing/2014/main" id="{D7006DB7-1967-7B10-40D4-FA23A7C5E370}"/>
              </a:ext>
            </a:extLst>
          </p:cNvPr>
          <p:cNvSpPr>
            <a:spLocks noGrp="1"/>
          </p:cNvSpPr>
          <p:nvPr>
            <p:ph type="sldNum" sz="quarter" idx="4"/>
          </p:nvPr>
        </p:nvSpPr>
        <p:spPr/>
        <p:txBody>
          <a:bodyPr/>
          <a:lstStyle/>
          <a:p>
            <a:pPr defTabSz="1218810"/>
            <a:fld id="{E9B57936-92EF-4126-AE48-1D9D36D15E98}" type="slidenum">
              <a:rPr lang="ja-JP" altLang="en-US" smtClean="0"/>
              <a:pPr defTabSz="1218810"/>
              <a:t>25</a:t>
            </a:fld>
            <a:endParaRPr lang="ja-JP" altLang="en-US"/>
          </a:p>
        </p:txBody>
      </p:sp>
      <p:sp>
        <p:nvSpPr>
          <p:cNvPr id="6" name="Text Placeholder 5">
            <a:extLst>
              <a:ext uri="{FF2B5EF4-FFF2-40B4-BE49-F238E27FC236}">
                <a16:creationId xmlns:a16="http://schemas.microsoft.com/office/drawing/2014/main" id="{2976949D-EB72-600C-A109-B13CC343B3A4}"/>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6AB0C24E-6C90-043D-A83F-0A8BE071DCC3}"/>
              </a:ext>
            </a:extLst>
          </p:cNvPr>
          <p:cNvPicPr>
            <a:picLocks noChangeAspect="1"/>
          </p:cNvPicPr>
          <p:nvPr/>
        </p:nvPicPr>
        <p:blipFill>
          <a:blip r:embed="rId3"/>
          <a:stretch>
            <a:fillRect/>
          </a:stretch>
        </p:blipFill>
        <p:spPr>
          <a:xfrm>
            <a:off x="1252727" y="2723045"/>
            <a:ext cx="5276089" cy="2731914"/>
          </a:xfrm>
          <a:prstGeom prst="rect">
            <a:avLst/>
          </a:prstGeom>
        </p:spPr>
      </p:pic>
    </p:spTree>
    <p:extLst>
      <p:ext uri="{BB962C8B-B14F-4D97-AF65-F5344CB8AC3E}">
        <p14:creationId xmlns:p14="http://schemas.microsoft.com/office/powerpoint/2010/main" val="374842960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3BEBDA-905A-A1B8-8FCE-266E6CDED040}"/>
              </a:ext>
            </a:extLst>
          </p:cNvPr>
          <p:cNvSpPr>
            <a:spLocks noGrp="1"/>
          </p:cNvSpPr>
          <p:nvPr>
            <p:ph type="body" sz="quarter" idx="15"/>
          </p:nvPr>
        </p:nvSpPr>
        <p:spPr/>
        <p:txBody>
          <a:bodyPr/>
          <a:lstStyle/>
          <a:p>
            <a:endParaRPr lang="en-US" dirty="0"/>
          </a:p>
        </p:txBody>
      </p:sp>
      <p:sp>
        <p:nvSpPr>
          <p:cNvPr id="3" name="Footer Placeholder 2">
            <a:extLst>
              <a:ext uri="{FF2B5EF4-FFF2-40B4-BE49-F238E27FC236}">
                <a16:creationId xmlns:a16="http://schemas.microsoft.com/office/drawing/2014/main" id="{859A508B-DB13-1B9A-5C03-4E318E17621A}"/>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D028D34D-53E5-2CBF-1D3B-1B57BB621435}"/>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4CA0B9CA-1732-63BA-B865-87185278830C}"/>
              </a:ext>
            </a:extLst>
          </p:cNvPr>
          <p:cNvSpPr>
            <a:spLocks noGrp="1"/>
          </p:cNvSpPr>
          <p:nvPr>
            <p:ph type="sldNum" sz="quarter" idx="4"/>
          </p:nvPr>
        </p:nvSpPr>
        <p:spPr/>
        <p:txBody>
          <a:bodyPr/>
          <a:lstStyle/>
          <a:p>
            <a:pPr defTabSz="1218810"/>
            <a:fld id="{E9B57936-92EF-4126-AE48-1D9D36D15E98}" type="slidenum">
              <a:rPr lang="ja-JP" altLang="en-US" smtClean="0"/>
              <a:pPr defTabSz="1218810"/>
              <a:t>26</a:t>
            </a:fld>
            <a:endParaRPr lang="ja-JP" altLang="en-US"/>
          </a:p>
        </p:txBody>
      </p:sp>
      <p:sp>
        <p:nvSpPr>
          <p:cNvPr id="6" name="Text Placeholder 5">
            <a:extLst>
              <a:ext uri="{FF2B5EF4-FFF2-40B4-BE49-F238E27FC236}">
                <a16:creationId xmlns:a16="http://schemas.microsoft.com/office/drawing/2014/main" id="{67F9938F-AF73-659F-02AC-E6F2381D4AA2}"/>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B8CF1FAF-5790-6E5D-5E6C-693EE0AE6191}"/>
              </a:ext>
            </a:extLst>
          </p:cNvPr>
          <p:cNvPicPr>
            <a:picLocks noChangeAspect="1"/>
          </p:cNvPicPr>
          <p:nvPr/>
        </p:nvPicPr>
        <p:blipFill>
          <a:blip r:embed="rId2"/>
          <a:stretch>
            <a:fillRect/>
          </a:stretch>
        </p:blipFill>
        <p:spPr>
          <a:xfrm>
            <a:off x="371186" y="968451"/>
            <a:ext cx="6880006" cy="2477622"/>
          </a:xfrm>
          <a:prstGeom prst="rect">
            <a:avLst/>
          </a:prstGeom>
        </p:spPr>
      </p:pic>
      <p:pic>
        <p:nvPicPr>
          <p:cNvPr id="10" name="Picture 9">
            <a:extLst>
              <a:ext uri="{FF2B5EF4-FFF2-40B4-BE49-F238E27FC236}">
                <a16:creationId xmlns:a16="http://schemas.microsoft.com/office/drawing/2014/main" id="{086C9C99-017C-6ED5-D11B-FC82FF642330}"/>
              </a:ext>
            </a:extLst>
          </p:cNvPr>
          <p:cNvPicPr>
            <a:picLocks noChangeAspect="1"/>
          </p:cNvPicPr>
          <p:nvPr/>
        </p:nvPicPr>
        <p:blipFill rotWithShape="1">
          <a:blip r:embed="rId3"/>
          <a:srcRect l="24325"/>
          <a:stretch/>
        </p:blipFill>
        <p:spPr>
          <a:xfrm>
            <a:off x="4764024" y="1297205"/>
            <a:ext cx="2335745" cy="1428949"/>
          </a:xfrm>
          <a:prstGeom prst="rect">
            <a:avLst/>
          </a:prstGeom>
        </p:spPr>
      </p:pic>
      <p:pic>
        <p:nvPicPr>
          <p:cNvPr id="12" name="Picture 11">
            <a:extLst>
              <a:ext uri="{FF2B5EF4-FFF2-40B4-BE49-F238E27FC236}">
                <a16:creationId xmlns:a16="http://schemas.microsoft.com/office/drawing/2014/main" id="{25D6BDB4-9E9C-31C0-8351-D10ECA17D278}"/>
              </a:ext>
            </a:extLst>
          </p:cNvPr>
          <p:cNvPicPr>
            <a:picLocks noChangeAspect="1"/>
          </p:cNvPicPr>
          <p:nvPr/>
        </p:nvPicPr>
        <p:blipFill>
          <a:blip r:embed="rId4"/>
          <a:stretch>
            <a:fillRect/>
          </a:stretch>
        </p:blipFill>
        <p:spPr>
          <a:xfrm>
            <a:off x="521207" y="3513559"/>
            <a:ext cx="5521809" cy="3173796"/>
          </a:xfrm>
          <a:prstGeom prst="rect">
            <a:avLst/>
          </a:prstGeom>
        </p:spPr>
      </p:pic>
      <p:pic>
        <p:nvPicPr>
          <p:cNvPr id="14" name="Picture 13">
            <a:extLst>
              <a:ext uri="{FF2B5EF4-FFF2-40B4-BE49-F238E27FC236}">
                <a16:creationId xmlns:a16="http://schemas.microsoft.com/office/drawing/2014/main" id="{F0BEB524-A77B-B07E-2412-2DF4E5AB113F}"/>
              </a:ext>
            </a:extLst>
          </p:cNvPr>
          <p:cNvPicPr>
            <a:picLocks noChangeAspect="1"/>
          </p:cNvPicPr>
          <p:nvPr/>
        </p:nvPicPr>
        <p:blipFill>
          <a:blip r:embed="rId5"/>
          <a:stretch>
            <a:fillRect/>
          </a:stretch>
        </p:blipFill>
        <p:spPr>
          <a:xfrm>
            <a:off x="7150764" y="3017520"/>
            <a:ext cx="4940039" cy="3621024"/>
          </a:xfrm>
          <a:prstGeom prst="rect">
            <a:avLst/>
          </a:prstGeom>
        </p:spPr>
      </p:pic>
    </p:spTree>
    <p:extLst>
      <p:ext uri="{BB962C8B-B14F-4D97-AF65-F5344CB8AC3E}">
        <p14:creationId xmlns:p14="http://schemas.microsoft.com/office/powerpoint/2010/main" val="263886433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F1E0A6-B8D5-B4E4-7457-A1A4AF73BC84}"/>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Many standard approaches from the literature can be visualized using Bonferroni-based graphical test procedures,</a:t>
            </a:r>
          </a:p>
          <a:p>
            <a:pPr marL="742818" lvl="1" indent="-285750">
              <a:buFont typeface="Arial" panose="020B0604020202020204" pitchFamily="34" charset="0"/>
              <a:buChar char="•"/>
            </a:pPr>
            <a:r>
              <a:rPr lang="en-US" dirty="0"/>
              <a:t> weighted or unweighted Bonferroni–Holm procedure (Holm, 1979), </a:t>
            </a:r>
          </a:p>
          <a:p>
            <a:pPr marL="742818" lvl="1" indent="-285750">
              <a:buFont typeface="Arial" panose="020B0604020202020204" pitchFamily="34" charset="0"/>
              <a:buChar char="•"/>
            </a:pPr>
            <a:r>
              <a:rPr lang="en-US" dirty="0"/>
              <a:t>fixed sequence tests (Maurer et. al, 1995; Westfall and </a:t>
            </a:r>
            <a:r>
              <a:rPr lang="en-US" dirty="0" err="1"/>
              <a:t>Krishen</a:t>
            </a:r>
            <a:r>
              <a:rPr lang="en-US" dirty="0"/>
              <a:t>, 2001), </a:t>
            </a:r>
          </a:p>
          <a:p>
            <a:pPr marL="742818" lvl="1" indent="-285750">
              <a:buFont typeface="Arial" panose="020B0604020202020204" pitchFamily="34" charset="0"/>
              <a:buChar char="•"/>
            </a:pPr>
            <a:r>
              <a:rPr lang="en-US" dirty="0"/>
              <a:t>fallback procedures (Wiens, 2003), and </a:t>
            </a:r>
          </a:p>
          <a:p>
            <a:pPr marL="742818" lvl="1" indent="-285750">
              <a:buFont typeface="Arial" panose="020B0604020202020204" pitchFamily="34" charset="0"/>
              <a:buChar char="•"/>
            </a:pPr>
            <a:r>
              <a:rPr lang="en-US" dirty="0"/>
              <a:t>gatekeeping procedures (Bauer et al., 1998; Westfall and </a:t>
            </a:r>
            <a:r>
              <a:rPr lang="en-US" dirty="0" err="1"/>
              <a:t>Krishen</a:t>
            </a:r>
            <a:r>
              <a:rPr lang="en-US" dirty="0"/>
              <a:t>, 2001; </a:t>
            </a:r>
            <a:r>
              <a:rPr lang="en-US" dirty="0" err="1"/>
              <a:t>Dmitrienko</a:t>
            </a:r>
            <a:r>
              <a:rPr lang="en-US" dirty="0"/>
              <a:t> et al., 2003).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dirty="0" err="1"/>
              <a:t>gMCP</a:t>
            </a:r>
            <a:r>
              <a:rPr lang="en-US" dirty="0"/>
              <a:t> package in R, which offers a convenient graphical user interface (GUI) for these approaches.</a:t>
            </a:r>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E11F53C9-B7AD-9FF3-4349-96E4591C76F1}"/>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F8F34D05-1B1C-20AF-152F-3E0828330210}"/>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7BD72BE0-753A-92FC-F7A9-3C469BA3D667}"/>
              </a:ext>
            </a:extLst>
          </p:cNvPr>
          <p:cNvSpPr>
            <a:spLocks noGrp="1"/>
          </p:cNvSpPr>
          <p:nvPr>
            <p:ph type="sldNum" sz="quarter" idx="4"/>
          </p:nvPr>
        </p:nvSpPr>
        <p:spPr/>
        <p:txBody>
          <a:bodyPr/>
          <a:lstStyle/>
          <a:p>
            <a:pPr defTabSz="1218810"/>
            <a:fld id="{E9B57936-92EF-4126-AE48-1D9D36D15E98}" type="slidenum">
              <a:rPr lang="ja-JP" altLang="en-US" smtClean="0"/>
              <a:pPr defTabSz="1218810"/>
              <a:t>27</a:t>
            </a:fld>
            <a:endParaRPr lang="ja-JP" altLang="en-US"/>
          </a:p>
        </p:txBody>
      </p:sp>
      <p:sp>
        <p:nvSpPr>
          <p:cNvPr id="6" name="Text Placeholder 5">
            <a:extLst>
              <a:ext uri="{FF2B5EF4-FFF2-40B4-BE49-F238E27FC236}">
                <a16:creationId xmlns:a16="http://schemas.microsoft.com/office/drawing/2014/main" id="{22DAC254-3A5B-57FF-A586-FBF2EC8D09E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76823739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A5260E-E738-98D0-F4DE-8171919C319F}"/>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One general disadvantage of Bonferroni-based approaches is a perceived power loss, motivating the use of weighted parametric tests that account for the correlation between the test statistics or the use of weighted </a:t>
            </a:r>
            <a:r>
              <a:rPr lang="en-US" dirty="0" err="1"/>
              <a:t>Simes</a:t>
            </a:r>
            <a:r>
              <a:rPr lang="en-US" dirty="0"/>
              <a:t> tests.</a:t>
            </a:r>
          </a:p>
          <a:p>
            <a:pPr marL="742818" lvl="1" indent="-285750">
              <a:buFont typeface="Arial" panose="020B0604020202020204" pitchFamily="34" charset="0"/>
              <a:buChar char="•"/>
            </a:pPr>
            <a:r>
              <a:rPr lang="en-US" dirty="0"/>
              <a:t>Weighted parametric tests assume the joint distribution of the p-values are known.  If so, a </a:t>
            </a:r>
            <a:r>
              <a:rPr lang="en-US" i="1" dirty="0"/>
              <a:t>weighted min-p  test </a:t>
            </a:r>
            <a:r>
              <a:rPr lang="en-US" dirty="0"/>
              <a:t>can defined.</a:t>
            </a:r>
          </a:p>
          <a:p>
            <a:pPr marL="1199899" lvl="2" indent="-285750">
              <a:buFont typeface="Arial" panose="020B0604020202020204" pitchFamily="34" charset="0"/>
              <a:buChar char="•"/>
            </a:pPr>
            <a:r>
              <a:rPr lang="en-US" dirty="0"/>
              <a:t>As this assumption is rarely met, we’ll skip.</a:t>
            </a:r>
          </a:p>
          <a:p>
            <a:pPr marL="1199899" lvl="2" indent="-285750">
              <a:buFont typeface="Arial" panose="020B0604020202020204" pitchFamily="34" charset="0"/>
              <a:buChar char="•"/>
            </a:pPr>
            <a:r>
              <a:rPr lang="en-US" dirty="0"/>
              <a:t>However, for a given weighting strategy, weighted parametric approach would be uniformly more powerful than Bonferroni-based.</a:t>
            </a:r>
          </a:p>
          <a:p>
            <a:pPr marL="1199899" lvl="2" indent="-285750">
              <a:buFont typeface="Arial" panose="020B0604020202020204" pitchFamily="34" charset="0"/>
              <a:buChar char="•"/>
            </a:pPr>
            <a:r>
              <a:rPr lang="en-US" dirty="0"/>
              <a:t>If some, but not all of the MV distributions of p-values is known, one may derive conservative upper bounds of the rejection probability that still give an improvement over the Bonferroni test.  </a:t>
            </a:r>
          </a:p>
          <a:p>
            <a:pPr marL="285750" indent="-285750">
              <a:buFont typeface="Arial" panose="020B0604020202020204" pitchFamily="34" charset="0"/>
              <a:buChar char="•"/>
            </a:pPr>
            <a:r>
              <a:rPr lang="en-US" dirty="0"/>
              <a:t>When the correlations between the test statistics are not exactly known, but certain restriction on them are assumed</a:t>
            </a:r>
          </a:p>
          <a:p>
            <a:pPr marL="742818" lvl="1" indent="-285750">
              <a:buFont typeface="Arial" panose="020B0604020202020204" pitchFamily="34" charset="0"/>
              <a:buChar char="•"/>
            </a:pPr>
            <a:r>
              <a:rPr lang="en-US" dirty="0"/>
              <a:t>E.g., test statistics have a joint MV normal distribution with non-negative correlations.</a:t>
            </a:r>
          </a:p>
          <a:p>
            <a:pPr marL="285750" indent="-285750">
              <a:buFont typeface="Arial" panose="020B0604020202020204" pitchFamily="34" charset="0"/>
              <a:buChar char="•"/>
            </a:pPr>
            <a:r>
              <a:rPr lang="en-US" dirty="0"/>
              <a:t>A weighted </a:t>
            </a:r>
            <a:r>
              <a:rPr lang="en-US" dirty="0" err="1"/>
              <a:t>Simes</a:t>
            </a:r>
            <a:r>
              <a:rPr lang="en-US" dirty="0"/>
              <a:t> test for the intersection hypotheses can be employed.</a:t>
            </a:r>
          </a:p>
          <a:p>
            <a:pPr marL="742818" lvl="1" indent="-285750">
              <a:buFont typeface="Arial" panose="020B0604020202020204" pitchFamily="34" charset="0"/>
              <a:buChar char="•"/>
            </a:pPr>
            <a:r>
              <a:rPr lang="en-US" dirty="0"/>
              <a:t>Again, the requirements required are ‘not always easy to verify or even justify in practice’</a:t>
            </a:r>
          </a:p>
        </p:txBody>
      </p:sp>
      <p:sp>
        <p:nvSpPr>
          <p:cNvPr id="3" name="Footer Placeholder 2">
            <a:extLst>
              <a:ext uri="{FF2B5EF4-FFF2-40B4-BE49-F238E27FC236}">
                <a16:creationId xmlns:a16="http://schemas.microsoft.com/office/drawing/2014/main" id="{58060036-511D-8D9C-283E-7A1EE0850F61}"/>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7DC8562E-4618-1DDC-F0F7-ECA463FA646A}"/>
              </a:ext>
            </a:extLst>
          </p:cNvPr>
          <p:cNvSpPr>
            <a:spLocks noGrp="1"/>
          </p:cNvSpPr>
          <p:nvPr>
            <p:ph type="title"/>
          </p:nvPr>
        </p:nvSpPr>
        <p:spPr/>
        <p:txBody>
          <a:bodyPr/>
          <a:lstStyle/>
          <a:p>
            <a:r>
              <a:rPr lang="en-US" dirty="0"/>
              <a:t>Generalizations of the Bonferroni-based graphs</a:t>
            </a:r>
          </a:p>
        </p:txBody>
      </p:sp>
      <p:sp>
        <p:nvSpPr>
          <p:cNvPr id="5" name="Slide Number Placeholder 4">
            <a:extLst>
              <a:ext uri="{FF2B5EF4-FFF2-40B4-BE49-F238E27FC236}">
                <a16:creationId xmlns:a16="http://schemas.microsoft.com/office/drawing/2014/main" id="{15E2B46F-071B-551D-E645-8DF4061160C9}"/>
              </a:ext>
            </a:extLst>
          </p:cNvPr>
          <p:cNvSpPr>
            <a:spLocks noGrp="1"/>
          </p:cNvSpPr>
          <p:nvPr>
            <p:ph type="sldNum" sz="quarter" idx="4"/>
          </p:nvPr>
        </p:nvSpPr>
        <p:spPr/>
        <p:txBody>
          <a:bodyPr/>
          <a:lstStyle/>
          <a:p>
            <a:pPr defTabSz="1218810"/>
            <a:fld id="{E9B57936-92EF-4126-AE48-1D9D36D15E98}" type="slidenum">
              <a:rPr lang="ja-JP" altLang="en-US" smtClean="0"/>
              <a:pPr defTabSz="1218810"/>
              <a:t>28</a:t>
            </a:fld>
            <a:endParaRPr lang="ja-JP" altLang="en-US"/>
          </a:p>
        </p:txBody>
      </p:sp>
      <p:sp>
        <p:nvSpPr>
          <p:cNvPr id="6" name="Text Placeholder 5">
            <a:extLst>
              <a:ext uri="{FF2B5EF4-FFF2-40B4-BE49-F238E27FC236}">
                <a16:creationId xmlns:a16="http://schemas.microsoft.com/office/drawing/2014/main" id="{D7558199-B58E-0965-DA8A-3A31378EAE91}"/>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2EC39902-78B6-3FD2-C7AA-F7CE08DA52C9}"/>
              </a:ext>
            </a:extLst>
          </p:cNvPr>
          <p:cNvPicPr>
            <a:picLocks noChangeAspect="1"/>
          </p:cNvPicPr>
          <p:nvPr/>
        </p:nvPicPr>
        <p:blipFill>
          <a:blip r:embed="rId2"/>
          <a:stretch>
            <a:fillRect/>
          </a:stretch>
        </p:blipFill>
        <p:spPr>
          <a:xfrm>
            <a:off x="4026174" y="4418718"/>
            <a:ext cx="3353268" cy="1714739"/>
          </a:xfrm>
          <a:prstGeom prst="rect">
            <a:avLst/>
          </a:prstGeom>
        </p:spPr>
      </p:pic>
    </p:spTree>
    <p:extLst>
      <p:ext uri="{BB962C8B-B14F-4D97-AF65-F5344CB8AC3E}">
        <p14:creationId xmlns:p14="http://schemas.microsoft.com/office/powerpoint/2010/main" val="210909370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3D8D81-CD66-523F-107D-9B5D57807D95}"/>
              </a:ext>
            </a:extLst>
          </p:cNvPr>
          <p:cNvSpPr>
            <a:spLocks noGrp="1"/>
          </p:cNvSpPr>
          <p:nvPr>
            <p:ph type="body" sz="quarter" idx="15"/>
          </p:nvPr>
        </p:nvSpPr>
        <p:spPr>
          <a:xfrm>
            <a:off x="436880" y="5181600"/>
            <a:ext cx="11443970" cy="1249642"/>
          </a:xfrm>
        </p:spPr>
        <p:txBody>
          <a:bodyPr>
            <a:normAutofit fontScale="77500" lnSpcReduction="20000"/>
          </a:bodyPr>
          <a:lstStyle/>
          <a:p>
            <a:r>
              <a:rPr lang="en-US" dirty="0"/>
              <a:t>Graph from Maurer and </a:t>
            </a:r>
            <a:r>
              <a:rPr lang="en-US" dirty="0" err="1"/>
              <a:t>Bretz</a:t>
            </a:r>
            <a:r>
              <a:rPr lang="en-US" dirty="0"/>
              <a:t> 2012</a:t>
            </a:r>
          </a:p>
          <a:p>
            <a:r>
              <a:rPr lang="en-US" dirty="0"/>
              <a:t>H1, H2: Period 1 primary hypotheses of no effect for endpoint (a) comparing low and high dose with placebo, respectively.</a:t>
            </a:r>
          </a:p>
          <a:p>
            <a:r>
              <a:rPr lang="en-US" dirty="0"/>
              <a:t>H3: Period 2 primary hypothesis of no difference for endpoint (b) comparing drug (by pooling all patients on active treatment) with placebo.</a:t>
            </a:r>
          </a:p>
          <a:p>
            <a:r>
              <a:rPr lang="en-US" dirty="0"/>
              <a:t>H4, H5: Period 1 key secondary hypotheses of no difference in the proportions comparing low and high dose with placebo, respectively.</a:t>
            </a:r>
          </a:p>
          <a:p>
            <a:r>
              <a:rPr lang="en-US" dirty="0"/>
              <a:t>Literature: Maurer, W., &amp; </a:t>
            </a:r>
            <a:r>
              <a:rPr lang="en-US" dirty="0" err="1"/>
              <a:t>Bretz</a:t>
            </a:r>
            <a:r>
              <a:rPr lang="en-US" dirty="0"/>
              <a:t>, F. (2013). Memory and other properties of multiple test procedures generated by entangled graphs. Statistics in medicine, 32(10), p. 1739-1753.</a:t>
            </a:r>
          </a:p>
        </p:txBody>
      </p:sp>
      <p:sp>
        <p:nvSpPr>
          <p:cNvPr id="3" name="Footer Placeholder 2">
            <a:extLst>
              <a:ext uri="{FF2B5EF4-FFF2-40B4-BE49-F238E27FC236}">
                <a16:creationId xmlns:a16="http://schemas.microsoft.com/office/drawing/2014/main" id="{76C3F182-E6D1-E4CC-831B-A54FC4581677}"/>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DD7C00E8-F98E-6171-B21B-6B8BB4F7B794}"/>
              </a:ext>
            </a:extLst>
          </p:cNvPr>
          <p:cNvSpPr>
            <a:spLocks noGrp="1"/>
          </p:cNvSpPr>
          <p:nvPr>
            <p:ph type="title"/>
          </p:nvPr>
        </p:nvSpPr>
        <p:spPr/>
        <p:txBody>
          <a:bodyPr/>
          <a:lstStyle/>
          <a:p>
            <a:r>
              <a:rPr lang="en-US" dirty="0"/>
              <a:t>Entangled Graphs</a:t>
            </a:r>
          </a:p>
        </p:txBody>
      </p:sp>
      <p:sp>
        <p:nvSpPr>
          <p:cNvPr id="5" name="Slide Number Placeholder 4">
            <a:extLst>
              <a:ext uri="{FF2B5EF4-FFF2-40B4-BE49-F238E27FC236}">
                <a16:creationId xmlns:a16="http://schemas.microsoft.com/office/drawing/2014/main" id="{3133803A-4237-4F7D-7E96-2B74764FA778}"/>
              </a:ext>
            </a:extLst>
          </p:cNvPr>
          <p:cNvSpPr>
            <a:spLocks noGrp="1"/>
          </p:cNvSpPr>
          <p:nvPr>
            <p:ph type="sldNum" sz="quarter" idx="4"/>
          </p:nvPr>
        </p:nvSpPr>
        <p:spPr/>
        <p:txBody>
          <a:bodyPr/>
          <a:lstStyle/>
          <a:p>
            <a:pPr defTabSz="1218810"/>
            <a:fld id="{E9B57936-92EF-4126-AE48-1D9D36D15E98}" type="slidenum">
              <a:rPr lang="ja-JP" altLang="en-US" smtClean="0"/>
              <a:pPr defTabSz="1218810"/>
              <a:t>29</a:t>
            </a:fld>
            <a:endParaRPr lang="ja-JP" altLang="en-US"/>
          </a:p>
        </p:txBody>
      </p:sp>
      <p:sp>
        <p:nvSpPr>
          <p:cNvPr id="6" name="Text Placeholder 5">
            <a:extLst>
              <a:ext uri="{FF2B5EF4-FFF2-40B4-BE49-F238E27FC236}">
                <a16:creationId xmlns:a16="http://schemas.microsoft.com/office/drawing/2014/main" id="{C804BF8E-9494-1625-BE70-4CD063EC94B6}"/>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4357954C-818F-3E27-563E-231B7B88BE8B}"/>
              </a:ext>
            </a:extLst>
          </p:cNvPr>
          <p:cNvPicPr>
            <a:picLocks noChangeAspect="1"/>
          </p:cNvPicPr>
          <p:nvPr/>
        </p:nvPicPr>
        <p:blipFill>
          <a:blip r:embed="rId3"/>
          <a:stretch>
            <a:fillRect/>
          </a:stretch>
        </p:blipFill>
        <p:spPr>
          <a:xfrm>
            <a:off x="122646" y="772485"/>
            <a:ext cx="3133579" cy="4307516"/>
          </a:xfrm>
          <a:prstGeom prst="rect">
            <a:avLst/>
          </a:prstGeom>
        </p:spPr>
      </p:pic>
      <p:pic>
        <p:nvPicPr>
          <p:cNvPr id="10" name="Picture 9">
            <a:extLst>
              <a:ext uri="{FF2B5EF4-FFF2-40B4-BE49-F238E27FC236}">
                <a16:creationId xmlns:a16="http://schemas.microsoft.com/office/drawing/2014/main" id="{232B4938-B253-72C4-192D-041A4BB0A468}"/>
              </a:ext>
            </a:extLst>
          </p:cNvPr>
          <p:cNvPicPr>
            <a:picLocks noChangeAspect="1"/>
          </p:cNvPicPr>
          <p:nvPr/>
        </p:nvPicPr>
        <p:blipFill>
          <a:blip r:embed="rId4"/>
          <a:stretch>
            <a:fillRect/>
          </a:stretch>
        </p:blipFill>
        <p:spPr>
          <a:xfrm>
            <a:off x="3449096" y="759157"/>
            <a:ext cx="3200847" cy="4344006"/>
          </a:xfrm>
          <a:prstGeom prst="rect">
            <a:avLst/>
          </a:prstGeom>
        </p:spPr>
      </p:pic>
      <p:pic>
        <p:nvPicPr>
          <p:cNvPr id="12" name="Picture 11">
            <a:extLst>
              <a:ext uri="{FF2B5EF4-FFF2-40B4-BE49-F238E27FC236}">
                <a16:creationId xmlns:a16="http://schemas.microsoft.com/office/drawing/2014/main" id="{BB81A82C-7F77-3269-16B2-61258D4080F3}"/>
              </a:ext>
            </a:extLst>
          </p:cNvPr>
          <p:cNvPicPr>
            <a:picLocks noChangeAspect="1"/>
          </p:cNvPicPr>
          <p:nvPr/>
        </p:nvPicPr>
        <p:blipFill>
          <a:blip r:embed="rId5"/>
          <a:stretch>
            <a:fillRect/>
          </a:stretch>
        </p:blipFill>
        <p:spPr>
          <a:xfrm>
            <a:off x="7407324" y="798529"/>
            <a:ext cx="3839111" cy="4305901"/>
          </a:xfrm>
          <a:prstGeom prst="rect">
            <a:avLst/>
          </a:prstGeom>
        </p:spPr>
      </p:pic>
    </p:spTree>
    <p:extLst>
      <p:ext uri="{BB962C8B-B14F-4D97-AF65-F5344CB8AC3E}">
        <p14:creationId xmlns:p14="http://schemas.microsoft.com/office/powerpoint/2010/main" val="4018096613"/>
      </p:ext>
    </p:extLst>
  </p:cSld>
  <p:clrMapOvr>
    <a:masterClrMapping/>
  </p:clrMapOvr>
  <p:transition spd="slow">
    <p:push dir="u"/>
  </p:transition>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BD951B-66BD-B240-6B3F-58D626A3DDF9}"/>
              </a:ext>
            </a:extLst>
          </p:cNvPr>
          <p:cNvSpPr>
            <a:spLocks noGrp="1"/>
          </p:cNvSpPr>
          <p:nvPr>
            <p:ph type="body" sz="quarter" idx="15"/>
          </p:nvPr>
        </p:nvSpPr>
        <p:spPr>
          <a:xfrm>
            <a:off x="311150" y="1102385"/>
            <a:ext cx="10764200" cy="5328857"/>
          </a:xfrm>
        </p:spPr>
        <p:txBody>
          <a:bodyPr/>
          <a:lstStyle/>
          <a:p>
            <a:pPr marL="285750" indent="-285750">
              <a:buFont typeface="Arial" panose="020B0604020202020204" pitchFamily="34" charset="0"/>
              <a:buChar char="•"/>
            </a:pPr>
            <a:r>
              <a:rPr lang="en-US" dirty="0"/>
              <a:t>Please ensure you are using </a:t>
            </a:r>
          </a:p>
          <a:p>
            <a:pPr marL="742818" lvl="1" indent="-285750">
              <a:buFont typeface="Arial" panose="020B0604020202020204" pitchFamily="34" charset="0"/>
              <a:buChar char="•"/>
            </a:pPr>
            <a:r>
              <a:rPr lang="en-US" dirty="0"/>
              <a:t>You’re using a 64-bit version of R. </a:t>
            </a:r>
            <a:endParaRPr lang="en-US" b="1" i="0" dirty="0">
              <a:solidFill>
                <a:srgbClr val="202124"/>
              </a:solidFill>
              <a:effectLst/>
              <a:latin typeface="Google Sans"/>
            </a:endParaRPr>
          </a:p>
          <a:p>
            <a:pPr marL="742818" lvl="1" indent="-285750">
              <a:buFont typeface="Arial" panose="020B0604020202020204" pitchFamily="34" charset="0"/>
              <a:buChar char="•"/>
            </a:pPr>
            <a:r>
              <a:rPr lang="en-US" i="0" dirty="0">
                <a:solidFill>
                  <a:srgbClr val="202124"/>
                </a:solidFill>
                <a:effectLst/>
                <a:latin typeface="Google Sans"/>
              </a:rPr>
              <a:t>With an existing version of R installed via IT, you should be able to update to latest version of R via CRAN.</a:t>
            </a:r>
          </a:p>
          <a:p>
            <a:pPr marL="285750" indent="-285750">
              <a:buFont typeface="Arial" panose="020B0604020202020204" pitchFamily="34" charset="0"/>
              <a:buChar char="•"/>
            </a:pPr>
            <a:r>
              <a:rPr lang="en-US" dirty="0"/>
              <a:t>Please ensure that you have</a:t>
            </a:r>
          </a:p>
          <a:p>
            <a:pPr marL="742818" lvl="1" indent="-285750">
              <a:buFont typeface="Arial" panose="020B0604020202020204" pitchFamily="34" charset="0"/>
              <a:buChar char="•"/>
            </a:pPr>
            <a:r>
              <a:rPr lang="en-US" dirty="0"/>
              <a:t>Java installed </a:t>
            </a:r>
          </a:p>
          <a:p>
            <a:pPr marL="1199899" lvl="2" indent="-285750">
              <a:buFont typeface="Arial" panose="020B0604020202020204" pitchFamily="34" charset="0"/>
              <a:buChar char="•"/>
            </a:pPr>
            <a:r>
              <a:rPr lang="en-US" dirty="0"/>
              <a:t>Available at </a:t>
            </a:r>
            <a:r>
              <a:rPr lang="en-US" dirty="0" err="1"/>
              <a:t>AskIT</a:t>
            </a:r>
            <a:r>
              <a:rPr lang="en-US" dirty="0"/>
              <a:t> – </a:t>
            </a:r>
            <a:r>
              <a:rPr lang="en-US" dirty="0">
                <a:hlinkClick r:id="rId2"/>
              </a:rPr>
              <a:t>general application request</a:t>
            </a:r>
            <a:endParaRPr lang="en-US" dirty="0"/>
          </a:p>
          <a:p>
            <a:pPr marL="1199899" lvl="2" indent="-285750">
              <a:buFont typeface="Arial" panose="020B0604020202020204" pitchFamily="34" charset="0"/>
              <a:buChar char="•"/>
            </a:pPr>
            <a:r>
              <a:rPr lang="en-US" dirty="0"/>
              <a:t>In ‘Short Description’: Java 64-bit is needed for the </a:t>
            </a:r>
            <a:r>
              <a:rPr lang="en-US" dirty="0" err="1"/>
              <a:t>gMCP</a:t>
            </a:r>
            <a:r>
              <a:rPr lang="en-US" dirty="0"/>
              <a:t> package to be used with the R programming Software.</a:t>
            </a:r>
          </a:p>
          <a:p>
            <a:pPr marL="1656969" lvl="3" indent="-285750">
              <a:buFont typeface="Arial" panose="020B0604020202020204" pitchFamily="34" charset="0"/>
              <a:buChar char="•"/>
            </a:pPr>
            <a:r>
              <a:rPr lang="en-US" dirty="0"/>
              <a:t>Expect to encounter an error if the appropriate version of Java is not installed. (32-bit R versions require a 32-bit version of R. </a:t>
            </a:r>
            <a:r>
              <a:rPr lang="en-US" i="0" dirty="0">
                <a:solidFill>
                  <a:srgbClr val="040C28"/>
                </a:solidFill>
                <a:effectLst/>
                <a:latin typeface="Google Sans"/>
              </a:rPr>
              <a:t>R 4.1</a:t>
            </a:r>
            <a:r>
              <a:rPr lang="en-US" i="0" dirty="0">
                <a:solidFill>
                  <a:srgbClr val="202124"/>
                </a:solidFill>
                <a:effectLst/>
                <a:latin typeface="Google Sans"/>
              </a:rPr>
              <a:t> is the last version that supported 32-bit versions, hence the recommendation to move to 64-bit R)</a:t>
            </a: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742818"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Please ensure that you’ve installed the </a:t>
            </a:r>
            <a:r>
              <a:rPr lang="en-US" dirty="0" err="1"/>
              <a:t>gMCP</a:t>
            </a:r>
            <a:r>
              <a:rPr lang="en-US" dirty="0"/>
              <a:t> package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you’re interacting with </a:t>
            </a:r>
            <a:r>
              <a:rPr lang="en-US" dirty="0" err="1"/>
              <a:t>AskIT</a:t>
            </a:r>
            <a:r>
              <a:rPr lang="en-US" dirty="0"/>
              <a:t>, consider if now is a good time for you to </a:t>
            </a:r>
          </a:p>
          <a:p>
            <a:pPr marL="742818" lvl="1" indent="-285750">
              <a:buFont typeface="Arial" panose="020B0604020202020204" pitchFamily="34" charset="0"/>
              <a:buChar char="•"/>
            </a:pPr>
            <a:r>
              <a:rPr lang="en-US" dirty="0"/>
              <a:t>Upgrade to R 4.3.0</a:t>
            </a:r>
          </a:p>
          <a:p>
            <a:pPr marL="742818" lvl="1" indent="-285750">
              <a:buFont typeface="Arial" panose="020B0604020202020204" pitchFamily="34" charset="0"/>
              <a:buChar char="•"/>
            </a:pPr>
            <a:r>
              <a:rPr lang="en-US" dirty="0"/>
              <a:t>Upgrade to appropriate version of </a:t>
            </a:r>
            <a:r>
              <a:rPr lang="en-US" dirty="0" err="1"/>
              <a:t>Rtools</a:t>
            </a:r>
            <a:r>
              <a:rPr lang="en-US" dirty="0"/>
              <a:t> corresponding to v4.3 for those who need this </a:t>
            </a:r>
            <a:r>
              <a:rPr lang="en-US" dirty="0">
                <a:sym typeface="Wingdings" panose="05000000000000000000" pitchFamily="2" charset="2"/>
              </a:rPr>
              <a:t> likely requires admin password</a:t>
            </a:r>
            <a:endParaRPr lang="en-US" dirty="0"/>
          </a:p>
          <a:p>
            <a:pPr marL="742818" lvl="1" indent="-285750">
              <a:buFont typeface="Arial" panose="020B0604020202020204" pitchFamily="34" charset="0"/>
              <a:buChar char="•"/>
            </a:pPr>
            <a:r>
              <a:rPr lang="en-US" dirty="0"/>
              <a:t>Upgrade to latest version of </a:t>
            </a:r>
            <a:r>
              <a:rPr lang="en-US" dirty="0" err="1"/>
              <a:t>Rstudio</a:t>
            </a:r>
            <a:r>
              <a:rPr lang="en-US" dirty="0"/>
              <a:t> to avoid pop-up reminders </a:t>
            </a:r>
            <a:r>
              <a:rPr lang="en-US" dirty="0">
                <a:sym typeface="Wingdings" panose="05000000000000000000" pitchFamily="2" charset="2"/>
              </a:rPr>
              <a:t> requires admin password</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A9B54B50-7BBB-6CEA-7CF3-BC5DCCB67558}"/>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1604393A-8973-E92C-30EF-82D6D90E013E}"/>
              </a:ext>
            </a:extLst>
          </p:cNvPr>
          <p:cNvSpPr>
            <a:spLocks noGrp="1"/>
          </p:cNvSpPr>
          <p:nvPr>
            <p:ph type="title"/>
          </p:nvPr>
        </p:nvSpPr>
        <p:spPr/>
        <p:txBody>
          <a:bodyPr/>
          <a:lstStyle/>
          <a:p>
            <a:r>
              <a:rPr lang="en-US" dirty="0"/>
              <a:t>Pre-work for workshop</a:t>
            </a:r>
          </a:p>
        </p:txBody>
      </p:sp>
      <p:sp>
        <p:nvSpPr>
          <p:cNvPr id="5" name="Slide Number Placeholder 4">
            <a:extLst>
              <a:ext uri="{FF2B5EF4-FFF2-40B4-BE49-F238E27FC236}">
                <a16:creationId xmlns:a16="http://schemas.microsoft.com/office/drawing/2014/main" id="{23455ABB-7145-9C99-F02B-FC128AA8FB36}"/>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BBA34279-007D-BFEA-1165-264B0ED201B3}"/>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730FD82A-8F8A-1655-5422-E1FB88DDF80F}"/>
              </a:ext>
            </a:extLst>
          </p:cNvPr>
          <p:cNvPicPr>
            <a:picLocks noChangeAspect="1"/>
          </p:cNvPicPr>
          <p:nvPr/>
        </p:nvPicPr>
        <p:blipFill>
          <a:blip r:embed="rId3"/>
          <a:stretch>
            <a:fillRect/>
          </a:stretch>
        </p:blipFill>
        <p:spPr>
          <a:xfrm>
            <a:off x="1316051" y="3408481"/>
            <a:ext cx="6833787" cy="823299"/>
          </a:xfrm>
          <a:prstGeom prst="rect">
            <a:avLst/>
          </a:prstGeom>
        </p:spPr>
      </p:pic>
    </p:spTree>
    <p:extLst>
      <p:ext uri="{BB962C8B-B14F-4D97-AF65-F5344CB8AC3E}">
        <p14:creationId xmlns:p14="http://schemas.microsoft.com/office/powerpoint/2010/main" val="6380030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0FD28A8-F51D-7ADF-3B20-93CE975C8915}"/>
              </a:ext>
            </a:extLst>
          </p:cNvPr>
          <p:cNvSpPr>
            <a:spLocks noGrp="1"/>
          </p:cNvSpPr>
          <p:nvPr>
            <p:ph type="body" sz="quarter" idx="15"/>
          </p:nvPr>
        </p:nvSpPr>
        <p:spPr>
          <a:xfrm>
            <a:off x="311150" y="1102385"/>
            <a:ext cx="4345691" cy="5328857"/>
          </a:xfrm>
        </p:spPr>
        <p:txBody>
          <a:bodyPr/>
          <a:lstStyle/>
          <a:p>
            <a:pPr marL="342900" indent="-342900">
              <a:buAutoNum type="arabicPeriod"/>
            </a:pPr>
            <a:r>
              <a:rPr lang="en-US" dirty="0"/>
              <a:t>Locate the bin folder where your version of R (with </a:t>
            </a:r>
            <a:r>
              <a:rPr lang="en-US" dirty="0" err="1"/>
              <a:t>gMCP</a:t>
            </a:r>
            <a:r>
              <a:rPr lang="en-US" dirty="0"/>
              <a:t> installed) is found</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Run R.exe</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Call the </a:t>
            </a:r>
            <a:r>
              <a:rPr lang="en-US" dirty="0" err="1"/>
              <a:t>gMCP</a:t>
            </a:r>
            <a:r>
              <a:rPr lang="en-US" dirty="0"/>
              <a:t> package</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Run </a:t>
            </a:r>
            <a:r>
              <a:rPr lang="en-US" dirty="0" err="1"/>
              <a:t>gMCP</a:t>
            </a:r>
            <a:r>
              <a:rPr lang="en-US" dirty="0"/>
              <a:t>::</a:t>
            </a:r>
            <a:r>
              <a:rPr lang="en-US" dirty="0" err="1"/>
              <a:t>graphGUI</a:t>
            </a:r>
            <a:r>
              <a:rPr lang="en-US" dirty="0"/>
              <a:t>()</a:t>
            </a:r>
          </a:p>
        </p:txBody>
      </p:sp>
      <p:sp>
        <p:nvSpPr>
          <p:cNvPr id="8" name="Title 7">
            <a:extLst>
              <a:ext uri="{FF2B5EF4-FFF2-40B4-BE49-F238E27FC236}">
                <a16:creationId xmlns:a16="http://schemas.microsoft.com/office/drawing/2014/main" id="{DB5F4D4A-C340-5E90-B1D9-C918BA78DA66}"/>
              </a:ext>
            </a:extLst>
          </p:cNvPr>
          <p:cNvSpPr>
            <a:spLocks noGrp="1"/>
          </p:cNvSpPr>
          <p:nvPr>
            <p:ph type="title"/>
          </p:nvPr>
        </p:nvSpPr>
        <p:spPr>
          <a:xfrm>
            <a:off x="597532" y="127422"/>
            <a:ext cx="10195806" cy="685801"/>
          </a:xfrm>
        </p:spPr>
        <p:txBody>
          <a:bodyPr>
            <a:normAutofit fontScale="90000"/>
          </a:bodyPr>
          <a:lstStyle/>
          <a:p>
            <a:r>
              <a:rPr lang="en-US" dirty="0"/>
              <a:t>Pre-work for workshop: </a:t>
            </a:r>
            <a:br>
              <a:rPr lang="en-US" dirty="0"/>
            </a:br>
            <a:r>
              <a:rPr lang="en-US" dirty="0"/>
              <a:t>Steps to load the </a:t>
            </a:r>
            <a:r>
              <a:rPr lang="en-US" dirty="0" err="1"/>
              <a:t>gMPC’s</a:t>
            </a:r>
            <a:r>
              <a:rPr lang="en-US" dirty="0"/>
              <a:t> GUI – this must be done outside of RStudio</a:t>
            </a:r>
          </a:p>
        </p:txBody>
      </p:sp>
      <p:sp>
        <p:nvSpPr>
          <p:cNvPr id="10" name="Text Placeholder 9">
            <a:extLst>
              <a:ext uri="{FF2B5EF4-FFF2-40B4-BE49-F238E27FC236}">
                <a16:creationId xmlns:a16="http://schemas.microsoft.com/office/drawing/2014/main" id="{B089021B-ED6B-8060-00C2-A14A6A3392EE}"/>
              </a:ext>
            </a:extLst>
          </p:cNvPr>
          <p:cNvSpPr>
            <a:spLocks noGrp="1"/>
          </p:cNvSpPr>
          <p:nvPr>
            <p:ph type="body" sz="quarter" idx="16"/>
          </p:nvPr>
        </p:nvSpPr>
        <p:spPr/>
        <p:txBody>
          <a:bodyPr/>
          <a:lstStyle/>
          <a:p>
            <a:endParaRPr lang="en-US"/>
          </a:p>
        </p:txBody>
      </p:sp>
      <p:grpSp>
        <p:nvGrpSpPr>
          <p:cNvPr id="7" name="Group 6">
            <a:extLst>
              <a:ext uri="{FF2B5EF4-FFF2-40B4-BE49-F238E27FC236}">
                <a16:creationId xmlns:a16="http://schemas.microsoft.com/office/drawing/2014/main" id="{DE868037-353F-00B7-55C4-C41CE4058CB8}"/>
              </a:ext>
            </a:extLst>
          </p:cNvPr>
          <p:cNvGrpSpPr/>
          <p:nvPr/>
        </p:nvGrpSpPr>
        <p:grpSpPr>
          <a:xfrm>
            <a:off x="5839460" y="1026160"/>
            <a:ext cx="6189980" cy="5191760"/>
            <a:chOff x="5615940" y="701407"/>
            <a:chExt cx="6576060" cy="5790833"/>
          </a:xfrm>
        </p:grpSpPr>
        <p:pic>
          <p:nvPicPr>
            <p:cNvPr id="12" name="Picture 11">
              <a:extLst>
                <a:ext uri="{FF2B5EF4-FFF2-40B4-BE49-F238E27FC236}">
                  <a16:creationId xmlns:a16="http://schemas.microsoft.com/office/drawing/2014/main" id="{017298F6-AF28-8E9F-CEDE-8E9731E9FCA6}"/>
                </a:ext>
              </a:extLst>
            </p:cNvPr>
            <p:cNvPicPr>
              <a:picLocks noChangeAspect="1"/>
            </p:cNvPicPr>
            <p:nvPr/>
          </p:nvPicPr>
          <p:blipFill rotWithShape="1">
            <a:blip r:embed="rId2"/>
            <a:srcRect b="57309"/>
            <a:stretch/>
          </p:blipFill>
          <p:spPr>
            <a:xfrm>
              <a:off x="6160734" y="701407"/>
              <a:ext cx="4926377" cy="1089293"/>
            </a:xfrm>
            <a:prstGeom prst="rect">
              <a:avLst/>
            </a:prstGeom>
          </p:spPr>
        </p:pic>
        <p:pic>
          <p:nvPicPr>
            <p:cNvPr id="14" name="Picture 13">
              <a:extLst>
                <a:ext uri="{FF2B5EF4-FFF2-40B4-BE49-F238E27FC236}">
                  <a16:creationId xmlns:a16="http://schemas.microsoft.com/office/drawing/2014/main" id="{233CBC47-EF28-C1DB-E7C6-85388D6654F6}"/>
                </a:ext>
              </a:extLst>
            </p:cNvPr>
            <p:cNvPicPr>
              <a:picLocks noChangeAspect="1"/>
            </p:cNvPicPr>
            <p:nvPr/>
          </p:nvPicPr>
          <p:blipFill rotWithShape="1">
            <a:blip r:embed="rId3"/>
            <a:srcRect l="4304" t="10719"/>
            <a:stretch/>
          </p:blipFill>
          <p:spPr>
            <a:xfrm>
              <a:off x="6225540" y="1828800"/>
              <a:ext cx="5737860" cy="1371600"/>
            </a:xfrm>
            <a:prstGeom prst="rect">
              <a:avLst/>
            </a:prstGeom>
          </p:spPr>
        </p:pic>
        <p:pic>
          <p:nvPicPr>
            <p:cNvPr id="16" name="Picture 15">
              <a:extLst>
                <a:ext uri="{FF2B5EF4-FFF2-40B4-BE49-F238E27FC236}">
                  <a16:creationId xmlns:a16="http://schemas.microsoft.com/office/drawing/2014/main" id="{4981307B-6869-F10E-AD94-5D65B3F4CBC7}"/>
                </a:ext>
              </a:extLst>
            </p:cNvPr>
            <p:cNvPicPr>
              <a:picLocks noChangeAspect="1"/>
            </p:cNvPicPr>
            <p:nvPr/>
          </p:nvPicPr>
          <p:blipFill rotWithShape="1">
            <a:blip r:embed="rId4"/>
            <a:srcRect b="22638"/>
            <a:stretch/>
          </p:blipFill>
          <p:spPr>
            <a:xfrm>
              <a:off x="6158242" y="3306145"/>
              <a:ext cx="6033758" cy="1951656"/>
            </a:xfrm>
            <a:prstGeom prst="rect">
              <a:avLst/>
            </a:prstGeom>
          </p:spPr>
        </p:pic>
        <p:sp>
          <p:nvSpPr>
            <p:cNvPr id="2" name="TextBox 1">
              <a:extLst>
                <a:ext uri="{FF2B5EF4-FFF2-40B4-BE49-F238E27FC236}">
                  <a16:creationId xmlns:a16="http://schemas.microsoft.com/office/drawing/2014/main" id="{F7E88E4E-E203-6CB6-9DA1-8001BF3C93B3}"/>
                </a:ext>
              </a:extLst>
            </p:cNvPr>
            <p:cNvSpPr txBox="1"/>
            <p:nvPr/>
          </p:nvSpPr>
          <p:spPr>
            <a:xfrm>
              <a:off x="5676900" y="1074420"/>
              <a:ext cx="358140" cy="369332"/>
            </a:xfrm>
            <a:prstGeom prst="rect">
              <a:avLst/>
            </a:prstGeom>
            <a:noFill/>
          </p:spPr>
          <p:txBody>
            <a:bodyPr wrap="square" rtlCol="0">
              <a:spAutoFit/>
            </a:bodyPr>
            <a:lstStyle/>
            <a:p>
              <a:r>
                <a:rPr lang="en-US" dirty="0"/>
                <a:t>1</a:t>
              </a:r>
            </a:p>
          </p:txBody>
        </p:sp>
        <p:sp>
          <p:nvSpPr>
            <p:cNvPr id="3" name="TextBox 2">
              <a:extLst>
                <a:ext uri="{FF2B5EF4-FFF2-40B4-BE49-F238E27FC236}">
                  <a16:creationId xmlns:a16="http://schemas.microsoft.com/office/drawing/2014/main" id="{DEA69C14-DC93-C084-4989-896EB231A565}"/>
                </a:ext>
              </a:extLst>
            </p:cNvPr>
            <p:cNvSpPr txBox="1"/>
            <p:nvPr/>
          </p:nvSpPr>
          <p:spPr>
            <a:xfrm>
              <a:off x="5646420" y="2659380"/>
              <a:ext cx="358140" cy="369332"/>
            </a:xfrm>
            <a:prstGeom prst="rect">
              <a:avLst/>
            </a:prstGeom>
            <a:noFill/>
          </p:spPr>
          <p:txBody>
            <a:bodyPr wrap="square" rtlCol="0">
              <a:spAutoFit/>
            </a:bodyPr>
            <a:lstStyle/>
            <a:p>
              <a:r>
                <a:rPr lang="en-US" dirty="0"/>
                <a:t>2</a:t>
              </a:r>
            </a:p>
          </p:txBody>
        </p:sp>
        <p:sp>
          <p:nvSpPr>
            <p:cNvPr id="4" name="TextBox 3">
              <a:extLst>
                <a:ext uri="{FF2B5EF4-FFF2-40B4-BE49-F238E27FC236}">
                  <a16:creationId xmlns:a16="http://schemas.microsoft.com/office/drawing/2014/main" id="{CCCEF001-EDC7-1B2F-A65F-CC258C4EFA3D}"/>
                </a:ext>
              </a:extLst>
            </p:cNvPr>
            <p:cNvSpPr txBox="1"/>
            <p:nvPr/>
          </p:nvSpPr>
          <p:spPr>
            <a:xfrm>
              <a:off x="5636260" y="4259580"/>
              <a:ext cx="358140" cy="369332"/>
            </a:xfrm>
            <a:prstGeom prst="rect">
              <a:avLst/>
            </a:prstGeom>
            <a:noFill/>
          </p:spPr>
          <p:txBody>
            <a:bodyPr wrap="square" rtlCol="0">
              <a:spAutoFit/>
            </a:bodyPr>
            <a:lstStyle/>
            <a:p>
              <a:r>
                <a:rPr lang="en-US" dirty="0"/>
                <a:t>3</a:t>
              </a:r>
            </a:p>
          </p:txBody>
        </p:sp>
        <p:pic>
          <p:nvPicPr>
            <p:cNvPr id="5" name="Picture 4">
              <a:extLst>
                <a:ext uri="{FF2B5EF4-FFF2-40B4-BE49-F238E27FC236}">
                  <a16:creationId xmlns:a16="http://schemas.microsoft.com/office/drawing/2014/main" id="{943032B4-9203-BC70-F626-23CB66007C7E}"/>
                </a:ext>
              </a:extLst>
            </p:cNvPr>
            <p:cNvPicPr>
              <a:picLocks noChangeAspect="1"/>
            </p:cNvPicPr>
            <p:nvPr/>
          </p:nvPicPr>
          <p:blipFill rotWithShape="1">
            <a:blip r:embed="rId5"/>
            <a:srcRect b="60182"/>
            <a:stretch/>
          </p:blipFill>
          <p:spPr>
            <a:xfrm>
              <a:off x="6106515" y="5317547"/>
              <a:ext cx="6085485" cy="1174693"/>
            </a:xfrm>
            <a:prstGeom prst="rect">
              <a:avLst/>
            </a:prstGeom>
          </p:spPr>
        </p:pic>
        <p:sp>
          <p:nvSpPr>
            <p:cNvPr id="6" name="TextBox 5">
              <a:extLst>
                <a:ext uri="{FF2B5EF4-FFF2-40B4-BE49-F238E27FC236}">
                  <a16:creationId xmlns:a16="http://schemas.microsoft.com/office/drawing/2014/main" id="{4D547179-8EF4-E93D-58FE-5F3D4931A9C7}"/>
                </a:ext>
              </a:extLst>
            </p:cNvPr>
            <p:cNvSpPr txBox="1"/>
            <p:nvPr/>
          </p:nvSpPr>
          <p:spPr>
            <a:xfrm>
              <a:off x="5615940" y="5336540"/>
              <a:ext cx="358140" cy="369332"/>
            </a:xfrm>
            <a:prstGeom prst="rect">
              <a:avLst/>
            </a:prstGeom>
            <a:noFill/>
          </p:spPr>
          <p:txBody>
            <a:bodyPr wrap="square" rtlCol="0">
              <a:spAutoFit/>
            </a:bodyPr>
            <a:lstStyle/>
            <a:p>
              <a:r>
                <a:rPr lang="en-US" dirty="0"/>
                <a:t>4</a:t>
              </a:r>
            </a:p>
          </p:txBody>
        </p:sp>
      </p:grpSp>
    </p:spTree>
    <p:extLst>
      <p:ext uri="{BB962C8B-B14F-4D97-AF65-F5344CB8AC3E}">
        <p14:creationId xmlns:p14="http://schemas.microsoft.com/office/powerpoint/2010/main" val="228979435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5DAE73-2D2E-B496-9BB9-471234621AE9}"/>
              </a:ext>
            </a:extLst>
          </p:cNvPr>
          <p:cNvSpPr>
            <a:spLocks noGrp="1"/>
          </p:cNvSpPr>
          <p:nvPr>
            <p:ph type="body" sz="quarter" idx="15"/>
          </p:nvPr>
        </p:nvSpPr>
        <p:spPr>
          <a:xfrm>
            <a:off x="311149" y="1102385"/>
            <a:ext cx="10798383" cy="5328857"/>
          </a:xfrm>
        </p:spPr>
        <p:txBody>
          <a:bodyPr vert="horz" lIns="0" tIns="0" rIns="0" bIns="0" numCol="1" rtlCol="0" anchor="t">
            <a:normAutofit/>
          </a:bodyPr>
          <a:lstStyle/>
          <a:p>
            <a:pPr marL="285750" indent="-285750">
              <a:buFont typeface="Arial" panose="020B0604020202020204" pitchFamily="34" charset="0"/>
              <a:buChar char="•"/>
            </a:pPr>
            <a:r>
              <a:rPr lang="en-US" dirty="0">
                <a:latin typeface="Calibri"/>
                <a:ea typeface="メイリオ"/>
                <a:cs typeface="Calibri"/>
              </a:rPr>
              <a:t>If your call to </a:t>
            </a:r>
            <a:r>
              <a:rPr lang="en-US" dirty="0" err="1">
                <a:latin typeface="Calibri"/>
                <a:ea typeface="メイリオ"/>
                <a:cs typeface="Calibri"/>
              </a:rPr>
              <a:t>graphGUI</a:t>
            </a:r>
            <a:r>
              <a:rPr lang="en-US" dirty="0">
                <a:latin typeface="Calibri"/>
                <a:ea typeface="メイリオ"/>
                <a:cs typeface="Calibri"/>
              </a:rPr>
              <a:t>() brings up this window you are ready to go!</a:t>
            </a:r>
          </a:p>
        </p:txBody>
      </p:sp>
      <p:sp>
        <p:nvSpPr>
          <p:cNvPr id="3" name="Footer Placeholder 2">
            <a:extLst>
              <a:ext uri="{FF2B5EF4-FFF2-40B4-BE49-F238E27FC236}">
                <a16:creationId xmlns:a16="http://schemas.microsoft.com/office/drawing/2014/main" id="{AB19AF2A-805B-4D0C-64F6-CE5E39C58DD8}"/>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30BEC5B1-8A97-91FC-77F1-6D6896E28A62}"/>
              </a:ext>
            </a:extLst>
          </p:cNvPr>
          <p:cNvSpPr>
            <a:spLocks noGrp="1"/>
          </p:cNvSpPr>
          <p:nvPr>
            <p:ph type="title"/>
          </p:nvPr>
        </p:nvSpPr>
        <p:spPr/>
        <p:txBody>
          <a:bodyPr/>
          <a:lstStyle/>
          <a:p>
            <a:r>
              <a:rPr lang="en-US" dirty="0"/>
              <a:t>Pre-work for workshop</a:t>
            </a:r>
          </a:p>
        </p:txBody>
      </p:sp>
      <p:sp>
        <p:nvSpPr>
          <p:cNvPr id="5" name="Slide Number Placeholder 4">
            <a:extLst>
              <a:ext uri="{FF2B5EF4-FFF2-40B4-BE49-F238E27FC236}">
                <a16:creationId xmlns:a16="http://schemas.microsoft.com/office/drawing/2014/main" id="{A1ECDDD9-EE80-555E-CF3D-C9FF7DC541E8}"/>
              </a:ext>
            </a:extLst>
          </p:cNvPr>
          <p:cNvSpPr>
            <a:spLocks noGrp="1"/>
          </p:cNvSpPr>
          <p:nvPr>
            <p:ph type="sldNum" sz="quarter" idx="4"/>
          </p:nvPr>
        </p:nvSpPr>
        <p:spPr/>
        <p:txBody>
          <a:bodyPr/>
          <a:lstStyle/>
          <a:p>
            <a:pPr defTabSz="1218810"/>
            <a:fld id="{E9B57936-92EF-4126-AE48-1D9D36D15E98}" type="slidenum">
              <a:rPr lang="ja-JP" altLang="en-US" smtClean="0"/>
              <a:pPr defTabSz="1218810"/>
              <a:t>5</a:t>
            </a:fld>
            <a:endParaRPr lang="ja-JP" altLang="en-US"/>
          </a:p>
        </p:txBody>
      </p:sp>
      <p:sp>
        <p:nvSpPr>
          <p:cNvPr id="6" name="Text Placeholder 5">
            <a:extLst>
              <a:ext uri="{FF2B5EF4-FFF2-40B4-BE49-F238E27FC236}">
                <a16:creationId xmlns:a16="http://schemas.microsoft.com/office/drawing/2014/main" id="{9B5851F4-DB64-C19B-046D-077D8B1B18DC}"/>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8D12BA19-4F1E-35D7-6BE0-711D497FCBB9}"/>
              </a:ext>
            </a:extLst>
          </p:cNvPr>
          <p:cNvPicPr>
            <a:picLocks noChangeAspect="1"/>
          </p:cNvPicPr>
          <p:nvPr/>
        </p:nvPicPr>
        <p:blipFill>
          <a:blip r:embed="rId2"/>
          <a:stretch>
            <a:fillRect/>
          </a:stretch>
        </p:blipFill>
        <p:spPr>
          <a:xfrm>
            <a:off x="1930755" y="1606607"/>
            <a:ext cx="6928386" cy="4572000"/>
          </a:xfrm>
          <a:prstGeom prst="rect">
            <a:avLst/>
          </a:prstGeom>
        </p:spPr>
      </p:pic>
    </p:spTree>
    <p:extLst>
      <p:ext uri="{BB962C8B-B14F-4D97-AF65-F5344CB8AC3E}">
        <p14:creationId xmlns:p14="http://schemas.microsoft.com/office/powerpoint/2010/main" val="139710787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02E28B-ADB3-2F1B-0813-26BFC5C2F354}"/>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User builds a graph that captures </a:t>
            </a:r>
          </a:p>
          <a:p>
            <a:pPr marL="742818" lvl="1" indent="-285750">
              <a:buFont typeface="Arial" panose="020B0604020202020204" pitchFamily="34" charset="0"/>
              <a:buChar char="•"/>
            </a:pPr>
            <a:r>
              <a:rPr lang="en-US" dirty="0"/>
              <a:t>The collection of hypotheses for which type I error control is required: These form the nodes of the graph</a:t>
            </a:r>
          </a:p>
          <a:p>
            <a:pPr marL="742818" lvl="1" indent="-285750">
              <a:buFont typeface="Arial" panose="020B0604020202020204" pitchFamily="34" charset="0"/>
              <a:buChar char="•"/>
            </a:pPr>
            <a:r>
              <a:rPr lang="en-US" dirty="0"/>
              <a:t>The initial allocation of type I error weight to a subset of hypotheses</a:t>
            </a:r>
          </a:p>
          <a:p>
            <a:pPr marL="1199899" lvl="2" indent="-285750">
              <a:buFont typeface="Arial" panose="020B0604020202020204" pitchFamily="34" charset="0"/>
              <a:buChar char="•"/>
            </a:pPr>
            <a:r>
              <a:rPr lang="en-US" dirty="0"/>
              <a:t>Typically, initial allocation is associated with the primary endpoint tested on one or more doses</a:t>
            </a:r>
          </a:p>
          <a:p>
            <a:pPr marL="742818" lvl="1" indent="-285750">
              <a:buFont typeface="Arial" panose="020B0604020202020204" pitchFamily="34" charset="0"/>
              <a:buChar char="•"/>
            </a:pPr>
            <a:r>
              <a:rPr lang="en-US" dirty="0"/>
              <a:t>Directed arrows between notes dictates how Type I error is propagates to subsequent hypotheses</a:t>
            </a:r>
          </a:p>
          <a:p>
            <a:pPr marL="1199899" lvl="2" indent="-285750">
              <a:buFont typeface="Arial" panose="020B0604020202020204" pitchFamily="34" charset="0"/>
              <a:buChar char="•"/>
            </a:pPr>
            <a:r>
              <a:rPr lang="en-US" dirty="0"/>
              <a:t>Typically, subsequent hypotheses are those deemed most important among the remaining hypotheses</a:t>
            </a:r>
          </a:p>
          <a:p>
            <a:pPr marL="742818"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algorithm sequential rejects hypotheses.  The collection of rejected hypotheses is unique regardless of order they are rejected.</a:t>
            </a:r>
          </a:p>
          <a:p>
            <a:pPr marL="742818" lvl="1" indent="-285750">
              <a:buFont typeface="Arial" panose="020B0604020202020204" pitchFamily="34" charset="0"/>
              <a:buChar char="•"/>
            </a:pPr>
            <a:r>
              <a:rPr lang="en-US" dirty="0"/>
              <a:t>Algorithm dictates how to update the graph after rejecting a hypothesis</a:t>
            </a:r>
          </a:p>
          <a:p>
            <a:pPr marL="742818" lvl="1" indent="-285750">
              <a:buFont typeface="Arial" panose="020B0604020202020204" pitchFamily="34" charset="0"/>
              <a:buChar char="•"/>
            </a:pPr>
            <a:r>
              <a:rPr lang="en-US" dirty="0"/>
              <a:t>Theoretical results establish that the order in which hypotheses are rejected is inconsequential</a:t>
            </a:r>
          </a:p>
          <a:p>
            <a:pPr marL="742818"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Familywise error rate is guaranteed</a:t>
            </a:r>
          </a:p>
          <a:p>
            <a:pPr marL="742818" lvl="1" indent="-285750">
              <a:buFont typeface="Arial" panose="020B0604020202020204" pitchFamily="34" charset="0"/>
              <a:buChar char="•"/>
            </a:pPr>
            <a:r>
              <a:rPr lang="en-US" dirty="0"/>
              <a:t>Closed testing principle is employed</a:t>
            </a:r>
          </a:p>
          <a:p>
            <a:pPr marL="742818" lvl="1" indent="-285750">
              <a:buFont typeface="Arial" panose="020B0604020202020204" pitchFamily="34" charset="0"/>
              <a:buChar char="•"/>
            </a:pPr>
            <a:r>
              <a:rPr lang="en-US" dirty="0"/>
              <a:t>Intersection tests based on weighted Bonferroni tests are recommended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References will go into much greater detail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basics are sufficient to build and explore the operating characteristics of your own graphs with the </a:t>
            </a:r>
            <a:r>
              <a:rPr lang="en-US" dirty="0" err="1"/>
              <a:t>gMCP</a:t>
            </a:r>
            <a:r>
              <a:rPr lang="en-US" dirty="0"/>
              <a:t> package.</a:t>
            </a:r>
          </a:p>
        </p:txBody>
      </p:sp>
      <p:sp>
        <p:nvSpPr>
          <p:cNvPr id="3" name="Footer Placeholder 2">
            <a:extLst>
              <a:ext uri="{FF2B5EF4-FFF2-40B4-BE49-F238E27FC236}">
                <a16:creationId xmlns:a16="http://schemas.microsoft.com/office/drawing/2014/main" id="{0B2FBE63-31A3-E319-4BA4-1991F1BF7126}"/>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FA301C3D-3775-33B5-5D39-2B6FC1E59263}"/>
              </a:ext>
            </a:extLst>
          </p:cNvPr>
          <p:cNvSpPr>
            <a:spLocks noGrp="1"/>
          </p:cNvSpPr>
          <p:nvPr>
            <p:ph type="title"/>
          </p:nvPr>
        </p:nvSpPr>
        <p:spPr/>
        <p:txBody>
          <a:bodyPr/>
          <a:lstStyle/>
          <a:p>
            <a:r>
              <a:rPr lang="en-US" dirty="0"/>
              <a:t>Graphical Testing Approach Summary</a:t>
            </a:r>
          </a:p>
        </p:txBody>
      </p:sp>
      <p:sp>
        <p:nvSpPr>
          <p:cNvPr id="5" name="Slide Number Placeholder 4">
            <a:extLst>
              <a:ext uri="{FF2B5EF4-FFF2-40B4-BE49-F238E27FC236}">
                <a16:creationId xmlns:a16="http://schemas.microsoft.com/office/drawing/2014/main" id="{A5E1FA23-6843-84C0-0BCA-BBBFD4BDDCDA}"/>
              </a:ext>
            </a:extLst>
          </p:cNvPr>
          <p:cNvSpPr>
            <a:spLocks noGrp="1"/>
          </p:cNvSpPr>
          <p:nvPr>
            <p:ph type="sldNum" sz="quarter" idx="4"/>
          </p:nvPr>
        </p:nvSpPr>
        <p:spPr/>
        <p:txBody>
          <a:bodyPr/>
          <a:lstStyle/>
          <a:p>
            <a:pPr defTabSz="1218810"/>
            <a:fld id="{E9B57936-92EF-4126-AE48-1D9D36D15E98}" type="slidenum">
              <a:rPr lang="ja-JP" altLang="en-US" smtClean="0"/>
              <a:pPr defTabSz="1218810"/>
              <a:t>6</a:t>
            </a:fld>
            <a:endParaRPr lang="ja-JP" altLang="en-US"/>
          </a:p>
        </p:txBody>
      </p:sp>
      <p:sp>
        <p:nvSpPr>
          <p:cNvPr id="6" name="Text Placeholder 5">
            <a:extLst>
              <a:ext uri="{FF2B5EF4-FFF2-40B4-BE49-F238E27FC236}">
                <a16:creationId xmlns:a16="http://schemas.microsoft.com/office/drawing/2014/main" id="{9EE4DF62-6A76-582D-D19B-C37DEE5889F5}"/>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37602694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B6E132D0-22E1-1C80-7B15-7B0C3184B8C4}"/>
                  </a:ext>
                </a:extLst>
              </p:cNvPr>
              <p:cNvSpPr>
                <a:spLocks noGrp="1"/>
              </p:cNvSpPr>
              <p:nvPr>
                <p:ph type="body" sz="quarter" idx="15"/>
              </p:nvPr>
            </p:nvSpPr>
            <p:spPr/>
            <p:txBody>
              <a:bodyPr/>
              <a:lstStyle/>
              <a:p>
                <a:pPr marL="285750" indent="-285750">
                  <a:buFont typeface="Arial" panose="020B0604020202020204" pitchFamily="34" charset="0"/>
                  <a:buChar char="•"/>
                </a:pPr>
                <a:r>
                  <a:rPr lang="en-US" b="0" i="1" dirty="0">
                    <a:solidFill>
                      <a:srgbClr val="202122"/>
                    </a:solidFill>
                    <a:effectLst/>
                    <a:latin typeface="Arial" panose="020B0604020202020204" pitchFamily="34" charset="0"/>
                  </a:rPr>
                  <a:t>The Graphical Testing Procedure relies on the closed testing principle to establish Familywise Error Control</a:t>
                </a:r>
              </a:p>
              <a:p>
                <a:pPr marL="742818" lvl="1" indent="-285750">
                  <a:buFont typeface="Arial" panose="020B0604020202020204" pitchFamily="34" charset="0"/>
                  <a:buChar char="•"/>
                </a:pPr>
                <a:r>
                  <a:rPr lang="en-US" b="0" i="1" dirty="0">
                    <a:solidFill>
                      <a:srgbClr val="202122"/>
                    </a:solidFill>
                    <a:effectLst/>
                    <a:latin typeface="Arial" panose="020B0604020202020204" pitchFamily="34" charset="0"/>
                  </a:rPr>
                  <a:t>Marcus, R; </a:t>
                </a:r>
                <a:r>
                  <a:rPr lang="en-US" b="0" i="1" dirty="0" err="1">
                    <a:solidFill>
                      <a:srgbClr val="202122"/>
                    </a:solidFill>
                    <a:effectLst/>
                    <a:latin typeface="Arial" panose="020B0604020202020204" pitchFamily="34" charset="0"/>
                  </a:rPr>
                  <a:t>Peritz</a:t>
                </a:r>
                <a:r>
                  <a:rPr lang="en-US" b="0" i="1" dirty="0">
                    <a:solidFill>
                      <a:srgbClr val="202122"/>
                    </a:solidFill>
                    <a:effectLst/>
                    <a:latin typeface="Arial" panose="020B0604020202020204" pitchFamily="34" charset="0"/>
                  </a:rPr>
                  <a:t>, E; </a:t>
                </a:r>
                <a:r>
                  <a:rPr lang="en-US" b="0" i="1" u="none" strike="noStrike" dirty="0">
                    <a:solidFill>
                      <a:srgbClr val="3366CC"/>
                    </a:solidFill>
                    <a:effectLst/>
                    <a:latin typeface="Arial" panose="020B0604020202020204" pitchFamily="34" charset="0"/>
                    <a:hlinkClick r:id="rId2" tooltip="K. Ruben Gabriel"/>
                  </a:rPr>
                  <a:t>Gabriel, KR</a:t>
                </a:r>
                <a:r>
                  <a:rPr lang="en-US" b="0" i="1" dirty="0">
                    <a:solidFill>
                      <a:srgbClr val="202122"/>
                    </a:solidFill>
                    <a:effectLst/>
                    <a:latin typeface="Arial" panose="020B0604020202020204" pitchFamily="34" charset="0"/>
                  </a:rPr>
                  <a:t> (1976). "On closed testing procedures with special reference to ordered analysis of variance". </a:t>
                </a:r>
                <a:r>
                  <a:rPr lang="en-US" b="0" i="1" dirty="0" err="1">
                    <a:solidFill>
                      <a:srgbClr val="202122"/>
                    </a:solidFill>
                    <a:effectLst/>
                    <a:latin typeface="Arial" panose="020B0604020202020204" pitchFamily="34" charset="0"/>
                  </a:rPr>
                  <a:t>Biometrika</a:t>
                </a:r>
                <a:r>
                  <a:rPr lang="en-US" b="0" i="1" dirty="0">
                    <a:solidFill>
                      <a:srgbClr val="202122"/>
                    </a:solidFill>
                    <a:effectLst/>
                    <a:latin typeface="Arial" panose="020B0604020202020204" pitchFamily="34" charset="0"/>
                  </a:rPr>
                  <a:t>. </a:t>
                </a:r>
                <a:r>
                  <a:rPr lang="en-US" b="1" i="1" dirty="0">
                    <a:solidFill>
                      <a:srgbClr val="202122"/>
                    </a:solidFill>
                    <a:effectLst/>
                    <a:latin typeface="Arial" panose="020B0604020202020204" pitchFamily="34" charset="0"/>
                  </a:rPr>
                  <a:t>63</a:t>
                </a:r>
                <a:r>
                  <a:rPr lang="en-US" b="0" i="1" dirty="0">
                    <a:solidFill>
                      <a:srgbClr val="202122"/>
                    </a:solidFill>
                    <a:effectLst/>
                    <a:latin typeface="Arial" panose="020B0604020202020204" pitchFamily="34" charset="0"/>
                  </a:rPr>
                  <a:t> (3): 655–660. </a:t>
                </a:r>
                <a:r>
                  <a:rPr lang="en-US" b="0" i="1" u="none" strike="noStrike" dirty="0">
                    <a:solidFill>
                      <a:srgbClr val="3366CC"/>
                    </a:solidFill>
                    <a:effectLst/>
                    <a:latin typeface="Arial" panose="020B0604020202020204" pitchFamily="34" charset="0"/>
                    <a:hlinkClick r:id="rId3" tooltip="Doi (identifier)"/>
                  </a:rPr>
                  <a:t>doi</a:t>
                </a:r>
                <a:r>
                  <a:rPr lang="en-US" b="0" i="1" dirty="0">
                    <a:solidFill>
                      <a:srgbClr val="202122"/>
                    </a:solidFill>
                    <a:effectLst/>
                    <a:latin typeface="Arial" panose="020B0604020202020204" pitchFamily="34" charset="0"/>
                  </a:rPr>
                  <a:t>:</a:t>
                </a:r>
                <a:r>
                  <a:rPr lang="en-US" b="0" i="1" u="none" strike="noStrike" dirty="0">
                    <a:solidFill>
                      <a:srgbClr val="3366CC"/>
                    </a:solidFill>
                    <a:effectLst/>
                    <a:latin typeface="Arial" panose="020B0604020202020204" pitchFamily="34" charset="0"/>
                    <a:hlinkClick r:id="rId4"/>
                  </a:rPr>
                  <a:t>10.1093/</a:t>
                </a:r>
                <a:r>
                  <a:rPr lang="en-US" b="0" i="1" u="none" strike="noStrike" dirty="0" err="1">
                    <a:solidFill>
                      <a:srgbClr val="3366CC"/>
                    </a:solidFill>
                    <a:effectLst/>
                    <a:latin typeface="Arial" panose="020B0604020202020204" pitchFamily="34" charset="0"/>
                    <a:hlinkClick r:id="rId4"/>
                  </a:rPr>
                  <a:t>biomet</a:t>
                </a:r>
                <a:r>
                  <a:rPr lang="en-US" b="0" i="1" u="none" strike="noStrike" dirty="0">
                    <a:solidFill>
                      <a:srgbClr val="3366CC"/>
                    </a:solidFill>
                    <a:effectLst/>
                    <a:latin typeface="Arial" panose="020B0604020202020204" pitchFamily="34" charset="0"/>
                    <a:hlinkClick r:id="rId4"/>
                  </a:rPr>
                  <a:t>/63.3.655</a:t>
                </a:r>
                <a:r>
                  <a:rPr lang="en-US" b="0" i="1" dirty="0">
                    <a:solidFill>
                      <a:srgbClr val="202122"/>
                    </a:solidFill>
                    <a:effectLst/>
                    <a:latin typeface="Arial" panose="020B0604020202020204" pitchFamily="34" charset="0"/>
                  </a:rPr>
                  <a:t>. </a:t>
                </a:r>
                <a:r>
                  <a:rPr lang="en-US" b="0" i="1" u="none" strike="noStrike" dirty="0">
                    <a:solidFill>
                      <a:srgbClr val="3366CC"/>
                    </a:solidFill>
                    <a:effectLst/>
                    <a:latin typeface="Arial" panose="020B0604020202020204" pitchFamily="34" charset="0"/>
                    <a:hlinkClick r:id="rId5" tooltip="JSTOR (identifier)"/>
                  </a:rPr>
                  <a:t>JSTOR</a:t>
                </a:r>
                <a:r>
                  <a:rPr lang="en-US" b="0" i="1" dirty="0">
                    <a:solidFill>
                      <a:srgbClr val="202122"/>
                    </a:solidFill>
                    <a:effectLst/>
                    <a:latin typeface="Arial" panose="020B0604020202020204" pitchFamily="34" charset="0"/>
                  </a:rPr>
                  <a:t> </a:t>
                </a:r>
                <a:r>
                  <a:rPr lang="en-US" b="0" i="1" u="none" strike="noStrike" dirty="0">
                    <a:solidFill>
                      <a:srgbClr val="3366CC"/>
                    </a:solidFill>
                    <a:effectLst/>
                    <a:latin typeface="Arial" panose="020B0604020202020204" pitchFamily="34" charset="0"/>
                    <a:hlinkClick r:id="rId6"/>
                  </a:rPr>
                  <a:t>2335748</a:t>
                </a:r>
                <a:r>
                  <a:rPr lang="en-US" b="0" i="1" dirty="0">
                    <a:solidFill>
                      <a:srgbClr val="202122"/>
                    </a:solidFill>
                    <a:effectLst/>
                    <a:latin typeface="Arial" panose="020B0604020202020204" pitchFamily="34" charset="0"/>
                  </a:rPr>
                  <a:t>.</a:t>
                </a:r>
              </a:p>
              <a:p>
                <a:pPr marL="742818" lvl="1" indent="-285750">
                  <a:buFont typeface="Arial" panose="020B0604020202020204" pitchFamily="34" charset="0"/>
                  <a:buChar char="•"/>
                </a:pPr>
                <a:endParaRPr lang="en-US" i="1" dirty="0">
                  <a:solidFill>
                    <a:srgbClr val="202122"/>
                  </a:solidFill>
                  <a:latin typeface="Arial" panose="020B0604020202020204" pitchFamily="34" charset="0"/>
                </a:endParaRPr>
              </a:p>
              <a:p>
                <a:pPr marL="742818" lvl="1" indent="-285750">
                  <a:buFont typeface="Arial" panose="020B0604020202020204" pitchFamily="34" charset="0"/>
                  <a:buChar char="•"/>
                </a:pPr>
                <a:endParaRPr lang="en-US" b="0" i="1" dirty="0">
                  <a:solidFill>
                    <a:srgbClr val="202122"/>
                  </a:solidFill>
                  <a:effectLst/>
                  <a:latin typeface="Arial" panose="020B0604020202020204" pitchFamily="34" charset="0"/>
                </a:endParaRPr>
              </a:p>
              <a:p>
                <a:pPr marL="742818" lvl="1" indent="-285750">
                  <a:buFont typeface="Arial" panose="020B0604020202020204" pitchFamily="34" charset="0"/>
                  <a:buChar char="•"/>
                </a:pPr>
                <a:endParaRPr lang="en-US" i="1" dirty="0">
                  <a:solidFill>
                    <a:srgbClr val="202122"/>
                  </a:solidFill>
                  <a:latin typeface="Arial" panose="020B0604020202020204" pitchFamily="34" charset="0"/>
                </a:endParaRPr>
              </a:p>
              <a:p>
                <a:pPr marL="742818" lvl="1" indent="-285750">
                  <a:buFont typeface="Arial" panose="020B0604020202020204" pitchFamily="34" charset="0"/>
                  <a:buChar char="•"/>
                </a:pPr>
                <a:endParaRPr lang="en-US" b="0" i="1" dirty="0">
                  <a:solidFill>
                    <a:srgbClr val="202122"/>
                  </a:solidFill>
                  <a:effectLst/>
                  <a:latin typeface="Arial" panose="020B0604020202020204" pitchFamily="34" charset="0"/>
                </a:endParaRPr>
              </a:p>
              <a:p>
                <a:pPr marL="742818" lvl="1" indent="-285750">
                  <a:buFont typeface="Arial" panose="020B0604020202020204" pitchFamily="34" charset="0"/>
                  <a:buChar char="•"/>
                </a:pPr>
                <a:endParaRPr lang="en-US" i="1" dirty="0">
                  <a:solidFill>
                    <a:srgbClr val="202122"/>
                  </a:solidFill>
                  <a:latin typeface="Arial" panose="020B0604020202020204" pitchFamily="34" charset="0"/>
                </a:endParaRPr>
              </a:p>
              <a:p>
                <a:pPr marL="742818" lvl="1" indent="-285750">
                  <a:buFont typeface="Arial" panose="020B0604020202020204" pitchFamily="34" charset="0"/>
                  <a:buChar char="•"/>
                </a:pPr>
                <a:endParaRPr lang="en-US" b="0" i="1" dirty="0">
                  <a:solidFill>
                    <a:srgbClr val="202122"/>
                  </a:solidFill>
                  <a:effectLst/>
                  <a:latin typeface="Arial" panose="020B0604020202020204" pitchFamily="34" charset="0"/>
                </a:endParaRPr>
              </a:p>
              <a:p>
                <a:pPr marL="742818" lvl="1" indent="-285750">
                  <a:buFont typeface="Arial" panose="020B0604020202020204" pitchFamily="34" charset="0"/>
                  <a:buChar char="•"/>
                </a:pPr>
                <a:endParaRPr lang="en-US" i="1" dirty="0">
                  <a:solidFill>
                    <a:srgbClr val="202122"/>
                  </a:solidFill>
                  <a:latin typeface="Arial" panose="020B0604020202020204" pitchFamily="34" charset="0"/>
                </a:endParaRPr>
              </a:p>
              <a:p>
                <a:pPr marL="742818" lvl="1" indent="-285750">
                  <a:buFont typeface="Arial" panose="020B0604020202020204" pitchFamily="34" charset="0"/>
                  <a:buChar char="•"/>
                </a:pPr>
                <a:endParaRPr lang="en-US" b="0" i="1" dirty="0">
                  <a:solidFill>
                    <a:srgbClr val="202122"/>
                  </a:solidFill>
                  <a:effectLst/>
                  <a:latin typeface="Arial" panose="020B0604020202020204" pitchFamily="34" charset="0"/>
                </a:endParaRPr>
              </a:p>
              <a:p>
                <a:pPr marL="742818" lvl="1" indent="-285750">
                  <a:buFont typeface="Arial" panose="020B0604020202020204" pitchFamily="34" charset="0"/>
                  <a:buChar char="•"/>
                </a:pPr>
                <a:endParaRPr lang="en-US" i="1" dirty="0">
                  <a:solidFill>
                    <a:srgbClr val="202122"/>
                  </a:solidFill>
                  <a:latin typeface="Arial" panose="020B0604020202020204" pitchFamily="34" charset="0"/>
                </a:endParaRPr>
              </a:p>
              <a:p>
                <a:pPr marL="285750" indent="-285750">
                  <a:buFont typeface="Arial" panose="020B0604020202020204" pitchFamily="34" charset="0"/>
                  <a:buChar char="•"/>
                </a:pPr>
                <a:r>
                  <a:rPr lang="en-US" dirty="0"/>
                  <a:t>Free combination Condition: A family of null hypotheses, H</a:t>
                </a:r>
                <a:r>
                  <a:rPr lang="en-US" baseline="-25000" dirty="0"/>
                  <a:t>i</a:t>
                </a:r>
                <a:r>
                  <a:rPr lang="en-US" dirty="0"/>
                  <a:t>, </a:t>
                </a:r>
                <a:r>
                  <a:rPr lang="en-US" dirty="0" err="1"/>
                  <a:t>i</a:t>
                </a:r>
                <a:r>
                  <a:rPr lang="en-US" dirty="0"/>
                  <a:t> </a:t>
                </a:r>
                <a14:m>
                  <m:oMath xmlns:m="http://schemas.openxmlformats.org/officeDocument/2006/math">
                    <m:r>
                      <a:rPr lang="en-US" i="1">
                        <a:latin typeface="Cambria Math" panose="02040503050406030204" pitchFamily="18" charset="0"/>
                      </a:rPr>
                      <m:t>∈</m:t>
                    </m:r>
                  </m:oMath>
                </a14:m>
                <a:r>
                  <a:rPr lang="en-US" dirty="0"/>
                  <a:t> I satisfies the free combination condition if for any subset I </a:t>
                </a:r>
                <a14:m>
                  <m:oMath xmlns:m="http://schemas.openxmlformats.org/officeDocument/2006/math">
                    <m:r>
                      <a:rPr lang="en-US" i="1">
                        <a:latin typeface="Cambria Math" panose="02040503050406030204" pitchFamily="18" charset="0"/>
                      </a:rPr>
                      <m:t>⊆</m:t>
                    </m:r>
                  </m:oMath>
                </a14:m>
                <a:r>
                  <a:rPr lang="en-US" dirty="0"/>
                  <a:t> M the simultaneous truth of H</a:t>
                </a:r>
                <a:r>
                  <a:rPr lang="en-US" baseline="-25000" dirty="0"/>
                  <a:t>i</a:t>
                </a:r>
                <a:r>
                  <a:rPr lang="en-US" dirty="0"/>
                  <a:t>, </a:t>
                </a:r>
                <a:r>
                  <a:rPr lang="en-US" dirty="0" err="1"/>
                  <a:t>i</a:t>
                </a:r>
                <a:r>
                  <a:rPr lang="en-US" dirty="0"/>
                  <a:t> </a:t>
                </a:r>
                <a14:m>
                  <m:oMath xmlns:m="http://schemas.openxmlformats.org/officeDocument/2006/math">
                    <m:r>
                      <a:rPr lang="en-US" i="1">
                        <a:latin typeface="Cambria Math" panose="02040503050406030204" pitchFamily="18" charset="0"/>
                      </a:rPr>
                      <m:t>∈</m:t>
                    </m:r>
                  </m:oMath>
                </a14:m>
                <a:r>
                  <a:rPr lang="en-US" dirty="0"/>
                  <a:t> I, and falsehood of the remaining hypotheses is a plausible event.</a:t>
                </a:r>
              </a:p>
              <a:p>
                <a:pPr marL="742818" lvl="1" indent="-285750">
                  <a:buFont typeface="Arial" panose="020B0604020202020204" pitchFamily="34" charset="0"/>
                  <a:buChar char="•"/>
                </a:pPr>
                <a:r>
                  <a:rPr lang="en-US" dirty="0"/>
                  <a:t>Said simply: No logical dependencies exist among the hypotheses</a:t>
                </a:r>
              </a:p>
              <a:p>
                <a:pPr marL="742818" lvl="1" indent="-285750">
                  <a:buFont typeface="Arial" panose="020B0604020202020204" pitchFamily="34" charset="0"/>
                  <a:buChar char="•"/>
                </a:pPr>
                <a:r>
                  <a:rPr lang="en-US" dirty="0"/>
                  <a:t>When not satisfied, graphical procedure methods still control FWER at level alpha – but improvements may be possible.</a:t>
                </a:r>
              </a:p>
              <a:p>
                <a:pPr marL="285750" indent="-285750">
                  <a:buFont typeface="Arial" panose="020B0604020202020204" pitchFamily="34" charset="0"/>
                  <a:buChar char="•"/>
                </a:pPr>
                <a:endParaRPr lang="en-US" b="0" i="0" dirty="0">
                  <a:solidFill>
                    <a:srgbClr val="202122"/>
                  </a:solidFill>
                  <a:effectLst/>
                  <a:latin typeface="Arial" panose="020B0604020202020204" pitchFamily="34" charset="0"/>
                </a:endParaRPr>
              </a:p>
              <a:p>
                <a:pPr marL="285750" indent="-285750">
                  <a:buFont typeface="Arial" panose="020B0604020202020204" pitchFamily="34" charset="0"/>
                  <a:buChar char="•"/>
                </a:pPr>
                <a:endParaRPr lang="en-US" dirty="0"/>
              </a:p>
            </p:txBody>
          </p:sp>
        </mc:Choice>
        <mc:Fallback>
          <p:sp>
            <p:nvSpPr>
              <p:cNvPr id="2" name="Text Placeholder 1">
                <a:extLst>
                  <a:ext uri="{FF2B5EF4-FFF2-40B4-BE49-F238E27FC236}">
                    <a16:creationId xmlns:a16="http://schemas.microsoft.com/office/drawing/2014/main" id="{B6E132D0-22E1-1C80-7B15-7B0C3184B8C4}"/>
                  </a:ext>
                </a:extLst>
              </p:cNvPr>
              <p:cNvSpPr>
                <a:spLocks noGrp="1" noRot="1" noChangeAspect="1" noMove="1" noResize="1" noEditPoints="1" noAdjustHandles="1" noChangeArrowheads="1" noChangeShapeType="1" noTextEdit="1"/>
              </p:cNvSpPr>
              <p:nvPr>
                <p:ph type="body" sz="quarter" idx="15"/>
              </p:nvPr>
            </p:nvSpPr>
            <p:spPr>
              <a:blipFill>
                <a:blip r:embed="rId7"/>
                <a:stretch>
                  <a:fillRect l="-1001" t="-1259"/>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D06DDE0-FAB3-4FE6-16B7-B062E025F315}"/>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A453B39A-39DC-CFB1-4157-AE5A78E562C0}"/>
              </a:ext>
            </a:extLst>
          </p:cNvPr>
          <p:cNvSpPr>
            <a:spLocks noGrp="1"/>
          </p:cNvSpPr>
          <p:nvPr>
            <p:ph type="title"/>
          </p:nvPr>
        </p:nvSpPr>
        <p:spPr/>
        <p:txBody>
          <a:bodyPr/>
          <a:lstStyle/>
          <a:p>
            <a:r>
              <a:rPr lang="en-US" dirty="0"/>
              <a:t>Reference: Theory relies on the closed testing principle</a:t>
            </a:r>
          </a:p>
        </p:txBody>
      </p:sp>
      <p:sp>
        <p:nvSpPr>
          <p:cNvPr id="5" name="Slide Number Placeholder 4">
            <a:extLst>
              <a:ext uri="{FF2B5EF4-FFF2-40B4-BE49-F238E27FC236}">
                <a16:creationId xmlns:a16="http://schemas.microsoft.com/office/drawing/2014/main" id="{91442856-601A-C1A5-A7B9-068D528F8B86}"/>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18308519-5646-C4F8-E37A-F0C1BDA448A7}"/>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F02B954A-9119-9E1D-4639-43D116DC4B9F}"/>
              </a:ext>
            </a:extLst>
          </p:cNvPr>
          <p:cNvPicPr>
            <a:picLocks noChangeAspect="1"/>
          </p:cNvPicPr>
          <p:nvPr/>
        </p:nvPicPr>
        <p:blipFill>
          <a:blip r:embed="rId8"/>
          <a:stretch>
            <a:fillRect/>
          </a:stretch>
        </p:blipFill>
        <p:spPr>
          <a:xfrm>
            <a:off x="536675" y="2017852"/>
            <a:ext cx="10896715" cy="1758620"/>
          </a:xfrm>
          <a:prstGeom prst="rect">
            <a:avLst/>
          </a:prstGeom>
        </p:spPr>
      </p:pic>
    </p:spTree>
    <p:extLst>
      <p:ext uri="{BB962C8B-B14F-4D97-AF65-F5344CB8AC3E}">
        <p14:creationId xmlns:p14="http://schemas.microsoft.com/office/powerpoint/2010/main" val="37092466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2870AA-EB7A-F7B4-0ECD-C84A173A545A}"/>
              </a:ext>
            </a:extLst>
          </p:cNvPr>
          <p:cNvSpPr>
            <a:spLocks noGrp="1"/>
          </p:cNvSpPr>
          <p:nvPr>
            <p:ph type="body" sz="quarter" idx="15"/>
          </p:nvPr>
        </p:nvSpPr>
        <p:spPr>
          <a:xfrm>
            <a:off x="228853" y="1111529"/>
            <a:ext cx="11342153" cy="5328857"/>
          </a:xfrm>
        </p:spPr>
        <p:txBody>
          <a:bodyPr/>
          <a:lstStyle/>
          <a:p>
            <a:pPr marL="285750" indent="-285750">
              <a:buFont typeface="Arial" panose="020B0604020202020204" pitchFamily="34" charset="0"/>
              <a:buChar char="•"/>
            </a:pPr>
            <a:r>
              <a:rPr lang="en-US" dirty="0"/>
              <a:t>Some other packages and functions of interest</a:t>
            </a:r>
          </a:p>
          <a:p>
            <a:pPr marL="742818" lvl="1" indent="-285750">
              <a:buFont typeface="Arial" panose="020B0604020202020204" pitchFamily="34" charset="0"/>
              <a:buChar char="•"/>
            </a:pPr>
            <a:r>
              <a:rPr lang="en-US" dirty="0"/>
              <a:t>See the R package CTP</a:t>
            </a:r>
          </a:p>
          <a:p>
            <a:pPr marL="1199899" lvl="2" indent="-285750">
              <a:buFont typeface="Arial" panose="020B0604020202020204" pitchFamily="34" charset="0"/>
              <a:buChar char="•"/>
            </a:pPr>
            <a:r>
              <a:rPr lang="en-US" dirty="0"/>
              <a:t>Library of functions to design and analyze closed testing procedures for the comparison of population parameters based on independent samples.</a:t>
            </a:r>
          </a:p>
          <a:p>
            <a:pPr marL="742818" lvl="1" indent="-285750">
              <a:buFont typeface="Arial" panose="020B0604020202020204" pitchFamily="34" charset="0"/>
              <a:buChar char="•"/>
            </a:pPr>
            <a:r>
              <a:rPr lang="en-US" dirty="0"/>
              <a:t>See the R package </a:t>
            </a:r>
            <a:r>
              <a:rPr lang="en-US" dirty="0" err="1"/>
              <a:t>asd</a:t>
            </a:r>
            <a:r>
              <a:rPr lang="en-US" dirty="0"/>
              <a:t> for adaptive seamless designs</a:t>
            </a:r>
          </a:p>
          <a:p>
            <a:pPr marL="1199899" lvl="2" indent="-285750">
              <a:buFont typeface="Arial" panose="020B0604020202020204" pitchFamily="34" charset="0"/>
              <a:buChar char="•"/>
            </a:pPr>
            <a:r>
              <a:rPr lang="en-US" dirty="0"/>
              <a:t>See </a:t>
            </a:r>
            <a:r>
              <a:rPr lang="en-US" dirty="0" err="1"/>
              <a:t>asd</a:t>
            </a:r>
            <a:r>
              <a:rPr lang="en-US" dirty="0"/>
              <a:t>::</a:t>
            </a:r>
            <a:r>
              <a:rPr lang="en-US" dirty="0" err="1"/>
              <a:t>combn.test</a:t>
            </a:r>
            <a:endParaRPr lang="en-US" dirty="0"/>
          </a:p>
          <a:p>
            <a:pPr marL="1656969" lvl="3" indent="-285750">
              <a:buFont typeface="Arial" panose="020B0604020202020204" pitchFamily="34" charset="0"/>
              <a:buChar char="•"/>
            </a:pPr>
            <a:r>
              <a:rPr lang="en-US" dirty="0"/>
              <a:t>Implements weighted inverse normal and Fisher combination tests for combining p-values </a:t>
            </a:r>
            <a:r>
              <a:rPr lang="en-US" b="1" dirty="0"/>
              <a:t>for adaptive seamless designs</a:t>
            </a:r>
            <a:r>
              <a:rPr lang="en-US" dirty="0"/>
              <a:t>.</a:t>
            </a:r>
          </a:p>
          <a:p>
            <a:pPr marL="1656969" lvl="3" indent="-285750">
              <a:buFont typeface="Arial" panose="020B0604020202020204" pitchFamily="34" charset="0"/>
              <a:buChar char="•"/>
            </a:pPr>
            <a:r>
              <a:rPr lang="en-US" dirty="0"/>
              <a:t>The basic ideas of the combination test approach were proposed by Bauer and </a:t>
            </a:r>
            <a:r>
              <a:rPr lang="en-US" dirty="0" err="1"/>
              <a:t>Kieser</a:t>
            </a:r>
            <a:r>
              <a:rPr lang="en-US" dirty="0"/>
              <a:t> (1999) and make use of a combination function (Bauer and </a:t>
            </a:r>
            <a:r>
              <a:rPr lang="en-US" dirty="0" err="1"/>
              <a:t>Kohne</a:t>
            </a:r>
            <a:r>
              <a:rPr lang="en-US" dirty="0"/>
              <a:t>, 1994) to combine stagewise p-values to allow for interim adaptations and the application of the closed test principle (Marcus et al., 1976) to control the overall test size across multiple hypotheses.</a:t>
            </a:r>
          </a:p>
          <a:p>
            <a:pPr marL="1656969" lvl="3" indent="-285750">
              <a:buFont typeface="Arial" panose="020B0604020202020204" pitchFamily="34" charset="0"/>
              <a:buChar char="•"/>
            </a:pPr>
            <a:endParaRPr lang="en-US" dirty="0"/>
          </a:p>
          <a:p>
            <a:pPr marL="742818" lvl="1" indent="-285750">
              <a:buFont typeface="Arial" panose="020B0604020202020204" pitchFamily="34" charset="0"/>
              <a:buChar char="•"/>
            </a:pPr>
            <a:r>
              <a:rPr lang="en-US" dirty="0"/>
              <a:t>Other multiplicity related packages/functions of interest</a:t>
            </a:r>
          </a:p>
          <a:p>
            <a:pPr marL="1199899" lvl="2" indent="-285750">
              <a:buFont typeface="Arial" panose="020B0604020202020204" pitchFamily="34" charset="0"/>
              <a:buChar char="•"/>
            </a:pPr>
            <a:r>
              <a:rPr lang="en-US" dirty="0" err="1"/>
              <a:t>multcomp</a:t>
            </a:r>
            <a:r>
              <a:rPr lang="en-US" dirty="0"/>
              <a:t>: Simultaneous Inference in General Parametric Models</a:t>
            </a:r>
          </a:p>
          <a:p>
            <a:pPr marL="1656969" lvl="3" indent="-285750">
              <a:buFont typeface="Arial" panose="020B0604020202020204" pitchFamily="34" charset="0"/>
              <a:buChar char="•"/>
            </a:pPr>
            <a:r>
              <a:rPr lang="en-US" b="0" i="0" dirty="0">
                <a:solidFill>
                  <a:srgbClr val="000000"/>
                </a:solidFill>
                <a:effectLst/>
                <a:latin typeface="Times New Roman" panose="02020603050405020304" pitchFamily="18" charset="0"/>
              </a:rPr>
              <a:t>Simultaneous tests and confidence intervals for general linear hypotheses in parametric models, including linear, generalized linear, linear mixed effects, and survival models. The package includes demos reproducing analyzes presented in the book "Multiple Comparisons Using R" (</a:t>
            </a:r>
            <a:r>
              <a:rPr lang="en-US" b="0" i="0" dirty="0" err="1">
                <a:solidFill>
                  <a:srgbClr val="000000"/>
                </a:solidFill>
                <a:effectLst/>
                <a:latin typeface="Times New Roman" panose="02020603050405020304" pitchFamily="18" charset="0"/>
              </a:rPr>
              <a:t>Bretz</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Hothorn</a:t>
            </a:r>
            <a:r>
              <a:rPr lang="en-US" b="0" i="0" dirty="0">
                <a:solidFill>
                  <a:srgbClr val="000000"/>
                </a:solidFill>
                <a:effectLst/>
                <a:latin typeface="Times New Roman" panose="02020603050405020304" pitchFamily="18" charset="0"/>
              </a:rPr>
              <a:t>, Westfall, 2010, CRC Press).</a:t>
            </a:r>
          </a:p>
          <a:p>
            <a:pPr marL="1656969" lvl="3" indent="-285750">
              <a:buFont typeface="Arial" panose="020B0604020202020204" pitchFamily="34" charset="0"/>
              <a:buChar char="•"/>
            </a:pPr>
            <a:r>
              <a:rPr lang="en-US" b="0" i="0" dirty="0">
                <a:solidFill>
                  <a:srgbClr val="000000"/>
                </a:solidFill>
                <a:effectLst/>
                <a:latin typeface="Times New Roman" panose="02020603050405020304" pitchFamily="18" charset="0"/>
                <a:hlinkClick r:id="rId2"/>
              </a:rPr>
              <a:t>Multiple Comparisons Using R</a:t>
            </a:r>
            <a:endParaRPr lang="en-US" dirty="0"/>
          </a:p>
          <a:p>
            <a:pPr marL="1199899" lvl="2" indent="-285750">
              <a:buFont typeface="Arial" panose="020B0604020202020204" pitchFamily="34" charset="0"/>
              <a:buChar char="•"/>
            </a:pPr>
            <a:r>
              <a:rPr lang="en-US" dirty="0"/>
              <a:t>stats::</a:t>
            </a:r>
            <a:r>
              <a:rPr lang="en-US" dirty="0" err="1"/>
              <a:t>p.adjust</a:t>
            </a:r>
            <a:r>
              <a:rPr lang="en-US" dirty="0"/>
              <a:t>: Given a set of p-values, returns p-values adjusted using one of several methods.</a:t>
            </a:r>
          </a:p>
          <a:p>
            <a:pPr marL="1656969" lvl="3" indent="-285750">
              <a:buFont typeface="Arial" panose="020B0604020202020204" pitchFamily="34" charset="0"/>
              <a:buChar char="•"/>
            </a:pPr>
            <a:r>
              <a:rPr lang="en-US" dirty="0"/>
              <a:t>Methods include: The adjustment methods include the </a:t>
            </a:r>
            <a:r>
              <a:rPr lang="en-US" b="1" dirty="0"/>
              <a:t>Bonferroni</a:t>
            </a:r>
            <a:r>
              <a:rPr lang="en-US" dirty="0"/>
              <a:t> correction ("</a:t>
            </a:r>
            <a:r>
              <a:rPr lang="en-US" dirty="0" err="1"/>
              <a:t>bonferroni</a:t>
            </a:r>
            <a:r>
              <a:rPr lang="en-US" dirty="0"/>
              <a:t>") in which the p-values are multiplied by the number of comparisons. Less conservative corrections are also included by </a:t>
            </a:r>
            <a:r>
              <a:rPr lang="en-US" b="1" dirty="0"/>
              <a:t>Holm</a:t>
            </a:r>
            <a:r>
              <a:rPr lang="en-US" dirty="0"/>
              <a:t> (1979) ("holm"), </a:t>
            </a:r>
            <a:r>
              <a:rPr lang="en-US" b="1" dirty="0"/>
              <a:t>Hochberg</a:t>
            </a:r>
            <a:r>
              <a:rPr lang="en-US" dirty="0"/>
              <a:t> (1988) ("</a:t>
            </a:r>
            <a:r>
              <a:rPr lang="en-US" dirty="0" err="1"/>
              <a:t>hochberg</a:t>
            </a:r>
            <a:r>
              <a:rPr lang="en-US" dirty="0"/>
              <a:t>"), </a:t>
            </a:r>
            <a:r>
              <a:rPr lang="en-US" b="1" dirty="0" err="1"/>
              <a:t>Hommel</a:t>
            </a:r>
            <a:r>
              <a:rPr lang="en-US" dirty="0"/>
              <a:t> (1988) ("</a:t>
            </a:r>
            <a:r>
              <a:rPr lang="en-US" dirty="0" err="1"/>
              <a:t>hommel</a:t>
            </a:r>
            <a:r>
              <a:rPr lang="en-US" dirty="0"/>
              <a:t>"), </a:t>
            </a:r>
            <a:r>
              <a:rPr lang="en-US" b="1" dirty="0" err="1"/>
              <a:t>Benjamini</a:t>
            </a:r>
            <a:r>
              <a:rPr lang="en-US" b="1" dirty="0"/>
              <a:t> &amp; Hochberg </a:t>
            </a:r>
            <a:r>
              <a:rPr lang="en-US" dirty="0"/>
              <a:t>(1995) ("BH" or its alias "</a:t>
            </a:r>
            <a:r>
              <a:rPr lang="en-US" dirty="0" err="1"/>
              <a:t>fdr</a:t>
            </a:r>
            <a:r>
              <a:rPr lang="en-US" dirty="0"/>
              <a:t>"), and </a:t>
            </a:r>
            <a:r>
              <a:rPr lang="en-US" b="1" dirty="0" err="1"/>
              <a:t>Benjamini</a:t>
            </a:r>
            <a:r>
              <a:rPr lang="en-US" b="1" dirty="0"/>
              <a:t> &amp; </a:t>
            </a:r>
            <a:r>
              <a:rPr lang="en-US" b="1" dirty="0" err="1"/>
              <a:t>Yekutieli</a:t>
            </a:r>
            <a:r>
              <a:rPr lang="en-US" b="1" dirty="0"/>
              <a:t> </a:t>
            </a:r>
            <a:r>
              <a:rPr lang="en-US" dirty="0"/>
              <a:t>(2001) ("BY"), respectively. A pass-through option ("</a:t>
            </a:r>
            <a:r>
              <a:rPr lang="en-US" b="1" dirty="0"/>
              <a:t>none</a:t>
            </a:r>
            <a:r>
              <a:rPr lang="en-US" dirty="0"/>
              <a:t>") is also included. </a:t>
            </a:r>
          </a:p>
        </p:txBody>
      </p:sp>
      <p:sp>
        <p:nvSpPr>
          <p:cNvPr id="3" name="Footer Placeholder 2">
            <a:extLst>
              <a:ext uri="{FF2B5EF4-FFF2-40B4-BE49-F238E27FC236}">
                <a16:creationId xmlns:a16="http://schemas.microsoft.com/office/drawing/2014/main" id="{186ACAE5-A7E6-D97E-93F1-0E346FDB70C7}"/>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33A2D525-73DB-2B4D-342D-0CDC5FA2B724}"/>
              </a:ext>
            </a:extLst>
          </p:cNvPr>
          <p:cNvSpPr>
            <a:spLocks noGrp="1"/>
          </p:cNvSpPr>
          <p:nvPr>
            <p:ph type="title"/>
          </p:nvPr>
        </p:nvSpPr>
        <p:spPr/>
        <p:txBody>
          <a:bodyPr/>
          <a:lstStyle/>
          <a:p>
            <a:r>
              <a:rPr lang="en-US" dirty="0"/>
              <a:t>Aside: Tangentially related packages/functions in R</a:t>
            </a:r>
          </a:p>
        </p:txBody>
      </p:sp>
      <p:sp>
        <p:nvSpPr>
          <p:cNvPr id="5" name="Slide Number Placeholder 4">
            <a:extLst>
              <a:ext uri="{FF2B5EF4-FFF2-40B4-BE49-F238E27FC236}">
                <a16:creationId xmlns:a16="http://schemas.microsoft.com/office/drawing/2014/main" id="{DA879BDA-ED83-CF4A-4F29-DE3547F07A7B}"/>
              </a:ext>
            </a:extLst>
          </p:cNvPr>
          <p:cNvSpPr>
            <a:spLocks noGrp="1"/>
          </p:cNvSpPr>
          <p:nvPr>
            <p:ph type="sldNum" sz="quarter" idx="4"/>
          </p:nvPr>
        </p:nvSpPr>
        <p:spPr/>
        <p:txBody>
          <a:bodyPr/>
          <a:lstStyle/>
          <a:p>
            <a:pPr defTabSz="1218810"/>
            <a:fld id="{E9B57936-92EF-4126-AE48-1D9D36D15E98}" type="slidenum">
              <a:rPr lang="ja-JP" altLang="en-US" smtClean="0"/>
              <a:pPr defTabSz="1218810"/>
              <a:t>8</a:t>
            </a:fld>
            <a:endParaRPr lang="ja-JP" altLang="en-US"/>
          </a:p>
        </p:txBody>
      </p:sp>
      <p:sp>
        <p:nvSpPr>
          <p:cNvPr id="6" name="Text Placeholder 5">
            <a:extLst>
              <a:ext uri="{FF2B5EF4-FFF2-40B4-BE49-F238E27FC236}">
                <a16:creationId xmlns:a16="http://schemas.microsoft.com/office/drawing/2014/main" id="{98E340CD-F839-29A3-F5CE-4B55E1E83FA5}"/>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0901489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FC03F-DCE3-D2ED-DD23-C2F766B7DDB0}"/>
              </a:ext>
            </a:extLst>
          </p:cNvPr>
          <p:cNvSpPr>
            <a:spLocks noGrp="1"/>
          </p:cNvSpPr>
          <p:nvPr>
            <p:ph type="body" sz="quarter" idx="15"/>
          </p:nvPr>
        </p:nvSpPr>
        <p:spPr/>
        <p:txBody>
          <a:bodyPr/>
          <a:lstStyle/>
          <a:p>
            <a:pPr marL="285750" indent="-285750" algn="l">
              <a:buFont typeface="Arial" panose="020B0604020202020204" pitchFamily="34" charset="0"/>
              <a:buChar char="•"/>
            </a:pPr>
            <a:r>
              <a:rPr lang="en-US" sz="1800" b="0" i="0" u="none" strike="noStrike" baseline="0" dirty="0">
                <a:latin typeface="SFRM1000"/>
              </a:rPr>
              <a:t>For each intersection </a:t>
            </a:r>
            <a:r>
              <a:rPr lang="en-US" sz="1800" b="0" i="0" u="none" strike="noStrike" baseline="0" dirty="0">
                <a:latin typeface="CMEX10"/>
              </a:rPr>
              <a:t>⋂︀</a:t>
            </a:r>
            <a:r>
              <a:rPr lang="en-US" sz="1800" b="0" i="0" u="none" strike="noStrike" baseline="-25000" dirty="0">
                <a:latin typeface="CMMI7"/>
              </a:rPr>
              <a:t>𝑗</a:t>
            </a:r>
            <a:r>
              <a:rPr lang="en-US" sz="1800" b="0" i="0" u="none" strike="noStrike" baseline="-25000" dirty="0">
                <a:latin typeface="CMSY7"/>
              </a:rPr>
              <a:t>∈</a:t>
            </a:r>
            <a:r>
              <a:rPr lang="en-US" sz="1800" b="0" i="0" u="none" strike="noStrike" baseline="-25000" dirty="0">
                <a:latin typeface="CMMI7"/>
              </a:rPr>
              <a:t>𝐽 </a:t>
            </a:r>
            <a:r>
              <a:rPr lang="en-US" sz="1800" b="0" i="0" u="none" strike="noStrike" baseline="0" dirty="0">
                <a:latin typeface="CMMI10"/>
              </a:rPr>
              <a:t>𝐻</a:t>
            </a:r>
            <a:r>
              <a:rPr lang="en-US" sz="1800" b="0" i="0" u="none" strike="noStrike" baseline="-25000" dirty="0">
                <a:latin typeface="CMMI7"/>
              </a:rPr>
              <a:t>𝑗</a:t>
            </a:r>
            <a:r>
              <a:rPr lang="en-US" sz="1800" b="0" i="0" u="none" strike="noStrike" baseline="0" dirty="0">
                <a:latin typeface="CMMI7"/>
              </a:rPr>
              <a:t> </a:t>
            </a:r>
            <a:r>
              <a:rPr lang="en-US" sz="1800" b="0" i="0" u="none" strike="noStrike" baseline="0" dirty="0">
                <a:latin typeface="SFRM1000"/>
              </a:rPr>
              <a:t>, </a:t>
            </a:r>
            <a:r>
              <a:rPr lang="en-US" sz="1800" b="0" i="0" u="none" strike="noStrike" baseline="0" dirty="0">
                <a:latin typeface="CMMI10"/>
              </a:rPr>
              <a:t>𝐽 </a:t>
            </a:r>
            <a:r>
              <a:rPr lang="en-US" sz="1800" b="0" i="0" u="none" strike="noStrike" baseline="0" dirty="0">
                <a:latin typeface="CMSY10"/>
              </a:rPr>
              <a:t>⊂ </a:t>
            </a:r>
            <a:r>
              <a:rPr lang="en-US" sz="1800" b="0" i="0" u="none" strike="noStrike" baseline="0" dirty="0">
                <a:latin typeface="CMMI10"/>
              </a:rPr>
              <a:t>𝐼 </a:t>
            </a:r>
            <a:r>
              <a:rPr lang="en-US" sz="1800" b="0" i="0" u="none" strike="noStrike" baseline="0" dirty="0">
                <a:latin typeface="SFRM1000"/>
              </a:rPr>
              <a:t>a graph </a:t>
            </a:r>
            <a:r>
              <a:rPr lang="en-US" sz="1800" b="0" i="0" u="none" strike="noStrike" baseline="0" dirty="0">
                <a:latin typeface="CMMI10"/>
              </a:rPr>
              <a:t>𝐺</a:t>
            </a:r>
            <a:r>
              <a:rPr lang="en-US" sz="1800" b="0" i="0" u="none" strike="noStrike" baseline="-25000" dirty="0">
                <a:latin typeface="CMMI7"/>
              </a:rPr>
              <a:t>𝐽</a:t>
            </a:r>
            <a:r>
              <a:rPr lang="en-US" sz="1800" b="0" i="0" u="none" strike="noStrike" baseline="0" dirty="0">
                <a:latin typeface="CMMI7"/>
              </a:rPr>
              <a:t> </a:t>
            </a:r>
            <a:r>
              <a:rPr lang="en-US" sz="1800" b="0" i="0" u="none" strike="noStrike" baseline="0" dirty="0">
                <a:latin typeface="SFRM1000"/>
              </a:rPr>
              <a:t>can be derived from </a:t>
            </a:r>
            <a:r>
              <a:rPr lang="en-US" sz="1800" b="0" i="0" u="none" strike="noStrike" baseline="0" dirty="0">
                <a:latin typeface="CMMI10"/>
              </a:rPr>
              <a:t>𝐺</a:t>
            </a:r>
            <a:r>
              <a:rPr lang="en-US" sz="1800" b="0" i="0" u="none" strike="noStrike" baseline="-25000" dirty="0">
                <a:latin typeface="CMMI7"/>
              </a:rPr>
              <a:t>𝐼</a:t>
            </a:r>
            <a:r>
              <a:rPr lang="en-US" sz="1800" b="0" i="0" u="none" strike="noStrike" baseline="0" dirty="0">
                <a:latin typeface="CMMI7"/>
              </a:rPr>
              <a:t> </a:t>
            </a:r>
            <a:r>
              <a:rPr lang="en-US" sz="1800" b="0" i="0" u="none" strike="noStrike" baseline="0" dirty="0">
                <a:latin typeface="SFRM1000"/>
              </a:rPr>
              <a:t>and the weights for the weighted local test for </a:t>
            </a:r>
            <a:r>
              <a:rPr lang="en-US" sz="1800" b="0" i="0" u="none" strike="noStrike" baseline="0" dirty="0">
                <a:latin typeface="CMEX10"/>
              </a:rPr>
              <a:t>⋂︀ </a:t>
            </a:r>
            <a:r>
              <a:rPr lang="en-US" sz="1800" b="0" i="0" u="none" strike="noStrike" baseline="-25000" dirty="0">
                <a:latin typeface="CMMI7"/>
              </a:rPr>
              <a:t>𝑗</a:t>
            </a:r>
            <a:r>
              <a:rPr lang="en-US" sz="1800" b="0" i="0" u="none" strike="noStrike" baseline="-25000" dirty="0">
                <a:latin typeface="CMSY7"/>
              </a:rPr>
              <a:t>∈</a:t>
            </a:r>
            <a:r>
              <a:rPr lang="en-US" sz="1800" b="0" i="0" u="none" strike="noStrike" baseline="-25000" dirty="0">
                <a:latin typeface="CMMI7"/>
              </a:rPr>
              <a:t>𝐽 </a:t>
            </a:r>
            <a:r>
              <a:rPr lang="en-US" sz="1800" b="0" i="0" u="none" strike="noStrike" baseline="0" dirty="0">
                <a:latin typeface="CMMI10"/>
              </a:rPr>
              <a:t>𝐻</a:t>
            </a:r>
            <a:r>
              <a:rPr lang="en-US" sz="1800" b="0" i="0" u="none" strike="noStrike" baseline="-25000" dirty="0">
                <a:latin typeface="CMMI7"/>
              </a:rPr>
              <a:t>𝑗</a:t>
            </a:r>
            <a:r>
              <a:rPr lang="en-US" sz="1800" b="0" i="0" u="none" strike="noStrike" baseline="0" dirty="0">
                <a:latin typeface="CMMI7"/>
              </a:rPr>
              <a:t> </a:t>
            </a:r>
            <a:r>
              <a:rPr lang="en-US" sz="1800" b="0" i="0" u="none" strike="noStrike" baseline="0" dirty="0">
                <a:latin typeface="SFRM1000"/>
              </a:rPr>
              <a:t>are the weights of the nodes of </a:t>
            </a:r>
            <a:r>
              <a:rPr lang="en-US" sz="1800" b="0" i="0" u="none" strike="noStrike" baseline="0" dirty="0">
                <a:latin typeface="CMMI10"/>
              </a:rPr>
              <a:t>𝐺</a:t>
            </a:r>
            <a:r>
              <a:rPr lang="en-US" sz="1800" b="0" i="0" u="none" strike="noStrike" baseline="-25000" dirty="0">
                <a:latin typeface="CMMI7"/>
              </a:rPr>
              <a:t>𝐽</a:t>
            </a:r>
            <a:r>
              <a:rPr lang="en-US" sz="1800" b="0" i="0" u="none" strike="noStrike" baseline="0" dirty="0">
                <a:latin typeface="CMMI7"/>
              </a:rPr>
              <a:t> </a:t>
            </a:r>
            <a:r>
              <a:rPr lang="en-US" sz="1800" b="0" i="0" u="none" strike="noStrike" baseline="0" dirty="0">
                <a:latin typeface="SFRM1000"/>
              </a:rPr>
              <a:t>.</a:t>
            </a:r>
          </a:p>
          <a:p>
            <a:pPr marL="285750" indent="-285750" algn="l">
              <a:buFont typeface="Arial" panose="020B0604020202020204" pitchFamily="34" charset="0"/>
              <a:buChar char="•"/>
            </a:pPr>
            <a:r>
              <a:rPr lang="en-US" sz="1800" b="0" i="0" u="none" strike="noStrike" baseline="0" dirty="0">
                <a:latin typeface="SFRM1000"/>
              </a:rPr>
              <a:t>To derive graph </a:t>
            </a:r>
            <a:r>
              <a:rPr lang="en-US" sz="1800" b="0" i="0" u="none" strike="noStrike" baseline="0" dirty="0">
                <a:latin typeface="CMMI10"/>
              </a:rPr>
              <a:t>𝐺</a:t>
            </a:r>
            <a:r>
              <a:rPr lang="en-US" sz="1800" b="0" i="0" u="none" strike="noStrike" baseline="-25000" dirty="0">
                <a:latin typeface="CMMI7"/>
              </a:rPr>
              <a:t>𝐽</a:t>
            </a:r>
            <a:r>
              <a:rPr lang="en-US" sz="1800" b="0" i="0" u="none" strike="noStrike" baseline="0" dirty="0">
                <a:latin typeface="CMMI7"/>
              </a:rPr>
              <a:t> </a:t>
            </a:r>
            <a:r>
              <a:rPr lang="en-US" sz="1800" b="0" i="0" u="none" strike="noStrike" baseline="0" dirty="0">
                <a:latin typeface="SFRM1000"/>
              </a:rPr>
              <a:t>remove all nodes that are not in </a:t>
            </a:r>
            <a:r>
              <a:rPr lang="en-US" sz="1800" b="0" i="0" u="none" strike="noStrike" baseline="0" dirty="0">
                <a:latin typeface="CMMI10"/>
              </a:rPr>
              <a:t>𝐽 </a:t>
            </a:r>
            <a:r>
              <a:rPr lang="en-US" sz="1800" b="0" i="0" u="none" strike="noStrike" baseline="0" dirty="0">
                <a:latin typeface="SFRM1000"/>
              </a:rPr>
              <a:t>and update the edges of the graph according to Algorithm 1 (the order does not matter)</a:t>
            </a:r>
          </a:p>
          <a:p>
            <a:pPr marL="285750" indent="-285750" algn="l">
              <a:buFont typeface="Arial" panose="020B0604020202020204" pitchFamily="34" charset="0"/>
              <a:buChar char="•"/>
            </a:pPr>
            <a:endParaRPr lang="en-US" sz="1800" dirty="0">
              <a:latin typeface="SFRM1000"/>
            </a:endParaRPr>
          </a:p>
          <a:p>
            <a:pPr marL="285750" indent="-285750" algn="l">
              <a:buFont typeface="Arial" panose="020B0604020202020204" pitchFamily="34" charset="0"/>
              <a:buChar char="•"/>
            </a:pPr>
            <a:endParaRPr lang="en-US" sz="1800" dirty="0">
              <a:latin typeface="SFRM1000"/>
            </a:endParaRPr>
          </a:p>
          <a:p>
            <a:pPr marL="285750" indent="-285750" algn="l">
              <a:buFont typeface="Arial" panose="020B0604020202020204" pitchFamily="34" charset="0"/>
              <a:buChar char="•"/>
            </a:pPr>
            <a:endParaRPr lang="en-US" sz="1800" dirty="0">
              <a:latin typeface="SFRM1000"/>
            </a:endParaRPr>
          </a:p>
          <a:p>
            <a:pPr marL="285750" indent="-285750" algn="l">
              <a:buFont typeface="Arial" panose="020B0604020202020204" pitchFamily="34" charset="0"/>
              <a:buChar char="•"/>
            </a:pPr>
            <a:endParaRPr lang="en-US" sz="1800" dirty="0">
              <a:latin typeface="SFRM1000"/>
            </a:endParaRPr>
          </a:p>
          <a:p>
            <a:pPr marL="285750" indent="-285750" algn="l">
              <a:buFont typeface="Arial" panose="020B0604020202020204" pitchFamily="34" charset="0"/>
              <a:buChar char="•"/>
            </a:pPr>
            <a:endParaRPr lang="en-US" sz="1800" dirty="0">
              <a:latin typeface="SFRM1000"/>
            </a:endParaRPr>
          </a:p>
          <a:p>
            <a:pPr marL="285750" indent="-285750" algn="l">
              <a:buFont typeface="Arial" panose="020B0604020202020204" pitchFamily="34" charset="0"/>
              <a:buChar char="•"/>
            </a:pPr>
            <a:endParaRPr lang="en-US" sz="1800" dirty="0">
              <a:latin typeface="SFRM1000"/>
            </a:endParaRPr>
          </a:p>
          <a:p>
            <a:pPr marL="285750" indent="-285750" algn="l">
              <a:buFont typeface="Arial" panose="020B0604020202020204" pitchFamily="34" charset="0"/>
              <a:buChar char="•"/>
            </a:pPr>
            <a:endParaRPr lang="en-US" sz="1800" dirty="0">
              <a:latin typeface="SFRM1000"/>
            </a:endParaRPr>
          </a:p>
          <a:p>
            <a:pPr marL="285750" indent="-285750" algn="l">
              <a:buFont typeface="Arial" panose="020B0604020202020204" pitchFamily="34" charset="0"/>
              <a:buChar char="•"/>
            </a:pPr>
            <a:r>
              <a:rPr lang="en-US" sz="1800" dirty="0" err="1">
                <a:latin typeface="SFRM1000"/>
              </a:rPr>
              <a:t>Bretz</a:t>
            </a:r>
            <a:r>
              <a:rPr lang="en-US" sz="1800" dirty="0">
                <a:latin typeface="SFRM1000"/>
              </a:rPr>
              <a:t> et al. (2009) establishes the weights are unique: They do not depend on the sequence in which hypotheses are removed.</a:t>
            </a:r>
            <a:endParaRPr lang="en-US" dirty="0"/>
          </a:p>
        </p:txBody>
      </p:sp>
      <p:sp>
        <p:nvSpPr>
          <p:cNvPr id="3" name="Footer Placeholder 2">
            <a:extLst>
              <a:ext uri="{FF2B5EF4-FFF2-40B4-BE49-F238E27FC236}">
                <a16:creationId xmlns:a16="http://schemas.microsoft.com/office/drawing/2014/main" id="{71BFE795-60EF-7530-C844-05364E9B96DC}"/>
              </a:ext>
            </a:extLst>
          </p:cNvPr>
          <p:cNvSpPr>
            <a:spLocks noGrp="1"/>
          </p:cNvSpPr>
          <p:nvPr>
            <p:ph type="ftr" sz="quarter" idx="3"/>
          </p:nvPr>
        </p:nvSpPr>
        <p:spPr/>
        <p:txBody>
          <a:bodyPr/>
          <a:lstStyle/>
          <a:p>
            <a:r>
              <a:rPr lang="en-JP"/>
              <a:t> </a:t>
            </a:r>
            <a:endParaRPr lang="en-JP" dirty="0"/>
          </a:p>
        </p:txBody>
      </p:sp>
      <p:sp>
        <p:nvSpPr>
          <p:cNvPr id="4" name="Title 3">
            <a:extLst>
              <a:ext uri="{FF2B5EF4-FFF2-40B4-BE49-F238E27FC236}">
                <a16:creationId xmlns:a16="http://schemas.microsoft.com/office/drawing/2014/main" id="{7092D3D0-01B3-5AA3-4BE3-C1CAB2986CA4}"/>
              </a:ext>
            </a:extLst>
          </p:cNvPr>
          <p:cNvSpPr>
            <a:spLocks noGrp="1"/>
          </p:cNvSpPr>
          <p:nvPr>
            <p:ph type="title"/>
          </p:nvPr>
        </p:nvSpPr>
        <p:spPr/>
        <p:txBody>
          <a:bodyPr>
            <a:normAutofit fontScale="90000"/>
          </a:bodyPr>
          <a:lstStyle/>
          <a:p>
            <a:r>
              <a:rPr lang="en-US" dirty="0"/>
              <a:t>Reference: An algorithm for updating a graph after rejecting a hypothesis</a:t>
            </a:r>
          </a:p>
        </p:txBody>
      </p:sp>
      <p:sp>
        <p:nvSpPr>
          <p:cNvPr id="5" name="Slide Number Placeholder 4">
            <a:extLst>
              <a:ext uri="{FF2B5EF4-FFF2-40B4-BE49-F238E27FC236}">
                <a16:creationId xmlns:a16="http://schemas.microsoft.com/office/drawing/2014/main" id="{8E54D621-9D25-5F6D-9C58-6CC3121959BB}"/>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2D405322-4AA7-6817-6489-0583B72EB4A5}"/>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81765651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E0A279793C2843A539979337F3774D" ma:contentTypeVersion="14" ma:contentTypeDescription="Create a new document." ma:contentTypeScope="" ma:versionID="f3d84cc6c46ad9adb295c7e8d1f871d1">
  <xsd:schema xmlns:xsd="http://www.w3.org/2001/XMLSchema" xmlns:xs="http://www.w3.org/2001/XMLSchema" xmlns:p="http://schemas.microsoft.com/office/2006/metadata/properties" xmlns:ns2="d6f81336-9590-4f7a-9448-5094fac85b92" xmlns:ns3="9c98d61a-9a07-4da6-a9a7-433a83b244ef" targetNamespace="http://schemas.microsoft.com/office/2006/metadata/properties" ma:root="true" ma:fieldsID="04924d4cf5cb26436f4693f406f464a3" ns2:_="" ns3:_="">
    <xsd:import namespace="d6f81336-9590-4f7a-9448-5094fac85b92"/>
    <xsd:import namespace="9c98d61a-9a07-4da6-a9a7-433a83b244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f81336-9590-4f7a-9448-5094fac85b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749a35e-9b4c-41a3-9e24-d57cd2885fd5"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98d61a-9a07-4da6-a9a7-433a83b244e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cc97d84-4c3b-4cc1-9f5d-548a83511889}" ma:internalName="TaxCatchAll" ma:showField="CatchAllData" ma:web="9c98d61a-9a07-4da6-a9a7-433a83b244e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c98d61a-9a07-4da6-a9a7-433a83b244ef" xsi:nil="true"/>
    <lcf76f155ced4ddcb4097134ff3c332f xmlns="d6f81336-9590-4f7a-9448-5094fac85b92">
      <Terms xmlns="http://schemas.microsoft.com/office/infopath/2007/PartnerControls"/>
    </lcf76f155ced4ddcb4097134ff3c332f>
    <SharedWithUsers xmlns="9c98d61a-9a07-4da6-a9a7-433a83b244ef">
      <UserInfo>
        <DisplayName>Nail, Amy</DisplayName>
        <AccountId>41</AccountId>
        <AccountType/>
      </UserInfo>
    </SharedWithUsers>
  </documentManagement>
</p:properties>
</file>

<file path=customXml/itemProps1.xml><?xml version="1.0" encoding="utf-8"?>
<ds:datastoreItem xmlns:ds="http://schemas.openxmlformats.org/officeDocument/2006/customXml" ds:itemID="{8E5E35C5-CAD4-4B46-9988-BC5DE99BE6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f81336-9590-4f7a-9448-5094fac85b92"/>
    <ds:schemaRef ds:uri="9c98d61a-9a07-4da6-a9a7-433a83b24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C3BB52-6112-4A90-B1AF-BB2849B50567}">
  <ds:schemaRefs>
    <ds:schemaRef ds:uri="http://schemas.microsoft.com/sharepoint/v3/contenttype/forms"/>
  </ds:schemaRefs>
</ds:datastoreItem>
</file>

<file path=customXml/itemProps3.xml><?xml version="1.0" encoding="utf-8"?>
<ds:datastoreItem xmlns:ds="http://schemas.openxmlformats.org/officeDocument/2006/customXml" ds:itemID="{2064AA88-9994-4773-9B46-6F25641ADC01}">
  <ds:schemaRef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9c98d61a-9a07-4da6-a9a7-433a83b244ef"/>
    <ds:schemaRef ds:uri="http://purl.org/dc/terms/"/>
    <ds:schemaRef ds:uri="d6f81336-9590-4f7a-9448-5094fac85b9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5169</TotalTime>
  <Words>3081</Words>
  <Application>Microsoft Office PowerPoint</Application>
  <PresentationFormat>Widescreen</PresentationFormat>
  <Paragraphs>354</Paragraphs>
  <Slides>29</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4" baseType="lpstr">
      <vt:lpstr>Arial</vt:lpstr>
      <vt:lpstr>Calibri</vt:lpstr>
      <vt:lpstr>Cambria Math</vt:lpstr>
      <vt:lpstr>CMEX10</vt:lpstr>
      <vt:lpstr>CMMI10</vt:lpstr>
      <vt:lpstr>CMMI7</vt:lpstr>
      <vt:lpstr>CMR10</vt:lpstr>
      <vt:lpstr>CMSY10</vt:lpstr>
      <vt:lpstr>CMSY7</vt:lpstr>
      <vt:lpstr>Google Sans</vt:lpstr>
      <vt:lpstr>SFRM1000</vt:lpstr>
      <vt:lpstr>Symbol</vt:lpstr>
      <vt:lpstr>Times New Roman</vt:lpstr>
      <vt:lpstr>Takeda Slide Master</vt:lpstr>
      <vt:lpstr>think-cell Slide</vt:lpstr>
      <vt:lpstr>Intro to the graphical multiplicity procedure and the gMCP package</vt:lpstr>
      <vt:lpstr>Outline</vt:lpstr>
      <vt:lpstr>Pre-work for workshop</vt:lpstr>
      <vt:lpstr>Pre-work for workshop:  Steps to load the gMPC’s GUI – this must be done outside of RStudio</vt:lpstr>
      <vt:lpstr>Pre-work for workshop</vt:lpstr>
      <vt:lpstr>Graphical Testing Approach Summary</vt:lpstr>
      <vt:lpstr>Reference: Theory relies on the closed testing principle</vt:lpstr>
      <vt:lpstr>Aside: Tangentially related packages/functions in R</vt:lpstr>
      <vt:lpstr>Reference: An algorithm for updating a graph after rejecting a hypothesis</vt:lpstr>
      <vt:lpstr>Graph basics</vt:lpstr>
      <vt:lpstr>Bonferroni vs. Bonferroni-Holm with 2 and 4 hypotheses</vt:lpstr>
      <vt:lpstr>Fixed Sequence, Fallback, Improved Fall back</vt:lpstr>
      <vt:lpstr>Parallel Gatekeeping, Improved parallel gatekeeping,  &amp; epsilon replaced with small but positive value</vt:lpstr>
      <vt:lpstr>Truncated Holm Procedure vs. Simple Successive Graph</vt:lpstr>
      <vt:lpstr>Non-inferiority/Superiority &amp; Composite/Components</vt:lpstr>
      <vt:lpstr>To the GUI</vt:lpstr>
      <vt:lpstr>Towards comparing candidate graphs</vt:lpstr>
      <vt:lpstr>Comparing Candidate Graphs</vt:lpstr>
      <vt:lpstr>Simulation based approach to comparing graphical designs</vt:lpstr>
      <vt:lpstr>PowerPoint Presentation</vt:lpstr>
      <vt:lpstr>Efficacy/Safety &amp; Primary/Secondary in 3-arm</vt:lpstr>
      <vt:lpstr>‘Primary’, ‘Secondary’, ‘Tertiary’ endpoints Editorial comment: Underscore to teams these adjectives are meaningless to regulators who distinguish between endpoints that have and do not have Type I error control</vt:lpstr>
      <vt:lpstr>A reminder that we should be mindful: ‘Don’t leave alpha on the table’</vt:lpstr>
      <vt:lpstr>Your turn</vt:lpstr>
      <vt:lpstr>Algorithm 1 (weighting strategy)</vt:lpstr>
      <vt:lpstr>PowerPoint Presentation</vt:lpstr>
      <vt:lpstr>PowerPoint Presentation</vt:lpstr>
      <vt:lpstr>Generalizations of the Bonferroni-based graphs</vt:lpstr>
      <vt:lpstr>Entangled Graphs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the graphical multiplicity procedure and the gMCP package</dc:title>
  <dc:subject/>
  <dc:creator>Cicconetti, Greg</dc:creator>
  <cp:keywords/>
  <dc:description/>
  <cp:lastModifiedBy>Cicconetti, Greg</cp:lastModifiedBy>
  <cp:revision>3</cp:revision>
  <dcterms:created xsi:type="dcterms:W3CDTF">2023-06-08T14:31:19Z</dcterms:created>
  <dcterms:modified xsi:type="dcterms:W3CDTF">2023-11-13T18:52:44Z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0x0101002EE0A279793C2843A539979337F3774D</vt:lpwstr>
  </property>
  <property fmtid="{D5CDD505-2E9C-101B-9397-08002B2CF9AE}" pid="3" name="MediaServiceImageTags">
    <vt:lpwstr/>
  </property>
</Properties>
</file>