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653" r:id="rId2"/>
    <p:sldId id="256" r:id="rId3"/>
    <p:sldId id="654" r:id="rId4"/>
    <p:sldId id="561" r:id="rId5"/>
    <p:sldId id="655" r:id="rId6"/>
    <p:sldId id="260" r:id="rId7"/>
    <p:sldId id="261" r:id="rId8"/>
    <p:sldId id="262" r:id="rId9"/>
    <p:sldId id="263" r:id="rId10"/>
    <p:sldId id="264" r:id="rId11"/>
    <p:sldId id="265" r:id="rId12"/>
    <p:sldId id="562" r:id="rId13"/>
    <p:sldId id="587" r:id="rId14"/>
  </p:sldIdLst>
  <p:sldSz cx="14400213" cy="8229600"/>
  <p:notesSz cx="6735763" cy="9866313"/>
  <p:defaultTextStyle>
    <a:defPPr>
      <a:defRPr lang="en-US"/>
    </a:defPPr>
    <a:lvl1pPr marL="0" algn="l" defTabSz="1448227" rtl="0" eaLnBrk="1" latinLnBrk="0" hangingPunct="1">
      <a:defRPr sz="2851" kern="1200">
        <a:solidFill>
          <a:schemeClr val="tx1"/>
        </a:solidFill>
        <a:latin typeface="+mn-lt"/>
        <a:ea typeface="+mn-ea"/>
        <a:cs typeface="+mn-cs"/>
      </a:defRPr>
    </a:lvl1pPr>
    <a:lvl2pPr marL="724113" algn="l" defTabSz="1448227" rtl="0" eaLnBrk="1" latinLnBrk="0" hangingPunct="1">
      <a:defRPr sz="2851" kern="1200">
        <a:solidFill>
          <a:schemeClr val="tx1"/>
        </a:solidFill>
        <a:latin typeface="+mn-lt"/>
        <a:ea typeface="+mn-ea"/>
        <a:cs typeface="+mn-cs"/>
      </a:defRPr>
    </a:lvl2pPr>
    <a:lvl3pPr marL="1448227" algn="l" defTabSz="1448227" rtl="0" eaLnBrk="1" latinLnBrk="0" hangingPunct="1">
      <a:defRPr sz="2851" kern="1200">
        <a:solidFill>
          <a:schemeClr val="tx1"/>
        </a:solidFill>
        <a:latin typeface="+mn-lt"/>
        <a:ea typeface="+mn-ea"/>
        <a:cs typeface="+mn-cs"/>
      </a:defRPr>
    </a:lvl3pPr>
    <a:lvl4pPr marL="2172340" algn="l" defTabSz="1448227" rtl="0" eaLnBrk="1" latinLnBrk="0" hangingPunct="1">
      <a:defRPr sz="2851" kern="1200">
        <a:solidFill>
          <a:schemeClr val="tx1"/>
        </a:solidFill>
        <a:latin typeface="+mn-lt"/>
        <a:ea typeface="+mn-ea"/>
        <a:cs typeface="+mn-cs"/>
      </a:defRPr>
    </a:lvl4pPr>
    <a:lvl5pPr marL="2896453" algn="l" defTabSz="1448227" rtl="0" eaLnBrk="1" latinLnBrk="0" hangingPunct="1">
      <a:defRPr sz="2851" kern="1200">
        <a:solidFill>
          <a:schemeClr val="tx1"/>
        </a:solidFill>
        <a:latin typeface="+mn-lt"/>
        <a:ea typeface="+mn-ea"/>
        <a:cs typeface="+mn-cs"/>
      </a:defRPr>
    </a:lvl5pPr>
    <a:lvl6pPr marL="3620567" algn="l" defTabSz="1448227" rtl="0" eaLnBrk="1" latinLnBrk="0" hangingPunct="1">
      <a:defRPr sz="2851" kern="1200">
        <a:solidFill>
          <a:schemeClr val="tx1"/>
        </a:solidFill>
        <a:latin typeface="+mn-lt"/>
        <a:ea typeface="+mn-ea"/>
        <a:cs typeface="+mn-cs"/>
      </a:defRPr>
    </a:lvl6pPr>
    <a:lvl7pPr marL="4344680" algn="l" defTabSz="1448227" rtl="0" eaLnBrk="1" latinLnBrk="0" hangingPunct="1">
      <a:defRPr sz="2851" kern="1200">
        <a:solidFill>
          <a:schemeClr val="tx1"/>
        </a:solidFill>
        <a:latin typeface="+mn-lt"/>
        <a:ea typeface="+mn-ea"/>
        <a:cs typeface="+mn-cs"/>
      </a:defRPr>
    </a:lvl7pPr>
    <a:lvl8pPr marL="5068794" algn="l" defTabSz="1448227" rtl="0" eaLnBrk="1" latinLnBrk="0" hangingPunct="1">
      <a:defRPr sz="2851" kern="1200">
        <a:solidFill>
          <a:schemeClr val="tx1"/>
        </a:solidFill>
        <a:latin typeface="+mn-lt"/>
        <a:ea typeface="+mn-ea"/>
        <a:cs typeface="+mn-cs"/>
      </a:defRPr>
    </a:lvl8pPr>
    <a:lvl9pPr marL="5792907" algn="l" defTabSz="1448227" rtl="0" eaLnBrk="1" latinLnBrk="0" hangingPunct="1">
      <a:defRPr sz="285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53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13" clrIdx="1"/>
  <p:cmAuthor id="1" name="user" initials="u" lastIdx="19"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92529" autoAdjust="0"/>
  </p:normalViewPr>
  <p:slideViewPr>
    <p:cSldViewPr>
      <p:cViewPr varScale="1">
        <p:scale>
          <a:sx n="51" d="100"/>
          <a:sy n="51" d="100"/>
        </p:scale>
        <p:origin x="1092" y="72"/>
      </p:cViewPr>
      <p:guideLst>
        <p:guide orient="horz" pos="2592"/>
        <p:guide pos="4536"/>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3294"/>
    </p:cViewPr>
  </p:sorterViewPr>
  <p:notesViewPr>
    <p:cSldViewPr>
      <p:cViewPr varScale="1">
        <p:scale>
          <a:sx n="63" d="100"/>
          <a:sy n="63" d="100"/>
        </p:scale>
        <p:origin x="3134" y="72"/>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8831" cy="495029"/>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03664EF2-0B7C-4D39-ADB7-A21E92436345}" type="datetimeFigureOut">
              <a:rPr lang="en-IN" smtClean="0"/>
              <a:t>17-03-2025</a:t>
            </a:fld>
            <a:endParaRPr lang="en-IN" dirty="0"/>
          </a:p>
        </p:txBody>
      </p:sp>
      <p:sp>
        <p:nvSpPr>
          <p:cNvPr id="4" name="Footer Placeholder 3"/>
          <p:cNvSpPr>
            <a:spLocks noGrp="1"/>
          </p:cNvSpPr>
          <p:nvPr>
            <p:ph type="ftr" sz="quarter" idx="2"/>
          </p:nvPr>
        </p:nvSpPr>
        <p:spPr>
          <a:xfrm>
            <a:off x="1" y="9371287"/>
            <a:ext cx="2918831" cy="495028"/>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15373" y="9371287"/>
            <a:ext cx="2918831" cy="495028"/>
          </a:xfrm>
          <a:prstGeom prst="rect">
            <a:avLst/>
          </a:prstGeom>
        </p:spPr>
        <p:txBody>
          <a:bodyPr vert="horz" lIns="91440" tIns="45720" rIns="91440" bIns="45720" rtlCol="0" anchor="b"/>
          <a:lstStyle>
            <a:lvl1pPr algn="r">
              <a:defRPr sz="1200"/>
            </a:lvl1pPr>
          </a:lstStyle>
          <a:p>
            <a:fld id="{CD9951FC-F3AF-405B-B165-BD9EC2A7ABEE}" type="slidenum">
              <a:rPr lang="en-IN" smtClean="0"/>
              <a:t>‹#›</a:t>
            </a:fld>
            <a:endParaRPr lang="en-IN" dirty="0"/>
          </a:p>
        </p:txBody>
      </p:sp>
    </p:spTree>
    <p:extLst>
      <p:ext uri="{BB962C8B-B14F-4D97-AF65-F5344CB8AC3E}">
        <p14:creationId xmlns:p14="http://schemas.microsoft.com/office/powerpoint/2010/main" val="36200309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18831" cy="49331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731C5E01-B7F6-4C3E-A229-A79353446D9B}" type="datetimeFigureOut">
              <a:rPr lang="en-US" smtClean="0"/>
              <a:t>3/17/2025</a:t>
            </a:fld>
            <a:endParaRPr lang="en-US" dirty="0"/>
          </a:p>
        </p:txBody>
      </p:sp>
      <p:sp>
        <p:nvSpPr>
          <p:cNvPr id="4" name="Slide Image Placeholder 3"/>
          <p:cNvSpPr>
            <a:spLocks noGrp="1" noRot="1" noChangeAspect="1"/>
          </p:cNvSpPr>
          <p:nvPr>
            <p:ph type="sldImg" idx="2"/>
          </p:nvPr>
        </p:nvSpPr>
        <p:spPr>
          <a:xfrm>
            <a:off x="130175" y="739775"/>
            <a:ext cx="6475413" cy="370046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3577" y="4686500"/>
            <a:ext cx="5388610" cy="443984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371285"/>
            <a:ext cx="2918831" cy="49331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BD4C868E-9027-4B3E-8EB3-48CA7CED8E38}" type="slidenum">
              <a:rPr lang="en-US" smtClean="0"/>
              <a:t>‹#›</a:t>
            </a:fld>
            <a:endParaRPr lang="en-US" dirty="0"/>
          </a:p>
        </p:txBody>
      </p:sp>
    </p:spTree>
    <p:extLst>
      <p:ext uri="{BB962C8B-B14F-4D97-AF65-F5344CB8AC3E}">
        <p14:creationId xmlns:p14="http://schemas.microsoft.com/office/powerpoint/2010/main" val="1226605418"/>
      </p:ext>
    </p:extLst>
  </p:cSld>
  <p:clrMap bg1="lt1" tx1="dk1" bg2="lt2" tx2="dk2" accent1="accent1" accent2="accent2" accent3="accent3" accent4="accent4" accent5="accent5" accent6="accent6" hlink="hlink" folHlink="folHlink"/>
  <p:notesStyle>
    <a:lvl1pPr marL="0" algn="l" defTabSz="1448227" rtl="0" eaLnBrk="1" latinLnBrk="0" hangingPunct="1">
      <a:defRPr sz="1901" kern="1200">
        <a:solidFill>
          <a:schemeClr val="tx1"/>
        </a:solidFill>
        <a:latin typeface="+mn-lt"/>
        <a:ea typeface="+mn-ea"/>
        <a:cs typeface="+mn-cs"/>
      </a:defRPr>
    </a:lvl1pPr>
    <a:lvl2pPr marL="724113" algn="l" defTabSz="1448227" rtl="0" eaLnBrk="1" latinLnBrk="0" hangingPunct="1">
      <a:defRPr sz="1901" kern="1200">
        <a:solidFill>
          <a:schemeClr val="tx1"/>
        </a:solidFill>
        <a:latin typeface="+mn-lt"/>
        <a:ea typeface="+mn-ea"/>
        <a:cs typeface="+mn-cs"/>
      </a:defRPr>
    </a:lvl2pPr>
    <a:lvl3pPr marL="1448227" algn="l" defTabSz="1448227" rtl="0" eaLnBrk="1" latinLnBrk="0" hangingPunct="1">
      <a:defRPr sz="1901" kern="1200">
        <a:solidFill>
          <a:schemeClr val="tx1"/>
        </a:solidFill>
        <a:latin typeface="+mn-lt"/>
        <a:ea typeface="+mn-ea"/>
        <a:cs typeface="+mn-cs"/>
      </a:defRPr>
    </a:lvl3pPr>
    <a:lvl4pPr marL="2172340" algn="l" defTabSz="1448227" rtl="0" eaLnBrk="1" latinLnBrk="0" hangingPunct="1">
      <a:defRPr sz="1901" kern="1200">
        <a:solidFill>
          <a:schemeClr val="tx1"/>
        </a:solidFill>
        <a:latin typeface="+mn-lt"/>
        <a:ea typeface="+mn-ea"/>
        <a:cs typeface="+mn-cs"/>
      </a:defRPr>
    </a:lvl4pPr>
    <a:lvl5pPr marL="2896453" algn="l" defTabSz="1448227" rtl="0" eaLnBrk="1" latinLnBrk="0" hangingPunct="1">
      <a:defRPr sz="1901" kern="1200">
        <a:solidFill>
          <a:schemeClr val="tx1"/>
        </a:solidFill>
        <a:latin typeface="+mn-lt"/>
        <a:ea typeface="+mn-ea"/>
        <a:cs typeface="+mn-cs"/>
      </a:defRPr>
    </a:lvl5pPr>
    <a:lvl6pPr marL="3620567" algn="l" defTabSz="1448227" rtl="0" eaLnBrk="1" latinLnBrk="0" hangingPunct="1">
      <a:defRPr sz="1901" kern="1200">
        <a:solidFill>
          <a:schemeClr val="tx1"/>
        </a:solidFill>
        <a:latin typeface="+mn-lt"/>
        <a:ea typeface="+mn-ea"/>
        <a:cs typeface="+mn-cs"/>
      </a:defRPr>
    </a:lvl6pPr>
    <a:lvl7pPr marL="4344680" algn="l" defTabSz="1448227" rtl="0" eaLnBrk="1" latinLnBrk="0" hangingPunct="1">
      <a:defRPr sz="1901" kern="1200">
        <a:solidFill>
          <a:schemeClr val="tx1"/>
        </a:solidFill>
        <a:latin typeface="+mn-lt"/>
        <a:ea typeface="+mn-ea"/>
        <a:cs typeface="+mn-cs"/>
      </a:defRPr>
    </a:lvl7pPr>
    <a:lvl8pPr marL="5068794" algn="l" defTabSz="1448227" rtl="0" eaLnBrk="1" latinLnBrk="0" hangingPunct="1">
      <a:defRPr sz="1901" kern="1200">
        <a:solidFill>
          <a:schemeClr val="tx1"/>
        </a:solidFill>
        <a:latin typeface="+mn-lt"/>
        <a:ea typeface="+mn-ea"/>
        <a:cs typeface="+mn-cs"/>
      </a:defRPr>
    </a:lvl8pPr>
    <a:lvl9pPr marL="5792907" algn="l" defTabSz="1448227" rtl="0" eaLnBrk="1" latinLnBrk="0" hangingPunct="1">
      <a:defRPr sz="190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aphicFrame>
        <p:nvGraphicFramePr>
          <p:cNvPr id="8" name="Object 7"/>
          <p:cNvGraphicFramePr>
            <a:graphicFrameLocks noChangeAspect="1"/>
          </p:cNvGraphicFramePr>
          <p:nvPr userDrawn="1">
            <p:extLst>
              <p:ext uri="{D42A27DB-BD31-4B8C-83A1-F6EECF244321}">
                <p14:modId xmlns:p14="http://schemas.microsoft.com/office/powerpoint/2010/main" val="3329128225"/>
              </p:ext>
            </p:extLst>
          </p:nvPr>
        </p:nvGraphicFramePr>
        <p:xfrm>
          <a:off x="4" y="9214"/>
          <a:ext cx="14411903" cy="8220392"/>
        </p:xfrm>
        <a:graphic>
          <a:graphicData uri="http://schemas.openxmlformats.org/presentationml/2006/ole">
            <mc:AlternateContent xmlns:mc="http://schemas.openxmlformats.org/markup-compatibility/2006">
              <mc:Choice xmlns:v="urn:schemas-microsoft-com:vml" Requires="v">
                <p:oleObj name="Bitmap Image" r:id="rId2" imgW="7315200" imgH="4107240" progId="Paint.Picture">
                  <p:embed/>
                </p:oleObj>
              </mc:Choice>
              <mc:Fallback>
                <p:oleObj name="Bitmap Image" r:id="rId2" imgW="7315200" imgH="4107240" progId="Paint.Picture">
                  <p:embed/>
                  <p:pic>
                    <p:nvPicPr>
                      <p:cNvPr id="0" name=""/>
                      <p:cNvPicPr/>
                      <p:nvPr/>
                    </p:nvPicPr>
                    <p:blipFill>
                      <a:blip r:embed="rId3"/>
                      <a:stretch>
                        <a:fillRect/>
                      </a:stretch>
                    </p:blipFill>
                    <p:spPr>
                      <a:xfrm>
                        <a:off x="4" y="9214"/>
                        <a:ext cx="14411903" cy="8220392"/>
                      </a:xfrm>
                      <a:prstGeom prst="rect">
                        <a:avLst/>
                      </a:prstGeom>
                    </p:spPr>
                  </p:pic>
                </p:oleObj>
              </mc:Fallback>
            </mc:AlternateContent>
          </a:graphicData>
        </a:graphic>
      </p:graphicFrame>
      <p:sp>
        <p:nvSpPr>
          <p:cNvPr id="2" name="Title 1"/>
          <p:cNvSpPr>
            <a:spLocks noGrp="1"/>
          </p:cNvSpPr>
          <p:nvPr>
            <p:ph type="ctrTitle"/>
          </p:nvPr>
        </p:nvSpPr>
        <p:spPr>
          <a:xfrm>
            <a:off x="1080016" y="2556518"/>
            <a:ext cx="12240181" cy="1764030"/>
          </a:xfrm>
        </p:spPr>
        <p:txBody>
          <a:bodyPr/>
          <a:lstStyle/>
          <a:p>
            <a:r>
              <a:rPr lang="en-US"/>
              <a:t>Click to edit Master title style</a:t>
            </a:r>
            <a:endParaRPr lang="en-IN"/>
          </a:p>
        </p:txBody>
      </p:sp>
      <p:sp>
        <p:nvSpPr>
          <p:cNvPr id="3" name="Subtitle 2"/>
          <p:cNvSpPr>
            <a:spLocks noGrp="1"/>
          </p:cNvSpPr>
          <p:nvPr>
            <p:ph type="subTitle" idx="1"/>
          </p:nvPr>
        </p:nvSpPr>
        <p:spPr>
          <a:xfrm>
            <a:off x="2160032" y="4663440"/>
            <a:ext cx="10080149" cy="210312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15A1C93-E139-4292-BF9C-A1106FEA1107}" type="datetime1">
              <a:rPr lang="en-US" smtClean="0"/>
              <a:t>3/17/2025</a:t>
            </a:fld>
            <a:endParaRPr lang="en-IN" dirty="0"/>
          </a:p>
        </p:txBody>
      </p:sp>
      <p:sp>
        <p:nvSpPr>
          <p:cNvPr id="5" name="Footer Placeholder 4"/>
          <p:cNvSpPr>
            <a:spLocks noGrp="1"/>
          </p:cNvSpPr>
          <p:nvPr>
            <p:ph type="ftr" sz="quarter" idx="11"/>
          </p:nvPr>
        </p:nvSpPr>
        <p:spPr/>
        <p:txBody>
          <a:bodyPr/>
          <a:lstStyle/>
          <a:p>
            <a:r>
              <a:rPr lang="pl-PL"/>
              <a:t>By: Dr P K Rajput</a:t>
            </a:r>
            <a:endParaRPr lang="en-IN" dirty="0"/>
          </a:p>
        </p:txBody>
      </p:sp>
      <p:sp>
        <p:nvSpPr>
          <p:cNvPr id="6" name="Slide Number Placeholder 5"/>
          <p:cNvSpPr>
            <a:spLocks noGrp="1"/>
          </p:cNvSpPr>
          <p:nvPr>
            <p:ph type="sldNum" sz="quarter" idx="12"/>
          </p:nvPr>
        </p:nvSpPr>
        <p:spPr/>
        <p:txBody>
          <a:bodyPr/>
          <a:lstStyle/>
          <a:p>
            <a:fld id="{DB674DDB-91D5-4FE7-AEE0-0CDB0349C59B}" type="slidenum">
              <a:rPr lang="en-IN" smtClean="0"/>
              <a:t>‹#›</a:t>
            </a:fld>
            <a:endParaRPr lang="en-IN" dirty="0"/>
          </a:p>
        </p:txBody>
      </p:sp>
    </p:spTree>
    <p:extLst>
      <p:ext uri="{BB962C8B-B14F-4D97-AF65-F5344CB8AC3E}">
        <p14:creationId xmlns:p14="http://schemas.microsoft.com/office/powerpoint/2010/main" val="1764865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CB1F97-F540-4836-9C47-7EC28E4F8244}" type="datetime1">
              <a:rPr lang="en-US" smtClean="0"/>
              <a:t>3/17/2025</a:t>
            </a:fld>
            <a:endParaRPr lang="en-IN" dirty="0"/>
          </a:p>
        </p:txBody>
      </p:sp>
      <p:sp>
        <p:nvSpPr>
          <p:cNvPr id="5" name="Footer Placeholder 4"/>
          <p:cNvSpPr>
            <a:spLocks noGrp="1"/>
          </p:cNvSpPr>
          <p:nvPr>
            <p:ph type="ftr" sz="quarter" idx="11"/>
          </p:nvPr>
        </p:nvSpPr>
        <p:spPr/>
        <p:txBody>
          <a:bodyPr/>
          <a:lstStyle/>
          <a:p>
            <a:r>
              <a:rPr lang="pl-PL"/>
              <a:t>By: Dr P K Rajput</a:t>
            </a:r>
            <a:endParaRPr lang="en-IN" dirty="0"/>
          </a:p>
        </p:txBody>
      </p:sp>
      <p:sp>
        <p:nvSpPr>
          <p:cNvPr id="6" name="Slide Number Placeholder 5"/>
          <p:cNvSpPr>
            <a:spLocks noGrp="1"/>
          </p:cNvSpPr>
          <p:nvPr>
            <p:ph type="sldNum" sz="quarter" idx="12"/>
          </p:nvPr>
        </p:nvSpPr>
        <p:spPr/>
        <p:txBody>
          <a:bodyPr/>
          <a:lstStyle/>
          <a:p>
            <a:fld id="{DB674DDB-91D5-4FE7-AEE0-0CDB0349C59B}" type="slidenum">
              <a:rPr lang="en-IN" smtClean="0"/>
              <a:t>‹#›</a:t>
            </a:fld>
            <a:endParaRPr lang="en-IN" dirty="0"/>
          </a:p>
        </p:txBody>
      </p:sp>
    </p:spTree>
    <p:extLst>
      <p:ext uri="{BB962C8B-B14F-4D97-AF65-F5344CB8AC3E}">
        <p14:creationId xmlns:p14="http://schemas.microsoft.com/office/powerpoint/2010/main" val="2867158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40154" y="247650"/>
            <a:ext cx="3240048" cy="5265421"/>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720011" y="247650"/>
            <a:ext cx="9480140" cy="52654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AE0513E-747A-4C85-8167-8B9EEC7BE832}" type="datetime1">
              <a:rPr lang="en-US" smtClean="0"/>
              <a:t>3/17/2025</a:t>
            </a:fld>
            <a:endParaRPr lang="en-IN" dirty="0"/>
          </a:p>
        </p:txBody>
      </p:sp>
      <p:sp>
        <p:nvSpPr>
          <p:cNvPr id="5" name="Footer Placeholder 4"/>
          <p:cNvSpPr>
            <a:spLocks noGrp="1"/>
          </p:cNvSpPr>
          <p:nvPr>
            <p:ph type="ftr" sz="quarter" idx="11"/>
          </p:nvPr>
        </p:nvSpPr>
        <p:spPr/>
        <p:txBody>
          <a:bodyPr/>
          <a:lstStyle/>
          <a:p>
            <a:r>
              <a:rPr lang="pl-PL"/>
              <a:t>By: Dr P K Rajput</a:t>
            </a:r>
            <a:endParaRPr lang="en-IN" dirty="0"/>
          </a:p>
        </p:txBody>
      </p:sp>
      <p:sp>
        <p:nvSpPr>
          <p:cNvPr id="6" name="Slide Number Placeholder 5"/>
          <p:cNvSpPr>
            <a:spLocks noGrp="1"/>
          </p:cNvSpPr>
          <p:nvPr>
            <p:ph type="sldNum" sz="quarter" idx="12"/>
          </p:nvPr>
        </p:nvSpPr>
        <p:spPr/>
        <p:txBody>
          <a:bodyPr/>
          <a:lstStyle/>
          <a:p>
            <a:fld id="{DB674DDB-91D5-4FE7-AEE0-0CDB0349C59B}" type="slidenum">
              <a:rPr lang="en-IN" smtClean="0"/>
              <a:t>‹#›</a:t>
            </a:fld>
            <a:endParaRPr lang="en-IN" dirty="0"/>
          </a:p>
        </p:txBody>
      </p:sp>
    </p:spTree>
    <p:extLst>
      <p:ext uri="{BB962C8B-B14F-4D97-AF65-F5344CB8AC3E}">
        <p14:creationId xmlns:p14="http://schemas.microsoft.com/office/powerpoint/2010/main" val="8064060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80" b="0" i="0">
                <a:solidFill>
                  <a:schemeClr val="bg1"/>
                </a:solidFill>
                <a:latin typeface="Calibri Light"/>
                <a:cs typeface="Calibri Light"/>
              </a:defRPr>
            </a:lvl1pPr>
          </a:lstStyle>
          <a:p>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3"/>
          <p:cNvSpPr>
            <a:spLocks noGrp="1"/>
          </p:cNvSpPr>
          <p:nvPr>
            <p:ph type="ftr" sz="quarter" idx="5"/>
          </p:nvPr>
        </p:nvSpPr>
        <p:spPr>
          <a:xfrm>
            <a:off x="93000" y="7601986"/>
            <a:ext cx="4795571" cy="477054"/>
          </a:xfrm>
        </p:spPr>
        <p:txBody>
          <a:bodyPr lIns="0" tIns="0" rIns="0" bIns="0"/>
          <a:lstStyle>
            <a:lvl1pPr>
              <a:defRPr sz="3307" b="1" i="0">
                <a:solidFill>
                  <a:schemeClr val="bg1"/>
                </a:solidFill>
                <a:latin typeface="Calibri" pitchFamily="34" charset="0"/>
                <a:cs typeface="Calibri" pitchFamily="34" charset="0"/>
              </a:defRPr>
            </a:lvl1pPr>
          </a:lstStyle>
          <a:p>
            <a:pPr marL="15000">
              <a:lnSpc>
                <a:spcPts val="3703"/>
              </a:lnSpc>
            </a:pPr>
            <a:r>
              <a:rPr lang="en-IN" spc="-18"/>
              <a:t>Subject:</a:t>
            </a:r>
            <a:r>
              <a:rPr lang="en-IN" spc="-142"/>
              <a:t> </a:t>
            </a:r>
            <a:r>
              <a:rPr lang="en-IN" spc="-71"/>
              <a:t>Web</a:t>
            </a:r>
            <a:r>
              <a:rPr lang="en-IN" spc="-142"/>
              <a:t> </a:t>
            </a:r>
            <a:r>
              <a:rPr lang="en-IN" spc="-53"/>
              <a:t>Technology</a:t>
            </a:r>
            <a:endParaRPr lang="en-IN" spc="-53" dirty="0"/>
          </a:p>
        </p:txBody>
      </p:sp>
    </p:spTree>
    <p:extLst>
      <p:ext uri="{BB962C8B-B14F-4D97-AF65-F5344CB8AC3E}">
        <p14:creationId xmlns:p14="http://schemas.microsoft.com/office/powerpoint/2010/main" val="314066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80" b="0" i="0">
                <a:solidFill>
                  <a:schemeClr val="bg1"/>
                </a:solidFill>
                <a:latin typeface="Calibri Light"/>
                <a:cs typeface="Calibri Light"/>
              </a:defRPr>
            </a:lvl1pPr>
          </a:lstStyle>
          <a:p>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3"/>
          <p:cNvSpPr>
            <a:spLocks noGrp="1"/>
          </p:cNvSpPr>
          <p:nvPr>
            <p:ph type="ftr" sz="quarter" idx="5"/>
          </p:nvPr>
        </p:nvSpPr>
        <p:spPr>
          <a:xfrm>
            <a:off x="93000" y="7601986"/>
            <a:ext cx="4795571" cy="477054"/>
          </a:xfrm>
        </p:spPr>
        <p:txBody>
          <a:bodyPr lIns="0" tIns="0" rIns="0" bIns="0"/>
          <a:lstStyle>
            <a:lvl1pPr>
              <a:defRPr sz="3307" b="1" i="0">
                <a:solidFill>
                  <a:schemeClr val="bg1"/>
                </a:solidFill>
                <a:latin typeface="Calibri" pitchFamily="34" charset="0"/>
                <a:cs typeface="Calibri" pitchFamily="34" charset="0"/>
              </a:defRPr>
            </a:lvl1pPr>
          </a:lstStyle>
          <a:p>
            <a:pPr marL="15000">
              <a:lnSpc>
                <a:spcPts val="3703"/>
              </a:lnSpc>
            </a:pPr>
            <a:r>
              <a:rPr lang="en-IN" spc="-18"/>
              <a:t>Subject:</a:t>
            </a:r>
            <a:r>
              <a:rPr lang="en-IN" spc="-142"/>
              <a:t> </a:t>
            </a:r>
            <a:r>
              <a:rPr lang="en-IN" spc="-71"/>
              <a:t>Web</a:t>
            </a:r>
            <a:r>
              <a:rPr lang="en-IN" spc="-142"/>
              <a:t> </a:t>
            </a:r>
            <a:r>
              <a:rPr lang="en-IN" spc="-53"/>
              <a:t>Technology</a:t>
            </a:r>
            <a:endParaRPr lang="en-IN" spc="-53" dirty="0"/>
          </a:p>
        </p:txBody>
      </p:sp>
    </p:spTree>
    <p:extLst>
      <p:ext uri="{BB962C8B-B14F-4D97-AF65-F5344CB8AC3E}">
        <p14:creationId xmlns:p14="http://schemas.microsoft.com/office/powerpoint/2010/main" val="304706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D4322D-9F5E-4BA2-AA34-A1883182AC85}" type="datetime1">
              <a:rPr lang="en-US" smtClean="0"/>
              <a:t>3/17/2025</a:t>
            </a:fld>
            <a:endParaRPr lang="en-IN" dirty="0"/>
          </a:p>
        </p:txBody>
      </p:sp>
      <p:sp>
        <p:nvSpPr>
          <p:cNvPr id="5" name="Footer Placeholder 4"/>
          <p:cNvSpPr>
            <a:spLocks noGrp="1"/>
          </p:cNvSpPr>
          <p:nvPr>
            <p:ph type="ftr" sz="quarter" idx="11"/>
          </p:nvPr>
        </p:nvSpPr>
        <p:spPr/>
        <p:txBody>
          <a:bodyPr/>
          <a:lstStyle/>
          <a:p>
            <a:r>
              <a:rPr lang="pl-PL"/>
              <a:t>By: Dr P K Rajput</a:t>
            </a:r>
            <a:endParaRPr lang="en-IN" dirty="0"/>
          </a:p>
        </p:txBody>
      </p:sp>
      <p:sp>
        <p:nvSpPr>
          <p:cNvPr id="6" name="Slide Number Placeholder 5"/>
          <p:cNvSpPr>
            <a:spLocks noGrp="1"/>
          </p:cNvSpPr>
          <p:nvPr>
            <p:ph type="sldNum" sz="quarter" idx="12"/>
          </p:nvPr>
        </p:nvSpPr>
        <p:spPr/>
        <p:txBody>
          <a:bodyPr/>
          <a:lstStyle/>
          <a:p>
            <a:fld id="{DB674DDB-91D5-4FE7-AEE0-0CDB0349C59B}" type="slidenum">
              <a:rPr lang="en-IN" smtClean="0"/>
              <a:t>‹#›</a:t>
            </a:fld>
            <a:endParaRPr lang="en-IN" dirty="0"/>
          </a:p>
        </p:txBody>
      </p:sp>
    </p:spTree>
    <p:extLst>
      <p:ext uri="{BB962C8B-B14F-4D97-AF65-F5344CB8AC3E}">
        <p14:creationId xmlns:p14="http://schemas.microsoft.com/office/powerpoint/2010/main" val="576917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37518" y="5288281"/>
            <a:ext cx="12240181" cy="1634490"/>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1137518" y="3488056"/>
            <a:ext cx="12240181" cy="1800224"/>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4BD626-6EB1-41E6-8FE6-F3519B45BEAF}" type="datetime1">
              <a:rPr lang="en-US" smtClean="0"/>
              <a:t>3/17/2025</a:t>
            </a:fld>
            <a:endParaRPr lang="en-IN" dirty="0"/>
          </a:p>
        </p:txBody>
      </p:sp>
      <p:sp>
        <p:nvSpPr>
          <p:cNvPr id="5" name="Footer Placeholder 4"/>
          <p:cNvSpPr>
            <a:spLocks noGrp="1"/>
          </p:cNvSpPr>
          <p:nvPr>
            <p:ph type="ftr" sz="quarter" idx="11"/>
          </p:nvPr>
        </p:nvSpPr>
        <p:spPr/>
        <p:txBody>
          <a:bodyPr/>
          <a:lstStyle/>
          <a:p>
            <a:r>
              <a:rPr lang="pl-PL"/>
              <a:t>By: Dr P K Rajput</a:t>
            </a:r>
            <a:endParaRPr lang="en-IN" dirty="0"/>
          </a:p>
        </p:txBody>
      </p:sp>
      <p:sp>
        <p:nvSpPr>
          <p:cNvPr id="6" name="Slide Number Placeholder 5"/>
          <p:cNvSpPr>
            <a:spLocks noGrp="1"/>
          </p:cNvSpPr>
          <p:nvPr>
            <p:ph type="sldNum" sz="quarter" idx="12"/>
          </p:nvPr>
        </p:nvSpPr>
        <p:spPr/>
        <p:txBody>
          <a:bodyPr/>
          <a:lstStyle/>
          <a:p>
            <a:fld id="{DB674DDB-91D5-4FE7-AEE0-0CDB0349C59B}" type="slidenum">
              <a:rPr lang="en-IN" smtClean="0"/>
              <a:t>‹#›</a:t>
            </a:fld>
            <a:endParaRPr lang="en-IN" dirty="0"/>
          </a:p>
        </p:txBody>
      </p:sp>
    </p:spTree>
    <p:extLst>
      <p:ext uri="{BB962C8B-B14F-4D97-AF65-F5344CB8AC3E}">
        <p14:creationId xmlns:p14="http://schemas.microsoft.com/office/powerpoint/2010/main" val="704467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720011" y="1440181"/>
            <a:ext cx="6360094" cy="40728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7320108" y="1440181"/>
            <a:ext cx="6360094" cy="40728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01A331F-AFE0-470B-A948-85FB00FC5CA4}" type="datetime1">
              <a:rPr lang="en-US" smtClean="0"/>
              <a:t>3/17/2025</a:t>
            </a:fld>
            <a:endParaRPr lang="en-IN" dirty="0"/>
          </a:p>
        </p:txBody>
      </p:sp>
      <p:sp>
        <p:nvSpPr>
          <p:cNvPr id="6" name="Footer Placeholder 5"/>
          <p:cNvSpPr>
            <a:spLocks noGrp="1"/>
          </p:cNvSpPr>
          <p:nvPr>
            <p:ph type="ftr" sz="quarter" idx="11"/>
          </p:nvPr>
        </p:nvSpPr>
        <p:spPr/>
        <p:txBody>
          <a:bodyPr/>
          <a:lstStyle/>
          <a:p>
            <a:r>
              <a:rPr lang="pl-PL"/>
              <a:t>By: Dr P K Rajput</a:t>
            </a:r>
            <a:endParaRPr lang="en-IN" dirty="0"/>
          </a:p>
        </p:txBody>
      </p:sp>
      <p:sp>
        <p:nvSpPr>
          <p:cNvPr id="7" name="Slide Number Placeholder 6"/>
          <p:cNvSpPr>
            <a:spLocks noGrp="1"/>
          </p:cNvSpPr>
          <p:nvPr>
            <p:ph type="sldNum" sz="quarter" idx="12"/>
          </p:nvPr>
        </p:nvSpPr>
        <p:spPr/>
        <p:txBody>
          <a:bodyPr/>
          <a:lstStyle/>
          <a:p>
            <a:fld id="{DB674DDB-91D5-4FE7-AEE0-0CDB0349C59B}" type="slidenum">
              <a:rPr lang="en-IN" smtClean="0"/>
              <a:t>‹#›</a:t>
            </a:fld>
            <a:endParaRPr lang="en-IN" dirty="0"/>
          </a:p>
        </p:txBody>
      </p:sp>
    </p:spTree>
    <p:extLst>
      <p:ext uri="{BB962C8B-B14F-4D97-AF65-F5344CB8AC3E}">
        <p14:creationId xmlns:p14="http://schemas.microsoft.com/office/powerpoint/2010/main" val="2257775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11" y="329566"/>
            <a:ext cx="12960192" cy="13716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720014" y="1842136"/>
            <a:ext cx="6362595" cy="767715"/>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14" y="2609849"/>
            <a:ext cx="6362595"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7315115" y="1842136"/>
            <a:ext cx="6365094" cy="767715"/>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315115" y="2609849"/>
            <a:ext cx="6365094" cy="474154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F2E2F39-0F8C-40D1-BE7A-AFABC73BE780}" type="datetime1">
              <a:rPr lang="en-US" smtClean="0"/>
              <a:t>3/17/2025</a:t>
            </a:fld>
            <a:endParaRPr lang="en-IN" dirty="0"/>
          </a:p>
        </p:txBody>
      </p:sp>
      <p:sp>
        <p:nvSpPr>
          <p:cNvPr id="8" name="Footer Placeholder 7"/>
          <p:cNvSpPr>
            <a:spLocks noGrp="1"/>
          </p:cNvSpPr>
          <p:nvPr>
            <p:ph type="ftr" sz="quarter" idx="11"/>
          </p:nvPr>
        </p:nvSpPr>
        <p:spPr/>
        <p:txBody>
          <a:bodyPr/>
          <a:lstStyle/>
          <a:p>
            <a:r>
              <a:rPr lang="pl-PL"/>
              <a:t>By: Dr P K Rajput</a:t>
            </a:r>
            <a:endParaRPr lang="en-IN" dirty="0"/>
          </a:p>
        </p:txBody>
      </p:sp>
      <p:sp>
        <p:nvSpPr>
          <p:cNvPr id="9" name="Slide Number Placeholder 8"/>
          <p:cNvSpPr>
            <a:spLocks noGrp="1"/>
          </p:cNvSpPr>
          <p:nvPr>
            <p:ph type="sldNum" sz="quarter" idx="12"/>
          </p:nvPr>
        </p:nvSpPr>
        <p:spPr/>
        <p:txBody>
          <a:bodyPr/>
          <a:lstStyle/>
          <a:p>
            <a:fld id="{DB674DDB-91D5-4FE7-AEE0-0CDB0349C59B}" type="slidenum">
              <a:rPr lang="en-IN" smtClean="0"/>
              <a:t>‹#›</a:t>
            </a:fld>
            <a:endParaRPr lang="en-IN" dirty="0"/>
          </a:p>
        </p:txBody>
      </p:sp>
    </p:spTree>
    <p:extLst>
      <p:ext uri="{BB962C8B-B14F-4D97-AF65-F5344CB8AC3E}">
        <p14:creationId xmlns:p14="http://schemas.microsoft.com/office/powerpoint/2010/main" val="381863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B17064C-70A9-4497-8F03-F493402033BA}" type="datetime1">
              <a:rPr lang="en-US" smtClean="0"/>
              <a:t>3/17/2025</a:t>
            </a:fld>
            <a:endParaRPr lang="en-IN" dirty="0"/>
          </a:p>
        </p:txBody>
      </p:sp>
      <p:sp>
        <p:nvSpPr>
          <p:cNvPr id="4" name="Footer Placeholder 3"/>
          <p:cNvSpPr>
            <a:spLocks noGrp="1"/>
          </p:cNvSpPr>
          <p:nvPr>
            <p:ph type="ftr" sz="quarter" idx="11"/>
          </p:nvPr>
        </p:nvSpPr>
        <p:spPr/>
        <p:txBody>
          <a:bodyPr/>
          <a:lstStyle/>
          <a:p>
            <a:r>
              <a:rPr lang="pl-PL"/>
              <a:t>By: Dr P K Rajput</a:t>
            </a:r>
            <a:endParaRPr lang="en-IN" dirty="0"/>
          </a:p>
        </p:txBody>
      </p:sp>
      <p:sp>
        <p:nvSpPr>
          <p:cNvPr id="5" name="Slide Number Placeholder 4"/>
          <p:cNvSpPr>
            <a:spLocks noGrp="1"/>
          </p:cNvSpPr>
          <p:nvPr>
            <p:ph type="sldNum" sz="quarter" idx="12"/>
          </p:nvPr>
        </p:nvSpPr>
        <p:spPr/>
        <p:txBody>
          <a:bodyPr/>
          <a:lstStyle/>
          <a:p>
            <a:fld id="{DB674DDB-91D5-4FE7-AEE0-0CDB0349C59B}" type="slidenum">
              <a:rPr lang="en-IN" smtClean="0"/>
              <a:t>‹#›</a:t>
            </a:fld>
            <a:endParaRPr lang="en-IN" dirty="0"/>
          </a:p>
        </p:txBody>
      </p:sp>
    </p:spTree>
    <p:extLst>
      <p:ext uri="{BB962C8B-B14F-4D97-AF65-F5344CB8AC3E}">
        <p14:creationId xmlns:p14="http://schemas.microsoft.com/office/powerpoint/2010/main" val="169850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A35101-E709-4472-B208-1F93BBE89086}" type="datetime1">
              <a:rPr lang="en-US" smtClean="0"/>
              <a:t>3/17/2025</a:t>
            </a:fld>
            <a:endParaRPr lang="en-IN" dirty="0"/>
          </a:p>
        </p:txBody>
      </p:sp>
      <p:sp>
        <p:nvSpPr>
          <p:cNvPr id="3" name="Footer Placeholder 2"/>
          <p:cNvSpPr>
            <a:spLocks noGrp="1"/>
          </p:cNvSpPr>
          <p:nvPr>
            <p:ph type="ftr" sz="quarter" idx="11"/>
          </p:nvPr>
        </p:nvSpPr>
        <p:spPr/>
        <p:txBody>
          <a:bodyPr/>
          <a:lstStyle/>
          <a:p>
            <a:r>
              <a:rPr lang="pl-PL"/>
              <a:t>By: Dr P K Rajput</a:t>
            </a:r>
            <a:endParaRPr lang="en-IN" dirty="0"/>
          </a:p>
        </p:txBody>
      </p:sp>
      <p:sp>
        <p:nvSpPr>
          <p:cNvPr id="4" name="Slide Number Placeholder 3"/>
          <p:cNvSpPr>
            <a:spLocks noGrp="1"/>
          </p:cNvSpPr>
          <p:nvPr>
            <p:ph type="sldNum" sz="quarter" idx="12"/>
          </p:nvPr>
        </p:nvSpPr>
        <p:spPr/>
        <p:txBody>
          <a:bodyPr/>
          <a:lstStyle/>
          <a:p>
            <a:fld id="{DB674DDB-91D5-4FE7-AEE0-0CDB0349C59B}" type="slidenum">
              <a:rPr lang="en-IN" smtClean="0"/>
              <a:t>‹#›</a:t>
            </a:fld>
            <a:endParaRPr lang="en-IN" dirty="0"/>
          </a:p>
        </p:txBody>
      </p:sp>
    </p:spTree>
    <p:extLst>
      <p:ext uri="{BB962C8B-B14F-4D97-AF65-F5344CB8AC3E}">
        <p14:creationId xmlns:p14="http://schemas.microsoft.com/office/powerpoint/2010/main" val="1010878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18" y="327659"/>
            <a:ext cx="4737571" cy="1394461"/>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5630085" y="327668"/>
            <a:ext cx="8050121" cy="70237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720018" y="1722126"/>
            <a:ext cx="4737571" cy="5629275"/>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C97686-4167-4163-8E44-3799832B2CAD}" type="datetime1">
              <a:rPr lang="en-US" smtClean="0"/>
              <a:t>3/17/2025</a:t>
            </a:fld>
            <a:endParaRPr lang="en-IN" dirty="0"/>
          </a:p>
        </p:txBody>
      </p:sp>
      <p:sp>
        <p:nvSpPr>
          <p:cNvPr id="6" name="Footer Placeholder 5"/>
          <p:cNvSpPr>
            <a:spLocks noGrp="1"/>
          </p:cNvSpPr>
          <p:nvPr>
            <p:ph type="ftr" sz="quarter" idx="11"/>
          </p:nvPr>
        </p:nvSpPr>
        <p:spPr/>
        <p:txBody>
          <a:bodyPr/>
          <a:lstStyle/>
          <a:p>
            <a:r>
              <a:rPr lang="pl-PL"/>
              <a:t>By: Dr P K Rajput</a:t>
            </a:r>
            <a:endParaRPr lang="en-IN" dirty="0"/>
          </a:p>
        </p:txBody>
      </p:sp>
      <p:sp>
        <p:nvSpPr>
          <p:cNvPr id="7" name="Slide Number Placeholder 6"/>
          <p:cNvSpPr>
            <a:spLocks noGrp="1"/>
          </p:cNvSpPr>
          <p:nvPr>
            <p:ph type="sldNum" sz="quarter" idx="12"/>
          </p:nvPr>
        </p:nvSpPr>
        <p:spPr/>
        <p:txBody>
          <a:bodyPr/>
          <a:lstStyle/>
          <a:p>
            <a:fld id="{DB674DDB-91D5-4FE7-AEE0-0CDB0349C59B}" type="slidenum">
              <a:rPr lang="en-IN" smtClean="0"/>
              <a:t>‹#›</a:t>
            </a:fld>
            <a:endParaRPr lang="en-IN" dirty="0"/>
          </a:p>
        </p:txBody>
      </p:sp>
    </p:spTree>
    <p:extLst>
      <p:ext uri="{BB962C8B-B14F-4D97-AF65-F5344CB8AC3E}">
        <p14:creationId xmlns:p14="http://schemas.microsoft.com/office/powerpoint/2010/main" val="594784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22542" y="5760720"/>
            <a:ext cx="8640128" cy="680086"/>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822542" y="735330"/>
            <a:ext cx="8640128" cy="493776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endParaRPr lang="en-IN" dirty="0"/>
          </a:p>
        </p:txBody>
      </p:sp>
      <p:sp>
        <p:nvSpPr>
          <p:cNvPr id="4" name="Text Placeholder 3"/>
          <p:cNvSpPr>
            <a:spLocks noGrp="1"/>
          </p:cNvSpPr>
          <p:nvPr>
            <p:ph type="body" sz="half" idx="2"/>
          </p:nvPr>
        </p:nvSpPr>
        <p:spPr>
          <a:xfrm>
            <a:off x="2822542" y="6440812"/>
            <a:ext cx="8640128" cy="965835"/>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573D1-E682-4366-BEE0-1BFC34FC5BFD}" type="datetime1">
              <a:rPr lang="en-US" smtClean="0"/>
              <a:t>3/17/2025</a:t>
            </a:fld>
            <a:endParaRPr lang="en-IN" dirty="0"/>
          </a:p>
        </p:txBody>
      </p:sp>
      <p:sp>
        <p:nvSpPr>
          <p:cNvPr id="6" name="Footer Placeholder 5"/>
          <p:cNvSpPr>
            <a:spLocks noGrp="1"/>
          </p:cNvSpPr>
          <p:nvPr>
            <p:ph type="ftr" sz="quarter" idx="11"/>
          </p:nvPr>
        </p:nvSpPr>
        <p:spPr/>
        <p:txBody>
          <a:bodyPr/>
          <a:lstStyle/>
          <a:p>
            <a:r>
              <a:rPr lang="pl-PL"/>
              <a:t>By: Dr P K Rajput</a:t>
            </a:r>
            <a:endParaRPr lang="en-IN" dirty="0"/>
          </a:p>
        </p:txBody>
      </p:sp>
      <p:sp>
        <p:nvSpPr>
          <p:cNvPr id="7" name="Slide Number Placeholder 6"/>
          <p:cNvSpPr>
            <a:spLocks noGrp="1"/>
          </p:cNvSpPr>
          <p:nvPr>
            <p:ph type="sldNum" sz="quarter" idx="12"/>
          </p:nvPr>
        </p:nvSpPr>
        <p:spPr/>
        <p:txBody>
          <a:bodyPr/>
          <a:lstStyle/>
          <a:p>
            <a:fld id="{DB674DDB-91D5-4FE7-AEE0-0CDB0349C59B}" type="slidenum">
              <a:rPr lang="en-IN" smtClean="0"/>
              <a:t>‹#›</a:t>
            </a:fld>
            <a:endParaRPr lang="en-IN" dirty="0"/>
          </a:p>
        </p:txBody>
      </p:sp>
    </p:spTree>
    <p:extLst>
      <p:ext uri="{BB962C8B-B14F-4D97-AF65-F5344CB8AC3E}">
        <p14:creationId xmlns:p14="http://schemas.microsoft.com/office/powerpoint/2010/main" val="19909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 y="-32976"/>
            <a:ext cx="14400207" cy="8272202"/>
          </a:xfrm>
          <a:prstGeom prst="rect">
            <a:avLst/>
          </a:prstGeom>
          <a:ln>
            <a:solidFill>
              <a:schemeClr val="tx1"/>
            </a:solidFill>
            <a:prstDash val="dash"/>
          </a:ln>
        </p:spPr>
      </p:pic>
      <p:sp>
        <p:nvSpPr>
          <p:cNvPr id="2" name="Title Placeholder 1"/>
          <p:cNvSpPr>
            <a:spLocks noGrp="1"/>
          </p:cNvSpPr>
          <p:nvPr>
            <p:ph type="title"/>
          </p:nvPr>
        </p:nvSpPr>
        <p:spPr>
          <a:xfrm>
            <a:off x="0" y="272425"/>
            <a:ext cx="10375398" cy="616334"/>
          </a:xfrm>
          <a:prstGeom prst="rect">
            <a:avLst/>
          </a:prstGeom>
        </p:spPr>
        <p:txBody>
          <a:bodyPr vert="horz" lIns="91440" tIns="45720" rIns="91440" bIns="45720" rtlCol="0" anchor="ctr">
            <a:noAutofit/>
          </a:bodyPr>
          <a:lstStyle/>
          <a:p>
            <a:r>
              <a:rPr lang="en-US" dirty="0"/>
              <a:t>Click to edit Master title style</a:t>
            </a:r>
            <a:endParaRPr lang="en-IN" dirty="0"/>
          </a:p>
        </p:txBody>
      </p:sp>
      <p:sp>
        <p:nvSpPr>
          <p:cNvPr id="3" name="Text Placeholder 2"/>
          <p:cNvSpPr>
            <a:spLocks noGrp="1"/>
          </p:cNvSpPr>
          <p:nvPr>
            <p:ph type="body" idx="1"/>
          </p:nvPr>
        </p:nvSpPr>
        <p:spPr>
          <a:xfrm>
            <a:off x="720011" y="1920242"/>
            <a:ext cx="12960192" cy="543115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720011" y="7627621"/>
            <a:ext cx="3360050" cy="438150"/>
          </a:xfrm>
          <a:prstGeom prst="rect">
            <a:avLst/>
          </a:prstGeom>
        </p:spPr>
        <p:txBody>
          <a:bodyPr vert="horz" lIns="91440" tIns="45720" rIns="91440" bIns="45720" rtlCol="0" anchor="ctr"/>
          <a:lstStyle>
            <a:lvl1pPr algn="l">
              <a:defRPr sz="1200">
                <a:solidFill>
                  <a:schemeClr val="tx1">
                    <a:tint val="75000"/>
                  </a:schemeClr>
                </a:solidFill>
              </a:defRPr>
            </a:lvl1pPr>
          </a:lstStyle>
          <a:p>
            <a:fld id="{9AF7D0F0-53FA-45D0-9985-326054D0C197}" type="datetime1">
              <a:rPr lang="en-US" smtClean="0"/>
              <a:t>3/17/2025</a:t>
            </a:fld>
            <a:endParaRPr lang="en-IN" dirty="0"/>
          </a:p>
        </p:txBody>
      </p:sp>
      <p:sp>
        <p:nvSpPr>
          <p:cNvPr id="5" name="Footer Placeholder 4"/>
          <p:cNvSpPr>
            <a:spLocks noGrp="1"/>
          </p:cNvSpPr>
          <p:nvPr>
            <p:ph type="ftr" sz="quarter" idx="3"/>
          </p:nvPr>
        </p:nvSpPr>
        <p:spPr>
          <a:xfrm>
            <a:off x="4920073" y="7627621"/>
            <a:ext cx="4560067" cy="438150"/>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l-PL"/>
              <a:t>By: Dr P K Rajput</a:t>
            </a:r>
            <a:endParaRPr lang="en-IN" dirty="0"/>
          </a:p>
        </p:txBody>
      </p:sp>
      <p:sp>
        <p:nvSpPr>
          <p:cNvPr id="6" name="Slide Number Placeholder 5"/>
          <p:cNvSpPr>
            <a:spLocks noGrp="1"/>
          </p:cNvSpPr>
          <p:nvPr>
            <p:ph type="sldNum" sz="quarter" idx="4"/>
          </p:nvPr>
        </p:nvSpPr>
        <p:spPr>
          <a:xfrm>
            <a:off x="10320153" y="7627621"/>
            <a:ext cx="3360050"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DB674DDB-91D5-4FE7-AEE0-0CDB0349C59B}" type="slidenum">
              <a:rPr lang="en-IN" smtClean="0"/>
              <a:t>‹#›</a:t>
            </a:fld>
            <a:endParaRPr lang="en-IN" dirty="0"/>
          </a:p>
        </p:txBody>
      </p:sp>
    </p:spTree>
    <p:extLst>
      <p:ext uri="{BB962C8B-B14F-4D97-AF65-F5344CB8AC3E}">
        <p14:creationId xmlns:p14="http://schemas.microsoft.com/office/powerpoint/2010/main" val="2551234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hf hdr="0" ftr="0"/>
  <p:txStyles>
    <p:titleStyle>
      <a:lvl1pPr algn="l" defTabSz="914378" rtl="0" eaLnBrk="1" latinLnBrk="0" hangingPunct="1">
        <a:spcBef>
          <a:spcPct val="0"/>
        </a:spcBef>
        <a:buNone/>
        <a:defRPr sz="2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a:spLocks noChangeArrowheads="1"/>
          </p:cNvSpPr>
          <p:nvPr/>
        </p:nvSpPr>
        <p:spPr bwMode="blackGray">
          <a:xfrm>
            <a:off x="267863" y="6707160"/>
            <a:ext cx="8233166" cy="1409512"/>
          </a:xfrm>
          <a:prstGeom prst="roundRect">
            <a:avLst>
              <a:gd name="adj" fmla="val 16667"/>
            </a:avLst>
          </a:prstGeom>
          <a:gradFill rotWithShape="1">
            <a:gsLst>
              <a:gs pos="0">
                <a:schemeClr val="bg1"/>
              </a:gs>
              <a:gs pos="100000">
                <a:schemeClr val="bg2">
                  <a:gamma/>
                  <a:tint val="0"/>
                  <a:invGamma/>
                  <a:alpha val="0"/>
                </a:schemeClr>
              </a:gs>
            </a:gsLst>
            <a:lin ang="0" scaled="1"/>
          </a:gradFill>
          <a:ln w="12700" cap="flat" cmpd="sng" algn="ctr">
            <a:noFill/>
            <a:prstDash val="solid"/>
            <a:round/>
            <a:headEnd type="none" w="med" len="med"/>
            <a:tailEnd type="none" w="med" len="med"/>
          </a:ln>
          <a:effectLst/>
        </p:spPr>
        <p:txBody>
          <a:bodyPr lIns="274320" anchor="ctr"/>
          <a:lstStyle/>
          <a:p>
            <a:r>
              <a:rPr lang="en-IN" sz="3200" b="1" u="sng" dirty="0">
                <a:effectLst>
                  <a:outerShdw blurRad="38100" dist="38100" dir="2700000" algn="tl">
                    <a:srgbClr val="000000">
                      <a:alpha val="43137"/>
                    </a:srgbClr>
                  </a:outerShdw>
                </a:effectLst>
                <a:latin typeface="Bookman Old Style" panose="02050604050505020204" pitchFamily="18" charset="0"/>
              </a:rPr>
              <a:t>Faculty:</a:t>
            </a:r>
            <a:endParaRPr lang="en-US" sz="3200" b="1" u="sng" kern="400" dirty="0">
              <a:latin typeface="Bookman Old Style" panose="02050604050505020204" pitchFamily="18" charset="0"/>
              <a:ea typeface="SimSun-ExtB" panose="02010609060101010101" pitchFamily="49" charset="-122"/>
              <a:cs typeface="Times New Roman" pitchFamily="18" charset="0"/>
            </a:endParaRPr>
          </a:p>
          <a:p>
            <a:r>
              <a:rPr lang="en-US" sz="2400" b="1" kern="400" dirty="0">
                <a:latin typeface="Bookman Old Style" panose="02050604050505020204" pitchFamily="18" charset="0"/>
                <a:ea typeface="SimSun-ExtB" panose="02010609060101010101" pitchFamily="49" charset="-122"/>
                <a:cs typeface="Times New Roman" pitchFamily="18" charset="0"/>
              </a:rPr>
              <a:t>Mr. Anuj Gupta</a:t>
            </a:r>
          </a:p>
          <a:p>
            <a:r>
              <a:rPr lang="en-US" sz="1800" b="1" kern="400" dirty="0">
                <a:latin typeface="Bookman Old Style" panose="02050604050505020204" pitchFamily="18" charset="0"/>
                <a:ea typeface="SimSun-ExtB" panose="02010609060101010101" pitchFamily="49" charset="-122"/>
                <a:cs typeface="Times New Roman" pitchFamily="18" charset="0"/>
              </a:rPr>
              <a:t>Department of Computer Science and Engineering</a:t>
            </a:r>
          </a:p>
          <a:p>
            <a:r>
              <a:rPr lang="en-US" sz="1800" b="1" kern="400" dirty="0">
                <a:latin typeface="Bookman Old Style" panose="02050604050505020204" pitchFamily="18" charset="0"/>
                <a:ea typeface="SimSun-ExtB" panose="02010609060101010101" pitchFamily="49" charset="-122"/>
                <a:cs typeface="Times New Roman" pitchFamily="18" charset="0"/>
              </a:rPr>
              <a:t>School of Engineering and Technology, </a:t>
            </a:r>
            <a:r>
              <a:rPr lang="en-US" sz="1800" b="1" kern="400" dirty="0" err="1">
                <a:latin typeface="Bookman Old Style" panose="02050604050505020204" pitchFamily="18" charset="0"/>
                <a:ea typeface="SimSun-ExtB" panose="02010609060101010101" pitchFamily="49" charset="-122"/>
                <a:cs typeface="Times New Roman" pitchFamily="18" charset="0"/>
              </a:rPr>
              <a:t>Sharda</a:t>
            </a:r>
            <a:r>
              <a:rPr lang="en-US" sz="1800" b="1" kern="400" dirty="0">
                <a:latin typeface="Bookman Old Style" panose="02050604050505020204" pitchFamily="18" charset="0"/>
                <a:ea typeface="SimSun-ExtB" panose="02010609060101010101" pitchFamily="49" charset="-122"/>
                <a:cs typeface="Times New Roman" pitchFamily="18" charset="0"/>
              </a:rPr>
              <a:t> University </a:t>
            </a:r>
          </a:p>
        </p:txBody>
      </p:sp>
      <p:sp>
        <p:nvSpPr>
          <p:cNvPr id="4" name="Rounded Rectangle 3"/>
          <p:cNvSpPr>
            <a:spLocks noChangeArrowheads="1"/>
          </p:cNvSpPr>
          <p:nvPr/>
        </p:nvSpPr>
        <p:spPr bwMode="blackGray">
          <a:xfrm>
            <a:off x="215136" y="2322155"/>
            <a:ext cx="9073260" cy="2368725"/>
          </a:xfrm>
          <a:prstGeom prst="roundRect">
            <a:avLst>
              <a:gd name="adj" fmla="val 36987"/>
            </a:avLst>
          </a:prstGeom>
          <a:gradFill rotWithShape="1">
            <a:gsLst>
              <a:gs pos="0">
                <a:schemeClr val="bg1"/>
              </a:gs>
              <a:gs pos="100000">
                <a:schemeClr val="bg2">
                  <a:gamma/>
                  <a:tint val="0"/>
                  <a:invGamma/>
                  <a:alpha val="0"/>
                </a:schemeClr>
              </a:gs>
            </a:gsLst>
            <a:lin ang="0" scaled="1"/>
          </a:gradFill>
          <a:ln w="12700" cap="flat" cmpd="sng" algn="ctr">
            <a:noFill/>
            <a:prstDash val="solid"/>
            <a:round/>
            <a:headEnd type="none" w="med" len="med"/>
            <a:tailEnd type="none" w="med" len="med"/>
          </a:ln>
          <a:effectLst/>
        </p:spPr>
        <p:txBody>
          <a:bodyPr lIns="274320" anchor="ctr"/>
          <a:lstStyle/>
          <a:p>
            <a:pPr algn="ctr"/>
            <a:r>
              <a:rPr lang="en-US" sz="4000" b="1" cap="small" dirty="0">
                <a:latin typeface="Times New Roman" pitchFamily="18" charset="0"/>
                <a:cs typeface="Times New Roman" pitchFamily="18" charset="0"/>
              </a:rPr>
              <a:t>Application Based Programming </a:t>
            </a:r>
          </a:p>
          <a:p>
            <a:pPr algn="ctr"/>
            <a:r>
              <a:rPr lang="en-US" sz="4000" b="1" cap="small" dirty="0">
                <a:latin typeface="Times New Roman" pitchFamily="18" charset="0"/>
                <a:cs typeface="Times New Roman" pitchFamily="18" charset="0"/>
              </a:rPr>
              <a:t>In Python</a:t>
            </a:r>
          </a:p>
          <a:p>
            <a:pPr algn="ctr"/>
            <a:r>
              <a:rPr lang="en-US" sz="3200" b="1" dirty="0">
                <a:latin typeface="Times New Roman" pitchFamily="18" charset="0"/>
                <a:cs typeface="Times New Roman" pitchFamily="18" charset="0"/>
              </a:rPr>
              <a:t>CSE114/CSP114</a:t>
            </a:r>
          </a:p>
        </p:txBody>
      </p:sp>
      <p:sp>
        <p:nvSpPr>
          <p:cNvPr id="6" name="Rectangle 5"/>
          <p:cNvSpPr/>
          <p:nvPr/>
        </p:nvSpPr>
        <p:spPr>
          <a:xfrm>
            <a:off x="9701172" y="2208917"/>
            <a:ext cx="4627924" cy="969753"/>
          </a:xfrm>
          <a:prstGeom prst="rect">
            <a:avLst/>
          </a:prstGeom>
        </p:spPr>
        <p:txBody>
          <a:bodyPr wrap="square">
            <a:spAutoFit/>
          </a:bodyPr>
          <a:lstStyle/>
          <a:p>
            <a:pPr lvl="0" algn="ctr" fontAlgn="base">
              <a:spcBef>
                <a:spcPct val="0"/>
              </a:spcBef>
              <a:spcAft>
                <a:spcPct val="0"/>
              </a:spcAft>
              <a:defRPr/>
            </a:pPr>
            <a:r>
              <a:rPr lang="en-IN" b="1" i="1" dirty="0" err="1">
                <a:solidFill>
                  <a:prstClr val="black"/>
                </a:solidFill>
                <a:latin typeface="Times New Roman" panose="02020603050405020304" pitchFamily="18" charset="0"/>
                <a:cs typeface="Arial" panose="020B0604020202020204" pitchFamily="34" charset="0"/>
              </a:rPr>
              <a:t>B.Tech</a:t>
            </a:r>
            <a:r>
              <a:rPr lang="en-IN" b="1" i="1" dirty="0">
                <a:solidFill>
                  <a:prstClr val="black"/>
                </a:solidFill>
                <a:latin typeface="Times New Roman" panose="02020603050405020304" pitchFamily="18" charset="0"/>
                <a:cs typeface="Arial" panose="020B0604020202020204" pitchFamily="34" charset="0"/>
              </a:rPr>
              <a:t> </a:t>
            </a:r>
          </a:p>
          <a:p>
            <a:pPr lvl="0" algn="r" fontAlgn="base">
              <a:spcBef>
                <a:spcPct val="0"/>
              </a:spcBef>
              <a:spcAft>
                <a:spcPct val="0"/>
              </a:spcAft>
              <a:defRPr/>
            </a:pPr>
            <a:r>
              <a:rPr lang="en-IN" b="1" i="1" dirty="0">
                <a:solidFill>
                  <a:prstClr val="black"/>
                </a:solidFill>
                <a:latin typeface="Times New Roman" panose="02020603050405020304" pitchFamily="18" charset="0"/>
                <a:cs typeface="Arial" panose="020B0604020202020204" pitchFamily="34" charset="0"/>
              </a:rPr>
              <a:t>2402 Term, January-2025</a:t>
            </a:r>
            <a:endParaRPr lang="en-IN" b="1" i="1" dirty="0"/>
          </a:p>
        </p:txBody>
      </p:sp>
      <p:pic>
        <p:nvPicPr>
          <p:cNvPr id="7" name="Picture 6">
            <a:extLst>
              <a:ext uri="{FF2B5EF4-FFF2-40B4-BE49-F238E27FC236}">
                <a16:creationId xmlns:a16="http://schemas.microsoft.com/office/drawing/2014/main" id="{CAEDB05D-2DCE-82DF-8946-FD73F0E51F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98422" y="3250680"/>
            <a:ext cx="4958664" cy="4938002"/>
          </a:xfrm>
          <a:prstGeom prst="rect">
            <a:avLst/>
          </a:prstGeom>
        </p:spPr>
      </p:pic>
      <p:graphicFrame>
        <p:nvGraphicFramePr>
          <p:cNvPr id="5" name="Table 4">
            <a:extLst>
              <a:ext uri="{FF2B5EF4-FFF2-40B4-BE49-F238E27FC236}">
                <a16:creationId xmlns:a16="http://schemas.microsoft.com/office/drawing/2014/main" id="{153165C7-C629-50F2-36CA-65AE0DDADF47}"/>
              </a:ext>
            </a:extLst>
          </p:cNvPr>
          <p:cNvGraphicFramePr>
            <a:graphicFrameLocks noGrp="1"/>
          </p:cNvGraphicFramePr>
          <p:nvPr>
            <p:extLst>
              <p:ext uri="{D42A27DB-BD31-4B8C-83A1-F6EECF244321}">
                <p14:modId xmlns:p14="http://schemas.microsoft.com/office/powerpoint/2010/main" val="453332186"/>
              </p:ext>
            </p:extLst>
          </p:nvPr>
        </p:nvGraphicFramePr>
        <p:xfrm>
          <a:off x="767190" y="4667981"/>
          <a:ext cx="8233166" cy="1706880"/>
        </p:xfrm>
        <a:graphic>
          <a:graphicData uri="http://schemas.openxmlformats.org/drawingml/2006/table">
            <a:tbl>
              <a:tblPr firstRow="1" firstCol="1" bandRow="1">
                <a:tableStyleId>{5C22544A-7EE6-4342-B048-85BDC9FD1C3A}</a:tableStyleId>
              </a:tblPr>
              <a:tblGrid>
                <a:gridCol w="8233166">
                  <a:extLst>
                    <a:ext uri="{9D8B030D-6E8A-4147-A177-3AD203B41FA5}">
                      <a16:colId xmlns:a16="http://schemas.microsoft.com/office/drawing/2014/main" val="2453099517"/>
                    </a:ext>
                  </a:extLst>
                </a:gridCol>
              </a:tblGrid>
              <a:tr h="0">
                <a:tc>
                  <a:txBody>
                    <a:bodyPr/>
                    <a:lstStyle/>
                    <a:p>
                      <a:pPr marL="0" marR="0" lvl="0" indent="0" algn="ctr" defTabSz="914378"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effectLst>
                            <a:outerShdw blurRad="38100" dist="38100" dir="2700000" algn="tl">
                              <a:srgbClr val="000000">
                                <a:alpha val="43137"/>
                              </a:srgbClr>
                            </a:outerShdw>
                          </a:effectLst>
                          <a:highlight>
                            <a:srgbClr val="FFFF00"/>
                          </a:highlight>
                          <a:latin typeface="Times New Roman" panose="02020603050405020304" pitchFamily="18" charset="0"/>
                          <a:ea typeface="+mn-ea"/>
                          <a:cs typeface="Times New Roman" panose="02020603050405020304" pitchFamily="18" charset="0"/>
                        </a:rPr>
                        <a:t>Functions : </a:t>
                      </a:r>
                      <a:r>
                        <a:rPr lang="en-GB" sz="2800" b="1" kern="1200" dirty="0">
                          <a:solidFill>
                            <a:schemeClr val="tx1"/>
                          </a:solidFill>
                          <a:effectLst>
                            <a:outerShdw blurRad="38100" dist="38100" dir="2700000" algn="tl">
                              <a:srgbClr val="000000">
                                <a:alpha val="43137"/>
                              </a:srgbClr>
                            </a:outerShdw>
                          </a:effectLst>
                          <a:highlight>
                            <a:srgbClr val="FFFF00"/>
                          </a:highlight>
                          <a:latin typeface="Times New Roman" panose="02020603050405020304" pitchFamily="18" charset="0"/>
                          <a:ea typeface="+mn-ea"/>
                          <a:cs typeface="Times New Roman" panose="02020603050405020304" pitchFamily="18" charset="0"/>
                        </a:rPr>
                        <a:t> </a:t>
                      </a:r>
                    </a:p>
                    <a:p>
                      <a:pPr marL="0" marR="0" lvl="0" indent="0" algn="ctr" defTabSz="914378" rtl="0" eaLnBrk="1" fontAlgn="auto" latinLnBrk="0" hangingPunct="1">
                        <a:lnSpc>
                          <a:spcPct val="100000"/>
                        </a:lnSpc>
                        <a:spcBef>
                          <a:spcPts val="0"/>
                        </a:spcBef>
                        <a:spcAft>
                          <a:spcPts val="0"/>
                        </a:spcAft>
                        <a:buClrTx/>
                        <a:buSzTx/>
                        <a:buFontTx/>
                        <a:buNone/>
                        <a:tabLst/>
                        <a:defRPr/>
                      </a:pPr>
                      <a:r>
                        <a:rPr lang="en-US" sz="2800" b="1" kern="1200" dirty="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Defining a function, Calling a function, Types of functions, Function Arguments</a:t>
                      </a:r>
                      <a:endParaRPr lang="en-IN" sz="2800" b="1" kern="1200" dirty="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a:txBody>
                  <a:tcPr marL="68580" marR="68580" marT="0" marB="0">
                    <a:noFill/>
                  </a:tcPr>
                </a:tc>
                <a:extLst>
                  <a:ext uri="{0D108BD9-81ED-4DB2-BD59-A6C34878D82A}">
                    <a16:rowId xmlns:a16="http://schemas.microsoft.com/office/drawing/2014/main" val="671940182"/>
                  </a:ext>
                </a:extLst>
              </a:tr>
              <a:tr h="0">
                <a:tc>
                  <a:txBody>
                    <a:bodyPr/>
                    <a:lstStyle/>
                    <a:p>
                      <a:pPr algn="ctr"/>
                      <a:endParaRPr lang="en-GB" sz="2800" b="1" kern="1200" dirty="0">
                        <a:solidFill>
                          <a:schemeClr val="tx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a:txBody>
                  <a:tcPr marL="68580" marR="68580" marT="0" marB="0">
                    <a:noFill/>
                  </a:tcPr>
                </a:tc>
                <a:extLst>
                  <a:ext uri="{0D108BD9-81ED-4DB2-BD59-A6C34878D82A}">
                    <a16:rowId xmlns:a16="http://schemas.microsoft.com/office/drawing/2014/main" val="455059318"/>
                  </a:ext>
                </a:extLst>
              </a:tr>
            </a:tbl>
          </a:graphicData>
        </a:graphic>
      </p:graphicFrame>
    </p:spTree>
    <p:extLst>
      <p:ext uri="{BB962C8B-B14F-4D97-AF65-F5344CB8AC3E}">
        <p14:creationId xmlns:p14="http://schemas.microsoft.com/office/powerpoint/2010/main" val="1268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Right)">
                                      <p:cBhvr>
                                        <p:cTn id="7" dur="500"/>
                                        <p:tgtEl>
                                          <p:spTgt spid="3"/>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lide(fromRigh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17152" y="473819"/>
            <a:ext cx="12840188" cy="7101808"/>
          </a:xfrm>
          <a:prstGeom prst="rect">
            <a:avLst/>
          </a:prstGeom>
        </p:spPr>
      </p:pic>
      <p:pic>
        <p:nvPicPr>
          <p:cNvPr id="9" name="Picture 8"/>
          <p:cNvPicPr>
            <a:picLocks noChangeAspect="1"/>
          </p:cNvPicPr>
          <p:nvPr/>
        </p:nvPicPr>
        <p:blipFill>
          <a:blip r:embed="rId3"/>
          <a:stretch>
            <a:fillRect/>
          </a:stretch>
        </p:blipFill>
        <p:spPr>
          <a:xfrm>
            <a:off x="7467164" y="5478481"/>
            <a:ext cx="5708887" cy="637778"/>
          </a:xfrm>
          <a:prstGeom prst="rect">
            <a:avLst/>
          </a:prstGeom>
        </p:spPr>
      </p:pic>
    </p:spTree>
    <p:extLst>
      <p:ext uri="{BB962C8B-B14F-4D97-AF65-F5344CB8AC3E}">
        <p14:creationId xmlns:p14="http://schemas.microsoft.com/office/powerpoint/2010/main" val="4256508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1437" y="225941"/>
            <a:ext cx="11588742" cy="6828754"/>
          </a:xfrm>
          <a:prstGeom prst="rect">
            <a:avLst/>
          </a:prstGeom>
        </p:spPr>
      </p:pic>
      <p:pic>
        <p:nvPicPr>
          <p:cNvPr id="5" name="Picture 4"/>
          <p:cNvPicPr>
            <a:picLocks noChangeAspect="1"/>
          </p:cNvPicPr>
          <p:nvPr/>
        </p:nvPicPr>
        <p:blipFill>
          <a:blip r:embed="rId3"/>
          <a:stretch>
            <a:fillRect/>
          </a:stretch>
        </p:blipFill>
        <p:spPr>
          <a:xfrm>
            <a:off x="8865398" y="3815064"/>
            <a:ext cx="2209052" cy="849635"/>
          </a:xfrm>
          <a:prstGeom prst="rect">
            <a:avLst/>
          </a:prstGeom>
        </p:spPr>
      </p:pic>
    </p:spTree>
    <p:extLst>
      <p:ext uri="{BB962C8B-B14F-4D97-AF65-F5344CB8AC3E}">
        <p14:creationId xmlns:p14="http://schemas.microsoft.com/office/powerpoint/2010/main" val="351918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902115" y="2365024"/>
            <a:ext cx="72001" cy="18000"/>
          </a:xfrm>
          <a:custGeom>
            <a:avLst/>
            <a:gdLst/>
            <a:ahLst/>
            <a:cxnLst/>
            <a:rect l="l" t="t" r="r" b="b"/>
            <a:pathLst>
              <a:path w="60959" h="15239">
                <a:moveTo>
                  <a:pt x="60959" y="0"/>
                </a:moveTo>
                <a:lnTo>
                  <a:pt x="0" y="0"/>
                </a:lnTo>
                <a:lnTo>
                  <a:pt x="0" y="15239"/>
                </a:lnTo>
                <a:lnTo>
                  <a:pt x="60959" y="15239"/>
                </a:lnTo>
                <a:lnTo>
                  <a:pt x="60959" y="0"/>
                </a:lnTo>
                <a:close/>
              </a:path>
            </a:pathLst>
          </a:custGeom>
          <a:solidFill>
            <a:srgbClr val="000000"/>
          </a:solidFill>
        </p:spPr>
        <p:txBody>
          <a:bodyPr wrap="square" lIns="0" tIns="0" rIns="0" bIns="0" rtlCol="0"/>
          <a:lstStyle/>
          <a:p>
            <a:endParaRPr sz="3367"/>
          </a:p>
        </p:txBody>
      </p:sp>
      <p:sp>
        <p:nvSpPr>
          <p:cNvPr id="10" name="Rectangle 9"/>
          <p:cNvSpPr/>
          <p:nvPr/>
        </p:nvSpPr>
        <p:spPr>
          <a:xfrm>
            <a:off x="3420050" y="64741"/>
            <a:ext cx="1677062" cy="746679"/>
          </a:xfrm>
          <a:prstGeom prst="rect">
            <a:avLst/>
          </a:prstGeom>
        </p:spPr>
        <p:txBody>
          <a:bodyPr wrap="none">
            <a:spAutoFit/>
          </a:bodyPr>
          <a:lstStyle/>
          <a:p>
            <a:r>
              <a:rPr lang="en-IN" sz="4252" b="1" dirty="0">
                <a:solidFill>
                  <a:schemeClr val="bg1"/>
                </a:solidFill>
                <a:latin typeface="Calibri" pitchFamily="34" charset="0"/>
                <a:cs typeface="Calibri" pitchFamily="34" charset="0"/>
              </a:rPr>
              <a:t>Object</a:t>
            </a:r>
            <a:endParaRPr lang="en-IN" sz="4252" dirty="0">
              <a:solidFill>
                <a:schemeClr val="bg1"/>
              </a:solidFill>
              <a:latin typeface="Calibri" pitchFamily="34" charset="0"/>
              <a:cs typeface="Calibri" pitchFamily="34" charset="0"/>
            </a:endParaRPr>
          </a:p>
        </p:txBody>
      </p:sp>
      <p:sp>
        <p:nvSpPr>
          <p:cNvPr id="7" name="Rectangle 6"/>
          <p:cNvSpPr/>
          <p:nvPr/>
        </p:nvSpPr>
        <p:spPr>
          <a:xfrm>
            <a:off x="503176" y="1147377"/>
            <a:ext cx="12745770" cy="2308324"/>
          </a:xfrm>
          <a:prstGeom prst="rect">
            <a:avLst/>
          </a:prstGeom>
        </p:spPr>
        <p:txBody>
          <a:bodyPr wrap="square">
            <a:spAutoFit/>
          </a:bodyPr>
          <a:lstStyle/>
          <a:p>
            <a:pPr marL="628124" indent="-418125" algn="just"/>
            <a:r>
              <a:rPr lang="en-IN" sz="3200" dirty="0"/>
              <a:t>•	</a:t>
            </a:r>
            <a:r>
              <a:rPr lang="en-IN" sz="2800" dirty="0"/>
              <a:t>Object means a real-world entity such as a pen, chair, table, computer, watch, etc. </a:t>
            </a:r>
          </a:p>
          <a:p>
            <a:pPr marL="628124" indent="-418125" algn="just"/>
            <a:r>
              <a:rPr lang="en-IN" sz="2800" dirty="0"/>
              <a:t>•	Any entity that has </a:t>
            </a:r>
            <a:r>
              <a:rPr lang="en-IN" sz="2800" b="1" i="1" dirty="0"/>
              <a:t>state and behaviour </a:t>
            </a:r>
            <a:r>
              <a:rPr lang="en-IN" sz="2800" dirty="0"/>
              <a:t>is known as an object. </a:t>
            </a:r>
          </a:p>
          <a:p>
            <a:pPr marL="628124" indent="-418125" algn="just"/>
            <a:r>
              <a:rPr lang="en-IN" sz="2800" dirty="0"/>
              <a:t>•	It can be physical or logical.</a:t>
            </a:r>
          </a:p>
          <a:p>
            <a:pPr marL="628124" indent="-418125" algn="just"/>
            <a:r>
              <a:rPr lang="en-IN" sz="2800" dirty="0"/>
              <a:t>•	An Object can be defined as an instance of a class. </a:t>
            </a:r>
          </a:p>
          <a:p>
            <a:pPr marL="628124" indent="-418125" algn="just"/>
            <a:r>
              <a:rPr lang="en-IN" sz="2800" dirty="0"/>
              <a:t>•	An object contains an address and takes up some space in memory.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676" y="4069050"/>
            <a:ext cx="4410065" cy="345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32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Content Placeholder 4"/>
          <p:cNvPicPr>
            <a:picLocks noChangeAspect="1"/>
          </p:cNvPicPr>
          <p:nvPr/>
        </p:nvPicPr>
        <p:blipFill rotWithShape="1">
          <a:blip r:embed="rId2">
            <a:extLst>
              <a:ext uri="{28A0092B-C50C-407E-A947-70E740481C1C}">
                <a14:useLocalDpi xmlns:a14="http://schemas.microsoft.com/office/drawing/2010/main" val="0"/>
              </a:ext>
            </a:extLst>
          </a:blip>
          <a:srcRect l="5357" t="10735" r="5357" b="14130"/>
          <a:stretch/>
        </p:blipFill>
        <p:spPr>
          <a:xfrm>
            <a:off x="5543876" y="3178670"/>
            <a:ext cx="3986268" cy="2232310"/>
          </a:xfrm>
          <a:prstGeom prst="rect">
            <a:avLst/>
          </a:prstGeom>
          <a:effectLst/>
        </p:spPr>
      </p:pic>
    </p:spTree>
    <p:extLst>
      <p:ext uri="{BB962C8B-B14F-4D97-AF65-F5344CB8AC3E}">
        <p14:creationId xmlns:p14="http://schemas.microsoft.com/office/powerpoint/2010/main" val="3938383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070F38C7-B250-E08E-9E7D-97442F06EC7B}"/>
              </a:ext>
            </a:extLst>
          </p:cNvPr>
          <p:cNvSpPr txBox="1">
            <a:spLocks/>
          </p:cNvSpPr>
          <p:nvPr/>
        </p:nvSpPr>
        <p:spPr>
          <a:xfrm>
            <a:off x="17331" y="193026"/>
            <a:ext cx="10423226" cy="574193"/>
          </a:xfrm>
          <a:prstGeom prst="rect">
            <a:avLst/>
          </a:prstGeom>
        </p:spPr>
        <p:txBody>
          <a:bodyPr vert="horz" wrap="square" lIns="0" tIns="20000" rIns="0" bIns="0" rtlCol="0" anchor="ctr">
            <a:spAutoFit/>
          </a:bodyPr>
          <a:lstStyle>
            <a:lvl1pPr algn="l" defTabSz="914378" rtl="0" eaLnBrk="1" latinLnBrk="0" hangingPunct="1">
              <a:spcBef>
                <a:spcPct val="0"/>
              </a:spcBef>
              <a:buNone/>
              <a:defRPr sz="2400" kern="1200">
                <a:solidFill>
                  <a:schemeClr val="tx1"/>
                </a:solidFill>
                <a:latin typeface="+mj-lt"/>
                <a:ea typeface="+mj-ea"/>
                <a:cs typeface="+mj-cs"/>
              </a:defRPr>
            </a:lvl1pPr>
          </a:lstStyle>
          <a:p>
            <a:pPr marL="258763">
              <a:spcBef>
                <a:spcPts val="157"/>
              </a:spcBef>
            </a:pPr>
            <a:r>
              <a:rPr lang="en-US" sz="3600" b="1" dirty="0">
                <a:solidFill>
                  <a:schemeClr val="bg1"/>
                </a:solidFill>
                <a:latin typeface="Arial Rounded MT Bold" panose="020F0704030504030204" pitchFamily="34" charset="0"/>
                <a:ea typeface="Arial Unicode MS" panose="020B0604020202020204" pitchFamily="34" charset="-128"/>
              </a:rPr>
              <a:t>Object Oriented Programming </a:t>
            </a:r>
            <a:endParaRPr lang="en-IN" sz="3600" b="1" dirty="0">
              <a:solidFill>
                <a:schemeClr val="bg1"/>
              </a:solidFill>
              <a:latin typeface="Arial Rounded MT Bold" panose="020F0704030504030204" pitchFamily="34" charset="0"/>
              <a:ea typeface="Arial Unicode MS" panose="020B0604020202020204" pitchFamily="34" charset="-128"/>
            </a:endParaRPr>
          </a:p>
        </p:txBody>
      </p:sp>
      <p:sp>
        <p:nvSpPr>
          <p:cNvPr id="5" name="TextBox 4">
            <a:extLst>
              <a:ext uri="{FF2B5EF4-FFF2-40B4-BE49-F238E27FC236}">
                <a16:creationId xmlns:a16="http://schemas.microsoft.com/office/drawing/2014/main" id="{B6C83322-E859-E545-04FF-840CD37A61AA}"/>
              </a:ext>
            </a:extLst>
          </p:cNvPr>
          <p:cNvSpPr txBox="1"/>
          <p:nvPr/>
        </p:nvSpPr>
        <p:spPr>
          <a:xfrm>
            <a:off x="719206" y="1306410"/>
            <a:ext cx="12025670" cy="4735399"/>
          </a:xfrm>
          <a:prstGeom prst="rect">
            <a:avLst/>
          </a:prstGeom>
          <a:noFill/>
        </p:spPr>
        <p:txBody>
          <a:bodyPr wrap="square">
            <a:spAutoFit/>
          </a:bodyPr>
          <a:lstStyle/>
          <a:p>
            <a:pPr marL="457200" indent="-457200" algn="l" rtl="0" fontAlgn="base">
              <a:lnSpc>
                <a:spcPts val="3360"/>
              </a:lnSpc>
              <a:spcAft>
                <a:spcPts val="750"/>
              </a:spcAft>
              <a:buFont typeface="Arial" panose="020B0604020202020204" pitchFamily="34" charset="0"/>
              <a:buChar char="•"/>
            </a:pPr>
            <a:r>
              <a:rPr lang="en-US" sz="2800" b="0" i="0" dirty="0">
                <a:solidFill>
                  <a:srgbClr val="273239"/>
                </a:solidFill>
                <a:effectLst/>
                <a:latin typeface="Times New Roman" panose="02020603050405020304" pitchFamily="18" charset="0"/>
                <a:cs typeface="Times New Roman" panose="02020603050405020304" pitchFamily="18" charset="0"/>
              </a:rPr>
              <a:t>Object Oriented Programming is a fundamental concept in Python, empowering </a:t>
            </a:r>
            <a:r>
              <a:rPr lang="en-US" sz="2800" b="0" i="0" dirty="0">
                <a:solidFill>
                  <a:srgbClr val="273239"/>
                </a:solidFill>
                <a:effectLst/>
                <a:highlight>
                  <a:srgbClr val="FFFF00"/>
                </a:highlight>
                <a:latin typeface="Times New Roman" panose="02020603050405020304" pitchFamily="18" charset="0"/>
                <a:cs typeface="Times New Roman" panose="02020603050405020304" pitchFamily="18" charset="0"/>
              </a:rPr>
              <a:t>developers to build modular, maintainable, and scalable applications</a:t>
            </a:r>
            <a:r>
              <a:rPr lang="en-US" sz="2800" b="0" i="0" dirty="0">
                <a:solidFill>
                  <a:srgbClr val="273239"/>
                </a:solidFill>
                <a:effectLst/>
                <a:latin typeface="Times New Roman" panose="02020603050405020304" pitchFamily="18" charset="0"/>
                <a:cs typeface="Times New Roman" panose="02020603050405020304" pitchFamily="18" charset="0"/>
              </a:rPr>
              <a:t>. </a:t>
            </a:r>
          </a:p>
          <a:p>
            <a:pPr marL="457200" indent="-457200" algn="l" rtl="0" fontAlgn="base">
              <a:lnSpc>
                <a:spcPts val="3360"/>
              </a:lnSpc>
              <a:spcAft>
                <a:spcPts val="750"/>
              </a:spcAft>
              <a:buFont typeface="Arial" panose="020B0604020202020204" pitchFamily="34" charset="0"/>
              <a:buChar char="•"/>
            </a:pPr>
            <a:r>
              <a:rPr lang="en-US" sz="2800" b="0" i="0" dirty="0">
                <a:solidFill>
                  <a:srgbClr val="273239"/>
                </a:solidFill>
                <a:effectLst/>
                <a:latin typeface="Times New Roman" panose="02020603050405020304" pitchFamily="18" charset="0"/>
                <a:cs typeface="Times New Roman" panose="02020603050405020304" pitchFamily="18" charset="0"/>
              </a:rPr>
              <a:t>By understanding the core OOP principles (classes, objects, inheritance, encapsulation, polymorphism, and abstraction), programmers can leverage the full potential of Python OOP capabilities to design elegant and efficient solutions to complex problems.</a:t>
            </a:r>
          </a:p>
          <a:p>
            <a:pPr marL="457200" indent="-457200" algn="just" rtl="0" fontAlgn="base">
              <a:lnSpc>
                <a:spcPts val="3360"/>
              </a:lnSpc>
              <a:spcAft>
                <a:spcPts val="750"/>
              </a:spcAft>
              <a:buFont typeface="Arial" panose="020B0604020202020204" pitchFamily="34" charset="0"/>
              <a:buChar char="•"/>
            </a:pPr>
            <a:r>
              <a:rPr lang="en-US" sz="2800" b="0" i="0" dirty="0">
                <a:solidFill>
                  <a:srgbClr val="273239"/>
                </a:solidFill>
                <a:effectLst/>
                <a:latin typeface="Times New Roman" panose="02020603050405020304" pitchFamily="18" charset="0"/>
                <a:cs typeface="Times New Roman" panose="02020603050405020304" pitchFamily="18" charset="0"/>
              </a:rPr>
              <a:t>OOPs is a way of organizing code that uses objects and classes to represent real-world entities and their behavior. </a:t>
            </a:r>
          </a:p>
          <a:p>
            <a:pPr marL="457200" indent="-457200" algn="just" rtl="0" fontAlgn="base">
              <a:lnSpc>
                <a:spcPts val="3360"/>
              </a:lnSpc>
              <a:spcAft>
                <a:spcPts val="750"/>
              </a:spcAft>
              <a:buFont typeface="Arial" panose="020B0604020202020204" pitchFamily="34" charset="0"/>
              <a:buChar char="•"/>
            </a:pPr>
            <a:r>
              <a:rPr lang="en-US" sz="2800" b="0" i="0" dirty="0">
                <a:solidFill>
                  <a:srgbClr val="273239"/>
                </a:solidFill>
                <a:effectLst/>
                <a:latin typeface="Times New Roman" panose="02020603050405020304" pitchFamily="18" charset="0"/>
                <a:cs typeface="Times New Roman" panose="02020603050405020304" pitchFamily="18" charset="0"/>
              </a:rPr>
              <a:t>In OOPs, object has attributes thing that has specific data and can perform certain actions using methods.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17451-4641-445E-71D8-D39521841405}"/>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79C5F4CE-DB62-8FD0-8F86-F31FC9E3F745}"/>
              </a:ext>
            </a:extLst>
          </p:cNvPr>
          <p:cNvSpPr txBox="1">
            <a:spLocks/>
          </p:cNvSpPr>
          <p:nvPr/>
        </p:nvSpPr>
        <p:spPr>
          <a:xfrm>
            <a:off x="17331" y="193026"/>
            <a:ext cx="10423226" cy="574193"/>
          </a:xfrm>
          <a:prstGeom prst="rect">
            <a:avLst/>
          </a:prstGeom>
        </p:spPr>
        <p:txBody>
          <a:bodyPr vert="horz" wrap="square" lIns="0" tIns="20000" rIns="0" bIns="0" rtlCol="0" anchor="ctr">
            <a:spAutoFit/>
          </a:bodyPr>
          <a:lstStyle>
            <a:lvl1pPr algn="l" defTabSz="914378" rtl="0" eaLnBrk="1" latinLnBrk="0" hangingPunct="1">
              <a:spcBef>
                <a:spcPct val="0"/>
              </a:spcBef>
              <a:buNone/>
              <a:defRPr sz="2400" kern="1200">
                <a:solidFill>
                  <a:schemeClr val="tx1"/>
                </a:solidFill>
                <a:latin typeface="+mj-lt"/>
                <a:ea typeface="+mj-ea"/>
                <a:cs typeface="+mj-cs"/>
              </a:defRPr>
            </a:lvl1pPr>
          </a:lstStyle>
          <a:p>
            <a:pPr marL="258763">
              <a:spcBef>
                <a:spcPts val="157"/>
              </a:spcBef>
            </a:pPr>
            <a:r>
              <a:rPr lang="en-IN" sz="3600" b="1" dirty="0">
                <a:solidFill>
                  <a:schemeClr val="bg1"/>
                </a:solidFill>
                <a:latin typeface="Arial Rounded MT Bold" panose="020F0704030504030204" pitchFamily="34" charset="0"/>
                <a:ea typeface="Arial Unicode MS" panose="020B0604020202020204" pitchFamily="34" charset="-128"/>
              </a:rPr>
              <a:t>OOPs Concepts in Python</a:t>
            </a:r>
          </a:p>
        </p:txBody>
      </p:sp>
      <p:pic>
        <p:nvPicPr>
          <p:cNvPr id="6" name="Picture 5">
            <a:extLst>
              <a:ext uri="{FF2B5EF4-FFF2-40B4-BE49-F238E27FC236}">
                <a16:creationId xmlns:a16="http://schemas.microsoft.com/office/drawing/2014/main" id="{4562F8C8-86B7-3E5C-759D-9D21985E30DA}"/>
              </a:ext>
            </a:extLst>
          </p:cNvPr>
          <p:cNvPicPr>
            <a:picLocks noChangeAspect="1"/>
          </p:cNvPicPr>
          <p:nvPr/>
        </p:nvPicPr>
        <p:blipFill>
          <a:blip r:embed="rId2"/>
          <a:stretch>
            <a:fillRect/>
          </a:stretch>
        </p:blipFill>
        <p:spPr>
          <a:xfrm>
            <a:off x="7999054" y="1162390"/>
            <a:ext cx="6401159" cy="6552910"/>
          </a:xfrm>
          <a:prstGeom prst="rect">
            <a:avLst/>
          </a:prstGeom>
        </p:spPr>
      </p:pic>
      <p:sp>
        <p:nvSpPr>
          <p:cNvPr id="8" name="TextBox 7">
            <a:extLst>
              <a:ext uri="{FF2B5EF4-FFF2-40B4-BE49-F238E27FC236}">
                <a16:creationId xmlns:a16="http://schemas.microsoft.com/office/drawing/2014/main" id="{B9565A6A-C022-3628-A454-33E6BEDFC1A2}"/>
              </a:ext>
            </a:extLst>
          </p:cNvPr>
          <p:cNvSpPr txBox="1"/>
          <p:nvPr/>
        </p:nvSpPr>
        <p:spPr>
          <a:xfrm>
            <a:off x="790100" y="2175423"/>
            <a:ext cx="7219950" cy="3878754"/>
          </a:xfrm>
          <a:prstGeom prst="rect">
            <a:avLst/>
          </a:prstGeom>
          <a:noFill/>
        </p:spPr>
        <p:txBody>
          <a:bodyPr wrap="square">
            <a:spAutoFit/>
          </a:bodyPr>
          <a:lstStyle/>
          <a:p>
            <a:pPr marL="457200" indent="-457200" algn="l" fontAlgn="base">
              <a:spcAft>
                <a:spcPts val="1800"/>
              </a:spcAft>
              <a:buFont typeface="Arial" panose="020B0604020202020204" pitchFamily="34" charset="0"/>
              <a:buChar char="•"/>
            </a:pPr>
            <a:r>
              <a:rPr lang="en-IN" sz="2800" b="0" i="0" dirty="0">
                <a:solidFill>
                  <a:srgbClr val="273239"/>
                </a:solidFill>
                <a:effectLst/>
                <a:latin typeface="Times New Roman" panose="02020603050405020304" pitchFamily="18" charset="0"/>
                <a:cs typeface="Times New Roman" panose="02020603050405020304" pitchFamily="18" charset="0"/>
              </a:rPr>
              <a:t>Class in Python</a:t>
            </a:r>
          </a:p>
          <a:p>
            <a:pPr marL="457200" indent="-457200" algn="l" fontAlgn="base">
              <a:spcAft>
                <a:spcPts val="1800"/>
              </a:spcAft>
              <a:buFont typeface="Arial" panose="020B0604020202020204" pitchFamily="34" charset="0"/>
              <a:buChar char="•"/>
            </a:pPr>
            <a:r>
              <a:rPr lang="en-IN" sz="2800" b="0" i="0" dirty="0">
                <a:solidFill>
                  <a:srgbClr val="273239"/>
                </a:solidFill>
                <a:effectLst/>
                <a:latin typeface="Times New Roman" panose="02020603050405020304" pitchFamily="18" charset="0"/>
                <a:cs typeface="Times New Roman" panose="02020603050405020304" pitchFamily="18" charset="0"/>
              </a:rPr>
              <a:t>Objects in Python</a:t>
            </a:r>
          </a:p>
          <a:p>
            <a:pPr marL="457200" indent="-457200" algn="l" fontAlgn="base">
              <a:spcAft>
                <a:spcPts val="1800"/>
              </a:spcAft>
              <a:buFont typeface="Arial" panose="020B0604020202020204" pitchFamily="34" charset="0"/>
              <a:buChar char="•"/>
            </a:pPr>
            <a:r>
              <a:rPr lang="en-IN" sz="2800" b="0" i="0" dirty="0">
                <a:solidFill>
                  <a:srgbClr val="273239"/>
                </a:solidFill>
                <a:effectLst/>
                <a:latin typeface="Times New Roman" panose="02020603050405020304" pitchFamily="18" charset="0"/>
                <a:cs typeface="Times New Roman" panose="02020603050405020304" pitchFamily="18" charset="0"/>
              </a:rPr>
              <a:t>Polymorphism in Python</a:t>
            </a:r>
          </a:p>
          <a:p>
            <a:pPr marL="457200" indent="-457200" algn="l" fontAlgn="base">
              <a:spcAft>
                <a:spcPts val="1800"/>
              </a:spcAft>
              <a:buFont typeface="Arial" panose="020B0604020202020204" pitchFamily="34" charset="0"/>
              <a:buChar char="•"/>
            </a:pPr>
            <a:r>
              <a:rPr lang="en-IN" sz="2800" b="0" i="0" dirty="0">
                <a:solidFill>
                  <a:srgbClr val="273239"/>
                </a:solidFill>
                <a:effectLst/>
                <a:latin typeface="Times New Roman" panose="02020603050405020304" pitchFamily="18" charset="0"/>
                <a:cs typeface="Times New Roman" panose="02020603050405020304" pitchFamily="18" charset="0"/>
              </a:rPr>
              <a:t>Encapsulation in Python</a:t>
            </a:r>
          </a:p>
          <a:p>
            <a:pPr marL="457200" indent="-457200" algn="l" fontAlgn="base">
              <a:spcAft>
                <a:spcPts val="1800"/>
              </a:spcAft>
              <a:buFont typeface="Arial" panose="020B0604020202020204" pitchFamily="34" charset="0"/>
              <a:buChar char="•"/>
            </a:pPr>
            <a:r>
              <a:rPr lang="en-IN" sz="2800" b="0" i="0" dirty="0">
                <a:solidFill>
                  <a:srgbClr val="273239"/>
                </a:solidFill>
                <a:effectLst/>
                <a:latin typeface="Times New Roman" panose="02020603050405020304" pitchFamily="18" charset="0"/>
                <a:cs typeface="Times New Roman" panose="02020603050405020304" pitchFamily="18" charset="0"/>
              </a:rPr>
              <a:t>Inheritance in Python</a:t>
            </a:r>
          </a:p>
          <a:p>
            <a:pPr marL="457200" indent="-457200" algn="l" fontAlgn="base">
              <a:spcAft>
                <a:spcPts val="1800"/>
              </a:spcAft>
              <a:buFont typeface="Arial" panose="020B0604020202020204" pitchFamily="34" charset="0"/>
              <a:buChar char="•"/>
            </a:pPr>
            <a:r>
              <a:rPr lang="en-IN" sz="2800" b="0" i="0" dirty="0">
                <a:solidFill>
                  <a:srgbClr val="273239"/>
                </a:solidFill>
                <a:effectLst/>
                <a:latin typeface="Times New Roman" panose="02020603050405020304" pitchFamily="18" charset="0"/>
                <a:cs typeface="Times New Roman" panose="02020603050405020304" pitchFamily="18" charset="0"/>
              </a:rPr>
              <a:t>Data Abstraction in Python</a:t>
            </a:r>
          </a:p>
        </p:txBody>
      </p:sp>
    </p:spTree>
    <p:extLst>
      <p:ext uri="{BB962C8B-B14F-4D97-AF65-F5344CB8AC3E}">
        <p14:creationId xmlns:p14="http://schemas.microsoft.com/office/powerpoint/2010/main" val="1504436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7902115" y="2365024"/>
            <a:ext cx="72001" cy="18000"/>
          </a:xfrm>
          <a:custGeom>
            <a:avLst/>
            <a:gdLst/>
            <a:ahLst/>
            <a:cxnLst/>
            <a:rect l="l" t="t" r="r" b="b"/>
            <a:pathLst>
              <a:path w="60959" h="15239">
                <a:moveTo>
                  <a:pt x="60959" y="0"/>
                </a:moveTo>
                <a:lnTo>
                  <a:pt x="0" y="0"/>
                </a:lnTo>
                <a:lnTo>
                  <a:pt x="0" y="15239"/>
                </a:lnTo>
                <a:lnTo>
                  <a:pt x="60959" y="15239"/>
                </a:lnTo>
                <a:lnTo>
                  <a:pt x="60959" y="0"/>
                </a:lnTo>
                <a:close/>
              </a:path>
            </a:pathLst>
          </a:custGeom>
          <a:solidFill>
            <a:srgbClr val="000000"/>
          </a:solidFill>
        </p:spPr>
        <p:txBody>
          <a:bodyPr wrap="square" lIns="0" tIns="0" rIns="0" bIns="0" rtlCol="0"/>
          <a:lstStyle/>
          <a:p>
            <a:endParaRPr sz="3367"/>
          </a:p>
        </p:txBody>
      </p:sp>
      <p:sp>
        <p:nvSpPr>
          <p:cNvPr id="10" name="Rectangle 9"/>
          <p:cNvSpPr/>
          <p:nvPr/>
        </p:nvSpPr>
        <p:spPr>
          <a:xfrm>
            <a:off x="215136" y="108160"/>
            <a:ext cx="1313180" cy="746679"/>
          </a:xfrm>
          <a:prstGeom prst="rect">
            <a:avLst/>
          </a:prstGeom>
        </p:spPr>
        <p:txBody>
          <a:bodyPr wrap="none">
            <a:spAutoFit/>
          </a:bodyPr>
          <a:lstStyle/>
          <a:p>
            <a:r>
              <a:rPr lang="en-IN" sz="4252" b="1" dirty="0">
                <a:solidFill>
                  <a:schemeClr val="bg1"/>
                </a:solidFill>
                <a:latin typeface="Calibri" pitchFamily="34" charset="0"/>
                <a:cs typeface="Calibri" pitchFamily="34" charset="0"/>
              </a:rPr>
              <a:t>Class</a:t>
            </a:r>
            <a:endParaRPr lang="en-IN" sz="4252" dirty="0">
              <a:solidFill>
                <a:schemeClr val="bg1"/>
              </a:solidFill>
              <a:latin typeface="Calibri" pitchFamily="34" charset="0"/>
              <a:cs typeface="Calibri" pitchFamily="34" charset="0"/>
            </a:endParaRPr>
          </a:p>
        </p:txBody>
      </p:sp>
      <p:pic>
        <p:nvPicPr>
          <p:cNvPr id="10241"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462" t="9707"/>
          <a:stretch/>
        </p:blipFill>
        <p:spPr bwMode="auto">
          <a:xfrm>
            <a:off x="6289420" y="4512680"/>
            <a:ext cx="8110793" cy="364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41589" y="1162390"/>
            <a:ext cx="13411427" cy="6299289"/>
          </a:xfrm>
          <a:prstGeom prst="rect">
            <a:avLst/>
          </a:prstGeom>
        </p:spPr>
        <p:txBody>
          <a:bodyPr wrap="square">
            <a:spAutoFit/>
          </a:bodyPr>
          <a:lstStyle/>
          <a:p>
            <a:pPr marL="628650" indent="-457200">
              <a:buFont typeface="Arial" panose="020B0604020202020204" pitchFamily="34" charset="0"/>
              <a:buChar char="•"/>
            </a:pPr>
            <a:r>
              <a:rPr lang="en-IN" sz="2800" dirty="0"/>
              <a:t>Collection of objects is called class. </a:t>
            </a:r>
          </a:p>
          <a:p>
            <a:pPr marL="628650" indent="-457200">
              <a:buFont typeface="Arial" panose="020B0604020202020204" pitchFamily="34" charset="0"/>
              <a:buChar char="•"/>
            </a:pPr>
            <a:r>
              <a:rPr lang="en-IN" sz="2800" dirty="0"/>
              <a:t>It is a logical entity. It can't be physical.</a:t>
            </a:r>
          </a:p>
          <a:p>
            <a:pPr marL="628650" indent="-457200">
              <a:buFont typeface="Arial" panose="020B0604020202020204" pitchFamily="34" charset="0"/>
              <a:buChar char="•"/>
            </a:pPr>
            <a:r>
              <a:rPr lang="en-US" sz="2800" dirty="0"/>
              <a:t>Almost everything in Python is an object, with its properties and methods.</a:t>
            </a:r>
          </a:p>
          <a:p>
            <a:pPr marL="628650" indent="-457200">
              <a:buFont typeface="Arial" panose="020B0604020202020204" pitchFamily="34" charset="0"/>
              <a:buChar char="•"/>
            </a:pPr>
            <a:r>
              <a:rPr lang="en-IN" sz="2800" dirty="0"/>
              <a:t>A class is a group of objects which have common properties. </a:t>
            </a:r>
          </a:p>
          <a:p>
            <a:pPr marL="628650" indent="-457200" algn="l">
              <a:buFont typeface="Arial" panose="020B0604020202020204" pitchFamily="34" charset="0"/>
              <a:buChar char="•"/>
            </a:pPr>
            <a:r>
              <a:rPr lang="en-US" sz="2800" dirty="0"/>
              <a:t>A Class is like an object constructor, or a "blueprint" for creating objects.</a:t>
            </a:r>
          </a:p>
          <a:p>
            <a:pPr marL="628650" indent="-457200">
              <a:buFont typeface="Arial" panose="020B0604020202020204" pitchFamily="34" charset="0"/>
              <a:buChar char="•"/>
            </a:pPr>
            <a:r>
              <a:rPr lang="en-IN" sz="2800" dirty="0"/>
              <a:t>Class doesn't consume any space.</a:t>
            </a:r>
          </a:p>
          <a:p>
            <a:endParaRPr lang="en-IN" sz="3367" b="1" i="1" dirty="0"/>
          </a:p>
          <a:p>
            <a:endParaRPr lang="en-IN" sz="3367" b="1" i="1" dirty="0"/>
          </a:p>
          <a:p>
            <a:r>
              <a:rPr lang="en-IN" sz="2800" b="1" i="1" dirty="0"/>
              <a:t>A class in Java can contain:</a:t>
            </a:r>
          </a:p>
          <a:p>
            <a:pPr marL="667200" indent="-457200">
              <a:buFont typeface="Arial" panose="020B0604020202020204" pitchFamily="34" charset="0"/>
              <a:buChar char="•"/>
            </a:pPr>
            <a:r>
              <a:rPr lang="en-IN" sz="2800" dirty="0"/>
              <a:t>Fields</a:t>
            </a:r>
          </a:p>
          <a:p>
            <a:pPr marL="667200" indent="-457200">
              <a:buFont typeface="Arial" panose="020B0604020202020204" pitchFamily="34" charset="0"/>
              <a:buChar char="•"/>
            </a:pPr>
            <a:r>
              <a:rPr lang="en-IN" sz="2800" dirty="0"/>
              <a:t>Methods</a:t>
            </a:r>
          </a:p>
          <a:p>
            <a:pPr marL="667200" indent="-457200">
              <a:buFont typeface="Arial" panose="020B0604020202020204" pitchFamily="34" charset="0"/>
              <a:buChar char="•"/>
            </a:pPr>
            <a:r>
              <a:rPr lang="en-IN" sz="2800" dirty="0"/>
              <a:t>Constructors</a:t>
            </a:r>
          </a:p>
          <a:p>
            <a:pPr marL="667200" indent="-457200">
              <a:buFont typeface="Arial" panose="020B0604020202020204" pitchFamily="34" charset="0"/>
              <a:buChar char="•"/>
            </a:pPr>
            <a:r>
              <a:rPr lang="en-IN" sz="2800" dirty="0"/>
              <a:t>Blocks</a:t>
            </a:r>
          </a:p>
          <a:p>
            <a:pPr marL="667200" indent="-457200">
              <a:buFont typeface="Arial" panose="020B0604020202020204" pitchFamily="34" charset="0"/>
              <a:buChar char="•"/>
            </a:pPr>
            <a:r>
              <a:rPr lang="en-IN" sz="2800" dirty="0"/>
              <a:t>Nested class and interface</a:t>
            </a:r>
          </a:p>
        </p:txBody>
      </p:sp>
    </p:spTree>
    <p:extLst>
      <p:ext uri="{BB962C8B-B14F-4D97-AF65-F5344CB8AC3E}">
        <p14:creationId xmlns:p14="http://schemas.microsoft.com/office/powerpoint/2010/main" val="775386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E8C8A-8402-B0E8-2E12-7AC774767D37}"/>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304481A9-907E-61D0-5DA6-75215218583B}"/>
              </a:ext>
            </a:extLst>
          </p:cNvPr>
          <p:cNvSpPr/>
          <p:nvPr/>
        </p:nvSpPr>
        <p:spPr>
          <a:xfrm>
            <a:off x="7902115" y="2365024"/>
            <a:ext cx="72001" cy="18000"/>
          </a:xfrm>
          <a:custGeom>
            <a:avLst/>
            <a:gdLst/>
            <a:ahLst/>
            <a:cxnLst/>
            <a:rect l="l" t="t" r="r" b="b"/>
            <a:pathLst>
              <a:path w="60959" h="15239">
                <a:moveTo>
                  <a:pt x="60959" y="0"/>
                </a:moveTo>
                <a:lnTo>
                  <a:pt x="0" y="0"/>
                </a:lnTo>
                <a:lnTo>
                  <a:pt x="0" y="15239"/>
                </a:lnTo>
                <a:lnTo>
                  <a:pt x="60959" y="15239"/>
                </a:lnTo>
                <a:lnTo>
                  <a:pt x="60959" y="0"/>
                </a:lnTo>
                <a:close/>
              </a:path>
            </a:pathLst>
          </a:custGeom>
          <a:solidFill>
            <a:srgbClr val="000000"/>
          </a:solidFill>
        </p:spPr>
        <p:txBody>
          <a:bodyPr wrap="square" lIns="0" tIns="0" rIns="0" bIns="0" rtlCol="0"/>
          <a:lstStyle/>
          <a:p>
            <a:endParaRPr sz="3367"/>
          </a:p>
        </p:txBody>
      </p:sp>
      <p:sp>
        <p:nvSpPr>
          <p:cNvPr id="10" name="Rectangle 9">
            <a:extLst>
              <a:ext uri="{FF2B5EF4-FFF2-40B4-BE49-F238E27FC236}">
                <a16:creationId xmlns:a16="http://schemas.microsoft.com/office/drawing/2014/main" id="{4772C5CA-8B5C-3854-4673-C64BD3748075}"/>
              </a:ext>
            </a:extLst>
          </p:cNvPr>
          <p:cNvSpPr/>
          <p:nvPr/>
        </p:nvSpPr>
        <p:spPr>
          <a:xfrm>
            <a:off x="215136" y="108160"/>
            <a:ext cx="1313180" cy="746679"/>
          </a:xfrm>
          <a:prstGeom prst="rect">
            <a:avLst/>
          </a:prstGeom>
        </p:spPr>
        <p:txBody>
          <a:bodyPr wrap="none">
            <a:spAutoFit/>
          </a:bodyPr>
          <a:lstStyle/>
          <a:p>
            <a:r>
              <a:rPr lang="en-IN" sz="4252" b="1" dirty="0">
                <a:solidFill>
                  <a:schemeClr val="bg1"/>
                </a:solidFill>
                <a:latin typeface="Calibri" pitchFamily="34" charset="0"/>
                <a:cs typeface="Calibri" pitchFamily="34" charset="0"/>
              </a:rPr>
              <a:t>Class</a:t>
            </a:r>
            <a:endParaRPr lang="en-IN" sz="4252" dirty="0">
              <a:solidFill>
                <a:schemeClr val="bg1"/>
              </a:solidFill>
              <a:latin typeface="Calibri" pitchFamily="34" charset="0"/>
              <a:cs typeface="Calibri" pitchFamily="34" charset="0"/>
            </a:endParaRPr>
          </a:p>
        </p:txBody>
      </p:sp>
      <p:sp>
        <p:nvSpPr>
          <p:cNvPr id="3" name="TextBox 2">
            <a:extLst>
              <a:ext uri="{FF2B5EF4-FFF2-40B4-BE49-F238E27FC236}">
                <a16:creationId xmlns:a16="http://schemas.microsoft.com/office/drawing/2014/main" id="{795B40E4-CB86-A1E1-9B1B-28D8171E33F2}"/>
              </a:ext>
            </a:extLst>
          </p:cNvPr>
          <p:cNvSpPr txBox="1"/>
          <p:nvPr/>
        </p:nvSpPr>
        <p:spPr>
          <a:xfrm>
            <a:off x="503176" y="854839"/>
            <a:ext cx="12851815" cy="2872581"/>
          </a:xfrm>
          <a:prstGeom prst="rect">
            <a:avLst/>
          </a:prstGeom>
          <a:noFill/>
        </p:spPr>
        <p:txBody>
          <a:bodyPr wrap="square">
            <a:spAutoFit/>
          </a:bodyPr>
          <a:lstStyle/>
          <a:p>
            <a:pPr algn="l" rtl="0" fontAlgn="base">
              <a:spcAft>
                <a:spcPts val="750"/>
              </a:spcAft>
              <a:buNone/>
            </a:pPr>
            <a:r>
              <a:rPr lang="en-US" sz="3200" b="1" i="0" dirty="0">
                <a:solidFill>
                  <a:srgbClr val="273239"/>
                </a:solidFill>
                <a:effectLst/>
                <a:latin typeface="Times New Roman" panose="02020603050405020304" pitchFamily="18" charset="0"/>
                <a:cs typeface="Times New Roman" panose="02020603050405020304" pitchFamily="18" charset="0"/>
              </a:rPr>
              <a:t>Some points on Python class:</a:t>
            </a:r>
            <a:r>
              <a:rPr lang="en-US" sz="3200" b="0" i="0" dirty="0">
                <a:solidFill>
                  <a:srgbClr val="273239"/>
                </a:solidFill>
                <a:effectLst/>
                <a:latin typeface="Times New Roman" panose="02020603050405020304" pitchFamily="18" charset="0"/>
                <a:cs typeface="Times New Roman" panose="02020603050405020304" pitchFamily="18" charset="0"/>
              </a:rPr>
              <a:t> </a:t>
            </a:r>
            <a:r>
              <a:rPr lang="en-US" sz="2800" b="0" i="0" dirty="0">
                <a:solidFill>
                  <a:srgbClr val="273239"/>
                </a:solidFill>
                <a:effectLst/>
                <a:latin typeface="Times New Roman" panose="02020603050405020304" pitchFamily="18" charset="0"/>
                <a:cs typeface="Times New Roman" panose="02020603050405020304" pitchFamily="18" charset="0"/>
              </a:rPr>
              <a:t> </a:t>
            </a:r>
          </a:p>
          <a:p>
            <a:pPr marL="457200" indent="-457200" algn="l" fontAlgn="base">
              <a:spcAft>
                <a:spcPts val="1800"/>
              </a:spcAft>
              <a:buFont typeface="Arial" panose="020B0604020202020204" pitchFamily="34" charset="0"/>
              <a:buChar char="•"/>
            </a:pPr>
            <a:r>
              <a:rPr lang="en-US" sz="2800" b="0" i="0" dirty="0">
                <a:solidFill>
                  <a:srgbClr val="273239"/>
                </a:solidFill>
                <a:effectLst/>
                <a:latin typeface="Times New Roman" panose="02020603050405020304" pitchFamily="18" charset="0"/>
                <a:cs typeface="Times New Roman" panose="02020603050405020304" pitchFamily="18" charset="0"/>
              </a:rPr>
              <a:t>Classes are created by keyword class.</a:t>
            </a:r>
          </a:p>
          <a:p>
            <a:pPr marL="457200" indent="-457200" algn="l" fontAlgn="base">
              <a:spcAft>
                <a:spcPts val="1800"/>
              </a:spcAft>
              <a:buFont typeface="Arial" panose="020B0604020202020204" pitchFamily="34" charset="0"/>
              <a:buChar char="•"/>
            </a:pPr>
            <a:r>
              <a:rPr lang="en-US" sz="2800" b="0" i="0" dirty="0">
                <a:solidFill>
                  <a:srgbClr val="273239"/>
                </a:solidFill>
                <a:effectLst/>
                <a:latin typeface="Times New Roman" panose="02020603050405020304" pitchFamily="18" charset="0"/>
                <a:cs typeface="Times New Roman" panose="02020603050405020304" pitchFamily="18" charset="0"/>
              </a:rPr>
              <a:t>Attributes are the variables that belong to a class.</a:t>
            </a:r>
          </a:p>
          <a:p>
            <a:pPr marL="457200" indent="-457200" algn="l" fontAlgn="base">
              <a:spcAft>
                <a:spcPts val="1800"/>
              </a:spcAft>
              <a:buFont typeface="Arial" panose="020B0604020202020204" pitchFamily="34" charset="0"/>
              <a:buChar char="•"/>
            </a:pPr>
            <a:r>
              <a:rPr lang="en-US" sz="2800" b="0" i="0" dirty="0">
                <a:solidFill>
                  <a:srgbClr val="273239"/>
                </a:solidFill>
                <a:effectLst/>
                <a:latin typeface="Times New Roman" panose="02020603050405020304" pitchFamily="18" charset="0"/>
                <a:cs typeface="Times New Roman" panose="02020603050405020304" pitchFamily="18" charset="0"/>
              </a:rPr>
              <a:t>Attributes are always public and can be accessed using the dot (.) operator. Example: </a:t>
            </a:r>
            <a:r>
              <a:rPr lang="en-US" sz="2800" b="0" i="0" dirty="0" err="1">
                <a:solidFill>
                  <a:srgbClr val="273239"/>
                </a:solidFill>
                <a:effectLst/>
                <a:latin typeface="Times New Roman" panose="02020603050405020304" pitchFamily="18" charset="0"/>
                <a:cs typeface="Times New Roman" panose="02020603050405020304" pitchFamily="18" charset="0"/>
              </a:rPr>
              <a:t>Myclass.Myattribute</a:t>
            </a:r>
            <a:endParaRPr lang="en-US" sz="2800" b="0" i="0" dirty="0">
              <a:solidFill>
                <a:srgbClr val="273239"/>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E9644EB-E93B-1D81-5719-8C524344E94E}"/>
              </a:ext>
            </a:extLst>
          </p:cNvPr>
          <p:cNvSpPr txBox="1"/>
          <p:nvPr/>
        </p:nvSpPr>
        <p:spPr>
          <a:xfrm>
            <a:off x="7144439" y="5308926"/>
            <a:ext cx="4952347" cy="2285882"/>
          </a:xfrm>
          <a:prstGeom prst="rect">
            <a:avLst/>
          </a:prstGeom>
          <a:noFill/>
        </p:spPr>
        <p:txBody>
          <a:bodyPr wrap="square">
            <a:spAutoFit/>
          </a:bodyPr>
          <a:lstStyle/>
          <a:p>
            <a:r>
              <a:rPr lang="en-IN" dirty="0"/>
              <a:t>class </a:t>
            </a:r>
            <a:r>
              <a:rPr lang="en-IN" dirty="0" err="1"/>
              <a:t>MyClass</a:t>
            </a:r>
            <a:r>
              <a:rPr lang="en-IN" dirty="0"/>
              <a:t>:</a:t>
            </a:r>
          </a:p>
          <a:p>
            <a:r>
              <a:rPr lang="en-IN" dirty="0"/>
              <a:t>  x = 5</a:t>
            </a:r>
          </a:p>
          <a:p>
            <a:endParaRPr lang="en-IN" dirty="0"/>
          </a:p>
          <a:p>
            <a:r>
              <a:rPr lang="en-IN" dirty="0"/>
              <a:t>p1 = </a:t>
            </a:r>
            <a:r>
              <a:rPr lang="en-IN" dirty="0" err="1"/>
              <a:t>MyClass</a:t>
            </a:r>
            <a:r>
              <a:rPr lang="en-IN" dirty="0"/>
              <a:t>()</a:t>
            </a:r>
          </a:p>
          <a:p>
            <a:r>
              <a:rPr lang="en-IN" dirty="0"/>
              <a:t>print(p1.x)</a:t>
            </a:r>
          </a:p>
        </p:txBody>
      </p:sp>
    </p:spTree>
    <p:extLst>
      <p:ext uri="{BB962C8B-B14F-4D97-AF65-F5344CB8AC3E}">
        <p14:creationId xmlns:p14="http://schemas.microsoft.com/office/powerpoint/2010/main" val="357180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rcRect b="23683"/>
          <a:stretch/>
        </p:blipFill>
        <p:spPr>
          <a:xfrm>
            <a:off x="1017928" y="819039"/>
            <a:ext cx="11994553" cy="4879982"/>
          </a:xfrm>
          <a:prstGeom prst="rect">
            <a:avLst/>
          </a:prstGeom>
        </p:spPr>
      </p:pic>
    </p:spTree>
    <p:extLst>
      <p:ext uri="{BB962C8B-B14F-4D97-AF65-F5344CB8AC3E}">
        <p14:creationId xmlns:p14="http://schemas.microsoft.com/office/powerpoint/2010/main" val="21653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23276" y="781271"/>
            <a:ext cx="11314452" cy="6667057"/>
          </a:xfrm>
          <a:prstGeom prst="rect">
            <a:avLst/>
          </a:prstGeom>
        </p:spPr>
      </p:pic>
    </p:spTree>
    <p:extLst>
      <p:ext uri="{BB962C8B-B14F-4D97-AF65-F5344CB8AC3E}">
        <p14:creationId xmlns:p14="http://schemas.microsoft.com/office/powerpoint/2010/main" val="153377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__</a:t>
            </a:r>
            <a:r>
              <a:rPr lang="en-GB" dirty="0" err="1"/>
              <a:t>init</a:t>
            </a:r>
            <a:r>
              <a:rPr lang="en-GB" dirty="0"/>
              <a:t>__() function</a:t>
            </a:r>
            <a:endParaRPr lang="en-IN" dirty="0"/>
          </a:p>
        </p:txBody>
      </p:sp>
      <p:sp>
        <p:nvSpPr>
          <p:cNvPr id="3" name="Content Placeholder 2"/>
          <p:cNvSpPr>
            <a:spLocks noGrp="1"/>
          </p:cNvSpPr>
          <p:nvPr>
            <p:ph idx="1"/>
          </p:nvPr>
        </p:nvSpPr>
        <p:spPr/>
        <p:txBody>
          <a:bodyPr/>
          <a:lstStyle/>
          <a:p>
            <a:pPr algn="just" eaLnBrk="0" fontAlgn="base" hangingPunct="0">
              <a:lnSpc>
                <a:spcPct val="100000"/>
              </a:lnSpc>
              <a:spcBef>
                <a:spcPct val="0"/>
              </a:spcBef>
              <a:spcAft>
                <a:spcPct val="0"/>
              </a:spcAft>
            </a:pPr>
            <a:r>
              <a:rPr lang="en-US" altLang="en-US" dirty="0">
                <a:solidFill>
                  <a:srgbClr val="000000"/>
                </a:solidFill>
                <a:latin typeface="Verdana" panose="020B0604030504040204" pitchFamily="34" charset="0"/>
              </a:rPr>
              <a:t>All classes have a function called </a:t>
            </a:r>
            <a:r>
              <a:rPr lang="en-US" altLang="en-US" dirty="0">
                <a:solidFill>
                  <a:srgbClr val="DC143C"/>
                </a:solidFill>
                <a:latin typeface="Consolas" panose="020B0609020204030204" pitchFamily="49" charset="0"/>
              </a:rPr>
              <a:t>__</a:t>
            </a:r>
            <a:r>
              <a:rPr lang="en-US" altLang="en-US" dirty="0" err="1">
                <a:solidFill>
                  <a:srgbClr val="DC143C"/>
                </a:solidFill>
                <a:latin typeface="Consolas" panose="020B0609020204030204" pitchFamily="49" charset="0"/>
              </a:rPr>
              <a:t>init</a:t>
            </a:r>
            <a:r>
              <a:rPr lang="en-US" altLang="en-US" dirty="0">
                <a:solidFill>
                  <a:srgbClr val="DC143C"/>
                </a:solidFill>
                <a:latin typeface="Consolas" panose="020B0609020204030204" pitchFamily="49" charset="0"/>
              </a:rPr>
              <a:t>__()</a:t>
            </a:r>
            <a:r>
              <a:rPr lang="en-US" altLang="en-US" dirty="0">
                <a:solidFill>
                  <a:srgbClr val="000000"/>
                </a:solidFill>
                <a:latin typeface="Verdana" panose="020B0604030504040204" pitchFamily="34" charset="0"/>
              </a:rPr>
              <a:t>, which is always executed when the class is being initiated.</a:t>
            </a:r>
            <a:endParaRPr lang="en-US" altLang="en-US" dirty="0"/>
          </a:p>
          <a:p>
            <a:pPr algn="just" eaLnBrk="0" fontAlgn="base" hangingPunct="0">
              <a:lnSpc>
                <a:spcPct val="100000"/>
              </a:lnSpc>
              <a:spcBef>
                <a:spcPct val="0"/>
              </a:spcBef>
              <a:spcAft>
                <a:spcPct val="0"/>
              </a:spcAft>
            </a:pPr>
            <a:r>
              <a:rPr lang="en-US" altLang="en-US" dirty="0">
                <a:solidFill>
                  <a:srgbClr val="000000"/>
                </a:solidFill>
                <a:latin typeface="Verdana" panose="020B0604030504040204" pitchFamily="34" charset="0"/>
              </a:rPr>
              <a:t>Use the </a:t>
            </a:r>
            <a:r>
              <a:rPr lang="en-US" altLang="en-US" dirty="0">
                <a:solidFill>
                  <a:srgbClr val="DC143C"/>
                </a:solidFill>
                <a:latin typeface="Consolas" panose="020B0609020204030204" pitchFamily="49" charset="0"/>
              </a:rPr>
              <a:t>__</a:t>
            </a:r>
            <a:r>
              <a:rPr lang="en-US" altLang="en-US" dirty="0" err="1">
                <a:solidFill>
                  <a:srgbClr val="DC143C"/>
                </a:solidFill>
                <a:latin typeface="Consolas" panose="020B0609020204030204" pitchFamily="49" charset="0"/>
              </a:rPr>
              <a:t>init</a:t>
            </a:r>
            <a:r>
              <a:rPr lang="en-US" altLang="en-US" dirty="0">
                <a:solidFill>
                  <a:srgbClr val="DC143C"/>
                </a:solidFill>
                <a:latin typeface="Consolas" panose="020B0609020204030204" pitchFamily="49" charset="0"/>
              </a:rPr>
              <a:t>__()</a:t>
            </a:r>
            <a:r>
              <a:rPr lang="en-US" altLang="en-US" dirty="0">
                <a:solidFill>
                  <a:srgbClr val="000000"/>
                </a:solidFill>
                <a:latin typeface="Verdana" panose="020B0604030504040204" pitchFamily="34" charset="0"/>
              </a:rPr>
              <a:t> function to assign values to object properties, or other operations that are necessary to do when the object is being created.</a:t>
            </a:r>
            <a:endParaRPr lang="en-US" altLang="en-US" sz="5197" dirty="0">
              <a:latin typeface="Arial" panose="020B0604020202020204" pitchFamily="34" charset="0"/>
            </a:endParaRPr>
          </a:p>
          <a:p>
            <a:endParaRPr lang="en-IN" dirty="0"/>
          </a:p>
        </p:txBody>
      </p:sp>
    </p:spTree>
    <p:extLst>
      <p:ext uri="{BB962C8B-B14F-4D97-AF65-F5344CB8AC3E}">
        <p14:creationId xmlns:p14="http://schemas.microsoft.com/office/powerpoint/2010/main" val="1624334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4349" y="270457"/>
            <a:ext cx="13502323" cy="6085804"/>
          </a:xfrm>
          <a:prstGeom prst="rect">
            <a:avLst/>
          </a:prstGeom>
        </p:spPr>
      </p:pic>
      <p:pic>
        <p:nvPicPr>
          <p:cNvPr id="5" name="Picture 4"/>
          <p:cNvPicPr>
            <a:picLocks noChangeAspect="1"/>
          </p:cNvPicPr>
          <p:nvPr/>
        </p:nvPicPr>
        <p:blipFill>
          <a:blip r:embed="rId3"/>
          <a:stretch>
            <a:fillRect/>
          </a:stretch>
        </p:blipFill>
        <p:spPr>
          <a:xfrm>
            <a:off x="344349" y="6642337"/>
            <a:ext cx="13502323" cy="945014"/>
          </a:xfrm>
          <a:prstGeom prst="rect">
            <a:avLst/>
          </a:prstGeom>
        </p:spPr>
      </p:pic>
      <p:pic>
        <p:nvPicPr>
          <p:cNvPr id="6" name="Picture 5"/>
          <p:cNvPicPr>
            <a:picLocks noChangeAspect="1"/>
          </p:cNvPicPr>
          <p:nvPr/>
        </p:nvPicPr>
        <p:blipFill>
          <a:blip r:embed="rId4"/>
          <a:stretch>
            <a:fillRect/>
          </a:stretch>
        </p:blipFill>
        <p:spPr>
          <a:xfrm>
            <a:off x="9823537" y="3313358"/>
            <a:ext cx="2262355" cy="2391632"/>
          </a:xfrm>
          <a:prstGeom prst="rect">
            <a:avLst/>
          </a:prstGeom>
        </p:spPr>
      </p:pic>
    </p:spTree>
    <p:extLst>
      <p:ext uri="{BB962C8B-B14F-4D97-AF65-F5344CB8AC3E}">
        <p14:creationId xmlns:p14="http://schemas.microsoft.com/office/powerpoint/2010/main" val="2483351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34218</TotalTime>
  <Words>450</Words>
  <Application>Microsoft Office PowerPoint</Application>
  <PresentationFormat>Custom</PresentationFormat>
  <Paragraphs>57</Paragraphs>
  <Slides>13</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3" baseType="lpstr">
      <vt:lpstr>Arial</vt:lpstr>
      <vt:lpstr>Arial Rounded MT Bold</vt:lpstr>
      <vt:lpstr>Bookman Old Style</vt:lpstr>
      <vt:lpstr>Calibri</vt:lpstr>
      <vt:lpstr>Calibri Light</vt:lpstr>
      <vt:lpstr>Consolas</vt:lpstr>
      <vt:lpstr>Times New Roman</vt:lpstr>
      <vt:lpstr>Verdana</vt:lpstr>
      <vt:lpstr>Office Theme</vt:lpstr>
      <vt:lpstr>Bitmap 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__init__() function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Msoffice548</cp:lastModifiedBy>
  <cp:revision>2491</cp:revision>
  <cp:lastPrinted>2022-09-04T06:42:31Z</cp:lastPrinted>
  <dcterms:created xsi:type="dcterms:W3CDTF">2020-01-16T09:29:34Z</dcterms:created>
  <dcterms:modified xsi:type="dcterms:W3CDTF">2025-03-17T06:39:30Z</dcterms:modified>
</cp:coreProperties>
</file>