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430" r:id="rId6"/>
    <p:sldId id="441" r:id="rId7"/>
    <p:sldId id="260" r:id="rId8"/>
    <p:sldId id="336" r:id="rId9"/>
    <p:sldId id="443" r:id="rId10"/>
    <p:sldId id="444" r:id="rId11"/>
    <p:sldId id="446" r:id="rId12"/>
    <p:sldId id="388" r:id="rId13"/>
    <p:sldId id="261" r:id="rId14"/>
    <p:sldId id="325" r:id="rId15"/>
    <p:sldId id="324" r:id="rId16"/>
    <p:sldId id="326" r:id="rId17"/>
    <p:sldId id="385" r:id="rId18"/>
    <p:sldId id="346" r:id="rId19"/>
    <p:sldId id="347" r:id="rId20"/>
    <p:sldId id="348" r:id="rId21"/>
    <p:sldId id="350" r:id="rId22"/>
    <p:sldId id="262" r:id="rId23"/>
    <p:sldId id="265" r:id="rId24"/>
    <p:sldId id="266" r:id="rId25"/>
    <p:sldId id="351" r:id="rId26"/>
    <p:sldId id="353" r:id="rId27"/>
    <p:sldId id="354" r:id="rId28"/>
    <p:sldId id="355" r:id="rId29"/>
    <p:sldId id="356" r:id="rId30"/>
    <p:sldId id="358" r:id="rId31"/>
    <p:sldId id="359" r:id="rId32"/>
    <p:sldId id="360" r:id="rId33"/>
    <p:sldId id="361" r:id="rId34"/>
    <p:sldId id="362" r:id="rId35"/>
    <p:sldId id="386" r:id="rId36"/>
    <p:sldId id="389" r:id="rId37"/>
    <p:sldId id="392" r:id="rId38"/>
    <p:sldId id="391" r:id="rId39"/>
    <p:sldId id="393" r:id="rId40"/>
    <p:sldId id="394" r:id="rId41"/>
    <p:sldId id="427" r:id="rId42"/>
    <p:sldId id="397" r:id="rId43"/>
    <p:sldId id="396" r:id="rId44"/>
    <p:sldId id="398" r:id="rId45"/>
    <p:sldId id="399" r:id="rId46"/>
    <p:sldId id="401" r:id="rId47"/>
    <p:sldId id="400" r:id="rId48"/>
    <p:sldId id="402" r:id="rId49"/>
    <p:sldId id="404" r:id="rId50"/>
    <p:sldId id="405" r:id="rId51"/>
    <p:sldId id="406" r:id="rId52"/>
    <p:sldId id="407" r:id="rId53"/>
    <p:sldId id="442" r:id="rId54"/>
    <p:sldId id="403" r:id="rId55"/>
    <p:sldId id="408" r:id="rId56"/>
    <p:sldId id="409" r:id="rId57"/>
    <p:sldId id="410" r:id="rId58"/>
    <p:sldId id="411" r:id="rId59"/>
    <p:sldId id="414" r:id="rId60"/>
    <p:sldId id="412" r:id="rId61"/>
    <p:sldId id="415" r:id="rId62"/>
    <p:sldId id="416" r:id="rId63"/>
    <p:sldId id="417" r:id="rId64"/>
    <p:sldId id="418" r:id="rId65"/>
    <p:sldId id="419" r:id="rId66"/>
    <p:sldId id="420" r:id="rId67"/>
    <p:sldId id="422" r:id="rId68"/>
    <p:sldId id="424" r:id="rId69"/>
    <p:sldId id="426" r:id="rId70"/>
    <p:sldId id="425" r:id="rId71"/>
    <p:sldId id="428" r:id="rId72"/>
    <p:sldId id="431" r:id="rId73"/>
    <p:sldId id="429" r:id="rId74"/>
    <p:sldId id="390" r:id="rId75"/>
    <p:sldId id="433" r:id="rId76"/>
    <p:sldId id="257" r:id="rId77"/>
    <p:sldId id="258" r:id="rId78"/>
    <p:sldId id="259" r:id="rId79"/>
    <p:sldId id="434" r:id="rId80"/>
    <p:sldId id="435" r:id="rId81"/>
    <p:sldId id="300" r:id="rId82"/>
    <p:sldId id="440" r:id="rId83"/>
    <p:sldId id="436" r:id="rId84"/>
    <p:sldId id="263" r:id="rId85"/>
    <p:sldId id="264" r:id="rId86"/>
    <p:sldId id="437" r:id="rId87"/>
    <p:sldId id="267" r:id="rId88"/>
    <p:sldId id="301" r:id="rId89"/>
    <p:sldId id="269" r:id="rId90"/>
    <p:sldId id="270" r:id="rId91"/>
    <p:sldId id="271" r:id="rId92"/>
    <p:sldId id="284" r:id="rId93"/>
    <p:sldId id="282" r:id="rId94"/>
    <p:sldId id="283" r:id="rId95"/>
    <p:sldId id="285" r:id="rId96"/>
    <p:sldId id="286" r:id="rId97"/>
    <p:sldId id="288" r:id="rId98"/>
    <p:sldId id="289" r:id="rId99"/>
    <p:sldId id="287" r:id="rId100"/>
    <p:sldId id="290" r:id="rId101"/>
    <p:sldId id="291" r:id="rId102"/>
    <p:sldId id="292" r:id="rId103"/>
    <p:sldId id="293" r:id="rId104"/>
    <p:sldId id="274" r:id="rId105"/>
    <p:sldId id="273" r:id="rId106"/>
    <p:sldId id="439" r:id="rId107"/>
    <p:sldId id="275" r:id="rId108"/>
    <p:sldId id="276" r:id="rId109"/>
    <p:sldId id="295" r:id="rId110"/>
    <p:sldId id="296" r:id="rId111"/>
    <p:sldId id="297" r:id="rId112"/>
    <p:sldId id="298" r:id="rId113"/>
    <p:sldId id="299" r:id="rId114"/>
    <p:sldId id="304" r:id="rId115"/>
    <p:sldId id="308" r:id="rId116"/>
    <p:sldId id="305" r:id="rId117"/>
    <p:sldId id="307" r:id="rId118"/>
    <p:sldId id="306" r:id="rId119"/>
    <p:sldId id="309" r:id="rId120"/>
    <p:sldId id="310" r:id="rId121"/>
    <p:sldId id="277" r:id="rId122"/>
    <p:sldId id="278" r:id="rId123"/>
    <p:sldId id="302" r:id="rId124"/>
    <p:sldId id="438" r:id="rId125"/>
    <p:sldId id="279" r:id="rId126"/>
    <p:sldId id="281" r:id="rId127"/>
    <p:sldId id="432" r:id="rId128"/>
    <p:sldId id="303" r:id="rId1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4" autoAdjust="0"/>
    <p:restoredTop sz="94660"/>
  </p:normalViewPr>
  <p:slideViewPr>
    <p:cSldViewPr snapToGrid="0">
      <p:cViewPr varScale="1">
        <p:scale>
          <a:sx n="85" d="100"/>
          <a:sy n="85" d="100"/>
        </p:scale>
        <p:origin x="5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5.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2.546"/>
    </inkml:context>
    <inkml:brush xml:id="br0">
      <inkml:brushProperty name="width" value="0.05" units="cm"/>
      <inkml:brushProperty name="height" value="0.05" units="cm"/>
      <inkml:brushProperty name="ignorePressure" value="1"/>
    </inkml:brush>
  </inkml:definitions>
  <inkml:trace contextRef="#ctx0" brushRef="#br0">177 1,'-1'0,"0"1,0-1,0 0,1 1,-1-1,0 1,0-1,0 1,1-1,-1 1,0 0,1-1,-1 1,0 0,1 0,-1 0,1-1,-1 1,1 0,0 0,-1 0,1 0,0 0,0 0,-1 1,-6 32,6-23,-15 94</inkml:trace>
  <inkml:trace contextRef="#ctx0" brushRef="#br0" timeOffset="1249.01">92 480,'-9'63</inkml:trace>
  <inkml:trace contextRef="#ctx0" brushRef="#br0" timeOffset="2587.07">39 903,'-19'183,"16"-103</inkml:trace>
  <inkml:trace contextRef="#ctx0" brushRef="#br0" timeOffset="2588.07">5 1501,'-5'152,"8"90,-3-204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05"/>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3.129"/>
    </inkml:context>
    <inkml:brush xml:id="br0">
      <inkml:brushProperty name="width" value="0.05" units="cm"/>
      <inkml:brushProperty name="height" value="0.05" units="cm"/>
      <inkml:brushProperty name="color" value="#E71224"/>
    </inkml:brush>
  </inkml:definitions>
  <inkml:trace contextRef="#ctx0" brushRef="#br0">0 116 24575,'1'-5'0,"0"-1"0,0 1 0,1 0 0,0 0 0,0 0 0,0 0 0,0 0 0,1 0 0,-1 0 0,1 1 0,1 0 0,-1-1 0,1 1 0,-1 0 0,1 1 0,0-1 0,1 1 0,-1-1 0,0 1 0,1 1 0,0-1 0,0 1 0,0-1 0,8-1 0,-9 2 0,0 0 0,0 0 0,1 1 0,-1-1 0,0 1 0,1 0 0,-1 1 0,1-1 0,-1 1 0,1 0 0,-1 0 0,1 0 0,-1 1 0,0-1 0,1 1 0,-1 0 0,1 0 0,-1 1 0,0-1 0,0 1 0,0 0 0,0 0 0,0 1 0,0-1 0,-1 1 0,1 0 0,-1 0 0,1 0 0,3 4 0,-6-2 0,1-1 0,-1 0 0,0 1 0,0-1 0,0 1 0,-1-1 0,1 1 0,-1-1 0,0 1 0,-1 0 0,1-1 0,-1 1 0,0-1 0,0 0 0,0 1 0,0-1 0,-1 0 0,-4 8 0,-1 5 0,-2-1 0,0 0 0,-15 21 0,10-21-1365,2-5-5461</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4.841"/>
    </inkml:context>
    <inkml:brush xml:id="br0">
      <inkml:brushProperty name="width" value="0.05" units="cm"/>
      <inkml:brushProperty name="height" value="0.05" units="cm"/>
      <inkml:brushProperty name="color" value="#E71224"/>
    </inkml:brush>
  </inkml:definitions>
  <inkml:trace contextRef="#ctx0" brushRef="#br0">0 3 24575,'0'0'0,"0"1"0,0-1 0,1 0 0,-1 0 0,0 0 0,0 1 0,0-1 0,0 0 0,0 0 0,1 0 0,-1 1 0,0-1 0,0 0 0,0 0 0,1 0 0,-1 0 0,0 1 0,0-1 0,1 0 0,-1 0 0,0 0 0,0 0 0,1 0 0,-1 0 0,0 0 0,0 0 0,1 0 0,-1 0 0,0 0 0,0 0 0,1 0 0,-1 0 0,0 0 0,0 0 0,1 0 0,-1 0 0,0 0 0,0 0 0,1 0 0,-1 0 0,0-1 0,0 1 0,1 0 0,-1 0 0,0 0 0,0 0 0,0-1 0,1 1 0,-1 0 0,0 0 0,0 0 0,0-1 0,0 1 0,0 0 0,1 0 0,-1-1 0,0 1 0,0 0 0,0 0 0,0-1 0,0 1 0,0 0 0,0 0 0,0-1 0,0 1 0,0 0 0,0-1 0,14 19 0,-7-2 0,-1 0 0,-1 1 0,-1 0 0,0 0 0,-1 0 0,-1 0 0,1 22 0,-8 123 0,4-151 0,-6 78 0,-7 261 0,14-346 0,0-1 0,0 1 0,1-1 0,-1 1 0,1 0 0,0-1 0,-1 1 0,2-1 0,-1 0 0,0 1 0,3 2 0,-3-5 0,0 0 0,0 0 0,0 0 0,0 0 0,0-1 0,0 1 0,1 0 0,-1-1 0,0 1 0,0-1 0,1 1 0,-1-1 0,0 0 0,1 1 0,-1-1 0,0 0 0,1 0 0,-1 0 0,1 0 0,-1 0 0,0 0 0,1-1 0,-1 1 0,0 0 0,1-1 0,-1 1 0,0-1 0,0 1 0,1-1 0,1-1 0,38-16 0,0 1 0,1 2 0,1 2 0,1 2 0,-1 2 0,79-6 0,-101 14-273,1 1 0,-1 1 0,1 1 0,26 5 0,-35-3-6553</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5.327"/>
    </inkml:context>
    <inkml:brush xml:id="br0">
      <inkml:brushProperty name="width" value="0.05" units="cm"/>
      <inkml:brushProperty name="height" value="0.05" units="cm"/>
      <inkml:brushProperty name="color" value="#E71224"/>
    </inkml:brush>
  </inkml:definitions>
  <inkml:trace contextRef="#ctx0" brushRef="#br0">2 14 24575,'0'0'0,"0"-1"0,0 1 0,-1 0 0,1-1 0,0 1 0,0-1 0,0 1 0,0 0 0,0-1 0,0 1 0,0 0 0,0-1 0,0 1 0,0-1 0,0 1 0,0 0 0,0-1 0,0 1 0,0-1 0,0 1 0,1 0 0,-1-1 0,0 1 0,0 0 0,0-1 0,1 1 0,-1 0 0,0-1 0,0 1 0,1 0 0,-1 0 0,0-1 0,1 1 0,-1 0 0,0 0 0,0 0 0,1-1 0,-1 1 0,1 0 0,-1 0 0,0 0 0,1 0 0,-1 0 0,0 0 0,1-1 0,-1 1 0,1 0 0,-1 0 0,0 0 0,1 0 0,-1 1 0,1-1 0,-1 0 0,0 0 0,1 0 0,-1 0 0,0 0 0,1 0 0,-1 1 0,0-1 0,1 0 0,-1 0 0,0 0 0,1 1 0,-1-1 0,1 1 0,0 0 0,1 0 0,-1 1 0,1-1 0,-1 1 0,0 0 0,1-1 0,-1 1 0,0 0 0,0 0 0,0-1 0,-1 1 0,2 4 0,3 36 0,-3 0 0,-1 0 0,-2 0 0,-8 46 0,1 18 0,7-27 0,2-42 0,-9 70 0,8-107-8,0 0-18,0 1 1,0-1-1,0 0 1,0 1-1,0-1 0,1 0 1,-1 1-1,0-1 1,0 0-1,0 1 0,0-1 1,0 0-1,0 1 1,0-1-1,0 1 0,-1-1 1,1 0-1,0 1 1,0-1-1,0 0 0,0 1 1,0-1-1,-1 0 1,1 0-1,0 1 0,0-1 1,0 0-1,-1 1 0,1-1 1,0 0-1,0 0 1,-1 0-1,1 1 0,0-1 1,-1 0-1,1 0 1,0 0-1,-1 0 0,1 1 1,0-1-1,-1 0 1,1 0-1,0 0 0,-1 0 1,1 0-1,0 0 1,-1 0-1,1 0 0,0 0 1,-1 0-1,1 0 1,-1 0-1</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5.812"/>
    </inkml:context>
    <inkml:brush xml:id="br0">
      <inkml:brushProperty name="width" value="0.05" units="cm"/>
      <inkml:brushProperty name="height" value="0.05" units="cm"/>
      <inkml:brushProperty name="color" value="#E71224"/>
    </inkml:brush>
  </inkml:definitions>
  <inkml:trace contextRef="#ctx0" brushRef="#br0">1 167 24575,'1'-3'0,"-1"-1"0,1 1 0,0-1 0,1 1 0,-1-1 0,0 1 0,1-1 0,0 1 0,0 0 0,0 0 0,0 0 0,3-3 0,32-32 0,-24 27 0,1 0 0,0 1 0,0 1 0,18-8 0,-25 13 0,1 0 0,0 1 0,0 0 0,0 1 0,1-1 0,-1 2 0,1-1 0,-1 1 0,1 0 0,9 1 0,-18 0 0,1 0 0,0 0 0,0 0 0,0 0 0,0 0 0,0 0 0,-1 1 0,1-1 0,0 0 0,0 0 0,0 1 0,0-1 0,-1 1 0,1-1 0,0 1 0,-1-1 0,1 1 0,0-1 0,-1 1 0,1-1 0,0 1 0,-1 0 0,1-1 0,-1 1 0,1 0 0,-1 0 0,0-1 0,1 1 0,-1 0 0,0 0 0,1 0 0,-1 1 0,0 1 0,0-1 0,0 1 0,-1 0 0,1 0 0,-1-1 0,0 1 0,0 0 0,0-1 0,0 1 0,-2 3 0,-39 56 0,41-61 0,-60 60 0,45-47 0,2 0 0,0 1 0,-17 22 0,30-35 0,0-1 0,0 0 0,0 1 0,0 0 0,1-1 0,-1 1 0,0-1 0,1 1 0,0 0 0,-1-1 0,1 1 0,0 0 0,0 0 0,-1-1 0,1 1 0,1 0 0,-1 0 0,0-1 0,0 1 0,1 0 0,-1-1 0,1 3 0,1-1 0,0 0 0,0 0 0,0-1 0,0 1 0,0-1 0,0 1 0,1-1 0,-1 0 0,1 0 0,-1 0 0,5 2 0,9 5 0,0-2 0,0 0 0,29 8 0,-30-10 0,10 4 0,6 0 0,48 24 0,-72-30 0,-1 1 0,1-1 0,-1 1 0,0 1 0,0-1 0,-1 1 0,1 0 0,-1 0 0,0 1 0,0-1 0,-1 1 0,1 0 0,2 7 0,-6-11 0,0 0 0,-1 0 0,1-1 0,-1 1 0,0 0 0,1 0 0,-1 0 0,0 0 0,0 0 0,-1 0 0,1 0 0,0 0 0,0 0 0,-1 0 0,1 0 0,-1 0 0,0-1 0,0 1 0,1 0 0,-1 0 0,0-1 0,-1 1 0,1-1 0,0 1 0,0-1 0,-1 1 0,1-1 0,-1 0 0,1 1 0,-1-1 0,1 0 0,-1 0 0,0 0 0,-2 1 0,-6 3 0,-1 0 0,1 0 0,-1-1 0,-15 4 0,-17 1-273,1-2 0,-1-2 0,0-2 0,-56-3 0,72-1-6553</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6.359"/>
    </inkml:context>
    <inkml:brush xml:id="br0">
      <inkml:brushProperty name="width" value="0.05" units="cm"/>
      <inkml:brushProperty name="height" value="0.05" units="cm"/>
      <inkml:brushProperty name="color" value="#E71224"/>
    </inkml:brush>
  </inkml:definitions>
  <inkml:trace contextRef="#ctx0" brushRef="#br0">0 1 24575,'7'0'0,"0"0"0,0 1 0,0 0 0,0 0 0,0 0 0,0 1 0,0 0 0,0 0 0,-1 1 0,1 0 0,-1 0 0,0 1 0,0-1 0,0 1 0,-1 1 0,1-1 0,-1 1 0,0 0 0,0 0 0,0 0 0,-1 1 0,0 0 0,0 0 0,-1 0 0,1 0 0,-1 0 0,0 1 0,-1-1 0,0 1 0,0 0 0,0 0 0,-1 0 0,0 0 0,0 0 0,-1 0 0,0 0 0,0 0 0,-1 0 0,-2 11 0,0-1 0,-1-1 0,-1-1 0,-9 22 0,8-22 0,0 1 0,1-1 0,-4 21 0,10-36 0,-1 1 0,0-1 0,0 1 0,0-1 0,0 1 0,0-1 0,1 1 0,-1-1 0,0 1 0,0-1 0,1 1 0,-1-1 0,0 0 0,1 1 0,-1-1 0,0 1 0,1-1 0,-1 0 0,1 1 0,-1-1 0,0 0 0,1 0 0,-1 1 0,1-1 0,-1 0 0,1 0 0,-1 0 0,1 1 0,-1-1 0,1 0 0,0 0 0,-1 0 0,1 0 0,-1 0 0,1 0 0,-1 0 0,1 0 0,-1 0 0,1 0 0,-1-1 0,1 1 0,-1 0 0,1 0 0,-1 0 0,1-1 0,0 1 0,35-10 0,-26 7 0,31-7 0,0 2 0,0 2 0,1 2 0,0 1 0,-1 3 0,63 6 0,245 56 0,-298-50 0,-32-8 0,56 11 0,-72-15 0,1 1 0,-1-1 0,0 0 0,1 0 0,-1 0 0,0 0 0,1-1 0,-1 1 0,1-1 0,-1 0 0,0 0 0,0 0 0,0-1 0,0 1 0,0-1 0,0 1 0,4-4 0,-6 3 0,0 0 0,0 0 0,0 0 0,0 0 0,0 0 0,0 0 0,0 0 0,-1-1 0,1 1 0,-1 0 0,0-1 0,0 1 0,0 0 0,0 0 0,0-1 0,0 1 0,0 0 0,-1-1 0,0 1 0,1 0 0,-1 0 0,0 0 0,0-1 0,0 1 0,-2-3 0,-35-53 0,38 57 0,-28-33-455,-2 1 0,-64-55 0,60 61-6371</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9.117"/>
    </inkml:context>
    <inkml:brush xml:id="br0">
      <inkml:brushProperty name="width" value="0.05" units="cm"/>
      <inkml:brushProperty name="height" value="0.05" units="cm"/>
      <inkml:brushProperty name="color" value="#E71224"/>
    </inkml:brush>
  </inkml:definitions>
  <inkml:trace contextRef="#ctx0" brushRef="#br0">1 22 24575,'0'0'0,"1"1"0,-1-1 0,1 0 0,-1 0 0,1-1 0,-1 1 0,1 0 0,-1 0 0,1 0 0,-1 0 0,0 0 0,1 0 0,-1-1 0,1 1 0,-1 0 0,1 0 0,-1-1 0,0 1 0,1 0 0,-1-1 0,0 1 0,1 0 0,-1-1 0,0 1 0,1 0 0,-1-1 0,0 1 0,0-1 0,1 1 0,-1-1 0,0 1 0,0 0 0,0-1 0,0 1 0,0-1 0,0 1 0,0-1 0,0 1 0,0-1 0,0 1 0,0-1 0,0 1 0,0-1 0,0 1 0,0-1 0,0 1 0,0-1 0,-1 1 0,1 0 0,0-1 0,0 1 0,0-1 0,-1 1 0,1 0 0,0-1 0,-1 1 0,1-1 0,0 1 0,-1 0 0,1 0 0,-1-1 0,1 1 0,0 0 0,-1 0 0,1-1 0,-1 1 0,0 0 0,42 1 0,0 1 0,0 3 0,52 12 0,6 1 0,543 47 0,170 28 0,-105 68 0,-299-63 0,874 146 0,147 34 0,-45 153 0,-38 109 0,-1087-432 0,363 187 0,-543-250 0,-3 5 0,-2 2 0,-2 4 0,-3 3 0,96 104 0,-33 5 0,-90-109 0,3-2 0,68 67 0,-95-110-1365</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0.036"/>
    </inkml:context>
    <inkml:brush xml:id="br0">
      <inkml:brushProperty name="width" value="0.05" units="cm"/>
      <inkml:brushProperty name="height" value="0.05" units="cm"/>
      <inkml:brushProperty name="color" value="#E71224"/>
    </inkml:brush>
  </inkml:definitions>
  <inkml:trace contextRef="#ctx0" brushRef="#br0">1 0 24575,'47'1'0,"-1"2"0,1 2 0,-1 2 0,0 2 0,-1 2 0,48 18 0,-66-19-112,4 0-515,52 26 1,-61-24-6200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0.490"/>
    </inkml:context>
    <inkml:brush xml:id="br0">
      <inkml:brushProperty name="width" value="0.05" units="cm"/>
      <inkml:brushProperty name="height" value="0.05" units="cm"/>
      <inkml:brushProperty name="color" value="#E71224"/>
    </inkml:brush>
  </inkml:definitions>
  <inkml:trace contextRef="#ctx0" brushRef="#br0">0 119 24575,'0'-1'0,"1"-1"0,-1 1 0,1 0 0,0 0 0,-1 0 0,1-1 0,0 1 0,-1 0 0,1 0 0,0 0 0,0 0 0,0 0 0,0 0 0,0 0 0,0 1 0,0-1 0,1 0 0,-1 1 0,0-1 0,2 0 0,31-13 0,-30 13 0,58-20 0,1 4 0,1 2 0,0 3 0,75-4 0,-131 15 0,0 1 0,1 0 0,-1 1 0,0 0 0,12 2 0,-19-3 0,0 0 0,1 1 0,-1-1 0,0 0 0,0 1 0,0-1 0,0 1 0,1-1 0,-1 1 0,0 0 0,0-1 0,0 1 0,0 0 0,0 0 0,0 0 0,-1 0 0,1 0 0,0 0 0,0 0 0,-1 0 0,1 0 0,0 0 0,-1 0 0,1 0 0,-1 0 0,0 1 0,1-1 0,-1 0 0,0 0 0,0 0 0,1 1 0,-1-1 0,0 0 0,0 0 0,-1 1 0,1-1 0,0 0 0,0 0 0,0 1 0,-1-1 0,1 0 0,-1 0 0,1 0 0,-2 2 0,-10 19-132,-2-1 0,0-1 0,-1 0-1,-1-1 1,0-1 0,-36 29 0,43-38-308,-14 12-6386</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1.210"/>
    </inkml:context>
    <inkml:brush xml:id="br0">
      <inkml:brushProperty name="width" value="0.05" units="cm"/>
      <inkml:brushProperty name="height" value="0.05" units="cm"/>
      <inkml:brushProperty name="color" value="#E71224"/>
    </inkml:brush>
  </inkml:definitions>
  <inkml:trace contextRef="#ctx0" brushRef="#br0">116 5 24575,'3'-3'0,"1"2"0,-1 4 0,-3 4 0,-1 10 0,-4 7 0,-4 12 0,-3 7 0,-3 5 0,-1 7 0,-1 1 0,0-2 0,2-3 0,5-6 0,3-6 0,6-12 0,3-10-8191</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1.663"/>
    </inkml:context>
    <inkml:brush xml:id="br0">
      <inkml:brushProperty name="width" value="0.05" units="cm"/>
      <inkml:brushProperty name="height" value="0.05" units="cm"/>
      <inkml:brushProperty name="color" value="#E71224"/>
    </inkml:brush>
  </inkml:definitions>
  <inkml:trace contextRef="#ctx0" brushRef="#br0">32 106 24575,'-1'1'0,"0"-1"0,0 1 0,0-1 0,0 1 0,0-1 0,0 1 0,0-1 0,0 1 0,0 0 0,0 0 0,1 0 0,-1-1 0,0 1 0,1 0 0,-1 0 0,0 0 0,1 0 0,-1 0 0,1 0 0,0 0 0,-1 0 0,1 0 0,-1 2 0,-6 29 0,7-31 0,-3 16 0,1-1 0,1 0 0,0 1 0,1-1 0,1 0 0,1 1 0,0-1 0,1 0 0,1 0 0,0 0 0,1-1 0,1 1 0,14 25 0,-19-39 0,0 0 0,0 0 0,1-1 0,-1 1 0,0 0 0,1-1 0,-1 1 0,1-1 0,0 0 0,-1 1 0,1-1 0,0 0 0,0 0 0,0 0 0,0 0 0,0-1 0,0 1 0,0 0 0,0-1 0,0 0 0,0 1 0,0-1 0,4 0 0,-3-1 0,1 1 0,0-1 0,-1-1 0,1 1 0,-1 0 0,1-1 0,-1 0 0,0 0 0,1 0 0,-1 0 0,0 0 0,3-4 0,7-7 0,-1 0 0,0-2 0,-1 1 0,13-22 0,62-134 0,-22 36 0,-63 133 0,-1 0 0,1 0 0,0-1 0,-1 1 0,1 0 0,0 0 0,0 0 0,-1 0 0,1 0 0,0 0 0,0 0 0,0 0 0,0 0 0,1 1 0,1-2 0,-3 2 0,1 0 0,-1 0 0,0 0 0,1 0 0,-1 1 0,1-1 0,-1 0 0,0 0 0,1 1 0,-1-1 0,0 0 0,1 1 0,-1-1 0,0 0 0,1 1 0,-1-1 0,0 1 0,0-1 0,0 0 0,1 1 0,-1-1 0,0 1 0,0-1 0,0 1 0,0-1 0,0 0 0,0 1 0,0-1 0,0 2 0,2 50 0,-2-43 0,0 22-78,-1 95-351,6 0 0,22 133 0,-20-219-6397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09"/>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2.069"/>
    </inkml:context>
    <inkml:brush xml:id="br0">
      <inkml:brushProperty name="width" value="0.05" units="cm"/>
      <inkml:brushProperty name="height" value="0.05" units="cm"/>
      <inkml:brushProperty name="color" value="#E71224"/>
    </inkml:brush>
  </inkml:definitions>
  <inkml:trace contextRef="#ctx0" brushRef="#br0">0 63 24575,'1'14'0,"0"0"0,1 0 0,1 0 0,0 0 0,1-1 0,9 21 0,-11-27 0,1 0 0,1 0 0,-1 0 0,1 0 0,0-1 0,1 0 0,-1 0 0,1 0 0,0 0 0,1-1 0,-1 0 0,1 0 0,11 6 0,-16-10 0,1 0 0,0 0 0,-1 0 0,1-1 0,0 1 0,0-1 0,-1 1 0,1-1 0,0 0 0,0 0 0,0 0 0,-1 0 0,1 0 0,0 0 0,0 0 0,0 0 0,-1-1 0,1 1 0,0-1 0,0 1 0,-1-1 0,1 0 0,3-1 0,-3-1 0,1 1 0,-1 0 0,0-1 0,0 0 0,1 1 0,-2-1 0,1 0 0,0 0 0,-1 0 0,1 0 0,-1-1 0,1-2 0,1-4 0,-1 0 0,0 0 0,0 0 0,-1 0 0,0 0 0,-1 0 0,-2-18 0,0 15 20,-2 1 0,0 0 0,0 0 0,-1 1 0,-11-20 0,13 27-42,1 0-1,-1 1 1,0-1 0,0 1-1,0-1 1,0 1 0,-1 0-1,-6-5 1,9 8-34,-1-1 0,1 0 1,-1 0-1,0 1 0,1-1 0,-1 1 0,0-1 0,1 1 1,-1 0-1,0 0 0,0-1 0,1 1 0,-1 0 0,0 1 1,0-1-1,1 0 0,-1 0 0,0 1 0,0-1 0,1 1 1,-1 0-1,-2 1 0,-6 4-6770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2.768"/>
    </inkml:context>
    <inkml:brush xml:id="br0">
      <inkml:brushProperty name="width" value="0.05" units="cm"/>
      <inkml:brushProperty name="height" value="0.05" units="cm"/>
      <inkml:brushProperty name="color" value="#E71224"/>
    </inkml:brush>
  </inkml:definitions>
  <inkml:trace contextRef="#ctx0" brushRef="#br0">25 4 24575,'0'0'0,"0"-1"0,0 1 0,0 0 0,0 0 0,0 0 0,0 0 0,0 0 0,0 0 0,0-1 0,0 1 0,0 0 0,0 0 0,0 0 0,0 0 0,0 0 0,0 0 0,0-1 0,0 1 0,1 0 0,-1 0 0,0 0 0,0 0 0,0 0 0,0 0 0,0 0 0,0 0 0,0 0 0,1-1 0,-1 1 0,0 0 0,0 0 0,0 0 0,0 0 0,0 0 0,1 0 0,-1 0 0,0 0 0,0 0 0,0 0 0,0 0 0,0 0 0,0 0 0,1 0 0,-1 0 0,0 0 0,0 0 0,0 1 0,0-1 0,0 0 0,1 0 0,-1 0 0,0 0 0,0 0 0,0 0 0,0 0 0,0 0 0,0 0 0,0 0 0,0 1 0,0-1 0,1 0 0,-1 0 0,14 13 0,10 24 0,-23-32 0,0 0 0,0 0 0,0 0 0,-1 0 0,0 0 0,0 0 0,-1 1 0,1-1 0,-1 0 0,0 0 0,-3 8 0,-26 62 0,9-24 0,16-36 0,3-11 0,0 0 0,1-1 0,0 1 0,0 0 0,0-1 0,0 1 0,0 7 0,1-10 0,1-1 0,-1 0 0,0 0 0,0 1 0,0-1 0,1 0 0,-1 1 0,0-1 0,1 0 0,-1 0 0,0 0 0,0 1 0,1-1 0,-1 0 0,0 0 0,1 0 0,-1 0 0,0 0 0,1 0 0,-1 0 0,0 0 0,1 0 0,-1 0 0,1 0 0,-1 0 0,0 0 0,1 0 0,-1 0 0,0 0 0,1 0 0,-1 0 0,0 0 0,1 0 0,-1 0 0,0-1 0,1 1 0,-1 0 0,0 0 0,0 0 0,1-1 0,-1 1 0,0 0 0,0 0 0,1-1 0,16-9 0,5-9 0,0-1 0,-1-1 0,-1-1 0,-1 0 0,28-44 0,16-20 0,-61 84 0,0 1 0,0-1 0,0 0 0,0 1 0,0-1 0,1 1 0,-1 0 0,0 0 0,1 0 0,-1 0 0,1 0 0,-1 0 0,1 0 0,-1 1 0,1 0 0,0-1 0,4 1 0,52 6 0,-21-1 0,29-7-1365,-49 0-5461</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127"/>
    </inkml:context>
    <inkml:brush xml:id="br0">
      <inkml:brushProperty name="width" value="0.05" units="cm"/>
      <inkml:brushProperty name="height" value="0.05" units="cm"/>
      <inkml:brushProperty name="color" value="#E71224"/>
    </inkml:brush>
  </inkml:definitions>
  <inkml:trace contextRef="#ctx0" brushRef="#br0">0 83 24575,'3'0'0,"3"0"0,5-3 0,2 0 0,5-4 0,5 1 0,1-3 0,0-1 0,-1 0 0,-3-1 0,-3-2 0,-6 2-8191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454"/>
    </inkml:context>
    <inkml:brush xml:id="br0">
      <inkml:brushProperty name="width" value="0.05" units="cm"/>
      <inkml:brushProperty name="height" value="0.05" units="cm"/>
      <inkml:brushProperty name="color" value="#E71224"/>
    </inkml:brush>
  </inkml:definitions>
  <inkml:trace contextRef="#ctx0" brushRef="#br0">9 3 24575,'2'-2'0,"2"8"0,3 11 0,-4 27 0,-2 0 0,-1 0 0,-13 80 0,6-65 0,1 76 0,18 7-1365,-6-107-5461</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984"/>
    </inkml:context>
    <inkml:brush xml:id="br0">
      <inkml:brushProperty name="width" value="0.05" units="cm"/>
      <inkml:brushProperty name="height" value="0.05" units="cm"/>
      <inkml:brushProperty name="color" value="#E71224"/>
    </inkml:brush>
  </inkml:definitions>
  <inkml:trace contextRef="#ctx0" brushRef="#br0">213 234 24575,'3'-2'0,"0"-1"0,0 1 0,0-1 0,0 0 0,0 0 0,0 0 0,-1 0 0,1-1 0,-1 1 0,0-1 0,0 1 0,0-1 0,0 0 0,-1 0 0,0 0 0,0 0 0,0 0 0,0 0 0,0 0 0,-1 0 0,0 0 0,0 0 0,-1-8 0,1-2 0,-1 0 0,-1-1 0,-1 1 0,0 0 0,-7-21 0,9 33 0,1 0 0,-1 0 0,0 0 0,0 0 0,1 1 0,-1-1 0,0 0 0,-1 0 0,1 0 0,0 1 0,0-1 0,-1 1 0,1-1 0,-1 1 0,1-1 0,-1 1 0,0 0 0,0 0 0,1 0 0,-1 0 0,-3-1 0,3 2 0,-1 0 0,1 0 0,0 1 0,0-1 0,0 1 0,0-1 0,0 1 0,0 0 0,0 0 0,0 0 0,0 0 0,0 0 0,1 0 0,-1 0 0,0 1 0,1-1 0,-1 1 0,1-1 0,-1 1 0,1-1 0,-2 4 0,-25 33 0,1 2 0,2 0 0,2 2 0,-20 52 0,29-52 0,13-42 0,1 1 0,0-1 0,0 1 0,0-1 0,0 0 0,0 1 0,0-1 0,0 1 0,0-1 0,0 0 0,0 1 0,0-1 0,0 1 0,0-1 0,0 0 0,1 1 0,-1-1 0,0 0 0,0 1 0,0-1 0,1 0 0,-1 1 0,0-1 0,0 0 0,1 1 0,-1-1 0,0 0 0,0 1 0,1-1 0,-1 0 0,1 0 0,20-8 0,2-8 0,-12 8 0,0 0 0,0 1 0,1 0 0,24-9 0,-31 14 0,1 1 0,-1 0 0,1 0 0,-1 1 0,1-1 0,-1 1 0,1 0 0,-1 1 0,1 0 0,-1-1 0,0 2 0,1-1 0,-1 0 0,0 1 0,10 5 0,21 12-28,-26-13-194,1 0-1,0-1 0,0 0 0,1-1 0,14 4 0,-9-6-6603</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4.375"/>
    </inkml:context>
    <inkml:brush xml:id="br0">
      <inkml:brushProperty name="width" value="0.05" units="cm"/>
      <inkml:brushProperty name="height" value="0.05" units="cm"/>
      <inkml:brushProperty name="color" value="#E71224"/>
    </inkml:brush>
  </inkml:definitions>
  <inkml:trace contextRef="#ctx0" brushRef="#br0">67 0 24575,'1'0'0,"-1"1"0,1-1 0,0 1 0,-1-1 0,1 0 0,0 1 0,-1-1 0,1 1 0,-1 0 0,1-1 0,-1 1 0,1-1 0,-1 1 0,1 0 0,-1-1 0,0 1 0,1 0 0,-1 0 0,0-1 0,0 1 0,1 0 0,-1 0 0,0-1 0,0 1 0,0 0 0,0 0 0,0 0 0,0-1 0,0 1 0,0 1 0,-2 31 0,2-27 0,-36 247 0,20-169 0,-7 134 0,23-150-273,2 1 0,4-1 0,3 1 0,18 71 0,-18-108-6553</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4.703"/>
    </inkml:context>
    <inkml:brush xml:id="br0">
      <inkml:brushProperty name="width" value="0.05" units="cm"/>
      <inkml:brushProperty name="height" value="0.05" units="cm"/>
      <inkml:brushProperty name="color" value="#E71224"/>
    </inkml:brush>
  </inkml:definitions>
  <inkml:trace contextRef="#ctx0" brushRef="#br0">0 7 24575,'3'-3'0,"4"0"0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5.079"/>
    </inkml:context>
    <inkml:brush xml:id="br0">
      <inkml:brushProperty name="width" value="0.05" units="cm"/>
      <inkml:brushProperty name="height" value="0.05" units="cm"/>
      <inkml:brushProperty name="color" value="#E71224"/>
    </inkml:brush>
  </inkml:definitions>
  <inkml:trace contextRef="#ctx0" brushRef="#br0">0 0 24575,'0'3'0,"0"4"0,3 6 0,1 4 0,2 4 0,4 5 0,-1 4 0,-1 2 0,-3 1 0,-1 1 0,-2 1 0,-1-4 0,-4-4 0,-1-3 0,0-6-8191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5.407"/>
    </inkml:context>
    <inkml:brush xml:id="br0">
      <inkml:brushProperty name="width" value="0.05" units="cm"/>
      <inkml:brushProperty name="height" value="0.05" units="cm"/>
      <inkml:brushProperty name="color" value="#E71224"/>
    </inkml:brush>
  </inkml:definitions>
  <inkml:trace contextRef="#ctx0" brushRef="#br0">1 114 24575,'3'-2'0,"3"-2"0,5-3 0,2 1 0,2-3 0,4-2 0,2-2 0,0-1 0,0-2 0,-2-1 0,-3 3-8191</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6.061"/>
    </inkml:context>
    <inkml:brush xml:id="br0">
      <inkml:brushProperty name="width" value="0.05" units="cm"/>
      <inkml:brushProperty name="height" value="0.05" units="cm"/>
      <inkml:brushProperty name="color" value="#E71224"/>
    </inkml:brush>
  </inkml:definitions>
  <inkml:trace contextRef="#ctx0" brushRef="#br0">516 1 24575,'-10'68'0,"1"-21"0,-4 40 0,-9 111 0,21-172 0,1 0 0,1-1 0,1 1 0,2 0 0,10 39 0,-13-60 0,0 1 0,1-1 0,0 0 0,1 0 0,-1 0 0,1 0 0,0 0 0,0-1 0,0 1 0,1-1 0,-1 0 0,1 0 0,0 0 0,8 5 0,-9-7 0,0-1 0,0 0 0,0 1 0,0-2 0,0 1 0,1 0 0,-1-1 0,0 1 0,0-1 0,1 0 0,-1 0 0,0 0 0,0-1 0,1 1 0,-1-1 0,0 1 0,0-1 0,0 0 0,0 0 0,0-1 0,0 1 0,0-1 0,0 1 0,0-1 0,-1 0 0,3-2 0,10-8 0,-1-1 0,0 0 0,-1-1 0,12-17 0,25-25 0,-49 55 0,0 0 0,0-1 0,1 1 0,-1 0 0,1 0 0,-1 0 0,1 0 0,0 0 0,-1 0 0,1 0 0,0 1 0,-1-1 0,1 1 0,0-1 0,0 1 0,0 0 0,-1-1 0,1 1 0,0 0 0,0 0 0,0 0 0,0 1 0,-1-1 0,1 0 0,0 1 0,0-1 0,0 1 0,-1 0 0,1-1 0,3 3 0,2 2 0,1 1 0,-1 0 0,-1 0 0,1 1 0,7 9 0,15 14 0,-24-26 0,0 0 0,0 0 0,0 0 0,0-1 0,1 0 0,0 0 0,0-1 0,-1 1 0,1-1 0,1 0 0,-1-1 0,0 0 0,0 0 0,1 0 0,-1-1 0,0 1 0,1-1 0,9-2 0,-7-1 0,0 0 0,0 0 0,0-1 0,0 0 0,0 0 0,-1-1 0,0 0 0,0-1 0,0 0 0,0 0 0,9-11 0,11-13 0,-2-1 0,31-50 0,-34 48 0,-22 32 0,-1 0 0,1 0 0,-1 0 0,1 0 0,-1 0 0,1 0 0,0 0 0,0 1 0,0-1 0,-1 0 0,1 0 0,0 1 0,0-1 0,0 1 0,0-1 0,0 1 0,2-2 0,1 16 0,-12 41 0,6-42 0,-2 31 0,3-1 0,5 54 0,-1 41 0,-10-43 0,-4-1 0,-4 0 0,-54 180 0,59-240 0,-3-1 0,0 0 0,-3 0 0,0-2 0,-2 0 0,-1 0 0,-2-2 0,-1-1 0,-1 0 0,-1-2 0,-1-1 0,-2-1 0,0-1 0,-1-1 0,-2-1 0,0-2 0,-1-1 0,-1-2 0,-46 18 0,23-16-151,-1-2-1,0-2 0,-1-3 0,0-2 1,-1-3-1,1-2 0,-1-3 1,-97-10-1,110 3-6674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2"/>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8.436"/>
    </inkml:context>
    <inkml:brush xml:id="br0">
      <inkml:brushProperty name="width" value="0.05" units="cm"/>
      <inkml:brushProperty name="height" value="0.05" units="cm"/>
      <inkml:brushProperty name="color" value="#E71224"/>
    </inkml:brush>
  </inkml:definitions>
  <inkml:trace contextRef="#ctx0" brushRef="#br0">1 1879 24575,'92'-75'0,"159"-143"0,-42 40 0,254-284 0,-66 63 0,-268 280 0,173-122 0,-67 81-1365,-196 133-5461</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0.776"/>
    </inkml:context>
    <inkml:brush xml:id="br0">
      <inkml:brushProperty name="width" value="0.05" units="cm"/>
      <inkml:brushProperty name="height" value="0.05" units="cm"/>
      <inkml:brushProperty name="color" value="#E71224"/>
    </inkml:brush>
  </inkml:definitions>
  <inkml:trace contextRef="#ctx0" brushRef="#br0">1 793 24575,'25'-23'0,"1"2"0,57-35 0,1-1 0,-3-9 0,84-92 0,-111 102 0,2 2 0,3 3 0,111-75 0,-109 93-122,74-28 1,-87 40-1001,-26 11-5704</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2.163"/>
    </inkml:context>
    <inkml:brush xml:id="br0">
      <inkml:brushProperty name="width" value="0.05" units="cm"/>
      <inkml:brushProperty name="height" value="0.05" units="cm"/>
      <inkml:brushProperty name="color" value="#E71224"/>
    </inkml:brush>
  </inkml:definitions>
  <inkml:trace contextRef="#ctx0" brushRef="#br0">1 136 24575,'1'-2'0,"0"1"0,-1 0 0,1 0 0,0-1 0,0 1 0,1 0 0,-1 0 0,0 0 0,0 1 0,0-1 0,1 0 0,-1 0 0,0 1 0,1-1 0,-1 0 0,1 1 0,-1-1 0,1 1 0,1 0 0,33-10 0,-34 9 0,48-9 0,-22 5 0,0-1 0,40-16 0,-18-2 0,-41 18 0,1 0 0,-1 2 0,1-1 0,0 1 0,0 0 0,1 1 0,-1 0 0,0 1 0,15-1 0,-24 3 0,1 0 0,-1 0 0,0 0 0,1 1 0,-1-1 0,0 0 0,0 1 0,1-1 0,-1 1 0,0 0 0,0-1 0,0 1 0,0 0 0,0-1 0,0 1 0,0 0 0,0 0 0,0 0 0,0 0 0,0 0 0,-1 0 0,1 0 0,0 0 0,-1 1 0,1-1 0,-1 0 0,1 0 0,-1 0 0,0 1 0,1-1 0,-1 0 0,0 1 0,0 0 0,0 55 0,-2-30 0,4-9 0,1 0 0,0-1 0,2 1 0,0-1 0,1 0 0,0 0 0,2-1 0,0 0 0,1 0 0,10 14 0,-26-37 0,-1 1 0,-1 0 0,1 0 0,-1 0 0,0 1 0,-11-4 0,-77-35 0,75 35 30,-1 1 0,1 2 0,-29-6 0,44 11-123,0 0 0,0 1 1,0 0-1,0 0 0,0 1 0,0-1 0,0 1 0,0 1 1,0-1-1,0 1 0,0 1 0,1-1 0,-1 1 1,1 0-1,-8 5 0,4 0-6733</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7.080"/>
    </inkml:context>
    <inkml:brush xml:id="br0">
      <inkml:brushProperty name="width" value="0.05" units="cm"/>
      <inkml:brushProperty name="height" value="0.05" units="cm"/>
      <inkml:brushProperty name="color" value="#E71224"/>
    </inkml:brush>
  </inkml:definitions>
  <inkml:trace contextRef="#ctx0" brushRef="#br0">1 2943 24575,'15'-6'0,"8"-5"0,0 2 0,35-10 0,30 4 0,47-7 0,160-48 0,-99 9 0,311-56 0,-221 87 0,323 7 0,-115 9 0,388-52 0,-105 6 0,-739 58 0,671-49 0,-2-38 0,1708-427 0,-1375 214 0,-652 180 0,253-57 0,292-96 0,-635 169 0,578-183 0,-623 209 0,-208 62 0,-1-3 0,-1-1 0,58-40 0,144-95 0,-233 148 0,-1 1 0,1-2 0,-1 0 0,-1 0 0,0-1 0,15-21 0,-24 32 0,0-1 0,-1 0 0,1 1 0,0-1 0,-1 0 0,1 1 0,-1-1 0,1 0 0,-1 1 0,1-1 0,-1 0 0,0 0 0,1 0 0,-1 0 0,0 1 0,0-1 0,0 0 0,1 0 0,-1 0 0,0 0 0,0 0 0,0 0 0,0 1 0,-1-1 0,1 0 0,0 0 0,0 0 0,0 0 0,-1 0 0,1 1 0,0-1 0,-1 0 0,1 0 0,-1 0 0,1 1 0,-1-1 0,1 0 0,-1 1 0,1-1 0,-1 0 0,0 1 0,1-1 0,-1 1 0,0-1 0,0 1 0,1-1 0,-1 1 0,0 0 0,0-1 0,-1 1 0,-2-1 0,1 0 0,-1 1 0,0 0 0,0-1 0,0 1 0,0 1 0,0-1 0,0 1 0,-6 1 0,-51 13 0,-1-2 0,0-3 0,-87 2 0,129-11 0,-1 0 0,-1 0 0,1 1 0,0 1 0,-26 8 0,47-12 0,0 1 0,-1 0 0,1 0 0,0 0 0,0 0 0,0 0 0,-1 0 0,1 0 0,0 1 0,0-1 0,0 0 0,0 0 0,-1 0 0,1 0 0,0 0 0,0 0 0,0 0 0,0 0 0,-1 0 0,1 0 0,0 1 0,0-1 0,0 0 0,0 0 0,0 0 0,0 0 0,-1 0 0,1 0 0,0 1 0,0-1 0,0 0 0,0 0 0,0 0 0,0 1 0,0-1 0,0 0 0,0 0 0,0 0 0,0 0 0,0 1 0,0-1 0,0 0 0,0 0 0,0 0 0,0 0 0,0 1 0,0-1 0,0 0 0,0 0 0,0 0 0,0 1 0,0-1 0,0 0 0,1 0 0,-1 0 0,14 7 0,22 3 0,-34-10 0,313 90 0,-85-22 0,-83-29 0,-146-38 0,0-1 0,1 1 0,-1-1 0,1 1 0,-1-1 0,0 0 0,1 0 0,-1 0 0,1 0 0,-1 0 0,1 0 0,-1 0 0,1-1 0,-1 1 0,0 0 0,1-1 0,-1 1 0,1-1 0,-1 1 0,2-2 0,-3 1 0,0 0 0,1 1 0,-1-1 0,0 0 0,0 0 0,1 0 0,-1 0 0,0 1 0,0-1 0,0 0 0,0 0 0,0 0 0,0 0 0,0 0 0,0 1 0,-1-1 0,1 0 0,0 0 0,0 0 0,-1 0 0,1 1 0,-1-1 0,0-1 0,-3-5 0,0 0 0,-1 1 0,0 0 0,0 0 0,0 0 0,-7-5 0,-14-10 40,-1 2 0,-52-28 0,63 38-252,-1 1 0,0 1 0,0 1-1,-1 0 1,0 1 0,-28-4 0,31 8-6614</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9.455"/>
    </inkml:context>
    <inkml:brush xml:id="br0">
      <inkml:brushProperty name="width" value="0.05" units="cm"/>
      <inkml:brushProperty name="height" value="0.05" units="cm"/>
      <inkml:brushProperty name="color" value="#E71224"/>
    </inkml:brush>
  </inkml:definitions>
  <inkml:trace contextRef="#ctx0" brushRef="#br0">395 1 24575,'-13'1'0,"0"1"0,0 0 0,1 2 0,-1-1 0,1 1 0,0 1 0,0 0 0,0 1 0,1 0 0,0 1 0,0 0 0,0 1 0,-13 13 0,-4 4 0,1 1 0,2 2 0,-37 49 0,53-63 0,0-1 0,1 1 0,1 0 0,0 0 0,0 1 0,2 0 0,0 0 0,0 1 0,2-1 0,-4 30 0,7-36 0,0 0 0,0 0 0,1-1 0,0 1 0,1 0 0,0 0 0,0-1 0,1 0 0,0 1 0,0-1 0,1 0 0,0 0 0,1-1 0,-1 1 0,2-1 0,-1 0 0,1 0 0,0-1 0,0 0 0,0 0 0,9 6 0,2 0 0,1-2 0,0 1 0,1-2 0,0-1 0,0 0 0,0-2 0,1 0 0,0-1 0,1-1 0,-1 0 0,1-2 0,29 0 0,-30-2 0,0-1 0,0 0 0,0-2 0,0 0 0,0-1 0,-1-1 0,1-1 0,-1-1 0,-1 0 0,1-2 0,-1 0 0,30-20 0,-42 24 0,-1 1 0,0-1 0,1 1 0,-1-2 0,-1 1 0,1 0 0,-1-1 0,0 0 0,0 0 0,-1 0 0,0-1 0,0 1 0,0-1 0,-1 1 0,0-1 0,0 0 0,-1 0 0,0 0 0,1-11 0,-3 8 0,0 1 0,0-1 0,-1 1 0,0-1 0,-1 1 0,0 0 0,0 0 0,-1 0 0,0 0 0,-1 1 0,1 0 0,-2 0 0,-11-15 0,1 5 0,-1 1 0,-1 0 0,0 2 0,-1 0 0,-32-20 0,-111-49 0,104 56 0,50 24-1365</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9.816"/>
    </inkml:context>
    <inkml:brush xml:id="br0">
      <inkml:brushProperty name="width" value="0.05" units="cm"/>
      <inkml:brushProperty name="height" value="0.05" units="cm"/>
      <inkml:brushProperty name="color" value="#E71224"/>
    </inkml:brush>
  </inkml:definitions>
  <inkml:trace contextRef="#ctx0" brushRef="#br0">1 69 24575,'5'0'0,"6"0"0,5 0 0,7 0 0,7-3 0,5 0 0,4-4 0,5-2 0,0-4 0,-1 2 0,-6-1 0,-9 1-8191</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0.160"/>
    </inkml:context>
    <inkml:brush xml:id="br0">
      <inkml:brushProperty name="width" value="0.05" units="cm"/>
      <inkml:brushProperty name="height" value="0.05" units="cm"/>
      <inkml:brushProperty name="color" value="#E71224"/>
    </inkml:brush>
  </inkml:definitions>
  <inkml:trace contextRef="#ctx0" brushRef="#br0">87 1 24575,'-3'6'0,"0"-1"0,0 1 0,0 0 0,0 0 0,1 0 0,0 0 0,1 1 0,-1-1 0,1 1 0,0 6 0,-4 15 0,-13 46 0,3 1 0,4 0 0,-2 105 0,12-152 0,2 0 0,1-1 0,1 1 0,1-1 0,2 0 0,0 0 0,2 0 0,1-1 0,1 0 0,2-1 0,0 0 0,27 39 0,-32-55-124,0 0 0,1 0 0,0 0 0,0-1 0,1-1 0,0 0-1,1 0 1,-1 0 0,1-1 0,14 6 0,7-1-6702</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0.972"/>
    </inkml:context>
    <inkml:brush xml:id="br0">
      <inkml:brushProperty name="width" value="0.05" units="cm"/>
      <inkml:brushProperty name="height" value="0.05" units="cm"/>
      <inkml:brushProperty name="color" value="#E71224"/>
    </inkml:brush>
  </inkml:definitions>
  <inkml:trace contextRef="#ctx0" brushRef="#br0">1 5 24575,'0'0'0,"0"0"0,0 0 0,0 0 0,0 0 0,0 0 0,0-1 0,0 1 0,0 0 0,0 0 0,0 0 0,0 0 0,0 0 0,0-1 0,0 1 0,0 0 0,0 0 0,0 0 0,0 0 0,0 0 0,0-1 0,0 1 0,0 0 0,0 0 0,0 0 0,0 0 0,0 0 0,0 0 0,1-1 0,-1 1 0,0 0 0,0 0 0,0 0 0,0 0 0,0 0 0,0 0 0,1 0 0,-1 0 0,0 0 0,0 0 0,0 0 0,0 0 0,0 0 0,1-1 0,-1 1 0,0 0 0,0 0 0,0 0 0,0 0 0,0 0 0,1 1 0,-1-1 0,0 0 0,0 0 0,0 0 0,0 0 0,0 0 0,1 0 0,9 9 0,8 15 0,-8-1 0,-1 0 0,-1 0 0,-1 1 0,-1 0 0,4 34 0,4 127 0,-13-164 0,1 22 0,3 41 0,-9 127 0,11-299 0,1 47 0,1 1 0,2 0 0,25-56 0,-35 93 0,0 1 0,0 0 0,0 0 0,0 0 0,0 0 0,1 0 0,-1 0 0,1 0 0,-1 1 0,1-1 0,0 0 0,0 1 0,0-1 0,0 1 0,0 0 0,0-1 0,0 1 0,3-1 0,-3 2 0,0 0 0,0 0 0,0 0 0,0 0 0,-1 0 0,1 0 0,0 1 0,0-1 0,0 0 0,0 1 0,0 0 0,0-1 0,0 1 0,-1 0 0,1 0 0,0 0 0,2 2 0,6 6 0,0 0 0,-1 1 0,0 0 0,0 1 0,7 13 0,-9-15 0,14 21 0,1 0 0,2-2 0,0 0 0,40 32 0,-55-53 0,-1 0 0,2-1 0,-1 0 0,1-1 0,0 0 0,0 0 0,0-1 0,1 0 0,0-1 0,-1 0 0,1-1 0,0 0 0,0-1 0,0 0 0,0-1 0,1 0 0,-1-1 0,0 0 0,12-3 0,-7-1 0,0 0 0,0-1 0,-1 0 0,0-2 0,0 0 0,-1 0 0,0-1 0,0-1 0,-1 0 0,-1-1 0,0-1 0,0 0 0,11-14 0,-17 18 0,0-1 0,-1 1 0,0-1 0,0 0 0,-1 0 0,0 0 0,-1 0 0,0-1 0,0 0 0,1-11 0,-3 13 0,-1 1 0,0 0 0,0 0 0,-1-1 0,0 1 0,0 0 0,-1 0 0,1 0 0,-2 0 0,1 0 0,-1 1 0,0-1 0,0 1 0,-1-1 0,-5-7 0,7 12 0,1 0 0,-1-1 0,0 1 0,0 0 0,0 0 0,0 0 0,0 0 0,0 1 0,0-1 0,-1 1 0,1-1 0,-1 1 0,1 0 0,-6-2 0,7 3 0,-1-1 0,1 1 0,-1 0 0,1 0 0,-1 0 0,1 0 0,-1 1 0,1-1 0,-1 0 0,1 1 0,-1-1 0,1 1 0,-1-1 0,1 1 0,-1 0 0,1-1 0,0 1 0,0 0 0,-3 2 0,1 0 0,1 0 0,-1 1 0,1-1 0,-1 1 0,1-1 0,0 1 0,0 0 0,1 0 0,-1 0 0,1 0 0,0 0 0,0 0 0,0 0 0,1 0 0,-1 1 0,1-1 0,1 8 0,0-3 0,0 0 0,1 0 0,0 0 0,1-1 0,0 1 0,0-1 0,1 0 0,0 1 0,0-2 0,1 1 0,0 0 0,1-1 0,-1 0 0,1 0 0,1-1 0,-1 0 0,1 0 0,0 0 0,10 5 0,-8-5 0,1-1 0,0 0 0,0 0 0,1-1 0,-1-1 0,1 0 0,0 0 0,0-1 0,0 0 0,0-1 0,0 0 0,0-1 0,0 0 0,0-1 0,14-2 0,64-22 0,-65 17 0,-1 1 0,1 1 0,30-3 0,-46 8 0,0 1 0,0 0 0,0 0 0,0 1 0,0 0 0,0 0 0,0 1 0,0 0 0,0 1 0,0-1 0,-1 2 0,0-1 0,13 9 0,34 32 0,-44-34 0,1 0 0,0-1 0,1-1 0,12 9 0,-22-17 0,0 1 0,0 0 0,0 0 0,0-1 0,0 1 0,1-1 0,-1 0 0,0 1 0,0-1 0,0 0 0,0 0 0,0-1 0,1 1 0,-1 0 0,0-1 0,0 1 0,0-1 0,0 0 0,0 1 0,0-1 0,0 0 0,0 0 0,-1-1 0,1 1 0,0 0 0,0 0 0,-1-1 0,1 1 0,-1-1 0,1 0 0,-1 1 0,2-3 0,5-9 0,1 1 0,-2-2 0,11-23 0,-4 9 0,-4 9-114,2 0 1,0 0-1,1 1 0,0 1 0,2 0 1,0 1-1,1 1 0,0 0 0,2 1 1,-1 1-1,37-21 0,-25 22-6712</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2.142"/>
    </inkml:context>
    <inkml:brush xml:id="br0">
      <inkml:brushProperty name="width" value="0.05" units="cm"/>
      <inkml:brushProperty name="height" value="0.05" units="cm"/>
      <inkml:brushProperty name="color" value="#E71224"/>
    </inkml:brush>
  </inkml:definitions>
  <inkml:trace contextRef="#ctx0" brushRef="#br0">1 102 24575,'1'0'0,"0"1"0,0-1 0,0 1 0,0-1 0,0 1 0,0-1 0,0 1 0,-1 0 0,1-1 0,0 1 0,0 0 0,-1 0 0,1 0 0,0 0 0,-1-1 0,1 1 0,-1 0 0,1 0 0,-1 0 0,1 2 0,9 26 0,-8-25 0,8 32 0,6 46 0,-10-47 0,15 51 0,-21-84 0,1-1 0,-1 1 0,0-1 0,1 1 0,-1-1 0,1 1 0,0-1 0,-1 0 0,1 0 0,0 1 0,0-1 0,0 0 0,0 0 0,0 0 0,0 0 0,0 0 0,0 0 0,0 0 0,1 0 0,-1 0 0,0 0 0,1-1 0,-1 1 0,0 0 0,3 0 0,-2-1 0,0-1 0,0 1 0,0-1 0,0 1 0,-1-1 0,1 0 0,0 0 0,0 1 0,0-1 0,-1 0 0,1-1 0,-1 1 0,1 0 0,-1 0 0,1-1 0,1-2 0,9-10 0,-1-1 0,0-1 0,10-20 0,-15 25 0,9-15 0,6-10 0,38-51 0,-51 76 0,0 1 0,1 1 0,1 0 0,-1 0 0,2 1 0,-1 0 0,1 1 0,0 0 0,14-7 0,113-45-1365,-118 49-5461</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2.629"/>
    </inkml:context>
    <inkml:brush xml:id="br0">
      <inkml:brushProperty name="width" value="0.05" units="cm"/>
      <inkml:brushProperty name="height" value="0.05" units="cm"/>
      <inkml:brushProperty name="color" value="#E71224"/>
    </inkml:brush>
  </inkml:definitions>
  <inkml:trace contextRef="#ctx0" brushRef="#br0">0 26 24575,'0'-3'0,"3"-1"0,4-2 0,3-1 0,-3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5"/>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003"/>
    </inkml:context>
    <inkml:brush xml:id="br0">
      <inkml:brushProperty name="width" value="0.05" units="cm"/>
      <inkml:brushProperty name="height" value="0.05" units="cm"/>
      <inkml:brushProperty name="color" value="#E71224"/>
    </inkml:brush>
  </inkml:definitions>
  <inkml:trace contextRef="#ctx0" brushRef="#br0">1 1 24575,'2'6'0,"5"10"0,3 11 0,0 12 0,2 11 0,1 5 0,1 5 0,1 1 0,-1-1 0,-1-6 0,0-9 0,4-6 0,1-11 0,-1-9-8191</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330"/>
    </inkml:context>
    <inkml:brush xml:id="br0">
      <inkml:brushProperty name="width" value="0.05" units="cm"/>
      <inkml:brushProperty name="height" value="0.05" units="cm"/>
      <inkml:brushProperty name="color" value="#E71224"/>
    </inkml:brush>
  </inkml:definitions>
  <inkml:trace contextRef="#ctx0" brushRef="#br0">132 49 24575,'24'-27'0,"-7"10"0,-18 13 0,-8 4 0,-9 5 0,4 0 0,0 1 0,0 0 0,0 1 0,1 0 0,0 1 0,0 1 0,1 0 0,-20 19 0,31-27 0,1 1 0,-1-1 0,0 1 0,1-1 0,-1 1 0,1-1 0,-1 1 0,1-1 0,0 1 0,0-1 0,0 1 0,0-1 0,0 1 0,0 0 0,0-1 0,0 1 0,0-1 0,1 1 0,-1-1 0,1 1 0,-1-1 0,1 1 0,0-1 0,0 1 0,-1-1 0,1 0 0,0 1 0,0-1 0,0 0 0,0 0 0,0 0 0,1 0 0,1 2 0,47 32 0,-48-34 0,36 18 0,75 27 0,15 7 0,-126-53-5,-1 1-1,1 0 1,0 0 0,0 0-1,0 0 1,-1 0-1,1 0 1,0 1 0,-1-1-1,1 1 1,-1-1 0,0 1-1,1-1 1,-1 1-1,0 0 1,1 2 0,-2-4 12,0 1 0,0 0 0,0 0 0,0 0 0,0-1 0,0 1 0,0 0 1,-1 0-1,1 0 0,0-1 0,0 1 0,-1 0 0,1 0 0,0-1 0,-1 1 0,1 0 1,-1-1-1,1 1 0,-1 0 0,0-1 0,1 1 0,-1-1 0,1 1 0,-1-1 1,0 1-1,-1 0 0,-7 3-200,-1 1 0,0-1 1,0-1-1,-16 5 0,18-6-309,-21 6-6324</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673"/>
    </inkml:context>
    <inkml:brush xml:id="br0">
      <inkml:brushProperty name="width" value="0.05" units="cm"/>
      <inkml:brushProperty name="height" value="0.05" units="cm"/>
      <inkml:brushProperty name="color" value="#E71224"/>
    </inkml:brush>
  </inkml:definitions>
  <inkml:trace contextRef="#ctx0" brushRef="#br0">0 0 24575,'3'3'0,"1"9"0,-1 15 0,3 13 0,0 12 0,2 11 0,2 11 0,5 9 0,4 3 0,-3 1 0,0-2 0,2-7 0,2-9 0,2-10 0,3-12 0,4-14 0,2-16 0,-4-11-8191</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4.001"/>
    </inkml:context>
    <inkml:brush xml:id="br0">
      <inkml:brushProperty name="width" value="0.05" units="cm"/>
      <inkml:brushProperty name="height" value="0.05" units="cm"/>
      <inkml:brushProperty name="color" value="#E71224"/>
    </inkml:brush>
  </inkml:definitions>
  <inkml:trace contextRef="#ctx0" brushRef="#br0">157 21 24575,'-2'-2'0,"0"0"0,0 0 0,1 1 0,-1-1 0,0 1 0,0-1 0,-1 1 0,1 0 0,0 0 0,0 0 0,-1 0 0,1 0 0,0 0 0,-1 1 0,1-1 0,0 1 0,-1 0 0,1 0 0,-1 0 0,1 0 0,-6 0 0,4 2 0,1-1 0,-1 1 0,0-1 0,0 1 0,1 0 0,-1 0 0,1 1 0,0-1 0,0 1 0,0-1 0,0 1 0,-4 4 0,1 1 0,0 0 0,0 1 0,0 0 0,1-1 0,1 2 0,-1-1 0,2 0 0,-1 1 0,1 0 0,-2 11 0,5-14 5,-1 0 1,1-1-1,0 1 0,0 0 0,1 0 0,0 0 1,1 0-1,-1-1 0,1 1 0,0 0 1,1-1-1,0 0 0,0 1 0,0-1 0,0-1 1,1 1-1,0 0 0,1-1 0,-1 0 0,1 0 1,0 0-1,10 8 0,4-1-253,0 0 1,0-1-1,1-1 1,0-1-1,38 12 1,-27-11-6579</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5.655"/>
    </inkml:context>
    <inkml:brush xml:id="br0">
      <inkml:brushProperty name="width" value="0.05" units="cm"/>
      <inkml:brushProperty name="height" value="0.05" units="cm"/>
      <inkml:brushProperty name="color" value="#E71224"/>
    </inkml:brush>
  </inkml:definitions>
  <inkml:trace contextRef="#ctx0" brushRef="#br0">153 287 24575,'11'-2'0,"0"-1"0,-1 1 0,1-2 0,-1 0 0,0 0 0,0-1 0,-1 0 0,1 0 0,-1-1 0,9-7 0,0 1 0,-8 5 0,0 0 0,0 0 0,0-1 0,-1 0 0,0-1 0,0 0 0,14-20 0,-22 26 0,1 1 0,-1-1 0,0 0 0,1 1 0,-1-1 0,0 0 0,-1 0 0,1 0 0,0 0 0,-1 0 0,0 0 0,1 0 0,-1 0 0,-1 0 0,1 0 0,0 0 0,-1 0 0,1 0 0,-1 0 0,0 0 0,0 0 0,0 1 0,0-1 0,-1 0 0,1 0 0,-1 1 0,1-1 0,-1 1 0,0 0 0,0-1 0,0 1 0,-1 0 0,1 0 0,0 0 0,-1 1 0,1-1 0,-1 0 0,-3 0 0,0-3 0,-1 1 0,0 0 0,0 0 0,0 1 0,-1 0 0,1 0 0,-1 1 0,0 0 0,0 0 0,1 0 0,-1 1 0,0 1 0,0-1 0,0 1 0,0 1 0,0 0 0,0 0 0,0 0 0,0 1 0,-13 4 0,13-2 0,0 0 0,0 1 0,0 0 0,1 0 0,0 1 0,0-1 0,0 2 0,0-1 0,1 1 0,0 0 0,1 0 0,0 0 0,0 1 0,0 0 0,1 0 0,0 0 0,1 1 0,-4 10 0,-6 28 0,2 1 0,2 1 0,3 0 0,-2 82 0,21 202 0,-10-295 0,6 74 0,-1-17 0,-7 190 0,-1-275-136,-1 0-1,-1 0 1,1-1-1,-2 1 1,1-1-1,-1 1 1,-1-1-1,1 0 0,-9 13 1,-3-2-6690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5.996"/>
    </inkml:context>
    <inkml:brush xml:id="br0">
      <inkml:brushProperty name="width" value="0.05" units="cm"/>
      <inkml:brushProperty name="height" value="0.05" units="cm"/>
      <inkml:brushProperty name="color" value="#E71224"/>
    </inkml:brush>
  </inkml:definitions>
  <inkml:trace contextRef="#ctx0" brushRef="#br0">0 161 24575,'6'-3'0,"2"-4"0,5-3 0,6-3 0,8-5 0,11-2 0,8-4 0,7 0 0,6 1 0,-7 4-8191</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6.598"/>
    </inkml:context>
    <inkml:brush xml:id="br0">
      <inkml:brushProperty name="width" value="0.05" units="cm"/>
      <inkml:brushProperty name="height" value="0.05" units="cm"/>
      <inkml:brushProperty name="color" value="#E71224"/>
    </inkml:brush>
  </inkml:definitions>
  <inkml:trace contextRef="#ctx0" brushRef="#br0">289 240 24575,'3'-4'0,"0"0"0,0 0 0,-1 0 0,1-1 0,-1 1 0,0-1 0,0 1 0,0-1 0,-1 0 0,0 0 0,0 0 0,0 0 0,0 0 0,-1 0 0,0 0 0,0 0 0,0 0 0,-1 0 0,0 0 0,-2-7 0,0-1 0,0 0 0,-1 0 0,-1 1 0,0-1 0,-1 1 0,-12-19 0,17 29 0,0 1 0,0-1 0,-1 0 0,1 0 0,0 1 0,-1-1 0,0 1 0,1-1 0,-1 1 0,0 0 0,0-1 0,1 1 0,-1 0 0,0 0 0,0 0 0,0 1 0,-1-1 0,1 0 0,0 1 0,0 0 0,0-1 0,0 1 0,-5 0 0,3 1 0,0 0 0,-1 0 0,1 0 0,0 1 0,0 0 0,0-1 0,0 1 0,0 1 0,1-1 0,-1 1 0,-4 3 0,-7 9 0,-1 0 0,2 1 0,-22 30 0,19-21 0,-26 48 0,39-65 0,0 0 0,0 1 0,1-1 0,0 1 0,1 0 0,0 0 0,0 0 0,1 0 0,0 0 0,1 12 0,0-19 0,0 1 0,0-1 0,1 0 0,-1 0 0,1 0 0,-1 0 0,1 0 0,0 0 0,-1 0 0,1 0 0,0 0 0,0 0 0,1 0 0,-1-1 0,0 1 0,1 0 0,-1-1 0,1 1 0,-1-1 0,1 1 0,0-1 0,-1 0 0,1 0 0,0 0 0,0 0 0,0 0 0,0 0 0,0 0 0,0-1 0,0 1 0,0-1 0,0 1 0,0-1 0,1 0 0,-1 0 0,0 0 0,0 0 0,0 0 0,0-1 0,0 1 0,1 0 0,-1-1 0,3-1 0,7-1 0,0-1 0,-1-1 0,1 0 0,-1 0 0,0-1 0,12-8 0,24-21 0,-33 24 0,0 0 0,1 0 0,0 2 0,1 0 0,25-11 0,-39 20 0,0-1 0,1 0 0,-1 1 0,1 0 0,-1-1 0,1 1 0,-1 0 0,0 0 0,1 1 0,-1-1 0,1 0 0,-1 1 0,1 0 0,-1-1 0,0 1 0,1 0 0,-1 0 0,0 0 0,0 0 0,0 1 0,0-1 0,2 3 0,5 3 0,-2 1 0,1 0 0,-1 0 0,6 11 0,-8-12 0,0 0 0,0 0 0,1-1 0,0 1 0,0-1 0,8 6 0,-10-10 0,0 0 0,0 0 0,0 0 0,0 0 0,0-1 0,0 0 0,1 0 0,-1 0 0,0 0 0,1-1 0,-1 1 0,1-1 0,-1 0 0,1 0 0,-1-1 0,6-1 0,-1 0 0,-1-1 0,0 0 0,-1 0 0,1-1 0,-1 0 0,1 0 0,-1-1 0,7-5 0,6-8 0,0-1 0,-2 0 0,0-1 0,21-32 0,-31 40 0,-1 2 0,0 0 0,0 0 0,1 1 0,12-11 0,-19 18 0,1 1 0,-1 0 0,1-1 0,-1 1 0,1 0 0,0 0 0,-1 0 0,1 1 0,0-1 0,0 0 0,-1 0 0,1 1 0,0 0 0,0-1 0,0 1 0,0 0 0,0 0 0,0 0 0,0 0 0,0 0 0,0 0 0,0 0 0,-1 1 0,1-1 0,0 1 0,0-1 0,0 1 0,0 0 0,-1 0 0,1 0 0,0 0 0,-1 0 0,3 2 0,49 49 0,-43-41 0,0 0 0,1-1 0,-1 0 0,2-1 0,0 0 0,0-1 0,23 12 0,-25-16-136,0 0-1,1 0 1,-1-1-1,1-1 1,0 0-1,-1-1 1,1 0-1,0 0 0,18-2 1,-7-2-6690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003"/>
    </inkml:context>
    <inkml:brush xml:id="br0">
      <inkml:brushProperty name="width" value="0.05" units="cm"/>
      <inkml:brushProperty name="height" value="0.05" units="cm"/>
      <inkml:brushProperty name="color" value="#E71224"/>
    </inkml:brush>
  </inkml:definitions>
  <inkml:trace contextRef="#ctx0" brushRef="#br0">1 80 24575,'2'0'0,"5"0"0,9-3 0,10-4 0,4-3 0,3-3 0,-2-2 0,-4-2 0,-5 3-8191</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329"/>
    </inkml:context>
    <inkml:brush xml:id="br0">
      <inkml:brushProperty name="width" value="0.05" units="cm"/>
      <inkml:brushProperty name="height" value="0.05" units="cm"/>
      <inkml:brushProperty name="color" value="#E71224"/>
    </inkml:brush>
  </inkml:definitions>
  <inkml:trace contextRef="#ctx0" brushRef="#br0">70 0 24575,'0'3'0,"0"6"0,-2 8 0,-5 10 0,-3 10 0,-3 9 0,0 10 0,0 7 0,6 4 0,2 0 0,7-4 0,4-4 0,5-6 0,6-6 0,6-9 0,-1-10-8191</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720"/>
    </inkml:context>
    <inkml:brush xml:id="br0">
      <inkml:brushProperty name="width" value="0.05" units="cm"/>
      <inkml:brushProperty name="height" value="0.05" units="cm"/>
      <inkml:brushProperty name="color" value="#E71224"/>
    </inkml:brush>
  </inkml:definitions>
  <inkml:trace contextRef="#ctx0" brushRef="#br0">1 205 24575,'2'0'0,"1"1"0,0-1 0,0 1 0,-1 0 0,1 0 0,0 0 0,-1 0 0,1 0 0,-1 0 0,1 1 0,-1-1 0,1 1 0,-1 0 0,0 0 0,0 0 0,3 3 0,32 45 0,-11-14 0,-20-30 0,0 1 0,1-1 0,1 0 0,-1-1 0,1 1 0,-1-2 0,1 1 0,1-1 0,-1 0 0,14 4 0,-19-7 0,1 0 0,-1-1 0,0 1 0,1-1 0,-1 1 0,0-1 0,1 0 0,-1 0 0,1-1 0,-1 1 0,0-1 0,1 0 0,-1 1 0,0-2 0,0 1 0,1 0 0,-1 0 0,0-1 0,0 0 0,0 0 0,-1 0 0,1 0 0,0 0 0,-1 0 0,1-1 0,-1 1 0,0-1 0,0 0 0,0 1 0,0-1 0,2-5 0,-2 3 0,0 0 0,0 0 0,-1-1 0,1 1 0,-1-1 0,0 1 0,-1-1 0,1 1 0,-1-1 0,0 1 0,-1-1 0,1 0 0,-1 1 0,0-1 0,-1 1 0,1 0 0,-1-1 0,0 1 0,0 0 0,-1 0 0,0 0 0,0 0 0,0 1 0,0-1 0,-1 1 0,-4-5 0,-1-1 0,0 0 0,-1 1 0,0 0 0,-1 0 0,0 1 0,0 1 0,-1 0 0,1 0 0,-24-8 0,-29 5 0,131 11 0,-17-1 0,-1 2 0,84 15 0,-117-13 0,0 0 0,0 1 0,-1 0 0,0 2 0,0 0 0,0 0 0,-1 1 0,0 1 0,0 1 0,-1 0 0,0 0 0,13 16 0,22 36 0,-39-48 0,1 0 0,0-1 0,0-1 0,2 0 0,13 12 0,-24-23 0,0 0 0,0 0 0,0 0 0,0-1 0,0 1 0,0-1 0,0 1 0,1 0 0,-1-1 0,0 0 0,0 1 0,0-1 0,1 0 0,-1 1 0,0-1 0,0 0 0,0 0 0,1 0 0,-1 0 0,0 0 0,0-1 0,1 1 0,-1 0 0,2-1 0,-1 0 0,-1-1 0,1 1 0,0 0 0,-1-1 0,0 1 0,1-1 0,-1 1 0,0-1 0,0 0 0,0 0 0,0 1 0,0-1 0,1-4 0,3-8 0,-2 0 0,0 0 0,2-22 0,-3 24 0,0-6 0,1 1 0,1 1 0,0-1 0,1 0 0,1 1 0,11-21 0,-12 28 0,1 1 0,0 0 0,0 0 0,0 0 0,1 1 0,0 0 0,1 0 0,0 0 0,0 1 0,0 1 0,0-1 0,13-4 0,10-5-1365,-2 3-5461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8"/>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8.158"/>
    </inkml:context>
    <inkml:brush xml:id="br0">
      <inkml:brushProperty name="width" value="0.05" units="cm"/>
      <inkml:brushProperty name="height" value="0.05" units="cm"/>
      <inkml:brushProperty name="color" value="#E71224"/>
    </inkml:brush>
  </inkml:definitions>
  <inkml:trace contextRef="#ctx0" brushRef="#br0">96 1 24575,'2'0'0,"-1"0"0,0 0 0,0 0 0,0 0 0,0 0 0,0 0 0,1 0 0,-1 0 0,0 1 0,0-1 0,0 0 0,0 1 0,0-1 0,0 1 0,0-1 0,0 1 0,2 1 0,-3-2 0,0 1 0,0-1 0,0 1 0,0-1 0,0 1 0,0-1 0,0 1 0,0-1 0,0 1 0,0-1 0,0 1 0,0-1 0,0 1 0,0-1 0,0 1 0,-1-1 0,1 1 0,0-1 0,0 1 0,-1-1 0,1 1 0,0-1 0,0 0 0,-1 1 0,1-1 0,-1 1 0,-42 35 0,22-19 0,16-13 0,1 0 0,-1 1 0,1-1 0,1 1 0,-1 0 0,0 0 0,1 1 0,0-1 0,1 1 0,-1-1 0,1 1 0,0 0 0,0 0 0,1 0 0,-2 11 0,3-11 0,1 0 0,0 0 0,0 0 0,0 0 0,1 0 0,-1 0 0,1 0 0,1-1 0,-1 1 0,1-1 0,0 0 0,0 0 0,1 0 0,-1 0 0,1 0 0,6 5 0,15 14 0,55 40 0,7 8 0,-85-71 4,0 1-1,0-1 1,0 1 0,0 0-1,-1 0 1,1 0-1,-1 0 1,1 0-1,-1 0 1,0 0 0,1 0-1,-1 0 1,0 1-1,0-1 1,-1 0 0,1 1-1,-1-1 1,1 1-1,-1-1 1,0 1-1,1-1 1,-1 1 0,0-1-1,-1 1 1,1-1-1,0 1 1,-1-1-1,-1 5 1,-2 0-133,-1-1 0,0 1 0,0-1 0,0 0-1,-1-1 1,0 1 0,-9 6 0,7-5-307,-13 11-6390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8.486"/>
    </inkml:context>
    <inkml:brush xml:id="br0">
      <inkml:brushProperty name="width" value="0.05" units="cm"/>
      <inkml:brushProperty name="height" value="0.05" units="cm"/>
      <inkml:brushProperty name="color" value="#E71224"/>
    </inkml:brush>
  </inkml:definitions>
  <inkml:trace contextRef="#ctx0" brushRef="#br0">0 0 24575,'3'0'0,"3"0"0,8 0 0,2 0 0,0 0-8191</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1.780"/>
    </inkml:context>
    <inkml:brush xml:id="br0">
      <inkml:brushProperty name="width" value="0.05" units="cm"/>
      <inkml:brushProperty name="height" value="0.05" units="cm"/>
      <inkml:brushProperty name="color" value="#E71224"/>
    </inkml:brush>
  </inkml:definitions>
  <inkml:trace contextRef="#ctx0" brushRef="#br0">916 131 24575,'1'0'0,"1"0"0,-1 0 0,1 0 0,-1 0 0,1-1 0,-1 1 0,0-1 0,1 1 0,-1-1 0,1 1 0,-1-1 0,0 0 0,0 1 0,1-1 0,-1 0 0,0 0 0,0 0 0,0 0 0,0 0 0,0 0 0,0-1 0,0 1 0,0 0 0,0 0 0,-1-1 0,1 1 0,-1 0 0,1-1 0,-1 1 0,1-1 0,-1 1 0,0-1 0,1 1 0,-1 0 0,0-1 0,0 1 0,0-1 0,0 1 0,-1-3 0,1 0 0,0 0 0,-1 0 0,1 1 0,-1-1 0,0 0 0,-1 0 0,1 0 0,0 1 0,-1-1 0,0 1 0,0-1 0,0 1 0,-5-6 0,2 5 0,-1 0 0,1 1 0,0-1 0,-1 1 0,0 1 0,0-1 0,0 1 0,0 0 0,0 1 0,0-1 0,0 1 0,-1 0 0,1 1 0,-1-1 0,-11 2 0,-9 1 0,0 2 0,-35 7 0,4 4 0,0 3 0,1 2 0,0 2 0,2 3 0,1 3 0,1 1 0,2 3 0,-77 62 0,115-83 0,-1 2 0,1-1 0,1 2 0,0 0 0,1 0 0,0 1 0,2 1 0,-13 24 0,19-32 0,0 0 0,0 0 0,1 0 0,0 0 0,1 0 0,-1 0 0,2 1 0,-1-1 0,1 0 0,0 1 0,1-1 0,0 0 0,1 0 0,-1 1 0,1-1 0,1 0 0,0-1 0,0 1 0,0 0 0,9 12 0,-3-7 0,0 0 0,1 0 0,1-1 0,0 0 0,1-1 0,0-1 0,1 0 0,20 13 0,11 2 0,65 27 0,-68-34 0,-1 2 0,41 27 0,-79-46 0,0 0 0,1 0 0,-1 1 0,0-1 0,0 1 0,0 0 0,-1 0 0,1-1 0,0 1 0,-1 0 0,1 1 0,-1-1 0,1 0 0,-1 0 0,0 1 0,0-1 0,0 0 0,0 1 0,-1-1 0,1 1 0,-1-1 0,1 5 0,-2-4 0,0 0 0,0 0 0,0 0 0,0 0 0,-1 0 0,1 0 0,-1 0 0,0-1 0,1 1 0,-1-1 0,-1 1 0,1-1 0,0 0 0,0 0 0,-1 0 0,0 0 0,-5 3 0,-20 11 0,-1-1 0,0-1 0,-1-2 0,-1-1 0,0-1 0,0-2 0,-1-1 0,-62 5 0,63-13-1365,11-5-5461</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2.345"/>
    </inkml:context>
    <inkml:brush xml:id="br0">
      <inkml:brushProperty name="width" value="0.05" units="cm"/>
      <inkml:brushProperty name="height" value="0.05" units="cm"/>
      <inkml:brushProperty name="color" value="#E71224"/>
    </inkml:brush>
  </inkml:definitions>
  <inkml:trace contextRef="#ctx0" brushRef="#br0">0 0 24575,'1'1'0,"1"-1"0,-1 1 0,0-1 0,0 1 0,0-1 0,0 1 0,0-1 0,0 1 0,0 0 0,0-1 0,0 1 0,0 0 0,0 0 0,-1 0 0,1 0 0,0 0 0,0 0 0,-1 0 0,1 0 0,-1 0 0,1 0 0,-1 0 0,0 1 0,1-1 0,-1 0 0,0 0 0,0 0 0,1 0 0,-1 1 0,0-1 0,-1 2 0,2 46 0,-1-40 0,-3 124 0,3-132 0,0 0 0,-1 0 0,1 0 0,1 0 0,-1 0 0,0 0 0,0 0 0,0 0 0,1 1 0,-1-1 0,0 0 0,1 0 0,-1 0 0,1 0 0,-1 0 0,1-1 0,-1 1 0,1 0 0,1 1 0,-1-1 0,-1-1 0,1 0 0,0 0 0,-1 0 0,1 0 0,0 0 0,-1 0 0,1 0 0,0 0 0,0 0 0,-1 0 0,1 0 0,0 0 0,-1 0 0,1-1 0,0 1 0,-1 0 0,1 0 0,-1-1 0,1 1 0,0-1 0,0 0 0,37-36 0,-29 27 0,5-6 0,1 1 0,1 0 0,0 2 0,1-1 0,1 2 0,0 1 0,0 0 0,1 1 0,1 1 0,-1 0 0,2 2 0,-1 1 0,22-5 0,-39 11 0,-1-1 0,1 1 0,0-1 0,0 1 0,0 0 0,0 0 0,0 0 0,0 1 0,0-1 0,0 1 0,0-1 0,-1 1 0,1 0 0,0 0 0,0 0 0,-1 1 0,1-1 0,-1 1 0,1-1 0,-1 1 0,1 0 0,-1 0 0,0 0 0,4 4 0,-3 2 0,1-1 0,-1 1 0,0-1 0,0 1 0,-1 0 0,0 0 0,1 9 0,2 7 0,-4-23 0,-1 1 0,1-1 0,-1 0 0,1 1 0,0-1 0,0 0 0,-1 0 0,1 1 0,0-1 0,0 0 0,0 0 0,0 0 0,0 0 0,1 0 0,-1-1 0,0 1 0,0 0 0,1 0 0,-1-1 0,0 1 0,1-1 0,-1 1 0,0-1 0,1 1 0,-1-1 0,1 0 0,-1 0 0,1 0 0,-1 0 0,1 0 0,-1 0 0,1 0 0,-1 0 0,1-1 0,-1 1 0,0 0 0,1-1 0,-1 0 0,0 1 0,2-2 0,11-3 0,1 0 0,-2-2 0,16-8 0,-12 6 0,6-3 0,0 1 0,1 2 0,0 0 0,0 2 0,30-5 0,-45 10 0,-1 1 0,0 1 0,1 0 0,-1 0 0,0 0 0,1 1 0,-1 1 0,0-1 0,0 1 0,0 1 0,0-1 0,0 1 0,-1 1 0,1 0 0,-1 0 0,0 0 0,0 1 0,0-1 0,11 12 0,18 21-1365,-22-24-5461</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2.721"/>
    </inkml:context>
    <inkml:brush xml:id="br0">
      <inkml:brushProperty name="width" value="0.05" units="cm"/>
      <inkml:brushProperty name="height" value="0.05" units="cm"/>
      <inkml:brushProperty name="color" value="#E71224"/>
    </inkml:brush>
  </inkml:definitions>
  <inkml:trace contextRef="#ctx0" brushRef="#br0">61 33 24575,'-7'8'0,"1"1"0,0-1 0,0 2 0,0-1 0,1 1 0,1 0 0,0 0 0,0 0 0,1 0 0,0 1 0,1-1 0,0 1 0,1 0 0,0-1 0,0 1 0,1 0 0,1 0 0,0 0 0,0 0 0,1-1 0,0 1 0,1-1 0,1 1 0,8 18 0,-11-27 0,1 1 0,-1 0 0,1-1 0,0 0 0,0 1 0,0-1 0,0 0 0,0 0 0,0 0 0,1 0 0,-1 0 0,1-1 0,-1 1 0,1-1 0,0 0 0,-1 1 0,1-1 0,0 0 0,0-1 0,0 1 0,3 0 0,-2-1 0,0 0 0,0-1 0,0 0 0,0 1 0,0-1 0,0-1 0,0 1 0,0 0 0,0-1 0,0 0 0,-1 0 0,1 0 0,4-4 0,1-1 0,-1 0 0,0-1 0,0 0 0,-1 0 0,0 0 0,-1-1 0,0 0 0,0 0 0,0-1 0,6-17 0,-10 22 6,-1-1-1,0 0 1,0 1-1,0-1 0,0 0 1,-1 0-1,0 0 1,0 1-1,-1-1 1,1 0-1,-1 0 1,-1 1-1,1-1 0,-1 0 1,0 1-1,0-1 1,0 1-1,-1 0 1,0 0-1,0 0 1,-5-5-1,1 1-140,0 1 0,-1 1 0,-1-1 0,1 1 0,-1 0 0,0 1 0,-1 0 0,0 1 0,1 0 0,-15-5 0,3 3-6691</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050"/>
    </inkml:context>
    <inkml:brush xml:id="br0">
      <inkml:brushProperty name="width" value="0.05" units="cm"/>
      <inkml:brushProperty name="height" value="0.05" units="cm"/>
      <inkml:brushProperty name="color" value="#E71224"/>
    </inkml:brush>
  </inkml:definitions>
  <inkml:trace contextRef="#ctx0" brushRef="#br0">110 48 24575,'34'-41'0,"-33"40"0,0 1 0,-1-1 0,1 1 0,-1-1 0,1 1 0,0-1 0,0 1 0,-1-1 0,1 1 0,0 0 0,0-1 0,0 1 0,-1 0 0,1 0 0,0 0 0,0 0 0,0-1 0,0 1 0,-1 0 0,1 0 0,1 1 0,-1-1 0,0 1 0,0 0 0,0 0 0,-1 0 0,1 0 0,0 0 0,-1 0 0,1 0 0,-1 0 0,1 0 0,-1 0 0,0 0 0,1 0 0,-1 0 0,0 0 0,0 0 0,0 0 0,0 0 0,0 0 0,0 1 0,0-1 0,0 1 0,-2 40 0,-2 0 0,-1-1 0,-19 71 0,10-53 0,-15 70 0,-47 254 0,68-323 0,3 1 0,2-1 0,3 1 0,10 82 0,-6-118 30,0 0 0,2 0 0,9 25 0,-13-44-104,0-1-1,0 0 1,0 0 0,0 0 0,1 0-1,0 0 1,0 0 0,0-1 0,1 0-1,-1 1 1,1-1 0,0 0 0,1-1-1,-1 1 1,0-1 0,1 0 0,0 0-1,0 0 1,9 3 0,16-3-6752</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426"/>
    </inkml:context>
    <inkml:brush xml:id="br0">
      <inkml:brushProperty name="width" value="0.05" units="cm"/>
      <inkml:brushProperty name="height" value="0.05" units="cm"/>
      <inkml:brushProperty name="color" value="#E71224"/>
    </inkml:brush>
  </inkml:definitions>
  <inkml:trace contextRef="#ctx0" brushRef="#br0">399 63 24575,'0'-1'0,"1"0"0,-1-1 0,1 1 0,-1-1 0,0 1 0,1-1 0,-1 1 0,0-1 0,0 1 0,0-1 0,0 1 0,0-1 0,-1 1 0,1-1 0,0 1 0,-1-1 0,1 1 0,-1 0 0,1-1 0,-1 1 0,0-1 0,0 1 0,1 0 0,-1 0 0,0 0 0,0-1 0,0 1 0,0 0 0,-1 0 0,1 0 0,0 0 0,0 1 0,-1-1 0,1 0 0,0 0 0,-1 1 0,-1-1 0,-3-2 0,1 1 0,-1-1 0,0 1 0,0 1 0,0-1 0,0 1 0,-12-1 0,-1 4 0,1 0 0,-1 1 0,1 0 0,0 2 0,0 0 0,0 1 0,1 1 0,0 0 0,0 1 0,1 1 0,0 1 0,0 0 0,1 1 0,0 1 0,-24 25 0,37-35 0,0 1 0,0-1 0,0 0 0,1 1 0,-1-1 0,0 1 0,1-1 0,0 1 0,-1 0 0,1 0 0,0-1 0,0 1 0,1 0 0,-1 0 0,1 0 0,-1 0 0,1 0 0,0 0 0,0 0 0,0 0 0,1 4 0,1-4 0,-1 0 0,1 0 0,-1-1 0,1 1 0,0 0 0,0-1 0,0 0 0,0 1 0,0-1 0,1 0 0,-1 0 0,1 0 0,0 0 0,-1-1 0,1 1 0,0-1 0,0 0 0,0 0 0,0 0 0,4 1 0,19 4-170,0-2-1,0-1 0,0-1 1,1-2-1,-1 0 0,0-2 1,47-8-1,-13 0-6655</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771"/>
    </inkml:context>
    <inkml:brush xml:id="br0">
      <inkml:brushProperty name="width" value="0.05" units="cm"/>
      <inkml:brushProperty name="height" value="0.05" units="cm"/>
      <inkml:brushProperty name="color" value="#E71224"/>
    </inkml:brush>
  </inkml:definitions>
  <inkml:trace contextRef="#ctx0" brushRef="#br0">3 1 24575,'0'3'0,"0"3"0,-3 2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4.101"/>
    </inkml:context>
    <inkml:brush xml:id="br0">
      <inkml:brushProperty name="width" value="0.05" units="cm"/>
      <inkml:brushProperty name="height" value="0.05" units="cm"/>
      <inkml:brushProperty name="color" value="#E71224"/>
    </inkml:brush>
  </inkml:definitions>
  <inkml:trace contextRef="#ctx0" brushRef="#br0">42 40 24575,'-33'82'0,"31"-75"0,0-1 0,0 1 0,1 0 0,0-1 0,1 1 0,-1 0 0,1 0 0,1-1 0,-1 1 0,3 11 0,-2-17 0,-1 1 0,1 0 0,-1 0 0,1-1 0,0 1 0,0-1 0,0 1 0,0-1 0,0 1 0,0-1 0,0 1 0,0-1 0,0 0 0,1 0 0,-1 0 0,1 0 0,-1 0 0,1 0 0,-1 0 0,1 0 0,-1 0 0,4 0 0,-1 0 0,0 0 0,0-1 0,-1 0 0,1 0 0,0 0 0,0 0 0,0-1 0,-1 0 0,1 1 0,5-3 0,8-3 0,-1-1 0,1-1 0,22-15 0,-34 20 0,43-27 0,-26 15 0,0 1 0,1 1 0,44-18 0,-60 29 0,1 0 0,0 0 0,-1 0 0,1 1 0,0 0 0,0 0 0,0 1 0,-1 0 0,1 1 0,0 0 0,0 0 0,0 0 0,-1 1 0,1 0 0,-1 1 0,1 0 0,8 4 0,17 11 0,-18-9 0,1 0 0,1-1 0,-1 0 0,1-1 0,0-1 0,1-1 0,0-1 0,-1 0 0,27 2 0,15-8 0,1-3 0,-1-2 0,-1-3 0,0-2 0,0-3 0,82-32 0,-97 29 0,-27 11 0,0 0 0,0 2 0,1-1 0,-1 2 0,1 0 0,34-2 0,-49 6-21,22 0-248,1-2 0,-1 0 0,0-1 1,26-7-1,-35 5-6557</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4.649"/>
    </inkml:context>
    <inkml:brush xml:id="br0">
      <inkml:brushProperty name="width" value="0.05" units="cm"/>
      <inkml:brushProperty name="height" value="0.05" units="cm"/>
      <inkml:brushProperty name="color" value="#E71224"/>
    </inkml:brush>
  </inkml:definitions>
  <inkml:trace contextRef="#ctx0" brushRef="#br0">1098 54 24575,'4'-1'0,"1"0"0,-1-1 0,0 0 0,1 0 0,-1 0 0,0 0 0,0-1 0,-1 1 0,1-1 0,0 0 0,-1 0 0,0 0 0,0-1 0,0 1 0,3-5 0,-5 7 0,-1 1 0,0 0 0,0 0 0,0-1 0,0 1 0,0 0 0,0-1 0,0 1 0,0 0 0,0 0 0,0-1 0,0 1 0,0 0 0,0-1 0,0 1 0,0 0 0,-1 0 0,1-1 0,0 1 0,0 0 0,0 0 0,0-1 0,0 1 0,-1 0 0,1 0 0,0 0 0,0-1 0,0 1 0,-1 0 0,1 0 0,0 0 0,0-1 0,-1 1 0,1 0 0,0 0 0,0 0 0,-1 0 0,1 0 0,0 0 0,-1 0 0,1 0 0,0 0 0,0 0 0,-1 0 0,1 0 0,0 0 0,-1 0 0,1 0 0,0 0 0,0 0 0,-1 0 0,1 0 0,0 0 0,0 0 0,-1 0 0,1 1 0,0-1 0,0 0 0,-1 0 0,1 1 0,-21 4 0,-10 7 0,1 0 0,0 2 0,2 2 0,-40 27 0,83-38 0,-1-2 0,0 0 0,-1 1 0,1 1 0,19 10 0,-17-2 0,-1 0 0,0 1 0,0 1 0,-2 0 0,0 1 0,-1 0 0,0 1 0,-1 0 0,14 33 0,-5-7 0,-3 1 0,-2 1 0,11 51 0,-16-42 0,-2-1 0,-2 1 0,-3 1 0,-2-1 0,-2 0 0,-3 1 0,-2-1 0,-2 0 0,-3-1 0,-2 0 0,-34 85 0,36-114 0,0 0 0,-2 0 0,-1-1 0,-1-1 0,0 0 0,-2-1 0,0-1 0,-2 0 0,-40 33 0,32-34 0,-1-1 0,0-1 0,-1-1 0,-1-2 0,-1 0 0,0-3 0,-55 14 0,11-9 60,-152 12 0,-76-21-1545,181-9-5341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30"/>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5.810"/>
    </inkml:context>
    <inkml:brush xml:id="br0">
      <inkml:brushProperty name="width" value="0.05" units="cm"/>
      <inkml:brushProperty name="height" value="0.05" units="cm"/>
      <inkml:brushProperty name="color" value="#E71224"/>
    </inkml:brush>
  </inkml:definitions>
  <inkml:trace contextRef="#ctx0" brushRef="#br0">0 8 24575,'0'0'0,"1"-1"0,-1 0 0,1 1 0,-1-1 0,1 1 0,-1 0 0,1-1 0,-1 1 0,1-1 0,-1 1 0,1 0 0,-1-1 0,1 1 0,-1 0 0,1 0 0,0-1 0,-1 1 0,1 0 0,0 0 0,-1 0 0,1 0 0,-1 0 0,1 0 0,0 0 0,-1 0 0,1 0 0,0 0 0,-1 0 0,1 0 0,0 1 0,-1-1 0,1 0 0,-1 0 0,2 1 0,31 7 0,-26-6 0,762 252-4,-501-158-90,2409 932-396,-2333-872-143,496 306-1,-764-414-5702</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6.703"/>
    </inkml:context>
    <inkml:brush xml:id="br0">
      <inkml:brushProperty name="width" value="0.05" units="cm"/>
      <inkml:brushProperty name="height" value="0.05" units="cm"/>
      <inkml:brushProperty name="color" value="#E71224"/>
    </inkml:brush>
  </inkml:definitions>
  <inkml:trace contextRef="#ctx0" brushRef="#br0">0 52 24575,'3'3'0,"4"1"0,3-3 0,6-2 0,6-1 0,10-2 0,12-2 0,9-1 0,10 0 0,8-2 0,4 1 0,0 1 0,-1 3 0,-7 1 0,-10 2 0,-14 0-8191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7.064"/>
    </inkml:context>
    <inkml:brush xml:id="br0">
      <inkml:brushProperty name="width" value="0.05" units="cm"/>
      <inkml:brushProperty name="height" value="0.05" units="cm"/>
      <inkml:brushProperty name="color" value="#E71224"/>
    </inkml:brush>
  </inkml:definitions>
  <inkml:trace contextRef="#ctx0" brushRef="#br0">15 230 24575,'0'0'0,"-1"1"0,1-1 0,0 0 0,-1 0 0,1 0 0,-1 0 0,1 1 0,0-1 0,-1 0 0,1 0 0,-1 0 0,1 0 0,-1 0 0,1 0 0,0 0 0,-1 0 0,1-1 0,-1 1 0,1 0 0,-1 0 0,1 0 0,0 0 0,-1 0 0,1-1 0,0 1 0,-1 0 0,1 0 0,-1-1 0,1 1 0,0 0 0,0-1 0,-1 1 0,1 0 0,0-1 0,0 1 0,-1 0 0,1-1 0,0 1 0,0-1 0,0 1 0,-1 0 0,1-1 0,0 1 0,0-1 0,0 1 0,0-1 0,0 1 0,0 0 0,0-1 0,0 1 0,0-1 0,0 1 0,0-1 0,0 1 0,1 0 0,-1-1 0,0 1 0,0-1 0,0 1 0,1 0 0,-1-1 0,0 1 0,0 0 0,1-1 0,-1 1 0,0 0 0,0-1 0,1 1 0,0-1 0,24-21 0,15-1 0,2 1 0,0 2 0,68-21 0,140-27 0,-233 63 0,-9 2 0,1 1 0,-1 0 0,1 0 0,0 1 0,-1 0 0,1 0 0,0 1 0,0 0 0,-1 1 0,16 2 0,-23-2 0,0-1 0,0 1 0,0 0 0,0-1 0,0 1 0,0 0 0,0 0 0,-1 0 0,1 0 0,0 0 0,0 0 0,-1 0 0,1 0 0,0 0 0,-1 0 0,1 0 0,-1 0 0,0 1 0,1-1 0,-1 0 0,0 0 0,0 1 0,1-1 0,-1 0 0,0 0 0,0 1 0,-1-1 0,1 0 0,0 0 0,0 0 0,-1 1 0,1-1 0,0 0 0,-1 0 0,1 0 0,-1 0 0,1 0 0,-1 1 0,0-1 0,0 1 0,-31 47 0,31-48 0,-122 145-1365,101-124-5461</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0.702"/>
    </inkml:context>
    <inkml:brush xml:id="br0">
      <inkml:brushProperty name="width" value="0.05" units="cm"/>
      <inkml:brushProperty name="height" value="0.05" units="cm"/>
      <inkml:brushProperty name="color" value="#E71224"/>
    </inkml:brush>
  </inkml:definitions>
  <inkml:trace contextRef="#ctx0" brushRef="#br0">105 46 24575,'-2'-9'0,"-4"-20"0,8 22 0,8 14 0,-6-1 0,1 0 0,-2 1 0,1-1 0,-1 1 0,0-1 0,0 1 0,-1 0 0,0 0 0,2 11 0,6 72 0,-9-81 0,3 75 0,-4 1 0,-19 144 0,-50 168 0,58-340 0,-10 42 0,6-37 0,-7 80 0,22-142 0,1 0 0,-1 0 0,0 0 0,0-1 0,0 1 0,1 0 0,-1 0 0,0 0 0,0 0 0,0 0 0,1 0 0,-1 0 0,0 0 0,0 0 0,1 0 0,-1 0 0,0 0 0,0 0 0,0 0 0,1 0 0,-1 0 0,0 1 0,0-1 0,0 0 0,1 0 0,-1 0 0,0 0 0,0 0 0,0 0 0,0 0 0,1 1 0,-1-1 0,0 0 0,0 0 0,0 0 0,0 1 0,0-1 0,0 0 0,1 0 0,-1 0 0,0 1 0,0-1 0,0 0 0,12-22 0,4-13 0,13-30 0,63-104 0,-78 149 0,1 0 0,0 1 0,1 1 0,1 0 0,1 1 0,0 1 0,1 1 0,40-24 0,-45 31 0,1 0 0,-1 2 0,1 0 0,1 0 0,-1 1 0,1 1 0,0 1 0,0 0 0,17 0 0,-29 3 0,1 0 0,-1 0 0,1 0 0,-1 1 0,0-1 0,1 1 0,-1 0 0,0 1 0,1-1 0,-1 1 0,0 0 0,0 0 0,0 0 0,0 0 0,-1 1 0,1-1 0,-1 1 0,1 0 0,-1 0 0,0 0 0,0 1 0,0-1 0,-1 1 0,1 0 0,-1 0 0,0-1 0,0 2 0,0-1 0,0 0 0,-1 0 0,0 0 0,0 1 0,0-1 0,0 1 0,-1-1 0,1 8 0,-1 6 22,0 0-1,-1 0 0,-5 26 1,3-31-230,1 1 1,0 0 0,1 0 0,1 0-1,0 0 1,5 24 0,0-21-6619</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1.126"/>
    </inkml:context>
    <inkml:brush xml:id="br0">
      <inkml:brushProperty name="width" value="0.05" units="cm"/>
      <inkml:brushProperty name="height" value="0.05" units="cm"/>
      <inkml:brushProperty name="color" value="#E71224"/>
    </inkml:brush>
  </inkml:definitions>
  <inkml:trace contextRef="#ctx0" brushRef="#br0">64 268 24575,'2'1'0,"0"1"0,0-1 0,1 0 0,-1 0 0,0 0 0,0 0 0,0 0 0,1-1 0,-1 1 0,0-1 0,1 1 0,-1-1 0,1 0 0,-1 0 0,0 0 0,1 0 0,-1 0 0,1-1 0,-1 1 0,0-1 0,1 1 0,-1-1 0,0 0 0,0 0 0,1 0 0,-1 0 0,2-2 0,8-4 0,-1 0 0,0 0 0,15-14 0,-10 6 0,0 0 0,-1 0 0,21-29 0,-33 41 0,0-1 0,0 0 0,-1 0 0,1 0 0,-1-1 0,0 1 0,0 0 0,0-1 0,-1 1 0,1-1 0,-1 0 0,0 0 0,-1 1 0,1-1 0,-1 0 0,0 0 0,0 0 0,0 0 0,-1 1 0,0-1 0,1 0 0,-4-7 0,3 10 0,0 0 0,0 1 0,0-1 0,0 0 0,0 1 0,0-1 0,-1 1 0,1 0 0,-1-1 0,1 1 0,-1 0 0,1 0 0,-1 0 0,0 0 0,1 0 0,-1 0 0,0 0 0,0 1 0,1-1 0,-1 1 0,-4-1 0,2 1 0,0 0 0,-1 0 0,1 0 0,0 1 0,0 0 0,0 0 0,0 0 0,0 0 0,-7 3 0,-2 3 0,1 0 0,0 0 0,0 1 0,-21 19 0,19-14 14,0 1-1,2 1 0,0 0 0,0 1 1,1 0-1,1 1 0,1 0 1,-10 26-1,16-37-66,0 1 0,1-1 0,0 1 0,1-1 0,-1 1 0,1 0 0,0-1 0,1 1 0,0 0 0,0 0 0,0 0 0,1-1 0,0 1-1,0 0 1,1 0 0,-1-1 0,2 1 0,-1-1 0,1 0 0,0 0 0,0 0 0,0 0 0,1 0 0,0-1 0,0 1 0,1-1 0,4 5 0,18 10-6773</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1.807"/>
    </inkml:context>
    <inkml:brush xml:id="br0">
      <inkml:brushProperty name="width" value="0.05" units="cm"/>
      <inkml:brushProperty name="height" value="0.05" units="cm"/>
      <inkml:brushProperty name="color" value="#E71224"/>
    </inkml:brush>
  </inkml:definitions>
  <inkml:trace contextRef="#ctx0" brushRef="#br0">268 119 24575,'2'-3'0,"0"-1"0,0 1 0,-1 0 0,1-1 0,-1 1 0,1-1 0,-1 0 0,0 1 0,-1-1 0,1 0 0,0 0 0,-1 0 0,0 0 0,0 1 0,0-1 0,-1 0 0,1 0 0,-1 0 0,-1-3 0,2 5 0,0 0 0,-1 0 0,1 0 0,-1 0 0,1 0 0,-1 1 0,1-1 0,-1 0 0,0 0 0,0 1 0,0-1 0,0 1 0,0-1 0,0 1 0,-1-1 0,1 1 0,0 0 0,-1-1 0,1 1 0,-1 0 0,1 0 0,-1 0 0,0 0 0,1 0 0,-1 0 0,0 1 0,0-1 0,0 1 0,1-1 0,-1 1 0,0 0 0,0-1 0,0 1 0,0 0 0,0 0 0,0 0 0,1 1 0,-5 0 0,-6 4 0,1 0 0,0 1 0,0 0 0,0 1 0,0 0 0,1 1 0,1 0 0,-17 18 0,3-1 0,-39 57 0,58-75 0,0-1 0,0 0 0,1 1 0,0 0 0,-4 13 0,7-19 0,-1 0 0,1 0 0,0 0 0,-1 0 0,1 0 0,0 0 0,0 1 0,0-1 0,0 0 0,0 0 0,0 0 0,0 0 0,0 0 0,1 0 0,-1 0 0,0 0 0,1 0 0,-1 0 0,0 0 0,1 0 0,-1 0 0,1 0 0,0 0 0,-1 0 0,1 0 0,0 0 0,-1 0 0,1-1 0,0 1 0,0 0 0,0-1 0,0 1 0,0 0 0,0-1 0,0 1 0,0-1 0,0 0 0,0 1 0,0-1 0,0 0 0,0 1 0,0-1 0,0 0 0,0 0 0,0 0 0,1 0 0,0 0 0,7-1 0,1 0 0,-1 0 0,0-1 0,0 0 0,0-1 0,0 0 0,12-5 0,63-35 0,-54 27 0,-27 14 0,13-7 0,1 0 0,0 1 0,0 1 0,0 1 0,19-4 0,-30 9 0,-1 0 0,1 0 0,0 1 0,-1 0 0,1 1 0,-1-1 0,1 1 0,-1 0 0,1 0 0,-1 0 0,0 1 0,0 0 0,1 0 0,-1 1 0,-1-1 0,1 1 0,0 0 0,-1 0 0,1 1 0,-1-1 0,5 6 0,27 37 0,-33-40 0,1 1 0,1 0 0,-1-1 0,1 0 0,0 0 0,1 0 0,-1-1 0,1 0 0,0 0 0,1 0 0,-1-1 0,12 6 0,-15-9 0,-1-1 0,1 0 0,-1 0 0,1 0 0,-1 0 0,1 0 0,-1 0 0,0-1 0,1 1 0,-1-1 0,1 0 0,-1 0 0,0 0 0,0 0 0,1 0 0,-1 0 0,0-1 0,3-1 0,38-39 0,0 3 0,-40 38 0,0-1 0,0 1 0,0-1 0,0 1 0,0 0 0,1 0 0,-1 1 0,0-1 0,1 1 0,-1 0 0,0-1 0,1 1 0,-1 1 0,0-1 0,5 1 0,44 20 0,-44-17 0,0 0 0,0 0 0,1-1 0,11 3 0,-17-6 0,0 1 0,1-1 0,-1 0 0,0 0 0,0 0 0,0-1 0,0 1 0,0-1 0,0 1 0,0-1 0,0 0 0,0 0 0,0 0 0,0-1 0,0 1 0,4-4 0,48-44 106,-45 39-473,1-1-1,1 1 0,16-12 0,-13 14-6458</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2.137"/>
    </inkml:context>
    <inkml:brush xml:id="br0">
      <inkml:brushProperty name="width" value="0.05" units="cm"/>
      <inkml:brushProperty name="height" value="0.05" units="cm"/>
      <inkml:brushProperty name="color" value="#E71224"/>
    </inkml:brush>
  </inkml:definitions>
  <inkml:trace contextRef="#ctx0" brushRef="#br0">1 50 24575,'2'0'0,"5"0"0,6 0 0,7-3 0,8-1 0,8-2 0,10-1 0,5-2 0,-1-2 0,-8 1-8191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2.513"/>
    </inkml:context>
    <inkml:brush xml:id="br0">
      <inkml:brushProperty name="width" value="0.05" units="cm"/>
      <inkml:brushProperty name="height" value="0.05" units="cm"/>
      <inkml:brushProperty name="color" value="#E71224"/>
    </inkml:brush>
  </inkml:definitions>
  <inkml:trace contextRef="#ctx0" brushRef="#br0">17 1 24575,'-3'5'0,"-1"11"0,1 14 0,0 16 0,1 15 0,0 13 0,4 12 0,2 8 0,2 5 0,4 5 0,2 0 0,3-4 0,4-7 0,1-11 0,-2-20-8191</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3.532"/>
    </inkml:context>
    <inkml:brush xml:id="br0">
      <inkml:brushProperty name="width" value="0.05" units="cm"/>
      <inkml:brushProperty name="height" value="0.05" units="cm"/>
      <inkml:brushProperty name="color" value="#E71224"/>
    </inkml:brush>
  </inkml:definitions>
  <inkml:trace contextRef="#ctx0" brushRef="#br0">523 189 24575,'1'0'0,"0"-1"0,0 1 0,0-1 0,0 0 0,0 1 0,0-1 0,0 0 0,-1 1 0,1-1 0,0 0 0,-1 0 0,1 0 0,0 0 0,-1 0 0,1 1 0,-1-1 0,1 0 0,-1 0 0,1-1 0,-1 1 0,0 0 0,0 0 0,1 0 0,-1 0 0,0 0 0,0 0 0,0 0 0,0 0 0,-1-2 0,0-34 0,1 31 0,-1 0 0,-1 0 0,1 0 0,-1 0 0,-1 0 0,1 0 0,-1 1 0,1-1 0,-2 1 0,1 0 0,0 0 0,-1 0 0,0 0 0,0 1 0,-1-1 0,1 1 0,-1 0 0,-7-4 0,6 5 0,-1-1 0,1 2 0,-1-1 0,0 1 0,1 0 0,-1 1 0,0-1 0,0 1 0,0 1 0,0-1 0,0 1 0,-1 0 0,1 1 0,0 0 0,-13 3 0,-2 3 0,0 0 0,1 2 0,0 0 0,0 1 0,1 2 0,0 0 0,1 1 0,0 1 0,2 0 0,-1 1 0,2 2 0,0-1 0,1 2 0,0 0 0,2 1 0,0 0 0,-16 33 0,26-43 0,1 0 0,-1 0 0,2 0 0,-1 1 0,1-1 0,0 0 0,1 1 0,0-1 0,1 1 0,2 12 0,-3-19 0,1-1 0,-1 1 0,0-1 0,1 0 0,0 1 0,0-1 0,-1 0 0,1 1 0,1-1 0,-1 0 0,0 0 0,0 0 0,1 0 0,0 0 0,-1 0 0,1-1 0,0 1 0,0 0 0,-1-1 0,1 1 0,1-1 0,-1 0 0,0 0 0,0 1 0,0-2 0,1 1 0,-1 0 0,0 0 0,1-1 0,-1 1 0,1-1 0,-1 0 0,0 1 0,1-1 0,-1-1 0,1 1 0,-1 0 0,1 0 0,-1-1 0,0 0 0,1 1 0,-1-1 0,0 0 0,3-1 0,5-3 13,-1 1-1,0-1 0,0-1 0,0 0 1,0 0-1,-1-1 0,0 0 0,7-8 1,53-68-1378,-66 81 1254,37-51-6715</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3.878"/>
    </inkml:context>
    <inkml:brush xml:id="br0">
      <inkml:brushProperty name="width" value="0.05" units="cm"/>
      <inkml:brushProperty name="height" value="0.05" units="cm"/>
      <inkml:brushProperty name="color" value="#E71224"/>
    </inkml:brush>
  </inkml:definitions>
  <inkml:trace contextRef="#ctx0" brushRef="#br0">178 101 24575,'4'-7'0,"0"0"0,0-1 0,-1 0 0,1 1 0,-2-1 0,1 0 0,-1 0 0,-1-1 0,1 1 0,0-11 0,-5 15 0,-2 13 0,-5 15 0,-44 152 0,-47 287 0,87-382 60,-6 104 0,19-158-246,1 0 1,1 0-1,1 1 0,2-1 1,1-1-1,0 1 1,17 44-1,-4-33-6640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1"/>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206"/>
    </inkml:context>
    <inkml:brush xml:id="br0">
      <inkml:brushProperty name="width" value="0.05" units="cm"/>
      <inkml:brushProperty name="height" value="0.05" units="cm"/>
      <inkml:brushProperty name="color" value="#E71224"/>
    </inkml:brush>
  </inkml:definitions>
  <inkml:trace contextRef="#ctx0" brushRef="#br0">69 1 24575,'-3'0'0,"-3"3"0,-5 1 0,-2 2 0,1 4 0,-1-1 0,2-1-8191</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599"/>
    </inkml:context>
    <inkml:brush xml:id="br0">
      <inkml:brushProperty name="width" value="0.05" units="cm"/>
      <inkml:brushProperty name="height" value="0.05" units="cm"/>
      <inkml:brushProperty name="color" value="#E71224"/>
    </inkml:brush>
  </inkml:definitions>
  <inkml:trace contextRef="#ctx0" brushRef="#br0">71 0 24575,'-3'3'0,"-1"4"0,1 3 0,0 3 0,1 2 0,-3 2 0,-2 3 0,0 4 0,0 6 0,0 4 0,0 2 0,-2-2 0,5-5 0,2-6-8191</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944"/>
    </inkml:context>
    <inkml:brush xml:id="br0">
      <inkml:brushProperty name="width" value="0.05" units="cm"/>
      <inkml:brushProperty name="height" value="0.05" units="cm"/>
      <inkml:brushProperty name="color" value="#E71224"/>
    </inkml:brush>
  </inkml:definitions>
  <inkml:trace contextRef="#ctx0" brushRef="#br0">147 72 24575,'4'-1'0,"1"0"0,-1 0 0,0-1 0,0 1 0,0-1 0,0 0 0,0 0 0,-1-1 0,7-4 0,-8 6 0,-1 0 0,1 0 0,-1 0 0,1 0 0,-1 0 0,1 0 0,-1-1 0,0 1 0,0 0 0,1-1 0,-1 1 0,0-1 0,0 1 0,-1-1 0,1 0 0,0 0 0,0 1 0,-1-1 0,1 0 0,-1 0 0,0 1 0,1-1 0,-1 0 0,0-2 0,-1 3 0,0 0 0,0 0 0,1 0 0,-1 1 0,0-1 0,0 0 0,0 1 0,0-1 0,0 0 0,-1 1 0,1-1 0,0 1 0,0-1 0,0 1 0,0 0 0,-1 0 0,1-1 0,0 1 0,0 0 0,0 0 0,-1 0 0,1 0 0,0 0 0,0 1 0,-1-1 0,-1 1 0,-34 9 0,26-6 0,0 1 0,0 0 0,0 1 0,1 0 0,0 0 0,0 2 0,0-1 0,1 1 0,-15 16 0,21-20 0,0 0 0,0 0 0,0 0 0,0 1 0,1-1 0,0 1 0,-1-1 0,2 1 0,-1 0 0,0 0 0,1 0 0,0 0 0,0 0 0,1 0 0,0 0 0,-1 0 0,2 1 0,-1-1 0,0 0 0,1 0 0,0 0 0,0 0 0,1 0 0,-1 0 0,4 6 0,4 5 0,1 0 0,1-1 0,0-1 0,1 0 0,0 0 0,19 15 0,31 36 0,-60-63-6,0 0-1,-1 0 0,1 1 0,-1-1 1,1 1-1,-1-1 0,0 1 1,0-1-1,0 1 0,0 0 1,1 3-1,-2-5 16,0 0-1,0 0 1,0 0 0,-1 0-1,1 0 1,0 0 0,0 0-1,0 0 1,-1 0 0,1 0 0,0 0-1,-1-1 1,1 1 0,-1 0-1,1 0 1,-1 0 0,0-1-1,1 1 1,-1 0 0,0 0 0,1-1-1,-2 2 1,-2 0-123,0-1 0,0 1-1,0-1 1,0 1 0,0-1 0,-1 0-1,1-1 1,0 1 0,-1-1 0,1 0-1,0 0 1,-6 0 0,-20-3-6712</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5.304"/>
    </inkml:context>
    <inkml:brush xml:id="br0">
      <inkml:brushProperty name="width" value="0.05" units="cm"/>
      <inkml:brushProperty name="height" value="0.05" units="cm"/>
      <inkml:brushProperty name="color" value="#E71224"/>
    </inkml:brush>
  </inkml:definitions>
  <inkml:trace contextRef="#ctx0" brushRef="#br0">1 320 24575,'14'-1'0,"1"-1"0,-1 0 0,0-1 0,0 0 0,0-1 0,-1-1 0,1 0 0,21-12 0,-12 4 0,0-1 0,-1-1 0,35-31 0,-47 36 0,0 0 0,0-1 0,-1 0 0,-1 0 0,13-24 0,-19 31 0,0 1 0,0-1 0,-1 0 0,0 0 0,0 0 0,0 0 0,0 0 0,-1 0 0,1 0 0,-1-9 0,-1 11 0,1 0 0,-1 0 0,1-1 0,-1 1 0,0 0 0,0 0 0,0 0 0,0 0 0,0 0 0,-1 0 0,1 0 0,0 0 0,-1 1 0,0-1 0,1 1 0,-1-1 0,0 1 0,0-1 0,0 1 0,-4-2 0,3 1 0,0 1 0,0 0 0,0-1 0,0 1 0,0 1 0,0-1 0,-1 0 0,1 1 0,0 0 0,0 0 0,-1 0 0,1 0 0,0 0 0,-1 0 0,1 1 0,0 0 0,-6 2 0,3-1 0,-1 1 0,1 1 0,0-1 0,0 1 0,0 0 0,0 1 0,-9 9 0,3-1 0,0 1 0,1 0 0,1 0 0,0 1 0,-14 31 0,20-36-76,0 1 1,1-1-1,1 1 0,-1 0 0,2 0 0,0 0 0,0 0 0,1 0 1,0 0-1,1 0 0,0 0 0,1 0 0,0-1 0,0 1 1,1 0-1,1-1 0,5 12 0,5 6-6750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6.292"/>
    </inkml:context>
    <inkml:brush xml:id="br0">
      <inkml:brushProperty name="width" value="0.05" units="cm"/>
      <inkml:brushProperty name="height" value="0.05" units="cm"/>
      <inkml:brushProperty name="color" value="#E71224"/>
    </inkml:brush>
  </inkml:definitions>
  <inkml:trace contextRef="#ctx0" brushRef="#br0">151 247 24575,'9'-9'0,"0"-1"0,-1 0 0,13-20 0,-19 26 0,0 0 0,0 0 0,-1 0 0,1 0 0,-1 0 0,0-1 0,0 1 0,0 0 0,0-1 0,-1 1 0,0-1 0,0 1 0,0-1 0,-2-7 0,2 11 0,0 0 0,0 0 0,0 0 0,-1 0 0,1 0 0,-1 0 0,1 0 0,-1 0 0,1 0 0,-1 0 0,1 0 0,-1 0 0,0 1 0,0-1 0,1 0 0,-1 0 0,0 1 0,0-1 0,0 0 0,0 1 0,0-1 0,0 1 0,0-1 0,0 1 0,0 0 0,0-1 0,0 1 0,0 0 0,0 0 0,0 0 0,0 0 0,0-1 0,0 1 0,0 1 0,0-1 0,0 0 0,0 0 0,-1 0 0,1 1 0,0-1 0,0 0 0,0 1 0,0-1 0,0 1 0,1-1 0,-1 1 0,-1 0 0,-6 3 0,0 0 0,1 1 0,0 0 0,-10 9 0,0 1 0,0 2 0,-27 34 0,38-44 0,1 0 0,1 1 0,-1-1 0,1 1 0,0 0 0,1 0 0,0 0 0,0 0 0,1 1 0,0-1 0,-1 10 0,3-16 0,0 0 0,-1-1 0,1 1 0,0 0 0,0 0 0,0-1 0,1 1 0,-1 0 0,0-1 0,1 1 0,-1 0 0,1-1 0,-1 1 0,1 0 0,0-1 0,0 1 0,0-1 0,0 1 0,0-1 0,0 0 0,0 1 0,0-1 0,0 0 0,1 0 0,1 2 0,0-2 0,-1-1 0,1 1 0,-1-1 0,1 1 0,0-1 0,-1 0 0,1 0 0,0 0 0,-1 0 0,1 0 0,0-1 0,-1 1 0,1-1 0,4-1 0,7-4 0,1 0 0,-1-1 0,0 0 0,16-13 0,26-27 0,3-4 0,-57 50 0,0 0 0,0 1 0,-1-1 0,1 1 0,0-1 0,0 1 0,0-1 0,0 1 0,0 0 0,0 0 0,0 0 0,0 0 0,0 0 0,0 1 0,0-1 0,0 0 0,0 1 0,0 0 0,4 1 0,41 24 0,-10-5 0,-28-18 0,-1-1 0,1 0 0,-1 0 0,1 0 0,0-1 0,-1-1 0,1 1 0,0-1 0,0-1 0,0 0 0,-1 0 0,1-1 0,0 0 0,-1 0 0,0-1 0,1 0 0,-1 0 0,0-1 0,-1 0 0,1-1 0,-1 0 0,11-8 0,6-9 0,-1 0 0,0-2 0,-2-1 0,30-45 0,-50 68 0,0 1 0,0 0 0,0-1 0,0 1 0,0 0 0,0 0 0,0 0 0,0 0 0,0 0 0,1 0 0,-1 0 0,1 0 0,-1 1 0,0-1 0,1 0 0,-1 1 0,1-1 0,0 1 0,-1-1 0,1 1 0,-1 0 0,1 0 0,-1 0 0,1 0 0,0 0 0,-1 0 0,1 0 0,-1 0 0,1 1 0,0-1 0,-1 1 0,1-1 0,-1 1 0,1 0 0,-1-1 0,0 1 0,1 0 0,-1 0 0,0 0 0,0 0 0,1 0 0,-1 0 0,0 0 0,0 1 0,0-1 0,1 2 0,9 10 0,-1 0 0,-1 1 0,14 25 0,-13-23 0,11 19 0,2 2 0,-1 2 0,17 43 0,-38-81 0,-1 1 0,1 0 0,0-1 0,0 1 0,1 0 0,-1-1 0,0 1 0,0-1 0,1 0 0,-1 1 0,1-1 0,-1 0 0,1 0 0,-1 0 0,1 0 0,0 0 0,0 0 0,-1 0 0,1-1 0,0 1 0,0-1 0,0 1 0,0-1 0,0 0 0,0 0 0,0 0 0,-1 0 0,1 0 0,0 0 0,0 0 0,2-1 0,8-1 0,1-1 0,-1 0 0,21-10 0,-13 5 0,-5 3 0,150-60 0,-149 57 0,1-1 0,-1 0 0,-1-1 0,0-1 0,-1 0 0,0-2 0,19-20 0,-29 28 0,0-1 0,-1 1 0,0-1 0,0 0 0,0 0 0,-1 0 0,1 0 0,-2 0 0,1-1 0,-1 1 0,0 0 0,0-1 0,0 0 0,-2-9 0,1 13 0,0 0 0,0 0 0,0 0 0,-1 0 0,0 0 0,0 0 0,1 0 0,-2 0 0,1 0 0,0 0 0,-1 1 0,1-1 0,-1 0 0,0 1 0,1-1 0,-1 1 0,-1 0 0,1 0 0,0-1 0,0 1 0,-1 1 0,0-1 0,1 0 0,-1 1 0,0-1 0,1 1 0,-1 0 0,0 0 0,0 0 0,0 0 0,0 0 0,-4 0 0,5 1 0,-1 0 0,0-1 0,1 1 0,-1 0 0,0 1 0,0-1 0,1 0 0,-1 1 0,0-1 0,1 1 0,-1 0 0,1 0 0,-1 0 0,1 0 0,-1 0 0,1 1 0,0-1 0,0 1 0,-1 0 0,1-1 0,0 1 0,0 0 0,1 0 0,-1 0 0,0 0 0,1 1 0,-1-1 0,1 0 0,0 1 0,0-1 0,-2 5 0,2-2 0,-1 1 0,1-1 0,0 0 0,1 0 0,-1 1 0,1-1 0,0 1 0,0-1 0,1 0 0,0 1 0,-1-1 0,2 0 0,-1 0 0,1 0 0,3 8 0,0-4 10,1 0 0,0 0 0,1 0 0,0 0 0,1-1 0,-1-1 0,1 1 0,1-1 0,-1 0 0,1-1 0,17 9 0,-7-5-307,1-1 0,1 0 0,-1-2 0,40 9 0,-18-8-6529</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7.970"/>
    </inkml:context>
    <inkml:brush xml:id="br0">
      <inkml:brushProperty name="width" value="0.05" units="cm"/>
      <inkml:brushProperty name="height" value="0.05" units="cm"/>
      <inkml:brushProperty name="color" value="#E71224"/>
    </inkml:brush>
  </inkml:definitions>
  <inkml:trace contextRef="#ctx0" brushRef="#br0">0 2984 24575,'12'-2'0,"0"-1"0,-1 0 0,1-1 0,-1 0 0,0-1 0,0 0 0,0-1 0,-1 0 0,19-15 0,12-5 0,434-252 0,-13-21 0,431-366 0,105-127 0,34 45 0,-891 647-1365,-120 82-5461</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9.272"/>
    </inkml:context>
    <inkml:brush xml:id="br0">
      <inkml:brushProperty name="width" value="0.05" units="cm"/>
      <inkml:brushProperty name="height" value="0.05" units="cm"/>
      <inkml:brushProperty name="color" value="#E71224"/>
    </inkml:brush>
  </inkml:definitions>
  <inkml:trace contextRef="#ctx0" brushRef="#br0">1 384 24575,'6'-8'0,"-1"-1"0,0 0 0,0 0 0,-1 0 0,0 0 0,0-1 0,-1 0 0,0 0 0,2-18 0,1 1 0,0-2 0,-1 0 0,0-33 0,-2 31 0,9-49 0,-12 79 0,0 1 0,0-1 0,0 0 0,0 1 0,0-1 0,0 1 0,1-1 0,-1 0 0,0 1 0,0-1 0,1 1 0,-1-1 0,0 1 0,1-1 0,-1 1 0,1-1 0,-1 1 0,0-1 0,1 1 0,-1 0 0,1-1 0,-1 1 0,1 0 0,-1-1 0,1 1 0,0 0 0,-1 0 0,1-1 0,-1 1 0,1 0 0,0 0 0,-1 0 0,1 0 0,-1 0 0,1 0 0,0 0 0,-1 0 0,1 0 0,-1 0 0,1 0 0,0 0 0,-1 1 0,1-1 0,-1 0 0,1 0 0,-1 1 0,1-1 0,0 0 0,-1 1 0,1-1 0,-1 0 0,0 1 0,1-1 0,-1 1 0,1-1 0,-1 1 0,1 0 0,29 32 0,-28-30 0,61 79 0,110 133 0,-149-190 0,2 0 0,0-1 0,1-2 0,1-1 0,54 31 0,-81-52 0,1 1 0,0-1 0,-1 1 0,1 0 0,-1 0 0,0 0 0,1 0 0,-1 0 0,0 0 0,0 0 0,1 0 0,-1 0 0,0 1 0,0-1 0,0 0 0,0 1 0,-1-1 0,1 1 0,0-1 0,-1 1 0,2 2 0,-3-3 0,0 0 0,1 0 0,-1 0 0,0 0 0,0 0 0,1-1 0,-1 1 0,0 0 0,0 0 0,0-1 0,0 1 0,0-1 0,0 1 0,0-1 0,-1 1 0,1-1 0,0 1 0,0-1 0,0 0 0,0 0 0,0 0 0,-1 1 0,1-1 0,0 0 0,0-1 0,0 1 0,-1 0 0,1 0 0,0 0 0,-2-1 0,-373-47-1365,342 42-5461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2.149"/>
    </inkml:context>
    <inkml:brush xml:id="br0">
      <inkml:brushProperty name="width" value="0.05" units="cm"/>
      <inkml:brushProperty name="height" value="0.05" units="cm"/>
      <inkml:brushProperty name="color" value="#E71224"/>
    </inkml:brush>
  </inkml:definitions>
  <inkml:trace contextRef="#ctx0" brushRef="#br0">142 0 24575,'-12'29'0,"1"-6"0,4 14 0,2 0 0,2 0 0,1 59 0,0 3 0,-84 667 0,79-733-1365,1-10-5461</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2.509"/>
    </inkml:context>
    <inkml:brush xml:id="br0">
      <inkml:brushProperty name="width" value="0.05" units="cm"/>
      <inkml:brushProperty name="height" value="0.05" units="cm"/>
      <inkml:brushProperty name="color" value="#E71224"/>
    </inkml:brush>
  </inkml:definitions>
  <inkml:trace contextRef="#ctx0" brushRef="#br0">0 71 24575,'10'-8'0,"-1"1"0,1 0 0,0 0 0,1 1 0,-1 1 0,1-1 0,0 2 0,1-1 0,-1 2 0,1-1 0,0 2 0,0 0 0,0 0 0,0 1 0,0 0 0,0 1 0,0 0 0,19 4 0,-16-2 0,1 0 0,-1 1 0,0 0 0,-1 2 0,1 0 0,-1 0 0,0 1 0,0 1 0,0 0 0,-1 1 0,0 1 0,-1 0 0,0 0 0,15 16 0,-23-20 0,1 0 0,-1 0 0,-1 0 0,1 1 0,-1 0 0,0-1 0,0 1 0,-1 0 0,1 0 0,-1 1 0,-1-1 0,1 0 0,-1 1 0,0-1 0,-1 1 0,1-1 0,-1 1 0,-1-1 0,1 1 0,-1-1 0,0 1 0,-1-1 0,1 0 0,-1 1 0,-1-1 0,1 0 0,-5 7 0,3-5 0,-1-1 0,-1 1 0,0-1 0,0 0 0,0 0 0,-1-1 0,0 0 0,0 0 0,0-1 0,-1 0 0,0 0 0,0 0 0,0-1 0,-1-1 0,0 1 0,1-1 0,-1-1 0,-15 3 0,-29-1-1365,33-5-5461</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3.497"/>
    </inkml:context>
    <inkml:brush xml:id="br0">
      <inkml:brushProperty name="width" value="0.05" units="cm"/>
      <inkml:brushProperty name="height" value="0.05" units="cm"/>
      <inkml:brushProperty name="color" value="#E71224"/>
    </inkml:brush>
  </inkml:definitions>
  <inkml:trace contextRef="#ctx0" brushRef="#br0">95 251 24575,'-15'-9'0,"14"8"0,0 0 0,0-1 0,-1 1 0,1 0 0,-1 0 0,1 0 0,-1 0 0,1 0 0,-1 1 0,1-1 0,-1 0 0,0 1 0,0-1 0,1 1 0,-1 0 0,0-1 0,0 1 0,1 0 0,-1 0 0,0 0 0,0 0 0,1 0 0,-1 1 0,0-1 0,0 0 0,1 1 0,-1 0 0,-2 0 0,2 1 0,0-1 0,0 1 0,0-1 0,0 1 0,0 0 0,0 0 0,0 0 0,0 0 0,1 0 0,-1 0 0,1 0 0,0 0 0,0 1 0,0-1 0,0 1 0,0-1 0,0 1 0,0-1 0,1 1 0,-1-1 0,1 1 0,0-1 0,0 1 0,0 0 0,0-1 0,0 1 0,1 0 0,-1-1 0,1 1 0,0-1 0,-1 1 0,1-1 0,0 0 0,1 1 0,1 3 0,0 0 0,0-1 0,1 0 0,-1 1 0,1-2 0,0 1 0,0 0 0,0-1 0,1 0 0,0 0 0,0 0 0,0 0 0,0-1 0,0 0 0,9 4 0,-4-5 0,0 0 0,-1-1 0,1 0 0,0-1 0,0 0 0,0 0 0,0-1 0,0 0 0,-1-1 0,1 0 0,0-1 0,9-4 0,-14 5 0,0 0 0,1 0 0,-2-1 0,1 0 0,0 0 0,0 0 0,-1 0 0,0-1 0,0 0 0,5-6 0,-7 8 0,0-1 0,0 1 0,-1-1 0,0 0 0,1 0 0,-1 0 0,0 0 0,0 0 0,0 0 0,-1 0 0,1-1 0,-1 1 0,0 0 0,0 0 0,0 0 0,0-1 0,0 1 0,-2-6 0,0 3 0,0 1 0,-1 0 0,0-1 0,0 1 0,0 0 0,0 0 0,-1 1 0,0-1 0,0 1 0,0 0 0,0 0 0,-1 0 0,1 0 0,-1 1 0,0 0 0,0 0 0,-9-4 0,-7-2 0,-1 0 0,0 1 0,-23-5 0,25 8 0,30 8 0,35 6 0,7-7 0,88-7 0,-85 1 0,71 4 0,-122 0 0,0 1 0,-1-1 0,1 1 0,0 0 0,-1 0 0,1 0 0,-1 0 0,1 1 0,-1-1 0,1 1 0,-1 0 0,0 0 0,0 0 0,0 1 0,0-1 0,0 1 0,-1 0 0,1-1 0,-1 1 0,0 0 0,0 0 0,3 5 0,-1-2 0,0 0 0,0 0 0,1-1 0,0 0 0,9 8 0,-10-10 0,1 0 0,-1-1 0,1 0 0,0 0 0,-1 0 0,1 0 0,0-1 0,0 0 0,0 0 0,1 0 0,-1-1 0,0 1 0,0-1 0,0-1 0,0 1 0,0-1 0,0 1 0,0-1 0,0-1 0,0 1 0,0-1 0,0 0 0,0 0 0,8-6 0,-9 6 0,-1 0 0,1 0 0,-1 0 0,0-1 0,0 0 0,0 1 0,0-1 0,0 0 0,-1-1 0,1 1 0,-1 0 0,0-1 0,0 1 0,0-1 0,-1 0 0,1 0 0,-1 0 0,0 1 0,0-1 0,0 0 0,0 0 0,-1-1 0,0 1 0,0 0 0,0 0 0,0 0 0,-1 0 0,1 0 0,-1 0 0,0 0 0,-3-6 0,1 2 0,-1 1 0,0 1 0,0-1 0,-1 0 0,0 1 0,0 0 0,-1 0 0,0 1 0,0 0 0,0 0 0,0 0 0,-1 0 0,-13-6 0,10 6 0,-1 0 0,0 1 0,0 0 0,0 1 0,0 0 0,0 0 0,-1 1 0,-22 0 0,153 22 0,-72-16 0,0 3 0,71 18 0,-99-19 0,1 1 0,-1 1 0,0 1 0,0 0 0,-1 2 0,0 0 0,-1 1 0,19 17 0,-35-28 0,0 0 0,0 0 0,0 0 0,0 0 0,0 0 0,0 0 0,0-1 0,0 1 0,1 0 0,-1-1 0,0 1 0,0-1 0,1 1 0,-1-1 0,0 0 0,1 1 0,-1-1 0,0 0 0,1 0 0,-1 0 0,0 0 0,1 0 0,-1 0 0,0 0 0,1-1 0,-1 1 0,0 0 0,1-1 0,-1 1 0,0-1 0,0 1 0,0-1 0,1 0 0,-1 1 0,0-1 0,0 0 0,0 0 0,0 0 0,0 0 0,1-2 0,4-5 0,0-1 0,-1 1 0,0-1 0,6-18 0,9-13 0,-16 34-136,0 1-1,1 0 1,-1-1-1,2 2 1,-1-1-1,0 0 1,1 1-1,0 0 0,11-5 1,3 0-6690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5"/>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9.612"/>
    </inkml:context>
    <inkml:brush xml:id="br0">
      <inkml:brushProperty name="width" value="0.05" units="cm"/>
      <inkml:brushProperty name="height" value="0.05" units="cm"/>
      <inkml:brushProperty name="color" value="#E71224"/>
    </inkml:brush>
  </inkml:definitions>
  <inkml:trace contextRef="#ctx0" brushRef="#br0">1 2 24575,'0'0'0,"1"0"0,0-1 0,-1 1 0,1 0 0,0 0 0,-1 0 0,1 0 0,0 0 0,0 0 0,-1 0 0,1 0 0,0 0 0,-1 0 0,1 0 0,0 0 0,-1 0 0,1 0 0,0 1 0,-1-1 0,1 0 0,0 1 0,-1-1 0,1 0 0,0 1 0,-1-1 0,1 1 0,-1-1 0,1 1 0,-1-1 0,1 1 0,-1-1 0,0 1 0,1 0 0,-1-1 0,1 1 0,-1 0 0,0-1 0,0 1 0,1 1 0,15 29 0,-10-12 0,0 1 0,-2 0 0,0 0 0,-1 0 0,-1 1 0,-1-1 0,-1 23 0,3 46 0,1-93 0,0 1 0,-1-1 0,1 0 0,-1-1 0,0 1 0,0 0 0,-1-1 0,3-5 0,17-43 0,17-38 0,-35 84 0,0 0 0,0 0 0,1 0 0,0 1 0,0-1 0,1 1 0,0 0 0,0 1 0,8-7 0,-13 11 0,1 0 0,-1 0 0,1 1 0,-1-1 0,1 0 0,-1 1 0,1-1 0,0 1 0,-1-1 0,1 1 0,-1 0 0,1-1 0,0 1 0,-1 0 0,1 0 0,0 0 0,-1 0 0,1 1 0,0-1 0,-1 0 0,1 1 0,0-1 0,-1 1 0,3 1 0,-1 0 0,1 0 0,-1 1 0,-1 0 0,1-1 0,0 1 0,-1 0 0,1 0 0,-1 0 0,0 1 0,3 4 0,2 8 0,0 1 0,-1 0 0,7 27 0,-10-22 0,-3-19 0,1 1 0,-1 0 0,1 0 0,0-1 0,0 1 0,0 0 0,0-1 0,3 5 0,-4-8 0,0 0 0,1 0 0,-1 1 0,0-1 0,1 0 0,-1 0 0,0 0 0,0 0 0,1 0 0,-1 1 0,0-1 0,1 0 0,-1 0 0,0 0 0,1 0 0,-1 0 0,0 0 0,1 0 0,-1 0 0,1 0 0,-1 0 0,0-1 0,0 1 0,1 0 0,-1 0 0,0 0 0,1 0 0,-1 0 0,0-1 0,1 1 0,-1 0 0,0 0 0,0 0 0,1-1 0,-1 1 0,0 0 0,0 0 0,0-1 0,1 1 0,-1 0 0,0-1 0,0 1 0,0 0 0,0-1 0,1 1 0,10-20 0,-9 17 0,-2 3 0,17-29 0,0 1 0,27-32 0,-40 54 0,0 0 0,1 1 0,0 0 0,0 0 0,0 1 0,1-1 0,-1 1 0,1 0 0,0 0 0,0 1 0,1 0 0,-1 0 0,0 0 0,1 1 0,0 0 0,0 1 0,11-3 0,-15 5 0,1-1 0,-1 0 0,0 1 0,-1-1 0,1 1 0,0 0 0,0 0 0,0 0 0,0 0 0,-1 1 0,1-1 0,0 1 0,-1-1 0,1 1 0,-1 0 0,4 4 0,-1-1 0,-1 1 0,0-1 0,-1 1 0,1-1 0,-1 1 0,0 0 0,2 9 0,2 7 0,-1 2 0,-1-1 0,2 28 0,-7-50 0,4 51-1365,-3-33-5461</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0.333"/>
    </inkml:context>
    <inkml:brush xml:id="br0">
      <inkml:brushProperty name="width" value="0.05" units="cm"/>
      <inkml:brushProperty name="height" value="0.05" units="cm"/>
      <inkml:brushProperty name="color" value="#E71224"/>
    </inkml:brush>
  </inkml:definitions>
  <inkml:trace contextRef="#ctx0" brushRef="#br0">1 264 24575,'11'-1'0,"1"0"0,0-1 0,-1 0 0,0-1 0,1 0 0,-1-1 0,0-1 0,-1 1 0,1-1 0,-1-1 0,13-9 0,-9 5 0,-1 0 0,-1-1 0,1 0 0,-2 0 0,0-2 0,0 1 0,12-21 0,-21 29 0,0 0 0,0 1 0,0-1 0,-1 0 0,0 0 0,0 0 0,0 0 0,0 0 0,-1 0 0,1 0 0,-1 0 0,0-1 0,-1 1 0,1 0 0,-1 0 0,1 0 0,-1 0 0,-2-5 0,3 8 0,-1 0 0,1 0 0,-1-1 0,0 1 0,0 0 0,1 0 0,-1 0 0,0 0 0,0 0 0,0 0 0,0 0 0,0 0 0,0 0 0,-1 0 0,1 1 0,0-1 0,0 0 0,0 1 0,-1-1 0,1 1 0,-2-1 0,0 1 0,1 0 0,0 0 0,-1 0 0,1 1 0,-1-1 0,1 1 0,0-1 0,-1 1 0,1 0 0,0 0 0,0 0 0,-1 0 0,1 0 0,0 1 0,0-1 0,-2 3 0,-6 4 0,1 1 0,1 0 0,0 1 0,0-1 0,1 2 0,0-1 0,1 1 0,0 0 0,1 0 0,0 0 0,1 1 0,0 0 0,1 0 0,0 0 0,1 0 0,0 0 0,1 1 0,0 14 0,1-25 0,1 1 0,-1 0 0,0-1 0,1 1 0,0-1 0,0 1 0,0-1 0,0 1 0,0-1 0,0 0 0,0 1 0,1-1 0,-1 0 0,1 0 0,0 0 0,-1 0 0,1 0 0,0 0 0,0-1 0,0 1 0,1-1 0,-1 1 0,0-1 0,0 0 0,1 0 0,-1 0 0,1 0 0,-1 0 0,1 0 0,-1-1 0,1 1 0,0-1 0,-1 0 0,1 0 0,-1 0 0,1 0 0,0 0 0,4-2 0,11-1 0,-1-1 0,-1 0 0,1-2 0,26-11 0,-34 13 0,31-14 0,-17 7 0,-1 1 0,2 1 0,-1 1 0,48-10 0,-65 17 0,-1 0 0,0 1 0,0 0 0,1 0 0,-1 0 0,0 1 0,0 0 0,0 0 0,1 0 0,-1 0 0,0 1 0,0 0 0,-1 0 0,1 0 0,0 0 0,-1 1 0,1 0 0,-1 0 0,0 0 0,0 1 0,0-1 0,0 1 0,-1 0 0,1 0 0,-1 0 0,0 1 0,-1-1 0,5 10 0,0 1 0,8 10 0,-14-25 0,0 0 0,1 0 0,-1 1 0,0-1 0,0 0 0,0 0 0,0 0 0,0 0 0,0 0 0,0 0 0,0-1 0,1 1 0,-1 0 0,0 0 0,0-1 0,0 1 0,0-1 0,0 1 0,0-1 0,0 1 0,0-1 0,-1 0 0,1 1 0,0-1 0,0 0 0,0 0 0,0 0 0,-1 0 0,18-14 0,0 1 0,0 1 0,1 1 0,38-19 0,-51 28 0,0 1 0,0 0 0,0 1 0,1-1 0,-1 1 0,0 0 0,1 1 0,-1 0 0,0 0 0,1 0 0,-1 0 0,0 1 0,1 0 0,-1 1 0,0-1 0,0 1 0,0 1 0,0-1 0,0 1 0,0 0 0,-1 0 0,7 6 0,1 1-34,0 1 0,-2 0 0,1 1 0,15 23 0,-8-12-1161</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0.662"/>
    </inkml:context>
    <inkml:brush xml:id="br0">
      <inkml:brushProperty name="width" value="0.05" units="cm"/>
      <inkml:brushProperty name="height" value="0.05" units="cm"/>
      <inkml:brushProperty name="color" value="#E71224"/>
    </inkml:brush>
  </inkml:definitions>
  <inkml:trace contextRef="#ctx0" brushRef="#br0">1 75 24575,'2'0'0,"5"-3"0,9-1 0,7-2 0,9-4 0,4 1 0,5-2 0,1-1 0,-1 1 0,-7 3-8191</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054"/>
    </inkml:context>
    <inkml:brush xml:id="br0">
      <inkml:brushProperty name="width" value="0.05" units="cm"/>
      <inkml:brushProperty name="height" value="0.05" units="cm"/>
      <inkml:brushProperty name="color" value="#E71224"/>
    </inkml:brush>
  </inkml:definitions>
  <inkml:trace contextRef="#ctx0" brushRef="#br0">14 0 24575,'-3'6'0,"-1"7"0,1 10 0,0 10 0,4 8 0,1 8 0,1 7 0,0 5 0,1 4 0,2 3 0,1 0 0,3-2 0,0-5 0,0-3 0,2-6 0,2-9 0,-2-13-8191</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384"/>
    </inkml:context>
    <inkml:brush xml:id="br0">
      <inkml:brushProperty name="width" value="0.05" units="cm"/>
      <inkml:brushProperty name="height" value="0.05" units="cm"/>
      <inkml:brushProperty name="color" value="#E71224"/>
    </inkml:brush>
  </inkml:definitions>
  <inkml:trace contextRef="#ctx0" brushRef="#br0">224 182 24575,'2'-3'0,"0"-1"0,0 0 0,0 1 0,-1-1 0,1 0 0,-1 0 0,0 0 0,0 0 0,0 0 0,-1 0 0,1 0 0,-1 0 0,0 0 0,0 0 0,-1 0 0,-1-8 0,1 2 0,-1-1 0,0 1 0,-1 0 0,-1 0 0,-5-14 0,8 22 0,0 0 0,0 0 0,0 0 0,0 0 0,0 0 0,-1 0 0,1 1 0,-1-1 0,1 0 0,-1 1 0,0-1 0,0 1 0,1 0 0,-1-1 0,0 1 0,0 0 0,0 0 0,0 0 0,-1 0 0,1 1 0,0-1 0,-2 0 0,0 1 0,1 0 0,0 1 0,0-1 0,0 1 0,0 0 0,0-1 0,0 1 0,0 1 0,0-1 0,0 0 0,0 1 0,1-1 0,-1 1 0,-2 2 0,-10 9 0,1 0 0,1 1 0,0 0 0,-12 20 0,18-26 0,0 1 0,-18 25 0,24-33 0,0 0 0,0 1 0,0-1 0,0 0 0,0 1 0,0-1 0,1 1 0,-1-1 0,1 1 0,-1-1 0,1 1 0,0 0 0,0-1 0,-1 1 0,1-1 0,0 1 0,0 0 0,0-1 0,1 2 0,0-2 0,-1-1 0,1 1 0,0-1 0,0 1 0,-1-1 0,1 0 0,0 1 0,0-1 0,0 0 0,-1 0 0,1 0 0,0 0 0,0 0 0,0 0 0,0 0 0,-1 0 0,1 0 0,0 0 0,0 0 0,0 0 0,0 0 0,-1-1 0,1 1 0,0 0 0,0-1 0,29-10 0,-24 8 0,4-1 0,0 0 0,1 1 0,-1 0 0,1 0 0,0 1 0,-1 1 0,1 0 0,0 0 0,0 1 0,0 1 0,0 0 0,0 0 0,-1 1 0,1 0 0,0 1 0,-1 0 0,0 1 0,0 0 0,0 0 0,0 1 0,0 1 0,-1-1 0,0 2 0,9 7 0,-10-7 0,0-1 0,0 0 0,0 0 0,1-1 0,0 0 0,0-1 0,0 0 0,1 0 0,10 2 0,-15-5 0,0-1 0,0 0 0,0 0 0,0 0 0,0-1 0,0 0 0,0 1 0,0-2 0,0 1 0,-1-1 0,1 1 0,0-1 0,-1-1 0,0 1 0,1-1 0,-1 1 0,0-1 0,0 0 0,-1-1 0,7-6 0,2-3-273,-1 0 0,0 0 0,-1-1 0,9-18 0,6-15-6553</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715"/>
    </inkml:context>
    <inkml:brush xml:id="br0">
      <inkml:brushProperty name="width" value="0.05" units="cm"/>
      <inkml:brushProperty name="height" value="0.05" units="cm"/>
      <inkml:brushProperty name="color" value="#E71224"/>
    </inkml:brush>
  </inkml:definitions>
  <inkml:trace contextRef="#ctx0" brushRef="#br0">25 8 24575,'0'0'0,"0"-1"0,0 1 0,-1-1 0,1 1 0,0-1 0,-1 1 0,1-1 0,-1 1 0,1 0 0,0-1 0,-1 1 0,1 0 0,-1-1 0,1 1 0,-1 0 0,1 0 0,-1 0 0,1-1 0,-1 1 0,0 0 0,1 0 0,-1 0 0,1 0 0,-1 0 0,1 0 0,-1 0 0,1 0 0,-1 0 0,0 0 0,1 0 0,-1 0 0,1 0 0,-1 1 0,1-1 0,-1 0 0,1 0 0,-1 1 0,1-1 0,-1 0 0,1 1 0,-1-1 0,1 0 0,0 1 0,-1-1 0,1 1 0,-1-1 0,1 0 0,0 1 0,0-1 0,-1 1 0,1-1 0,0 1 0,0-1 0,-1 1 0,1 0 0,0-1 0,0 1 0,0-1 0,0 1 0,0-1 0,0 1 0,0-1 0,0 1 0,0 0 0,0-1 0,0 1 0,1 0 0,-2 45 0,1-45 0,3 40 9,3 0-1,1-1 1,2 0-1,1-1 1,3 0 0,1-1-1,1 0 1,2-1-1,2-1 1,2-1-1,1 0 1,1-2-1,51 56 1,-36-49-158,3-2 1,1-2-1,1-2 1,2-2-1,1-1 1,2-3-1,0-2 1,2-2-1,89 30 1,-66-31-6678</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079"/>
    </inkml:context>
    <inkml:brush xml:id="br0">
      <inkml:brushProperty name="width" value="0.05" units="cm"/>
      <inkml:brushProperty name="height" value="0.05" units="cm"/>
      <inkml:brushProperty name="color" value="#E71224"/>
    </inkml:brush>
  </inkml:definitions>
  <inkml:trace contextRef="#ctx0" brushRef="#br0">6 1 24575,'2'1'0,"0"1"0,-1-1 0,1 1 0,0-1 0,0 1 0,-1 0 0,1 0 0,-1 0 0,1 0 0,-1 0 0,0 0 0,0 0 0,0 1 0,0-1 0,0 3 0,11 42 0,-10-35 0,7 42 0,-2 1 0,-3 0 0,-4 85 0,-28 170 0,8-113 0,14-138 0,1-17 0,2 58 0,3-100 0,0 0 0,0 0 0,0 0 0,0-1 0,0 1 0,0 0 0,0 0 0,0 0 0,0 0 0,1 0 0,-1 0 0,0 0 0,0 0 0,0 0 0,0 0 0,0 0 0,0 0 0,0 0 0,0 0 0,0 0 0,1 0 0,-1 0 0,0 0 0,0 0 0,0 0 0,0 0 0,0 0 0,0 0 0,0 0 0,0 0 0,0 0 0,1 0 0,-1 1 0,0-1 0,0 0 0,0 0 0,0 0 0,0 0 0,0 0 0,0 0 0,0 0 0,0 0 0,0 0 0,0 0 0,0 0 0,0 0 0,0 1 0,0-1 0,0 0 0,0 0 0,0 0 0,0 0 0,1 0 0,-1 0 0,0 0 0,0 0 0,-1 1 0,1-1 0,0 0 0,0 0 0,0 0 0,0 0 0,0 0 0,0 0 0,0 0 0,0 0 0,0 0 0,0 1 0,7-12 0,5-15 0,2-5 0,1 1 0,1 0 0,33-43 0,-42 63 0,0 1 0,1 0 0,0 0 0,0 1 0,1 0 0,0 1 0,1 0 0,-1 0 0,2 1 0,-1 0 0,0 1 0,1 0 0,0 1 0,12-4 0,-19 8 0,1-1 0,-1 1 0,0-1 0,0 1 0,1 1 0,-1-1 0,0 1 0,0-1 0,1 1 0,-1 0 0,0 1 0,0-1 0,0 1 0,0 0 0,-1 0 0,1 0 0,0 0 0,-1 1 0,0-1 0,1 1 0,-1 0 0,0 0 0,0 0 0,0 0 0,3 6 0,6 10 0,0 0 0,-2 1 0,16 39 0,4 6 0,-28-61-105,0 1 0,1-1 0,-1 0 0,1 0 0,0 0 0,0 0 0,0 0 0,1-1 0,0 0 0,-1 1 0,1-1 0,8 4 0,2-3-6721</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533"/>
    </inkml:context>
    <inkml:brush xml:id="br0">
      <inkml:brushProperty name="width" value="0.05" units="cm"/>
      <inkml:brushProperty name="height" value="0.05" units="cm"/>
      <inkml:brushProperty name="color" value="#E71224"/>
    </inkml:brush>
  </inkml:definitions>
  <inkml:trace contextRef="#ctx0" brushRef="#br0">1 265 24575,'9'-1'0,"1"-1"0,-1 0 0,0 0 0,0-1 0,0 0 0,0-1 0,-1 0 0,1 0 0,-1-1 0,0 0 0,0-1 0,-1 0 0,0 0 0,0 0 0,0-1 0,-1 0 0,8-10 0,-10 12 0,0-1 0,-1 0 0,1 1 0,-1-1 0,0-1 0,-1 1 0,1 0 0,-1-1 0,0 1 0,-1-1 0,1-8 0,-2 11 0,0 0 0,0 0 0,0 0 0,-1 0 0,1 0 0,-1 0 0,0 0 0,-1 0 0,1 0 0,-1 0 0,0 0 0,1 1 0,-2-1 0,1 1 0,0-1 0,-1 1 0,1 0 0,-1 0 0,-4-4 0,5 6 0,1-1 0,-1 1 0,0 0 0,0 0 0,0-1 0,0 1 0,0 0 0,0 0 0,0 1 0,0-1 0,0 0 0,-1 1 0,1-1 0,0 1 0,0 0 0,-1 0 0,1 0 0,0 0 0,0 0 0,-1 0 0,1 1 0,0-1 0,0 1 0,-1-1 0,1 1 0,0 0 0,0 0 0,0 0 0,0 0 0,0 0 0,0 1 0,1-1 0,-1 0 0,0 1 0,1-1 0,-1 1 0,1 0 0,-1 0 0,1-1 0,-2 3 0,-3 5 0,0-1 0,0 1 0,1 0 0,0 1 0,0-1 0,1 1 0,-4 14 0,6-16-50,0 1-1,0 0 1,1 0-1,0 0 0,0 0 1,1 0-1,0 0 1,1 0-1,0 0 1,0 0-1,1 0 0,0-1 1,0 1-1,1-1 1,1 1-1,-1-1 1,1 0-1,1 0 0,-1 0 1,1-1-1,1 1 1,-1-1-1,1-1 1,0 1-1,1-1 1,8 7-1,11 2-6775</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988"/>
    </inkml:context>
    <inkml:brush xml:id="br0">
      <inkml:brushProperty name="width" value="0.05" units="cm"/>
      <inkml:brushProperty name="height" value="0.05" units="cm"/>
      <inkml:brushProperty name="color" value="#E71224"/>
    </inkml:brush>
  </inkml:definitions>
  <inkml:trace contextRef="#ctx0" brushRef="#br0">249 176 24575,'0'-2'0,"1"1"0,0 0 0,-1-1 0,1 1 0,-1-1 0,1 1 0,-1-1 0,0 1 0,1-1 0,-1 1 0,0-1 0,0 1 0,0-1 0,0 0 0,-1 1 0,1-1 0,0 1 0,-1-3 0,-11-33 0,9 27 0,0-1 0,0 1 0,0 0 0,-1 0 0,0 0 0,0 1 0,-8-13 0,11 21 0,0-1 0,0 1 0,0 0 0,0 0 0,0 0 0,0 0 0,0 0 0,0 0 0,0 0 0,-1 1 0,1-1 0,0 0 0,-1 1 0,1-1 0,0 1 0,-1-1 0,1 1 0,-3-1 0,2 2 0,0-1 0,0 0 0,0 1 0,0-1 0,0 1 0,1-1 0,-1 1 0,0 0 0,0 0 0,0 0 0,0 0 0,1 0 0,-1 0 0,1 1 0,-1-1 0,1 1 0,-2 1 0,-17 21 0,1 0 0,2 2 0,0 0 0,2 1 0,-19 45 0,19-41 0,14-29 0,0 0 0,0 0 0,0 1 0,0-1 0,0 0 0,0 1 0,1-1 0,-1 1 0,1-1 0,0 1 0,0-1 0,0 5 0,8-5 0,10-15 0,1-7 0,-4 4 0,1 1 0,0 0 0,1 2 0,18-13 0,-30 23 0,-1 1 0,1-1 0,0 1 0,0 0 0,0 0 0,0 0 0,0 1 0,0 0 0,0 0 0,0 0 0,1 1 0,-1-1 0,0 1 0,1 0 0,-1 1 0,0 0 0,0-1 0,1 2 0,-1-1 0,0 1 0,8 3 0,36 21-85,-40-19-6,1-1-1,0-1 1,-1 0-1,2 0 1,-1-1-1,1 0 1,-1 0 0,1-2-1,0 1 1,0-1-1,0-1 1,1 0-1,14-1 1,-1-4-6735</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4.317"/>
    </inkml:context>
    <inkml:brush xml:id="br0">
      <inkml:brushProperty name="width" value="0.05" units="cm"/>
      <inkml:brushProperty name="height" value="0.05" units="cm"/>
      <inkml:brushProperty name="color" value="#E71224"/>
    </inkml:brush>
  </inkml:definitions>
  <inkml:trace contextRef="#ctx0" brushRef="#br0">1 0 24575,'0'3'0,"3"4"0,3 9 0,4 10 0,4 15 0,1 15 0,-4 15 0,-5 12 0,-2 10 0,-3 8 0,-1 1 0,0 1 0,-1-3 0,3-8 0,1-10 0,0-14 0,3-15 0,-1-17-8191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8"/>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4.647"/>
    </inkml:context>
    <inkml:brush xml:id="br0">
      <inkml:brushProperty name="width" value="0.05" units="cm"/>
      <inkml:brushProperty name="height" value="0.05" units="cm"/>
      <inkml:brushProperty name="color" value="#E71224"/>
    </inkml:brush>
  </inkml:definitions>
  <inkml:trace contextRef="#ctx0" brushRef="#br0">0 73 24575,'3'0'0,"7"-3"0,7-1 0,6-2 0,8-3 0,5-4 0,1-1 0,0 1 0,-5 3-8191</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5.023"/>
    </inkml:context>
    <inkml:brush xml:id="br0">
      <inkml:brushProperty name="width" value="0.05" units="cm"/>
      <inkml:brushProperty name="height" value="0.05" units="cm"/>
      <inkml:brushProperty name="color" value="#E71224"/>
    </inkml:brush>
  </inkml:definitions>
  <inkml:trace contextRef="#ctx0" brushRef="#br0">58 1 24575,'-3'0'0,"-1"2"0,1 5 0,0 6 0,1 10 0,0 9 0,-1 7 0,-1 7 0,-3 3 0,1 2 0,0-2 0,2-3 0,-1-5 0,0-8-8191</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5.932"/>
    </inkml:context>
    <inkml:brush xml:id="br0">
      <inkml:brushProperty name="width" value="0.05" units="cm"/>
      <inkml:brushProperty name="height" value="0.05" units="cm"/>
      <inkml:brushProperty name="color" value="#E71224"/>
    </inkml:brush>
  </inkml:definitions>
  <inkml:trace contextRef="#ctx0" brushRef="#br0">0 1 24575,'2'0'0,"1"0"0,-1 1 0,0-1 0,1 1 0,-1 0 0,0-1 0,0 1 0,0 0 0,0 0 0,0 1 0,0-1 0,0 0 0,0 1 0,0-1 0,-1 1 0,1-1 0,-1 1 0,1 0 0,-1 0 0,1 0 0,-1 0 0,0 0 0,0 0 0,0 0 0,0 0 0,0 0 0,-1 1 0,1 2 0,4 11 0,-2 1 0,0-1 0,1 19 0,0 3 0,12 23 0,33 86 0,10 33 0,-57-163-1365,-2-2-5461</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6.936"/>
    </inkml:context>
    <inkml:brush xml:id="br0">
      <inkml:brushProperty name="width" value="0.05" units="cm"/>
      <inkml:brushProperty name="height" value="0.05" units="cm"/>
      <inkml:brushProperty name="color" value="#E71224"/>
    </inkml:brush>
  </inkml:definitions>
  <inkml:trace contextRef="#ctx0" brushRef="#br0">1 1 24575,'31'40'0,"-24"-16"0,-1-1 0,-1 1 0,-1 0 0,-1 1 0,1 40 0,0 7 0,85 563 0,-82-591 0,-6-29 0,1-1 0,1 0 0,6 20 0,-8-34 0,-1 1 0,0-1 0,0 0 0,0 0 0,0 1 0,1-1 0,-1 0 0,0 0 0,0 1 0,0-1 0,1 0 0,-1 0 0,0 0 0,0 1 0,1-1 0,-1 0 0,0 0 0,1 0 0,-1 0 0,0 1 0,0-1 0,1 0 0,-1 0 0,0 0 0,1 0 0,-1 0 0,0 0 0,1 0 0,-1 0 0,0 0 0,1 0 0,-1 0 0,0 0 0,1 0 0,-1-1 0,0 1 0,1 0 0,-1 0 0,0 0 0,0 0 0,1 0 0,-1-1 0,0 1 0,0 0 0,1 0 0,-1 0 0,0-1 0,0 1 0,1 0 0,-1 0 0,0-1 0,0 1 0,0 0 0,0-1 0,0 1 0,1 0 0,-1 0 0,0-1 0,0 1 0,0 0 0,0-1 0,0 0 0,15-26 0,-13 21 0,22-39 0,40-56 0,-52 85 0,0 0 0,1 1 0,1 0 0,1 1 0,0 0 0,24-15 0,-36 27 0,0 0 0,0 1 0,1-1 0,-1 1 0,0 0 0,1 0 0,-1 0 0,1 1 0,-1-1 0,1 1 0,-1 0 0,1 0 0,0 0 0,-1 0 0,1 0 0,-1 1 0,1 0 0,-1 0 0,1 0 0,-1 0 0,0 0 0,0 1 0,1-1 0,-1 1 0,0 0 0,0 0 0,0 0 0,-1 1 0,1-1 0,-1 0 0,1 1 0,2 3 0,8 9 0,-1 1 0,0 0 0,-1 0 0,12 25 0,79 179-1365,-95-203-5461</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5:58:26.42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51"/>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6.259"/>
    </inkml:context>
    <inkml:brush xml:id="br0">
      <inkml:brushProperty name="width" value="0.05" units="cm"/>
      <inkml:brushProperty name="height" value="0.05" units="cm"/>
      <inkml:brushProperty name="ignorePressure" value="1"/>
    </inkml:brush>
  </inkml:definitions>
  <inkml:trace contextRef="#ctx0" brushRef="#br0">1229 39,'-4'-8,"-6"-3,-9 0,-40 2,-43 25,53-2</inkml:trace>
  <inkml:trace contextRef="#ctx0" brushRef="#br0" timeOffset="775.41">675 143,'-57'24,"2"2</inkml:trace>
  <inkml:trace contextRef="#ctx0" brushRef="#br0" timeOffset="776.41">253 340,'-73'35,"-23"19,39-9,30-11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54"/>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28"/>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39"/>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3"/>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6"/>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9"/>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52"/>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62"/>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3"/>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7"/>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8.013"/>
    </inkml:context>
    <inkml:brush xml:id="br0">
      <inkml:brushProperty name="width" value="0.05" units="cm"/>
      <inkml:brushProperty name="height" value="0.05" units="cm"/>
      <inkml:brushProperty name="ignorePressure" value="1"/>
    </inkml:brush>
  </inkml:definitions>
  <inkml:trace contextRef="#ctx0" brushRef="#br0">1 5,'1'-1,"0"1,0-1,1 1,-1-1,1 1,-1-1,1 1,-1 0,0 0,1-1,-1 1,1 0,-1 0,1 1,-1-1,1 0,-1 0,1 1,-1-1,0 1,1-1,-1 1,0 0,1-1,-1 1,0 0,2 2,26 20</inkml:trace>
  <inkml:trace contextRef="#ctx0" brushRef="#br0" timeOffset="765.79">353 309,'23'22,"55"45</inkml:trace>
  <inkml:trace contextRef="#ctx0" brushRef="#br0" timeOffset="766.79">727 633,'334'286,"-260"-222,-51-46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0"/>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3"/>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6"/>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596"/>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07"/>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1"/>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4"/>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7"/>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20"/>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9.600"/>
    </inkml:context>
    <inkml:brush xml:id="br0">
      <inkml:brushProperty name="width" value="0.05" units="cm"/>
      <inkml:brushProperty name="height" value="0.05" units="cm"/>
      <inkml:brushProperty name="ignorePressure" value="1"/>
    </inkml:brush>
  </inkml:definitions>
  <inkml:trace contextRef="#ctx0" brushRef="#br0">1138 1,'-2'6,"0"1,-1 0,1-1,-2 1,1-1,-1 0,0 0,0 0,-8 8,8-9,-121 149,51-69</inkml:trace>
  <inkml:trace contextRef="#ctx0" brushRef="#br0" timeOffset="956.38">664 554,'-93'93</inkml:trace>
  <inkml:trace contextRef="#ctx0" brushRef="#br0" timeOffset="957.38">323 852,'-267'218,"212"-179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1.444"/>
    </inkml:context>
    <inkml:brush xml:id="br0">
      <inkml:brushProperty name="width" value="0.05" units="cm"/>
      <inkml:brushProperty name="height" value="0.05" units="cm"/>
      <inkml:brushProperty name="ignorePressure" value="1"/>
    </inkml:brush>
  </inkml:definitions>
  <inkml:trace contextRef="#ctx0" brushRef="#br0">0 0,'5'1,"1"0,-1 0,0 1,0-1,0 1,0 0,0 0,0 1,-1 0,1 0,5 4,1 1,51 35,43 42</inkml:trace>
  <inkml:trace contextRef="#ctx0" brushRef="#br0" timeOffset="866.32">530 429,'2'2,"132"145</inkml:trace>
  <inkml:trace contextRef="#ctx0" brushRef="#br0" timeOffset="1655.84">894 828,'61'67,"46"53</inkml:trace>
  <inkml:trace contextRef="#ctx0" brushRef="#br0" timeOffset="1656.84">1251 1226,'75'84,"177"154,-206-198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1711 479,'-1'-8,"0"0,-1 0,0 0,-1 0,1 0,-1 1,-1-1,0 1,-5-9,4 8,-5-8,-1 0,-1 0,-1 1,9 11</inkml:trace>
  <inkml:trace contextRef="#ctx0" brushRef="#br0" timeOffset="1">1282 118,'-48'-19,"-19"-5,-2 4,66 19</inkml:trace>
  <inkml:trace contextRef="#ctx0" brushRef="#br0" timeOffset="-1067.68">784 1,'-11'0,"-7"-1,-1 1,1 1,-1 1,1 1,8-1</inkml:trace>
  <inkml:trace contextRef="#ctx0" brushRef="#br0" timeOffset="7629.29">360 214,'-79'76,"34"-30,32-33</inkml:trace>
  <inkml:trace contextRef="#ctx0" brushRef="#br0" timeOffset="7630.29">46 634,'-5'17,"-6"47,9-57</inkml:trace>
  <inkml:trace contextRef="#ctx0" brushRef="#br0" timeOffset="6818.42">15 1057,'2'9,"4"7,0 0,1-1,0 1,2-2,0 1,0-1,1 0,1-1,0-1,23 21,13 6,1-1,32 13</inkml:trace>
  <inkml:trace contextRef="#ctx0" brushRef="#br0" timeOffset="5233.92">653 1530,'20'6,"31"6,93 9,-11-11,246-14,-365 2,0 0,0-1,0-1,0 0,-1-1,0 0,0-1,0 0,22-16,-14 7</inkml:trace>
  <inkml:trace contextRef="#ctx0" brushRef="#br0" timeOffset="4522.55">1834 1200,'33'-54,"-16"21,-1-1,-1-1,-2 0,-2-1,-1 0,0-18</inkml:trace>
  <inkml:trace contextRef="#ctx0" brushRef="#br0" timeOffset="3679.71">1833 573,'-30'-27,"-39"-27,64 51,-79-57,7 10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4.5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1,'15'127,"-10"-36</inkml:trace>
  <inkml:trace contextRef="#ctx0" brushRef="#br0" timeOffset="947.66">42 529,'8'117,"-6"-46</inkml:trace>
  <inkml:trace contextRef="#ctx0" brushRef="#br0" timeOffset="4502.24">63 1027,'15'437</inkml:trace>
  <inkml:trace contextRef="#ctx0" brushRef="#br0" timeOffset="4503.24">89 1774,'13'363,"-13"-336,0-6,0 0,-7 39,7-59,0 0,0-1,0 1,0 0,0-1,-1 1,1 0,0-1,0 1,-1 0,1-1,0 1,-1 0,1-1,0 1,-1-1,1 1,-1-1,1 1,-1-1,0 1,1-1,-1 0,0 1,-10-7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6.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777 51,'-3'2,"-63"51,-30 19,49-35</inkml:trace>
  <inkml:trace contextRef="#ctx0" brushRef="#br0" timeOffset="1">361 379,'-108'88,"4"-5,16-8,27-21,62-41,31-22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7.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0,'17'17,"31"36,12-4</inkml:trace>
  <inkml:trace contextRef="#ctx0" brushRef="#br0" timeOffset="890.1">430 330,'41'26,"55"31</inkml:trace>
  <inkml:trace contextRef="#ctx0" brushRef="#br0" timeOffset="891.1">930 604,'58'27,"70"30,-29-14,-28-10,-33-11,-24-9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7"/>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8"/>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9"/>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0"/>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1"/>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2"/>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6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1"/>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9.7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1214 1,'0'8,"0"8,0 5,0 7,-8 3,-7 9</inkml:trace>
  <inkml:trace contextRef="#ctx0" brushRef="#br0" timeOffset="708.43">864 430,'-94'64,"-54"32</inkml:trace>
  <inkml:trace contextRef="#ctx0" brushRef="#br0" timeOffset="709.43">528 654,'-70'48,"-81"65,22-8,25-18,30-25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3"/>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4"/>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5"/>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6"/>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0.4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1.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2.7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3.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4.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5.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31.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0,'9'0,"23"0,16 4,15 10,-22 10</inkml:trace>
  <inkml:trace contextRef="#ctx0" brushRef="#br0" timeOffset="4113.42">504 264,'82'70,"-26"-18</inkml:trace>
  <inkml:trace contextRef="#ctx0" brushRef="#br0" timeOffset="4114.42">859 603,'14'14,"56"54,-13-19,-17-14,-6-4,-9-8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0"/>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1"/>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2"/>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3"/>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4"/>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5"/>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28"/>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39"/>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3"/>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6"/>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9"/>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52"/>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62"/>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3"/>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7"/>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0"/>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3"/>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6"/>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596"/>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07"/>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1"/>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4"/>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7"/>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20"/>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53:53.2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4749 912,'0'0,"0"0,0 0,1 0,-1 0,0 0,0 0,0-1,0 1,0 0,0 0,0 0,0 0,0 0,0-1,0 1,0 0,0 0,0 0,0 0,0-1,0 1,0 0,0 0,0 0,0 0,0 0,0-1,0 1,0 0,0 0,0 0,-1 0,1 0,0-1,0 1,0 0,0 0,0 0,0 0,0 0,-1 0,1 0,0 0,0 0,0-1,0 1,0 0,-1 0,1 0,0 0,0 0,0 0,0 0,-1 0,-13-12,11 10,-212-193,119 103,-116-84,173 147,-1 2,-2 2,-50-24,-51-12,-2 5,-194-46,190 73,-1 6,-1 7,-225 5,-659 15,874-4,120 0,0 2,0 2,1 2,-1 1,1 2,1 2,-65 27,-367 174,450-202,1 1,1 1,0 1,0 0,2 2,-1 0,2 0,0 2,1 0,1 1,0 0,1 1,1 1,1 0,1 0,1 1,-8 25,-53 142,-15 43,72-186,1 0,3 1,-5 61,12-82,2 43,1-59,0 0,1-1,0 1,0 0,1-1,0 0,1 0,5 11,14 16,29 34,-34-48,-1 2,-1 0,-1 1,20 42,-19-20,-3 2,11 61,6 27,-10-68,3-1,3 0,50 92,52 70,173 236,-28-67,-253-368,2-2,0 0,38 35,86 64,-96-85,-1-3,2-2,1-3,1-2,2-2,2-3,0-2,1-3,2-2,0-3,1-2,0-4,1-1,80 0,640-8,-418-6,1069 2,-1392 3,0-3,0-1,0-2,-1-1,0-3,58-19,-34 1,-2-3,-1-3,-2-2,-1-3,-2-2,94-87,-129 106,-1 0,-1 0,-1-2,-1-1,-1 0,19-37,-20 28,-2-1,-1-1,-1 0,10-66,-4-1,13-72,12-274,-42 410,-2-1,-2 0,-2 0,-1 1,-2 0,-27-71,14 58,-2 1,-3 1,-1 1,-42-53,-218-273,251 330,-1 1,-69-59,34 35,47 42,-174-156,-105-88,269 235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39.226"/>
    </inkml:context>
    <inkml:brush xml:id="br0">
      <inkml:brushProperty name="width" value="0.05" units="cm"/>
      <inkml:brushProperty name="height" value="0.05" units="cm"/>
      <inkml:brushProperty name="ignorePressure" value="1"/>
    </inkml:brush>
  </inkml:definitions>
  <inkml:trace contextRef="#ctx0" brushRef="#br0">0 26,'1522'-12,"-124"-1,-1279 13,3861 2,-2889 24,3 27,14 0,958-8,-2-45,-1189-2,1255 0,-997 47,-767-41,-5-28,36 0,-84 21,173-9,47-42,-29 2,-433 46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46.178"/>
    </inkml:context>
    <inkml:brush xml:id="br0">
      <inkml:brushProperty name="width" value="0.05" units="cm"/>
      <inkml:brushProperty name="height" value="0.05" units="cm"/>
      <inkml:brushProperty name="ignorePressure" value="1"/>
    </inkml:brush>
  </inkml:definitions>
  <inkml:trace contextRef="#ctx0" brushRef="#br0">256 1,'0'757,"-31"624,5-853,-19 738,45 765,2-841,-39-257,-44-4,80-917,-35 698,38 5,2-260,-5 1379,1-1810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5.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7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7.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8.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9.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1.36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124"/>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87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3.71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4.44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5.160"/>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1954 707,'-1'-59,"-3"0,-12-65,10 90,-2 0,-2 0,-1 1,-29-61,31 78,0 0,-1 1,-1 0,-1 0,0 1,0 1,-2 0,0 1,0 0,-1 1,0 1,-1 0,0 1,0 1,-1 0,0 1,-1 1,0 1,0 0,0 2,-21-3,-83 0,-131 9,110 1,-4-4,-96 3,227-2,1 2,-1 0,0 0,1 2,-1 0,1 1,1 0,-1 1,1 1,0 0,1 1,0 0,0 1,1 1,0 0,-14 18,-6 11,1 1,2 1,-40 82,35-58,2 1,4 1,2 2,4 1,-25 138,44-176,1 0,2 0,2 0,1 0,1 0,2 0,1-1,2 1,1-2,1 0,18 34,-11-30,1-1,2 0,1-1,1-2,2 0,1-2,2 0,0-2,36 25,-41-37,0 0,1-2,0-1,1-1,1-2,0 0,38 8,17-2,101 5,322 1,12-24,-394 2,-117 1,4 0,0 0,0 0,1-1,-1-1,14-3,-20 4,0-1,0 1,0-1,0 0,0 0,0 0,0 0,-1-1,1 1,-1-1,1 0,-1 1,0-1,0 0,0 0,-1-1,3-5,57-150,-53 132,-2 0,0-1,-2 0,1-33,-23-452,15 494,0-1,-2 2,0-1,-2 0,0 1,0 0,-2 1,0-1,-1 2,-1-1,-1 2,0-1,-1 2,0-1,-1 2,-1 0,0 1,-1 0,-33-18,37 24,1 1,-1 1,0 0,0 0,-19-2,-17-1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7"/>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8"/>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19"/>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0"/>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1"/>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2"/>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3"/>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4"/>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4"/>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5"/>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54.604"/>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730.95">4 552,'3'20,"1"5,12 43,-9-44,-5-15,0-4</inkml:trace>
  <inkml:trace contextRef="#ctx0" brushRef="#br0" timeOffset="1531.04">107 804,'12'11,"0"-1,23 14,47 32</inkml:trace>
  <inkml:trace contextRef="#ctx0" brushRef="#br0" timeOffset="2778.74">393 958,'23'4,"24"5,-38-8</inkml:trace>
  <inkml:trace contextRef="#ctx0" brushRef="#br0" timeOffset="3385.98">619 986,'42'2,"-18"-1,17 2,48-4</inkml:trace>
  <inkml:trace contextRef="#ctx0" brushRef="#br0" timeOffset="4128.96">977 918,'22'-19,"-11"9,-1 0,0-1,10-13,-16 18,0-1,0 1,0-1,-1 0,0-1,-1 1,-1 4</inkml:trace>
  <inkml:trace contextRef="#ctx0" brushRef="#br0" timeOffset="4836.51">1097 647,'4'-34,"1"-21,-3 19</inkml:trace>
  <inkml:trace contextRef="#ctx0" brushRef="#br0" timeOffset="5535.09">1113 376,'0'-21,"-1"10,0 0,0 0,-1 1,-4-12,3 13,-1 0,0 0,-1 1,0-1,2 4</inkml:trace>
  <inkml:trace contextRef="#ctx0" brushRef="#br0" timeOffset="6404.19">960 144,'-35'-20,"3"2,17 10</inkml:trace>
  <inkml:trace contextRef="#ctx0" brushRef="#br0" timeOffset="6405.19">696 15,'-32'-7,"-2"3,-1 1,-59 2,65 2,20-1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7"/>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8"/>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9"/>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2.546"/>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249.01">44 227,'-5'30</inkml:trace>
  <inkml:trace contextRef="#ctx0" brushRef="#br0" timeOffset="2587.07">18 428,'-9'86,"8"-48</inkml:trace>
  <inkml:trace contextRef="#ctx0" brushRef="#br0" timeOffset="2588.07">3 711,'-3'72,"4"42,-1-96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6.259"/>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775.41">319 68,'-27'11,"1"1</inkml:trace>
  <inkml:trace contextRef="#ctx0" brushRef="#br0" timeOffset="776.41">120 161,'-35'16,"-10"10,18-4,14-6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8.013"/>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765.79">167 146,'11'11,"26"21</inkml:trace>
  <inkml:trace contextRef="#ctx0" brushRef="#br0" timeOffset="766.79">344 300,'158'135,"-123"-105,-23-21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9.600"/>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956.38">314 262,'-44'44</inkml:trace>
  <inkml:trace contextRef="#ctx0" brushRef="#br0" timeOffset="957.38">153 404,'-127'103,"101"-85</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4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4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4"/>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0,0 0,1 0,0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5"/>
    </inkml:context>
    <inkml:brush xml:id="br0">
      <inkml:brushProperty name="width" value="0.05" units="cm"/>
      <inkml:brushProperty name="height" value="0.05" units="cm"/>
      <inkml:brushProperty name="ignorePressure" value="1"/>
    </inkml:brush>
  </inkml:definitions>
  <inkml:trace contextRef="#ctx0" brushRef="#br0">2 1,'0'12,"5"18,0 7,1 6,-2 4,0 11,-2 9,3 13,1 11,-1 2,-1-6,-1 0,-1-8,-1-8,-1-12,0-16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6"/>
    </inkml:context>
    <inkml:brush xml:id="br0">
      <inkml:brushProperty name="width" value="0.05" units="cm"/>
      <inkml:brushProperty name="height" value="0.05" units="cm"/>
      <inkml:brushProperty name="ignorePressure" value="1"/>
    </inkml:brush>
  </inkml:definitions>
  <inkml:trace contextRef="#ctx0" brushRef="#br0">361 0,'-4'0,"-18"0,-10 0,-4 5,0 9,7 7,-1 8,1 8,0 6,-2 4,3 2,7-2,3-10,4-10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7"/>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8"/>
    </inkml:context>
    <inkml:brush xml:id="br0">
      <inkml:brushProperty name="width" value="0.05" units="cm"/>
      <inkml:brushProperty name="height" value="0.05" units="cm"/>
      <inkml:brushProperty name="ignorePressure" value="1"/>
    </inkml:brush>
  </inkml:definitions>
  <inkml:trace contextRef="#ctx0" brushRef="#br0">168 1,'0'4,"0"6,-4 9,-6 11,-5 12,0 8,-3 3,-1 2,2 0,-4-10,-3-8,2-10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1.444"/>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866.32">251 203,'1'1,"62"69</inkml:trace>
  <inkml:trace contextRef="#ctx0" brushRef="#br0" timeOffset="1655.84">423 392,'29'32,"22"25</inkml:trace>
  <inkml:trace contextRef="#ctx0" brushRef="#br0" timeOffset="1656.84">592 581,'36'39,"83"74,-97-94</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9"/>
    </inkml:context>
    <inkml:brush xml:id="br0">
      <inkml:brushProperty name="width" value="0.05" units="cm"/>
      <inkml:brushProperty name="height" value="0.05" units="cm"/>
      <inkml:brushProperty name="ignorePressure" value="1"/>
    </inkml:brush>
  </inkml:definitions>
  <inkml:trace contextRef="#ctx0" brushRef="#br0">4 6,'9'-4,"2"3,8 10,18 11,15 8,11 15,5 9,2 9,6-3,-5-2,-15-10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51 1,'-25'948,"-1"70,27-987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1067.68">355 1,'-5'-1,"-3"1,0 0,0 1,0-1,0 2,3-1</inkml:trace>
  <inkml:trace contextRef="#ctx0" brushRef="#br0" timeOffset="7629.29">167 95,'-35'34,"15"-14,15-14</inkml:trace>
  <inkml:trace contextRef="#ctx0" brushRef="#br0" timeOffset="7630.29">28 281,'-2'8,"-3"20,4-25</inkml:trace>
  <inkml:trace contextRef="#ctx0" brushRef="#br0" timeOffset="6818.42">14 468,'1'4,"2"3,0 0,0 0,0 0,1-1,0 1,0-1,0 0,1 0,0 0,10 8,6 3,0 0,14 5</inkml:trace>
  <inkml:trace contextRef="#ctx0" brushRef="#br0" timeOffset="5233.92">297 678,'9'2,"14"3,40 5,-4-6,109-6,-162 2,1-1,-1-1,0 1,0-1,0 0,0-1,-1 1,1-1,10-7,-7 4</inkml:trace>
  <inkml:trace contextRef="#ctx0" brushRef="#br0" timeOffset="4522.55">820 532,'15'-24,"-8"9,0 0,0-1,-1 1,-1-1,-1 0,0-8</inkml:trace>
  <inkml:trace contextRef="#ctx0" brushRef="#br0" timeOffset="3679.71">820 254,'-14'-12,"-16"-12,28 23,-36-26,4 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39.226"/>
    </inkml:context>
    <inkml:brush xml:id="br0">
      <inkml:brushProperty name="width" value="0.05" units="cm"/>
      <inkml:brushProperty name="height" value="0.05" units="cm"/>
      <inkml:brushProperty name="ignorePressure" value="1"/>
    </inkml:brush>
  </inkml:definitions>
  <inkml:trace contextRef="#ctx0" brushRef="#br0">0 26,'1522'-12,"-124"-1,-1279 13,3861 2,-2889 24,3 27,14 0,958-8,-2-45,-1189-2,1255 0,-997 47,-767-41,-5-28,36 0,-84 21,173-9,47-42,-29 2,-433 46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46.178"/>
    </inkml:context>
    <inkml:brush xml:id="br0">
      <inkml:brushProperty name="width" value="0.05" units="cm"/>
      <inkml:brushProperty name="height" value="0.05" units="cm"/>
      <inkml:brushProperty name="ignorePressure" value="1"/>
    </inkml:brush>
  </inkml:definitions>
  <inkml:trace contextRef="#ctx0" brushRef="#br0">256 1,'0'757,"-31"624,5-853,-19 738,45 765,2-841,-39-257,-44-4,80-917,-35 698,38 5,2-260,-5 1379,1-1810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5.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7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7.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8.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4.5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947.66">18 234,'4'52,"-3"-21</inkml:trace>
  <inkml:trace contextRef="#ctx0" brushRef="#br0" timeOffset="4502.24">28 455,'7'193</inkml:trace>
  <inkml:trace contextRef="#ctx0" brushRef="#br0" timeOffset="4503.24">39 786,'6'160,"-6"-147,0-4,0 0,-3 18,3-27,0 0,0 1,0-1,0 0,0 1,0-1,0 0,0 0,0 1,-1-1,1 0,0 1,0-1,0 0,0 0,-1 1,1-1,0 0,0 0,-1 0,1 1,0-1,0 0,-1 0,-4-2</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9.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6.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7.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890.1">190 146,'19'12,"23"13</inkml:trace>
  <inkml:trace contextRef="#ctx0" brushRef="#br0" timeOffset="891.1">412 267,'26'12,"30"14,-12-7,-12-5,-16-4,-10-4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1.36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124"/>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87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3.71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4.44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9.7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708.43">383 190,'-42'29,"-23"13</inkml:trace>
  <inkml:trace contextRef="#ctx0" brushRef="#br0" timeOffset="709.43">234 290,'-31'21,"-36"29,10-4,11-7,13-11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5.160"/>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7"/>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8"/>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31.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4113.42">223 117,'37'31,"-13"-8</inkml:trace>
  <inkml:trace contextRef="#ctx0" brushRef="#br0" timeOffset="4114.42">381 267,'6'6,"25"25,-6-10,-7-5,-3-3,-4-2</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7"/>
    </inkml:context>
    <inkml:brush xml:id="br0">
      <inkml:brushProperty name="width" value="0.05" units="cm"/>
      <inkml:brushProperty name="height" value="0.05" units="cm"/>
      <inkml:brushProperty name="color" value="#E71224"/>
    </inkml:brush>
  </inkml:definitions>
  <inkml:trace contextRef="#ctx0" brushRef="#br0">1 0 24575,'7'2'0,"0"-1"0,0 1 0,0 0 0,0 1 0,-1 0 0,1 0 0,-1 0 0,1 1 0,6 5 0,7 3 0,495 289 0,-14-8 0,-392-230-1365,-75-42-5461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8"/>
    </inkml:context>
    <inkml:brush xml:id="br0">
      <inkml:brushProperty name="width" value="0.05" units="cm"/>
      <inkml:brushProperty name="height" value="0.05" units="cm"/>
      <inkml:brushProperty name="color" value="#E71224"/>
    </inkml:brush>
  </inkml:definitions>
  <inkml:trace contextRef="#ctx0" brushRef="#br0">807 11 24575,'0'-3'0,"-2"0"0,-5-1 0,-6 4 0,-7 7 0,-8 9 0,-11 9 0,-13 10 0,-12 10 0,-12 8 0,-7 5 0,-5 3 0,3-3 0,3-6 0,11-6 0,14-10 0,17-12-8191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9"/>
    </inkml:context>
    <inkml:brush xml:id="br0">
      <inkml:brushProperty name="width" value="0.05" units="cm"/>
      <inkml:brushProperty name="height" value="0.05" units="cm"/>
      <inkml:brushProperty name="color" value="#E71224"/>
    </inkml:brush>
  </inkml:definitions>
  <inkml:trace contextRef="#ctx0" brushRef="#br0">0 271 24575,'40'-11'0,"-11"2"0,501-58 0,-368 52 0,400-44 0,662-48 0,-1087 104-1365,-95 3-5461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0"/>
    </inkml:context>
    <inkml:brush xml:id="br0">
      <inkml:brushProperty name="width" value="0.05" units="cm"/>
      <inkml:brushProperty name="height" value="0.05" units="cm"/>
      <inkml:brushProperty name="color" value="#E71224"/>
    </inkml:brush>
  </inkml:definitions>
  <inkml:trace contextRef="#ctx0" brushRef="#br0">0 0 24575,'2'3'0,"-1"-1"0,1 1 0,0-1 0,0 0 0,0 0 0,0 0 0,0 0 0,0 0 0,0-1 0,1 1 0,-1 0 0,1-1 0,-1 0 0,1 0 0,-1 0 0,4 1 0,-1 0 0,57 24 0,2-3 0,113 25 0,-96-28 0,83 32 0,-158-50 0,0 1 0,1 0 0,-1 0 0,0 0 0,-1 1 0,1-1 0,-1 2 0,1-1 0,-1 0 0,6 8 0,-10-10 0,0 0 0,0 0 0,0 0 0,0 0 0,0 0 0,0 0 0,-1 1 0,1-1 0,-1 0 0,1 1 0,-1-1 0,0 0 0,0 1 0,0-1 0,0 0 0,-1 1 0,1-1 0,0 0 0,-1 0 0,0 1 0,1-1 0,-1 0 0,0 0 0,0 0 0,0 0 0,-1 0 0,1 0 0,0 0 0,-1 0 0,1 0 0,-1-1 0,-3 4 0,-7 6 19,0 0-1,-1 0 1,0-1 0,-1-1-1,-22 12 1,-78 32-1246,107-50 977,-35 14-6576</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1"/>
    </inkml:context>
    <inkml:brush xml:id="br0">
      <inkml:brushProperty name="width" value="0.05" units="cm"/>
      <inkml:brushProperty name="height" value="0.05" units="cm"/>
      <inkml:brushProperty name="color" value="#E71224"/>
    </inkml:brush>
  </inkml:definitions>
  <inkml:trace contextRef="#ctx0" brushRef="#br0">0 10 24575,'0'-2'0,"3"-2"0,3 0 0,8 4 0,11 5 0,13 4 0,15 6 0,15 4 0,14 4 0,8 1 0,8 2 0,0-1 0,-4-1 0,-19-5-8191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2"/>
    </inkml:context>
    <inkml:brush xml:id="br0">
      <inkml:brushProperty name="width" value="0.05" units="cm"/>
      <inkml:brushProperty name="height" value="0.05" units="cm"/>
      <inkml:brushProperty name="color" value="#E71224"/>
    </inkml:brush>
  </inkml:definitions>
  <inkml:trace contextRef="#ctx0" brushRef="#br0">456 1 24575,'-39'34'0,"-1"-1"0,-1-2 0,-1-2 0,-2-2 0,-1-1 0,-1-3 0,-61 22 0,99-42 0,-30 16 0,32-7 0,22 2 0,-5-8 0,0 1 0,0 0 0,-1 0 0,0 1 0,0 0 0,0 1 0,-1 0 0,-1 1 0,0 0 0,13 20 0,-11-11 0,0 0 0,-2 1 0,0 0 0,-1 0 0,7 38 0,10 83 81,9 39-1527,-24-151-5380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3"/>
    </inkml:context>
    <inkml:brush xml:id="br0">
      <inkml:brushProperty name="width" value="0.05" units="cm"/>
      <inkml:brushProperty name="height" value="0.05" units="cm"/>
      <inkml:brushProperty name="color" value="#E71224"/>
    </inkml:brush>
  </inkml:definitions>
  <inkml:trace contextRef="#ctx0" brushRef="#br0">0 321 24575,'149'-25'0,"-40"4"0,2141-240 0,-2051 250-1365,-142 9-5461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4"/>
    </inkml:context>
    <inkml:brush xml:id="br0">
      <inkml:brushProperty name="width" value="0.05" units="cm"/>
      <inkml:brushProperty name="height" value="0.05" units="cm"/>
      <inkml:brushProperty name="color" value="#E71224"/>
    </inkml:brush>
  </inkml:definitions>
  <inkml:trace contextRef="#ctx0" brushRef="#br0">1 0 24575,'5'4'0,"0"0"0,0 0 0,0-1 0,1 0 0,0 0 0,0 0 0,-1 0 0,1-1 0,10 2 0,64 12 0,-34-9 0,1 3 0,-25-6 0,0 0 0,0 1 0,0 2 0,-1 0 0,33 16 0,-52-21 0,1-1 0,0 1 0,0 0 0,-1 0 0,1 0 0,-1 0 0,0 0 0,0 1 0,0-1 0,0 1 0,0-1 0,0 1 0,0 0 0,-1 0 0,0 0 0,1 0 0,-1 0 0,0 0 0,-1 0 0,1 0 0,0 0 0,-1 0 0,0 0 0,1 1 0,-1-1 0,-1 0 0,1 0 0,0 0 0,-1 0 0,1 1 0,-1-1 0,0 0 0,0 0 0,-1 0 0,1 0 0,0-1 0,-1 1 0,-2 3 0,-5 8 0,0-1 0,-1 0 0,0 0 0,-1-1 0,-1-1 0,-14 12 0,-3 1-455,-1-2 0,-53 30 0,45-33-6371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5"/>
    </inkml:context>
    <inkml:brush xml:id="br0">
      <inkml:brushProperty name="width" value="0.05" units="cm"/>
      <inkml:brushProperty name="height" value="0.05" units="cm"/>
      <inkml:brushProperty name="color" value="#E71224"/>
    </inkml:brush>
  </inkml:definitions>
  <inkml:trace contextRef="#ctx0" brushRef="#br0">1 37 24575,'7'-4'0,"1"0"0,-1 1 0,1 0 0,0 0 0,0 1 0,0 0 0,0 0 0,1 1 0,-1 0 0,0 0 0,11 2 0,0-3 0,65-5 0,0 4 0,0 3 0,0 4 0,137 25 0,-212-28 0,0 1 0,-1 1 0,1 0 0,0 0 0,-1 0 0,0 1 0,0 0 0,10 8 0,-16-11 0,0 1 0,-1 0 0,1 0 0,0 0 0,-1 0 0,0 0 0,1 0 0,-1 0 0,0 0 0,0 0 0,0 1 0,0-1 0,-1 0 0,1 1 0,-1-1 0,1 1 0,-1-1 0,0 0 0,0 1 0,0-1 0,0 1 0,0-1 0,-1 1 0,1-1 0,-1 1 0,1-1 0,-1 0 0,0 1 0,0-1 0,0 0 0,0 0 0,-1 0 0,1 0 0,-2 3 0,-22 30 0,0-2 0,-2 0 0,-50 45 0,9-8 0,51-51 0,-28 29 0,-46 65 0,81-100 0,1 1 0,0 0 0,1 1 0,1 0 0,0 0 0,1 1 0,0 0 0,2 0 0,0 0 0,-2 20 0,5-30 0,1-1 0,0 1 0,0 0 0,1-1 0,0 1 0,0-1 0,0 1 0,1-1 0,-1 0 0,1 0 0,1 0 0,-1 0 0,1 0 0,-1 0 0,2 0 0,6 8 0,-4-7 0,1 1 0,1-1 0,-1-1 0,1 1 0,0-1 0,0-1 0,1 1 0,-1-1 0,12 3 0,11 2 0,0-2 0,0 0 0,1-3 0,58 2 0,-50-4-227,0-2-1,0-2 1,0-1-1,0-3 1,44-11-1,-50 5-6598</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6"/>
    </inkml:context>
    <inkml:brush xml:id="br0">
      <inkml:brushProperty name="width" value="0.05" units="cm"/>
      <inkml:brushProperty name="height" value="0.05" units="cm"/>
      <inkml:brushProperty name="color" value="#E71224"/>
    </inkml:brush>
  </inkml:definitions>
  <inkml:trace contextRef="#ctx0" brushRef="#br0">1 35 24575,'3'0'0,"6"0"0,8-2 0,6-2 0,11-3 0,11 1 0,9 0 0,7 2 0,1 1 0,2 1 0,-4 2 0,-13 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6.722"/>
    </inkml:context>
    <inkml:brush xml:id="br0">
      <inkml:brushProperty name="width" value="0.05" units="cm"/>
      <inkml:brushProperty name="height" value="0.05" units="cm"/>
      <inkml:brushProperty name="color" value="#E71224"/>
    </inkml:brush>
  </inkml:definitions>
  <inkml:trace contextRef="#ctx0" brushRef="#br0">1 1 24575,'104'63'0,"1"14"0,113 106 0,80 107 0,-222-212-1365,-52-52-5461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7.067"/>
    </inkml:context>
    <inkml:brush xml:id="br0">
      <inkml:brushProperty name="width" value="0.05" units="cm"/>
      <inkml:brushProperty name="height" value="0.05" units="cm"/>
      <inkml:brushProperty name="color" value="#E71224"/>
    </inkml:brush>
  </inkml:definitions>
  <inkml:trace contextRef="#ctx0" brushRef="#br0">641 11 24575,'-3'-3'0,"-3"0"0,-4-1 0,-6 7 0,-9 8 0,-11 11 0,-11 10 0,-9 11 0,-9 10 0,-5 7 0,-2 4 0,3 1 0,4-6 0,8-9 0,14-14-8191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7.946"/>
    </inkml:context>
    <inkml:brush xml:id="br0">
      <inkml:brushProperty name="width" value="0.05" units="cm"/>
      <inkml:brushProperty name="height" value="0.05" units="cm"/>
      <inkml:brushProperty name="color" value="#E71224"/>
    </inkml:brush>
  </inkml:definitions>
  <inkml:trace contextRef="#ctx0" brushRef="#br0">5 51 24575,'-3'0'0,"2"-3"0,12-1 0,16 1 0,21-3 0,24 0 0,23 1 0,24-1 0,22 0 0,20 1 0,15 1 0,13 2 0,5 1 0,-5 3 0,-12 2 0,-19 0 0,-27 2 0,-37 0-8191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8.322"/>
    </inkml:context>
    <inkml:brush xml:id="br0">
      <inkml:brushProperty name="width" value="0.05" units="cm"/>
      <inkml:brushProperty name="height" value="0.05" units="cm"/>
      <inkml:brushProperty name="color" value="#E71224"/>
    </inkml:brush>
  </inkml:definitions>
  <inkml:trace contextRef="#ctx0" brushRef="#br0">1 0 24575,'6'4'0,"0"-1"0,0 0 0,0 0 0,1-1 0,-1 1 0,1-1 0,-1-1 0,1 1 0,0-1 0,0 0 0,7-1 0,13 4 0,59 11 0,2-1 0,146 45 0,-230-58 0,0 0 0,0 0 0,0 1 0,0 0 0,-1 0 0,1 0 0,-1 0 0,1 0 0,-1 1 0,0-1 0,0 1 0,5 6 0,-7-9 0,-1 1 0,0 0 0,1 0 0,-1 0 0,0 0 0,1 0 0,-1 0 0,0 0 0,0-1 0,0 1 0,0 0 0,0 0 0,0 0 0,0 0 0,0 0 0,0 0 0,-1 0 0,1 0 0,0 0 0,-1 0 0,0 1 0,0 0 0,-1 1 0,0-1 0,0 1 0,0-1 0,0 0 0,0 0 0,0 0 0,-1 0 0,-4 2 0,-30 17-36,-2-3 0,0-1 0,-1-1 0,-53 12 0,25-7-1149,13-4-5641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8.996"/>
    </inkml:context>
    <inkml:brush xml:id="br0">
      <inkml:brushProperty name="width" value="0.05" units="cm"/>
      <inkml:brushProperty name="height" value="0.05" units="cm"/>
      <inkml:brushProperty name="color" value="#E71224"/>
    </inkml:brush>
  </inkml:definitions>
  <inkml:trace contextRef="#ctx0" brushRef="#br0">1 0 24575,'3'0'0,"6"0"0,8 3 0,9 4 0,9 6 0,10 7 0,8 2 0,7 4 0,5 0 0,-1-2 0,-11-4-8191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9.388"/>
    </inkml:context>
    <inkml:brush xml:id="br0">
      <inkml:brushProperty name="width" value="0.05" units="cm"/>
      <inkml:brushProperty name="height" value="0.05" units="cm"/>
      <inkml:brushProperty name="color" value="#E71224"/>
    </inkml:brush>
  </inkml:definitions>
  <inkml:trace contextRef="#ctx0" brushRef="#br0">431 0 24575,'-21'24'0,"-24"14"0,-2-1 0,-98 57 0,7-5 0,135-87 0,0 0 0,0 0 0,0 1 0,0-1 0,0 1 0,1 0 0,-1 0 0,1 0 0,-1 0 0,-2 6 0,5-7 0,-1-1 0,1 1 0,0-1 0,0 1 0,-1 0 0,1-1 0,0 1 0,1 0 0,-1-1 0,0 1 0,0-1 0,1 1 0,-1 0 0,1-1 0,-1 1 0,1-1 0,0 1 0,0-1 0,-1 0 0,1 1 0,0-1 0,0 0 0,0 1 0,1-1 0,-1 0 0,2 2 0,48 43 0,-31-29 0,-1 0 0,17 22 0,-30-31 0,1 1 0,-1 0 0,-1 0 0,0 1 0,0 0 0,-1-1 0,0 1 0,3 15 0,-2 9 11,-1-1 0,-1 1 0,-2 0 0,-2 0 0,-6 45 0,0 41-1442,8-80-5395</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0.188"/>
    </inkml:context>
    <inkml:brush xml:id="br0">
      <inkml:brushProperty name="width" value="0.05" units="cm"/>
      <inkml:brushProperty name="height" value="0.05" units="cm"/>
      <inkml:brushProperty name="color" value="#E71224"/>
    </inkml:brush>
  </inkml:definitions>
  <inkml:trace contextRef="#ctx0" brushRef="#br0">5 0 24575,'-3'0'0,"2"0"0,7 0 0,16 0 0,19 3 0,23 1 0,22-1 0,23 3 0,18 0 0,14 2 0,4-1 0,2-1 0,-9-2 0,-12 2 0,-20-1 0,-22-4 0,-25-2-8191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0.517"/>
    </inkml:context>
    <inkml:brush xml:id="br0">
      <inkml:brushProperty name="width" value="0.05" units="cm"/>
      <inkml:brushProperty name="height" value="0.05" units="cm"/>
      <inkml:brushProperty name="color" value="#E71224"/>
    </inkml:brush>
  </inkml:definitions>
  <inkml:trace contextRef="#ctx0" brushRef="#br0">17 1 24575,'14'5'0,"-1"-1"0,1 0 0,0 0 0,0-2 0,25 2 0,0 1 0,32 4 0,-41-7 0,1 2 0,-1 1 0,-1 2 0,39 13 0,-66-20 0,-1 0 0,0 1 0,1-1 0,-1 1 0,1-1 0,-1 1 0,0 0 0,0 0 0,1 0 0,-1-1 0,0 1 0,0 0 0,0 0 0,0 1 0,0-1 0,0 0 0,0 0 0,0 0 0,-1 1 0,1-1 0,0 0 0,-1 1 0,1-1 0,-1 1 0,1-1 0,-1 0 0,0 1 0,0-1 0,0 1 0,0-1 0,0 1 0,0-1 0,0 1 0,0-1 0,0 1 0,-1-1 0,1 1 0,0-1 0,-1 0 0,1 1 0,-1-1 0,0 0 0,0 1 0,-1 1 0,-3 5 0,-1-1 0,0 1 0,-1-1 0,1 0 0,-15 10 0,-42 29 35,-116 64-1,57-38-1468,95-54-5392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1.176"/>
    </inkml:context>
    <inkml:brush xml:id="br0">
      <inkml:brushProperty name="width" value="0.05" units="cm"/>
      <inkml:brushProperty name="height" value="0.05" units="cm"/>
      <inkml:brushProperty name="color" value="#E71224"/>
    </inkml:brush>
  </inkml:definitions>
  <inkml:trace contextRef="#ctx0" brushRef="#br0">20 14 24575,'-1'0'0,"1"0"0,-1 0 0,0 1 0,0-1 0,1 0 0,-1 0 0,0 0 0,0 0 0,0 0 0,1 0 0,-1-1 0,0 1 0,0 0 0,1 0 0,-1-1 0,0 1 0,1 0 0,-1 0 0,0-1 0,1 1 0,-1-1 0,0 1 0,1-1 0,-1 1 0,0-2 0,2 1 0,0 1 0,0-1 0,0 0 0,0 1 0,0-1 0,0 0 0,1 1 0,-1-1 0,0 1 0,0 0 0,1-1 0,-1 1 0,0 0 0,0 0 0,1 0 0,-1 0 0,2 0 0,451-1 0,-433 2 0,67 7 0,-81-6 0,1-1 0,-1 1 0,0 0 0,0 1 0,0 0 0,0 0 0,-1 0 0,1 1 0,7 5 0,-11-6 0,-1-1 0,0 1 0,0-1 0,0 1 0,0 0 0,0-1 0,-1 1 0,1 0 0,-1 0 0,0 0 0,0 1 0,0-1 0,0 0 0,-1 0 0,1 0 0,-1 1 0,0-1 0,0 0 0,0 1 0,0-1 0,-1 0 0,1 0 0,-1 1 0,0-1 0,0 0 0,0 0 0,0 0 0,0 0 0,-3 4 0,-4 10 0,-1-1 0,-1 0 0,-20 26 0,-64 68 0,65-79 0,1 0 0,2 2 0,1 2 0,-35 63 0,57-92 0,0 0 0,1 0 0,0 0 0,0 0 0,0 0 0,1 0 0,0 1 0,0-1 0,0 1 0,1-1 0,0 1 0,0-1 0,1 1 0,0-1 0,0 0 0,0 1 0,1-1 0,4 10 0,-2-9 0,0 0 0,1 0 0,0 0 0,0-1 0,1 1 0,0-2 0,0 1 0,0-1 0,1 1 0,0-2 0,-1 1 0,2-1 0,-1 0 0,9 3 0,11 4-151,1-1-1,0-1 0,0-2 0,0-1 1,1-1-1,0-1 0,0-2 1,44-2-1,-37-3-6674</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1.553"/>
    </inkml:context>
    <inkml:brush xml:id="br0">
      <inkml:brushProperty name="width" value="0.05" units="cm"/>
      <inkml:brushProperty name="height" value="0.05" units="cm"/>
      <inkml:brushProperty name="color" value="#E71224"/>
    </inkml:brush>
  </inkml:definitions>
  <inkml:trace contextRef="#ctx0" brushRef="#br0">1 125 24575,'5'-3'0,"11"0"0,17-4 0,20-2 0,20-3 0,18-3 0,14 2 0,8 0 0,3 0 0,-2-2 0,-9 3 0,-22 3-8191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37.375"/>
    </inkml:context>
    <inkml:brush xml:id="br0">
      <inkml:brushProperty name="width" value="0.05" units="cm"/>
      <inkml:brushProperty name="height" value="0.05" units="cm"/>
      <inkml:brushProperty name="color" value="#00A0D7"/>
    </inkml:brush>
  </inkml:definitions>
  <inkml:trace contextRef="#ctx0" brushRef="#br0">1 724 24575,'0'0'0,"0"1"0,0 0 0,0-1 0,0 1 0,0 0 0,1-1 0,-1 1 0,0 0 0,0-1 0,1 1 0,-1-1 0,1 1 0,-1 0 0,0-1 0,1 1 0,-1-1 0,1 1 0,-1-1 0,1 1 0,-1-1 0,1 0 0,0 1 0,-1-1 0,1 0 0,-1 1 0,1-1 0,1 0 0,27 4 0,38-11 0,-60 6 0,510-80 0,1132-151 0,125 62 0,-1006 100 0,976-72 0,780 103 0,-2383 44 0,961 66 0,-686-34 0,-296-11-1365,-108-24-5461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38.316"/>
    </inkml:context>
    <inkml:brush xml:id="br0">
      <inkml:brushProperty name="width" value="0.05" units="cm"/>
      <inkml:brushProperty name="height" value="0.05" units="cm"/>
      <inkml:brushProperty name="color" value="#00A0D7"/>
    </inkml:brush>
  </inkml:definitions>
  <inkml:trace contextRef="#ctx0" brushRef="#br0">62 1 24575,'1'2'0,"0"0"0,0 1 0,1-1 0,0 0 0,-1 0 0,1 0 0,0 0 0,0 0 0,0 0 0,0-1 0,0 1 0,0-1 0,4 2 0,3 4 0,36 27 0,2-2 0,57 29 0,38 25 0,-127-77 0,-10-6 0,0 0 0,0 0 0,0 1 0,0 0 0,-1 0 0,5 4 0,-9-7 0,1 0 0,-1 0 0,1 0 0,-1 0 0,1 0 0,-1 0 0,1 0 0,-1 0 0,0 0 0,0 0 0,0 0 0,1 0 0,-1 0 0,0 0 0,0 0 0,0 0 0,0 0 0,-1 0 0,1 0 0,0 0 0,0 0 0,-1 0 0,1 0 0,0 0 0,-1 0 0,1 0 0,-1 0 0,0-1 0,1 1 0,-1 0 0,1 0 0,-1 0 0,0-1 0,0 1 0,0 0 0,1-1 0,-1 1 0,0 0 0,0-1 0,-1 1 0,-25 17 0,-1-2 0,-1-1 0,-56 21 0,13-6 0,-130 63-1365,165-75-5461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06.662"/>
    </inkml:context>
    <inkml:brush xml:id="br0">
      <inkml:brushProperty name="width" value="0.05" units="cm"/>
      <inkml:brushProperty name="height" value="0.05" units="cm"/>
      <inkml:brushProperty name="color" value="#E71224"/>
    </inkml:brush>
  </inkml:definitions>
  <inkml:trace contextRef="#ctx0" brushRef="#br0">3 1 24575,'-1'0'0,"1"1"0,0 0 0,-1 0 0,1 0 0,0 0 0,0-1 0,-1 1 0,1 0 0,0 0 0,0 0 0,0 0 0,0 0 0,0 0 0,0 0 0,0 0 0,1 0 0,-1-1 0,0 1 0,0 0 0,1 0 0,-1 0 0,1 0 0,-1-1 0,1 1 0,-1 0 0,1 0 0,-1-1 0,1 1 0,0 1 0,24 25 0,-20-22 0,495 464 0,-300-292 0,-117-102-119,353 301-1127,-425-368-5580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0.205"/>
    </inkml:context>
    <inkml:brush xml:id="br0">
      <inkml:brushProperty name="width" value="0.05" units="cm"/>
      <inkml:brushProperty name="height" value="0.05" units="cm"/>
      <inkml:brushProperty name="color" value="#E71224"/>
    </inkml:brush>
  </inkml:definitions>
  <inkml:trace contextRef="#ctx0" brushRef="#br0">957 0 24575,'-2'2'0,"-1"0"0,1 0 0,0 0 0,-1 0 0,1 0 0,0 1 0,0-1 0,0 1 0,1-1 0,-1 1 0,1 0 0,-1 0 0,1 0 0,-2 4 0,1-1 0,-36 60 0,-2-1 0,-3-2 0,-52 58 0,23-30 0,-402 602 0,470-686 0,-33 51-72,10-13-575,-56 70 1,72-103-6180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1.217"/>
    </inkml:context>
    <inkml:brush xml:id="br0">
      <inkml:brushProperty name="width" value="0.05" units="cm"/>
      <inkml:brushProperty name="height" value="0.05" units="cm"/>
      <inkml:brushProperty name="color" value="#E71224"/>
    </inkml:brush>
  </inkml:definitions>
  <inkml:trace contextRef="#ctx0" brushRef="#br0">1 203 24575,'0'0'0,"0"0"0,0 0 0,0 0 0,0 0 0,0 0 0,0 0 0,0 0 0,0 0 0,0 0 0,0 1 0,0-1 0,0 0 0,1 0 0,-1 0 0,0 0 0,0 0 0,0 0 0,0 0 0,0 0 0,0 0 0,0 0 0,0 0 0,0 1 0,0-1 0,0 0 0,0 0 0,0 0 0,0 0 0,0 0 0,0 0 0,0 0 0,0 0 0,0 0 0,0 0 0,-1 1 0,1-1 0,0 0 0,0 0 0,0 0 0,0 0 0,0 0 0,0 0 0,0 0 0,0 0 0,0 0 0,0 0 0,0 0 0,0 0 0,0 0 0,0 0 0,-1 0 0,1 1 0,12 2 0,49-6 0,102-20 0,-63 7 0,874-101 120,5 67-1605,-931 50-5341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1.656"/>
    </inkml:context>
    <inkml:brush xml:id="br0">
      <inkml:brushProperty name="width" value="0.05" units="cm"/>
      <inkml:brushProperty name="height" value="0.05" units="cm"/>
      <inkml:brushProperty name="color" value="#E71224"/>
    </inkml:brush>
  </inkml:definitions>
  <inkml:trace contextRef="#ctx0" brushRef="#br0">1 0 24575,'84'5'0,"1"5"0,-1 2 0,97 29 0,-123-27 0,4-1 0,-27-7 0,1 2 0,-1 1 0,-1 2 0,0 1 0,63 32 0,-95-43 0,0 0 0,0 1 0,0-1 0,0 1 0,0-1 0,-1 1 0,1 0 0,0 0 0,-1-1 0,1 1 0,-1 0 0,0 1 0,1-1 0,-1 0 0,0 0 0,0 0 0,-1 1 0,1-1 0,0 0 0,-1 1 0,1-1 0,-1 1 0,0-1 0,0 0 0,0 1 0,0-1 0,0 1 0,-1-1 0,1 1 0,-1-1 0,1 0 0,-1 1 0,0-1 0,0 0 0,0 0 0,0 0 0,-1 1 0,1-1 0,0 0 0,-1 0 0,-2 2 0,-5 7 0,-1 0 0,0 0 0,-1-1 0,0 0 0,-18 11 0,-182 101 0,80-50 0,70-40-1365,40-23-5461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4.837"/>
    </inkml:context>
    <inkml:brush xml:id="br0">
      <inkml:brushProperty name="width" value="0.05" units="cm"/>
      <inkml:brushProperty name="height" value="0.05" units="cm"/>
      <inkml:brushProperty name="color" value="#E71224"/>
    </inkml:brush>
  </inkml:definitions>
  <inkml:trace contextRef="#ctx0" brushRef="#br0">1 23 24575,'0'-1'0,"0"0"0,-1 0 0,1 0 0,0 1 0,0-1 0,0 0 0,0 0 0,0 0 0,0 0 0,1 0 0,-1 1 0,0-1 0,0 0 0,1 0 0,-1 0 0,0 1 0,1-1 0,-1 0 0,1 0 0,-1 1 0,1-1 0,-1 0 0,1 1 0,-1-1 0,1 0 0,0 1 0,-1-1 0,2 0 0,0 1 0,-1 0 0,1 0 0,-1 1 0,0-1 0,1 0 0,-1 1 0,1-1 0,-1 1 0,0-1 0,0 1 0,1 0 0,-1-1 0,0 1 0,0 0 0,0 0 0,1 1 0,54 57 0,-41-42 0,31 30-195,2-3 0,2-1 0,1-2 0,3-3 0,1-2 0,78 37 0,-109-62-6631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5.715"/>
    </inkml:context>
    <inkml:brush xml:id="br0">
      <inkml:brushProperty name="width" value="0.05" units="cm"/>
      <inkml:brushProperty name="height" value="0.05" units="cm"/>
      <inkml:brushProperty name="color" value="#E71224"/>
    </inkml:brush>
  </inkml:definitions>
  <inkml:trace contextRef="#ctx0" brushRef="#br0">502 0 24575,'1'1'0,"-1"0"0,1 1 0,-1-1 0,1 0 0,-1 0 0,0 1 0,0-1 0,0 0 0,1 0 0,-1 1 0,0-1 0,-1 0 0,1 1 0,0-1 0,0 0 0,0 0 0,-1 1 0,1-1 0,-1 0 0,1 0 0,-1 0 0,0 2 0,-18 32 0,14-25 0,-16 25 0,-2 0 0,-1-1 0,-2-2 0,-1 0 0,-44 39 0,-168 127 0,221-184 0,16-13 0,0 0 0,0 0 0,1 0 0,-1 1 0,0-1 0,1 0 0,-1 1 0,1-1 0,-1 1 0,1 0 0,0-1 0,0 1 0,0 0 0,0 0 0,0 0 0,0 0 0,0-1 0,1 2 0,-1-1 0,1 0 0,-1 0 0,1 0 0,0 0 0,0 3 0,1-1 0,1-1 0,0 1 0,0-1 0,0 1 0,0-1 0,1 0 0,0 0 0,-1 0 0,1 0 0,0 0 0,6 3 0,2 5 0,-1 0 0,0 0 0,0 1 0,-2 0 0,1 1 0,-1 0 0,-1 0 0,-1 1 0,0-1 0,0 1 0,-1 1 0,4 22 0,1 18 0,-2 0 0,0 60 0,-4-49 0,16 196-1365,-15-183-5461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8.004"/>
    </inkml:context>
    <inkml:brush xml:id="br0">
      <inkml:brushProperty name="width" value="0.05" units="cm"/>
      <inkml:brushProperty name="height" value="0.05" units="cm"/>
      <inkml:brushProperty name="color" value="#E71224"/>
    </inkml:brush>
  </inkml:definitions>
  <inkml:trace contextRef="#ctx0" brushRef="#br0">1 120 24575,'619'-43'0,"-410"23"0,-22 2-97,464-20-1171,-637 38-5558</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49.354"/>
    </inkml:context>
    <inkml:brush xml:id="br0">
      <inkml:brushProperty name="width" value="0.05" units="cm"/>
      <inkml:brushProperty name="height" value="0.05" units="cm"/>
      <inkml:brushProperty name="color" value="#E71224"/>
    </inkml:brush>
  </inkml:definitions>
  <inkml:trace contextRef="#ctx0" brushRef="#br0">399 6 24575,'6'-1'0,"1"-1"0,0 1 0,-1 0 0,1 1 0,0 0 0,-1 0 0,1 0 0,0 1 0,12 2 0,-19-2 0,0 0 0,0-1 0,0 1 0,-1-1 0,1 1 0,0-1 0,-1 1 0,1 0 0,0-1 0,-1 1 0,1-1 0,-1 0 0,1 1 0,-1-1 0,1 1 0,-1-1 0,1 0 0,-1 1 0,1-1 0,-1 0 0,0 0 0,1 1 0,-1-1 0,1 0 0,-1 0 0,0 0 0,0 0 0,-26 13 0,-19 10 0,0 2 0,2 3 0,-45 34 0,-112 111 0,200-172 0,0 0 0,0 0 0,0 0 0,0-1 0,0 1 0,1 0 0,-1 0 0,0 0 0,1 1 0,-1-1 0,1 0 0,-1 0 0,1 0 0,-1 0 0,1 0 0,0 1 0,0-1 0,-1 0 0,1 0 0,0 1 0,0-1 0,0 0 0,0 0 0,1 1 0,-1-1 0,0 0 0,0 0 0,1 0 0,-1 1 0,1-1 0,-1 0 0,1 0 0,0 0 0,-1 0 0,1 0 0,0 0 0,-1 0 0,1 0 0,0 0 0,2 1 0,5 5 0,1 0 0,0-1 0,0 1 0,11 4 0,9 7 0,-6 1-341,1-1 0,1 0-1,53 26 1,-67-40-6485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1.676"/>
    </inkml:context>
    <inkml:brush xml:id="br0">
      <inkml:brushProperty name="width" value="0.05" units="cm"/>
      <inkml:brushProperty name="height" value="0.05" units="cm"/>
      <inkml:brushProperty name="color" value="#E71224"/>
    </inkml:brush>
  </inkml:definitions>
  <inkml:trace contextRef="#ctx0" brushRef="#br0">1 70 24575,'10'-9'0,"11"-2"0,57-5 0,0 3 0,99-2 0,161 11 0,-276 4 0,-39 0 0,-15-1 0,0 1 0,0 0 0,1 0 0,-1 1 0,0 0 0,0 0 0,15 5 0,-23-5 0,1-1 0,0 0 0,-1 1 0,1-1 0,-1 1 0,1-1 0,-1 1 0,1 0 0,-1-1 0,0 1 0,1-1 0,-1 1 0,1 0 0,-1-1 0,0 1 0,0 0 0,1-1 0,-1 1 0,0 0 0,0-1 0,0 1 0,0 0 0,0 0 0,0-1 0,0 1 0,0 0 0,0-1 0,0 1 0,0 0 0,-1-1 0,1 1 0,0 0 0,0 0 0,-1-1 0,1 1 0,0-1 0,-1 1 0,1 0 0,-1-1 0,0 1 0,-20 27 0,20-26 0,-165 162 0,97-99 0,-71 84 0,122-126 0,1 0 0,1 1 0,1 1 0,1 0 0,1 1 0,1 0 0,1 1 0,-8 33 0,17-49 0,0 1 0,0 0 0,1 0 0,1 0 0,0 0 0,0 0 0,1 0 0,1 0 0,0 0 0,1 0 0,0-1 0,1 1 0,0-1 0,0 0 0,2 0 0,-1 0 0,1-1 0,1 0 0,0 0 0,0 0 0,15 13 0,-7-7 0,2-2 0,0 0 0,0-1 0,1 0 0,1-2 0,0 0 0,1-1 0,0-1 0,0-1 0,1-1 0,24 5 0,-41-10-52,0-1-1,0 0 1,0 0-1,0-1 1,0 1-1,1-1 1,-1 0-1,0 0 1,0 0-1,1-1 1,-1 0-1,0 1 1,0-1-1,0-1 1,0 1-1,0 0 1,0-1-1,0 0 1,-1 0-1,1 0 1,-1-1-1,1 1 0,-1-1 1,0 0-1,3-3 1,5-7-6774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2.842"/>
    </inkml:context>
    <inkml:brush xml:id="br0">
      <inkml:brushProperty name="width" value="0.05" units="cm"/>
      <inkml:brushProperty name="height" value="0.05" units="cm"/>
      <inkml:brushProperty name="color" value="#E71224"/>
    </inkml:brush>
  </inkml:definitions>
  <inkml:trace contextRef="#ctx0" brushRef="#br0">1 24 24575,'2'0'0,"5"0"0,6 0 0,7 0 0,5 0 0,7 0 0,7 0 0,6 0 0,2 0 0,3-3 0,1 0 0,1-1 0,-1 1 0,-2 1 0,-8 1 0,-13-3 0,-11 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5.869"/>
    </inkml:context>
    <inkml:brush xml:id="br0">
      <inkml:brushProperty name="width" value="0.05" units="cm"/>
      <inkml:brushProperty name="height" value="0.05" units="cm"/>
      <inkml:brushProperty name="color" value="#E71224"/>
    </inkml:brush>
  </inkml:definitions>
  <inkml:trace contextRef="#ctx0" brushRef="#br0">31 1 24575,'-1'-1'0,"-1"1"0,1 0 0,-1 0 0,0 0 0,1 0 0,-1 0 0,0 1 0,1-1 0,-1 0 0,1 1 0,-1-1 0,1 1 0,-1-1 0,1 1 0,-1 0 0,1 0 0,-3 1 0,4-1 0,0 0 0,0-1 0,0 1 0,0 0 0,0-1 0,0 1 0,0 0 0,0 0 0,0-1 0,0 1 0,0 0 0,0-1 0,0 1 0,0 0 0,0-1 0,1 1 0,-1 0 0,0-1 0,1 1 0,-1 0 0,0-1 0,1 1 0,-1-1 0,1 1 0,-1-1 0,2 2 0,48 39 0,-46-38 0,58 40-104,252 186 341,-227-160-986,115 120 0,-184-169-6077</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6.261"/>
    </inkml:context>
    <inkml:brush xml:id="br0">
      <inkml:brushProperty name="width" value="0.05" units="cm"/>
      <inkml:brushProperty name="height" value="0.05" units="cm"/>
      <inkml:brushProperty name="color" value="#E71224"/>
    </inkml:brush>
  </inkml:definitions>
  <inkml:trace contextRef="#ctx0" brushRef="#br0">631 0 24575,'-3'0'0,"-3"6"0,-7 7 0,-7 11 0,-11 11 0,-9 13 0,-9 8 0,-8 9 0,-5 6 0,-4 1 0,2 0 0,4-4 0,9-7 0,6-9 0,8-8 0,10-10-8191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7.249"/>
    </inkml:context>
    <inkml:brush xml:id="br0">
      <inkml:brushProperty name="width" value="0.05" units="cm"/>
      <inkml:brushProperty name="height" value="0.05" units="cm"/>
      <inkml:brushProperty name="color" value="#E71224"/>
    </inkml:brush>
  </inkml:definitions>
  <inkml:trace contextRef="#ctx0" brushRef="#br0">316 1 24575,'1'0'0,"-1"0"0,1 0 0,0 0 0,-1 0 0,1 0 0,0 0 0,-1 0 0,1 0 0,0 0 0,-1 0 0,1 0 0,0 0 0,-1 0 0,1 1 0,0-1 0,-1 0 0,1 0 0,0 1 0,-1-1 0,1 0 0,-1 1 0,1-1 0,-1 1 0,1-1 0,-1 1 0,1-1 0,-1 1 0,0-1 0,1 1 0,0 0 0,-10 18 0,-28 17 0,-59 35 0,62-48 0,2 1 0,1 1 0,-45 46 0,74-69 0,0 0 0,1 0 0,-1 0 0,0 0 0,1 1 0,0-1 0,-1 0 0,1 1 0,0-1 0,0 1 0,0-1 0,1 1 0,-1-1 0,1 1 0,-1-1 0,1 1 0,0 0 0,0 2 0,0-3 0,1 1 0,0-2 0,0 1 0,-1 0 0,1 0 0,0 0 0,1 0 0,-1 0 0,0-1 0,0 1 0,1 0 0,-1-1 0,1 0 0,-1 1 0,1-1 0,0 0 0,3 2 0,4 2 0,-1-2 0,1 1 0,0-1 0,1 0 0,-1-1 0,0 0 0,1-1 0,15 1 0,21-1-455,0-3 0,77-11 0,-98 7-6371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1590 0,'0'9,"-13"2,-21 4,-34 16,-18 3,-21 8,-25 19,-3 2,-30 13,-16 13,10-3,17 0,31-14,27-11,22-12,24-14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7.672"/>
    </inkml:context>
    <inkml:brush xml:id="br0">
      <inkml:brushProperty name="width" value="0.05" units="cm"/>
      <inkml:brushProperty name="height" value="0.05" units="cm"/>
      <inkml:brushProperty name="color" value="#E71224"/>
    </inkml:brush>
  </inkml:definitions>
  <inkml:trace contextRef="#ctx0" brushRef="#br0">0 267 24575,'1'-2'0,"-1"1"0,1 0 0,-1 0 0,1 0 0,0 0 0,0 0 0,0 0 0,-1 0 0,1 0 0,0 0 0,0 1 0,0-1 0,0 0 0,0 1 0,0-1 0,1 0 0,-1 1 0,0-1 0,0 1 0,0 0 0,1-1 0,-1 1 0,2 0 0,37-8 0,-33 6 0,946-153 0,-870 141 0,90-16 0,204-10 0,-341 41-1365,-9 2-5461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8.331"/>
    </inkml:context>
    <inkml:brush xml:id="br0">
      <inkml:brushProperty name="width" value="0.05" units="cm"/>
      <inkml:brushProperty name="height" value="0.05" units="cm"/>
      <inkml:brushProperty name="color" value="#E71224"/>
    </inkml:brush>
  </inkml:definitions>
  <inkml:trace contextRef="#ctx0" brushRef="#br0">4 4 24575,'-3'-3'0,"3"2"0,5 1 0,9 4 0,8 3 0,5 4 0,9 6 0,8 5 0,5 5 0,2 1 0,4 1 0,1 1 0,-3 1 0,-3-1 0,-3-3 0,-10-7-8191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8.707"/>
    </inkml:context>
    <inkml:brush xml:id="br0">
      <inkml:brushProperty name="width" value="0.05" units="cm"/>
      <inkml:brushProperty name="height" value="0.05" units="cm"/>
      <inkml:brushProperty name="color" value="#E71224"/>
    </inkml:brush>
  </inkml:definitions>
  <inkml:trace contextRef="#ctx0" brushRef="#br0">381 1 24575,'-50'26'0,"1"2"0,2 2 0,1 2 0,1 2 0,-58 59 0,99-89 0,0 0 0,1 0 0,-1 0 0,1 1 0,0-1 0,0 1 0,0 0 0,1 0 0,0 0 0,0 0 0,0 1 0,1-1 0,-1 0 0,1 1 0,0 7 0,1-1 0,2 1 0,0 0 0,0-1 0,1 1 0,7 17 0,6 37 27,-2 1-1,8 132 1,-4-28-1472,-14-143-5381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0.213"/>
    </inkml:context>
    <inkml:brush xml:id="br0">
      <inkml:brushProperty name="width" value="0.05" units="cm"/>
      <inkml:brushProperty name="height" value="0.05" units="cm"/>
      <inkml:brushProperty name="color" value="#E71224"/>
    </inkml:brush>
  </inkml:definitions>
  <inkml:trace contextRef="#ctx0" brushRef="#br0">1 119 24575,'62'-2'0,"75"-14"0,-33 2 0,1377-73 0,-1227 88-1365,-199 0-5461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0.557"/>
    </inkml:context>
    <inkml:brush xml:id="br0">
      <inkml:brushProperty name="width" value="0.05" units="cm"/>
      <inkml:brushProperty name="height" value="0.05" units="cm"/>
      <inkml:brushProperty name="color" value="#E71224"/>
    </inkml:brush>
  </inkml:definitions>
  <inkml:trace contextRef="#ctx0" brushRef="#br0">1 0 24575,'26'2'0,"-1"2"0,1 0 0,44 14 0,3 0 0,-40-13 0,47 12 0,-73-15 0,-1 0 0,0 0 0,0 0 0,0 1 0,0 0 0,0 0 0,0 1 0,-1 0 0,7 5 0,-11-7 0,0-1 0,0 1 0,0-1 0,0 1 0,0 0 0,-1 0 0,1-1 0,-1 1 0,1 0 0,-1 0 0,1 0 0,-1 0 0,0 0 0,0-1 0,0 1 0,0 0 0,0 0 0,-1 0 0,1 0 0,-1 0 0,1-1 0,-1 1 0,1 0 0,-1 0 0,0-1 0,0 1 0,0 0 0,0-1 0,-2 3 0,-37 45 0,39-48 0,-264 242-1365,243-224-5461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1.216"/>
    </inkml:context>
    <inkml:brush xml:id="br0">
      <inkml:brushProperty name="width" value="0.05" units="cm"/>
      <inkml:brushProperty name="height" value="0.05" units="cm"/>
      <inkml:brushProperty name="color" value="#E71224"/>
    </inkml:brush>
  </inkml:definitions>
  <inkml:trace contextRef="#ctx0" brushRef="#br0">1 57 24575,'42'-11'0,"-12"2"0,209-24 0,-195 30 0,0 2 0,0 2 0,64 10 0,-107-11 0,1 0 0,0 0 0,0 0 0,-1 0 0,1 1 0,0-1 0,-1 0 0,1 1 0,0 0 0,-1-1 0,1 1 0,-1 0 0,1 0 0,-1-1 0,1 1 0,-1 1 0,0-1 0,1 0 0,-1 0 0,0 0 0,0 1 0,0-1 0,0 0 0,0 1 0,0-1 0,0 1 0,0-1 0,-1 1 0,1 0 0,0-1 0,-1 1 0,0 0 0,1-1 0,-1 1 0,0 0 0,0-1 0,0 1 0,0 0 0,0 0 0,0-1 0,0 1 0,-1 0 0,1-1 0,-1 1 0,1 0 0,-2 2 0,-4 8 0,0 1 0,-1-1 0,-1-1 0,-15 20 0,14-20 0,-47 61 0,4-6 0,-44 73 0,83-119 0,2 2 0,0-1 0,1 2 0,1-1 0,2 1 0,0 0 0,1 1 0,-3 28 0,9-42 0,0 1 0,0 0 0,1-1 0,1 1 0,0-1 0,0 0 0,1 1 0,0-1 0,1 0 0,0-1 0,0 1 0,1-1 0,1 0 0,-1 0 0,2 0 0,-1-1 0,1 0 0,0 0 0,1 0 0,0-1 0,0 0 0,10 6 0,-3-3 0,1 0 0,0 0 0,0-2 0,1 0 0,0-1 0,1-1 0,-1 0 0,1-1 0,0-1 0,1-1 0,35 2 0,-23-7-1365,-6-3-5461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1.545"/>
    </inkml:context>
    <inkml:brush xml:id="br0">
      <inkml:brushProperty name="width" value="0.05" units="cm"/>
      <inkml:brushProperty name="height" value="0.05" units="cm"/>
      <inkml:brushProperty name="color" value="#E71224"/>
    </inkml:brush>
  </inkml:definitions>
  <inkml:trace contextRef="#ctx0" brushRef="#br0">14 129 24575,'-6'0'0,"-1"-3"0,8-4 0,10-3 0,6 0 0,3-2 0,4 2 0,9 3 0,7-1 0,6 1 0,1-1 0,0 1 0,1-1 0,-2 0 0,-3 2 0,-3 0 0,-6-1 0,-8 2-8191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5.993"/>
    </inkml:context>
    <inkml:brush xml:id="br0">
      <inkml:brushProperty name="width" value="0.05" units="cm"/>
      <inkml:brushProperty name="height" value="0.05" units="cm"/>
      <inkml:brushProperty name="color" value="#E71224"/>
    </inkml:brush>
  </inkml:definitions>
  <inkml:trace contextRef="#ctx0" brushRef="#br0">404 1 24575,'1'0'0,"-1"0"0,1 0 0,-1 0 0,1 0 0,-1 0 0,1 0 0,-1 0 0,0 0 0,1 0 0,-1 0 0,1 0 0,-1 1 0,1-1 0,-1 0 0,1 0 0,-1 1 0,1-1 0,-1 0 0,0 0 0,1 1 0,-1-1 0,0 0 0,1 1 0,-1-1 0,0 1 0,1-1 0,-1 0 0,0 1 0,0-1 0,0 1 0,1-1 0,-1 1 0,-3 19 0,-20 23 0,21-39 0,-114 174 0,60-96 0,-49 95 0,68-91 0,26-56 0,-2-1 0,-19 33 0,13-40-1365</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7.106"/>
    </inkml:context>
    <inkml:brush xml:id="br0">
      <inkml:brushProperty name="width" value="0.05" units="cm"/>
      <inkml:brushProperty name="height" value="0.05" units="cm"/>
      <inkml:brushProperty name="color" value="#E71224"/>
    </inkml:brush>
  </inkml:definitions>
  <inkml:trace contextRef="#ctx0" brushRef="#br0">0 1 24575,'3'0'0,"-1"0"0,0 1 0,1-1 0,-1 1 0,1 0 0,-1 0 0,0 0 0,0 0 0,0 0 0,1 0 0,-1 0 0,0 1 0,0-1 0,0 1 0,-1 0 0,1-1 0,0 1 0,-1 0 0,1 0 0,-1 0 0,1 0 0,-1 0 0,0 0 0,1 3 0,3 8 0,0-1 0,0 1 0,3 16 0,-3-8 0,0-4 0,33 103 0,-6 2 0,18 143 0,-50-213-1365,-4-37-5461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7.624"/>
    </inkml:context>
    <inkml:brush xml:id="br0">
      <inkml:brushProperty name="width" value="0.05" units="cm"/>
      <inkml:brushProperty name="height" value="0.05" units="cm"/>
      <inkml:brushProperty name="color" value="#E71224"/>
    </inkml:brush>
  </inkml:definitions>
  <inkml:trace contextRef="#ctx0" brushRef="#br0">0 51 24575,'31'-1'31,"-1"-3"0,0 0 0,40-12-1,-40 8-402,1 2 0,0 1 0,32-1 0,-46 5-6454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8.611"/>
    </inkml:context>
    <inkml:brush xml:id="br0">
      <inkml:brushProperty name="width" value="0.05" units="cm"/>
      <inkml:brushProperty name="height" value="0.05" units="cm"/>
      <inkml:brushProperty name="color" value="#E71224"/>
    </inkml:brush>
  </inkml:definitions>
  <inkml:trace contextRef="#ctx0" brushRef="#br0">0 69 24575,'238'-16'0,"-76"1"0,65 1 4,195-8-1373,-384 21-5457</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8.941"/>
    </inkml:context>
    <inkml:brush xml:id="br0">
      <inkml:brushProperty name="width" value="0.05" units="cm"/>
      <inkml:brushProperty name="height" value="0.05" units="cm"/>
      <inkml:brushProperty name="color" value="#E71224"/>
    </inkml:brush>
  </inkml:definitions>
  <inkml:trace contextRef="#ctx0" brushRef="#br0">0 0 24575,'31'3'0,"-1"1"0,0 1 0,0 2 0,31 11 0,-30-9 0,-23-7 0,0 0 0,0 1 0,0 0 0,0 1 0,0-1 0,11 9 0,-17-10 0,0-1 0,0 1 0,-1-1 0,1 1 0,-1 0 0,1 0 0,-1 0 0,0 0 0,0 0 0,1 0 0,-1 0 0,-1 1 0,1-1 0,0 0 0,-1 0 0,1 1 0,-1-1 0,1 1 0,-1-1 0,0 0 0,0 1 0,0-1 0,-1 0 0,1 1 0,0-1 0,-1 0 0,0 1 0,-1 2 0,-5 12 11,0-1 0,-2-1 0,0 1-1,-1-2 1,0 1 0,-1-1 0,-13 12 0,-28 39-1463,38-43-5374</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39.019"/>
    </inkml:context>
    <inkml:brush xml:id="br0">
      <inkml:brushProperty name="width" value="0.05" units="cm"/>
      <inkml:brushProperty name="height" value="0.05" units="cm"/>
      <inkml:brushProperty name="color" value="#E71224"/>
    </inkml:brush>
  </inkml:definitions>
  <inkml:trace contextRef="#ctx0" brushRef="#br0">28 4 24575,'1'-1'0,"0"1"0,-1 0 0,1-1 0,-1 1 0,1 0 0,-1-1 0,1 1 0,0 0 0,-1 0 0,1-1 0,0 1 0,-1 0 0,1 0 0,0 0 0,-1 0 0,1 0 0,0 0 0,-1 0 0,1 0 0,0 0 0,-1 0 0,1 1 0,0-1 0,-1 0 0,1 0 0,-1 1 0,1-1 0,0 0 0,-1 1 0,1-1 0,-1 0 0,1 1 0,-1-1 0,1 1 0,-1-1 0,1 1 0,-1-1 0,0 1 0,1-1 0,-1 1 0,0-1 0,1 1 0,-1 0 0,0-1 0,0 1 0,1 0 0,-1-1 0,0 1 0,0 0 0,0 1 0,9 34 0,-10-3 0,-2 0 0,-1-1 0,-16 61 0,-5 30 0,16-10 120,9-100-332,0-1 0,1 1 0,0 0-1,1-1 1,0 1 0,7 20 0,-4-23-6614</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39.913"/>
    </inkml:context>
    <inkml:brush xml:id="br0">
      <inkml:brushProperty name="width" value="0.05" units="cm"/>
      <inkml:brushProperty name="height" value="0.05" units="cm"/>
      <inkml:brushProperty name="color" value="#E71224"/>
    </inkml:brush>
  </inkml:definitions>
  <inkml:trace contextRef="#ctx0" brushRef="#br0">1 122 24575,'0'-3'0,"1"1"0,-1-1 0,1 0 0,0 1 0,0-1 0,0 1 0,0-1 0,1 1 0,-1-1 0,0 1 0,1 0 0,0 0 0,0 0 0,-1 0 0,1 0 0,0 0 0,1 0 0,-1 1 0,0-1 0,0 1 0,5-3 0,57-23 0,-60 26 0,39-11 0,-1 2 0,2 2 0,-1 1 0,1 3 0,0 2 0,0 1 0,0 3 0,46 6 0,-81-7 0,-1 1 0,0 0 0,0 0 0,0 0 0,-1 1 0,16 8 0,-22-11 0,1 1 0,-1 0 0,0 0 0,1 0 0,-1 0 0,1 0 0,-1 0 0,0 0 0,0 1 0,0-1 0,0 0 0,0 1 0,0-1 0,0 1 0,0-1 0,-1 1 0,1-1 0,0 1 0,-1 0 0,0-1 0,1 1 0,-1 0 0,0-1 0,0 1 0,1 0 0,-2 0 0,1-1 0,0 1 0,0 0 0,0-1 0,-1 1 0,1 0 0,-1-1 0,1 1 0,-1-1 0,0 1 0,0-1 0,1 1 0,-3 2 0,-3 4 0,-1 0 0,0 0 0,0 0 0,-1-1 0,0 0 0,0-1 0,0 0 0,-1 0 0,-9 4 0,-91 42 0,93-45 0,-58 19 0,49-18 0,-44 20 0,69-28 0,-1 0 0,1 0 0,0 0 0,0 1 0,-1-1 0,1 0 0,0 0 0,-1 0 0,1 0 0,0 1 0,-1-1 0,1 0 0,0 0 0,0 0 0,-1 1 0,1-1 0,0 0 0,0 0 0,0 1 0,-1-1 0,1 0 0,0 1 0,0-1 0,0 0 0,0 0 0,0 1 0,0-1 0,0 0 0,0 1 0,-1-1 0,1 0 0,0 1 0,0-1 0,0 0 0,1 1 0,-1-1 0,0 0 0,0 1 0,0-1 0,0 0 0,0 1 0,0-1 0,1 1 0,16 10 0,31 5 0,-44-15 0,62 15 0,63 19 0,-117-31 0,0 1 0,0 0 0,0 1 0,-1 0 0,0 1 0,0 0 0,18 17 0,-27-22 0,1 1 0,0-1 0,-1 1 0,0 0 0,1 0 0,-1 0 0,0 0 0,-1 0 0,1 0 0,-1 1 0,1-1 0,-1 1 0,0-1 0,0 1 0,0-1 0,-1 1 0,1 0 0,-1-1 0,0 1 0,0 0 0,-1 3 0,0-1 0,-1-1 0,0 0 0,0 0 0,0 1 0,-1-1 0,1-1 0,-1 1 0,-1 0 0,1-1 0,-1 1 0,1-1 0,-7 5 0,-7 5 0,0-1 0,0-1 0,-1-1 0,0-1 0,-1 0 0,-25 9 0,14-10-65,-1 0-1,-52 6 1,44-9-1104,22-2-5657</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0.602"/>
    </inkml:context>
    <inkml:brush xml:id="br0">
      <inkml:brushProperty name="width" value="0.05" units="cm"/>
      <inkml:brushProperty name="height" value="0.05" units="cm"/>
      <inkml:brushProperty name="color" value="#E71224"/>
    </inkml:brush>
  </inkml:definitions>
  <inkml:trace contextRef="#ctx0" brushRef="#br0">1 103 24575,'0'-1'0,"0"1"0,0 0 0,0 0 0,0-1 0,0 1 0,0 0 0,0-1 0,0 1 0,0 0 0,0-1 0,0 1 0,0 0 0,1 0 0,-1-1 0,0 1 0,0 0 0,0 0 0,0-1 0,1 1 0,-1 0 0,0 0 0,0 0 0,0-1 0,1 1 0,-1 0 0,0 0 0,0 0 0,1 0 0,-1-1 0,0 1 0,0 0 0,1 0 0,-1 0 0,0 0 0,1 0 0,-1 0 0,0 0 0,1 0 0,-1 0 0,0 0 0,0 0 0,1 0 0,-1 0 0,0 0 0,1 0 0,-1 0 0,0 0 0,1 1 0,27-4 0,-17 2 0,14-2-37,1025-84-1291,-1008 86-5498</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0.979"/>
    </inkml:context>
    <inkml:brush xml:id="br0">
      <inkml:brushProperty name="width" value="0.05" units="cm"/>
      <inkml:brushProperty name="height" value="0.05" units="cm"/>
      <inkml:brushProperty name="color" value="#E71224"/>
    </inkml:brush>
  </inkml:definitions>
  <inkml:trace contextRef="#ctx0" brushRef="#br0">1 1 24575,'6'0'0,"7"0"0,10 3 0,10 1 0,8 2 0,5 4 0,3-1 0,2-1 0,-1 1 0,-11 1 0,-10 5 0,-14 5 0,-18 6 0,-17 0 0,-10 2 0,-10-1 0,-2-2 0,4-6-8191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1.371"/>
    </inkml:context>
    <inkml:brush xml:id="br0">
      <inkml:brushProperty name="width" value="0.05" units="cm"/>
      <inkml:brushProperty name="height" value="0.05" units="cm"/>
      <inkml:brushProperty name="color" value="#E71224"/>
    </inkml:brush>
  </inkml:definitions>
  <inkml:trace contextRef="#ctx0" brushRef="#br0">253 2 24575,'-10'-1'0,"-1"1"0,1 0 0,0 1 0,-1 0 0,1 0 0,0 1 0,-1 1 0,1 0 0,0 0 0,1 1 0,-1 0 0,-17 11 0,18-9 0,1 0 0,-1 1 0,1 0 0,1 0 0,-1 1 0,1 0 0,0 1 0,1-1 0,0 1 0,1 0 0,-7 14 0,10-18 0,0 1 0,0-1 0,1 1 0,-1-1 0,1 1 0,1-1 0,-1 1 0,1 0 0,0 0 0,0-1 0,0 1 0,1 0 0,0-1 0,0 1 0,1 0 0,-1-1 0,1 1 0,0-1 0,1 0 0,-1 0 0,1 0 0,6 9 0,2-2 0,1 0 0,0 0 0,0-1 0,1-1 0,1 0 0,0 0 0,0-2 0,1 0 0,0 0 0,26 8 0,9 1 0,1-2 0,55 8 0,-34-12-682,135 6-1,-138-17-6143</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2.735"/>
    </inkml:context>
    <inkml:brush xml:id="br0">
      <inkml:brushProperty name="width" value="0.05" units="cm"/>
      <inkml:brushProperty name="height" value="0.05" units="cm"/>
      <inkml:brushProperty name="color" value="#E71224"/>
    </inkml:brush>
  </inkml:definitions>
  <inkml:trace contextRef="#ctx0" brushRef="#br0">1 30 24575,'3'0'0,"6"0"0,8 0 0,9 0 0,15 0 0,14 0 0,15 0 0,13 0 0,9 0 0,6-3 0,3-1 0,-1-2 0,-6-1 0,-11 1 0,-10 2 0,-16 4 0,-17 2-8191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096"/>
    </inkml:context>
    <inkml:brush xml:id="br0">
      <inkml:brushProperty name="width" value="0.05" units="cm"/>
      <inkml:brushProperty name="height" value="0.05" units="cm"/>
      <inkml:brushProperty name="color" value="#E71224"/>
    </inkml:brush>
  </inkml:definitions>
  <inkml:trace contextRef="#ctx0" brushRef="#br0">1 0 24575,'12'1'0,"1"1"0,-1 0 0,18 5 0,16 2 0,8-2 0,-11-3 0,76 19 0,-116-23 0,-1 0 0,0 1 0,0-1 0,0 1 0,0-1 0,0 1 0,0 0 0,0 0 0,-1 0 0,1 0 0,0 0 0,0 0 0,-1 1 0,1-1 0,0 1 0,-1-1 0,0 1 0,1-1 0,-1 1 0,0 0 0,0 0 0,0-1 0,0 1 0,0 0 0,1 3 0,-2-2 0,-1 0 0,1 0 0,0-1 0,-1 1 0,0 0 0,0 0 0,0-1 0,0 1 0,0 0 0,0-1 0,-1 1 0,1-1 0,-1 0 0,0 1 0,1-1 0,-4 2 0,-9 11 0,0-2 0,-2 0 0,0 0 0,-18 10 0,-94 49-1365,96-55-5461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425"/>
    </inkml:context>
    <inkml:brush xml:id="br0">
      <inkml:brushProperty name="width" value="0.05" units="cm"/>
      <inkml:brushProperty name="height" value="0.05" units="cm"/>
      <inkml:brushProperty name="color" value="#E71224"/>
    </inkml:brush>
  </inkml:definitions>
  <inkml:trace contextRef="#ctx0" brushRef="#br0">0 1 24575,'0'3'0,"3"1"0,3 2 0,2 7 0,1 5 0,6 7 0,2 4 0,2 6 0,2 2 0,-1 4 0,-4 1 0,-6-2 0,-6-4 0,-8-9 0,-2-9-8191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754"/>
    </inkml:context>
    <inkml:brush xml:id="br0">
      <inkml:brushProperty name="width" value="0.05" units="cm"/>
      <inkml:brushProperty name="height" value="0.05" units="cm"/>
      <inkml:brushProperty name="color" value="#E71224"/>
    </inkml:brush>
  </inkml:definitions>
  <inkml:trace contextRef="#ctx0" brushRef="#br0">1 85 24575,'3'-6'0,"2"0"0,-1 0 0,0 1 0,1-1 0,0 1 0,1 0 0,-1 0 0,1 1 0,0 0 0,0 0 0,0 0 0,0 1 0,1-1 0,0 2 0,-1-1 0,1 1 0,0 0 0,0 0 0,0 1 0,1 0 0,7 0 0,16-2 0,0 3 0,0 0 0,46 7 0,-54-4 0,0 0 0,0 2 0,0 1 0,-1 1 0,0 0 0,34 18 0,-50-22 0,0 0 0,1 1 0,-1 0 0,-1 0 0,1 0 0,-1 1 0,1 0 0,-1 0 0,-1 0 0,1 1 0,-1-1 0,0 1 0,0 0 0,0 1 0,-1-1 0,0 0 0,0 1 0,-1 0 0,0 0 0,0-1 0,-1 1 0,1 1 0,-2-1 0,1 0 0,-1 12 0,-2-4 9,-1-1-1,-1 1 1,0-1-1,0 0 1,-2 0 0,0-1-1,0 0 1,-1 0-1,-1 0 1,0-1-1,-1 0 1,0 0-1,-12 11 1,6-8-174,0 0 0,-1-1 0,0-1 0,-1-1 0,0 0 0,-1-2 0,0 0 0,-36 14 0,12-11-6661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130"/>
    </inkml:context>
    <inkml:brush xml:id="br0">
      <inkml:brushProperty name="width" value="0.05" units="cm"/>
      <inkml:brushProperty name="height" value="0.05" units="cm"/>
      <inkml:brushProperty name="color" value="#E71224"/>
    </inkml:brush>
  </inkml:definitions>
  <inkml:trace contextRef="#ctx0" brushRef="#br0">1 82 24575,'3'0'0,"3"0"0,4 0 0,4 0 0,6-2 0,10-2 0,11-3 0,12 1 0,9-3 0,8 1 0,3-1 0,4 1 0,-3-2 0,-6 2 0,-8 2 0,-14 2-8191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507"/>
    </inkml:context>
    <inkml:brush xml:id="br0">
      <inkml:brushProperty name="width" value="0.05" units="cm"/>
      <inkml:brushProperty name="height" value="0.05" units="cm"/>
      <inkml:brushProperty name="color" value="#E71224"/>
    </inkml:brush>
  </inkml:definitions>
  <inkml:trace contextRef="#ctx0" brushRef="#br0">1 1 24575,'41'0'0,"0"2"0,0 2 0,0 1 0,0 3 0,-1 1 0,54 19 0,-92-27 0,0 0 0,0-1 0,0 1 0,0 0 0,0 0 0,0 0 0,-1 1 0,1-1 0,0 0 0,0 1 0,-1-1 0,1 1 0,-1-1 0,1 1 0,-1 0 0,0-1 0,0 1 0,0 0 0,0 0 0,0 0 0,1 2 0,-2-1 0,0-1 0,0 0 0,0 0 0,0 1 0,-1-1 0,1 0 0,-1 0 0,1 1 0,-1-1 0,0 0 0,0 0 0,0 0 0,0 0 0,0 0 0,0 0 0,-3 3 0,-8 7 0,0 0 0,-1 0 0,0-1 0,-19 13 0,19-16 0,-93 65-1365,78-55-5461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851"/>
    </inkml:context>
    <inkml:brush xml:id="br0">
      <inkml:brushProperty name="width" value="0.05" units="cm"/>
      <inkml:brushProperty name="height" value="0.05" units="cm"/>
      <inkml:brushProperty name="color" value="#E71224"/>
    </inkml:brush>
  </inkml:definitions>
  <inkml:trace contextRef="#ctx0" brushRef="#br0">0 82 24575,'3'0'0,"7"-3"0,9-3 0,11-4 0,12-1 0,6 0 0,8 1 0,4 0 0,2 1 0,-2 2 0,-3 3 0,-2 4 0,-2 3 0,-1 3 0,-2 4 0,-2 2 0,-5 1 0,-10-4-8191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7.109"/>
    </inkml:context>
    <inkml:brush xml:id="br0">
      <inkml:brushProperty name="width" value="0.05" units="cm"/>
      <inkml:brushProperty name="height" value="0.05" units="cm"/>
      <inkml:brushProperty name="color" value="#E71224"/>
    </inkml:brush>
  </inkml:definitions>
  <inkml:trace contextRef="#ctx0" brushRef="#br0">188 0 24575,'0'1'0,"1"0"0,-1 0 0,1-1 0,-1 1 0,0 0 0,1 0 0,-1 0 0,0 0 0,0 0 0,0 0 0,1 0 0,-1 0 0,0-1 0,0 1 0,-1 0 0,1 0 0,0 0 0,0 0 0,0 0 0,-1 0 0,1 0 0,0 0 0,-1-1 0,1 1 0,-1 1 0,-9 29 0,10-31 0,-37 96 0,-37 113 0,55-148 0,-18 71 0,33-115 0,1 1 0,1-1 0,1 1 0,1 0 0,2 29 0,-2-46-57,0 0 0,0-1 1,0 1-1,0 0 0,0-1 0,0 1 0,1-1 0,-1 1 0,0 0 0,0-1 0,0 1 1,1 0-1,-1-1 0,0 1 0,1-1 0,-1 1 0,1-1 0,-1 1 0,1-1 1,-1 1-1,0-1 0,1 1 0,0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7.847"/>
    </inkml:context>
    <inkml:brush xml:id="br0">
      <inkml:brushProperty name="width" value="0.05" units="cm"/>
      <inkml:brushProperty name="height" value="0.05" units="cm"/>
      <inkml:brushProperty name="color" value="#E71224"/>
    </inkml:brush>
  </inkml:definitions>
  <inkml:trace contextRef="#ctx0" brushRef="#br0">0 65 24575,'3'0'0,"3"-3"0,5-1 0,2-2 0,5-1 0,5 1 0,1-1 0,3 1 0,-1 1 0,1 1 0,-1-1 0,-2 0 0,-3 1 0,-4 1-8191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8.771"/>
    </inkml:context>
    <inkml:brush xml:id="br0">
      <inkml:brushProperty name="width" value="0.05" units="cm"/>
      <inkml:brushProperty name="height" value="0.05" units="cm"/>
      <inkml:brushProperty name="color" value="#E71224"/>
    </inkml:brush>
  </inkml:definitions>
  <inkml:trace contextRef="#ctx0" brushRef="#br0">1 63 24575,'4'0'0,"1"-1"0,0-1 0,0 1 0,-1-1 0,1 1 0,-1-1 0,1-1 0,-1 1 0,0-1 0,5-3 0,-3 2 0,-1 1 0,0 0 0,1 0 0,0 0 0,0 1 0,9-3 0,24 0 0,65 0 0,-13 1 0,-3 1 0,176 18 0,-263-15-68,0 0 0,0 0-1,0 0 1,0 0 0,0 0 0,0 0-1,0 1 1,0-1 0,0 0 0,0 1-1,0-1 1,-1 1 0,1-1 0,0 1-1,0 0 1,0-1 0,0 1-1,-1 0 1,2 1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7.37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7.717"/>
    </inkml:context>
    <inkml:brush xml:id="br0">
      <inkml:brushProperty name="width" value="0.05" units="cm"/>
      <inkml:brushProperty name="height" value="0.05" units="cm"/>
      <inkml:brushProperty name="color" value="#E71224"/>
    </inkml:brush>
  </inkml:definitions>
  <inkml:trace contextRef="#ctx0" brushRef="#br0">328 0 24575,'-5'6'0,"1"0"0,1 0 0,-1 1 0,1-1 0,0 1 0,-3 11 0,-2 1 0,-241 667 0,239-643 57,-7 57 1,4-13-1538,10-75-5346</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8.532"/>
    </inkml:context>
    <inkml:brush xml:id="br0">
      <inkml:brushProperty name="width" value="0.05" units="cm"/>
      <inkml:brushProperty name="height" value="0.05" units="cm"/>
      <inkml:brushProperty name="color" value="#E71224"/>
    </inkml:brush>
  </inkml:definitions>
  <inkml:trace contextRef="#ctx0" brushRef="#br0">1 15 24575,'0'-1'0,"0"1"0,0-1 0,0 1 0,0-1 0,0 1 0,0-1 0,0 1 0,0-1 0,0 1 0,0-1 0,0 1 0,0-1 0,1 1 0,-1-1 0,0 1 0,0-1 0,1 1 0,-1-1 0,0 1 0,0 0 0,1-1 0,-1 1 0,0 0 0,1-1 0,-1 1 0,1 0 0,-1-1 0,0 1 0,1 0 0,-1 0 0,1-1 0,-1 1 0,1 0 0,18 5 0,15 22 0,-22-9 0,0 1 0,-1 1 0,-1 0 0,-1 0 0,10 32 0,6 15 0,23 30 0,119 178 0,-146-242 0,-9-15-455,-1 0 0,15 36 0,-18-33-6371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7"/>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019"/>
    </inkml:context>
    <inkml:brush xml:id="br0">
      <inkml:brushProperty name="width" value="0.05" units="cm"/>
      <inkml:brushProperty name="height" value="0.05" units="cm"/>
      <inkml:brushProperty name="color" value="#E71224"/>
    </inkml:brush>
  </inkml:definitions>
  <inkml:trace contextRef="#ctx0" brushRef="#br0">0 82 24575,'3'0'0,"4"-3"0,3-4 0,3 0 0,5-3 0,2 2 0,4 1 0,3-1 0,0 1 0,1 2 0,1 2 0,-1-2 0,-2 0 0,-4 1 0,-5 1-8191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505"/>
    </inkml:context>
    <inkml:brush xml:id="br0">
      <inkml:brushProperty name="width" value="0.05" units="cm"/>
      <inkml:brushProperty name="height" value="0.05" units="cm"/>
      <inkml:brushProperty name="color" value="#E71224"/>
    </inkml:brush>
  </inkml:definitions>
  <inkml:trace contextRef="#ctx0" brushRef="#br0">0 47 24575,'82'-3'0,"94"-18"0,25-1 0,167 30-1365,-334-5-5461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834"/>
    </inkml:context>
    <inkml:brush xml:id="br0">
      <inkml:brushProperty name="width" value="0.05" units="cm"/>
      <inkml:brushProperty name="height" value="0.05" units="cm"/>
      <inkml:brushProperty name="color" value="#E71224"/>
    </inkml:brush>
  </inkml:definitions>
  <inkml:trace contextRef="#ctx0" brushRef="#br0">1 0 24575,'57'1'0,"63"9"0,-94-7 0,0 2 0,0 1 0,0 1 0,39 17 0,-63-23 0,1 0 0,-1 0 0,1 0 0,-1 1 0,0-1 0,1 1 0,-1-1 0,0 1 0,0 0 0,0 0 0,0 0 0,0 0 0,-1 0 0,1 0 0,-1 1 0,1-1 0,-1 1 0,0-1 0,0 1 0,1 3 0,-2-3 0,1 1 0,-1 0 0,0-1 0,-1 1 0,1-1 0,0 1 0,-1 0 0,0-1 0,0 1 0,0-1 0,-1 1 0,1-1 0,-3 5 0,-8 11 0,-1-2 0,0 1 0,-1-2 0,-21 20 0,15-15 0,-5 6-1365,4-5-5461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1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524"/>
    </inkml:context>
    <inkml:brush xml:id="br0">
      <inkml:brushProperty name="width" value="0.05" units="cm"/>
      <inkml:brushProperty name="height" value="0.05" units="cm"/>
      <inkml:brushProperty name="color" value="#E71224"/>
    </inkml:brush>
  </inkml:definitions>
  <inkml:trace contextRef="#ctx0" brushRef="#br0">32 1 24575,'3'3'0,"1"3"0,-1 4 0,-3 6 0,-1 6 0,-2 5 0,-2 0 0,0 2 0,-3-1 0,-2-9 0,0-7-8191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869"/>
    </inkml:context>
    <inkml:brush xml:id="br0">
      <inkml:brushProperty name="width" value="0.05" units="cm"/>
      <inkml:brushProperty name="height" value="0.05" units="cm"/>
      <inkml:brushProperty name="color" value="#E71224"/>
    </inkml:brush>
  </inkml:definitions>
  <inkml:trace contextRef="#ctx0" brushRef="#br0">1 114 24575,'0'-4'0,"1"0"0,0 0 0,0 0 0,0 0 0,1 1 0,-1-1 0,1 0 0,0 1 0,0-1 0,0 1 0,1-1 0,-1 1 0,1 0 0,-1 0 0,1 0 0,0 0 0,0 1 0,1-1 0,-1 1 0,1 0 0,-1-1 0,1 2 0,-1-1 0,5-1 0,7-3 0,-1 0 0,1 1 0,0 1 0,31-5 0,-29 7 0,0 0 0,0 1 0,0 0 0,1 2 0,-1 0 0,0 1 0,0 1 0,0 0 0,29 11 0,-45-14 0,0 0 0,0 1 0,0-1 0,0 0 0,-1 1 0,1-1 0,0 1 0,0-1 0,0 1 0,-1 0 0,1-1 0,0 1 0,-1 0 0,1 0 0,0-1 0,-1 1 0,1 0 0,-1 0 0,0 0 0,1 0 0,-1-1 0,1 1 0,-1 0 0,0 0 0,0 0 0,0 0 0,1 2 0,-2-2 0,1 1 0,-1-1 0,0 1 0,1 0 0,-1-1 0,0 1 0,0-1 0,0 1 0,0-1 0,0 0 0,0 1 0,0-1 0,-1 0 0,0 1 0,-53 33 0,53-34 0,-61 23 0,51-21 0,1 0 0,0 1 0,1 1 0,-1 0 0,1 0 0,0 1 0,-14 9 0,24-14 0,-1-1 0,1 1 0,0-1 0,-1 1 0,1 0 0,0-1 0,-1 1 0,1-1 0,0 1 0,0-1 0,-1 1 0,1 0 0,0-1 0,0 1 0,0 0 0,0-1 0,0 1 0,0 0 0,0-1 0,0 1 0,0 0 0,0-1 0,0 1 0,1-1 0,-1 1 0,0 0 0,0-1 0,1 1 0,-1-1 0,0 1 0,1-1 0,-1 1 0,0-1 0,1 1 0,-1-1 0,1 1 0,-1-1 0,1 1 0,-1-1 0,1 0 0,-1 1 0,1-1 0,-1 0 0,1 1 0,1-1 0,34 18 0,-28-15 0,53 24 0,66 31 0,-110-49 0,-1 1 0,0 0 0,-1 1 0,0 1 0,16 16 0,-28-25 0,0 0 0,0 0 0,0 0 0,-1 0 0,1 1 0,-1-1 0,0 1 0,0 0 0,0-1 0,0 1 0,-1 0 0,1 0 0,-1 0 0,0 0 0,0 0 0,-1 0 0,1 0 0,-1 0 0,0 1 0,0-1 0,0 0 0,-1 0 0,0 0 0,1 0 0,-1 0 0,-1 0 0,1 0 0,0 0 0,-1 0 0,0 0 0,0-1 0,0 1 0,0-1 0,-1 1 0,0-1 0,1 0 0,-6 4 0,-4 5 0,-1-1 0,0-1 0,-1 0 0,-1-1 0,1 0 0,-1-1 0,-31 11 0,21-10-273,1-2 0,-2-1 0,1 0 0,-40 2 0,40-7-6553</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2.264"/>
    </inkml:context>
    <inkml:brush xml:id="br0">
      <inkml:brushProperty name="width" value="0.05" units="cm"/>
      <inkml:brushProperty name="height" value="0.05" units="cm"/>
      <inkml:brushProperty name="color" value="#E71224"/>
    </inkml:brush>
  </inkml:definitions>
  <inkml:trace contextRef="#ctx0" brushRef="#br0">1 60 24575,'19'-1'0,"1"-1"0,-1-1 0,23-7 0,22-3 0,116-6 0,0 8 0,317 20 0,-454-6-682,58 13-1,-75-10-6143</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2.632"/>
    </inkml:context>
    <inkml:brush xml:id="br0">
      <inkml:brushProperty name="width" value="0.05" units="cm"/>
      <inkml:brushProperty name="height" value="0.05" units="cm"/>
      <inkml:brushProperty name="color" value="#E71224"/>
    </inkml:brush>
  </inkml:definitions>
  <inkml:trace contextRef="#ctx0" brushRef="#br0">42 6 24575,'2'-1'0,"-1"1"0,1-1 0,-1 0 0,1 1 0,0-1 0,-1 1 0,1 0 0,-1-1 0,1 1 0,0 0 0,-1 0 0,1 0 0,0 0 0,-1 0 0,1 0 0,0 1 0,2 0 0,36 10 0,-27-7 0,11 1 0,45 14 0,-65-18 0,0 0 0,0 1 0,0-1 0,0 1 0,0 0 0,-1 1 0,1-1 0,-1 1 0,0-1 0,0 1 0,1 0 0,4 6 0,-8-6 0,1-1 0,0 0 0,-1 0 0,1 0 0,-1 1 0,0-1 0,0 0 0,0 0 0,0 1 0,0-1 0,-1 0 0,1 0 0,-1 1 0,1-1 0,-1 0 0,0 0 0,0 0 0,0 0 0,0 0 0,0 0 0,0 0 0,0 0 0,-1 0 0,1-1 0,-3 3 0,-45 46 0,40-42 0,-61 50 0,44-37 0,0 1 0,-39 43 0,56-52-1365,5-2-5461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3.103"/>
    </inkml:context>
    <inkml:brush xml:id="br0">
      <inkml:brushProperty name="width" value="0.05" units="cm"/>
      <inkml:brushProperty name="height" value="0.05" units="cm"/>
      <inkml:brushProperty name="color" value="#E71224"/>
    </inkml:brush>
  </inkml:definitions>
  <inkml:trace contextRef="#ctx0" brushRef="#br0">136 0 24575,'29'3'0,"-43"11"0,-5 1 0,2-1 0,1 0 0,1 1 0,0 0 0,1 1 0,-20 31 0,31-43 0,0 0 0,1 1 0,0-1 0,0 0 0,0 1 0,1 0 0,-1-1 0,1 1 0,0 0 0,0 0 0,1-1 0,-1 1 0,1 0 0,0 0 0,1 0 0,-1 0 0,1-1 0,0 1 0,0 0 0,0 0 0,1-1 0,-1 1 0,1-1 0,0 1 0,1-1 0,-1 0 0,1 0 0,0 0 0,0 0 0,0 0 0,5 3 0,5 5 0,1-1 0,0-1 0,0-1 0,1 0 0,0-1 0,1 0 0,0-1 0,26 7 0,141 29 0,-154-38 0,89 16-1365,-75-14-5461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4.780"/>
    </inkml:context>
    <inkml:brush xml:id="br0">
      <inkml:brushProperty name="width" value="0.05" units="cm"/>
      <inkml:brushProperty name="height" value="0.05" units="cm"/>
      <inkml:brushProperty name="color" value="#E71224"/>
    </inkml:brush>
  </inkml:definitions>
  <inkml:trace contextRef="#ctx0" brushRef="#br0">292 0 24575,'-8'1'0,"1"0"0,0 0 0,0 1 0,0 0 0,0 0 0,0 1 0,0 0 0,-7 4 0,-54 33 0,58-34 0,-8 6 0,0-2 0,1 1 0,1 1 0,0 1 0,0 0 0,-13 15 0,27-26 0,1-1 0,0 1 0,0-1 0,0 1 0,0 0 0,0-1 0,0 1 0,0 0 0,1 0 0,-1 0 0,1-1 0,-1 1 0,1 0 0,0 0 0,-1 0 0,1 0 0,0 0 0,0 0 0,1 0 0,-1 0 0,0 0 0,1 2 0,1-1 0,-1 1 0,1-1 0,0 0 0,0 0 0,0 0 0,0-1 0,1 1 0,-1-1 0,1 1 0,-1-1 0,5 3 0,7 4 0,0-1 0,1 0 0,-1-1 0,19 5 0,0 0-682,66 14-1,-73-22-6143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8"/>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5.156"/>
    </inkml:context>
    <inkml:brush xml:id="br0">
      <inkml:brushProperty name="width" value="0.05" units="cm"/>
      <inkml:brushProperty name="height" value="0.05" units="cm"/>
      <inkml:brushProperty name="color" value="#E71224"/>
    </inkml:brush>
  </inkml:definitions>
  <inkml:trace contextRef="#ctx0" brushRef="#br0">1 34 24575,'14'-6'0,"1"1"0,-1 0 0,1 1 0,0 0 0,1 1 0,18-1 0,98 1 0,-83 3 0,919 41-1365,-931-36-5461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6.544"/>
    </inkml:context>
    <inkml:brush xml:id="br0">
      <inkml:brushProperty name="width" value="0.05" units="cm"/>
      <inkml:brushProperty name="height" value="0.05" units="cm"/>
      <inkml:brushProperty name="color" value="#E71224"/>
    </inkml:brush>
  </inkml:definitions>
  <inkml:trace contextRef="#ctx0" brushRef="#br0">9 1 24575,'0'0'0,"-1"0"0,1 0 0,0 0 0,0 0 0,-1 0 0,1 0 0,0 0 0,-1 0 0,1 0 0,0 0 0,0 0 0,-1 0 0,1 0 0,0 0 0,0 0 0,-1 0 0,1 1 0,0-1 0,0 0 0,-1 0 0,1 0 0,0 0 0,0 0 0,-1 1 0,1-1 0,0 0 0,0 0 0,0 0 0,0 1 0,-1-1 0,1 0 0,0 0 0,0 1 0,0-1 0,0 0 0,0 0 0,0 1 0,0-1 0,0 0 0,0 0 0,-1 1 0,1-1 0,0 0 0,1 1 0,7 15 0,23 16 0,-28-29 0,5 5-1,-1 0 0,-1 0 0,0 0 0,0 1 0,0 0 0,-1 0 0,0 1 1,-1-1-1,0 1 0,-1 0 0,0 0 0,0 0 0,-1 0 0,1 12 0,-2 10 25,-1 0-1,-1 0 1,-7 40 0,4-40-385,1-1-1,1 1 0,4 48 1,1-59-6465</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6.967"/>
    </inkml:context>
    <inkml:brush xml:id="br0">
      <inkml:brushProperty name="width" value="0.05" units="cm"/>
      <inkml:brushProperty name="height" value="0.05" units="cm"/>
      <inkml:brushProperty name="color" value="#E71224"/>
    </inkml:brush>
  </inkml:definitions>
  <inkml:trace contextRef="#ctx0" brushRef="#br0">1 71 24575,'10'-8'0,"0"0"0,0 1 0,1 0 0,0 1 0,0 0 0,1 1 0,-1 0 0,1 1 0,0 0 0,1 1 0,-1 0 0,1 1 0,-1 1 0,1 0 0,-1 0 0,1 1 0,0 1 0,13 2 0,1 1 0,-1 1 0,0 1 0,1 1 0,-2 1 0,1 2 0,-1 0 0,34 21 0,-49-26 0,-1 1 0,0 0 0,0 1 0,0 0 0,-1 0 0,0 1 0,0 0 0,-1 1 0,0-1 0,0 1 0,-1 1 0,-1-1 0,7 14 0,-9-14 0,0 1 0,-1-1 0,0 1 0,-1-1 0,1 1 0,-2-1 0,0 1 0,0 0 0,0-1 0,-2 1 0,1 0 0,-1-1 0,0 1 0,-1-1 0,-6 15 0,-2 0 14,0-1-1,-2 1 0,-1-2 0,-1 0 1,0-1-1,-2 0 0,0-1 1,-22 19-1,10-14-261,-1-1 1,0-1-1,-2-2 1,0-1-1,-36 16 1,43-24-6579</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7.641"/>
    </inkml:context>
    <inkml:brush xml:id="br0">
      <inkml:brushProperty name="width" value="0.05" units="cm"/>
      <inkml:brushProperty name="height" value="0.05" units="cm"/>
      <inkml:brushProperty name="color" value="#E71224"/>
    </inkml:brush>
  </inkml:definitions>
  <inkml:trace contextRef="#ctx0" brushRef="#br0">1 84 24575,'2'-2'0,"8"-2"0,9-3 0,14 1 0,12-3 0,13 1 0,8 2 0,7-1 0,5 0 0,-2 2 0,-3-1 0,-5 0 0,-5 1 0,-9 2 0,-9 1 0,-14 1-8191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8.222"/>
    </inkml:context>
    <inkml:brush xml:id="br0">
      <inkml:brushProperty name="width" value="0.05" units="cm"/>
      <inkml:brushProperty name="height" value="0.05" units="cm"/>
      <inkml:brushProperty name="color" value="#E71224"/>
    </inkml:brush>
  </inkml:definitions>
  <inkml:trace contextRef="#ctx0" brushRef="#br0">1 17 24575,'3'-2'0,"0"0"0,0 0 0,1 0 0,-1 1 0,1-1 0,-1 1 0,1 0 0,-1 0 0,1 0 0,-1 1 0,1-1 0,0 1 0,-1 0 0,1 0 0,6 1 0,61 8 0,-61-7 0,15 3 0,40 6 0,-1 2 0,97 35 0,-158-47 0,0-1 0,0 1 0,-1 0 0,1 1 0,0-1 0,-1 0 0,1 1 0,-1-1 0,1 1 0,-1 0 0,0 0 0,0 0 0,0 0 0,0 0 0,0 0 0,0 1 0,-1-1 0,1 1 0,-1-1 0,0 1 0,1-1 0,-1 1 0,0 0 0,-1 0 0,2 3 0,-3-1 0,1-1 0,-1 0 0,0 0 0,0 0 0,-1 0 0,1 0 0,-1 0 0,0 0 0,0 0 0,-1-1 0,1 1 0,-1-1 0,1 1 0,-1-1 0,0 0 0,-6 5 0,-32 26-341,0-2 0,-2-2-1,-52 27 1,64-40-6485</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8.56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1.907"/>
    </inkml:context>
    <inkml:brush xml:id="br0">
      <inkml:brushProperty name="width" value="0.05" units="cm"/>
      <inkml:brushProperty name="height" value="0.05" units="cm"/>
      <inkml:brushProperty name="color" value="#E71224"/>
    </inkml:brush>
  </inkml:definitions>
  <inkml:trace contextRef="#ctx0" brushRef="#br0">0 66 24575,'6'-3'0,"-1"-1"0,1 1 0,0 1 0,0-1 0,0 1 0,0 0 0,0 1 0,1-1 0,-1 1 0,0 0 0,9 0 0,5-1 0,293-32 0,-262 30 0,-48 4-115,11 0 364,-13 0-273,-1 0 0,0 0-1,0 0 1,0 0 0,0 0 0,1 0 0,-1 0 0,0 0-1,0 0 1,0 0 0,0 0 0,1 0 0,-1 0 0,0 0-1,0 1 1,0-1 0,0 0 0,0 0 0,0 0-1,1 0 1,-1 0 0,0 0 0,0 1 0,0-1 0,0 0-1,0 0 1,0 0 0,0 0 0,0 1 0,0-1-1,0 0 1,0 0 0,0 0 0,0 0 0,0 1 0,0-1-1,0 0 1,0 0 0,0 0 0,0 0 0,0 1 0,0-1-1,0 0 1,0 0 0,0 0 0,0 0 0,0 1-1,0-1 1,0 0 0,-1 0 0,1 0 0,0 0 0,0 0-1,0 0 1,0 1 0,0-1 0,0 0 0,-1 0-1,1 0 1,0 0 0,0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2.455"/>
    </inkml:context>
    <inkml:brush xml:id="br0">
      <inkml:brushProperty name="width" value="0.05" units="cm"/>
      <inkml:brushProperty name="height" value="0.05" units="cm"/>
      <inkml:brushProperty name="color" value="#E71224"/>
    </inkml:brush>
  </inkml:definitions>
  <inkml:trace contextRef="#ctx0" brushRef="#br0">6 0 24575,'16'14'0,"-14"-12"0,0-1 0,0 0 0,-1 1 0,1-1 0,0 1 0,-1 0 0,1-1 0,-1 1 0,1 0 0,-1 0 0,0 0 0,0 0 0,0 0 0,0 0 0,0 1 0,0-1 0,0 0 0,-1 0 0,1 1 0,-1-1 0,0 0 0,0 1 0,0-1 0,0 0 0,0 4 0,-5 27 0,-13 50 0,10-55 0,-7 59 0,14-76 0,1 0 0,0 1 0,1-1 0,0 0 0,1 1 0,0-1 0,1 0 0,6 19 0,-3-15 0,1-1 0,0 1 0,1-1 0,1-1 0,0 0 0,0 0 0,2 0 0,-1-1 0,18 14 0,-21-20 0,1-1 0,-1 1 0,1-1 0,1-1 0,-1 1 0,1-1 0,-1-1 0,1 0 0,0 0 0,1-1 0,-1 0 0,0 0 0,1-1 0,-1 0 0,0-1 0,1 0 0,9-1 0,52-14-1365,-55 9-5461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2.895"/>
    </inkml:context>
    <inkml:brush xml:id="br0">
      <inkml:brushProperty name="width" value="0.05" units="cm"/>
      <inkml:brushProperty name="height" value="0.05" units="cm"/>
      <inkml:brushProperty name="color" value="#E71224"/>
    </inkml:brush>
  </inkml:definitions>
  <inkml:trace contextRef="#ctx0" brushRef="#br0">1 86 24575,'0'-2'0,"1"0"0,-1 0 0,1 0 0,0 0 0,0 1 0,0-1 0,0 0 0,0 0 0,0 1 0,1-1 0,-1 1 0,1-1 0,-1 1 0,1-1 0,-1 1 0,1 0 0,0 0 0,3-2 0,35-18 0,-38 20 0,14-5 13,0 0-1,0 2 1,1-1-1,0 2 1,30-3 0,87 5-568,-92 2-331,-19-1-5940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39.098"/>
    </inkml:context>
    <inkml:brush xml:id="br0">
      <inkml:brushProperty name="width" value="0.05" units="cm"/>
      <inkml:brushProperty name="height" value="0.05" units="cm"/>
      <inkml:brushProperty name="color" value="#00A0D7"/>
    </inkml:brush>
  </inkml:definitions>
  <inkml:trace contextRef="#ctx0" brushRef="#br0">1 240 24575,'1'8'0,"0"0"0,1 1 0,0-1 0,0 0 0,7 13 0,4 16 0,-2 9 0,-7-20 0,2 0 0,1 0 0,2-1 0,0 0 0,1-1 0,17 28 0,-25-49 0,1 1 0,0-1 0,0 0 0,0-1 0,0 1 0,1 0 0,-1-1 0,1 0 0,-1 0 0,1 0 0,0 0 0,0 0 0,0-1 0,0 0 0,0 0 0,0 0 0,0 0 0,0-1 0,6 1 0,9-1 0,0-1 0,-1-1 0,23-4 0,5-1 0,456-62 0,-485 66 0,73-12 0,145-4 0,234 3 0,-39 1 0,-275 13 0,75-7 0,18-11 0,-44 11 0,151-16 0,-235 6 0,-38 5 0,157-7 0,-233 21 0,6 0 0,0 0 0,0 0 0,0 2 0,0-1 0,13 5 0,-21-5 0,0 1 0,0 0 0,0 0 0,0 0 0,0 0 0,-1 1 0,1-1 0,-1 1 0,0 0 0,0 0 0,0 0 0,0 1 0,0-1 0,-1 1 0,1-1 0,-1 1 0,3 7 0,-2-1 0,-1-1 0,0 1 0,-1 0 0,1-1 0,-2 1 0,0 0 0,0 0 0,-1-1 0,0 1 0,0 0 0,-1-1 0,0 1 0,-5 11 0,2-4 0,2-1 0,0 1 0,-1 23 0,4-38 0,1 20 0,3-20 0,2-14 0,1-9 0,0-1 0,3-24 0,10-32 0,-17 71 0,1 0 0,0 0 0,1 1 0,0-1 0,0 1 0,0 0 0,1 0 0,0 1 0,0 0 0,0 0 0,1 0 0,-1 1 0,1 0 0,9-4 0,-1 0 0,1 1 0,1 0 0,0 1 0,0 1 0,24-4 0,110 1 0,-71 3 0,0 5 0,84 9 0,64 1 0,214 13 0,-283-6 0,180-13 0,-181-6 0,-151 2 0,365-13 0,-140-4 0,-6 0 0,-18 0 0,16 12 0,-134 7 0,75 15 0,-5-28 0,-118 6 0,1 1 0,-14 2 0,0-1 0,0-1 0,0-2 0,28-10 0,-31 8 0,-1-1 0,0-1 0,0-2 0,-1 0 0,-1-2 0,0 0 0,-1-1 0,37-34 0,-51 42 0,-1-1 0,1 0 0,-1 0 0,-1 0 0,1-1 0,-1 0 0,-1 0 0,0-1 0,0 0 0,-1 0 0,0 0 0,3-11 0,-7 19-32,-1-1-1,1 1 1,0 0-1,0 0 1,-1 0-1,1 0 1,-1 0-1,0 0 0,0 1 1,0-1-1,0 0 1,0 0-1,0 0 1,0 1-1,0-1 1,-1 0-1,1 1 1,-1 0-1,1-1 1,-4-1-1,1-1-649,-5-5-6144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9"/>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8.269"/>
    </inkml:context>
    <inkml:brush xml:id="br0">
      <inkml:brushProperty name="width" value="0.05" units="cm"/>
      <inkml:brushProperty name="height" value="0.05" units="cm"/>
      <inkml:brushProperty name="color" value="#00A0D7"/>
    </inkml:brush>
  </inkml:definitions>
  <inkml:trace contextRef="#ctx0" brushRef="#br0">0 0 24575,'25'19'0,"-23"-17"0,1-1 0,-1 0 0,0 1 0,0 0 0,1-1 0,-1 1 0,0 0 0,0 0 0,-1 0 0,1 1 0,0-1 0,-1 0 0,1 1 0,-1-1 0,0 1 0,0-1 0,2 6 0,3 25 0,-1 1 0,-2 0 0,-1 0 0,-2 0 0,-4 35 0,1 15 0,4-21 0,3 1 0,2-1 0,4 0 0,33 120 0,-40-174-119,-1-5 30,-1-1 0,0 0 0,0 1 0,0-1 0,0 0 0,-1 1 0,1-1 0,-1 1 0,0-1 0,0 1 0,0-1 0,-1 1 0,0 6 0,-5-2-6737</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8.989"/>
    </inkml:context>
    <inkml:brush xml:id="br0">
      <inkml:brushProperty name="width" value="0.05" units="cm"/>
      <inkml:brushProperty name="height" value="0.05" units="cm"/>
      <inkml:brushProperty name="color" value="#00A0D7"/>
    </inkml:brush>
  </inkml:definitions>
  <inkml:trace contextRef="#ctx0" brushRef="#br0">22 85 24575,'0'-1'0,"-1"0"0,1-1 0,0 1 0,-1-1 0,1 1 0,-1 0 0,0-1 0,1 1 0,-1 0 0,0 0 0,0-1 0,0 1 0,0 0 0,-2-1 0,3 1 0,-1 1 0,0-1 0,1 1 0,-1-1 0,0 1 0,1-1 0,-1 1 0,1-1 0,-1 0 0,1 1 0,-1-1 0,1 0 0,0 1 0,-1-1 0,1 0 0,0 0 0,-1 0 0,1 1 0,0-1 0,0 0 0,0 0 0,0 0 0,0 1 0,0-1 0,0 0 0,0 0 0,0 0 0,0 1 0,0-1 0,0 0 0,0 0 0,1 0 0,-1 1 0,0-1 0,1 0 0,-1 0 0,1 1 0,-1-1 0,0 0 0,1 1 0,0-1 0,-1 1 0,1-1 0,-1 1 0,1-1 0,0 1 0,1-2 0,4-2 0,1 0 0,0 1 0,0 0 0,0 0 0,0 0 0,0 1 0,1 0 0,-1 0 0,1 1 0,11-1 0,86 0 0,-76 3 0,16 0 0,-1 2 0,0 2 0,0 2 0,-1 2 0,43 14 0,-67-17 0,0 0 0,0 2 0,-1 1 0,0 0 0,0 1 0,-1 1 0,-1 0 0,1 1 0,-2 1 0,0 1 0,-1 0 0,0 1 0,15 21 0,-24-27 6,1 1-1,-2-1 1,1 1-1,-1 1 0,-1-1 1,0 0-1,0 1 1,-1 0-1,-1 0 1,1-1-1,-2 1 1,1 0-1,-2 0 0,1 0 1,-2 0-1,1 0 1,-2-1-1,1 1 1,-1 0-1,-1-1 1,-8 18-1,2-8-154,-1 0 1,-1-1-1,-1 0 1,0-1-1,-2 0 1,0-1-1,-1-1 1,0-1-1,-29 22 1,18-19-6678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9.915"/>
    </inkml:context>
    <inkml:brush xml:id="br0">
      <inkml:brushProperty name="width" value="0.05" units="cm"/>
      <inkml:brushProperty name="height" value="0.05" units="cm"/>
      <inkml:brushProperty name="color" value="#00A0D7"/>
    </inkml:brush>
  </inkml:definitions>
  <inkml:trace contextRef="#ctx0" brushRef="#br0">1 0 24575,'3'3'0,"0"3"0,1 4 0,2 6 0,0 6 0,-1 8 0,-2 7 0,0 8 0,-2 6 0,2 2 0,4 4 0,3-2 0,3-2 0,-1-5 0,-3-7 0,-2-11-8191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0.432"/>
    </inkml:context>
    <inkml:brush xml:id="br0">
      <inkml:brushProperty name="width" value="0.05" units="cm"/>
      <inkml:brushProperty name="height" value="0.05" units="cm"/>
      <inkml:brushProperty name="color" value="#00A0D7"/>
    </inkml:brush>
  </inkml:definitions>
  <inkml:trace contextRef="#ctx0" brushRef="#br0">1 0 24575,'6'3'0,"1"4"0,3 6 0,0 7 0,1 8 0,1 8 0,-1 7 0,0 7 0,1 6 0,2 6 0,-3 0 0,1-2 0,1-5 0,-2-7 0,0-5 0,-2-10-8191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0.949"/>
    </inkml:context>
    <inkml:brush xml:id="br0">
      <inkml:brushProperty name="width" value="0.05" units="cm"/>
      <inkml:brushProperty name="height" value="0.05" units="cm"/>
      <inkml:brushProperty name="color" value="#00A0D7"/>
    </inkml:brush>
  </inkml:definitions>
  <inkml:trace contextRef="#ctx0" brushRef="#br0">1 90 24575,'11'-10'0,"1"1"0,-1 1 0,2 0 0,-1 1 0,1 0 0,0 1 0,1 0 0,-1 1 0,1 1 0,0 0 0,0 1 0,16-2 0,-4 1 0,0 2 0,1 1 0,-1 1 0,0 1 0,47 8 0,-65-7 0,0 0 0,0 0 0,0 0 0,-1 1 0,1 0 0,-1 1 0,0 0 0,13 8 0,-18-10 0,1 0 0,-1 1 0,0-1 0,0 0 0,0 1 0,0-1 0,0 1 0,0 0 0,-1-1 0,0 1 0,1 0 0,-1 0 0,0 0 0,0 0 0,0 0 0,-1 0 0,1 0 0,-1 0 0,0 1 0,0-1 0,0 0 0,0 0 0,0 0 0,-1 0 0,-1 6 0,-1 2 0,-1 0 0,0 0 0,-1 0 0,-1 0 0,0-1 0,0 1 0,-1-1 0,0-1 0,-15 16 0,-8 4 0,-50 38 0,25-22 0,53-44 0,1 1 0,-1-1 0,1 0 0,-1 1 0,1 0 0,0-1 0,0 1 0,0 0 0,0-1 0,0 1 0,0 0 0,0 0 0,1 0 0,-1 0 0,0 0 0,1 0 0,0 0 0,0 0 0,-1 0 0,1 0 0,0 0 0,1 0 0,-1 0 0,0 0 0,0 0 0,1 0 0,0 0 0,-1 0 0,1 0 0,0 0 0,0 0 0,2 3 0,3 5 0,2 0 0,-1 0 0,1-1 0,15 13 0,-3-2 0,-1 1 0,1-1 0,2-1 0,-1-1 0,2 0 0,1-2 0,0-1 0,1-1 0,0-1 0,1-1 0,0-2 0,1 0 0,0-2 0,1-1 0,42 6 0,26 2-1365,-58-9-5461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2.533"/>
    </inkml:context>
    <inkml:brush xml:id="br0">
      <inkml:brushProperty name="width" value="0.05" units="cm"/>
      <inkml:brushProperty name="height" value="0.05" units="cm"/>
      <inkml:brushProperty name="color" value="#00A0D7"/>
    </inkml:brush>
  </inkml:definitions>
  <inkml:trace contextRef="#ctx0" brushRef="#br0">0 64 24575,'3'-3'0,"4"-1"0,6 1 0,6 0 0,7-2 0,6 0 0,4-2 0,5 0 0,0-2 0,2 1 0,-3 2 0,-3 2 0,-8 4 0,-9 3-8191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2.862"/>
    </inkml:context>
    <inkml:brush xml:id="br0">
      <inkml:brushProperty name="width" value="0.05" units="cm"/>
      <inkml:brushProperty name="height" value="0.05" units="cm"/>
      <inkml:brushProperty name="color" value="#00A0D7"/>
    </inkml:brush>
  </inkml:definitions>
  <inkml:trace contextRef="#ctx0" brushRef="#br0">1 1 24575,'3'4'0,"1"0"0,-1 1 0,0-1 0,0 1 0,-1 0 0,1 0 0,-1 0 0,0 0 0,-1 0 0,1 1 0,-1-1 0,0 1 0,0-1 0,-1 1 0,1 8 0,-2 10 0,-2-1 0,-6 35 0,-1 3 0,7-29 0,0-1 0,3 1 0,0 0 0,9 57 0,-7-77 0,1-1 0,0 0 0,1-1 0,0 1 0,0-1 0,1 1 0,1-2 0,-1 1 0,2 0 0,-1-1 0,1 0 0,1-1 0,-1 1 0,2-1 0,-1-1 0,1 0 0,10 7 0,-4-5-105,1-1 0,1 0 0,-1-2 0,1 1 0,0-2 0,1 0 0,-1-2 0,1 1 0,0-2 0,0-1 0,0 0 0,33-3 0,-24-2-6721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239"/>
    </inkml:context>
    <inkml:brush xml:id="br0">
      <inkml:brushProperty name="width" value="0.05" units="cm"/>
      <inkml:brushProperty name="height" value="0.05" units="cm"/>
      <inkml:brushProperty name="color" value="#00A0D7"/>
    </inkml:brush>
  </inkml:definitions>
  <inkml:trace contextRef="#ctx0" brushRef="#br0">0 161 24575,'3'-3'0,"1"-3"0,-1-4 0,3-4 0,6-1 0,0-1 0,4-1 0,3-4 0,3 3 0,1 1 0,-1 3 0,-3 5-8191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568"/>
    </inkml:context>
    <inkml:brush xml:id="br0">
      <inkml:brushProperty name="width" value="0.05" units="cm"/>
      <inkml:brushProperty name="height" value="0.05" units="cm"/>
      <inkml:brushProperty name="color" value="#00A0D7"/>
    </inkml:brush>
  </inkml:definitions>
  <inkml:trace contextRef="#ctx0" brushRef="#br0">58 17 24575,'18'-14'0,"-12"12"0,-13 9 0,0 0 0,1-1 0,-1 2 0,1-1 0,0 0 0,1 1 0,0 0 0,0 1 0,0-1 0,1 1 0,1 0 0,-1 0 0,2 0 0,-1 0 0,1 0 0,0 1 0,1-1 0,0 1 0,1-1 0,0 1 0,0 0 0,1-1 0,0 1 0,1-1 0,0 0 0,1 1 0,0-1 0,0 0 0,0 0 0,2-1 0,-1 1 0,1-1 0,0 0 0,0 0 0,1 0 0,0-1 0,1 0 0,0 0 0,0-1 0,0 0 0,1 0 0,0 0 0,0-1 0,14 7 0,7 1-455,0-1 0,45 11 0,-37-14-6371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897"/>
    </inkml:context>
    <inkml:brush xml:id="br0">
      <inkml:brushProperty name="width" value="0.05" units="cm"/>
      <inkml:brushProperty name="height" value="0.05" units="cm"/>
      <inkml:brushProperty name="color" value="#00A0D7"/>
    </inkml:brush>
  </inkml:definitions>
  <inkml:trace contextRef="#ctx0" brushRef="#br0">0 87 24575,'3'-3'0,"3"-4"0,8 0 0,8-3 0,7-1 0,5-3 0,1 2 0,-2 0 0,-7 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0"/>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6.720"/>
    </inkml:context>
    <inkml:brush xml:id="br0">
      <inkml:brushProperty name="width" value="0.05" units="cm"/>
      <inkml:brushProperty name="height" value="0.05" units="cm"/>
      <inkml:brushProperty name="color" value="#00A0D7"/>
    </inkml:brush>
  </inkml:definitions>
  <inkml:trace contextRef="#ctx0" brushRef="#br0">0 1 24575,'3'0'0,"0"0"0,-1 1 0,1-1 0,-1 1 0,1 0 0,-1 0 0,1 0 0,-1 0 0,1 0 0,-1 0 0,0 1 0,0-1 0,0 1 0,0 0 0,0-1 0,0 1 0,0 0 0,0 0 0,-1 0 0,1 1 0,-1-1 0,1 0 0,-1 0 0,0 1 0,0-1 0,0 1 0,0-1 0,0 5 0,3 7 0,-1 1 0,-1 0 0,2 24 0,-4-35 0,16 129 0,6-1 0,45 151 0,-67-282-44,0 0-19,1 0 0,-1 0 0,0 0 0,0 0 1,1 0-1,-1 0 0,0 0 0,0 0 0,0 0 0,0-1 0,0 1 0,0 0 0,0 0 0,0 0 0,-1 0 1,1 0-1,0 0 0,-1 0 0,1 0 0,-1 1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8.502"/>
    </inkml:context>
    <inkml:brush xml:id="br0">
      <inkml:brushProperty name="width" value="0.05" units="cm"/>
      <inkml:brushProperty name="height" value="0.05" units="cm"/>
      <inkml:brushProperty name="color" value="#00A0D7"/>
    </inkml:brush>
  </inkml:definitions>
  <inkml:trace contextRef="#ctx0" brushRef="#br0">1 226 24575,'12'-11'0,"1"1"0,0 0 0,1 1 0,21-10 0,1-3 0,49-20 0,-47 24 0,-9 7 0,1 1 0,0 1 0,47-7 0,-37 8 0,2-2 0,-20 4 0,1 1 0,-1 1 0,29-2 0,-47 7-1365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9.490"/>
    </inkml:context>
    <inkml:brush xml:id="br0">
      <inkml:brushProperty name="width" value="0.05" units="cm"/>
      <inkml:brushProperty name="height" value="0.05" units="cm"/>
      <inkml:brushProperty name="color" value="#00A0D7"/>
    </inkml:brush>
  </inkml:definitions>
  <inkml:trace contextRef="#ctx0" brushRef="#br0">0 130 24575,'3'-3'0,"3"-4"0,7 0 0,4-2 0,5-3 0,1 2 0,3-2 0,2 0 0,2 1 0,2-1 0,-2 3 0,0-1 0,-2 2 0,-4 2 0,-8 5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9.834"/>
    </inkml:context>
    <inkml:brush xml:id="br0">
      <inkml:brushProperty name="width" value="0.05" units="cm"/>
      <inkml:brushProperty name="height" value="0.05" units="cm"/>
      <inkml:brushProperty name="color" value="#00A0D7"/>
    </inkml:brush>
  </inkml:definitions>
  <inkml:trace contextRef="#ctx0" brushRef="#br0">1 0 24575,'1'1'0,"1"-1"0,-1 1 0,0-1 0,1 1 0,-1 0 0,0 0 0,0-1 0,1 1 0,-1 0 0,0 0 0,0 0 0,0 0 0,0 1 0,0-1 0,-1 0 0,1 0 0,0 1 0,0-1 0,-1 0 0,1 1 0,-1-1 0,1 0 0,-1 1 0,1 1 0,7 37 0,-8 17 0,0-32 0,0 0 0,1 1 0,2-1 0,8 37 0,-9-55 0,1 0 0,-1 0 0,1 0 0,1 0 0,-1-1 0,1 1 0,0-1 0,1 0 0,-1 0 0,1 0 0,1-1 0,-1 1 0,1-1 0,0-1 0,0 1 0,0-1 0,0 0 0,1 0 0,12 4 0,-3-2-91,1-1 0,-1 0 0,1-2 0,0 0 0,1 0 0,-1-2 0,0 0 0,1-1 0,-1-1 0,0-1 0,0 0 0,0-1 0,0-1 0,22-8 0,-17 4-6735</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0.164"/>
    </inkml:context>
    <inkml:brush xml:id="br0">
      <inkml:brushProperty name="width" value="0.05" units="cm"/>
      <inkml:brushProperty name="height" value="0.05" units="cm"/>
      <inkml:brushProperty name="color" value="#00A0D7"/>
    </inkml:brush>
  </inkml:definitions>
  <inkml:trace contextRef="#ctx0" brushRef="#br0">1 71 24575,'5'-6'0</inkml:trace>
  <inkml:trace contextRef="#ctx0" brushRef="#br0" timeOffset="1">134 4 24575,'3'-3'0,"1"2"0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0.524"/>
    </inkml:context>
    <inkml:brush xml:id="br0">
      <inkml:brushProperty name="width" value="0.05" units="cm"/>
      <inkml:brushProperty name="height" value="0.05" units="cm"/>
      <inkml:brushProperty name="color" value="#00A0D7"/>
    </inkml:brush>
  </inkml:definitions>
  <inkml:trace contextRef="#ctx0" brushRef="#br0">0 1 24575,'8'0'0,"-1"1"0,0 0 0,0 0 0,0 1 0,0 0 0,0 0 0,0 0 0,-1 1 0,1 0 0,-1 1 0,1-1 0,-1 1 0,0 0 0,-1 1 0,1 0 0,-1-1 0,0 2 0,0-1 0,0 1 0,6 9 0,5 11 0,-1 1 0,-1 0 0,17 46 0,-18-40 0,-12-30-66,3 4-119,-1 1-1,0 0 1,0 0-1,-1 0 0,0 0 1,1 14-1,-4-6-6640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1.387"/>
    </inkml:context>
    <inkml:brush xml:id="br0">
      <inkml:brushProperty name="width" value="0.05" units="cm"/>
      <inkml:brushProperty name="height" value="0.05" units="cm"/>
      <inkml:brushProperty name="color" value="#00A0D7"/>
    </inkml:brush>
  </inkml:definitions>
  <inkml:trace contextRef="#ctx0" brushRef="#br0">0 63 24575,'3'0'0,"4"0"0,3-3 0,3-1 0,2-3 0,2 1 0,0 0 0,0-1 0,1 0 0,-1 2 0,3 2 0,-2-2 0,-1 0 0,-1 1 0,-3 4 0,-7 2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2.358"/>
    </inkml:context>
    <inkml:brush xml:id="br0">
      <inkml:brushProperty name="width" value="0.05" units="cm"/>
      <inkml:brushProperty name="height" value="0.05" units="cm"/>
      <inkml:brushProperty name="color" value="#00A0D7"/>
    </inkml:brush>
  </inkml:definitions>
  <inkml:trace contextRef="#ctx0" brushRef="#br0">3 106 24575,'0'0'0,"0"-1"0,0 1 0,-1 0 0,1-1 0,0 1 0,0 0 0,0-1 0,-1 1 0,1 0 0,0-1 0,0 1 0,0-1 0,0 1 0,0 0 0,0-1 0,0 1 0,0 0 0,0-1 0,0 1 0,0-1 0,0 1 0,0 0 0,0-1 0,0 1 0,0-1 0,0 1 0,0 0 0,1-1 0,-1 1 0,0 0 0,0-1 0,0 1 0,1 0 0,-1-1 0,16-13 0,19-4 0,-8 6 0,1 2 0,0 1 0,0 1 0,1 1 0,1 2 0,-1 1 0,0 1 0,1 1 0,0 2 0,-1 1 0,1 1 0,-1 2 0,1 1 0,47 14 0,-71-17 0,-1 0 0,0 0 0,0 0 0,1 1 0,-2-1 0,1 1 0,0 1 0,-1-1 0,1 0 0,-1 1 0,0 0 0,0 0 0,-1 1 0,1-1 0,-1 1 0,0-1 0,0 1 0,4 10 0,-5-9 0,-1 0 0,0 0 0,0 0 0,-1 0 0,1 1 0,-2-1 0,1 0 0,0 0 0,-1 0 0,0 1 0,-1-1 0,0 0 0,1 0 0,-2-1 0,1 1 0,-1 0 0,-3 5 0,-8 11-114,-1 0 1,-1-1-1,-1 0 0,0-1 0,-2-2 1,0 1-1,-1-2 0,-1-1 0,-1 0 1,0-2-1,-31 16 0,38-23-6712</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37.655"/>
    </inkml:context>
    <inkml:brush xml:id="br0">
      <inkml:brushProperty name="width" value="0.05" units="cm"/>
      <inkml:brushProperty name="height" value="0.05" units="cm"/>
      <inkml:brushProperty name="color" value="#00A0D7"/>
    </inkml:brush>
  </inkml:definitions>
  <inkml:trace contextRef="#ctx0" brushRef="#br0">1 470 24575,'0'-1'0,"1"0"0,0 0 0,-1 0 0,1 0 0,0 0 0,-1 0 0,1 1 0,0-1 0,0 0 0,0 0 0,0 0 0,0 1 0,0-1 0,0 1 0,0-1 0,0 1 0,0-1 0,0 1 0,0-1 0,2 1 0,31-10 0,-27 8 0,76-20 0,0 4 0,1 3 0,114-4 0,-29 3 0,91-1 0,-85 9 0,196-32 0,-346 36 0,78-10 0,79-11 0,198-1 0,-57 6 0,-171 7 0,161-19 0,16-1 0,152-10 0,-68 5 0,553 0 0,-958 38 0,649 13 0,-136 4 0,1137 5 0,-1165-24 0,-37 14 0,-284-6 0,183 11 0,-96-1 0,81 1 0,372-41 0,-175-27 0,-189 35 0,-164 9 0,317-9 0,-249 19 0,33-2 0,-198-8 0,0 5 0,0 3 0,0 4 0,115 21 0,-178-16 120,-24-10-146,1 0 1,-1 0-1,0 0 1,1 0-1,-1 1 0,0-1 1,1 0-1,-1 0 1,0 1-1,0-1 0,1 0 1,-1 0-1,0 1 1,0-1-1,1 0 0,-1 1 1,0-1-1,0 0 1,0 1-1,1-1 0,-1 0 1,0 1-1,0-1 1,0 1-1,0-1 0,0 0 1,0 1-1,0-1 1,0 0-1,0 1 0,0-1 1,0 1-1,0-1 0,0 0 1,0 1-1,0-1 1,0 0-1,-1 1 0,1-1 1,0 1-1,0-1 1,0 0-1,-1 1 0,1-1 1,0 0-1,0 0 1,-1 1-1,1-1 0,0 0 1,0 0-1,-1 1 1,1-1-1,0 0 0,-1 0 1,1 0-1,0 1 1,-2-1-1,-8 5-6800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39.003"/>
    </inkml:context>
    <inkml:brush xml:id="br0">
      <inkml:brushProperty name="width" value="0.05" units="cm"/>
      <inkml:brushProperty name="height" value="0.05" units="cm"/>
      <inkml:brushProperty name="color" value="#00A0D7"/>
    </inkml:brush>
  </inkml:definitions>
  <inkml:trace contextRef="#ctx0" brushRef="#br0">401 0 24575,'0'0'0,"0"0"0,0 0 0,0 0 0,-1 0 0,1 0 0,0 0 0,0 0 0,0 0 0,0 0 0,-1 0 0,1 0 0,0 0 0,0 0 0,0 0 0,0 0 0,0 1 0,-1-1 0,1 0 0,0 0 0,0 0 0,0 0 0,0 0 0,0 0 0,0 0 0,0 0 0,-1 1 0,1-1 0,0 0 0,0 0 0,0 0 0,0 0 0,0 0 0,0 1 0,0-1 0,0 0 0,0 0 0,0 0 0,0 0 0,0 1 0,0-1 0,0 0 0,0 0 0,0 0 0,0 0 0,0 1 0,0-1 0,0 0 0,0 0 0,0 0 0,0 0 0,0 0 0,0 1 0,8 11 0,10 8 0,21 12 0,1-2 0,78 43 0,-117-73 0,0 1 0,0-1 0,0 1 0,0-1 0,0 1 0,0-1 0,0 1 0,0 0 0,0 0 0,0-1 0,0 1 0,0 0 0,-1 0 0,1 0 0,0 0 0,-1 0 0,1 0 0,0 0 0,-1 0 0,1 0 0,-1 1 0,0-1 0,1 0 0,-1 0 0,0 2 0,0-2 0,-1 1 0,1-1 0,-1 1 0,0-1 0,0 0 0,0 0 0,1 0 0,-1 1 0,0-1 0,-1 0 0,1 0 0,0 0 0,0 0 0,0 0 0,0-1 0,-1 1 0,-1 1 0,-11 4 0,-1 0 0,0 0 0,-16 3 0,20-6 0,-14 4-70,-124 38-577,-188 83-1,315-117-6178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1"/>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5.475"/>
    </inkml:context>
    <inkml:brush xml:id="br0">
      <inkml:brushProperty name="width" value="0.05" units="cm"/>
      <inkml:brushProperty name="height" value="0.05" units="cm"/>
      <inkml:brushProperty name="color" value="#E71224"/>
    </inkml:brush>
  </inkml:definitions>
  <inkml:trace contextRef="#ctx0" brushRef="#br0">10 153 24575,'0'0'0,"-9"10"0,20-11 0,-1 0 0,495-97 0,-229 38 0,-266 58-1365</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5.961"/>
    </inkml:context>
    <inkml:brush xml:id="br0">
      <inkml:brushProperty name="width" value="0.05" units="cm"/>
      <inkml:brushProperty name="height" value="0.05" units="cm"/>
      <inkml:brushProperty name="color" value="#E71224"/>
    </inkml:brush>
  </inkml:definitions>
  <inkml:trace contextRef="#ctx0" brushRef="#br0">108 0 24575,'1'1'0,"0"-1"0,0 0 0,0 1 0,0 0 0,0-1 0,0 1 0,0-1 0,0 1 0,0 0 0,-1 0 0,1 0 0,0-1 0,-1 1 0,1 0 0,-1 0 0,1 0 0,-1 0 0,1 0 0,-1 0 0,1 0 0,-1 0 0,0 0 0,0 0 0,1 0 0,-1 0 0,0 0 0,0 1 0,0-1 0,0 0 0,0 0 0,-1 0 0,1 0 0,0 0 0,-1 2 0,-6 39 0,-34 78 0,-19 71 0,55-171 0,2 0 0,0 0 0,1 1 0,1-1 0,1 0 0,1 1 0,5 31 0,-4-41 0,1-1 0,0 0 0,1 1 0,0-1 0,1 0 0,0-1 0,1 1 0,0-1 0,0 0 0,1 0 0,0-1 0,0 0 0,1 0 0,0-1 0,1 0 0,-1 0 0,1-1 0,1 0 0,-1-1 0,1 0 0,0 0 0,0-1 0,0-1 0,12 4 0,3-1 0,0-1 0,0-1 0,1-1 0,0-2 0,-1 0 0,1-2 0,-1 0 0,1-2 0,30-7 0,-53 10-105,0-1 0,0 0 0,0 1 0,0-1 0,-1 0 0,1 0 0,0-1 0,-1 1 0,1-1 0,-1 1 0,1-1 0,2-2 0,0-6-6721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6.306"/>
    </inkml:context>
    <inkml:brush xml:id="br0">
      <inkml:brushProperty name="width" value="0.05" units="cm"/>
      <inkml:brushProperty name="height" value="0.05" units="cm"/>
      <inkml:brushProperty name="color" value="#E71224"/>
    </inkml:brush>
  </inkml:definitions>
  <inkml:trace contextRef="#ctx0" brushRef="#br0">0 190 24575,'0'-3'0,"3"-4"0,4-3 0,3 0 0,6-2 0,3-1 0,4-1 0,7-1 0,3-1 0,3-1 0,0 0 0,0 0 0,-4 3 0,-4 1 0,-4 5 0,-6 5-8191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9.294"/>
    </inkml:context>
    <inkml:brush xml:id="br0">
      <inkml:brushProperty name="width" value="0.05" units="cm"/>
      <inkml:brushProperty name="height" value="0.05" units="cm"/>
      <inkml:brushProperty name="color" value="#E71224"/>
    </inkml:brush>
  </inkml:definitions>
  <inkml:trace contextRef="#ctx0" brushRef="#br0">316 66 24575,'-31'-4'0,"28"3"0,0 0 0,-1 0 0,1 1 0,-1-1 0,1 1 0,-1 0 0,1 0 0,-1 0 0,1 1 0,-1-1 0,1 1 0,-1 0 0,-2 1 0,-9 5 0,1 0 0,0 0 0,1 2 0,0 0 0,0 0 0,1 1 0,0 1 0,1 0 0,0 0 0,1 1 0,-11 17 0,11-15 0,1 0 0,0 0 0,2 1 0,-1 0 0,2 1 0,0-1 0,1 1 0,1 1 0,0-1 0,-2 24 0,5-27 0,1-1 0,1 1 0,0-1 0,1 1 0,0-1 0,0 1 0,2-1 0,-1 0 0,2 0 0,0-1 0,0 1 0,12 18 0,-7-16 0,1 0 0,0-1 0,1-1 0,0 1 0,1-2 0,1 0 0,0 0 0,22 12 0,-7-8 0,0-1 0,0-1 0,1-2 0,1-1 0,0-2 0,0 0 0,0-3 0,1 0 0,53 0 0,-64-5 0,-1 0 0,1-2 0,0-1 0,-1 0 0,0-1 0,0-2 0,0 0 0,38-17 0,-50 19 0,0-1 0,-1 0 0,0 0 0,1 0 0,-2-1 0,1-1 0,-1 1 0,1-1 0,-2 0 0,1 0 0,-1 0 0,0-1 0,-1 0 0,0 0 0,0 0 0,-1 0 0,0-1 0,0 0 0,-1 1 0,0-1 0,0 0 0,0-17 0,-3-6 0,-1-1 0,-1 1 0,-2-1 0,-1 1 0,-2 0 0,-1 1 0,-1 0 0,-2 0 0,-1 1 0,-1 1 0,-2 0 0,-27-38 0,37 58 0,-1 1 0,0 0 0,0 0 0,-1 0 0,0 1 0,0 0 0,0 1 0,-1 0 0,0 0 0,0 1 0,-1 0 0,1 0 0,-1 1 0,-18-5 0,10 6 0,0 1 0,1 0 0,-1 1 0,0 1 0,1 0 0,-1 2 0,0 0 0,-18 5 0,-108 20-1365,101-21-5461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1.959"/>
    </inkml:context>
    <inkml:brush xml:id="br0">
      <inkml:brushProperty name="width" value="0.05" units="cm"/>
      <inkml:brushProperty name="height" value="0.05" units="cm"/>
      <inkml:brushProperty name="color" value="#E71224"/>
    </inkml:brush>
  </inkml:definitions>
  <inkml:trace contextRef="#ctx0" brushRef="#br0">0 396 24575,'3'-3'0,"0"1"0,0-1 0,1 1 0,-1-1 0,0 1 0,1 0 0,0 1 0,-1-1 0,1 0 0,0 1 0,0 0 0,7-1 0,2-2 0,85-27 0,2 4 0,192-26 0,-240 45 0,809-92 0,5 39 0,-811 57 0,2071-77 0,946 91 0,-563 15 0,-1887-28 0,421-7 0,370 19 0,-758 32 0,121 3 0,-168-33 0,-420 6 0,56 1 0,-1-1 0,-160-13 0,-54-2 0,1 0 0,36-4 0,7-2 0,0 4 0,123 15 0,8 0 0,-171-10 120,-22-3-321,-17-2-1083,-8-2-5542</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2.555"/>
    </inkml:context>
    <inkml:brush xml:id="br0">
      <inkml:brushProperty name="width" value="0.05" units="cm"/>
      <inkml:brushProperty name="height" value="0.05" units="cm"/>
      <inkml:brushProperty name="color" value="#E71224"/>
    </inkml:brush>
  </inkml:definitions>
  <inkml:trace contextRef="#ctx0" brushRef="#br0">1 1 24575,'11'1'0,"0"1"0,0 0 0,0 1 0,0 1 0,0 0 0,0 0 0,11 7 0,33 11 0,-30-15 0,-4-1 0,-1 0 0,0 1 0,0 0 0,0 2 0,24 15 0,-41-22 0,0 0 0,1 0 0,-1 1 0,0-1 0,-1 1 0,1 0 0,0 0 0,-1 0 0,0 0 0,0 0 0,0 1 0,0-1 0,0 0 0,0 1 0,-1 0 0,0-1 0,0 1 0,0 0 0,0 0 0,0 0 0,-1-1 0,0 1 0,0 0 0,0 0 0,0 0 0,0 0 0,-1 0 0,0-1 0,0 1 0,0 0 0,0 0 0,-1-1 0,1 1 0,-1-1 0,0 1 0,-2 3 0,-12 15-65,-1 0 0,0-1 0,-2-1-1,0 0 1,-1-2 0,-39 28 0,30-22-844,2-3-5917</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5.095"/>
    </inkml:context>
    <inkml:brush xml:id="br0">
      <inkml:brushProperty name="width" value="0.05" units="cm"/>
      <inkml:brushProperty name="height" value="0.05" units="cm"/>
      <inkml:brushProperty name="color" value="#E71224"/>
    </inkml:brush>
  </inkml:definitions>
  <inkml:trace contextRef="#ctx0" brushRef="#br0">1 1166 24575,'0'0'0,"0"1"0,0-1 0,0 0 0,0 0 0,0 1 0,1-1 0,-1 0 0,0 0 0,0 1 0,1-1 0,-1 0 0,0 0 0,0 0 0,1 0 0,-1 1 0,0-1 0,0 0 0,1 0 0,-1 0 0,0 0 0,1 0 0,-1 0 0,0 0 0,1 0 0,-1 0 0,0 0 0,1 0 0,-1 0 0,0 0 0,1 0 0,-1 0 0,0 0 0,0 0 0,1 0 0,-1 0 0,1 0 0,24-6 0,36-17 0,-44 16 0,267-90 0,317-65 0,308-14 0,448-90 0,-8-34 0,-672 172 0,-632 124-1365,-54 3-5461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5.675"/>
    </inkml:context>
    <inkml:brush xml:id="br0">
      <inkml:brushProperty name="width" value="0.05" units="cm"/>
      <inkml:brushProperty name="height" value="0.05" units="cm"/>
      <inkml:brushProperty name="color" value="#E71224"/>
    </inkml:brush>
  </inkml:definitions>
  <inkml:trace contextRef="#ctx0" brushRef="#br0">1 3 24575,'63'0'0,"-13"-2"0,0 2 0,0 3 0,79 14 0,-127-16 0,0-1 0,0 0 0,1 1 0,-1 0 0,0-1 0,0 1 0,0 0 0,0 0 0,0 0 0,0 0 0,0 1 0,-1-1 0,1 1 0,0-1 0,-1 1 0,1-1 0,-1 1 0,3 3 0,-3-3 0,-1 0 0,0-1 0,1 1 0,-1 0 0,0-1 0,0 1 0,0 0 0,0-1 0,0 1 0,0 0 0,-1 0 0,1-1 0,-1 1 0,1 0 0,-1-1 0,1 1 0,-1-1 0,-2 4 0,-4 6 0,-2 0 0,1-1 0,-1 0 0,-20 17 0,23-22 0,-92 78 49,54-47-756,-56 56 0,82-72-6119</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6.255"/>
    </inkml:context>
    <inkml:brush xml:id="br0">
      <inkml:brushProperty name="width" value="0.05" units="cm"/>
      <inkml:brushProperty name="height" value="0.05" units="cm"/>
      <inkml:brushProperty name="color" value="#E71224"/>
    </inkml:brush>
  </inkml:definitions>
  <inkml:trace contextRef="#ctx0" brushRef="#br0">203 1 24575,'-2'7'0,"1"-1"0,-1 1 0,0-1 0,-1 0 0,0 0 0,0 0 0,0 0 0,-1 0 0,-7 9 0,-5 9 0,-79 162 120,83-159-417,2 1 0,1 1 0,0 0 0,-7 57 0,15-66-6529</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6.851"/>
    </inkml:context>
    <inkml:brush xml:id="br0">
      <inkml:brushProperty name="width" value="0.05" units="cm"/>
      <inkml:brushProperty name="height" value="0.05" units="cm"/>
      <inkml:brushProperty name="color" value="#E71224"/>
    </inkml:brush>
  </inkml:definitions>
  <inkml:trace contextRef="#ctx0" brushRef="#br0">1 298 24575,'0'-8'0,"1"1"0,0-1 0,1 1 0,-1-1 0,1 1 0,1 0 0,-1 0 0,1 0 0,0 0 0,9-12 0,-11 18 0,-1 1 0,1-1 0,0 1 0,0-1 0,0 1 0,0 0 0,0-1 0,0 1 0,0 0 0,0 0 0,0-1 0,0 1 0,0 0 0,0 0 0,0 0 0,0 0 0,0 0 0,0 1 0,0-1 0,0 0 0,0 0 0,-1 1 0,1-1 0,0 0 0,0 1 0,0-1 0,0 1 0,0-1 0,0 1 0,-1 0 0,1-1 0,0 1 0,-1 0 0,1-1 0,0 1 0,-1 0 0,1 1 0,27 36 0,-23-30 0,2 4 0,4 6 0,1 0 0,1-1 0,1-1 0,16 17 0,-25-29 0,0 1 0,1-1 0,-1 0 0,1-1 0,0 1 0,0-1 0,0-1 0,1 1 0,-1-1 0,1 0 0,-1 0 0,1-1 0,0 0 0,-1 0 0,1 0 0,0-1 0,8-1 0,-2 0 0,1-2 0,0 0 0,-1 0 0,0-1 0,0-1 0,0 0 0,-1 0 0,1-2 0,-2 1 0,1-2 0,-1 1 0,0-2 0,0 0 0,10-11 0,14-16 0,-2-2 0,42-65 0,-35 48 0,-21 22 0,-15 26 0,0 0 0,0 0 0,1 0 0,0 1 0,0-1 0,6-5 0,-10 12 0,0 0 0,0 0 0,-1-1 0,1 1 0,0 0 0,0 0 0,-1 0 0,1 0 0,0 1 0,0-1 0,-1 0 0,1 0 0,0 0 0,0 1 0,-1-1 0,1 0 0,0 1 0,0-1 0,-1 0 0,1 1 0,-1-1 0,1 1 0,0-1 0,-1 1 0,1-1 0,-1 1 0,1 0 0,-1-1 0,0 1 0,1 0 0,-1-1 0,1 1 0,-1 0 0,0-1 0,0 1 0,1 0 0,-1 0 0,0 0 0,0-1 0,0 3 0,12 36 0,-11-37 0,114 480-1365,-108-452-5461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2"/>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9.771"/>
    </inkml:context>
    <inkml:brush xml:id="br0">
      <inkml:brushProperty name="width" value="0.05" units="cm"/>
      <inkml:brushProperty name="height" value="0.05" units="cm"/>
      <inkml:brushProperty name="color" value="#E71224"/>
    </inkml:brush>
  </inkml:definitions>
  <inkml:trace contextRef="#ctx0" brushRef="#br0">1 5 24575,'3'-1'0,"0"0"0,1 0 0,-1 1 0,1-1 0,0 1 0,-1 0 0,1 0 0,-1 0 0,8 2 0,-5-2 0,55 6 0,110 25 0,-15-2 0,503 25 0,-52-3 0,55 39 0,-566-77 0,864 128 0,-506-35 0,-187-39 0,147 40 0,265 54 0,156 30 0,-416-84 0,-257-69 0,308 80 0,-162-7 0,-99-32 0,120 52 0,-247-109 0,-80-20-15,-5-2 42,-8-1-1404,-3-3-5449</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0.602"/>
    </inkml:context>
    <inkml:brush xml:id="br0">
      <inkml:brushProperty name="width" value="0.05" units="cm"/>
      <inkml:brushProperty name="height" value="0.05" units="cm"/>
      <inkml:brushProperty name="color" value="#E71224"/>
    </inkml:brush>
  </inkml:definitions>
  <inkml:trace contextRef="#ctx0" brushRef="#br0">1 131 24575,'52'-18'0,"213"-50"0,-195 56 0,-52 10 0,-1 0 0,0-2 0,0 0 0,28-10 0,-38 8-1365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1.229"/>
    </inkml:context>
    <inkml:brush xml:id="br0">
      <inkml:brushProperty name="width" value="0.05" units="cm"/>
      <inkml:brushProperty name="height" value="0.05" units="cm"/>
      <inkml:brushProperty name="color" value="#E71224"/>
    </inkml:brush>
  </inkml:definitions>
  <inkml:trace contextRef="#ctx0" brushRef="#br0">413 72 24575,'-5'-1'0,"1"-1"0,0 0 0,0 0 0,-1 0 0,2-1 0,-1 1 0,0-1 0,0 0 0,1 0 0,-6-6 0,-9-7 0,14 13 0,1 1 0,0-1 0,-1 1 0,0 0 0,0 0 0,0 0 0,0 1 0,0-1 0,0 1 0,0 0 0,0 0 0,0 1 0,0-1 0,-1 1 0,1 0 0,0 0 0,0 0 0,-8 2 0,6 0 0,1 0 0,-1 1 0,1 0 0,0 0 0,-1 0 0,2 1 0,-1-1 0,0 1 0,1 0 0,-1 1 0,1-1 0,-6 9 0,-9 14 18,-25 45-1,35-53-192,-1-2 0,0 0 0,-2 0 0,0-1 0,-1 0 0,0-1 0,-20 18 0,15-21-6651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3.565"/>
    </inkml:context>
    <inkml:brush xml:id="br0">
      <inkml:brushProperty name="width" value="0.05" units="cm"/>
      <inkml:brushProperty name="height" value="0.05" units="cm"/>
      <inkml:brushProperty name="color" value="#E71224"/>
    </inkml:brush>
  </inkml:definitions>
  <inkml:trace contextRef="#ctx0" brushRef="#br0">1 2207 24575,'2'-4'0,"0"1"0,0-1 0,0 0 0,0 1 0,1-1 0,0 1 0,0 0 0,0 0 0,0 0 0,0 0 0,7-3 0,3-6 0,259-277 0,19-34 0,330-345 0,-572 621 0,100-76 0,-121 104 0,1 1 0,0 1 0,1 1 0,1 2 0,55-17 0,-38 18 0,-2-3 0,0-2 0,0-1 0,-2-3 0,62-41 0,121-73 0,136-36 0,-99 57 0,-237 103-1365</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5.055"/>
    </inkml:context>
    <inkml:brush xml:id="br0">
      <inkml:brushProperty name="width" value="0.05" units="cm"/>
      <inkml:brushProperty name="height" value="0.05" units="cm"/>
      <inkml:brushProperty name="color" value="#E71224"/>
    </inkml:brush>
  </inkml:definitions>
  <inkml:trace contextRef="#ctx0" brushRef="#br0">12 0 24575,'2'0'0,"2"3"0,0 4 0,-1 3 0,-1 3 0,-1 2 0,0 2 0,-1 0 0,0 3 0,0 1 0,-3 3 0,-1 3 0,0-1 0,1 2 0,1-2 0,-2 1 0,0-2 0,0-5-8191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6.842"/>
    </inkml:context>
    <inkml:brush xml:id="br0">
      <inkml:brushProperty name="width" value="0.05" units="cm"/>
      <inkml:brushProperty name="height" value="0.05" units="cm"/>
      <inkml:brushProperty name="color" value="#E71224"/>
    </inkml:brush>
  </inkml:definitions>
  <inkml:trace contextRef="#ctx0" brushRef="#br0">11 0 24575,'-6'8'0,"6"-7"0,0-1 0,-1 0 0,1 0 0,0 0 0,0 0 0,-1 1 0,1-1 0,0 0 0,0 0 0,-1 0 0,1 1 0,0-1 0,0 0 0,0 0 0,0 1 0,-1-1 0,1 0 0,0 1 0,0-1 0,0 0 0,0 1 0,0-1 0,0 0 0,0 0 0,0 1 0,0-1 0,0 0 0,0 1 0,0-1 0,0 0 0,0 1 0,0-1 0,0 0 0,0 1 0,0-1 0,0 0 0,1 0 0,-1 1 0,0-1 0,0 0 0,0 1 0,0-1 0,1 0 0,-1 0 0,0 0 0,0 1 0,1-1 0,-1 0 0,0 0 0,0 0 0,1 1 0,-1-1 0,0 0 0,1 0 0,-1 0 0,0 0 0,0 0 0,1 0 0,-1 0 0,0 0 0,1 0 0,-1 0 0,17 7 0,-1-1 0,1 0 0,-1-2 0,2 0 0,-1-1 0,0 0 0,0-2 0,23 0 0,25 4 0,-34-1 0,-7-2 0,1 0 0,-1 2 0,0 1 0,-1 1 0,1 1 0,33 14 0,-55-19 0,0 0 0,0-1 0,0 1 0,0 0 0,0 0 0,0 1 0,-1-1 0,1 0 0,-1 1 0,1-1 0,-1 1 0,0-1 0,0 1 0,0-1 0,0 1 0,-1 0 0,1-1 0,-1 1 0,1 0 0,-1 0 0,0-1 0,0 1 0,0 0 0,-1 0 0,1 0 0,-1-1 0,1 1 0,-1 0 0,-2 4 0,-2 12 0,-2 0 0,-1-1 0,-10 19 0,11-21 0,-6 10-117,2 0-91,-1 0 0,-2-1 0,0-1 0,-1 0 0,-34 38 0,35-48-6618</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7.626"/>
    </inkml:context>
    <inkml:brush xml:id="br0">
      <inkml:brushProperty name="width" value="0.05" units="cm"/>
      <inkml:brushProperty name="height" value="0.05" units="cm"/>
      <inkml:brushProperty name="color" value="#E71224"/>
    </inkml:brush>
  </inkml:definitions>
  <inkml:trace contextRef="#ctx0" brushRef="#br0">83 5 24575,'1'0'0,"0"-1"0,0 0 0,0 1 0,0 0 0,0-1 0,0 1 0,0 0 0,0-1 0,0 1 0,0 0 0,0 0 0,0 0 0,0 0 0,0 0 0,0 0 0,0 0 0,0 0 0,0 0 0,0 1 0,0-1 0,0 0 0,0 1 0,0-1 0,0 1 0,0-1 0,0 1 0,0-1 0,0 1 0,0-1 0,-1 1 0,1 0 0,1 1 0,0-1 0,0 1 0,0 0 0,-1-1 0,1 1 0,0 0 0,-1 0 0,1 1 0,-1-1 0,0 0 0,0 0 0,0 1 0,2 4 0,-3 7 0,-1 1 0,-1-1 0,0 1 0,-1-1 0,-1 0 0,0 0 0,-1 0 0,-10 21 0,2 0 0,-19 63 44,-20 51-1453,48-141-5417</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8.127"/>
    </inkml:context>
    <inkml:brush xml:id="br0">
      <inkml:brushProperty name="width" value="0.05" units="cm"/>
      <inkml:brushProperty name="height" value="0.05" units="cm"/>
      <inkml:brushProperty name="color" value="#E71224"/>
    </inkml:brush>
  </inkml:definitions>
  <inkml:trace contextRef="#ctx0" brushRef="#br0">1 298 24575,'0'-1'0,"0"1"0,0-1 0,0 0 0,-1 0 0,1 1 0,0-1 0,0 0 0,0 0 0,1 0 0,-1 1 0,0-1 0,0 0 0,0 0 0,1 1 0,-1-1 0,0 0 0,0 0 0,1 1 0,-1-1 0,1 0 0,-1 1 0,1-1 0,0-1 0,11 13 0,8 27 0,-16-28 0,0 0 0,1-1 0,0 1 0,0-1 0,1 0 0,0-1 0,1 0 0,10 11 0,-15-17 0,0 0 0,0-1 0,0 1 0,1 0 0,-1-1 0,1 1 0,-1-1 0,1 0 0,-1 0 0,1 0 0,0 0 0,0 0 0,-1-1 0,1 1 0,0-1 0,0 0 0,0 0 0,0 0 0,-1 0 0,1 0 0,0 0 0,0-1 0,0 0 0,-1 1 0,1-1 0,0 0 0,-1 0 0,1-1 0,0 1 0,-1 0 0,0-1 0,1 0 0,-1 1 0,0-1 0,3-3 0,7-7 0,0 0 0,-1-1 0,0-1 0,-1 0 0,16-28 0,34-86 0,-32 64 0,-16 38 0,-9 16 0,1 0 0,1 0 0,-1 0 0,2 1 0,-1 0 0,2 0 0,10-13 0,-16 21 0,-1 1 0,1-1 0,0 1 0,-1 0 0,1-1 0,0 1 0,-1 0 0,1 0 0,0 0 0,0-1 0,-1 1 0,1 0 0,0 0 0,0 0 0,-1 0 0,1 0 0,0 0 0,-1 0 0,1 0 0,0 1 0,0-1 0,-1 0 0,1 0 0,0 1 0,-1-1 0,1 0 0,0 1 0,-1-1 0,1 0 0,0 1 0,-1-1 0,1 1 0,-1-1 0,1 1 0,-1 0 0,1-1 0,-1 1 0,0-1 0,1 1 0,-1 0 0,1-1 0,-1 1 0,0 0 0,0-1 0,0 1 0,1 0 0,-1 0 0,0 1 0,11 39 0,-11-40 0,30 293 133,-12-78-1631,-14-183-5328</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8.499"/>
    </inkml:context>
    <inkml:brush xml:id="br0">
      <inkml:brushProperty name="width" value="0.05" units="cm"/>
      <inkml:brushProperty name="height" value="0.05" units="cm"/>
      <inkml:brushProperty name="color" value="#E71224"/>
    </inkml:brush>
  </inkml:definitions>
  <inkml:trace contextRef="#ctx0" brushRef="#br0">0 48 24575,'8'-1'0,"-1"0"0,1-1 0,-1 0 0,0 0 0,12-5 0,17-5 0,-4 5 0,-1 2 0,45-3 0,-65 8 0,0-1 0,0 2 0,0 0 0,0 0 0,0 1 0,0 0 0,-1 1 0,1 0 0,-1 0 0,18 10 0,-25-12 0,0 1 0,-1 0 0,1 0 0,0 0 0,-1 1 0,1-1 0,-1 0 0,0 1 0,0 0 0,0 0 0,0-1 0,0 1 0,-1 0 0,1 0 0,-1 0 0,0 1 0,0-1 0,0 0 0,1 6 0,-2-3 0,0 1 0,0-1 0,0 1 0,-1-1 0,0 1 0,0-1 0,-1 1 0,0-1 0,-4 10 0,-4 6 0,-2-1 0,0 0 0,-1 0 0,-21 24 0,18-27 0,-22 28 0,36-45 0,1 1 0,0 0 0,0 0 0,0-1 0,0 1 0,0 0 0,0 0 0,0 0 0,0 0 0,1 0 0,-1 0 0,1 0 0,-1 0 0,1 0 0,0 0 0,0 0 0,0 0 0,0 1 0,0-1 0,1 3 0,0-4 0,1 0 0,-1 0 0,0 0 0,0 0 0,1 0 0,-1 0 0,1 0 0,-1-1 0,0 1 0,1 0 0,0-1 0,-1 1 0,1-1 0,-1 0 0,1 0 0,-1 1 0,1-1 0,0 0 0,-1 0 0,1 0 0,0-1 0,-1 1 0,1 0 0,1-1 0,49-11 0,-41 10 0,26-8-1365,-3 2-5461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0.397"/>
    </inkml:context>
    <inkml:brush xml:id="br0">
      <inkml:brushProperty name="width" value="0.05" units="cm"/>
      <inkml:brushProperty name="height" value="0.05" units="cm"/>
      <inkml:brushProperty name="color" value="#E71224"/>
    </inkml:brush>
  </inkml:definitions>
  <inkml:trace contextRef="#ctx0" brushRef="#br0">1 243 24575,'20'-9'0,"2"1"0,-1 2 0,1 0 0,39-5 0,-5 0 0,1223-174 0,-1185 178-682,187 12-1,-258-3-6143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6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4.583"/>
    </inkml:context>
    <inkml:brush xml:id="br0">
      <inkml:brushProperty name="width" value="0.05" units="cm"/>
      <inkml:brushProperty name="height" value="0.05" units="cm"/>
      <inkml:brushProperty name="color" value="#E71224"/>
    </inkml:brush>
  </inkml:definitions>
  <inkml:trace contextRef="#ctx0" brushRef="#br0">0 0 24575,'18'0'0,"1"1"0,-1 0 0,0 2 0,0 0 0,0 1 0,0 0 0,-1 2 0,0 0 0,0 1 0,0 0 0,-1 2 0,0 0 0,0 1 0,-1 0 0,-1 1 0,18 17 0,16 9 0,-38-31 0,-1 1 0,0 0 0,0 0 0,-1 1 0,9 10 0,-16-17 0,0 1 0,-1-1 0,1 1 0,-1 0 0,1-1 0,-1 1 0,0 0 0,0 0 0,1-1 0,-1 1 0,-1 0 0,1-1 0,0 1 0,0 0 0,-1-1 0,1 1 0,0 0 0,-1-1 0,0 1 0,1 0 0,-1-1 0,0 1 0,0-1 0,0 0 0,0 1 0,0-1 0,0 0 0,0 1 0,-1-1 0,-2 2 0,-46 38 0,43-36 0,-215 159-1365,210-154-5461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5.195"/>
    </inkml:context>
    <inkml:brush xml:id="br0">
      <inkml:brushProperty name="width" value="0.05" units="cm"/>
      <inkml:brushProperty name="height" value="0.05" units="cm"/>
      <inkml:brushProperty name="color" value="#E71224"/>
    </inkml:brush>
  </inkml:definitions>
  <inkml:trace contextRef="#ctx0" brushRef="#br0">152 0 24575,'0'3'0,"0"4"0,0 5 0,-3 8 0,-1 5 0,-2 8 0,-4 3 0,-2 5 0,-2 3 0,-2 3 0,-1 2 0,0 1 0,3-2 0,0-4 0,3-6 0,4-4 0,2-5 0,3-8-8191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5.775"/>
    </inkml:context>
    <inkml:brush xml:id="br0">
      <inkml:brushProperty name="width" value="0.05" units="cm"/>
      <inkml:brushProperty name="height" value="0.05" units="cm"/>
      <inkml:brushProperty name="color" value="#E71224"/>
    </inkml:brush>
  </inkml:definitions>
  <inkml:trace contextRef="#ctx0" brushRef="#br0">1 85 24575,'17'62'0,"-6"-28"0,-4-9 0,1 1 0,2-2 0,0 1 0,1-1 0,19 29 0,-26-48 0,-1-1 0,0 1 0,1-1 0,0 0 0,0 0 0,1 0 0,-1-1 0,1 1 0,-1-1 0,1 0 0,0 0 0,0-1 0,8 3 0,-8-4 0,-1 0 0,1-1 0,-1 1 0,1-1 0,-1 0 0,1-1 0,-1 1 0,1-1 0,-1 0 0,0 0 0,1 0 0,-1-1 0,0 0 0,0 1 0,0-1 0,0-1 0,0 1 0,0-1 0,5-4 0,1-1 0,-1-1 0,-1 1 0,1-2 0,-1 1 0,-1-1 0,12-19 0,32-73 0,-22 40 0,-15 33 0,-9 17 0,1 0 0,0 0 0,0 1 0,1 0 0,0 0 0,1 0 0,16-16 0,-23 27 0,-1-1 0,1 1 0,-1 0 0,1-1 0,0 1 0,-1 0 0,1-1 0,0 1 0,-1 0 0,1 0 0,0-1 0,0 1 0,-1 0 0,1 0 0,0 0 0,0 0 0,-1 0 0,1 0 0,0 0 0,-1 0 0,1 0 0,0 1 0,0-1 0,-1 0 0,1 0 0,0 1 0,-1-1 0,1 0 0,0 1 0,-1-1 0,1 1 0,-1-1 0,1 0 0,-1 1 0,1-1 0,-1 1 0,1 0 0,-1-1 0,1 1 0,-1-1 0,0 1 0,1 0 0,-1-1 0,0 1 0,1 0 0,-1 0 0,0-1 0,0 1 0,0 1 0,9 40 0,0 201 0,-6-85 0,4 65-1365,-7-200-5461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6.340"/>
    </inkml:context>
    <inkml:brush xml:id="br0">
      <inkml:brushProperty name="width" value="0.05" units="cm"/>
      <inkml:brushProperty name="height" value="0.05" units="cm"/>
      <inkml:brushProperty name="color" value="#E71224"/>
    </inkml:brush>
  </inkml:definitions>
  <inkml:trace contextRef="#ctx0" brushRef="#br0">1 4 24575,'65'-2'0,"-33"0"0,0 2 0,60 7 0,-90-7 0,0 0 0,-1 1 0,1-1 0,0 0 0,-1 1 0,1-1 0,-1 1 0,1-1 0,0 1 0,-1 0 0,1-1 0,-1 1 0,0 0 0,1 0 0,-1 0 0,0 1 0,1-1 0,-1 0 0,0 0 0,0 1 0,2 2 0,-3-3 0,0 1 0,0-1 0,0 1 0,0-1 0,0 1 0,0-1 0,0 0 0,-1 1 0,1-1 0,0 1 0,-1-1 0,1 1 0,-1-1 0,0 0 0,1 1 0,-1-1 0,0 0 0,0 0 0,-1 2 0,-6 6 0,0 0 0,-1-1 0,0 0 0,-16 11 0,-2-1 0,-49 22 0,32-18 0,43-22 0,-1 1 0,1-1 0,-1 1 0,1-1 0,0 1 0,-1 0 0,1 0 0,0-1 0,0 1 0,0 0 0,-1 0 0,1 0 0,0 0 0,0 0 0,0 1 0,1-1 0,-1 0 0,0 0 0,0 1 0,1-1 0,-1 0 0,0 1 0,1-1 0,0 1 0,-1-1 0,1 0 0,0 1 0,0-1 0,-1 1 0,1-1 0,0 1 0,1-1 0,-1 1 0,0-1 0,0 1 0,1-1 0,-1 1 0,1-1 0,-1 0 0,1 1 0,-1-1 0,1 0 0,0 1 0,0-1 0,0 0 0,-1 0 0,3 2 0,7 7 0,0-1 0,0 0 0,1-1 0,18 12 0,-2-1 0,-25-18 3,0 0 0,0 1 0,0-1 0,-1 1 0,1 0 0,-1 0 0,1-1 0,-1 1 0,1 0-1,-1 0 1,0 0 0,0 1 0,0-1 0,0 0 0,-1 0 0,1 0 0,0 1 0,-1-1 0,0 0 0,1 1 0,-1-1-1,0 1 1,0-1 0,0 0 0,-1 1 0,1-1 0,-1 0 0,1 1 0,-1-1 0,0 0 0,1 0 0,-1 0 0,-1 1 0,1-1-1,0 0 1,0 0 0,-1 0 0,1-1 0,-1 1 0,-2 2 0,-1 1-117,0 0 0,0-1-1,-1 1 1,1-1 0,-1 0 0,0-1-1,-1 0 1,1 0 0,0 0 0,-1 0-1,0-1 1,-10 2 0,-1-2-6712</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11.066"/>
    </inkml:context>
    <inkml:brush xml:id="br0">
      <inkml:brushProperty name="width" value="0.05" units="cm"/>
      <inkml:brushProperty name="height" value="0.05" units="cm"/>
      <inkml:brushProperty name="color" value="#E71224"/>
    </inkml:brush>
  </inkml:definitions>
  <inkml:trace contextRef="#ctx0" brushRef="#br0">0 0 24575,'17'2'0,"1"1"0,-1 1 0,0 1 0,27 11 0,30 8 0,373 69 0,132 35 0,-55 64 0,-79-23 0,16 11 0,-57-19 0,-129-53 0,-132-50 0,185 66 0,206 86 0,-399-155 0,100 48 0,-162-59 0,22 12 0,-71-43 0,0 1 0,-1 1 0,-1 1 0,24 22 0,77 82 0,-85-81 0,33 36 0,58 54 0,-69-78 0,54 62 0,-74-75 0,0-1 0,3-2 0,47 30 0,-43-31 0,138 113 0,-177-140-273,0 0 0,0 0 0,0 1 0,10 13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1.455"/>
    </inkml:context>
    <inkml:brush xml:id="br0">
      <inkml:brushProperty name="width" value="0.05" units="cm"/>
      <inkml:brushProperty name="height" value="0.05" units="cm"/>
      <inkml:brushProperty name="color" value="#E71224"/>
    </inkml:brush>
  </inkml:definitions>
  <inkml:trace contextRef="#ctx0" brushRef="#br0">193 489 24575,'-8'-7'0,"8"7"0,-1-1 0,1 1 0,-1 0 0,1 0 0,-1-1 0,1 1 0,0 0 0,-1-1 0,1 1 0,-1 0 0,1-1 0,0 1 0,-1-1 0,1 1 0,0-1 0,-1 1 0,1 0 0,0-1 0,0 1 0,0-1 0,-1 0 0,1 1 0,0-1 0,0 1 0,0-1 0,0 1 0,0-2 0,27-5 0,107-19 0,-30 8 0,149-48 0,-245 63 0,0 1 0,0 1 0,0-1 0,0 1 0,0 1 0,0-1 0,0 1 0,0 1 0,0-1 0,14 4 0,-22-4 0,0 0 0,0 1 0,0-1 0,1 0 0,-1 0 0,0 0 0,0 0 0,0 0 0,0 0 0,1 0 0,-1 1 0,0-1 0,0 0 0,0 0 0,1 0 0,-1 0 0,0 0 0,0 0 0,1 0 0,-1 0 0,0 0 0,0 0 0,0 0 0,1 0 0,-1 0 0,0 0 0,0-1 0,0 1 0,1 0 0,-1 0 0,0 0 0,0 0 0,0 0 0,0 0 0,1 0 0,-1-1 0,0 1 0,0 0 0,0 0 0,0 0 0,0 0 0,1-1 0,-1 1 0,0 0 0,0 0 0,0 0 0,0-1 0,0 1 0,0 0 0,0-1 0,-11-10 0,-40-23 0,22 14 0,26 18 0,1 0 0,0-1 0,0 1 0,0 0 0,1-1 0,-1 1 0,1-1 0,-1 1 0,1-1 0,0 0 0,0 1 0,0-1 0,0 0 0,0 0 0,1 0 0,-1 0 0,1 0 0,0 0 0,0 0 0,0 0 0,0 0 0,0 1 0,2-7 0,2-7 0,1 0 0,0 0 0,10-21 0,-10 26 0,0 0 0,-1-1 0,0 1 0,2-14 0,-6 23 0,1 0 0,-1 0 0,0 0 0,0 1 0,0-1 0,0 0 0,0 0 0,0 0 0,-1 0 0,1 0 0,-1 1 0,1-1 0,-1 0 0,0 0 0,1 1 0,-1-1 0,0 0 0,0 1 0,0-1 0,-1 1 0,1-1 0,0 1 0,0 0 0,-1-1 0,1 1 0,-1 0 0,1 0 0,-1 0 0,0 0 0,1 0 0,-1 0 0,0 1 0,0-1 0,1 1 0,-1-1 0,0 1 0,0-1 0,0 1 0,-2 0 0,-2 0 0,1 0 0,0 0 0,-1 0 0,1 1 0,0 0 0,0 0 0,-1 0 0,1 1 0,0 0 0,0 0 0,1 0 0,-9 5 0,-416 311 0,393-289-113,-116 101-1139,142-119-5574</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3.634"/>
    </inkml:context>
    <inkml:brush xml:id="br0">
      <inkml:brushProperty name="width" value="0.05" units="cm"/>
      <inkml:brushProperty name="height" value="0.05" units="cm"/>
      <inkml:brushProperty name="color" value="#E71224"/>
    </inkml:brush>
  </inkml:definitions>
  <inkml:trace contextRef="#ctx0" brushRef="#br0">20 1 24575,'-10'-1'0,"1"2"0,17 13 0,13 8 0,1-2 0,0-1 0,2 0 0,0-2 0,51 27 0,-25-14 0,157 85 0,225 89 0,-298-144 0,-78-34-120,283 118-1125,-316-135-5581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4.418"/>
    </inkml:context>
    <inkml:brush xml:id="br0">
      <inkml:brushProperty name="width" value="0.05" units="cm"/>
      <inkml:brushProperty name="height" value="0.05" units="cm"/>
      <inkml:brushProperty name="color" value="#E71224"/>
    </inkml:brush>
  </inkml:definitions>
  <inkml:trace contextRef="#ctx0" brushRef="#br0">1 188 24575,'75'-16'0,"185"11"0,52-4 0,-278 3 0,-35 1 0,-20-4 0,-12-2 0,1-2 0,0 0 0,-57-36 0,86 48-65,1 0 0,0-1 0,0 1 0,1 0 0,-1-1 0,0 0 0,0 1 0,1-1 0,-1 0 0,1 0 0,-1 0 0,1 0 0,0 0 0,0 0 0,0-1 0,0 1 0,0 0 0,0 0 0,1-1 0,-1-2 0,2-4-6761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4.967"/>
    </inkml:context>
    <inkml:brush xml:id="br0">
      <inkml:brushProperty name="width" value="0.05" units="cm"/>
      <inkml:brushProperty name="height" value="0.05" units="cm"/>
      <inkml:brushProperty name="color" value="#E71224"/>
    </inkml:brush>
  </inkml:definitions>
  <inkml:trace contextRef="#ctx0" brushRef="#br0">92 0 24575,'3'3'0,"3"4"0,2 3 0,-5 6 0,-2 6 0,-4 4 0,-4 8 0,-5 2 0,1 4 0,-1 2 0,-1 1 0,1-1 0,0-1 0,2-6 0,3-5 0,0-8 0,1-8-8191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5.469"/>
    </inkml:context>
    <inkml:brush xml:id="br0">
      <inkml:brushProperty name="width" value="0.05" units="cm"/>
      <inkml:brushProperty name="height" value="0.05" units="cm"/>
      <inkml:brushProperty name="color" value="#E71224"/>
    </inkml:brush>
  </inkml:definitions>
  <inkml:trace contextRef="#ctx0" brushRef="#br0">0 129 24575,'0'-2'0,"0"-1"0,0 1 0,0 0 0,1-1 0,-1 1 0,1-1 0,-1 1 0,1-1 0,0 1 0,0 0 0,0-1 0,0 1 0,2-4 0,-2 6 0,-1 0 0,0-1 0,1 1 0,-1 0 0,0 0 0,1-1 0,-1 1 0,1 0 0,-1 0 0,0 0 0,1 0 0,-1-1 0,1 1 0,-1 0 0,0 0 0,1 0 0,-1 0 0,1 0 0,-1 0 0,1 0 0,-1 0 0,1 0 0,-1 0 0,0 0 0,1 1 0,-1-1 0,1 0 0,0 0 0,15 18 0,-3 6 0,-1 1 0,16 44 0,13 31 0,-36-91 0,0 0 0,1 0 0,0 0 0,0 0 0,1-1 0,0 0 0,13 11 0,-18-17 0,1 0 0,0 0 0,-1 0 0,1 0 0,0 0 0,0-1 0,0 1 0,1-1 0,-1 0 0,0 0 0,0 0 0,1-1 0,-1 1 0,1-1 0,-1 1 0,0-1 0,1 0 0,-1 0 0,1-1 0,-1 1 0,5-2 0,-3 0 0,1-1 0,0 1 0,-1-1 0,0-1 0,1 1 0,-1-1 0,0 0 0,-1 0 0,1 0 0,7-10 0,3-6 0,0-2 0,-1 0 0,-2 0 0,16-37 0,62-162 0,-90 220 0,0 1 0,0-1 0,0 1 0,0-1 0,0 1 0,0 0 0,1-1 0,-1 1 0,0-1 0,0 1 0,0 0 0,1-1 0,-1 1 0,0-1 0,0 1 0,1 0 0,-1-1 0,0 1 0,1 0 0,-1 0 0,1-1 0,-1 1 0,0 0 0,1 0 0,-1-1 0,1 1 0,-1 0 0,0 0 0,1 0 0,-1 0 0,1 0 0,0 0 0,6 13 0,2 38 0,-8-40 0,15 126 29,17 91-1423,-25-187-5432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1 1,'4'0,"6"0,14 8,6 8,4 4,7 26,7 3,2 3,6 5,6 10,10 10,0-4,-7-14,-6-8,-14-13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5.939"/>
    </inkml:context>
    <inkml:brush xml:id="br0">
      <inkml:brushProperty name="width" value="0.05" units="cm"/>
      <inkml:brushProperty name="height" value="0.05" units="cm"/>
      <inkml:brushProperty name="color" value="#E71224"/>
    </inkml:brush>
  </inkml:definitions>
  <inkml:trace contextRef="#ctx0" brushRef="#br0">1 0 24575,'1'1'0,"-1"-1"0,1 0 0,0 1 0,0-1 0,0 1 0,-1-1 0,1 1 0,0 0 0,-1-1 0,1 1 0,0 0 0,-1-1 0,1 1 0,-1 0 0,1 0 0,-1 0 0,1-1 0,-1 1 0,0 0 0,1 0 0,-1 0 0,0 0 0,0 0 0,0 0 0,0 0 0,1 0 0,-1 0 0,-1 0 0,1-1 0,0 1 0,0 0 0,-1 2 0,-3 40 0,3-35 0,-1 8 0,0 1 0,1-1 0,2 0 0,-1 0 0,2 1 0,0-1 0,1 0 0,8 26 0,-8-35 0,0 0 0,0-1 0,1 1 0,0-1 0,0 1 0,0-1 0,1-1 0,0 1 0,0-1 0,1 1 0,-1-1 0,1-1 0,0 1 0,1-1 0,-1 0 0,1-1 0,-1 1 0,1-1 0,0-1 0,1 1 0,7 1 0,-5-2-170,0 0-1,1 0 0,-1-1 1,1-1-1,-1 0 0,0 0 1,17-3-1,-9 0-6655</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6.269"/>
    </inkml:context>
    <inkml:brush xml:id="br0">
      <inkml:brushProperty name="width" value="0.05" units="cm"/>
      <inkml:brushProperty name="height" value="0.05" units="cm"/>
      <inkml:brushProperty name="color" value="#E71224"/>
    </inkml:brush>
  </inkml:definitions>
  <inkml:trace contextRef="#ctx0" brushRef="#br0">33 1 24575,'-2'3'0,"-2"6"0,0 5 0,2 6 0,-3 5 0,-1 3 0,2 4 0,1 1 0,1-4-8191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7.805"/>
    </inkml:context>
    <inkml:brush xml:id="br0">
      <inkml:brushProperty name="width" value="0.05" units="cm"/>
      <inkml:brushProperty name="height" value="0.05" units="cm"/>
      <inkml:brushProperty name="color" value="#E71224"/>
    </inkml:brush>
  </inkml:definitions>
  <inkml:trace contextRef="#ctx0" brushRef="#br0">11 145 24575,'-5'-5'0,"0"-2"0,18 1 0,35-4 0,0 3 0,71-3 0,-31 4 0,178-19 0,673-43 0,-881 68-1365,-15 2-5461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8.166"/>
    </inkml:context>
    <inkml:brush xml:id="br0">
      <inkml:brushProperty name="width" value="0.05" units="cm"/>
      <inkml:brushProperty name="height" value="0.05" units="cm"/>
      <inkml:brushProperty name="color" value="#E71224"/>
    </inkml:brush>
  </inkml:definitions>
  <inkml:trace contextRef="#ctx0" brushRef="#br0">0 0 24575,'60'0'0,"0"2"0,-1 3 0,0 3 0,81 20 0,-137-27 0,0-1 0,0 1 0,0 0 0,0 0 0,0 1 0,0-1 0,0 1 0,-1-1 0,1 1 0,0 0 0,-1 0 0,1 0 0,-1 0 0,0 1 0,0-1 0,0 1 0,0-1 0,0 1 0,-1 0 0,2 2 0,-2-1 0,-1-1 0,1 0 0,-1 0 0,0 0 0,0 0 0,0 0 0,-1 0 0,1 1 0,-1-1 0,0 0 0,1 0 0,-2 0 0,1-1 0,0 1 0,0 0 0,-1 0 0,0 0 0,1-1 0,-1 1 0,-4 3 0,-22 26-195,-2-1 0,0-2 0,-3-1 0,0-2 0,-1-1 0,-39 21 0,49-33-6631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8.542"/>
    </inkml:context>
    <inkml:brush xml:id="br0">
      <inkml:brushProperty name="width" value="0.05" units="cm"/>
      <inkml:brushProperty name="height" value="0.05" units="cm"/>
      <inkml:brushProperty name="color" value="#E71224"/>
    </inkml:brush>
  </inkml:definitions>
  <inkml:trace contextRef="#ctx0" brushRef="#br0">0 1 24575,'3'0'0,"7"0"0,4 2 0,3 2 0,4 3 0,-2 2 0,-1 3 0,0 6 0,-4 4 0,-4 5 0,-7 3 0,-6 0 0,-3 0 0,-4 1 0,-2-2 0,1-7-8191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9.061"/>
    </inkml:context>
    <inkml:brush xml:id="br0">
      <inkml:brushProperty name="width" value="0.05" units="cm"/>
      <inkml:brushProperty name="height" value="0.05" units="cm"/>
      <inkml:brushProperty name="color" value="#E71224"/>
    </inkml:brush>
  </inkml:definitions>
  <inkml:trace contextRef="#ctx0" brushRef="#br0">1 162 24575,'3'6'0,"1"-1"0,0 1 0,-1 1 0,0-1 0,-1 0 0,1 1 0,1 9 0,5 9 0,-2-5 0,3 7 0,2 0 0,0-1 0,22 33 0,-31-54 0,-1 0 0,1-1 0,1 0 0,-1 0 0,1 0 0,-1 0 0,1 0 0,0-1 0,0 1 0,1-1 0,-1 0 0,1 0 0,0-1 0,-1 1 0,1-1 0,0 0 0,0-1 0,1 1 0,-1-1 0,0 0 0,0 0 0,1-1 0,-1 1 0,0-1 0,6-1 0,-4-1 0,0 0 0,-1 0 0,1-1 0,-1 0 0,0 0 0,0-1 0,0 0 0,-1 0 0,1 0 0,-1 0 0,0-1 0,0 0 0,0 0 0,-1-1 0,0 1 0,0-1 0,0 0 0,5-11 0,5-14 0,-1 0 0,15-53 0,-17 49 0,0 1 0,-7 17 0,1 0 0,1 0 0,1 0 0,0 1 0,1 0 0,0 1 0,18-24 0,-26 38 0,1 0 0,0 0 0,-1 1 0,1-1 0,0 0 0,-1 1 0,1-1 0,0 1 0,0-1 0,0 0 0,-1 1 0,1 0 0,0-1 0,0 1 0,0 0 0,0-1 0,0 1 0,0 0 0,0 0 0,0 0 0,0 0 0,0 0 0,0 0 0,0 0 0,0 0 0,0 0 0,0 0 0,0 0 0,1 1 0,0 0 0,0 1 0,0-1 0,-1 1 0,1 0 0,0-1 0,-1 1 0,1 0 0,-1 0 0,0 0 0,0 0 0,1 0 0,0 3 0,4 10 0,0 1 0,5 30 0,-9-39 0,37 168-77,20 80 265,-42-196-680,3-1 0,34 71 0,-42-104-6334</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9.923"/>
    </inkml:context>
    <inkml:brush xml:id="br0">
      <inkml:brushProperty name="width" value="0.05" units="cm"/>
      <inkml:brushProperty name="height" value="0.05" units="cm"/>
      <inkml:brushProperty name="color" value="#E71224"/>
    </inkml:brush>
  </inkml:definitions>
  <inkml:trace contextRef="#ctx0" brushRef="#br0">111 0 24575,'-2'6'0,"0"0"0,0 0 0,0 0 0,-1 0 0,0 0 0,0-1 0,0 0 0,0 1 0,-9 8 0,-1 4 0,6-7 0,-2 2 0,1 0 0,0 0 0,1 1 0,0 0 0,-5 16 0,11-25 0,0 0 0,0-1 0,1 1 0,-1 0 0,1 0 0,0-1 0,0 1 0,1 0 0,-1-1 0,1 1 0,0 0 0,0-1 0,1 1 0,-1-1 0,1 1 0,0-1 0,0 0 0,1 0 0,-1 0 0,1 0 0,4 5 0,8 7 0,1-2 0,0 1 0,1-2 0,1 0 0,22 12 0,-20-13 0,-1 1 0,0 1 0,33 30 0,-52-43 0,1-1 0,-1 1 0,1-1 0,0 1 0,-1-1 0,1 1 0,-1-1 0,0 1 0,1 0 0,-1-1 0,1 1 0,-1 0 0,0-1 0,0 1 0,1 0 0,-1-1 0,0 1 0,0 0 0,0 0 0,0-1 0,0 1 0,0 0 0,0 0 0,0-1 0,0 1 0,0 0 0,0 0 0,0-1 0,-1 1 0,1 0 0,0-1 0,0 1 0,-1 0 0,-1 1 0,1-1 0,-1 0 0,1 1 0,-1-1 0,0 0 0,0 0 0,0 0 0,1 0 0,-1-1 0,0 1 0,-4 0 0,-55 6 0,23-8-1365,1-3-5461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0.253"/>
    </inkml:context>
    <inkml:brush xml:id="br0">
      <inkml:brushProperty name="width" value="0.05" units="cm"/>
      <inkml:brushProperty name="height" value="0.05" units="cm"/>
      <inkml:brushProperty name="color" value="#E71224"/>
    </inkml:brush>
  </inkml:definitions>
  <inkml:trace contextRef="#ctx0" brushRef="#br0">0 62 24575,'3'-3'0,"4"-1"0,3-2 0,3-1 0,2-2 0,5 1 0,4 2 0,3-1 0,7 0 0,-4 2-8191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1.710"/>
    </inkml:context>
    <inkml:brush xml:id="br0">
      <inkml:brushProperty name="width" value="0.05" units="cm"/>
      <inkml:brushProperty name="height" value="0.05" units="cm"/>
      <inkml:brushProperty name="color" value="#E71224"/>
    </inkml:brush>
  </inkml:definitions>
  <inkml:trace contextRef="#ctx0" brushRef="#br0">1 37 24575,'281'-17'0,"-99"2"0,1141 10 0,-1187 9 0,-95-4-1365,-12 1-5461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2.118"/>
    </inkml:context>
    <inkml:brush xml:id="br0">
      <inkml:brushProperty name="width" value="0.05" units="cm"/>
      <inkml:brushProperty name="height" value="0.05" units="cm"/>
      <inkml:brushProperty name="color" value="#E71224"/>
    </inkml:brush>
  </inkml:definitions>
  <inkml:trace contextRef="#ctx0" brushRef="#br0">32 7 24575,'2'-1'0,"1"0"0,-1 0 0,0 0 0,0 1 0,0-1 0,1 1 0,-1-1 0,0 1 0,0 0 0,1 0 0,-1 0 0,0 0 0,1 0 0,-1 1 0,0-1 0,0 1 0,3 0 0,42 13 0,-44-13 0,1 0 0,0 0 0,0 1 0,0-1 0,0 1 0,0 0 0,-1 0 0,1 0 0,-1 1 0,1-1 0,-1 1 0,0 0 0,0 0 0,0 0 0,0 0 0,-1 0 0,1 1 0,-1-1 0,4 8 0,-5-7 0,-1 1 0,1-1 0,-1 0 0,1 1 0,-1-1 0,0 1 0,-1-1 0,1 1 0,-1-1 0,0 0 0,0 1 0,-1-1 0,1 0 0,-1 0 0,0 0 0,0 0 0,-4 7 0,-13 21 60,-30 39 0,43-63-195,0 0 0,-1 0 0,0-1 0,0 0 0,-1 0 0,0-1 0,0 0 0,-1-1 0,1 1 0,-11 3 0,6-5-6691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1"/>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2.768"/>
    </inkml:context>
    <inkml:brush xml:id="br0">
      <inkml:brushProperty name="width" value="0.05" units="cm"/>
      <inkml:brushProperty name="height" value="0.05" units="cm"/>
      <inkml:brushProperty name="color" value="#E71224"/>
    </inkml:brush>
  </inkml:definitions>
  <inkml:trace contextRef="#ctx0" brushRef="#br0">28 4 24575,'3'0'0,"1"-2"0,2 1 0,4 1 0,-1 6 0,2 8 0,-2 8 0,-2 7 0,-5 11 0,-5 8 0,-6 6 0,-1 5 0,-2 5 0,-1-1 0,1-5 0,0-6 0,2-10 0,3-12-8191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3.285"/>
    </inkml:context>
    <inkml:brush xml:id="br0">
      <inkml:brushProperty name="width" value="0.05" units="cm"/>
      <inkml:brushProperty name="height" value="0.05" units="cm"/>
      <inkml:brushProperty name="color" value="#E71224"/>
    </inkml:brush>
  </inkml:definitions>
  <inkml:trace contextRef="#ctx0" brushRef="#br0">1 249 24575,'0'-1'0,"0"0"0,0 0 0,0 1 0,-1-1 0,1 0 0,0 0 0,0 0 0,0 0 0,0 0 0,0 1 0,0-1 0,1 0 0,-1 0 0,0 0 0,0 0 0,1 0 0,-1 1 0,0-1 0,1 0 0,-1 0 0,1 1 0,-1-1 0,1 0 0,-1 1 0,1-1 0,-1 0 0,2 0 0,12 18 0,15 48 0,-27-60 0,5 13 0,1-1 0,0 0 0,1-1 0,1 1 0,0-2 0,22 27 0,-28-39 0,-1 0 0,0 0 0,1 0 0,-1 0 0,1 0 0,0-1 0,0 1 0,0-1 0,0 0 0,1-1 0,-1 1 0,0-1 0,1 1 0,-1-1 0,1-1 0,-1 1 0,1-1 0,0 1 0,-1-1 0,1-1 0,-1 1 0,1-1 0,0 1 0,-1-1 0,1-1 0,-1 1 0,0-1 0,1 1 0,-1-1 0,0 0 0,0-1 0,0 1 0,5-5 0,4-3 0,1-1 0,-2 0 0,0-1 0,0 0 0,-1-1 0,0 0 0,-1-1 0,14-25 0,1-11 0,24-69 0,-3 8 0,-44 106 0,0 0 0,1 0 0,0 1 0,-1-1 0,2 1 0,-1 0 0,0 0 0,7-6 0,-9 9 0,0 1 0,-1-1 0,1 1 0,-1 0 0,1-1 0,0 1 0,-1 0 0,1 0 0,0-1 0,-1 1 0,1 0 0,0 0 0,-1 0 0,1 0 0,0 0 0,-1 0 0,1 0 0,0 0 0,0 0 0,-1 0 0,1 0 0,0 1 0,-1-1 0,1 0 0,0 0 0,0 1 0,1 1 0,-1-1 0,1 1 0,-1-1 0,0 1 0,1 0 0,-1 0 0,0-1 0,0 1 0,0 0 0,0 0 0,0 0 0,-1 0 0,1 3 0,15 59 0,-4 1 0,-2 0 0,2 105 0,-4-53 0,13 137-1365,-20-225-5461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3.771"/>
    </inkml:context>
    <inkml:brush xml:id="br0">
      <inkml:brushProperty name="width" value="0.05" units="cm"/>
      <inkml:brushProperty name="height" value="0.05" units="cm"/>
      <inkml:brushProperty name="color" value="#E71224"/>
    </inkml:brush>
  </inkml:definitions>
  <inkml:trace contextRef="#ctx0" brushRef="#br0">1 1 24575,'1'0'0,"1"0"0,0 0 0,-1 0 0,1 1 0,0-1 0,-1 1 0,1-1 0,0 1 0,-1-1 0,1 1 0,-1 0 0,1 0 0,-1 0 0,0 0 0,1 0 0,-1 0 0,0 0 0,0 0 0,0 0 0,1 1 0,-1-1 0,-1 0 0,1 1 0,0-1 0,0 1 0,0-1 0,-1 1 0,1-1 0,-1 1 0,1 0 0,-1-1 0,0 1 0,1 0 0,-1-1 0,0 4 0,0 9 0,0 1 0,-1-1 0,-3 24 0,-1 6 0,6-21 0,0 0 0,2 0 0,1-1 0,0 1 0,10 25 0,-12-41 0,0 0 0,0 0 0,1 0 0,0-1 0,1 1 0,-1-1 0,1 0 0,1 0 0,-1 0 0,1 0 0,0-1 0,0 0 0,0 0 0,1 0 0,0 0 0,0-1 0,0 0 0,1-1 0,-1 1 0,8 2 0,-10-5 0,0-1 0,0 1 0,1-1 0,-1 0 0,0 0 0,0 0 0,0 0 0,0-1 0,0 1 0,0-1 0,0 0 0,0-1 0,0 1 0,0-1 0,0 0 0,0 1 0,-1-2 0,1 1 0,-1 0 0,0-1 0,1 1 0,-1-1 0,0 0 0,-1 0 0,1-1 0,0 1 0,-1 0 0,0-1 0,0 1 0,0-1 0,0 0 0,0 0 0,-1 0 0,0 0 0,0 0 0,0 0 0,0 0 0,-1 0 0,1 0 0,-1 0 0,0-1 0,0 1 0,-1 0 0,1 0 0,-1 0 0,0 0 0,0 0 0,0 0 0,-1 0 0,1 0 0,-1 0 0,0 1 0,0-1 0,0 1 0,-1-1 0,-2-2 0,0 1-85,1 0 0,-1 0-1,0 1 1,0 0 0,0 0-1,-1 1 1,1-1 0,-1 1-1,0 0 1,0 1 0,0-1-1,0 1 1,0 0 0,-1 1-1,-11-2 1,2 4-6741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4.712"/>
    </inkml:context>
    <inkml:brush xml:id="br0">
      <inkml:brushProperty name="width" value="0.05" units="cm"/>
      <inkml:brushProperty name="height" value="0.05" units="cm"/>
      <inkml:brushProperty name="color" value="#E71224"/>
    </inkml:brush>
  </inkml:definitions>
  <inkml:trace contextRef="#ctx0" brushRef="#br0">21 1067 24575,'-6'6'0,"-8"8"0,21-18 0,30-16 0,647-276 0,-177 79 0,292-90 0,-595 246 0,2 8 0,214-24 0,-28 31-1365,-338 40-5461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5.731"/>
    </inkml:context>
    <inkml:brush xml:id="br0">
      <inkml:brushProperty name="width" value="0.05" units="cm"/>
      <inkml:brushProperty name="height" value="0.05" units="cm"/>
      <inkml:brushProperty name="color" value="#E71224"/>
    </inkml:brush>
  </inkml:definitions>
  <inkml:trace contextRef="#ctx0" brushRef="#br0">1 0 24575,'114'9'0,"-30"-1"0,187 21 0,-82-6 0,-183-22 0,0 1 0,-1 0 0,1 0 0,0 0 0,-1 1 0,1 0 0,-1 0 0,0 0 0,0 1 0,8 7 0,31 18 0,-23-14 0,-20-14 0,-1-1 0,0 1 0,1-1 0,-1 1 0,0-1 0,0 1 0,0-1 0,0 1 0,1-1 0,-1 1 0,0-1 0,0 1 0,0 0 0,0-1 0,0 1 0,0-1 0,-1 1 0,1-1 0,0 1 0,0-1 0,0 1 0,0-1 0,-1 1 0,1-1 0,-1 2 0,-2 1 0,0 1 0,-1-1 0,0 0 0,0 0 0,0-1 0,0 1 0,-8 3 0,-80 39 0,54-27 0,-1 2 0,-39 27 0,38-19-1365,25-17-5461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9:25.274"/>
    </inkml:context>
    <inkml:brush xml:id="br0">
      <inkml:brushProperty name="width" value="0.05" units="cm"/>
      <inkml:brushProperty name="height" value="0.05" units="cm"/>
      <inkml:brushProperty name="color" value="#E71224"/>
    </inkml:brush>
  </inkml:definitions>
  <inkml:trace contextRef="#ctx0" brushRef="#br0">20 13 24575,'-3'0'0,"-1"-3"0,-2 0 0,-1-4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1.808"/>
    </inkml:context>
    <inkml:brush xml:id="br0">
      <inkml:brushProperty name="width" value="0.05" units="cm"/>
      <inkml:brushProperty name="height" value="0.05" units="cm"/>
      <inkml:brushProperty name="color" value="#E71224"/>
    </inkml:brush>
  </inkml:definitions>
  <inkml:trace contextRef="#ctx0" brushRef="#br0">0 265 24575,'1'-1'0,"0"-1"0,0 1 0,0-1 0,0 1 0,0 0 0,1-1 0,-1 1 0,0 0 0,1 0 0,-1 0 0,1 0 0,-1 0 0,1 0 0,-1 0 0,1 1 0,0-1 0,-1 0 0,4 0 0,0-1 0,92-37 0,177-46 0,110 1 0,-312 69 0,-47 10-105,-8 1-210,1 0 0,0 2 0,23-1 0,-26 4-6511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2.153"/>
    </inkml:context>
    <inkml:brush xml:id="br0">
      <inkml:brushProperty name="width" value="0.05" units="cm"/>
      <inkml:brushProperty name="height" value="0.05" units="cm"/>
      <inkml:brushProperty name="color" value="#E71224"/>
    </inkml:brush>
  </inkml:definitions>
  <inkml:trace contextRef="#ctx0" brushRef="#br0">213 0 24575,'-2'13'0,"-1"-1"0,0 0 0,0 0 0,-1 0 0,-8 16 0,9-21 0,-38 93 0,4 2 0,5 1 0,-33 190 0,61-267 0,2 1 0,0-1 0,2 1 0,1 0 0,2-1 0,0 1 0,1-1 0,15 47 0,-13-57 0,1-1 0,0 1 0,1-2 0,0 1 0,1-1 0,1-1 0,0 1 0,1-2 0,0 1 0,1-2 0,1 1 0,-1-2 0,2 0 0,0 0 0,16 8 0,-15-10-151,0-1-1,1-1 0,-1 0 0,1-1 1,0-1-1,0 0 0,1-1 1,18 0-1,7-2-6674</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2.498"/>
    </inkml:context>
    <inkml:brush xml:id="br0">
      <inkml:brushProperty name="width" value="0.05" units="cm"/>
      <inkml:brushProperty name="height" value="0.05" units="cm"/>
      <inkml:brushProperty name="color" value="#E71224"/>
    </inkml:brush>
  </inkml:definitions>
  <inkml:trace contextRef="#ctx0" brushRef="#br0">1 116 24575,'2'0'0,"5"-3"0,3-3 0,6-2 0,9-1 0,8-3 0,7-1 0,6-2 0,0 2 0,2 0 0,-6 2 0,-6 3 0,-10 4-8191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7.100"/>
    </inkml:context>
    <inkml:brush xml:id="br0">
      <inkml:brushProperty name="width" value="0.05" units="cm"/>
      <inkml:brushProperty name="height" value="0.05" units="cm"/>
      <inkml:brushProperty name="color" value="#E71224"/>
    </inkml:brush>
  </inkml:definitions>
  <inkml:trace contextRef="#ctx0" brushRef="#br0">0 2238 24575,'5'-1'0,"0"0"0,0 0 0,0-1 0,0 0 0,-1 0 0,1 0 0,0-1 0,7-5 0,7-3 0,1896-1059 0,-1706 936 0,1091-663 0,-946 604-1365,-333 183-5461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8.135"/>
    </inkml:context>
    <inkml:brush xml:id="br0">
      <inkml:brushProperty name="width" value="0.05" units="cm"/>
      <inkml:brushProperty name="height" value="0.05" units="cm"/>
      <inkml:brushProperty name="color" value="#E71224"/>
    </inkml:brush>
  </inkml:definitions>
  <inkml:trace contextRef="#ctx0" brushRef="#br0">1 56 24575,'6'-4'0,"1"1"0,-1-1 0,1 2 0,0-1 0,0 1 0,1 0 0,-1 0 0,0 1 0,1 0 0,-1 0 0,9 1 0,-2-2 0,328-25 0,-277 25 0,-1 3 0,0 3 0,84 16 0,-143-19 0,-1 0 0,1 0 0,-1 1 0,0-1 0,1 1 0,-1 0 0,0 0 0,0 0 0,7 6 0,-10-7 0,1 0 0,-1 1 0,0-1 0,0 1 0,0 0 0,0-1 0,0 1 0,0 0 0,-1-1 0,1 1 0,-1 0 0,1 0 0,-1 0 0,1 0 0,-1-1 0,0 1 0,0 0 0,0 0 0,0 0 0,0 0 0,-1 0 0,1 0 0,0 0 0,-1-1 0,0 1 0,0 2 0,-7 15 0,0 0 0,-1 0 0,-1-1 0,-1-1 0,-15 20 0,-72 79 0,66-81 0,-4 7-1365,6-7-5461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9.233"/>
    </inkml:context>
    <inkml:brush xml:id="br0">
      <inkml:brushProperty name="width" value="0.05" units="cm"/>
      <inkml:brushProperty name="height" value="0.05" units="cm"/>
      <inkml:brushProperty name="color" value="#E71224"/>
    </inkml:brush>
  </inkml:definitions>
  <inkml:trace contextRef="#ctx0" brushRef="#br0">278 0 24575,'3'3'0,"-2"4"0,-4 6 0,-4 7 0,-4 11 0,-6 9 0,-5 9 0,-6 7 0,1 6 0,-2 4 0,-2-1 0,3-3 0,2-7 0,3-9 0,5-10 0,9-14 0,6-10-8191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9.751"/>
    </inkml:context>
    <inkml:brush xml:id="br0">
      <inkml:brushProperty name="width" value="0.05" units="cm"/>
      <inkml:brushProperty name="height" value="0.05" units="cm"/>
      <inkml:brushProperty name="color" value="#E71224"/>
    </inkml:brush>
  </inkml:definitions>
  <inkml:trace contextRef="#ctx0" brushRef="#br0">56 337 24575,'-6'6'0,"1"1"0,0-1 0,0 1 0,0 0 0,1 1 0,0-1 0,0 1 0,1 0 0,0 0 0,0 0 0,1 0 0,0 0 0,0 1 0,1-1 0,0 0 0,1 1 0,0-1 0,0 1 0,1-1 0,0 1 0,0-1 0,1 0 0,0 1 0,5 12 0,-4-13 0,1 0 0,-1-1 0,1 0 0,1 0 0,-1 0 0,1 0 0,0-1 0,1 1 0,-1-2 0,1 1 0,0 0 0,1-1 0,-1 0 0,1-1 0,0 1 0,0-1 0,1-1 0,-1 1 0,1-1 0,0-1 0,0 1 0,0-1 0,0-1 0,0 1 0,13-1 0,-4-2 0,1 0 0,-1-2 0,1 0 0,-1-1 0,0 0 0,-1-2 0,1 0 0,-1-1 0,0 0 0,0-1 0,-1-1 0,0-1 0,17-15 0,19-17 0,-1-3 0,47-58 0,-87 93 0,212-271 0,-169 209 0,-52 70 0,0 1 0,-1-1 0,1 1 0,0-1 0,1 1 0,-1-1 0,0 1 0,0 0 0,0 0 0,1-1 0,-1 1 0,1 0 0,-1 0 0,1 0 0,-1 1 0,1-1 0,-1 0 0,1 1 0,0-1 0,-1 1 0,1-1 0,0 1 0,0 0 0,-1-1 0,1 1 0,0 0 0,0 0 0,0 1 0,2-1 0,0 3 0,0-1 0,0 1 0,0 0 0,0 0 0,-1 0 0,0 0 0,1 1 0,-1-1 0,-1 1 0,4 4 0,91 138 1,127 254 1,-105-175-1370,-90-173-5458</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5.984"/>
    </inkml:context>
    <inkml:brush xml:id="br0">
      <inkml:brushProperty name="width" value="0.05" units="cm"/>
      <inkml:brushProperty name="height" value="0.05" units="cm"/>
      <inkml:brushProperty name="color" value="#E71224"/>
    </inkml:brush>
  </inkml:definitions>
  <inkml:trace contextRef="#ctx0" brushRef="#br0">1 0 24575,'31'3'0,"1"2"0,-1 0 0,0 2 0,0 2 0,42 17 0,-2-2 0,293 95 0,302 92 0,-278-99 0,987 275 0,-731-203 0,1040 446 0,619 441 0,-1282-641 0,-989-419 120,-20-9-321,-13-7-1083,-12-5-5542</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7.565"/>
    </inkml:context>
    <inkml:brush xml:id="br0">
      <inkml:brushProperty name="width" value="0.05" units="cm"/>
      <inkml:brushProperty name="height" value="0.05" units="cm"/>
      <inkml:brushProperty name="color" value="#E71224"/>
    </inkml:brush>
  </inkml:definitions>
  <inkml:trace contextRef="#ctx0" brushRef="#br0">0 349 24575,'69'13'0,"669"20"0,-666-31 0,257 7 0,-328-8 0,0-1 0,0 0 0,0 0 0,0 0 0,0 0 0,0 0 0,0 0 0,0 0 0,0 0 0,0 0 0,0 0 0,0 0 0,0 0 0,-1-1 0,1 1 0,0 0 0,0-1 0,0 1 0,0-1 0,0 1 0,-1-1 0,1 1 0,0-1 0,0 0 0,-1 1 0,1-1 0,0 0 0,-1 0 0,1 1 0,-1-1 0,1 0 0,-1 0 0,1 0 0,-1 0 0,0 0 0,1 1 0,-1-1 0,0 0 0,0 0 0,0 0 0,0 0 0,1 0 0,-1 0 0,-1 0 0,1 0 0,0 0 0,0 0 0,0 0 0,0 0 0,-1 0 0,1 0 0,0 0 0,-1 1 0,1-1 0,-1-1 0,-4-10 0,-1 0 0,0 0 0,-12-16 0,7 10 0,-12-21-120,-10-18-502,-49-118-1,75 156-6203</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8.536"/>
    </inkml:context>
    <inkml:brush xml:id="br0">
      <inkml:brushProperty name="width" value="0.05" units="cm"/>
      <inkml:brushProperty name="height" value="0.05" units="cm"/>
      <inkml:brushProperty name="color" value="#E71224"/>
    </inkml:brush>
  </inkml:definitions>
  <inkml:trace contextRef="#ctx0" brushRef="#br0">378 73 24575,'-8'-8'0,"8"6"0,-1 1 0,0-1 0,0 1 0,0 0 0,0 0 0,-1-1 0,1 1 0,0 0 0,0 0 0,-1 0 0,1 0 0,-1 0 0,1 0 0,-1 1 0,1-1 0,-1 0 0,1 1 0,-1-1 0,0 1 0,1 0 0,-1-1 0,0 1 0,1 0 0,-1 0 0,0 0 0,1 0 0,-1 0 0,0 1 0,1-1 0,-1 0 0,0 1 0,1-1 0,-1 1 0,1 0 0,-1-1 0,1 1 0,-1 0 0,1 0 0,0 0 0,-2 1 0,-18 13 0,1 0 0,1 1 0,0 0 0,1 2 0,-22 27 0,11-7 0,-46 78 0,64-98 0,1 1 0,1 0 0,1 0 0,1 1 0,1 0 0,0 1 0,-4 28 0,10-40 0,-1 0 0,1 0 0,0 0 0,1 1 0,0-1 0,0 0 0,1 0 0,0 0 0,1 0 0,0-1 0,0 1 0,1-1 0,0 0 0,0 1 0,1-2 0,0 1 0,1-1 0,-1 1 0,10 7 0,0-2 0,1 0 0,0-1 0,1-1 0,1-1 0,0 0 0,0-1 0,0-1 0,1-1 0,1-1 0,-1 0 0,1-2 0,24 4 0,4-3 0,0-1 0,1-2 0,95-10 0,-107 3 0,0-1 0,0-2 0,-1-2 0,-1-1 0,1-2 0,-2-1 0,0-1 0,63-41 0,-80 45 0,0-1 0,-1-1 0,0 0 0,-1-2 0,-1 1 0,0-2 0,-1 0 0,-1 0 0,0-1 0,-2-1 0,1 0 0,-2 0 0,-1-1 0,0 0 0,-1-1 0,-1 1 0,5-36 0,-9 43 0,-1 0 0,-1 0 0,0 1 0,0-1 0,-1 0 0,-1 0 0,0 1 0,-1-1 0,0 1 0,-1-1 0,0 1 0,0 0 0,-1 0 0,-1 1 0,0 0 0,0 0 0,-1 0 0,0 1 0,-1 0 0,0 0 0,-1 0 0,1 2 0,-1-1 0,-14-8 0,5 5 0,-1 0 0,0 1 0,-1 1 0,0 1 0,-1 1 0,0 1 0,0 0 0,0 2 0,0 0 0,-1 2 0,1 0 0,-34 2 0,-18 7-682,-92 21-1,116-18-6143</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15.176"/>
    </inkml:context>
    <inkml:brush xml:id="br0">
      <inkml:brushProperty name="width" value="0.05" units="cm"/>
      <inkml:brushProperty name="height" value="0.05" units="cm"/>
      <inkml:brushProperty name="color" value="#E71224"/>
    </inkml:brush>
  </inkml:definitions>
  <inkml:trace contextRef="#ctx0" brushRef="#br0">33 1823 24575,'-16'1'0,"-1"0"0,17-2 0,1 0 0,-1 0 0,0 0 0,1 0 0,-1 0 0,1 0 0,-1 0 0,1 0 0,0 0 0,-1 1 0,1-1 0,0 0 0,0 0 0,0 1 0,-1-1 0,1 0 0,0 1 0,0-1 0,0 1 0,1-1 0,49-35 0,70-36 0,34-22 0,-101 59 0,1 2 0,1 2 0,2 4 0,65-23 0,249-66 0,-359 113 0,1121-301 0,-78 51 0,-720 182 0,455-87 0,250-33 0,1083-129 0,-1387 306 0,-665 16 0,1061 93 0,-577-35 0,302 42 0,-344-37 0,-238-30 0,-2 12 0,305 94 0,-92 30 0,61 17 0,633 139 0,-763-187 0,-321-104 0,289 112 0,-346-131 0,-4-1 0,-1 2 0,44 30 0,2 2 0,-79-46 0,-11-2 0,-30 0 0,-50-7 0,56 3-1365,18 1-5461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16.227"/>
    </inkml:context>
    <inkml:brush xml:id="br0">
      <inkml:brushProperty name="width" value="0.05" units="cm"/>
      <inkml:brushProperty name="height" value="0.05" units="cm"/>
      <inkml:brushProperty name="color" value="#E71224"/>
    </inkml:brush>
  </inkml:definitions>
  <inkml:trace contextRef="#ctx0" brushRef="#br0">16 414 24575,'-1'0'0,"0"1"0,1-1 0,-1 0 0,1-1 0,-1 1 0,1 0 0,-1 0 0,0 0 0,1 0 0,-1 0 0,1 0 0,-1-1 0,1 1 0,-1 0 0,1-1 0,-1 1 0,1 0 0,-1-1 0,1 1 0,-1 0 0,1-1 0,0 1 0,-1-1 0,1 1 0,0-1 0,-1 1 0,1-1 0,0 1 0,0-1 0,-1 1 0,1-1 0,0 1 0,0-1 0,0 1 0,0-1 0,0 0 0,0 1 0,0-1 0,0 1 0,0-1 0,0 1 0,0-1 0,0 0 0,0 1 0,0-1 0,0 1 0,1-1 0,-1 1 0,0-1 0,0 1 0,1-1 0,-1 1 0,0-1 0,1 1 0,-1-1 0,0 1 0,1 0 0,-1-1 0,1 1 0,-1-1 0,1 1 0,-1 0 0,1 0 0,-1-1 0,2 1 0,24-10 0,1 1 0,0 1 0,1 2 0,55-6 0,-22 3 0,20-6 0,-20 3 0,0 3 0,67-1 0,-75 16 0,-45-4 0,0-1 0,0 1 0,-1-1 0,1-1 0,0 1 0,0-2 0,0 1 0,0-1 0,0 0 0,11-3 0,-19 3 0,1 0 0,-1 1 0,0-1 0,0 0 0,0 0 0,0 0 0,0 1 0,0-1 0,0 0 0,0 0 0,-1 0 0,1 1 0,0-1 0,0 0 0,-1 0 0,1 1 0,0-1 0,-1 0 0,1 1 0,0-1 0,-1 0 0,1 1 0,-1-1 0,0 1 0,1-1 0,-1 1 0,1-1 0,-1 1 0,0-1 0,1 1 0,-1-1 0,0 1 0,-1-1 0,-24-20 0,-52-41 0,57 43 0,-2 0 0,0 2 0,-38-21 0,11 15-455,-2 1 0,-89-23 0,122 40-6371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1.982"/>
    </inkml:context>
    <inkml:brush xml:id="br0">
      <inkml:brushProperty name="width" value="0.05" units="cm"/>
      <inkml:brushProperty name="height" value="0.05" units="cm"/>
      <inkml:brushProperty name="color" value="#E71224"/>
    </inkml:brush>
  </inkml:definitions>
  <inkml:trace contextRef="#ctx0" brushRef="#br0">702 152 24575,'3'-3'0,"0"0"0,0 0 0,-1 0 0,1-1 0,-1 1 0,0-1 0,0 1 0,0-1 0,0 0 0,-1 0 0,1 0 0,-1 0 0,0 0 0,0 0 0,-1 0 0,1 0 0,-1 0 0,0-1 0,0 1 0,0 0 0,-1 0 0,-1-8 0,1 9 0,0-1 0,-1 1 0,0 0 0,1 0 0,-1 0 0,0 0 0,0 0 0,-1 0 0,1 0 0,-1 1 0,1-1 0,-1 1 0,0 0 0,0 0 0,0 0 0,0 0 0,0 0 0,0 1 0,-1-1 0,1 1 0,0 0 0,-1 0 0,1 0 0,-1 1 0,1-1 0,-6 1 0,-10-1 0,1 2 0,-1 1 0,0 0 0,1 1 0,0 1 0,0 1 0,0 0 0,0 1 0,1 1 0,0 1 0,0 1 0,-16 10 0,-7 8 0,0 1 0,3 2 0,-53 52 0,68-60 0,1 1 0,1 1 0,1 1 0,1 1 0,2 0 0,0 1 0,2 1 0,-12 33 0,20-47 0,2 0 0,0 0 0,1 1 0,0-1 0,1 1 0,1 0 0,0 0 0,1-1 0,1 1 0,0 0 0,1 0 0,0-1 0,1 1 0,1-1 0,0 0 0,2 0 0,-1 0 0,1 0 0,9 13 0,-2-7 0,2 0 0,0 0 0,1-1 0,1-1 0,0-1 0,1-1 0,1 0 0,1-1 0,0-1 0,1-1 0,1-1 0,0 0 0,41 14 0,-23-14 0,0-2 0,1-1 0,0-2 0,0-2 0,0-2 0,1-2 0,57-5 0,-95 4-21,292-31-1323,-273 27-5482</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3.723"/>
    </inkml:context>
    <inkml:brush xml:id="br0">
      <inkml:brushProperty name="width" value="0.05" units="cm"/>
      <inkml:brushProperty name="height" value="0.05" units="cm"/>
      <inkml:brushProperty name="color" value="#E71224"/>
    </inkml:brush>
  </inkml:definitions>
  <inkml:trace contextRef="#ctx0" brushRef="#br0">281 1 24575,'-113'78'0,"83"-56"0,-33 35 0,53-48 0,1 1 0,1 0 0,0 1 0,1-1 0,-1 2 0,2-1 0,-7 15 0,12-24 0,0 0 0,0 0 0,1 0 0,-1 0 0,0 1 0,1-1 0,0 0 0,-1 0 0,1 0 0,0 0 0,0 1 0,0-1 0,0 0 0,1 0 0,-1 0 0,1 0 0,-1 0 0,1 1 0,0-1 0,-1 0 0,1 0 0,0 0 0,0-1 0,2 4 0,0-3 0,0 1 0,0-1 0,0 0 0,0 0 0,0 0 0,1-1 0,-1 1 0,0-1 0,1 1 0,0-1 0,-1 0 0,1-1 0,4 2 0,8-1 0,0 0 0,1 0 0,-1-2 0,1 0 0,21-4 0,1-5 0,0-1 0,-1-2 0,-1-2 0,0-2 0,52-31 0,-88 46-60,-11 5 209,-13 5-1603,6 0-5372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3"/>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4.492"/>
    </inkml:context>
    <inkml:brush xml:id="br0">
      <inkml:brushProperty name="width" value="0.05" units="cm"/>
      <inkml:brushProperty name="height" value="0.05" units="cm"/>
      <inkml:brushProperty name="color" value="#E71224"/>
    </inkml:brush>
  </inkml:definitions>
  <inkml:trace contextRef="#ctx0" brushRef="#br0">233 145 24575,'2'0'0,"-1"0"0,1-1 0,0 1 0,0 0 0,-1-1 0,1 0 0,0 1 0,-1-1 0,1 0 0,0 0 0,-1 0 0,1 0 0,-1 0 0,0 0 0,1-1 0,-1 1 0,0 0 0,0-1 0,0 1 0,0-1 0,0 1 0,0-1 0,0 0 0,0 1 0,-1-1 0,1 0 0,-1 1 0,1-1 0,-1 0 0,1 0 0,-1 0 0,0 1 0,0-1 0,0 0 0,0 0 0,0 0 0,-1 1 0,1-1 0,-1 0 0,1 0 0,-1 0 0,1 1 0,-1-1 0,0 0 0,-1-2 0,-11-5 0,0 0 0,0 0 0,0 2 0,-1-1 0,-1 2 0,1 0 0,-1 0 0,0 1 0,0 1 0,0 1 0,-1 0 0,-29-1 0,12 6-1365,19 0-5461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5.956"/>
    </inkml:context>
    <inkml:brush xml:id="br0">
      <inkml:brushProperty name="width" value="0.05" units="cm"/>
      <inkml:brushProperty name="height" value="0.05" units="cm"/>
      <inkml:brushProperty name="color" value="#E71224"/>
    </inkml:brush>
  </inkml:definitions>
  <inkml:trace contextRef="#ctx0" brushRef="#br0">1 10 24575,'1'-1'0,"1"0"0,0-1 0,0 1 0,0 1 0,0-1 0,0 0 0,0 0 0,0 1 0,0-1 0,0 1 0,0 0 0,0 0 0,0 0 0,0 0 0,1 0 0,-1 0 0,0 0 0,0 1 0,0-1 0,2 1 0,50 18 0,-33-12 0,280 73 0,-135-39 0,347 83 0,14-39 0,28 6 0,152 26 0,-421-96 0,107 16 0,251 57 0,-356-66 0,55 7 0,-243-20 0,136 38 0,-157-29 0,57 15 0,-55-15 6,-58-16-280,-1-1 0,1-1-1,1-1 1,36 2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8.245"/>
    </inkml:context>
    <inkml:brush xml:id="br0">
      <inkml:brushProperty name="width" value="0.05" units="cm"/>
      <inkml:brushProperty name="height" value="0.05" units="cm"/>
      <inkml:brushProperty name="color" value="#E71224"/>
    </inkml:brush>
  </inkml:definitions>
  <inkml:trace contextRef="#ctx0" brushRef="#br0">0 1953 24575,'77'-3'0,"0"-5"0,114-25 0,-165 28 0,674-141 0,-465 96 0,90-21 0,523-102 0,-115 16 0,-9-36 0,-614 162 0,136-38 0,174-47 0,606-183 0,-481 126 0,139-53 0,-496 142 0,-104 43 0,94-30 0,-167 67-1365</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8.873"/>
    </inkml:context>
    <inkml:brush xml:id="br0">
      <inkml:brushProperty name="width" value="0.05" units="cm"/>
      <inkml:brushProperty name="height" value="0.05" units="cm"/>
      <inkml:brushProperty name="color" value="#E71224"/>
    </inkml:brush>
  </inkml:definitions>
  <inkml:trace contextRef="#ctx0" brushRef="#br0">0 0 24575,'9'7'0,"-1"0"0,1-1 0,1 0 0,-1-1 0,1 0 0,12 4 0,28 16 0,40 35-682,96 82-1,-172-130-6143</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9.687"/>
    </inkml:context>
    <inkml:brush xml:id="br0">
      <inkml:brushProperty name="width" value="0.05" units="cm"/>
      <inkml:brushProperty name="height" value="0.05" units="cm"/>
      <inkml:brushProperty name="color" value="#E71224"/>
    </inkml:brush>
  </inkml:definitions>
  <inkml:trace contextRef="#ctx0" brushRef="#br0">1 147 24575,'5'-1'0,"-1"-1"0,1 0 0,0 1 0,-1-1 0,1-1 0,7-4 0,7-4 0,274-91 0,-269 95 0,-15 4 0,1 1 0,-1 1 0,0-1 0,1 2 0,0-1 0,-1 1 0,1 1 0,-1 0 0,15 3 0,6 3 0,47 19 0,-17-4 0,-58-22 0,0 1 0,0 0 0,0 0 0,0 0 0,0 0 0,0 1 0,0-1 0,0 0 0,-1 1 0,1-1 0,0 1 0,-1 0 0,0-1 0,1 1 0,-1 0 0,0 0 0,0 0 0,0 0 0,0 0 0,0 0 0,0 0 0,-1 0 0,1 0 0,-1 1 0,1-1 0,-1 0 0,0 0 0,0 1 0,0-1 0,0 0 0,-1 4 0,-1 9 0,-1 0 0,0-1 0,-11 27 0,5-14 0,-43 199-1365,45-201-5461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36.564"/>
    </inkml:context>
    <inkml:brush xml:id="br0">
      <inkml:brushProperty name="width" value="0.05" units="cm"/>
      <inkml:brushProperty name="height" value="0.05" units="cm"/>
      <inkml:brushProperty name="color" value="#E71224"/>
    </inkml:brush>
  </inkml:definitions>
  <inkml:trace contextRef="#ctx0" brushRef="#br0">3 0 24575,'-1'1'0,"1"-1"0,0 0 0,0 1 0,-1-1 0,1 1 0,0-1 0,0 0 0,0 1 0,0-1 0,0 1 0,0-1 0,0 0 0,0 1 0,-1-1 0,2 1 0,-1-1 0,0 1 0,0-1 0,0 0 0,0 1 0,0-1 0,0 1 0,0-1 0,0 0 0,1 1 0,-1-1 0,0 1 0,0-1 0,0 0 0,1 1 0,-1-1 0,0 0 0,1 1 0,-1-1 0,0 0 0,1 0 0,-1 1 0,0-1 0,1 0 0,-1 0 0,1 1 0,15 17 0,5-1 0,1 0 0,1-2 0,0 0 0,40 17 0,108 38 0,-112-47 0,908 383 0,-862-360 0,345 149 0,254 74 0,-497-196 0,317 124 0,-163-67 0,39 16 0,117 87 0,-356-147 0,177 86 0,-242-129 0,195 76 0,195 65 0,98 32 0,-541-201 0,-23-7 0,1-1 0,0-1 0,0-1 0,0-1 0,0 0 0,31 0 0,-39-6-1365,-4-2-5461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38.304"/>
    </inkml:context>
    <inkml:brush xml:id="br0">
      <inkml:brushProperty name="width" value="0.05" units="cm"/>
      <inkml:brushProperty name="height" value="0.05" units="cm"/>
      <inkml:brushProperty name="color" value="#E71224"/>
    </inkml:brush>
  </inkml:definitions>
  <inkml:trace contextRef="#ctx0" brushRef="#br0">0 351 24575,'209'-10'0,"-137"6"0,214 1 0,-285 4 0,0-1 0,-1 0 0,1 0 0,0 0 0,0 0 0,-1 0 0,1 0 0,0 0 0,0 0 0,-1 0 0,1 0 0,0 0 0,0 0 0,0 0 0,-1-1 0,1 1 0,0 0 0,-1-1 0,1 1 0,0 0 0,-1-1 0,1 1 0,0-1 0,-1 1 0,1-1 0,-1 1 0,1-1 0,-1 0 0,1 1 0,-1-1 0,1 0 0,-1 1 0,0-1 0,1 0 0,-1 1 0,0-2 0,-15-23 0,-5-4 0,2-24-115,8 24 196,0 1 1,-20-36-1,25 56-196,0 0 0,0 1 0,0 0 1,-1 0-1,1 0 0,-2 1 0,1-1 0,-1 2 0,0-1 0,0 1 0,-1 0 0,-11-6 0,7 6-6711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2.581"/>
    </inkml:context>
    <inkml:brush xml:id="br0">
      <inkml:brushProperty name="width" value="0.05" units="cm"/>
      <inkml:brushProperty name="height" value="0.05" units="cm"/>
      <inkml:brushProperty name="color" value="#E71224"/>
    </inkml:brush>
  </inkml:definitions>
  <inkml:trace contextRef="#ctx0" brushRef="#br0">762 237 24575,'7'-1'0,"0"0"0,0 0 0,0-1 0,-1 0 0,1-1 0,-1 1 0,1-1 0,-1 0 0,8-6 0,50-38 0,-62 45 0,1 0 0,-1 0 0,1 0 0,-1-1 0,0 1 0,0-1 0,0 1 0,0-1 0,-1 0 0,1 0 0,-1 1 0,1-1 0,-1 0 0,0 0 0,0-1 0,-1 1 0,1 0 0,-1 0 0,1 0 0,-1 0 0,0-4 0,-1 4 0,0-1 0,0 1 0,0 0 0,-1-1 0,1 1 0,-1 0 0,0 0 0,0 0 0,0 1 0,0-1 0,-1 0 0,1 1 0,-1-1 0,1 1 0,-1 0 0,-3-2 0,-5-3 0,1 1 0,-1 0 0,0 1 0,-1 0 0,1 1 0,-1 0 0,0 1 0,0 0 0,-23-1 0,-15 2 0,0 3 0,0 2 0,0 2 0,1 3 0,0 1 0,0 3 0,1 1 0,-53 24 0,67-21 0,1 1 0,-44 31 0,66-40 0,0 0 0,0 1 0,1 0 0,1 0 0,-1 1 0,1 1 0,1 0 0,0 0 0,1 0 0,-7 14 0,12-20 0,1 1 0,-1 0 0,1 0 0,0 0 0,0 0 0,0 0 0,1 0 0,0 0 0,0 0 0,1 0 0,-1 0 0,2 0 0,-1 0 0,0 0 0,1-1 0,0 1 0,1 0 0,-1-1 0,1 1 0,0-1 0,0 0 0,1 0 0,-1 0 0,1-1 0,8 9 0,10 8 0,1-1 0,0-1 0,48 29 0,-62-42 0,79 46 0,97 41 0,-115-62 0,-2 3 0,-2 4 0,91 66 0,-146-95 0,0 0 0,0 1 0,-1 1 0,-1-1 0,0 1 0,11 18 0,-18-26 0,-1-1 0,1 1 0,-1-1 0,0 1 0,0 0 0,0 0 0,0 0 0,0 0 0,0 0 0,-1-1 0,0 1 0,0 0 0,1 0 0,-2 0 0,1 0 0,0 0 0,-1 0 0,1 0 0,-1 0 0,0 0 0,0 0 0,0 0 0,0-1 0,0 1 0,-1 0 0,1-1 0,-1 1 0,0-1 0,0 0 0,0 1 0,0-1 0,0 0 0,0 0 0,0 0 0,-1-1 0,1 1 0,-4 1 0,-10 7 0,-1-2 0,0 0 0,0 0 0,-1-2 0,0 0 0,-28 5 0,-121 11 0,95-14 0,28-2-119,-104 9 372,128-14-503,1-1 0,-1-1 0,1 0 1,-1-2-1,-25-6 0,24 2-6576</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5.262"/>
    </inkml:context>
    <inkml:brush xml:id="br0">
      <inkml:brushProperty name="width" value="0.05" units="cm"/>
      <inkml:brushProperty name="height" value="0.05" units="cm"/>
      <inkml:brushProperty name="color" value="#E71224"/>
    </inkml:brush>
  </inkml:definitions>
  <inkml:trace contextRef="#ctx0" brushRef="#br0">347 1 24575,'0'0'0,"1"0"0,-1 0 0,1 0 0,-1 0 0,1 0 0,-1 1 0,1-1 0,-1 0 0,1 0 0,-1 0 0,1 1 0,-1-1 0,0 0 0,1 1 0,-1-1 0,1 0 0,-1 1 0,0-1 0,1 0 0,-1 1 0,0-1 0,0 1 0,1-1 0,-1 1 0,0-1 0,0 1 0,0-1 0,1 0 0,-1 1 0,0-1 0,0 1 0,0-1 0,0 1 0,0-1 0,0 1 0,0-1 0,0 1 0,0-1 0,0 1 0,0-1 0,-1 1 0,1-1 0,0 1 0,0-1 0,0 1 0,-1-1 0,1 1 0,0-1 0,0 1 0,-1-1 0,1 0 0,0 1 0,-1-1 0,1 0 0,-1 1 0,1-1 0,-21 29 0,21-28 0,-127 132 0,98-107 0,1 2 0,2 0 0,0 2 0,2 1 0,-34 59 0,56-86 0,0 0 0,0 0 0,0 0 0,1 1 0,-1-1 0,1 1 0,0-1 0,1 1 0,-1-1 0,1 1 0,0-1 0,0 1 0,1 0 0,-1-1 0,2 5 0,-1-6 0,0-1 0,0 0 0,0 0 0,0 0 0,0 0 0,1 0 0,-1 0 0,1 0 0,0 0 0,-1 0 0,1-1 0,0 1 0,0-1 0,0 1 0,0-1 0,1 0 0,-1 0 0,0 0 0,0 0 0,1 0 0,-1 0 0,0 0 0,1-1 0,-1 0 0,1 1 0,-1-1 0,1 0 0,-1 0 0,3 0 0,21-2 12,-1-1-1,0-2 1,0 0-1,39-14 1,12-2-1435,-54 16-5403</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7.151"/>
    </inkml:context>
    <inkml:brush xml:id="br0">
      <inkml:brushProperty name="width" value="0.05" units="cm"/>
      <inkml:brushProperty name="height" value="0.05" units="cm"/>
      <inkml:brushProperty name="color" value="#E71224"/>
    </inkml:brush>
  </inkml:definitions>
  <inkml:trace contextRef="#ctx0" brushRef="#br0">0 2900 24575,'10'-9'0,"0"1"0,0 0 0,1 0 0,0 2 0,0-1 0,1 1 0,0 1 0,20-7 0,104-22 0,-124 31 0,1001-255 0,-16-59 0,-589 164 0,503-264 0,-628 290 0,89-47 0,-85-2 0,-94 56 0,-19 18 0,191-122 0,-247 152 0,145-65 0,-213 112 0,179-106 0,39-18 0,-189 112 0,127-53 0,-135 54 0,-60 28 0,1 2 0,0-1 0,0 1 0,0 1 0,0 0 0,1 1 0,17-3 0,-19 6-1365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4"/>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298"/>
    </inkml:context>
    <inkml:brush xml:id="br0">
      <inkml:brushProperty name="width" value="0.05" units="cm"/>
      <inkml:brushProperty name="height" value="0.05" units="cm"/>
      <inkml:brushProperty name="color" value="#E71224"/>
    </inkml:brush>
  </inkml:definitions>
  <inkml:trace contextRef="#ctx0" brushRef="#br0">0 265 24575,'1'-1'0,"0"-1"0,0 1 0,0-1 0,0 1 0,0 0 0,1-1 0,-1 1 0,0 0 0,1 0 0,-1 0 0,1 0 0,-1 0 0,1 0 0,-1 0 0,1 1 0,0-1 0,-1 0 0,4 0 0,0-1 0,92-37 0,177-46 0,110 1 0,-312 69 0,-47 10-105,-8 1-210,1 0 0,0 2 0,23-1 0,-26 4-6511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299"/>
    </inkml:context>
    <inkml:brush xml:id="br0">
      <inkml:brushProperty name="width" value="0.05" units="cm"/>
      <inkml:brushProperty name="height" value="0.05" units="cm"/>
      <inkml:brushProperty name="color" value="#E71224"/>
    </inkml:brush>
  </inkml:definitions>
  <inkml:trace contextRef="#ctx0" brushRef="#br0">213 0 24575,'-2'13'0,"-1"-1"0,0 0 0,0 0 0,-1 0 0,-8 16 0,9-21 0,-38 93 0,4 2 0,5 1 0,-33 190 0,61-267 0,2 1 0,0-1 0,2 1 0,1 0 0,2-1 0,0 1 0,1-1 0,15 47 0,-13-57 0,1-1 0,0 1 0,1-2 0,0 1 0,1-1 0,1-1 0,0 1 0,1-2 0,0 1 0,1-2 0,1 1 0,-1-2 0,2 0 0,0 0 0,16 8 0,-15-10-151,0-1-1,1-1 0,-1 0 0,1-1 1,0-1-1,0 0 0,1-1 1,18 0-1,7-2-6674</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0"/>
    </inkml:context>
    <inkml:brush xml:id="br0">
      <inkml:brushProperty name="width" value="0.05" units="cm"/>
      <inkml:brushProperty name="height" value="0.05" units="cm"/>
      <inkml:brushProperty name="color" value="#E71224"/>
    </inkml:brush>
  </inkml:definitions>
  <inkml:trace contextRef="#ctx0" brushRef="#br0">1 116 24575,'2'0'0,"5"-3"0,3-3 0,6-2 0,9-1 0,8-3 0,7-1 0,6-2 0,0 2 0,2 0 0,-6 2 0,-6 3 0,-10 4-8191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1"/>
    </inkml:context>
    <inkml:brush xml:id="br0">
      <inkml:brushProperty name="width" value="0.05" units="cm"/>
      <inkml:brushProperty name="height" value="0.05" units="cm"/>
      <inkml:brushProperty name="color" value="#E71224"/>
    </inkml:brush>
  </inkml:definitions>
  <inkml:trace contextRef="#ctx0" brushRef="#br0">0 2238 24575,'5'-1'0,"0"0"0,0 0 0,0-1 0,0 0 0,-1 0 0,1 0 0,0-1 0,7-5 0,7-3 0,1896-1059 0,-1706 936 0,1091-663 0,-946 604-1365,-333 183-5461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2"/>
    </inkml:context>
    <inkml:brush xml:id="br0">
      <inkml:brushProperty name="width" value="0.05" units="cm"/>
      <inkml:brushProperty name="height" value="0.05" units="cm"/>
      <inkml:brushProperty name="color" value="#E71224"/>
    </inkml:brush>
  </inkml:definitions>
  <inkml:trace contextRef="#ctx0" brushRef="#br0">1 56 24575,'6'-4'0,"1"1"0,-1-1 0,1 2 0,0-1 0,0 1 0,1 0 0,-1 0 0,0 1 0,1 0 0,-1 0 0,9 1 0,-2-2 0,328-25 0,-277 25 0,-1 3 0,0 3 0,84 16 0,-143-19 0,-1 0 0,1 0 0,-1 1 0,0-1 0,1 1 0,-1 0 0,0 0 0,0 0 0,7 6 0,-10-7 0,1 0 0,-1 1 0,0-1 0,0 1 0,0 0 0,0-1 0,0 1 0,0 0 0,-1-1 0,1 1 0,-1 0 0,1 0 0,-1 0 0,1 0 0,-1-1 0,0 1 0,0 0 0,0 0 0,0 0 0,0 0 0,-1 0 0,1 0 0,0 0 0,-1-1 0,0 1 0,0 2 0,-7 15 0,0 0 0,-1 0 0,-1-1 0,-1-1 0,-15 20 0,-72 79 0,66-81 0,-4 7-1365,6-7-5461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3"/>
    </inkml:context>
    <inkml:brush xml:id="br0">
      <inkml:brushProperty name="width" value="0.05" units="cm"/>
      <inkml:brushProperty name="height" value="0.05" units="cm"/>
      <inkml:brushProperty name="color" value="#E71224"/>
    </inkml:brush>
  </inkml:definitions>
  <inkml:trace contextRef="#ctx0" brushRef="#br0">278 0 24575,'3'3'0,"-2"4"0,-4 6 0,-4 7 0,-4 11 0,-6 9 0,-5 9 0,-6 7 0,1 6 0,-2 4 0,-2-1 0,3-3 0,2-7 0,3-9 0,5-10 0,9-14 0,6-10-8191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4"/>
    </inkml:context>
    <inkml:brush xml:id="br0">
      <inkml:brushProperty name="width" value="0.05" units="cm"/>
      <inkml:brushProperty name="height" value="0.05" units="cm"/>
      <inkml:brushProperty name="color" value="#E71224"/>
    </inkml:brush>
  </inkml:definitions>
  <inkml:trace contextRef="#ctx0" brushRef="#br0">56 337 24575,'-6'6'0,"1"1"0,0-1 0,0 1 0,0 0 0,1 1 0,0-1 0,0 1 0,1 0 0,0 0 0,0 0 0,1 0 0,0 0 0,0 1 0,1-1 0,0 0 0,1 1 0,0-1 0,0 1 0,1-1 0,0 1 0,0-1 0,1 0 0,0 1 0,5 12 0,-4-13 0,1 0 0,-1-1 0,1 0 0,1 0 0,-1 0 0,1 0 0,0-1 0,1 1 0,-1-2 0,1 1 0,0 0 0,1-1 0,-1 0 0,1-1 0,0 1 0,0-1 0,1-1 0,-1 1 0,1-1 0,0-1 0,0 1 0,0-1 0,0-1 0,0 1 0,13-1 0,-4-2 0,1 0 0,-1-2 0,1 0 0,-1-1 0,0 0 0,-1-2 0,1 0 0,-1-1 0,0 0 0,0-1 0,-1-1 0,0-1 0,17-15 0,19-17 0,-1-3 0,47-58 0,-87 93 0,212-271 0,-169 209 0,-52 70 0,0 1 0,-1-1 0,1 1 0,0-1 0,1 1 0,-1-1 0,0 1 0,0 0 0,0 0 0,1-1 0,-1 1 0,1 0 0,-1 0 0,1 0 0,-1 1 0,1-1 0,-1 0 0,1 1 0,0-1 0,-1 1 0,1-1 0,0 1 0,0 0 0,-1-1 0,1 1 0,0 0 0,0 0 0,0 1 0,2-1 0,0 3 0,0-1 0,0 1 0,0 0 0,0 0 0,-1 0 0,0 0 0,1 1 0,-1-1 0,-1 1 0,4 4 0,91 138 1,127 254 1,-105-175-1370,-90-173-5458</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5"/>
    </inkml:context>
    <inkml:brush xml:id="br0">
      <inkml:brushProperty name="width" value="0.05" units="cm"/>
      <inkml:brushProperty name="height" value="0.05" units="cm"/>
      <inkml:brushProperty name="color" value="#E71224"/>
    </inkml:brush>
  </inkml:definitions>
  <inkml:trace contextRef="#ctx0" brushRef="#br0">1 0 24575,'31'3'0,"1"2"0,-1 0 0,0 2 0,0 2 0,42 17 0,-2-2 0,293 95 0,302 92 0,-278-99 0,987 275 0,-731-203 0,1040 446 0,619 441 0,-1282-641 0,-989-419 120,-20-9-321,-13-7-1083,-12-5-5542</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6"/>
    </inkml:context>
    <inkml:brush xml:id="br0">
      <inkml:brushProperty name="width" value="0.05" units="cm"/>
      <inkml:brushProperty name="height" value="0.05" units="cm"/>
      <inkml:brushProperty name="color" value="#E71224"/>
    </inkml:brush>
  </inkml:definitions>
  <inkml:trace contextRef="#ctx0" brushRef="#br0">0 349 24575,'69'13'0,"669"20"0,-666-31 0,257 7 0,-328-8 0,0-1 0,0 0 0,0 0 0,0 0 0,0 0 0,0 0 0,0 0 0,0 0 0,0 0 0,0 0 0,0 0 0,0 0 0,0 0 0,-1-1 0,1 1 0,0 0 0,0-1 0,0 1 0,0-1 0,0 1 0,-1-1 0,1 1 0,0-1 0,0 0 0,-1 1 0,1-1 0,0 0 0,-1 0 0,1 1 0,-1-1 0,1 0 0,-1 0 0,1 0 0,-1 0 0,0 0 0,1 1 0,-1-1 0,0 0 0,0 0 0,0 0 0,0 0 0,1 0 0,-1 0 0,-1 0 0,1 0 0,0 0 0,0 0 0,0 0 0,0 0 0,-1 0 0,1 0 0,0 0 0,-1 1 0,1-1 0,-1-1 0,-4-10 0,-1 0 0,0 0 0,-12-16 0,7 10 0,-12-21-120,-10-18-502,-49-118-1,75 156-6203</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7"/>
    </inkml:context>
    <inkml:brush xml:id="br0">
      <inkml:brushProperty name="width" value="0.05" units="cm"/>
      <inkml:brushProperty name="height" value="0.05" units="cm"/>
      <inkml:brushProperty name="color" value="#E71224"/>
    </inkml:brush>
  </inkml:definitions>
  <inkml:trace contextRef="#ctx0" brushRef="#br0">378 73 24575,'-8'-8'0,"8"6"0,-1 1 0,0-1 0,0 1 0,0 0 0,0 0 0,-1-1 0,1 1 0,0 0 0,0 0 0,-1 0 0,1 0 0,-1 0 0,1 0 0,-1 1 0,1-1 0,-1 0 0,1 1 0,-1-1 0,0 1 0,1 0 0,-1-1 0,0 1 0,1 0 0,-1 0 0,0 0 0,1 0 0,-1 0 0,0 1 0,1-1 0,-1 0 0,0 1 0,1-1 0,-1 1 0,1 0 0,-1-1 0,1 1 0,-1 0 0,1 0 0,0 0 0,-2 1 0,-18 13 0,1 0 0,1 1 0,0 0 0,1 2 0,-22 27 0,11-7 0,-46 78 0,64-98 0,1 1 0,1 0 0,1 0 0,1 1 0,1 0 0,0 1 0,-4 28 0,10-40 0,-1 0 0,1 0 0,0 0 0,1 1 0,0-1 0,0 0 0,1 0 0,0 0 0,1 0 0,0-1 0,0 1 0,1-1 0,0 0 0,0 1 0,1-2 0,0 1 0,1-1 0,-1 1 0,10 7 0,0-2 0,1 0 0,0-1 0,1-1 0,1-1 0,0 0 0,0-1 0,0-1 0,1-1 0,1-1 0,-1 0 0,1-2 0,24 4 0,4-3 0,0-1 0,1-2 0,95-10 0,-107 3 0,0-1 0,0-2 0,-1-2 0,-1-1 0,1-2 0,-2-1 0,0-1 0,63-41 0,-80 45 0,0-1 0,-1-1 0,0 0 0,-1-2 0,-1 1 0,0-2 0,-1 0 0,-1 0 0,0-1 0,-2-1 0,1 0 0,-2 0 0,-1-1 0,0 0 0,-1-1 0,-1 1 0,5-36 0,-9 43 0,-1 0 0,-1 0 0,0 1 0,0-1 0,-1 0 0,-1 0 0,0 1 0,-1-1 0,0 1 0,-1-1 0,0 1 0,0 0 0,-1 0 0,-1 1 0,0 0 0,0 0 0,-1 0 0,0 1 0,-1 0 0,0 0 0,-1 0 0,1 2 0,-1-1 0,-14-8 0,5 5 0,-1 0 0,0 1 0,-1 1 0,0 1 0,-1 1 0,0 1 0,0 0 0,0 2 0,0 0 0,-1 2 0,1 0 0,-34 2 0,-18 7-682,-92 21-1,116-18-6143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5"/>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8"/>
    </inkml:context>
    <inkml:brush xml:id="br0">
      <inkml:brushProperty name="width" value="0.05" units="cm"/>
      <inkml:brushProperty name="height" value="0.05" units="cm"/>
      <inkml:brushProperty name="color" value="#E71224"/>
    </inkml:brush>
  </inkml:definitions>
  <inkml:trace contextRef="#ctx0" brushRef="#br0">33 1823 24575,'-16'1'0,"-1"0"0,17-2 0,1 0 0,-1 0 0,0 0 0,1 0 0,-1 0 0,1 0 0,-1 0 0,1 0 0,0 0 0,-1 1 0,1-1 0,0 0 0,0 0 0,0 1 0,-1-1 0,1 0 0,0 1 0,0-1 0,0 1 0,1-1 0,49-35 0,70-36 0,34-22 0,-101 59 0,1 2 0,1 2 0,2 4 0,65-23 0,249-66 0,-359 113 0,1121-301 0,-78 51 0,-720 182 0,455-87 0,250-33 0,1083-129 0,-1387 306 0,-665 16 0,1061 93 0,-577-35 0,302 42 0,-344-37 0,-238-30 0,-2 12 0,305 94 0,-92 30 0,61 17 0,633 139 0,-763-187 0,-321-104 0,289 112 0,-346-131 0,-4-1 0,-1 2 0,44 30 0,2 2 0,-79-46 0,-11-2 0,-30 0 0,-50-7 0,56 3-1365,18 1-5461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9"/>
    </inkml:context>
    <inkml:brush xml:id="br0">
      <inkml:brushProperty name="width" value="0.05" units="cm"/>
      <inkml:brushProperty name="height" value="0.05" units="cm"/>
      <inkml:brushProperty name="color" value="#E71224"/>
    </inkml:brush>
  </inkml:definitions>
  <inkml:trace contextRef="#ctx0" brushRef="#br0">16 414 24575,'-1'0'0,"0"1"0,1-1 0,-1 0 0,1-1 0,-1 1 0,1 0 0,-1 0 0,0 0 0,1 0 0,-1 0 0,1 0 0,-1-1 0,1 1 0,-1 0 0,1-1 0,-1 1 0,1 0 0,-1-1 0,1 1 0,-1 0 0,1-1 0,0 1 0,-1-1 0,1 1 0,0-1 0,-1 1 0,1-1 0,0 1 0,0-1 0,-1 1 0,1-1 0,0 1 0,0-1 0,0 1 0,0-1 0,0 0 0,0 1 0,0-1 0,0 1 0,0-1 0,0 1 0,0-1 0,0 0 0,0 1 0,0-1 0,0 1 0,1-1 0,-1 1 0,0-1 0,0 1 0,1-1 0,-1 1 0,0-1 0,1 1 0,-1-1 0,0 1 0,1 0 0,-1-1 0,1 1 0,-1-1 0,1 1 0,-1 0 0,1 0 0,-1-1 0,2 1 0,24-10 0,1 1 0,0 1 0,1 2 0,55-6 0,-22 3 0,20-6 0,-20 3 0,0 3 0,67-1 0,-75 16 0,-45-4 0,0-1 0,0 1 0,-1-1 0,1-1 0,0 1 0,0-2 0,0 1 0,0-1 0,0 0 0,11-3 0,-19 3 0,1 0 0,-1 1 0,0-1 0,0 0 0,0 0 0,0 0 0,0 1 0,0-1 0,0 0 0,0 0 0,-1 0 0,1 1 0,0-1 0,0 0 0,-1 0 0,1 1 0,0-1 0,-1 0 0,1 1 0,0-1 0,-1 0 0,1 1 0,-1-1 0,0 1 0,1-1 0,-1 1 0,1-1 0,-1 1 0,0-1 0,1 1 0,-1-1 0,0 1 0,-1-1 0,-24-20 0,-52-41 0,57 43 0,-2 0 0,0 2 0,-38-21 0,11 15-455,-2 1 0,-89-23 0,122 40-6371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0"/>
    </inkml:context>
    <inkml:brush xml:id="br0">
      <inkml:brushProperty name="width" value="0.05" units="cm"/>
      <inkml:brushProperty name="height" value="0.05" units="cm"/>
      <inkml:brushProperty name="color" value="#E71224"/>
    </inkml:brush>
  </inkml:definitions>
  <inkml:trace contextRef="#ctx0" brushRef="#br0">702 152 24575,'3'-3'0,"0"0"0,0 0 0,-1 0 0,1-1 0,-1 1 0,0-1 0,0 1 0,0-1 0,0 0 0,-1 0 0,1 0 0,-1 0 0,0 0 0,0 0 0,-1 0 0,1 0 0,-1 0 0,0-1 0,0 1 0,0 0 0,-1 0 0,-1-8 0,1 9 0,0-1 0,-1 1 0,0 0 0,1 0 0,-1 0 0,0 0 0,0 0 0,-1 0 0,1 0 0,-1 1 0,1-1 0,-1 1 0,0 0 0,0 0 0,0 0 0,0 0 0,0 0 0,0 1 0,-1-1 0,1 1 0,0 0 0,-1 0 0,1 0 0,-1 1 0,1-1 0,-6 1 0,-10-1 0,1 2 0,-1 1 0,0 0 0,1 1 0,0 1 0,0 1 0,0 0 0,0 1 0,1 1 0,0 1 0,0 1 0,-16 10 0,-7 8 0,0 1 0,3 2 0,-53 52 0,68-60 0,1 1 0,1 1 0,1 1 0,1 1 0,2 0 0,0 1 0,2 1 0,-12 33 0,20-47 0,2 0 0,0 0 0,1 1 0,0-1 0,1 1 0,1 0 0,0 0 0,1-1 0,1 1 0,0 0 0,1 0 0,0-1 0,1 1 0,1-1 0,0 0 0,2 0 0,-1 0 0,1 0 0,9 13 0,-2-7 0,2 0 0,0 0 0,1-1 0,1-1 0,0-1 0,1-1 0,1 0 0,1-1 0,0-1 0,1-1 0,1-1 0,0 0 0,41 14 0,-23-14 0,0-2 0,1-1 0,0-2 0,0-2 0,0-2 0,1-2 0,57-5 0,-95 4-21,292-31-1323,-273 27-5482</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1"/>
    </inkml:context>
    <inkml:brush xml:id="br0">
      <inkml:brushProperty name="width" value="0.05" units="cm"/>
      <inkml:brushProperty name="height" value="0.05" units="cm"/>
      <inkml:brushProperty name="color" value="#E71224"/>
    </inkml:brush>
  </inkml:definitions>
  <inkml:trace contextRef="#ctx0" brushRef="#br0">281 1 24575,'-113'78'0,"83"-56"0,-33 35 0,53-48 0,1 1 0,1 0 0,0 1 0,1-1 0,-1 2 0,2-1 0,-7 15 0,12-24 0,0 0 0,0 0 0,1 0 0,-1 0 0,0 1 0,1-1 0,0 0 0,-1 0 0,1 0 0,0 0 0,0 1 0,0-1 0,0 0 0,1 0 0,-1 0 0,1 0 0,-1 0 0,1 1 0,0-1 0,-1 0 0,1 0 0,0 0 0,0-1 0,2 4 0,0-3 0,0 1 0,0-1 0,0 0 0,0 0 0,0 0 0,1-1 0,-1 1 0,0-1 0,1 1 0,0-1 0,-1 0 0,1-1 0,4 2 0,8-1 0,0 0 0,1 0 0,-1-2 0,1 0 0,21-4 0,1-5 0,0-1 0,-1-2 0,-1-2 0,0-2 0,52-31 0,-88 46-60,-11 5 209,-13 5-1603,6 0-5372</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2"/>
    </inkml:context>
    <inkml:brush xml:id="br0">
      <inkml:brushProperty name="width" value="0.05" units="cm"/>
      <inkml:brushProperty name="height" value="0.05" units="cm"/>
      <inkml:brushProperty name="color" value="#E71224"/>
    </inkml:brush>
  </inkml:definitions>
  <inkml:trace contextRef="#ctx0" brushRef="#br0">233 145 24575,'2'0'0,"-1"0"0,1-1 0,0 1 0,0 0 0,-1-1 0,1 0 0,0 1 0,-1-1 0,1 0 0,0 0 0,-1 0 0,1 0 0,-1 0 0,0 0 0,1-1 0,-1 1 0,0 0 0,0-1 0,0 1 0,0-1 0,0 1 0,0-1 0,0 0 0,0 1 0,-1-1 0,1 0 0,-1 1 0,1-1 0,-1 0 0,1 0 0,-1 0 0,0 1 0,0-1 0,0 0 0,0 0 0,0 0 0,-1 1 0,1-1 0,-1 0 0,1 0 0,-1 0 0,1 1 0,-1-1 0,0 0 0,-1-2 0,-11-5 0,0 0 0,0 0 0,0 2 0,-1-1 0,-1 2 0,1 0 0,-1 0 0,0 1 0,0 1 0,0 1 0,-1 0 0,-29-1 0,12 6-1365,19 0-5461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3"/>
    </inkml:context>
    <inkml:brush xml:id="br0">
      <inkml:brushProperty name="width" value="0.05" units="cm"/>
      <inkml:brushProperty name="height" value="0.05" units="cm"/>
      <inkml:brushProperty name="color" value="#E71224"/>
    </inkml:brush>
  </inkml:definitions>
  <inkml:trace contextRef="#ctx0" brushRef="#br0">1 10 24575,'1'-1'0,"1"0"0,0-1 0,0 1 0,0 1 0,0-1 0,0 0 0,0 0 0,0 1 0,0-1 0,0 1 0,0 0 0,0 0 0,0 0 0,0 0 0,1 0 0,-1 0 0,0 0 0,0 1 0,0-1 0,2 1 0,50 18 0,-33-12 0,280 73 0,-135-39 0,347 83 0,14-39 0,28 6 0,152 26 0,-421-96 0,107 16 0,251 57 0,-356-66 0,55 7 0,-243-20 0,136 38 0,-157-29 0,57 15 0,-55-15 6,-58-16-280,-1-1 0,1-1-1,1-1 1,36 2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4"/>
    </inkml:context>
    <inkml:brush xml:id="br0">
      <inkml:brushProperty name="width" value="0.05" units="cm"/>
      <inkml:brushProperty name="height" value="0.05" units="cm"/>
      <inkml:brushProperty name="color" value="#E71224"/>
    </inkml:brush>
  </inkml:definitions>
  <inkml:trace contextRef="#ctx0" brushRef="#br0">0 1953 24575,'77'-3'0,"0"-5"0,114-25 0,-165 28 0,674-141 0,-465 96 0,90-21 0,523-102 0,-115 16 0,-9-36 0,-614 162 0,136-38 0,174-47 0,606-183 0,-481 126 0,139-53 0,-496 142 0,-104 43 0,94-30 0,-167 67-1365</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5"/>
    </inkml:context>
    <inkml:brush xml:id="br0">
      <inkml:brushProperty name="width" value="0.05" units="cm"/>
      <inkml:brushProperty name="height" value="0.05" units="cm"/>
      <inkml:brushProperty name="color" value="#E71224"/>
    </inkml:brush>
  </inkml:definitions>
  <inkml:trace contextRef="#ctx0" brushRef="#br0">0 0 24575,'9'7'0,"-1"0"0,1-1 0,1 0 0,-1-1 0,1 0 0,12 4 0,28 16 0,40 35-682,96 82-1,-172-130-6143</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6"/>
    </inkml:context>
    <inkml:brush xml:id="br0">
      <inkml:brushProperty name="width" value="0.05" units="cm"/>
      <inkml:brushProperty name="height" value="0.05" units="cm"/>
      <inkml:brushProperty name="color" value="#E71224"/>
    </inkml:brush>
  </inkml:definitions>
  <inkml:trace contextRef="#ctx0" brushRef="#br0">1 147 24575,'5'-1'0,"-1"-1"0,1 0 0,0 1 0,-1-1 0,1-1 0,7-4 0,7-4 0,274-91 0,-269 95 0,-15 4 0,1 1 0,-1 1 0,0-1 0,1 2 0,0-1 0,-1 1 0,1 1 0,-1 0 0,15 3 0,6 3 0,47 19 0,-17-4 0,-58-22 0,0 1 0,0 0 0,0 0 0,0 0 0,0 0 0,0 1 0,0-1 0,0 0 0,-1 1 0,1-1 0,0 1 0,-1 0 0,0-1 0,1 1 0,-1 0 0,0 0 0,0 0 0,0 0 0,0 0 0,0 0 0,0 0 0,-1 0 0,1 0 0,-1 1 0,1-1 0,-1 0 0,0 0 0,0 1 0,0-1 0,0 0 0,-1 4 0,-1 9 0,-1 0 0,0-1 0,-11 27 0,5-14 0,-43 199-1365,45-201-5461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7"/>
    </inkml:context>
    <inkml:brush xml:id="br0">
      <inkml:brushProperty name="width" value="0.05" units="cm"/>
      <inkml:brushProperty name="height" value="0.05" units="cm"/>
      <inkml:brushProperty name="color" value="#E71224"/>
    </inkml:brush>
  </inkml:definitions>
  <inkml:trace contextRef="#ctx0" brushRef="#br0">3 0 24575,'-1'1'0,"1"-1"0,0 0 0,0 1 0,-1-1 0,1 1 0,0-1 0,0 0 0,0 1 0,0-1 0,0 1 0,0-1 0,0 0 0,0 1 0,-1-1 0,2 1 0,-1-1 0,0 1 0,0-1 0,0 0 0,0 1 0,0-1 0,0 1 0,0-1 0,0 0 0,1 1 0,-1-1 0,0 1 0,0-1 0,0 0 0,1 1 0,-1-1 0,0 0 0,1 1 0,-1-1 0,0 0 0,1 0 0,-1 1 0,0-1 0,1 0 0,-1 0 0,1 1 0,15 17 0,5-1 0,1 0 0,1-2 0,0 0 0,40 17 0,108 38 0,-112-47 0,908 383 0,-862-360 0,345 149 0,254 74 0,-497-196 0,317 124 0,-163-67 0,39 16 0,117 87 0,-356-147 0,177 86 0,-242-129 0,195 76 0,195 65 0,98 32 0,-541-201 0,-23-7 0,1-1 0,0-1 0,0-1 0,0-1 0,0 0 0,31 0 0,-39-6-1365,-4-2-5461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6"/>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8"/>
    </inkml:context>
    <inkml:brush xml:id="br0">
      <inkml:brushProperty name="width" value="0.05" units="cm"/>
      <inkml:brushProperty name="height" value="0.05" units="cm"/>
      <inkml:brushProperty name="color" value="#E71224"/>
    </inkml:brush>
  </inkml:definitions>
  <inkml:trace contextRef="#ctx0" brushRef="#br0">0 351 24575,'209'-10'0,"-137"6"0,214 1 0,-285 4 0,0-1 0,-1 0 0,1 0 0,0 0 0,0 0 0,-1 0 0,1 0 0,0 0 0,0 0 0,-1 0 0,1 0 0,0 0 0,0 0 0,0 0 0,-1-1 0,1 1 0,0 0 0,-1-1 0,1 1 0,0 0 0,-1-1 0,1 1 0,0-1 0,-1 1 0,1-1 0,-1 1 0,1-1 0,-1 0 0,1 1 0,-1-1 0,1 0 0,-1 1 0,0-1 0,1 0 0,-1 1 0,0-2 0,-15-23 0,-5-4 0,2-24-115,8 24 196,0 1 1,-20-36-1,25 56-196,0 0 0,0 1 0,0 0 1,-1 0-1,1 0 0,-2 1 0,1-1 0,-1 2 0,0-1 0,0 1 0,-1 0 0,-11-6 0,7 6-6711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9"/>
    </inkml:context>
    <inkml:brush xml:id="br0">
      <inkml:brushProperty name="width" value="0.05" units="cm"/>
      <inkml:brushProperty name="height" value="0.05" units="cm"/>
      <inkml:brushProperty name="color" value="#E71224"/>
    </inkml:brush>
  </inkml:definitions>
  <inkml:trace contextRef="#ctx0" brushRef="#br0">762 237 24575,'7'-1'0,"0"0"0,0 0 0,0-1 0,-1 0 0,1-1 0,-1 1 0,1-1 0,-1 0 0,8-6 0,50-38 0,-62 45 0,1 0 0,-1 0 0,1 0 0,-1-1 0,0 1 0,0-1 0,0 1 0,0-1 0,-1 0 0,1 0 0,-1 1 0,1-1 0,-1 0 0,0 0 0,0-1 0,-1 1 0,1 0 0,-1 0 0,1 0 0,-1 0 0,0-4 0,-1 4 0,0-1 0,0 1 0,0 0 0,-1-1 0,1 1 0,-1 0 0,0 0 0,0 0 0,0 1 0,0-1 0,-1 0 0,1 1 0,-1-1 0,1 1 0,-1 0 0,-3-2 0,-5-3 0,1 1 0,-1 0 0,0 1 0,-1 0 0,1 1 0,-1 0 0,0 1 0,0 0 0,-23-1 0,-15 2 0,0 3 0,0 2 0,0 2 0,1 3 0,0 1 0,0 3 0,1 1 0,-53 24 0,67-21 0,1 1 0,-44 31 0,66-40 0,0 0 0,0 1 0,1 0 0,1 0 0,-1 1 0,1 1 0,1 0 0,0 0 0,1 0 0,-7 14 0,12-20 0,1 1 0,-1 0 0,1 0 0,0 0 0,0 0 0,0 0 0,1 0 0,0 0 0,0 0 0,1 0 0,-1 0 0,2 0 0,-1 0 0,0 0 0,1-1 0,0 1 0,1 0 0,-1-1 0,1 1 0,0-1 0,0 0 0,1 0 0,-1 0 0,1-1 0,8 9 0,10 8 0,1-1 0,0-1 0,48 29 0,-62-42 0,79 46 0,97 41 0,-115-62 0,-2 3 0,-2 4 0,91 66 0,-146-95 0,0 0 0,0 1 0,-1 1 0,-1-1 0,0 1 0,11 18 0,-18-26 0,-1-1 0,1 1 0,-1-1 0,0 1 0,0 0 0,0 0 0,0 0 0,0 0 0,0 0 0,-1-1 0,0 1 0,0 0 0,1 0 0,-2 0 0,1 0 0,0 0 0,-1 0 0,1 0 0,-1 0 0,0 0 0,0 0 0,0 0 0,0-1 0,0 1 0,-1 0 0,1-1 0,-1 1 0,0-1 0,0 0 0,0 1 0,0-1 0,0 0 0,0 0 0,0 0 0,-1-1 0,1 1 0,-4 1 0,-10 7 0,-1-2 0,0 0 0,0 0 0,-1-2 0,0 0 0,-28 5 0,-121 11 0,95-14 0,28-2-119,-104 9 372,128-14-503,1-1 0,-1-1 0,1 0 1,-1-2-1,-25-6 0,24 2-6576</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20"/>
    </inkml:context>
    <inkml:brush xml:id="br0">
      <inkml:brushProperty name="width" value="0.05" units="cm"/>
      <inkml:brushProperty name="height" value="0.05" units="cm"/>
      <inkml:brushProperty name="color" value="#E71224"/>
    </inkml:brush>
  </inkml:definitions>
  <inkml:trace contextRef="#ctx0" brushRef="#br0">347 1 24575,'0'0'0,"1"0"0,-1 0 0,1 0 0,-1 0 0,1 0 0,-1 1 0,1-1 0,-1 0 0,1 0 0,-1 0 0,1 1 0,-1-1 0,0 0 0,1 1 0,-1-1 0,1 0 0,-1 1 0,0-1 0,1 0 0,-1 1 0,0-1 0,0 1 0,1-1 0,-1 1 0,0-1 0,0 1 0,0-1 0,1 0 0,-1 1 0,0-1 0,0 1 0,0-1 0,0 1 0,0-1 0,0 1 0,0-1 0,0 1 0,0-1 0,0 1 0,0-1 0,-1 1 0,1-1 0,0 1 0,0-1 0,0 1 0,-1-1 0,1 1 0,0-1 0,0 1 0,-1-1 0,1 0 0,0 1 0,-1-1 0,1 0 0,-1 1 0,1-1 0,-21 29 0,21-28 0,-127 132 0,98-107 0,1 2 0,2 0 0,0 2 0,2 1 0,-34 59 0,56-86 0,0 0 0,0 0 0,0 0 0,1 1 0,-1-1 0,1 1 0,0-1 0,1 1 0,-1-1 0,1 1 0,0-1 0,0 1 0,1 0 0,-1-1 0,2 5 0,-1-6 0,0-1 0,0 0 0,0 0 0,0 0 0,0 0 0,1 0 0,-1 0 0,1 0 0,0 0 0,-1 0 0,1-1 0,0 1 0,0-1 0,0 1 0,0-1 0,1 0 0,-1 0 0,0 0 0,0 0 0,1 0 0,-1 0 0,0 0 0,1-1 0,-1 0 0,1 1 0,-1-1 0,1 0 0,-1 0 0,3 0 0,21-2 12,-1-1-1,0-2 1,0 0-1,39-14 1,12-2-1435,-54 16-5403</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21"/>
    </inkml:context>
    <inkml:brush xml:id="br0">
      <inkml:brushProperty name="width" value="0.05" units="cm"/>
      <inkml:brushProperty name="height" value="0.05" units="cm"/>
      <inkml:brushProperty name="color" value="#E71224"/>
    </inkml:brush>
  </inkml:definitions>
  <inkml:trace contextRef="#ctx0" brushRef="#br0">0 2900 24575,'10'-9'0,"0"1"0,0 0 0,1 0 0,0 2 0,0-1 0,1 1 0,0 1 0,20-7 0,104-22 0,-124 31 0,1001-255 0,-16-59 0,-589 164 0,503-264 0,-628 290 0,89-47 0,-85-2 0,-94 56 0,-19 18 0,191-122 0,-247 152 0,145-65 0,-213 112 0,179-106 0,39-18 0,-189 112 0,127-53 0,-135 54 0,-60 28 0,1 2 0,0-1 0,0 1 0,0 1 0,0 0 0,1 1 0,17-3 0,-19 6-1365</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4.511"/>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9.061"/>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16.134"/>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078"/>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423"/>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0.120"/>
    </inkml:context>
    <inkml:brush xml:id="br0">
      <inkml:brushProperty name="width" value="0.05" units="cm"/>
      <inkml:brushProperty name="height" value="0.05" units="cm"/>
      <inkml:brushProperty name="color" value="#E71224"/>
    </inkml:brush>
  </inkml:definitions>
  <inkml:trace contextRef="#ctx0" brushRef="#br0">220 6 24575,'21'-3'0,"-18"3"0,-12 7 0,3-1 0,-11 7 0,-21 18 0,-51 53 0,79-74 0,1 1 0,0 0 0,1 0 0,1 1 0,-1 0 0,2 1 0,0-1 0,0 1 0,1 0 0,-3 16 0,7-25 0,0 0 0,1 0 0,-1 0 0,1 0 0,0 0 0,0-1 0,1 1 0,-1 0 0,1 0 0,0 0 0,0 0 0,0-1 0,0 1 0,1 0 0,1 3 0,-2-6 0,0 0 0,0 0 0,0 0 0,0 0 0,1 0 0,-1 0 0,0 0 0,0 0 0,1 0 0,-1 0 0,0-1 0,1 1 0,-1-1 0,1 1 0,-1-1 0,1 1 0,-1-1 0,1 0 0,-1 0 0,1 0 0,-1 0 0,1 0 0,-1 0 0,1 0 0,-1 0 0,1 0 0,-1-1 0,1 1 0,-1-1 0,1 1 0,-1-1 0,1 0 0,-1 1 0,0-1 0,0 0 0,1 0 0,-1 0 0,2-2 0,290-215 0,-290 216 0,0 1 0,0-1 0,0 0 0,-1 0 0,1-1 0,-1 1 0,1 0 0,-1-1 0,0 1 0,0-1 0,0 0 0,-1 0 0,1 0 0,-1 0 0,1 0 0,-1 0 0,1-4 0,-2 5 0,0-1 0,0 0 0,-1 1 0,1-1 0,-1 0 0,0 1 0,0-1 0,0 1 0,0-1 0,0 1 0,0-1 0,-1 1 0,1 0 0,-1 0 0,1 0 0,-1 0 0,0 0 0,0 0 0,0 0 0,0 0 0,-4-1 0,1-2 7,-1 1 0,0 0 0,0 0 0,0 1 0,-1 0 0,1 0 0,-1 0 0,1 1 0,-1 0 0,-13-2 0,3 2-150,0 2 0,0 0 0,-19 2 0,6 0-727,16-1-5956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0.4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1.841"/>
    </inkml:context>
    <inkml:brush xml:id="br0">
      <inkml:brushProperty name="width" value="0.05" units="cm"/>
      <inkml:brushProperty name="height" value="0.05" units="cm"/>
      <inkml:brushProperty name="color" value="#E71224"/>
    </inkml:brush>
  </inkml:definitions>
  <inkml:trace contextRef="#ctx0" brushRef="#br0">1 1 24575,'6'4'0,"0"0"0,0 1 0,1-2 0,-1 1 0,1-1 0,10 4 0,17 8 0,157 112 0,-166-109 0,60 36 0,109 51 0,-2-2 0,97 43 0,-132-89 0,-121-45 0,1-2 0,0-1 0,53 5 0,-7-1 0,244 52 0,493 73 0,-588-105 0,403 41 0,-417-54 0,-39-5 0,202 27 0,-298-39 0,-56-4 0,0 2 0,27 5 0,-49-6 40,-15-4-1354,10 4 1223,-15-6-6735</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3.273"/>
    </inkml:context>
    <inkml:brush xml:id="br0">
      <inkml:brushProperty name="width" value="0.05" units="cm"/>
      <inkml:brushProperty name="height" value="0.05" units="cm"/>
      <inkml:brushProperty name="color" value="#E71224"/>
    </inkml:brush>
  </inkml:definitions>
  <inkml:trace contextRef="#ctx0" brushRef="#br0">532 50 24575,'0'-2'0,"0"1"0,1-1 0,-1 1 0,0-1 0,0 0 0,0 1 0,0-1 0,0 1 0,0-1 0,-1 1 0,1-1 0,0 0 0,-1 1 0,0-1 0,1 1 0,-1 0 0,0-1 0,1 1 0,-1-1 0,0 1 0,0 0 0,0 0 0,0-1 0,0 1 0,-1 0 0,1 0 0,0 0 0,0 0 0,-1 1 0,1-1 0,0 0 0,-1 0 0,1 1 0,-1-1 0,1 1 0,-1-1 0,1 1 0,-3 0 0,-4-2 0,0 1 0,0 1 0,0-1 0,0 1 0,0 1 0,0-1 0,1 1 0,-1 1 0,0 0 0,0 0 0,1 0 0,-1 1 0,1 0 0,0 0 0,0 1 0,0 0 0,-11 8 0,-10 9 0,1 2 0,-40 42 0,50-48 0,-13 13 0,-5 5 0,-50 61 0,78-86 0,0 0 0,0 0 0,1 1 0,0 0 0,1 0 0,0 0 0,0 0 0,2 1 0,-1 0 0,2 0 0,-3 23 0,5-29 0,0 1 0,0 0 0,1 0 0,0-1 0,1 1 0,-1-1 0,1 1 0,1-1 0,-1 0 0,1 1 0,0-1 0,8 10 0,-4-7 0,0 0 0,1-1 0,0 0 0,0 0 0,1-1 0,0 0 0,11 6 0,6 2 0,1-2 0,1-1 0,0-1 0,55 14 0,-32-13 0,0-3 0,0-2 0,76 0 0,-89-7 0,0-2 0,0-1 0,0-2 0,-1-2 0,52-16 0,-85 22-92,0 0-14,0 0 0,-1 0 0,1-1 0,-1 1 0,1-1 0,-1 0-1,0 0 1,1 0 0,-1 0 0,0 0 0,5-6 0,-4 0-6720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6.663"/>
    </inkml:context>
    <inkml:brush xml:id="br0">
      <inkml:brushProperty name="width" value="0.05" units="cm"/>
      <inkml:brushProperty name="height" value="0.05" units="cm"/>
      <inkml:brushProperty name="color" value="#E71224"/>
    </inkml:brush>
  </inkml:definitions>
  <inkml:trace contextRef="#ctx0" brushRef="#br0">0 1460 24575,'236'-16'0,"53"0"0,-67 0 0,455-36 0,-1-64 0,-383 62 0,-86 7 0,306-112 0,-391 117 0,401-167 0,-48 16 0,-195 106 0,-25 8 0,-77 17 0,170-56 0,-279 97 0,133-45 0,-202 65 0,1 1 0,-1 0 0,1 0 0,0 0 0,-1 0 0,1 0 0,-1-1 0,1 1 0,0 0 0,-1 0 0,1-1 0,-1 1 0,1 0 0,-1-1 0,1 1 0,-1-1 0,1 1 0,-1-1 0,0 1 0,1-1 0,-1 1 0,0-1 0,1 1 0,-1-1 0,0 1 0,1-1 0,-1 1 0,0-1 0,0 0 0,0 1 0,0-1 0,0 0 0,0 1 0,0-1 0,0 1 0,0-1 0,0 0 0,-1-1 0,0 0 0,0 1 0,-1-1 0,1 1 0,0-1 0,-1 1 0,0 0 0,1 0 0,-1 0 0,1-1 0,-4 0 0,-52-20 0,6 6 0,33 9 0,1 2 0,-1 0 0,0 1 0,0 1 0,-25-2 0,-12 3 0,32 0 0,0 1 0,-32 4 0,39-3 0,12 0 0,1 0 0,-1 0 0,1 0 0,-1 0 0,0 0 0,1 1 0,-1-1 0,1 1 0,-1 0 0,1 0 0,0 1 0,-1-1 0,-3 3 0,7-3 0,0 0 0,0 0 0,0-1 0,0 1 0,0 0 0,0 0 0,0-1 0,1 1 0,-1 0 0,0 0 0,0-1 0,1 1 0,-1 0 0,0-1 0,1 1 0,-1 0 0,1-1 0,-1 1 0,1-1 0,-1 1 0,1-1 0,0 1 0,-1-1 0,1 1 0,0-1 0,0 1 0,23 16 0,-19-13 0,36 24 0,-22-16 0,0 1 0,0 1 0,-1 0 0,-1 2 0,0 0 0,-1 1 0,18 25 0,-30-36 0,15 16 0,-18-22 0,0 0 0,-1 0 0,1 0 0,0-1 0,0 1 0,0 0 0,0-1 0,-1 1 0,1-1 0,0 1 0,0-1 0,-1 1 0,1-1 0,0 1 0,-1-1 0,1 0 0,0 1 0,-1-1 0,1 0 0,-1 1 0,1-1 0,-1 0 0,0 0 0,1 0 0,-1 1 0,0-1 0,1 0 0,-1 0 0,0 0 0,0-1 0,71-136 0,-69 131-1365</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9.353"/>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231"/>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99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1.861"/>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6.410"/>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7.5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8.304"/>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1.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4.511"/>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9.061"/>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16.134"/>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078"/>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423"/>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0.120"/>
    </inkml:context>
    <inkml:brush xml:id="br0">
      <inkml:brushProperty name="width" value="0.05" units="cm"/>
      <inkml:brushProperty name="height" value="0.05" units="cm"/>
      <inkml:brushProperty name="color" value="#E71224"/>
    </inkml:brush>
  </inkml:definitions>
  <inkml:trace contextRef="#ctx0" brushRef="#br0">220 6 24575,'21'-3'0,"-18"3"0,-12 7 0,3-1 0,-11 7 0,-21 18 0,-51 53 0,79-74 0,1 1 0,0 0 0,1 0 0,1 1 0,-1 0 0,2 1 0,0-1 0,0 1 0,1 0 0,-3 16 0,7-25 0,0 0 0,1 0 0,-1 0 0,1 0 0,0 0 0,0-1 0,1 1 0,-1 0 0,1 0 0,0 0 0,0 0 0,0-1 0,0 1 0,1 0 0,1 3 0,-2-6 0,0 0 0,0 0 0,0 0 0,0 0 0,1 0 0,-1 0 0,0 0 0,0 0 0,1 0 0,-1 0 0,0-1 0,1 1 0,-1-1 0,1 1 0,-1-1 0,1 1 0,-1-1 0,1 0 0,-1 0 0,1 0 0,-1 0 0,1 0 0,-1 0 0,1 0 0,-1 0 0,1 0 0,-1-1 0,1 1 0,-1-1 0,1 1 0,-1-1 0,1 0 0,-1 1 0,0-1 0,0 0 0,1 0 0,-1 0 0,2-2 0,290-215 0,-290 216 0,0 1 0,0-1 0,0 0 0,-1 0 0,1-1 0,-1 1 0,1 0 0,-1-1 0,0 1 0,0-1 0,0 0 0,-1 0 0,1 0 0,-1 0 0,1 0 0,-1 0 0,1-4 0,-2 5 0,0-1 0,0 0 0,-1 1 0,1-1 0,-1 0 0,0 1 0,0-1 0,0 1 0,0-1 0,0 1 0,0-1 0,-1 1 0,1 0 0,-1 0 0,1 0 0,-1 0 0,0 0 0,0 0 0,0 0 0,0 0 0,-4-1 0,1-2 7,-1 1 0,0 0 0,0 0 0,0 1 0,-1 0 0,1 0 0,-1 0 0,1 1 0,-1 0 0,-13-2 0,3 2-150,0 2 0,0 0 0,-19 2 0,6 0-727,16-1-5956</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1.841"/>
    </inkml:context>
    <inkml:brush xml:id="br0">
      <inkml:brushProperty name="width" value="0.05" units="cm"/>
      <inkml:brushProperty name="height" value="0.05" units="cm"/>
      <inkml:brushProperty name="color" value="#E71224"/>
    </inkml:brush>
  </inkml:definitions>
  <inkml:trace contextRef="#ctx0" brushRef="#br0">1 1 24575,'6'4'0,"0"0"0,0 1 0,1-2 0,-1 1 0,1-1 0,10 4 0,17 8 0,157 112 0,-166-109 0,60 36 0,109 51 0,-2-2 0,97 43 0,-132-89 0,-121-45 0,1-2 0,0-1 0,53 5 0,-7-1 0,244 52 0,493 73 0,-588-105 0,403 41 0,-417-54 0,-39-5 0,202 27 0,-298-39 0,-56-4 0,0 2 0,27 5 0,-49-6 40,-15-4-1354,10 4 1223,-15-6-6735</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3.273"/>
    </inkml:context>
    <inkml:brush xml:id="br0">
      <inkml:brushProperty name="width" value="0.05" units="cm"/>
      <inkml:brushProperty name="height" value="0.05" units="cm"/>
      <inkml:brushProperty name="color" value="#E71224"/>
    </inkml:brush>
  </inkml:definitions>
  <inkml:trace contextRef="#ctx0" brushRef="#br0">532 50 24575,'0'-2'0,"0"1"0,1-1 0,-1 1 0,0-1 0,0 0 0,0 1 0,0-1 0,0 1 0,0-1 0,-1 1 0,1-1 0,0 0 0,-1 1 0,0-1 0,1 1 0,-1 0 0,0-1 0,1 1 0,-1-1 0,0 1 0,0 0 0,0 0 0,0-1 0,0 1 0,-1 0 0,1 0 0,0 0 0,0 0 0,-1 1 0,1-1 0,0 0 0,-1 0 0,1 1 0,-1-1 0,1 1 0,-1-1 0,1 1 0,-3 0 0,-4-2 0,0 1 0,0 1 0,0-1 0,0 1 0,0 1 0,0-1 0,1 1 0,-1 1 0,0 0 0,0 0 0,1 0 0,-1 1 0,1 0 0,0 0 0,0 1 0,0 0 0,-11 8 0,-10 9 0,1 2 0,-40 42 0,50-48 0,-13 13 0,-5 5 0,-50 61 0,78-86 0,0 0 0,0 0 0,1 1 0,0 0 0,1 0 0,0 0 0,0 0 0,2 1 0,-1 0 0,2 0 0,-3 23 0,5-29 0,0 1 0,0 0 0,1 0 0,0-1 0,1 1 0,-1-1 0,1 1 0,1-1 0,-1 0 0,1 1 0,0-1 0,8 10 0,-4-7 0,0 0 0,1-1 0,0 0 0,0 0 0,1-1 0,0 0 0,11 6 0,6 2 0,1-2 0,1-1 0,0-1 0,55 14 0,-32-13 0,0-3 0,0-2 0,76 0 0,-89-7 0,0-2 0,0-1 0,0-2 0,-1-2 0,52-16 0,-85 22-92,0 0-14,0 0 0,-1 0 0,1-1 0,-1 1 0,1-1 0,-1 0-1,0 0 1,1 0 0,-1 0 0,0 0 0,5-6 0,-4 0-6720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6.663"/>
    </inkml:context>
    <inkml:brush xml:id="br0">
      <inkml:brushProperty name="width" value="0.05" units="cm"/>
      <inkml:brushProperty name="height" value="0.05" units="cm"/>
      <inkml:brushProperty name="color" value="#E71224"/>
    </inkml:brush>
  </inkml:definitions>
  <inkml:trace contextRef="#ctx0" brushRef="#br0">0 1460 24575,'236'-16'0,"53"0"0,-67 0 0,455-36 0,-1-64 0,-383 62 0,-86 7 0,306-112 0,-391 117 0,401-167 0,-48 16 0,-195 106 0,-25 8 0,-77 17 0,170-56 0,-279 97 0,133-45 0,-202 65 0,1 1 0,-1 0 0,1 0 0,0 0 0,-1 0 0,1 0 0,-1-1 0,1 1 0,0 0 0,-1 0 0,1-1 0,-1 1 0,1 0 0,-1-1 0,1 1 0,-1-1 0,1 1 0,-1-1 0,0 1 0,1-1 0,-1 1 0,0-1 0,1 1 0,-1-1 0,0 1 0,1-1 0,-1 1 0,0-1 0,0 0 0,0 1 0,0-1 0,0 0 0,0 1 0,0-1 0,0 1 0,0-1 0,0 0 0,-1-1 0,0 0 0,0 1 0,-1-1 0,1 1 0,0-1 0,-1 1 0,0 0 0,1 0 0,-1 0 0,1-1 0,-4 0 0,-52-20 0,6 6 0,33 9 0,1 2 0,-1 0 0,0 1 0,0 1 0,-25-2 0,-12 3 0,32 0 0,0 1 0,-32 4 0,39-3 0,12 0 0,1 0 0,-1 0 0,1 0 0,-1 0 0,0 0 0,1 1 0,-1-1 0,1 1 0,-1 0 0,1 0 0,0 1 0,-1-1 0,-3 3 0,7-3 0,0 0 0,0 0 0,0-1 0,0 1 0,0 0 0,0 0 0,0-1 0,1 1 0,-1 0 0,0 0 0,0-1 0,1 1 0,-1 0 0,0-1 0,1 1 0,-1 0 0,1-1 0,-1 1 0,1-1 0,-1 1 0,1-1 0,0 1 0,-1-1 0,1 1 0,0-1 0,0 1 0,23 16 0,-19-13 0,36 24 0,-22-16 0,0 1 0,0 1 0,-1 0 0,-1 2 0,0 0 0,-1 1 0,18 25 0,-30-36 0,15 16 0,-18-22 0,0 0 0,-1 0 0,1 0 0,0-1 0,0 1 0,0 0 0,0-1 0,-1 1 0,1-1 0,0 1 0,0-1 0,-1 1 0,1-1 0,0 1 0,-1-1 0,1 0 0,0 1 0,-1-1 0,1 0 0,-1 1 0,1-1 0,-1 0 0,0 0 0,1 0 0,-1 1 0,0-1 0,1 0 0,-1 0 0,0 0 0,0-1 0,71-136 0,-69 131-1365</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9.353"/>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2.7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231"/>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99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1.861"/>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6.410"/>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7.5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8.304"/>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1854 0,'2'2,"-1"0,0 0,0 0,0 0,0 0,0 0,0 1,0-1,0 0,-1 0,1 1,-1-1,0 0,0 1,0-1,0 0,0 1,0-1,-1 0,1 1,-1-1,-1 4,-2 6,-1 0,-12 22,13-28,-65 109,-6-3,-90 104,-188 176,-24-31,339-326,-151 136,-82 79,22 18,204-210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3.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4.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5.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5"/>
    </inkml:context>
    <inkml:brush xml:id="br0">
      <inkml:brushProperty name="width" value="0.05" units="cm"/>
      <inkml:brushProperty name="height" value="0.05" units="cm"/>
      <inkml:brushProperty name="color" value="#E71224"/>
    </inkml:brush>
  </inkml:definitions>
  <inkml:trace contextRef="#ctx0" brushRef="#br0">0 139 24575,'1'-1'0,"-1"1"0,1-1 0,0 1 0,-1-1 0,0 0 0,1 0 0,0 0 0,-1 1 0,1-1 0,0 1 0,0 0 0,0-1 0,-1 1 0,1-1 0,0 1 0,0-1 0,0 1 0,1-1 0,1 0 0,48-19 0,93-25 0,57 1 0,-164 36 0,-23 6-105,-4-1-210,-1 2 0,-1-1 0,15 1 0,-16 1-6511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6"/>
    </inkml:context>
    <inkml:brush xml:id="br0">
      <inkml:brushProperty name="width" value="0.05" units="cm"/>
      <inkml:brushProperty name="height" value="0.05" units="cm"/>
      <inkml:brushProperty name="color" value="#E71224"/>
    </inkml:brush>
  </inkml:definitions>
  <inkml:trace contextRef="#ctx0" brushRef="#br0">112 0 24575,'-1'7'0,"-1"-1"0,1 1 0,-1-1 0,0 0 0,-5 9 0,6-12 0,-21 50 0,3 0 0,2 2 0,-17 98 0,33-139 0,-1 0 0,1 0 0,1 0 0,1 0 0,0 0 0,0 0 0,2-1 0,7 26 0,-7-31 0,0 1 0,1-1 0,0-1 0,1 1 0,-1-1 0,1 0 0,1 0 0,-1 0 0,1-1 0,0 1 0,1-2 0,0 1 0,0-1 0,1 0 0,8 5 0,-9-6-151,1-1-1,0 1 0,0-1 0,1 0 1,-1-1-1,1 0 0,0 0 1,8-1-1,6-1-6674</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7"/>
    </inkml:context>
    <inkml:brush xml:id="br0">
      <inkml:brushProperty name="width" value="0.05" units="cm"/>
      <inkml:brushProperty name="height" value="0.05" units="cm"/>
      <inkml:brushProperty name="color" value="#E71224"/>
    </inkml:brush>
  </inkml:definitions>
  <inkml:trace contextRef="#ctx0" brushRef="#br0">0 61 24575,'2'0'0,"1"-1"0,2-3 0,4 0 0,4-1 0,5-1 0,3-1 0,3-1 0,0 2 0,0-1 0,-1 1 0,-5 2 0,-3 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0"/>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8"/>
    </inkml:context>
    <inkml:brush xml:id="br0">
      <inkml:brushProperty name="width" value="0.05" units="cm"/>
      <inkml:brushProperty name="height" value="0.05" units="cm"/>
      <inkml:brushProperty name="color" value="#E71224"/>
    </inkml:brush>
  </inkml:definitions>
  <inkml:trace contextRef="#ctx0" brushRef="#br0">0 1175 24575,'3'0'0,"-1"0"0,1-1 0,-1 0 0,1 0 0,-1-1 0,1 1 0,-1 0 0,4-4 0,5 0 0,994-557 0,-895 492 0,572-349 0,-496 318-1365,-175 96-5461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9"/>
    </inkml:context>
    <inkml:brush xml:id="br0">
      <inkml:brushProperty name="width" value="0.05" units="cm"/>
      <inkml:brushProperty name="height" value="0.05" units="cm"/>
      <inkml:brushProperty name="color" value="#E71224"/>
    </inkml:brush>
  </inkml:definitions>
  <inkml:trace contextRef="#ctx0" brushRef="#br0">0 29 24575,'3'-2'0,"1"1"0,0-1 0,0 0 0,-1 1 0,0 0 0,2 0 0,-2 0 0,1 0 0,0 1 0,0-1 0,5 1 0,-2-1 0,172-13 0,-144 13 0,-2 2 0,0 1 0,46 9 0,-78-11 0,2 1 0,-1-1 0,1 0 0,-1 1 0,0 0 0,0 0 0,1 1 0,-2-2 0,5 5 0,-5-5 0,0 1 0,0-1 0,-1 1 0,1 0 0,0 0 0,-1 0 0,0 0 0,0 0 0,1-1 0,-1 1 0,0 1 0,1-1 0,-1 0 0,0 0 0,0-1 0,0 1 0,0 1 0,0-1 0,0 0 0,0 0 0,0-1 0,0 1 0,-1 0 0,1 1 0,0-1 0,-1 0 0,-3 10 0,0-1 0,-1-1 0,0 1 0,-1-1 0,-7 10 0,-39 42 0,36-42 0,-4 2-1365,5-2-5461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0"/>
    </inkml:context>
    <inkml:brush xml:id="br0">
      <inkml:brushProperty name="width" value="0.05" units="cm"/>
      <inkml:brushProperty name="height" value="0.05" units="cm"/>
      <inkml:brushProperty name="color" value="#E71224"/>
    </inkml:brush>
  </inkml:definitions>
  <inkml:trace contextRef="#ctx0" brushRef="#br0">146 0 24575,'2'2'0,"-2"1"0,-1 4 0,-3 3 0,-2 6 0,-3 6 0,-3 3 0,-2 5 0,0 3 0,-1 1 0,-2 0 0,2-2 0,1-2 0,2-6 0,4-5 0,3-8 0,3-5-8191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1"/>
    </inkml:context>
    <inkml:brush xml:id="br0">
      <inkml:brushProperty name="width" value="0.05" units="cm"/>
      <inkml:brushProperty name="height" value="0.05" units="cm"/>
      <inkml:brushProperty name="color" value="#E71224"/>
    </inkml:brush>
  </inkml:definitions>
  <inkml:trace contextRef="#ctx0" brushRef="#br0">30 177 24575,'-3'3'0,"0"1"0,0-1 0,0 0 0,1 2 0,0-2 0,-1 1 0,2 1 0,-1-2 0,0 1 0,1 0 0,0 1 0,0-1 0,0 1 0,0-1 0,1 1 0,0-1 0,0 0 0,0 1 0,0 0 0,1-1 0,0 0 0,0 0 0,-1 1 0,5 7 0,-4-9 0,0 1 0,2 1 0,-1-2 0,0 0 0,0 2 0,0-2 0,2 0 0,-2 1 0,1-2 0,0 2 0,1-2 0,-1 1 0,1 0 0,-1-1 0,0 1 0,2-2 0,-2 2 0,1-1 0,1-1 0,-1 0 0,-1 1 0,2-1 0,-1 0 0,0-1 0,7 1 0,-1-2 0,-1 1 0,-1-1 0,2-1 0,-1 0 0,0-1 0,-1 0 0,2 0 0,-3 0 0,2-2 0,-1 1 0,0 0 0,0-1 0,9-8 0,10-9 0,-1-2 0,25-30 0,-46 48 0,112-141 0,-90 109 0,-26 37 0,-1 0 0,1 0 0,-1 0 0,1 1 0,0 0 0,-1-1 0,1 0 0,-1 0 0,1 0 0,0 1 0,-1-1 0,1 0 0,0 1 0,0 0 0,0 0 0,-1-1 0,1 1 0,0 0 0,0-1 0,0 1 0,0 0 0,0-1 0,-1 1 0,2 0 0,-1 0 0,0 0 0,0 0 0,0 0 0,1 1 0,0 0 0,0 0 0,0 0 0,0 1 0,0 0 0,0-1 0,0 1 0,-1 0 0,1 0 0,-1 0 0,2 2 0,49 72 1,65 134 1,-54-91-1370,-49-92-5458</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2"/>
    </inkml:context>
    <inkml:brush xml:id="br0">
      <inkml:brushProperty name="width" value="0.05" units="cm"/>
      <inkml:brushProperty name="height" value="0.05" units="cm"/>
      <inkml:brushProperty name="color" value="#E71224"/>
    </inkml:brush>
  </inkml:definitions>
  <inkml:trace contextRef="#ctx0" brushRef="#br0">0 0 24575,'17'2'0,"-1"0"0,1 1 0,0 1 0,-1 0 0,22 10 0,-1-1 0,154 49 0,159 48 0,-147-50 0,519 143 0,-384-107 0,546 235 0,326 231 0,-674-336 0,-519-220 120,-11-5-321,-7-3-1083,-6-3-5542</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3"/>
    </inkml:context>
    <inkml:brush xml:id="br0">
      <inkml:brushProperty name="width" value="0.05" units="cm"/>
      <inkml:brushProperty name="height" value="0.05" units="cm"/>
      <inkml:brushProperty name="color" value="#E71224"/>
    </inkml:brush>
  </inkml:definitions>
  <inkml:trace contextRef="#ctx0" brushRef="#br0">0 183 24575,'36'7'0,"352"10"0,-350-16 0,134 4 0,-171-5 0,-1 0 0,1 0 0,0 0 0,-1 1 0,1-1 0,-1 0 0,0 0 0,1 0 0,-1 0 0,1 0 0,-1-1 0,1 1 0,-1 0 0,1 0 0,0 0 0,-1 0 0,1 0 0,-1 0 0,0 0 0,0-1 0,1 1 0,-1 0 0,1-1 0,-1 1 0,0-1 0,1 1 0,-1 0 0,1-1 0,-1 1 0,0-1 0,1 1 0,-1-1 0,0 1 0,0 0 0,1-1 0,-1 1 0,0-1 0,0 1 0,0-1 0,0 1 0,0-1 0,0 0 0,0 1 0,0-1 0,0 1 0,0 0 0,0-1 0,0 1 0,0-1 0,0 1 0,-1-1 0,1 1 0,0-1 0,0 1 0,-1-2 0,-2-4 0,0 0 0,0 0 0,-6-9 0,3 6 0,-6-12-120,-6-9-502,-25-62-1,40 82-6203</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4"/>
    </inkml:context>
    <inkml:brush xml:id="br0">
      <inkml:brushProperty name="width" value="0.05" units="cm"/>
      <inkml:brushProperty name="height" value="0.05" units="cm"/>
      <inkml:brushProperty name="color" value="#E71224"/>
    </inkml:brush>
  </inkml:definitions>
  <inkml:trace contextRef="#ctx0" brushRef="#br0">199 38 24575,'-4'-4'0,"3"3"0,1 0 0,-1 1 0,1-1 0,-1 1 0,0-1 0,1 0 0,-1 0 0,0 1 0,1-1 0,-1 0 0,1 1 0,-1 0 0,0 0 0,0-1 0,0 1 0,1-1 0,-1 1 0,0 0 0,0 0 0,0-1 0,0 1 0,0 0 0,1 0 0,-1 0 0,0 0 0,0 0 0,0 0 0,0 0 0,0 1 0,1-1 0,-1 0 0,0 0 0,0 1 0,0-1 0,0 1 0,0-1 0,1 0 0,-1 0 0,0 1 0,-1 0 0,-8 7 0,-1 0 0,1 0 0,0 1 0,1 0 0,-12 15 0,5-4 0,-23 41 0,34-52 0,0 1 0,-1 0 0,2 0 0,1 0 0,-1 2 0,1-2 0,-1 15 0,3-19 0,1-1 0,-1-1 0,2 1 0,-1 0 0,1-1 0,0 2 0,-1-2 0,1 1 0,1-1 0,-1 1 0,1 0 0,0-1 0,0 0 0,0 0 0,1 1 0,-1-1 0,1-1 0,0 2 0,5 2 0,0 0 0,0 0 0,1-1 0,0 0 0,0 0 0,0-2 0,1 1 0,0 0 0,0-2 0,-1 0 0,2 1 0,-1-3 0,13 4 0,3-3 0,-1 1 0,1-2 0,50-6 0,-57 3 0,0-2 0,0 0 0,1-1 0,-2-1 0,0 0 0,1-2 0,-2 0 0,34-21 0,-41 23 0,-2 0 0,1-1 0,-2 0 0,2 0 0,-2-1 0,1-1 0,-2 2 0,1-3 0,-1 2 0,-1-2 0,1 1 0,-1 0 0,-1-2 0,0 1 0,-1 0 0,1 0 0,2-18 0,-5 21 0,0 1 0,-1 0 0,0 0 0,0-1 0,-1 1 0,0 0 0,0 0 0,-1-1 0,1 1 0,-1 0 0,-1 1 0,1-1 0,-1 0 0,1 1 0,-2 0 0,1-1 0,-1 1 0,1 1 0,-1-2 0,-1 2 0,1 0 0,-1 0 0,1-1 0,-8-3 0,2 2 0,0 1 0,0 0 0,0-1 0,-1 2 0,0 1 0,0-1 0,0 2 0,0-1 0,0 2 0,0-1 0,0 1 0,-18 1 0,-10 3-682,-48 13-1,62-12-6143</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5"/>
    </inkml:context>
    <inkml:brush xml:id="br0">
      <inkml:brushProperty name="width" value="0.05" units="cm"/>
      <inkml:brushProperty name="height" value="0.05" units="cm"/>
      <inkml:brushProperty name="color" value="#E71224"/>
    </inkml:brush>
  </inkml:definitions>
  <inkml:trace contextRef="#ctx0" brushRef="#br0">17 957 24575,'-8'1'0,"-1"-1"0,9 0 0,0-1 0,1 1 0,-1-1 0,0 0 0,0 1 0,1-1 0,-1 1 0,1-1 0,-1 1 0,0-1 0,0 1 0,0 0 0,1 0 0,-1-1 0,1 1 0,-1 0 0,1-1 0,-1 1 0,1 0 0,0-1 0,26-18 0,36-18 0,19-13 0,-55 31 0,2 2 0,1 1 0,0 2 0,35-12 0,130-35 0,-188 59 0,588-158 0,-40 28 0,-378 94 0,237-44 0,134-19 0,567-66 0,-728 159 0,-350 9 0,558 49 0,-303-18 0,159 21 0,-182-19 0,-124-15 0,-1 5 0,161 51 0,-50 13 0,33 11 0,332 73 0,-401-98 0,-168-55 0,152 59 0,-182-70 0,-2 1 0,-1 0 0,24 17 0,0 0 0,-41-24 0,-5-1 0,-18 0 0,-24-4 0,28 2-1365,11 0-5461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6"/>
    </inkml:context>
    <inkml:brush xml:id="br0">
      <inkml:brushProperty name="width" value="0.05" units="cm"/>
      <inkml:brushProperty name="height" value="0.05" units="cm"/>
      <inkml:brushProperty name="color" value="#E71224"/>
    </inkml:brush>
  </inkml:definitions>
  <inkml:trace contextRef="#ctx0" brushRef="#br0">9 218 24575,'-1'0'0,"1"0"0,0 0 0,-1 0 0,1 0 0,-1 0 0,1 0 0,0 0 0,-1 0 0,1 0 0,0 0 0,-1-1 0,1 1 0,0 0 0,-1 0 0,1 0 0,0 0 0,0-1 0,0 1 0,0 0 0,0 0 0,-1-1 0,1 1 0,0 0 0,0 0 0,0-1 0,-1 1 0,1 0 0,0-1 0,0 1 0,0 0 0,0 0 0,0 0 0,0 0 0,-1-1 0,1 1 0,0 0 0,0-1 0,0 1 0,0 0 0,0-1 0,0 1 0,0-1 0,1 1 0,-1 0 0,0-1 0,0 1 0,0 0 0,0-1 0,0 1 0,0 0 0,1 0 0,-1 0 0,0 0 0,0 0 0,0-1 0,1 1 0,-1 0 0,0 0 0,0-1 0,0 1 0,0 0 0,0 0 0,1 0 0,-1-1 0,1 1 0,13-5 0,0 0 0,1 1 0,-1 1 0,30-4 0,-13 3 0,12-4 0,-11 2 0,0 1 0,36 0 0,-40 7 0,-25 0 0,1-1 0,1-1 0,-1 1 0,0-1 0,0 0 0,0 0 0,0 0 0,0 0 0,1-1 0,5-2 0,-10 3 0,0 0 0,0 0 0,0-1 0,0 1 0,0 0 0,0-1 0,0 1 0,0-1 0,0 1 0,0-1 0,0 1 0,0-1 0,0 1 0,0 0 0,-1 0 0,1-1 0,0 1 0,0-1 0,-1 1 0,1 0 0,0-1 0,0 1 0,-1-1 0,1 1 0,0 0 0,-1-1 0,1 1 0,0 0 0,0 0 0,0-1 0,-1 1 0,1 0 0,-2 0 0,-12-12 0,-27-20 0,30 22 0,-1 0 0,0 2 0,-19-13 0,4 9-455,0 0 0,-47-11 0,64 20-6371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7"/>
    </inkml:context>
    <inkml:brush xml:id="br0">
      <inkml:brushProperty name="width" value="0.05" units="cm"/>
      <inkml:brushProperty name="height" value="0.05" units="cm"/>
      <inkml:brushProperty name="color" value="#E71224"/>
    </inkml:brush>
  </inkml:definitions>
  <inkml:trace contextRef="#ctx0" brushRef="#br0">369 79 24575,'2'0'0,"-2"-2"0,2 0 0,0 0 0,-1 1 0,0-1 0,0 0 0,0 0 0,0 0 0,0 0 0,0 0 0,0 0 0,-1-1 0,1 2 0,-1-2 0,0 2 0,1-2 0,-1 1 0,0 0 0,0 0 0,0-1 0,0 1 0,-2-4 0,2 4 0,0 0 0,-1 1 0,0-1 0,0 0 0,-1 1 0,1-1 0,1 1 0,-2-1 0,1 1 0,-1 0 0,1-1 0,0 1 0,-1 0 0,1 0 0,-1 0 0,1 0 0,-1 0 0,0 0 0,1 0 0,-1 1 0,0-1 0,0 1 0,0-1 0,0 1 0,1 0 0,-4-1 0,-5 1 0,1 1 0,-2 0 0,2 0 0,-1 0 0,0 1 0,1 1 0,0 0 0,-1 0 0,2 1 0,-2 0 0,2 0 0,-9 7 0,-5 2 0,2 2 0,-1 1 0,-26 27 0,36-31 0,0 0 0,1 0 0,0 1 0,0 1 0,2-1 0,-1 2 0,2-1 0,-7 18 0,11-24 0,1-1 0,0 0 0,0 1 0,1 0 0,0-1 0,0 2 0,1-2 0,0 1 0,0 0 0,1 0 0,0-1 0,0 1 0,0 0 0,2-1 0,-1 1 0,0-1 0,2 0 0,-1 0 0,5 7 0,-2-3 0,2 0 0,0-1 0,0 0 0,1-1 0,0 1 0,1-2 0,0 1 0,0-2 0,1 0 0,-1 1 0,2-2 0,0 0 0,21 7 0,-12-7 0,0 0 0,0-1 0,1-2 0,-1 0 0,1-2 0,0 0 0,30-3 0,-50 2-21,153-16-1323,-143 14-5482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1"/>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8"/>
    </inkml:context>
    <inkml:brush xml:id="br0">
      <inkml:brushProperty name="width" value="0.05" units="cm"/>
      <inkml:brushProperty name="height" value="0.05" units="cm"/>
      <inkml:brushProperty name="color" value="#E71224"/>
    </inkml:brush>
  </inkml:definitions>
  <inkml:trace contextRef="#ctx0" brushRef="#br0">148 0 24575,'-60'41'0,"45"-29"0,-19 18 0,29-25 0,1 0 0,0 0 0,-1 1 0,1-1 0,1 1 0,-1 0 0,-3 8 0,7-12 0,0-2 0,-1 1 0,1 0 0,-1 1 0,1-1 0,0 0 0,-1-1 0,1 2 0,0-1 0,0 0 0,0 1 0,0-2 0,0 2 0,0-1 0,1 0 0,-1 0 0,0 0 0,1 0 0,-1 0 0,1 1 0,-1-1 0,0-1 0,1 1 0,0 2 0,1-2 0,0 0 0,-1 0 0,1 0 0,-1 1 0,1-1 0,-1 0 0,2-1 0,-2 1 0,1-1 0,0 1 0,0 0 0,-1-1 0,4 1 0,3 0 0,1 0 0,0-1 0,0-1 0,-1 1 0,12-4 0,0-1 0,1-1 0,-2-1 0,1 0 0,0-2 0,27-16 0,-47 24-60,-6 2 209,-6 4-1603,4-1-5372</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9"/>
    </inkml:context>
    <inkml:brush xml:id="br0">
      <inkml:brushProperty name="width" value="0.05" units="cm"/>
      <inkml:brushProperty name="height" value="0.05" units="cm"/>
      <inkml:brushProperty name="color" value="#E71224"/>
    </inkml:brush>
  </inkml:definitions>
  <inkml:trace contextRef="#ctx0" brushRef="#br0">122 76 24575,'1'0'0,"0"0"0,1 0 0,-2 0 0,1-1 0,0 1 0,0 0 0,0-1 0,0 1 0,0 0 0,-1-1 0,1 1 0,0-1 0,-1 0 0,1 1 0,0-1 0,0 0 0,0 0 0,-1 1 0,0 0 0,1-1 0,-1 0 0,1 0 0,-1 0 0,1 0 0,-1 0 0,0 1 0,1-2 0,-1 1 0,0 0 0,0 0 0,1 0 0,-1 1 0,0-1 0,0 0 0,0 0 0,-1-1 0,1 2 0,0-1 0,0 0 0,-1 0 0,1 0 0,0 0 0,-1 0 0,1 1 0,-2-2 0,-4-3 0,0 0 0,-1 0 0,-1 1 0,1 1 0,0-2 0,-1 3 0,0-2 0,1 2 0,-2 0 0,1 0 0,0 1 0,-15-1 0,5 3-1365,11 0-5461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0"/>
    </inkml:context>
    <inkml:brush xml:id="br0">
      <inkml:brushProperty name="width" value="0.05" units="cm"/>
      <inkml:brushProperty name="height" value="0.05" units="cm"/>
      <inkml:brushProperty name="color" value="#E71224"/>
    </inkml:brush>
  </inkml:definitions>
  <inkml:trace contextRef="#ctx0" brushRef="#br0">0 5 24575,'1'-1'0,"1"1"0,-2-1 0,1 1 0,0 0 0,0-1 0,0 1 0,1 0 0,-2-1 0,1 1 0,1 0 0,-1 0 0,0-1 0,0 1 0,0 0 0,0 0 0,0 1 0,1-1 0,-2 0 0,1 0 0,2 1 0,25 8 0,-17-5 0,147 38 0,-71-20 0,183 43 0,6-20 0,16 2 0,79 15 0,-221-51 0,56 8 0,132 30 0,-187-34 0,30 4 0,-129-12 0,72 21 0,-83-15 0,31 8 0,-29-9 6,-31-8-280,-1 0 0,1-1-1,0-1 1,21 3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1"/>
    </inkml:context>
    <inkml:brush xml:id="br0">
      <inkml:brushProperty name="width" value="0.05" units="cm"/>
      <inkml:brushProperty name="height" value="0.05" units="cm"/>
      <inkml:brushProperty name="color" value="#E71224"/>
    </inkml:brush>
  </inkml:definitions>
  <inkml:trace contextRef="#ctx0" brushRef="#br0">0 1026 24575,'40'-3'0,"0"0"0,61-14 0,-87 13 0,353-72 0,-244 50 0,48-12 0,275-53 0,-61 9 0,-6-19 0,-321 84 0,72-18 0,90-27 0,319-95 0,-253 67 0,73-29 0,-261 75 0,-53 22 0,49-14 0,-89 33-1365</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2"/>
    </inkml:context>
    <inkml:brush xml:id="br0">
      <inkml:brushProperty name="width" value="0.05" units="cm"/>
      <inkml:brushProperty name="height" value="0.05" units="cm"/>
      <inkml:brushProperty name="color" value="#E71224"/>
    </inkml:brush>
  </inkml:definitions>
  <inkml:trace contextRef="#ctx0" brushRef="#br0">0 0 24575,'4'3'0,"1"1"0,0-1 0,0 1 0,0-2 0,0 1 0,6 2 0,16 8 0,20 18-682,51 44-1,-91-69-6143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3"/>
    </inkml:context>
    <inkml:brush xml:id="br0">
      <inkml:brushProperty name="width" value="0.05" units="cm"/>
      <inkml:brushProperty name="height" value="0.05" units="cm"/>
      <inkml:brushProperty name="color" value="#E71224"/>
    </inkml:brush>
  </inkml:definitions>
  <inkml:trace contextRef="#ctx0" brushRef="#br0">1 77 24575,'2'0'0,"0"-1"0,1 0 0,-1-1 0,1 2 0,0-1 0,2-4 0,6 0 0,142-48 0,-140 48 0,-8 4 0,0 1 0,0-1 0,0 0 0,0 0 0,0 1 0,0 0 0,-1 0 0,2 1 0,6 1 0,4 2 0,25 9 0,-10-1 0,-30-12 0,0 0 0,1 1 0,-1-1 0,-1 1 0,1 0 0,0 0 0,0-1 0,1 1 0,-2 0 0,1-1 0,0 1 0,-1 0 0,1 0 0,0 0 0,0 0 0,0 0 0,-1 0 0,0 0 0,0 0 0,1 1 0,-1-1 0,1-1 0,-1 2 0,0-1 0,1 0 0,-1 0 0,0 0 0,0 0 0,0 1 0,0-1 0,-1 2 0,0 5 0,0 0 0,-1-1 0,-5 15 0,2-8 0,-22 105-1365,23-107-5461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4"/>
    </inkml:context>
    <inkml:brush xml:id="br0">
      <inkml:brushProperty name="width" value="0.05" units="cm"/>
      <inkml:brushProperty name="height" value="0.05" units="cm"/>
      <inkml:brushProperty name="color" value="#E71224"/>
    </inkml:brush>
  </inkml:definitions>
  <inkml:trace contextRef="#ctx0" brushRef="#br0">2 0 24575,'-1'0'0,"1"1"0,0-1 0,0 0 0,0 0 0,0 1 0,0-1 0,0 0 0,0 0 0,-1 1 0,1-1 0,0 0 0,0 0 0,0 0 0,0 0 0,0 0 0,0 0 0,0 1 0,0-1 0,0 0 0,1 0 0,-1 1 0,0-1 0,0 0 0,0 0 0,0 1 0,0-1 0,0 0 0,0 0 0,1 1 0,-1-1 0,0 0 0,0 0 0,0 0 0,0 0 0,1 1 0,-1-1 0,0 0 0,0 0 0,0 0 0,0 0 0,0 1 0,9 8 0,2-1 0,1 2 0,0-2 0,0-1 0,20 10 0,59 20 0,-60-25 0,476 201 0,-451-189 0,179 79 0,136 38 0,-263-103 0,167 66 0,-85-36 0,19 9 0,63 45 0,-188-77 0,94 45 0,-127-67 0,101 39 0,103 35 0,52 16 0,-284-105 0,-12-4 0,-1 1 0,1-3 0,0 1 0,0-1 0,0 0 0,17 0 0,-21-2-1365,-3-3-5461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5"/>
    </inkml:context>
    <inkml:brush xml:id="br0">
      <inkml:brushProperty name="width" value="0.05" units="cm"/>
      <inkml:brushProperty name="height" value="0.05" units="cm"/>
      <inkml:brushProperty name="color" value="#E71224"/>
    </inkml:brush>
  </inkml:definitions>
  <inkml:trace contextRef="#ctx0" brushRef="#br0">0 184 24575,'110'-5'0,"-72"3"0,112 1 0,-150 1 0,1 0 0,-1 0 0,1 0 0,-1 0 0,0 0 0,0 0 0,1 0 0,-1 0 0,1 0 0,-1 0 0,0 0 0,1 0 0,-1 0 0,1 0 0,-1 0 0,1 0 0,-1-1 0,1 1 0,-1 0 0,0 0 0,0-1 0,0 1 0,1 0 0,-1-1 0,0 1 0,1 0 0,-1-1 0,0 1 0,1 0 0,-1 0 0,0 0 0,0-1 0,1 1 0,-1 0 0,0-1 0,0 0 0,-8-12 0,-2-2 0,0-13-115,5 13 196,-1 0 1,-10-18-1,14 28-196,0 1 0,-1 1 0,0-2 1,0 2-1,0-1 0,0 1 0,-1 0 0,1-1 0,-1 2 0,0-1 0,1 1 0,-8-4 0,5 3-6711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6"/>
    </inkml:context>
    <inkml:brush xml:id="br0">
      <inkml:brushProperty name="width" value="0.05" units="cm"/>
      <inkml:brushProperty name="height" value="0.05" units="cm"/>
      <inkml:brushProperty name="color" value="#E71224"/>
    </inkml:brush>
  </inkml:definitions>
  <inkml:trace contextRef="#ctx0" brushRef="#br0">400 125 24575,'4'-1'0,"-1"1"0,2-1 0,-2 0 0,0-1 0,1 1 0,-1 0 0,1 0 0,-1-1 0,4-3 0,27-20 0,-33 24 0,1 1 0,-2-2 0,2 1 0,-1 0 0,0 0 0,0 0 0,0-1 0,0 0 0,0 1 0,0 0 0,0-1 0,-1 0 0,1 1 0,-1 0 0,0-1 0,1 0 0,-1 1 0,0-1 0,1 0 0,-1 0 0,0-1 0,-1 1 0,1 1 0,-1-1 0,1 0 0,-1 1 0,0-1 0,0 0 0,0 0 0,0 1 0,0 0 0,0-1 0,0 0 0,-1 2 0,1-2 0,0 1 0,-1-1 0,-1 1 0,-3-3 0,1 1 0,-1 0 0,0 0 0,0 0 0,0 2 0,0-1 0,0 0 0,0 0 0,-12 0 0,-9 1 0,1 2 0,-1 1 0,2 0 0,-2 2 0,2 1 0,-1 1 0,0 1 0,-26 12 0,34-10 0,1-1 0,-24 18 0,35-22 0,1 0 0,-1 1 0,0 0 0,1 0 0,1 0 0,-1 0 0,1 1 0,-1 0 0,2 0 0,-5 7 0,7-11 0,1 2 0,-1-2 0,0 2 0,1-1 0,-1 0 0,1 0 0,0 1 0,0-1 0,0 0 0,0 0 0,1 0 0,-1 0 0,1 0 0,0 1 0,-1-2 0,1 2 0,1-2 0,-1 1 0,1 0 0,-1 0 0,1-1 0,0 1 0,-1-1 0,2 1 0,3 4 0,5 3 0,1 1 0,1-1 0,23 15 0,-30-21 0,40 23 0,51 22 0,-60-33 0,-2 2 0,0 1 0,47 36 0,-76-50 0,0 0 0,-1 0 0,1 0 0,-1 1 0,0 0 0,5 9 0,-9-13 0,0-2 0,0 2 0,0 0 0,-1-1 0,0 0 0,1 1 0,-1 0 0,1-1 0,-1 0 0,0 1 0,0 0 0,0 0 0,0-2 0,0 2 0,0 0 0,0 0 0,0-1 0,-1 0 0,1 1 0,0-1 0,-1 1 0,1-1 0,0 1 0,-1-1 0,0 0 0,0 1 0,0 0 0,0-1 0,0-1 0,0 2 0,0-1 0,0 0 0,-1 1 0,1-2 0,0 1 0,0 0 0,-2 1 0,-5 3 0,-2-1 0,2 0 0,-2 0 0,1-1 0,0 1 0,-15 2 0,-64 5 0,50-7 0,15-1-119,-55 5 372,68-7-503,-1-1 0,1-1 0,0 0 1,0 0-1,-14-4 0,13 2-6576</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7"/>
    </inkml:context>
    <inkml:brush xml:id="br0">
      <inkml:brushProperty name="width" value="0.05" units="cm"/>
      <inkml:brushProperty name="height" value="0.05" units="cm"/>
      <inkml:brushProperty name="color" value="#E71224"/>
    </inkml:brush>
  </inkml:definitions>
  <inkml:trace contextRef="#ctx0" brushRef="#br0">182 1 24575,'1'0'0,"-1"0"0,0 0 0,1 0 0,-1 0 0,0 0 0,0 0 0,0 0 0,0 0 0,0 0 0,1 1 0,-1-1 0,0 0 0,0 0 0,1 0 0,-1 0 0,0 1 0,0-1 0,1 0 0,-1 0 0,0 1 0,0-1 0,0 0 0,0 0 0,1 0 0,-1 0 0,0 0 0,0 1 0,0-1 0,0 0 0,0 0 0,0 1 0,0-1 0,0 0 0,0 1 0,0-1 0,0 0 0,0 1 0,0-1 0,0 0 0,0 1 0,0-1 0,0 0 0,0 0 0,0 1 0,-1-1 0,1 0 0,0 0 0,0 0 0,0 0 0,0 0 0,-1 0 0,1 1 0,0-1 0,0 0 0,-1 0 0,1 1 0,-10 14 0,9-15 0,-65 70 0,50-56 0,2 1 0,0 0 0,0 0 0,2 2 0,-19 29 0,30-44 0,0 1 0,0-1 0,0 0 0,1 1 0,-1-1 0,0 0 0,1 0 0,0 1 0,-1 0 0,1-1 0,0 0 0,0 0 0,0 1 0,1-1 0,0 3 0,-1-4 0,1 0 0,-1 1 0,0-1 0,1 0 0,0 0 0,0 0 0,0 0 0,0 0 0,0 0 0,-1 0 0,1 0 0,0-1 0,0 1 0,1 0 0,-1 0 0,-1 0 0,2-1 0,-1 1 0,0-1 0,0 1 0,0-1 0,1 0 0,-1 0 0,1 0 0,-2 0 0,2 1 0,-1-1 0,1 0 0,0-1 0,12 1 12,-1-2-1,0 0 1,0 0-1,20-9 1,8 0-1435,-30 9-5403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2"/>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8"/>
    </inkml:context>
    <inkml:brush xml:id="br0">
      <inkml:brushProperty name="width" value="0.05" units="cm"/>
      <inkml:brushProperty name="height" value="0.05" units="cm"/>
      <inkml:brushProperty name="color" value="#E71224"/>
    </inkml:brush>
  </inkml:definitions>
  <inkml:trace contextRef="#ctx0" brushRef="#br0">0 1523 24575,'5'-5'0,"0"0"0,1 1 0,-1 1 0,1-1 0,0 1 0,0-1 0,0 2 0,11-4 0,55-13 0,-66 18 0,526-135 0,-8-30 0,-310 86 0,264-140 0,-330 154 0,48-25 0,-45-2 0,-50 30 0,-10 9 0,101-62 0,-131 77 0,78-33 0,-113 60 0,95-58 0,19-7 0,-99 57 0,68-28 0,-72 30 0,-31 13 0,0 2 0,0 0 0,0 0 0,1 0 0,0 1 0,-1-1 0,10-1 0,-10 4-1365</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396"/>
    </inkml:context>
    <inkml:brush xml:id="br0">
      <inkml:brushProperty name="width" value="0.05" units="cm"/>
      <inkml:brushProperty name="height" value="0.05" units="cm"/>
      <inkml:brushProperty name="color" value="#E71224"/>
    </inkml:brush>
  </inkml:definitions>
  <inkml:trace contextRef="#ctx0" brushRef="#br0">553 7 24575,'0'-3'0,"-3"-1"0,-1 6 0,-2 9 0,-4 13 0,-5 17 0,-9 18 0,-8 17 0,-8 18 0,-9 12 0,-6 7 0,-4 2 0,1-3 0,4-7 0,6-10 0,7-15 0,9-15 0,10-20-8191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757"/>
    </inkml:context>
    <inkml:brush xml:id="br0">
      <inkml:brushProperty name="width" value="0.05" units="cm"/>
      <inkml:brushProperty name="height" value="0.05" units="cm"/>
      <inkml:brushProperty name="color" value="#E71224"/>
    </inkml:brush>
  </inkml:definitions>
  <inkml:trace contextRef="#ctx0" brushRef="#br0">0 0 24575,'1'0'0,"0"0"0,0 0 0,-1 0 0,1 0 0,0 1 0,0-1 0,0 0 0,-1 0 0,1 1 0,0-1 0,0 0 0,0 1 0,-1-1 0,1 1 0,0-1 0,-1 1 0,1-1 0,-1 1 0,1 0 0,0-1 0,-1 1 0,1 0 0,-1-1 0,1 2 0,20 19 0,36 49 0,-4 3 0,69 125 0,63 171 0,-175-349-455,-1 2 0,6 22 0,-9-16-6371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102"/>
    </inkml:context>
    <inkml:brush xml:id="br0">
      <inkml:brushProperty name="width" value="0.05" units="cm"/>
      <inkml:brushProperty name="height" value="0.05" units="cm"/>
      <inkml:brushProperty name="color" value="#E71224"/>
    </inkml:brush>
  </inkml:definitions>
  <inkml:trace contextRef="#ctx0" brushRef="#br0">11 80 24575,'-5'0'0,"0"0"0,7-3 0,12-4 0,14 0 0,15-2 0,11-3 0,10-1 0,6-3 0,-9 3-8191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1.937"/>
    </inkml:context>
    <inkml:brush xml:id="br0">
      <inkml:brushProperty name="width" value="0.05" units="cm"/>
      <inkml:brushProperty name="height" value="0.05" units="cm"/>
      <inkml:brushProperty name="color" value="#E71224"/>
    </inkml:brush>
  </inkml:definitions>
  <inkml:trace contextRef="#ctx0" brushRef="#br0">1 14 24575,'2'-2'0,"1"1"0,0-1 0,0 1 0,0-1 0,0 1 0,0 0 0,0 0 0,0 1 0,0-1 0,0 0 0,1 1 0,-1 0 0,0 0 0,0 0 0,0 0 0,1 1 0,-1-1 0,0 1 0,0 0 0,0-1 0,0 1 0,5 3 0,0-1 0,0 0 0,-1 0 0,1 1 0,-1 1 0,1-1 0,-1 1 0,9 8 0,-14-10 0,1 0 0,-1 0 0,0 0 0,0 1 0,0-1 0,-1 1 0,1-1 0,-1 1 0,0-1 0,0 1 0,0 0 0,0-1 0,-1 1 0,1 0 0,-1 0 0,0-1 0,0 1 0,-1 5 0,-2 9 0,-1 0 0,-9 31 0,-1 2 0,3 22 0,3 1 0,3 146 0,33 149 0,-21-297 0,-4-44 0,53 421 0,-42-374 0,3-1 0,3 0 0,58 134 0,-64-176-1365,-5-9-5461</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611"/>
    </inkml:context>
    <inkml:brush xml:id="br0">
      <inkml:brushProperty name="width" value="0.05" units="cm"/>
      <inkml:brushProperty name="height" value="0.05" units="cm"/>
      <inkml:brushProperty name="color" value="#E71224"/>
    </inkml:brush>
  </inkml:definitions>
  <inkml:trace contextRef="#ctx0" brushRef="#br0">0 8 24575,'0'-3'0,"3"-1"0,4 3 0,9 5 0,7 1 0,6 3 0,7 3 0,5 5 0,1 3 0,0 1 0,-2 0 0,-2-1 0,-4 0 0,-6-1 0,-7-4-8191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972"/>
    </inkml:context>
    <inkml:brush xml:id="br0">
      <inkml:brushProperty name="width" value="0.05" units="cm"/>
      <inkml:brushProperty name="height" value="0.05" units="cm"/>
      <inkml:brushProperty name="color" value="#E71224"/>
    </inkml:brush>
  </inkml:definitions>
  <inkml:trace contextRef="#ctx0" brushRef="#br0">0 93 24575,'24'-12'0,"-11"4"0,18-6 0,0 2 0,1 1 0,1 2 0,-1 1 0,1 1 0,1 2 0,-1 2 0,1 1 0,0 1 0,50 6 0,-81-5 0,0 0 0,-1 0 0,1 1 0,-1-1 0,1 1 0,-1 0 0,1 0 0,-1 0 0,1 0 0,-1 0 0,0 0 0,1 1 0,-1-1 0,0 1 0,0-1 0,0 1 0,0 0 0,2 3 0,-3-3 0,-1 0 0,1 0 0,-1 0 0,0-1 0,0 1 0,0 0 0,0 0 0,0 0 0,0 0 0,0 0 0,0 0 0,-1 0 0,1-1 0,-1 1 0,1 0 0,-1 0 0,0-1 0,0 1 0,0 0 0,0-1 0,0 1 0,0-1 0,0 1 0,-1-1 0,-1 3 0,-20 18-43,0-1-1,-1-1 1,0-1 0,-2-1-1,-39 21 1,19-11-1062,19-11-5721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396"/>
    </inkml:context>
    <inkml:brush xml:id="br0">
      <inkml:brushProperty name="width" value="0.05" units="cm"/>
      <inkml:brushProperty name="height" value="0.05" units="cm"/>
      <inkml:brushProperty name="color" value="#E71224"/>
    </inkml:brush>
  </inkml:definitions>
  <inkml:trace contextRef="#ctx0" brushRef="#br0">1 1 24575,'3'3'0,"3"3"0,5 7 0,2 10 0,-1 9 0,1 10 0,-3 10 0,1 8 0,-2 4 0,-2 6 0,-3 2 0,-2-2 0,2-5 0,0-8 0,-1-7 0,-1-10 0,-3-15 0,-2-11-8191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835"/>
    </inkml:context>
    <inkml:brush xml:id="br0">
      <inkml:brushProperty name="width" value="0.05" units="cm"/>
      <inkml:brushProperty name="height" value="0.05" units="cm"/>
      <inkml:brushProperty name="color" value="#E71224"/>
    </inkml:brush>
  </inkml:definitions>
  <inkml:trace contextRef="#ctx0" brushRef="#br0">1 251 24575,'0'-7'0,"-1"0"0,1-1 0,1 1 0,-1 0 0,1-1 0,1 1 0,-1 0 0,1 0 0,0 0 0,1 0 0,-1 0 0,2 1 0,-1-1 0,1 1 0,0 0 0,0 0 0,0 0 0,1 0 0,0 1 0,0 0 0,0 0 0,1 0 0,0 1 0,0 0 0,0 0 0,0 0 0,1 1 0,-1 0 0,11-4 0,35-10 0,0 2 0,1 2 0,1 2 0,0 3 0,0 2 0,1 3 0,67 4 0,-110-1 0,1 1 0,0 0 0,-1 0 0,1 1 0,-1 1 0,22 8 0,-33-11 0,0 0 0,0 1 0,0-1 0,0 1 0,0-1 0,0 1 0,0 0 0,0-1 0,0 1 0,0 0 0,0-1 0,0 1 0,-1 0 0,1 0 0,0 0 0,-1 0 0,1 0 0,0 0 0,-1 0 0,1 0 0,-1 0 0,0 0 0,1 0 0,-1 0 0,0 0 0,1 0 0,-1 3 0,-1-2 0,1 0 0,-1 0 0,0-1 0,0 1 0,0 0 0,0 0 0,0-1 0,0 1 0,0 0 0,-1-1 0,1 1 0,-1-1 0,1 1 0,-3 0 0,-7 6 0,0 0 0,-1-1 0,-20 9 0,-9 0 0,-64 16 0,72-24 0,0 2 0,1 1 0,-44 22 0,75-33 0,0 1 0,0-1 0,0 0 0,0 1 0,0 0 0,1-1 0,-1 1 0,0 0 0,0-1 0,0 1 0,1 0 0,-1 0 0,0-1 0,1 1 0,-1 0 0,1 0 0,-1 0 0,1 0 0,-1 0 0,1 0 0,-1 1 0,2-1 0,-1 0 0,0 0 0,0-1 0,0 1 0,1 0 0,-1 0 0,0-1 0,1 1 0,-1 0 0,1 0 0,-1-1 0,1 1 0,-1-1 0,1 1 0,0 0 0,-1-1 0,1 1 0,0-1 0,-1 1 0,2 0 0,44 18 0,-45-19 0,156 42 0,70 23 0,-199-55 0,0 1 0,-1 2 0,-1 0 0,0 2 0,42 33 0,-64-46 0,0 1 0,-1 0 0,1 1 0,-1-1 0,0 1 0,0-1 0,0 1 0,0 0 0,-1 0 0,1 0 0,-1 1 0,0-1 0,0 0 0,-1 1 0,1 0 0,-1-1 0,0 1 0,0 8 0,-1-9 0,-1 1 0,0-1 0,0 0 0,0 0 0,0 0 0,-1 0 0,0 0 0,0 0 0,0 0 0,0-1 0,-1 1 0,1-1 0,-1 0 0,0 1 0,0-1 0,0 0 0,0-1 0,-1 1 0,1 0 0,-1-1 0,-4 2 0,-15 9 0,0-2 0,0-1 0,-1-1 0,-1-1 0,1-1 0,-1-1 0,-35 3 0,-19-1 0,-84-2 0,80-7-682,-84-13-1,115 7-6143</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178"/>
    </inkml:context>
    <inkml:brush xml:id="br0">
      <inkml:brushProperty name="width" value="0.05" units="cm"/>
      <inkml:brushProperty name="height" value="0.05" units="cm"/>
      <inkml:brushProperty name="color" value="#E71224"/>
    </inkml:brush>
  </inkml:definitions>
  <inkml:trace contextRef="#ctx0" brushRef="#br0">0 1 24575,'3'0'0,"6"3"0,8 6 0,6 8 0,9 9 0,9 12 0,9 8 0,8 7 0,8 9 0,7 5 0,6 3 0,3-2 0,-1-4 0,-3-5 0,-6-6 0,-10-6 0,-15-12-8191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3"/>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570"/>
    </inkml:context>
    <inkml:brush xml:id="br0">
      <inkml:brushProperty name="width" value="0.05" units="cm"/>
      <inkml:brushProperty name="height" value="0.05" units="cm"/>
      <inkml:brushProperty name="color" value="#E71224"/>
    </inkml:brush>
  </inkml:definitions>
  <inkml:trace contextRef="#ctx0" brushRef="#br0">686 18 24575,'0'-3'0,"-3"-1"0,-3-2 0,-7 2 0,-7 7 0,-8 10 0,-8 13 0,-10 14 0,-7 12 0,-10 10 0,-8 7 0,-4 6 0,1 1 0,0-1 0,5-7 0,14-15-8191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044"/>
    </inkml:context>
    <inkml:brush xml:id="br0">
      <inkml:brushProperty name="width" value="0.05" units="cm"/>
      <inkml:brushProperty name="height" value="0.05" units="cm"/>
      <inkml:brushProperty name="color" value="#E71224"/>
    </inkml:brush>
  </inkml:definitions>
  <inkml:trace contextRef="#ctx0" brushRef="#br0">0 20 24575,'100'-13'0,"538"7"0,-159 5 0,106 2-1365,-546 1-5461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420"/>
    </inkml:context>
    <inkml:brush xml:id="br0">
      <inkml:brushProperty name="width" value="0.05" units="cm"/>
      <inkml:brushProperty name="height" value="0.05" units="cm"/>
      <inkml:brushProperty name="color" value="#E71224"/>
    </inkml:brush>
  </inkml:definitions>
  <inkml:trace contextRef="#ctx0" brushRef="#br0">0 0 24575,'76'2'0,"-1"3"0,0 4 0,117 28 0,-182-35 0,-1 0 0,0 1 0,0 1 0,0-1 0,0 1 0,-1 1 0,1 0 0,-1 0 0,11 9 0,-17-11 0,0-1 0,0 1 0,0-1 0,0 1 0,0 0 0,0 0 0,-1 0 0,0 0 0,1 0 0,-1 0 0,0 0 0,-1 1 0,1-1 0,-1 0 0,1 0 0,-1 1 0,0-1 0,0 0 0,0 1 0,0-1 0,-1 0 0,0 0 0,1 1 0,-1-1 0,0 0 0,-1 0 0,1 0 0,0 0 0,-1 0 0,-3 5 0,-8 11-170,-1 0-1,-1 0 0,0-1 1,-1-1-1,-1-1 0,-1 0 1,-26 18-1,18-17-6655</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6.437"/>
    </inkml:context>
    <inkml:brush xml:id="br0">
      <inkml:brushProperty name="width" value="0.05" units="cm"/>
      <inkml:brushProperty name="height" value="0.05" units="cm"/>
      <inkml:brushProperty name="color" value="#E71224"/>
    </inkml:brush>
  </inkml:definitions>
  <inkml:trace contextRef="#ctx0" brushRef="#br0">11 8 24575,'0'-3'0,"-3"-1"0,-1 4 0,0 3 0,4 5 0,5 7 0,1 6 0,3 3 0,-1 2 0,2 3 0,-1 2 0,-3-1 0,-1 0 0,-2-6-8191</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650"/>
    </inkml:context>
    <inkml:brush xml:id="br0">
      <inkml:brushProperty name="width" value="0.05" units="cm"/>
      <inkml:brushProperty name="height" value="0.05" units="cm"/>
      <inkml:brushProperty name="color" value="#E71224"/>
    </inkml:brush>
  </inkml:definitions>
  <inkml:trace contextRef="#ctx0" brushRef="#br0">2 203 24575,'-2'-1'0,"8"-3"0,11-3 0,86-16 0,142-12 0,-142 23 0,669-74 120,4 52-1605,-725 34-5341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995"/>
    </inkml:context>
    <inkml:brush xml:id="br0">
      <inkml:brushProperty name="width" value="0.05" units="cm"/>
      <inkml:brushProperty name="height" value="0.05" units="cm"/>
      <inkml:brushProperty name="color" value="#E71224"/>
    </inkml:brush>
  </inkml:definitions>
  <inkml:trace contextRef="#ctx0" brushRef="#br0">0 0 24575,'31'2'0,"-1"1"0,0 2 0,30 8 0,15 2 0,-41-9 0,202 39 0,-196-35 0,-1 1 0,0 3 0,65 31 0,-96-41 0,-1 1 0,1-1 0,-1 1 0,0 1 0,-1-1 0,1 1 0,-1 0 0,0 1 0,6 9 0,-10-13 0,0 0 0,0 1 0,0-1 0,-1 1 0,1 0 0,-1-1 0,0 1 0,0 0 0,0 0 0,-1 0 0,1-1 0,-1 1 0,0 0 0,0 0 0,-1 0 0,1 0 0,-1 0 0,0 0 0,0 0 0,0-1 0,0 1 0,-3 5 0,-1 0 14,0 0-1,-1 0 0,0-1 0,0 0 1,-1 0-1,0-1 0,0 0 1,-14 10-1,0-2-508,0-1 0,-29 14 0,7-7-6331</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582"/>
    </inkml:context>
    <inkml:brush xml:id="br0">
      <inkml:brushProperty name="width" value="0.05" units="cm"/>
      <inkml:brushProperty name="height" value="0.05" units="cm"/>
      <inkml:brushProperty name="color" value="#E71224"/>
    </inkml:brush>
  </inkml:definitions>
  <inkml:trace contextRef="#ctx0" brushRef="#br0">1 4 24575,'0'-3'0,"3"2"0,6 1 0,11 4 0,10 6 0,11 5 0,11 8 0,10 6 0,8 4 0,5 1 0,0 2 0,-1-1 0,-13-6-8191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943"/>
    </inkml:context>
    <inkml:brush xml:id="br0">
      <inkml:brushProperty name="width" value="0.05" units="cm"/>
      <inkml:brushProperty name="height" value="0.05" units="cm"/>
      <inkml:brushProperty name="color" value="#E71224"/>
    </inkml:brush>
  </inkml:definitions>
  <inkml:trace contextRef="#ctx0" brushRef="#br0">126 1 24575,'-3'0'0,"-3"3"0,-5 3 0,-5 7 0,-8 4 0,-10 5 0,2-2-8191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9.287"/>
    </inkml:context>
    <inkml:brush xml:id="br0">
      <inkml:brushProperty name="width" value="0.05" units="cm"/>
      <inkml:brushProperty name="height" value="0.05" units="cm"/>
      <inkml:brushProperty name="color" value="#E71224"/>
    </inkml:brush>
  </inkml:definitions>
  <inkml:trace contextRef="#ctx0" brushRef="#br0">0 1 24575,'38'30'0,"-32"-25"0,1-1 0,-1 1 0,0 0 0,-1 1 0,1 0 0,-1 0 0,0 0 0,8 13 0,-4 1 0,-1-1 0,0 2 0,-1-1 0,-2 1 0,6 36 0,3 113 0,-6-47 0,20 74-1365,-19-149-5461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0.119"/>
    </inkml:context>
    <inkml:brush xml:id="br0">
      <inkml:brushProperty name="width" value="0.05" units="cm"/>
      <inkml:brushProperty name="height" value="0.05" units="cm"/>
      <inkml:brushProperty name="color" value="#E71224"/>
    </inkml:brush>
  </inkml:definitions>
  <inkml:trace contextRef="#ctx0" brushRef="#br0">0 232 24575,'3'-3'0,"3"0"0,5-4 0,2-2 0,-1-4 0,1-1 0,3-2 0,5-1 0,5 0 0,6 0 0,6-3 0,3-1 0,-1 0 0,0 1 0,-3 1 0,-6 4-8191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4"/>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7.961"/>
    </inkml:context>
    <inkml:brush xml:id="br0">
      <inkml:brushProperty name="width" value="0.05" units="cm"/>
      <inkml:brushProperty name="height" value="0.05" units="cm"/>
      <inkml:brushProperty name="color" value="#E71224"/>
    </inkml:brush>
  </inkml:definitions>
  <inkml:trace contextRef="#ctx0" brushRef="#br0">1 1 24575,'9'11'0,"-1"0"0,0 0 0,-1 1 0,0 0 0,-1 0 0,0 1 0,-1 0 0,7 26 0,14 32 0,36 86-1365,-57-146-5461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396"/>
    </inkml:context>
    <inkml:brush xml:id="br0">
      <inkml:brushProperty name="width" value="0.05" units="cm"/>
      <inkml:brushProperty name="height" value="0.05" units="cm"/>
      <inkml:brushProperty name="color" value="#E71224"/>
    </inkml:brush>
  </inkml:definitions>
  <inkml:trace contextRef="#ctx0" brushRef="#br0">553 7 24575,'0'-3'0,"-3"-1"0,-1 6 0,-2 9 0,-4 13 0,-5 17 0,-9 18 0,-8 17 0,-8 18 0,-9 12 0,-6 7 0,-4 2 0,1-3 0,4-7 0,6-10 0,7-15 0,9-15 0,10-20-8191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757"/>
    </inkml:context>
    <inkml:brush xml:id="br0">
      <inkml:brushProperty name="width" value="0.05" units="cm"/>
      <inkml:brushProperty name="height" value="0.05" units="cm"/>
      <inkml:brushProperty name="color" value="#E71224"/>
    </inkml:brush>
  </inkml:definitions>
  <inkml:trace contextRef="#ctx0" brushRef="#br0">0 0 24575,'1'0'0,"0"0"0,0 0 0,-1 0 0,1 0 0,0 1 0,0-1 0,0 0 0,-1 0 0,1 1 0,0-1 0,0 0 0,0 1 0,-1-1 0,1 1 0,0-1 0,-1 1 0,1-1 0,-1 1 0,1 0 0,0-1 0,-1 1 0,1 0 0,-1-1 0,1 2 0,20 19 0,36 49 0,-4 3 0,69 125 0,63 171 0,-175-349-455,-1 2 0,6 22 0,-9-16-6371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102"/>
    </inkml:context>
    <inkml:brush xml:id="br0">
      <inkml:brushProperty name="width" value="0.05" units="cm"/>
      <inkml:brushProperty name="height" value="0.05" units="cm"/>
      <inkml:brushProperty name="color" value="#E71224"/>
    </inkml:brush>
  </inkml:definitions>
  <inkml:trace contextRef="#ctx0" brushRef="#br0">11 80 24575,'-5'0'0,"0"0"0,7-3 0,12-4 0,14 0 0,15-2 0,11-3 0,10-1 0,6-3 0,-9 3-8191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1.937"/>
    </inkml:context>
    <inkml:brush xml:id="br0">
      <inkml:brushProperty name="width" value="0.05" units="cm"/>
      <inkml:brushProperty name="height" value="0.05" units="cm"/>
      <inkml:brushProperty name="color" value="#E71224"/>
    </inkml:brush>
  </inkml:definitions>
  <inkml:trace contextRef="#ctx0" brushRef="#br0">1 14 24575,'2'-2'0,"1"1"0,0-1 0,0 1 0,0-1 0,0 1 0,0 0 0,0 0 0,0 1 0,0-1 0,0 0 0,1 1 0,-1 0 0,0 0 0,0 0 0,0 0 0,1 1 0,-1-1 0,0 1 0,0 0 0,0-1 0,0 1 0,5 3 0,0-1 0,0 0 0,-1 0 0,1 1 0,-1 1 0,1-1 0,-1 1 0,9 8 0,-14-10 0,1 0 0,-1 0 0,0 0 0,0 1 0,0-1 0,-1 1 0,1-1 0,-1 1 0,0-1 0,0 1 0,0 0 0,0-1 0,-1 1 0,1 0 0,-1 0 0,0-1 0,0 1 0,-1 5 0,-2 9 0,-1 0 0,-9 31 0,-1 2 0,3 22 0,3 1 0,3 146 0,33 149 0,-21-297 0,-4-44 0,53 421 0,-42-374 0,3-1 0,3 0 0,58 134 0,-64-176-1365,-5-9-5461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611"/>
    </inkml:context>
    <inkml:brush xml:id="br0">
      <inkml:brushProperty name="width" value="0.05" units="cm"/>
      <inkml:brushProperty name="height" value="0.05" units="cm"/>
      <inkml:brushProperty name="color" value="#E71224"/>
    </inkml:brush>
  </inkml:definitions>
  <inkml:trace contextRef="#ctx0" brushRef="#br0">0 8 24575,'0'-3'0,"3"-1"0,4 3 0,9 5 0,7 1 0,6 3 0,7 3 0,5 5 0,1 3 0,0 1 0,-2 0 0,-2-1 0,-4 0 0,-6-1 0,-7-4-8191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972"/>
    </inkml:context>
    <inkml:brush xml:id="br0">
      <inkml:brushProperty name="width" value="0.05" units="cm"/>
      <inkml:brushProperty name="height" value="0.05" units="cm"/>
      <inkml:brushProperty name="color" value="#E71224"/>
    </inkml:brush>
  </inkml:definitions>
  <inkml:trace contextRef="#ctx0" brushRef="#br0">0 93 24575,'24'-12'0,"-11"4"0,18-6 0,0 2 0,1 1 0,1 2 0,-1 1 0,1 1 0,1 2 0,-1 2 0,1 1 0,0 1 0,50 6 0,-81-5 0,0 0 0,-1 0 0,1 1 0,-1-1 0,1 1 0,-1 0 0,1 0 0,-1 0 0,1 0 0,-1 0 0,0 0 0,1 1 0,-1-1 0,0 1 0,0-1 0,0 1 0,0 0 0,2 3 0,-3-3 0,-1 0 0,1 0 0,-1 0 0,0-1 0,0 1 0,0 0 0,0 0 0,0 0 0,0 0 0,0 0 0,0 0 0,-1 0 0,1-1 0,-1 1 0,1 0 0,-1 0 0,0-1 0,0 1 0,0 0 0,0-1 0,0 1 0,0-1 0,0 1 0,-1-1 0,-1 3 0,-20 18-43,0-1-1,-1-1 1,0-1 0,-2-1-1,-39 21 1,19-11-1062,19-11-5721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396"/>
    </inkml:context>
    <inkml:brush xml:id="br0">
      <inkml:brushProperty name="width" value="0.05" units="cm"/>
      <inkml:brushProperty name="height" value="0.05" units="cm"/>
      <inkml:brushProperty name="color" value="#E71224"/>
    </inkml:brush>
  </inkml:definitions>
  <inkml:trace contextRef="#ctx0" brushRef="#br0">1 1 24575,'3'3'0,"3"3"0,5 7 0,2 10 0,-1 9 0,1 10 0,-3 10 0,1 8 0,-2 4 0,-2 6 0,-3 2 0,-2-2 0,2-5 0,0-8 0,-1-7 0,-1-10 0,-3-15 0,-2-11-8191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835"/>
    </inkml:context>
    <inkml:brush xml:id="br0">
      <inkml:brushProperty name="width" value="0.05" units="cm"/>
      <inkml:brushProperty name="height" value="0.05" units="cm"/>
      <inkml:brushProperty name="color" value="#E71224"/>
    </inkml:brush>
  </inkml:definitions>
  <inkml:trace contextRef="#ctx0" brushRef="#br0">1 251 24575,'0'-7'0,"-1"0"0,1-1 0,1 1 0,-1 0 0,1-1 0,1 1 0,-1 0 0,1 0 0,0 0 0,1 0 0,-1 0 0,2 1 0,-1-1 0,1 1 0,0 0 0,0 0 0,0 0 0,1 0 0,0 1 0,0 0 0,0 0 0,1 0 0,0 1 0,0 0 0,0 0 0,0 0 0,1 1 0,-1 0 0,11-4 0,35-10 0,0 2 0,1 2 0,1 2 0,0 3 0,0 2 0,1 3 0,67 4 0,-110-1 0,1 1 0,0 0 0,-1 0 0,1 1 0,-1 1 0,22 8 0,-33-11 0,0 0 0,0 1 0,0-1 0,0 1 0,0-1 0,0 1 0,0 0 0,0-1 0,0 1 0,0 0 0,0-1 0,0 1 0,-1 0 0,1 0 0,0 0 0,-1 0 0,1 0 0,0 0 0,-1 0 0,1 0 0,-1 0 0,0 0 0,1 0 0,-1 0 0,0 0 0,1 0 0,-1 3 0,-1-2 0,1 0 0,-1 0 0,0-1 0,0 1 0,0 0 0,0 0 0,0-1 0,0 1 0,0 0 0,-1-1 0,1 1 0,-1-1 0,1 1 0,-3 0 0,-7 6 0,0 0 0,-1-1 0,-20 9 0,-9 0 0,-64 16 0,72-24 0,0 2 0,1 1 0,-44 22 0,75-33 0,0 1 0,0-1 0,0 0 0,0 1 0,0 0 0,1-1 0,-1 1 0,0 0 0,0-1 0,0 1 0,1 0 0,-1 0 0,0-1 0,1 1 0,-1 0 0,1 0 0,-1 0 0,1 0 0,-1 0 0,1 0 0,-1 1 0,2-1 0,-1 0 0,0 0 0,0-1 0,0 1 0,1 0 0,-1 0 0,0-1 0,1 1 0,-1 0 0,1 0 0,-1-1 0,1 1 0,-1-1 0,1 1 0,0 0 0,-1-1 0,1 1 0,0-1 0,-1 1 0,2 0 0,44 18 0,-45-19 0,156 42 0,70 23 0,-199-55 0,0 1 0,-1 2 0,-1 0 0,0 2 0,42 33 0,-64-46 0,0 1 0,-1 0 0,1 1 0,-1-1 0,0 1 0,0-1 0,0 1 0,0 0 0,-1 0 0,1 0 0,-1 1 0,0-1 0,0 0 0,-1 1 0,1 0 0,-1-1 0,0 1 0,0 8 0,-1-9 0,-1 1 0,0-1 0,0 0 0,0 0 0,0 0 0,-1 0 0,0 0 0,0 0 0,0 0 0,0-1 0,-1 1 0,1-1 0,-1 0 0,0 1 0,0-1 0,0 0 0,0-1 0,-1 1 0,1 0 0,-1-1 0,-4 2 0,-15 9 0,0-2 0,0-1 0,-1-1 0,-1-1 0,1-1 0,-1-1 0,-35 3 0,-19-1 0,-84-2 0,80-7-682,-84-13-1,115 7-6143</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178"/>
    </inkml:context>
    <inkml:brush xml:id="br0">
      <inkml:brushProperty name="width" value="0.05" units="cm"/>
      <inkml:brushProperty name="height" value="0.05" units="cm"/>
      <inkml:brushProperty name="color" value="#E71224"/>
    </inkml:brush>
  </inkml:definitions>
  <inkml:trace contextRef="#ctx0" brushRef="#br0">0 1 24575,'3'0'0,"6"3"0,8 6 0,6 8 0,9 9 0,9 12 0,9 8 0,8 7 0,8 9 0,7 5 0,6 3 0,3-2 0,-1-4 0,-3-5 0,-6-6 0,-10-6 0,-15-12-8191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1 1,'5'0,"1"1,-1 0,1 0,-1 1,0-1,1 1,-1 0,0 1,0-1,7 6,49 39,-42-32,349 299,-18-15,-309-269,1-2,1-2,47 20,-39-21,91 62,-37-18,-69-46,-9-6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5"/>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570"/>
    </inkml:context>
    <inkml:brush xml:id="br0">
      <inkml:brushProperty name="width" value="0.05" units="cm"/>
      <inkml:brushProperty name="height" value="0.05" units="cm"/>
      <inkml:brushProperty name="color" value="#E71224"/>
    </inkml:brush>
  </inkml:definitions>
  <inkml:trace contextRef="#ctx0" brushRef="#br0">686 18 24575,'0'-3'0,"-3"-1"0,-3-2 0,-7 2 0,-7 7 0,-8 10 0,-8 13 0,-10 14 0,-7 12 0,-10 10 0,-8 7 0,-4 6 0,1 1 0,0-1 0,5-7 0,14-15-8191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044"/>
    </inkml:context>
    <inkml:brush xml:id="br0">
      <inkml:brushProperty name="width" value="0.05" units="cm"/>
      <inkml:brushProperty name="height" value="0.05" units="cm"/>
      <inkml:brushProperty name="color" value="#E71224"/>
    </inkml:brush>
  </inkml:definitions>
  <inkml:trace contextRef="#ctx0" brushRef="#br0">0 20 24575,'100'-13'0,"538"7"0,-159 5 0,106 2-1365,-546 1-5461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420"/>
    </inkml:context>
    <inkml:brush xml:id="br0">
      <inkml:brushProperty name="width" value="0.05" units="cm"/>
      <inkml:brushProperty name="height" value="0.05" units="cm"/>
      <inkml:brushProperty name="color" value="#E71224"/>
    </inkml:brush>
  </inkml:definitions>
  <inkml:trace contextRef="#ctx0" brushRef="#br0">0 0 24575,'76'2'0,"-1"3"0,0 4 0,117 28 0,-182-35 0,-1 0 0,0 1 0,0 1 0,0-1 0,0 1 0,-1 1 0,1 0 0,-1 0 0,11 9 0,-17-11 0,0-1 0,0 1 0,0-1 0,0 1 0,0 0 0,0 0 0,-1 0 0,0 0 0,1 0 0,-1 0 0,0 0 0,-1 1 0,1-1 0,-1 0 0,1 0 0,-1 1 0,0-1 0,0 0 0,0 1 0,0-1 0,-1 0 0,0 0 0,1 1 0,-1-1 0,0 0 0,-1 0 0,1 0 0,0 0 0,-1 0 0,-3 5 0,-8 11-170,-1 0-1,-1 0 0,0-1 1,-1-1-1,-1-1 0,-1 0 1,-26 18-1,18-17-6655</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6.437"/>
    </inkml:context>
    <inkml:brush xml:id="br0">
      <inkml:brushProperty name="width" value="0.05" units="cm"/>
      <inkml:brushProperty name="height" value="0.05" units="cm"/>
      <inkml:brushProperty name="color" value="#E71224"/>
    </inkml:brush>
  </inkml:definitions>
  <inkml:trace contextRef="#ctx0" brushRef="#br0">11 8 24575,'0'-3'0,"-3"-1"0,-1 4 0,0 3 0,4 5 0,5 7 0,1 6 0,3 3 0,-1 2 0,2 3 0,-1 2 0,-3-1 0,-1 0 0,-2-6-8191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650"/>
    </inkml:context>
    <inkml:brush xml:id="br0">
      <inkml:brushProperty name="width" value="0.05" units="cm"/>
      <inkml:brushProperty name="height" value="0.05" units="cm"/>
      <inkml:brushProperty name="color" value="#E71224"/>
    </inkml:brush>
  </inkml:definitions>
  <inkml:trace contextRef="#ctx0" brushRef="#br0">2 203 24575,'-2'-1'0,"8"-3"0,11-3 0,86-16 0,142-12 0,-142 23 0,669-74 120,4 52-1605,-725 34-5341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995"/>
    </inkml:context>
    <inkml:brush xml:id="br0">
      <inkml:brushProperty name="width" value="0.05" units="cm"/>
      <inkml:brushProperty name="height" value="0.05" units="cm"/>
      <inkml:brushProperty name="color" value="#E71224"/>
    </inkml:brush>
  </inkml:definitions>
  <inkml:trace contextRef="#ctx0" brushRef="#br0">0 0 24575,'31'2'0,"-1"1"0,0 2 0,30 8 0,15 2 0,-41-9 0,202 39 0,-196-35 0,-1 1 0,0 3 0,65 31 0,-96-41 0,-1 1 0,1-1 0,-1 1 0,0 1 0,-1-1 0,1 1 0,-1 0 0,0 1 0,6 9 0,-10-13 0,0 0 0,0 1 0,0-1 0,-1 1 0,1 0 0,-1-1 0,0 1 0,0 0 0,0 0 0,-1 0 0,1-1 0,-1 1 0,0 0 0,0 0 0,-1 0 0,1 0 0,-1 0 0,0 0 0,0 0 0,0-1 0,0 1 0,-3 5 0,-1 0 14,0 0-1,-1 0 0,0-1 0,0 0 1,-1 0-1,0-1 0,0 0 1,-14 10-1,0-2-508,0-1 0,-29 14 0,7-7-6331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582"/>
    </inkml:context>
    <inkml:brush xml:id="br0">
      <inkml:brushProperty name="width" value="0.05" units="cm"/>
      <inkml:brushProperty name="height" value="0.05" units="cm"/>
      <inkml:brushProperty name="color" value="#E71224"/>
    </inkml:brush>
  </inkml:definitions>
  <inkml:trace contextRef="#ctx0" brushRef="#br0">1 4 24575,'0'-3'0,"3"2"0,6 1 0,11 4 0,10 6 0,11 5 0,11 8 0,10 6 0,8 4 0,5 1 0,0 2 0,-1-1 0,-13-6-8191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943"/>
    </inkml:context>
    <inkml:brush xml:id="br0">
      <inkml:brushProperty name="width" value="0.05" units="cm"/>
      <inkml:brushProperty name="height" value="0.05" units="cm"/>
      <inkml:brushProperty name="color" value="#E71224"/>
    </inkml:brush>
  </inkml:definitions>
  <inkml:trace contextRef="#ctx0" brushRef="#br0">126 1 24575,'-3'0'0,"-3"3"0,-5 3 0,-5 7 0,-8 4 0,-10 5 0,2-2-8191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9.287"/>
    </inkml:context>
    <inkml:brush xml:id="br0">
      <inkml:brushProperty name="width" value="0.05" units="cm"/>
      <inkml:brushProperty name="height" value="0.05" units="cm"/>
      <inkml:brushProperty name="color" value="#E71224"/>
    </inkml:brush>
  </inkml:definitions>
  <inkml:trace contextRef="#ctx0" brushRef="#br0">0 1 24575,'38'30'0,"-32"-25"0,1-1 0,-1 1 0,0 0 0,-1 1 0,1 0 0,-1 0 0,0 0 0,8 13 0,-4 1 0,-1-1 0,0 2 0,-1-1 0,-2 1 0,6 36 0,3 113 0,-6-47 0,20 74-1365,-19-149-5461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0.119"/>
    </inkml:context>
    <inkml:brush xml:id="br0">
      <inkml:brushProperty name="width" value="0.05" units="cm"/>
      <inkml:brushProperty name="height" value="0.05" units="cm"/>
      <inkml:brushProperty name="color" value="#E71224"/>
    </inkml:brush>
  </inkml:definitions>
  <inkml:trace contextRef="#ctx0" brushRef="#br0">0 232 24575,'3'-3'0,"3"0"0,5-4 0,2-2 0,-1-4 0,1-1 0,3-2 0,5-1 0,5 0 0,6 0 0,6-3 0,3-1 0,-1 0 0,0 1 0,-3 1 0,-6 4-8191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7.961"/>
    </inkml:context>
    <inkml:brush xml:id="br0">
      <inkml:brushProperty name="width" value="0.05" units="cm"/>
      <inkml:brushProperty name="height" value="0.05" units="cm"/>
      <inkml:brushProperty name="color" value="#E71224"/>
    </inkml:brush>
  </inkml:definitions>
  <inkml:trace contextRef="#ctx0" brushRef="#br0">1 1 24575,'9'11'0,"-1"0"0,0 0 0,-1 1 0,0 0 0,-1 0 0,0 1 0,-1 0 0,7 26 0,14 32 0,36 86-1365,-57-146-5461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210"/>
    </inkml:context>
    <inkml:brush xml:id="br0">
      <inkml:brushProperty name="width" value="0.05" units="cm"/>
      <inkml:brushProperty name="height" value="0.05" units="cm"/>
      <inkml:brushProperty name="color" value="#E71224"/>
    </inkml:brush>
  </inkml:definitions>
  <inkml:trace contextRef="#ctx0" brushRef="#br0">481 29 24575,'13'-25'0,"-9"22"0,-10 16 0,-192 295 0,47-76 0,121-181-77,15-24-245,-1-1 0,-1 0 0,-35 39 0,40-55-6504</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571"/>
    </inkml:context>
    <inkml:brush xml:id="br0">
      <inkml:brushProperty name="width" value="0.05" units="cm"/>
      <inkml:brushProperty name="height" value="0.05" units="cm"/>
      <inkml:brushProperty name="color" value="#E71224"/>
    </inkml:brush>
  </inkml:definitions>
  <inkml:trace contextRef="#ctx0" brushRef="#br0">0 19 24575,'2'-2'0,"0"0"0,0 0 0,1 1 0,-1-1 0,0 1 0,1-1 0,-1 1 0,1 0 0,-1 0 0,1 0 0,0 0 0,-1 1 0,1-1 0,0 1 0,0-1 0,-1 1 0,1 0 0,3 0 0,1 1 0,-1 0 0,0 1 0,1-1 0,-1 1 0,0 0 0,0 1 0,9 4 0,2 4 0,0 0 0,-1 0 0,-1 2 0,19 18 0,14 20 0,-3 2 0,58 90 0,57 128 0,-157-264-195,1-1 0,-1 0 0,-1 1 0,1 0 0,-1-1 0,2 10 0,-4 0-6631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932"/>
    </inkml:context>
    <inkml:brush xml:id="br0">
      <inkml:brushProperty name="width" value="0.05" units="cm"/>
      <inkml:brushProperty name="height" value="0.05" units="cm"/>
      <inkml:brushProperty name="color" value="#E71224"/>
    </inkml:brush>
  </inkml:definitions>
  <inkml:trace contextRef="#ctx0" brushRef="#br0">59 47 24575,'-6'-3'0,"-4"-1"0,-4 1 0,-2 0 0,5 1 0,9 1 0,11 0 0,13 1 0,14 0 0,9-3 0,5-1 0,6-2 0,-1-1 0,-4 2 0,-11 1-8191</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0.672"/>
    </inkml:context>
    <inkml:brush xml:id="br0">
      <inkml:brushProperty name="width" value="0.05" units="cm"/>
      <inkml:brushProperty name="height" value="0.05" units="cm"/>
      <inkml:brushProperty name="color" value="#E71224"/>
    </inkml:brush>
  </inkml:definitions>
  <inkml:trace contextRef="#ctx0" brushRef="#br0">1 167 24575,'3'-1'0,"1"-1"0,0 1 0,-1 0 0,1-1 0,-1 0 0,0 0 0,1 0 0,3-3 0,10-6 0,6 1 0,0 1 0,0 2 0,1 0 0,37-6 0,103-5 0,-108 14 0,1135-46 104,-511 32-1573,-629 16-5357</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1.033"/>
    </inkml:context>
    <inkml:brush xml:id="br0">
      <inkml:brushProperty name="width" value="0.05" units="cm"/>
      <inkml:brushProperty name="height" value="0.05" units="cm"/>
      <inkml:brushProperty name="color" value="#E71224"/>
    </inkml:brush>
  </inkml:definitions>
  <inkml:trace contextRef="#ctx0" brushRef="#br0">1 1 24575,'140'5'0,"243"43"0,-369-46 0,0 1 0,0 0 0,-1 1 0,1 0 0,15 8 0,-27-11 0,0 0 0,0 0 0,0 0 0,-1 1 0,1-1 0,0 0 0,-1 1 0,1-1 0,-1 1 0,1 0 0,-1-1 0,0 1 0,0 0 0,0 0 0,0 0 0,0 0 0,1 3 0,-2-3 0,0 1 0,0-1 0,0 1 0,0-1 0,-1 1 0,1-1 0,-1 1 0,0-1 0,1 1 0,-1-1 0,0 0 0,0 0 0,-1 1 0,1-1 0,0 0 0,-1 0 0,1 0 0,-4 3 0,-22 22-158,-1-2 0,-2-1 0,0-1 1,-62 35-1,73-46-418,-1 0-6250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7.689"/>
    </inkml:context>
    <inkml:brush xml:id="br0">
      <inkml:brushProperty name="width" value="0.05" units="cm"/>
      <inkml:brushProperty name="height" value="0.05" units="cm"/>
      <inkml:brushProperty name="color" value="#E71224"/>
    </inkml:brush>
  </inkml:definitions>
  <inkml:trace contextRef="#ctx0" brushRef="#br0">565 0 24575,'-19'3'0,"0"0"0,1 1 0,0 0 0,0 2 0,0 0 0,-24 12 0,26-11 0,-21 9 0,0 2 0,2 2 0,0 1 0,-38 31 0,55-38 0,0 2 0,0 0 0,2 1 0,0 1 0,1 0 0,1 1 0,1 0 0,-18 36 0,27-48 0,1 1 0,0 0 0,1 0 0,-1 0 0,2 0 0,-1 0 0,1 0 0,0 0 0,1 0 0,0 1 0,0-1 0,1 0 0,0 1 0,0-1 0,3 8 0,0-5 0,0-1 0,1 0 0,0 0 0,1-1 0,0 1 0,0-1 0,1-1 0,0 1 0,0-1 0,10 8 0,8 4 0,1-1 0,0-2 0,1 0 0,1-2 0,1-1 0,56 20 0,-24-15 0,1-3 0,0-2 0,90 7 0,-41-14 0,122-7 0,-184-1-1365,-12 2-5461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3.730"/>
    </inkml:context>
    <inkml:brush xml:id="br0">
      <inkml:brushProperty name="width" value="0.05" units="cm"/>
      <inkml:brushProperty name="height" value="0.05" units="cm"/>
      <inkml:brushProperty name="color" value="#E71224"/>
    </inkml:brush>
  </inkml:definitions>
  <inkml:trace contextRef="#ctx0" brushRef="#br0">0 0 24575,'2'0'0,"0"0"0,0 1 0,-1-1 0,1 1 0,0-1 0,0 1 0,0 0 0,-1-1 0,1 1 0,-1 0 0,1 0 0,0 0 0,-1 1 0,1-1 0,-1 0 0,0 0 0,0 1 0,1-1 0,-1 1 0,0-1 0,0 1 0,0-1 0,0 1 0,-1 0 0,1 0 0,0-1 0,-1 1 0,1 0 0,-1 0 0,0 0 0,1-1 0,-1 1 0,0 0 0,0 0 0,0 0 0,0 0 0,-1 2 0,1 13 0,-2 1 0,0 0 0,-5 18 0,3-13 0,-3 57 21,3 1-1,9 118 1,0-26-1448,-5-150-5399</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4.310"/>
    </inkml:context>
    <inkml:brush xml:id="br0">
      <inkml:brushProperty name="width" value="0.05" units="cm"/>
      <inkml:brushProperty name="height" value="0.05" units="cm"/>
      <inkml:brushProperty name="color" value="#E71224"/>
    </inkml:brush>
  </inkml:definitions>
  <inkml:trace contextRef="#ctx0" brushRef="#br0">0 144 24575,'0'-3'0,"1"1"0,0-1 0,-1 0 0,1 0 0,0 1 0,1-1 0,-1 1 0,0-1 0,1 1 0,-1-1 0,1 1 0,0 0 0,-1 0 0,1-1 0,0 1 0,1 1 0,2-3 0,43-26 0,-8 15 0,1 2 0,1 2 0,0 1 0,0 3 0,0 1 0,1 2 0,0 2 0,0 1 0,57 8 0,-94-6 0,1 0 0,0 0 0,-1 1 0,1-1 0,-1 1 0,0 1 0,0 0 0,0 0 0,0 0 0,0 0 0,-1 1 0,9 7 0,-12-9 0,0 0 0,0 1 0,-1-1 0,1 1 0,-1-1 0,1 1 0,-1 0 0,0 0 0,0 0 0,0 0 0,-1-1 0,1 1 0,-1 0 0,1 0 0,-1 0 0,0 1 0,0-1 0,0 0 0,-1 0 0,1 0 0,-1-1 0,1 1 0,-1 0 0,0 0 0,0 0 0,-1 0 0,1-1 0,-1 1 0,-2 4 0,-5 7 0,0 0 0,-1 0 0,-1-1 0,0-1 0,-1 0 0,0 0 0,-1-1 0,-17 11 0,-18 10 0,-55 26 0,43-25 0,55-31 0,0 1 0,0 0 0,0 1 0,0-1 0,1 1 0,-6 5 0,9-8 0,1-1 0,-1 1 0,1 0 0,0-1 0,-1 1 0,1-1 0,0 1 0,0-1 0,-1 1 0,1 0 0,0-1 0,0 1 0,0 0 0,0-1 0,0 1 0,0 0 0,0-1 0,0 1 0,0 0 0,0-1 0,0 1 0,0-1 0,1 2 0,0 0 0,0-1 0,0 0 0,0 0 0,0 0 0,0 1 0,1-1 0,-1 0 0,0 0 0,1-1 0,-1 1 0,0 0 0,1 0 0,-1-1 0,3 1 0,41 15 0,78 17 0,-91-27 0,0 2 0,0 1 0,-1 2 0,0 0 0,55 31 0,-80-38 0,0 0 0,0 0 0,-1 1 0,1 0 0,-1 0 0,0 0 0,-1 1 0,1-1 0,5 11 0,-8-13 0,-1 0 0,0-1 0,0 1 0,0 0 0,0 0 0,-1 0 0,1 0 0,-1 0 0,0 0 0,1 0 0,-1 0 0,-1 0 0,1 0 0,0 0 0,-1 0 0,0 0 0,1 0 0,-1-1 0,0 1 0,0 0 0,-1 0 0,1-1 0,-1 1 0,1 0 0,-3 2 0,-5 5 0,0-1 0,0 0 0,-1-1 0,0 0 0,-1 0 0,0-1 0,0 0 0,0-1 0,-1 0 0,-22 7 0,-13 2 0,-69 14 0,38-15-455,0-3 0,-99 1 0,136-12-6371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063"/>
    </inkml:context>
    <inkml:brush xml:id="br0">
      <inkml:brushProperty name="width" value="0.05" units="cm"/>
      <inkml:brushProperty name="height" value="0.05" units="cm"/>
      <inkml:brushProperty name="color" value="#E71224"/>
    </inkml:brush>
  </inkml:definitions>
  <inkml:trace contextRef="#ctx0" brushRef="#br0">0 126 24575,'368'-27'0,"-168"8"0,-153 15 0,821-54 0,1 40 0,-465 26-1365,-346-7-5461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484"/>
    </inkml:context>
    <inkml:brush xml:id="br0">
      <inkml:brushProperty name="width" value="0.05" units="cm"/>
      <inkml:brushProperty name="height" value="0.05" units="cm"/>
      <inkml:brushProperty name="color" value="#E71224"/>
    </inkml:brush>
  </inkml:definitions>
  <inkml:trace contextRef="#ctx0" brushRef="#br0">0 1 24575,'65'9'0,"-22"-2"0,152 13 0,137 18 0,-316-35 0,-6-3 0,1 1 0,-1 1 0,1 0 0,-1 1 0,0 0 0,0 0 0,0 1 0,0 0 0,-1 1 0,0 0 0,0 0 0,9 8 0,-17-12 0,0 0 0,0 0 0,0 0 0,0 0 0,0 1 0,0-1 0,0 0 0,0 1 0,-1-1 0,1 1 0,-1-1 0,1 0 0,-1 1 0,1-1 0,-1 1 0,0-1 0,0 1 0,0 0 0,0-1 0,0 1 0,0-1 0,0 1 0,-1 2 0,0-1 0,0 0 0,-1 0 0,0 0 0,1 0 0,-1 0 0,0-1 0,0 1 0,-1 0 0,1-1 0,-5 4 0,-7 4 0,0 0 0,-1 0 0,-21 9 0,32-17 0,-75 34 60,-102 31-1,99-39-801,-97 47 0,152-60-6084</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9.586"/>
    </inkml:context>
    <inkml:brush xml:id="br0">
      <inkml:brushProperty name="width" value="0.05" units="cm"/>
      <inkml:brushProperty name="height" value="0.05" units="cm"/>
      <inkml:brushProperty name="color" value="#E71224"/>
    </inkml:brush>
  </inkml:definitions>
  <inkml:trace contextRef="#ctx0" brushRef="#br0">17 1 24575,'-1'0'0,"0"1"0,0-1 0,0 1 0,0-1 0,1 1 0,-1 0 0,0-1 0,0 1 0,1 0 0,-1 0 0,0-1 0,1 1 0,-1 0 0,1 0 0,-1 0 0,1 0 0,-1 0 0,1 0 0,0 0 0,-1 0 0,1 0 0,0 0 0,0 0 0,0 0 0,0 0 0,0 0 0,0 1 0,-3 35 0,3-33 0,1 74 0,3-1 0,15 88 0,45 150 0,-42-237 51,7 38-1467,-26-89-5410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0.684"/>
    </inkml:context>
    <inkml:brush xml:id="br0">
      <inkml:brushProperty name="width" value="0.05" units="cm"/>
      <inkml:brushProperty name="height" value="0.05" units="cm"/>
      <inkml:brushProperty name="color" value="#E71224"/>
    </inkml:brush>
  </inkml:definitions>
  <inkml:trace contextRef="#ctx0" brushRef="#br0">113 0 24575,'-33'29'0,"-21"19"0,52-45 0,-1 0 0,1-1 0,0 1 0,0 0 0,0 1 0,0-1 0,0 0 0,1 1 0,-1-1 0,1 1 0,0-1 0,0 1 0,0-1 0,0 8 0,1-9 0,0 0 0,1-1 0,-1 1 0,1-1 0,-1 1 0,1-1 0,0 0 0,0 1 0,-1-1 0,1 0 0,0 1 0,0-1 0,0 0 0,0 0 0,0 0 0,1 0 0,-1 0 0,0 0 0,0 0 0,1 0 0,-1 0 0,1-1 0,-1 1 0,1 0 0,-1-1 0,1 0 0,-1 1 0,1-1 0,-1 0 0,1 1 0,-1-1 0,1 0 0,-1 0 0,1-1 0,0 1 0,2-1 0,10 0 0,1 0 0,27-7 0,-34 6 0,15-2 0,-1-1 0,0-1 0,0-1 0,0-1 0,-1-1 0,-1-1 0,32-19 0,-51 29 0,0 0 0,-1-1 0,1 1 0,-1 0 0,1-1 0,-1 1 0,1 0 0,0-1 0,-1 1 0,0-1 0,1 1 0,-1-1 0,1 1 0,-1-1 0,1 1 0,-1-1 0,0 0 0,0 1 0,1-1 0,-1 1 0,0-1 0,0 0 0,0 1 0,1-1 0,-1 0 0,0 1 0,0-1 0,0 0 0,0 1 0,0-1 0,0 0 0,0 1 0,-1-1 0,1 1 0,0-2 0,-2 1 0,1 0 0,0 0 0,-1 1 0,1-1 0,-1 0 0,1 0 0,-1 1 0,1-1 0,-1 1 0,0 0 0,1-1 0,-1 1 0,-2 0 0,-54 0 0,11 10-1365,27-5-5461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530"/>
    </inkml:context>
    <inkml:brush xml:id="br0">
      <inkml:brushProperty name="width" value="0.05" units="cm"/>
      <inkml:brushProperty name="height" value="0.05" units="cm"/>
      <inkml:brushProperty name="color" value="#E71224"/>
    </inkml:brush>
  </inkml:definitions>
  <inkml:trace contextRef="#ctx0" brushRef="#br0">0 1 24575,'6'0'0,"1"3"0,1 3 0,-3 5 0,-1 4 0,-1 7 0,-2 5 0,-3 3 0,1 3 0,1 1 0,0-2 0,4-2 0,0-2 0,0-3 0,2-4 0,-3-7 0,-4-7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907"/>
    </inkml:context>
    <inkml:brush xml:id="br0">
      <inkml:brushProperty name="width" value="0.05" units="cm"/>
      <inkml:brushProperty name="height" value="0.05" units="cm"/>
      <inkml:brushProperty name="color" value="#E71224"/>
    </inkml:brush>
  </inkml:definitions>
  <inkml:trace contextRef="#ctx0" brushRef="#br0">1 29 24575,'6'-4'0,"1"1"0,0-1 0,0 2 0,0-1 0,0 1 0,0 0 0,0 0 0,1 1 0,-1 0 0,1 1 0,8-1 0,-8 1 0,29-3 0,1 2 0,-1 2 0,47 7 0,-69-6 0,1 1 0,-1 0 0,1 1 0,-1 1 0,0 1 0,-1 0 0,1 0 0,-1 2 0,-1 0 0,17 12 0,-26-17 0,0 0 0,-1 1 0,1-1 0,-1 1 0,0-1 0,0 1 0,0 0 0,-1 1 0,1-1 0,-1 0 0,0 1 0,0-1 0,-1 1 0,1-1 0,-1 1 0,0 0 0,0 8 0,-1-7 0,0 1 0,-1-1 0,0 1 0,0 0 0,-1-1 0,0 0 0,0 1 0,0-1 0,-1 0 0,0 0 0,-6 9 0,-1 0 0,-2 0 0,0-1 0,-1 0 0,0-1 0,-1 0 0,0-1 0,-1 0 0,-20 10 0,7-7-44,-1-2 0,-1-1 0,0-2 0,-60 13 0,36-9-1101,29-7-5681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5.867"/>
    </inkml:context>
    <inkml:brush xml:id="br0">
      <inkml:brushProperty name="width" value="0.05" units="cm"/>
      <inkml:brushProperty name="height" value="0.05" units="cm"/>
      <inkml:brushProperty name="color" value="#E71224"/>
    </inkml:brush>
  </inkml:definitions>
  <inkml:trace contextRef="#ctx0" brushRef="#br0">1 1 24575,'3'0'0,"1"1"0,-1 0 0,1 0 0,-1 0 0,1 0 0,-1 1 0,0-1 0,0 1 0,0 0 0,0 0 0,0 0 0,0 0 0,0 1 0,-1-1 0,1 1 0,-1 0 0,1 0 0,-1-1 0,0 1 0,0 1 0,-1-1 0,1 0 0,1 5 0,6 12 0,-1 0 0,8 35 0,-13-47 0,63 310 0,-14-59 0,18-4 60,152 370 0,161 219-1545,-362-800-5341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6.713"/>
    </inkml:context>
    <inkml:brush xml:id="br0">
      <inkml:brushProperty name="width" value="0.05" units="cm"/>
      <inkml:brushProperty name="height" value="0.05" units="cm"/>
      <inkml:brushProperty name="color" value="#E71224"/>
    </inkml:brush>
  </inkml:definitions>
  <inkml:trace contextRef="#ctx0" brushRef="#br0">1 3 24575,'28'-1'0,"-19"0"0,-1 1 0,0 0 0,1 0 0,-1 1 0,0 0 0,17 4 0,31 13 0,-1 3 0,-1 2 0,-1 2 0,-1 3 0,94 67 0,-142-92-116,9 11-1133</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7.059"/>
    </inkml:context>
    <inkml:brush xml:id="br0">
      <inkml:brushProperty name="width" value="0.05" units="cm"/>
      <inkml:brushProperty name="height" value="0.05" units="cm"/>
      <inkml:brushProperty name="color" value="#E71224"/>
    </inkml:brush>
  </inkml:definitions>
  <inkml:trace contextRef="#ctx0" brushRef="#br0">1 108 24575,'0'-3'0,"1"0"0,0 0 0,0 0 0,0 0 0,0 0 0,1 0 0,-1 0 0,1 1 0,0-1 0,-1 1 0,1-1 0,0 1 0,1-1 0,-1 1 0,0 0 0,1 0 0,-1 0 0,1 0 0,-1 1 0,1-1 0,0 1 0,0-1 0,4 0 0,11-6 0,1 2 0,27-7 0,-40 11 0,4-1 0,72-14 0,-78 17 0,0-1 0,0 1 0,1-1 0,-1 1 0,0 0 0,0 1 0,0-1 0,1 1 0,-1 0 0,0 0 0,0 0 0,0 1 0,0-1 0,0 1 0,-1 0 0,6 3 0,-8-3 0,1 0 0,-1 0 0,0 0 0,0 0 0,0 0 0,0 0 0,0 0 0,0 1 0,0-1 0,-1 0 0,1 1 0,-1-1 0,0 0 0,0 1 0,1-1 0,-2 1 0,1-1 0,0 0 0,0 1 0,-1-1 0,1 0 0,-1 1 0,0-1 0,0 0 0,-2 5 0,-3 6 0,-1 1 0,-15 22 0,16-28 0,-62 88-1365,58-81-5461</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501"/>
    </inkml:context>
    <inkml:brush xml:id="br0">
      <inkml:brushProperty name="width" value="0.05" units="cm"/>
      <inkml:brushProperty name="height" value="0.05" units="cm"/>
      <inkml:brushProperty name="color" value="#E71224"/>
    </inkml:brush>
  </inkml:definitions>
  <inkml:trace contextRef="#ctx0" brushRef="#br0">1 4 24575,'0'-3'0,"3"2"0,6 1 0,11 7 0,10 4 0,9 6 0,8 10 0,9 4 0,5 7 0,4 5 0,2 3 0,2 3 0,-3-1 0,-5-4 0,-3-6 0,-9-6 0,-10-7 0,-12-6-8191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862"/>
    </inkml:context>
    <inkml:brush xml:id="br0">
      <inkml:brushProperty name="width" value="0.05" units="cm"/>
      <inkml:brushProperty name="height" value="0.05" units="cm"/>
      <inkml:brushProperty name="color" value="#E71224"/>
    </inkml:brush>
  </inkml:definitions>
  <inkml:trace contextRef="#ctx0" brushRef="#br0">393 11 24575,'0'-3'0,"3"0"0,-2-1 0,-4 4 0,-4 7 0,-7 9 0,-6 9 0,-7 13 0,-5 8 0,-8 7 0,-1 3 0,-3 2 0,-2-2 0,0-1 0,4-5 0,7-10-8191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3.365"/>
    </inkml:context>
    <inkml:brush xml:id="br0">
      <inkml:brushProperty name="width" value="0.05" units="cm"/>
      <inkml:brushProperty name="height" value="0.05" units="cm"/>
      <inkml:brushProperty name="color" value="#E71224"/>
    </inkml:brush>
  </inkml:definitions>
  <inkml:trace contextRef="#ctx0" brushRef="#br0">16 30 24575,'16'-20'0,"-15"11"0,-14 9 0,11 1 0,1 0 0,0 0 0,-1 0 0,1 1 0,0-1 0,0 0 0,0 0 0,-1 1 0,2-1 0,-1 0 0,0 1 0,0-1 0,0 1 0,1 0 0,-1-1 0,1 1 0,-1-1 0,1 1 0,-1 0 0,1-1 0,0 1 0,0 0 0,0 0 0,0 1 0,3 52 0,-2-42 0,78 518 0,-56-407 0,8 9-116,60 164-1,-56-193-1015,-23-67-5694</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4.102"/>
    </inkml:context>
    <inkml:brush xml:id="br0">
      <inkml:brushProperty name="width" value="0.05" units="cm"/>
      <inkml:brushProperty name="height" value="0.05" units="cm"/>
      <inkml:brushProperty name="color" value="#E71224"/>
    </inkml:brush>
  </inkml:definitions>
  <inkml:trace contextRef="#ctx0" brushRef="#br0">0 70 24575,'4'-2'0,"-1"0"0,1 0 0,-1 0 0,1 0 0,0 1 0,0-1 0,0 1 0,0 0 0,0 0 0,0 1 0,0-1 0,0 1 0,0 0 0,0 0 0,0 0 0,0 1 0,0-1 0,0 1 0,0 0 0,0 0 0,4 2 0,15 4 0,0 2 0,27 13 0,-38-16 0,37 20 0,-33-16 0,0-2 0,1 0 0,20 7 0,-38-20 0,-9-10 0,-20-21 0,24 28 0,5 7 0,-4-4 0,0 0 0,1-1 0,-1 0 0,1 0 0,1-1 0,-1 1 0,-2-8 0,6 13 0,-1-1 0,1 1 0,0 0 0,0 0 0,0 0 0,0 0 0,0 0 0,0-1 0,0 1 0,0 0 0,1 0 0,-1 0 0,0 0 0,1 0 0,-1 0 0,0 0 0,1 0 0,0 0 0,-1 0 0,2-1 0,0 0 0,0 0 0,0 0 0,0 1 0,0-1 0,0 1 0,1-1 0,-1 1 0,0 0 0,1 0 0,-1 0 0,1 0 0,3 0 0,9-2 0,0 1 0,0 0 0,0 1 0,15 0 0,-23 1 0,-1 0 0,1 1 0,0 0 0,-1 0 0,1 0 0,-1 1 0,1 0 0,-1 0 0,0 1 0,1 0 0,5 4 0,-11-6 0,0-1 0,-1 1 0,1 0 0,-1 0 0,1 0 0,-1 0 0,0 0 0,1 0 0,-1 0 0,0 0 0,0 0 0,0 0 0,0 0 0,0 0 0,0 0 0,0 0 0,0 0 0,0 0 0,0 0 0,0 0 0,-1 0 0,1 0 0,0 0 0,-1 0 0,1 0 0,0-1 0,-1 1 0,0 0 0,1 0 0,-1 0 0,1 0 0,-1-1 0,-1 2 0,-27 31 0,25-28 0,-38 34-1365,22-22-5461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0.556"/>
    </inkml:context>
    <inkml:brush xml:id="br0">
      <inkml:brushProperty name="width" value="0.05" units="cm"/>
      <inkml:brushProperty name="height" value="0.05" units="cm"/>
      <inkml:brushProperty name="color" value="#E71224"/>
    </inkml:brush>
  </inkml:definitions>
  <inkml:trace contextRef="#ctx0" brushRef="#br0">0 85 24575,'4'0'0,"0"1"0,1-1 0,-1-1 0,0 1 0,0 0 0,0-1 0,0 0 0,0 0 0,5-2 0,3 0 0,653-61 0,1 52 0,-625 12 0,408 9 0,49 0 0,-333-19-1365,-130 7-5461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230"/>
    </inkml:context>
    <inkml:brush xml:id="br0">
      <inkml:brushProperty name="width" value="0.05" units="cm"/>
      <inkml:brushProperty name="height" value="0.05" units="cm"/>
      <inkml:brushProperty name="color" value="#E71224"/>
    </inkml:brush>
  </inkml:definitions>
  <inkml:trace contextRef="#ctx0" brushRef="#br0">1 0 24575,'42'4'0,"0"1"0,0 2 0,63 18 0,-60-13 0,-40-11 0,34 9 0,41 16 0,-71-23 0,-1 0 0,1 1 0,-1 1 0,0-1 0,0 1 0,0 1 0,-1-1 0,1 1 0,-1 1 0,10 12 0,-15-16 0,0 0 0,-1 0 0,1 0 0,-1 0 0,0 1 0,0-1 0,0 0 0,-1 1 0,1-1 0,-1 1 0,0-1 0,1 1 0,-2-1 0,1 1 0,0-1 0,-1 0 0,1 1 0,-1-1 0,0 1 0,0-1 0,-1 0 0,1 0 0,-1 0 0,1 0 0,-1 0 0,0 0 0,0 0 0,0 0 0,-4 2 0,-6 9 0,-1 0 0,-1-2 0,-29 23 0,-100 56 111,-8 7-1587,124-76-5350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935"/>
    </inkml:context>
    <inkml:brush xml:id="br0">
      <inkml:brushProperty name="width" value="0.05" units="cm"/>
      <inkml:brushProperty name="height" value="0.05" units="cm"/>
      <inkml:brushProperty name="color" value="#E71224"/>
    </inkml:brush>
  </inkml:definitions>
  <inkml:trace contextRef="#ctx0" brushRef="#br0">1 122 24575,'0'3'0,"3"1"0,3 2 0,7-2 0,10-5 0,9-2 0,8-4 0,8-3 0,8-2 0,8-3 0,5-2 0,2 3 0,-3 0 0,-4 1 0,-7 1 0,-11 1 0,-13 1-8191</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327"/>
    </inkml:context>
    <inkml:brush xml:id="br0">
      <inkml:brushProperty name="width" value="0.05" units="cm"/>
      <inkml:brushProperty name="height" value="0.05" units="cm"/>
      <inkml:brushProperty name="color" value="#E71224"/>
    </inkml:brush>
  </inkml:definitions>
  <inkml:trace contextRef="#ctx0" brushRef="#br0">133 1 24575,'-2'1'0,"0"1"0,0 0 0,1 0 0,-1 0 0,0 0 0,1 0 0,0 1 0,-1-1 0,1 0 0,0 1 0,0-1 0,0 0 0,1 1 0,-1 0 0,0-1 0,1 1 0,-1 3 0,-1 2 0,-38 110 0,-9 25 0,44-122 0,0 0 0,1 0 0,2 1 0,-1 38 0,3-52-4,0 0-1,1-1 0,0 1 0,1-1 1,0 1-1,0-1 0,0 1 0,1-1 1,0 0-1,0 0 0,1 0 0,0-1 1,0 1-1,1-1 0,-1 0 1,11 10-1,-6-9 23,0 0 0,0-1 0,1 0 1,0-1-1,0 0 0,0 0 0,1-1 0,-1 0 1,1-1-1,16 3 0,3-1-204,1-2 1,0-2-1,1 0 0,-1-2 1,0-2-1,0 0 1,42-12-1,-47 9-6640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657"/>
    </inkml:context>
    <inkml:brush xml:id="br0">
      <inkml:brushProperty name="width" value="0.05" units="cm"/>
      <inkml:brushProperty name="height" value="0.05" units="cm"/>
      <inkml:brushProperty name="color" value="#E71224"/>
    </inkml:brush>
  </inkml:definitions>
  <inkml:trace contextRef="#ctx0" brushRef="#br0">1 65 24575,'3'-3'0,"3"-1"0,7-2 0,7-1 0,5 1 0,8 2 0,6 1 0,5-1 0,3 0 0,3 0 0,-1-2 0,-5 1 0,-5 0 0,-11 2-8191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052"/>
    </inkml:context>
    <inkml:brush xml:id="br0">
      <inkml:brushProperty name="width" value="0.05" units="cm"/>
      <inkml:brushProperty name="height" value="0.05" units="cm"/>
      <inkml:brushProperty name="color" value="#E71224"/>
    </inkml:brush>
  </inkml:definitions>
  <inkml:trace contextRef="#ctx0" brushRef="#br0">1 225 24575,'8'-6'0,"1"1"0,1-1 0,-1 1 0,1 1 0,0 0 0,0 1 0,0-1 0,0 2 0,13-3 0,0 0 0,93-21 0,174-17 0,125 14 0,-222 19 0,1483-52 0,-1612 60-1365,-17-2-5461</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429"/>
    </inkml:context>
    <inkml:brush xml:id="br0">
      <inkml:brushProperty name="width" value="0.05" units="cm"/>
      <inkml:brushProperty name="height" value="0.05" units="cm"/>
      <inkml:brushProperty name="color" value="#E71224"/>
    </inkml:brush>
  </inkml:definitions>
  <inkml:trace contextRef="#ctx0" brushRef="#br0">1 1 24575,'43'12'0,"70"10"0,-29-7 0,-60-10 0,36 6 0,-1 3 0,0 3 0,-1 1 0,70 35 0,-123-51 0,1 1 0,-1 1 0,0-1 0,0 1 0,0 0 0,0 0 0,-1 0 0,1 0 0,3 6 0,-7-8 0,0 0 0,0 0 0,0 0 0,0 0 0,0 0 0,-1 0 0,1 0 0,-1 1 0,1-1 0,-1 0 0,0 0 0,0 0 0,0 1 0,0-1 0,0 0 0,0 0 0,-1 1 0,1-1 0,-1 0 0,0 0 0,1 0 0,-1 0 0,0 0 0,0 0 0,0 0 0,-1 0 0,-1 3 0,-8 9 14,-1 0 1,0-1-1,-1 0 0,-1-1 0,-23 16 0,-83 48-703,92-59-72,-8 5-6065</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5.683"/>
    </inkml:context>
    <inkml:brush xml:id="br0">
      <inkml:brushProperty name="width" value="0.05" units="cm"/>
      <inkml:brushProperty name="height" value="0.05" units="cm"/>
      <inkml:brushProperty name="color" value="#E71224"/>
    </inkml:brush>
  </inkml:definitions>
  <inkml:trace contextRef="#ctx0" brushRef="#br0">1 1 24575,'2'0'0,"8"2"0,9 2 0,11 3 0,15 2 0,10 6 0,10 3 0,9 5 0,6 3 0,3 0 0,-13-3-8191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6.090"/>
    </inkml:context>
    <inkml:brush xml:id="br0">
      <inkml:brushProperty name="width" value="0.05" units="cm"/>
      <inkml:brushProperty name="height" value="0.05" units="cm"/>
      <inkml:brushProperty name="color" value="#E71224"/>
    </inkml:brush>
  </inkml:definitions>
  <inkml:trace contextRef="#ctx0" brushRef="#br0">537 0 24575,'-8'1'0,"1"1"0,-1-1 0,1 1 0,0 1 0,0-1 0,0 1 0,-8 5 0,-11 3 0,-68 26 0,1 4 0,-141 86 0,233-126 0,-1 0 0,1 0 0,-1 0 0,1 0 0,-1 0 0,1 0 0,0 0 0,0 0 0,-1 0 0,1 1 0,0-1 0,0 1 0,0-1 0,0 0 0,0 1 0,1 0 0,-1-1 0,0 1 0,1-1 0,-1 1 0,1 0 0,0 0 0,-1 3 0,2-2 0,0 1 0,0-1 0,1 1 0,-1-1 0,1 1 0,-1-1 0,1 0 0,5 6 0,7 14 0,-1 4 0,-2 1 0,0 0 0,12 54 0,9 97 0,-16-76 0,4-5 0,-6-32 0,-2 0 0,-4 0 0,1 95 0,-11-130-1365,-2-8-5461</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210"/>
    </inkml:context>
    <inkml:brush xml:id="br0">
      <inkml:brushProperty name="width" value="0.05" units="cm"/>
      <inkml:brushProperty name="height" value="0.05" units="cm"/>
      <inkml:brushProperty name="color" value="#E71224"/>
    </inkml:brush>
  </inkml:definitions>
  <inkml:trace contextRef="#ctx0" brushRef="#br0">481 29 24575,'13'-25'0,"-9"22"0,-10 16 0,-192 295 0,47-76 0,121-181-77,15-24-245,-1-1 0,-1 0 0,-35 39 0,40-55-6504</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571"/>
    </inkml:context>
    <inkml:brush xml:id="br0">
      <inkml:brushProperty name="width" value="0.05" units="cm"/>
      <inkml:brushProperty name="height" value="0.05" units="cm"/>
      <inkml:brushProperty name="color" value="#E71224"/>
    </inkml:brush>
  </inkml:definitions>
  <inkml:trace contextRef="#ctx0" brushRef="#br0">0 19 24575,'2'-2'0,"0"0"0,0 0 0,1 1 0,-1-1 0,0 1 0,1-1 0,-1 1 0,1 0 0,-1 0 0,1 0 0,0 0 0,-1 1 0,1-1 0,0 1 0,0-1 0,-1 1 0,1 0 0,3 0 0,1 1 0,-1 0 0,0 1 0,1-1 0,-1 1 0,0 0 0,0 1 0,9 4 0,2 4 0,0 0 0,-1 0 0,-1 2 0,19 18 0,14 20 0,-3 2 0,58 90 0,57 128 0,-157-264-195,1-1 0,-1 0 0,-1 1 0,1 0 0,-1-1 0,2 10 0,-4 0-6631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932"/>
    </inkml:context>
    <inkml:brush xml:id="br0">
      <inkml:brushProperty name="width" value="0.05" units="cm"/>
      <inkml:brushProperty name="height" value="0.05" units="cm"/>
      <inkml:brushProperty name="color" value="#E71224"/>
    </inkml:brush>
  </inkml:definitions>
  <inkml:trace contextRef="#ctx0" brushRef="#br0">59 47 24575,'-6'-3'0,"-4"-1"0,-4 1 0,-2 0 0,5 1 0,9 1 0,11 0 0,13 1 0,14 0 0,9-3 0,5-1 0,6-2 0,-1-1 0,-4 2 0,-11 1-8191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0.672"/>
    </inkml:context>
    <inkml:brush xml:id="br0">
      <inkml:brushProperty name="width" value="0.05" units="cm"/>
      <inkml:brushProperty name="height" value="0.05" units="cm"/>
      <inkml:brushProperty name="color" value="#E71224"/>
    </inkml:brush>
  </inkml:definitions>
  <inkml:trace contextRef="#ctx0" brushRef="#br0">1 167 24575,'3'-1'0,"1"-1"0,0 1 0,-1 0 0,1-1 0,-1 0 0,0 0 0,1 0 0,3-3 0,10-6 0,6 1 0,0 1 0,0 2 0,1 0 0,37-6 0,103-5 0,-108 14 0,1135-46 104,-511 32-1573,-629 16-5357</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1.033"/>
    </inkml:context>
    <inkml:brush xml:id="br0">
      <inkml:brushProperty name="width" value="0.05" units="cm"/>
      <inkml:brushProperty name="height" value="0.05" units="cm"/>
      <inkml:brushProperty name="color" value="#E71224"/>
    </inkml:brush>
  </inkml:definitions>
  <inkml:trace contextRef="#ctx0" brushRef="#br0">1 1 24575,'140'5'0,"243"43"0,-369-46 0,0 1 0,0 0 0,-1 1 0,1 0 0,15 8 0,-27-11 0,0 0 0,0 0 0,0 0 0,-1 1 0,1-1 0,0 0 0,-1 1 0,1-1 0,-1 1 0,1 0 0,-1-1 0,0 1 0,0 0 0,0 0 0,0 0 0,0 0 0,1 3 0,-2-3 0,0 1 0,0-1 0,0 1 0,0-1 0,-1 1 0,1-1 0,-1 1 0,0-1 0,1 1 0,-1-1 0,0 0 0,0 0 0,-1 1 0,1-1 0,0 0 0,-1 0 0,1 0 0,-4 3 0,-22 22-158,-1-2 0,-2-1 0,0-1 1,-62 35-1,73-46-418,-1 0-6250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7.689"/>
    </inkml:context>
    <inkml:brush xml:id="br0">
      <inkml:brushProperty name="width" value="0.05" units="cm"/>
      <inkml:brushProperty name="height" value="0.05" units="cm"/>
      <inkml:brushProperty name="color" value="#E71224"/>
    </inkml:brush>
  </inkml:definitions>
  <inkml:trace contextRef="#ctx0" brushRef="#br0">565 0 24575,'-19'3'0,"0"0"0,1 1 0,0 0 0,0 2 0,0 0 0,-24 12 0,26-11 0,-21 9 0,0 2 0,2 2 0,0 1 0,-38 31 0,55-38 0,0 2 0,0 0 0,2 1 0,0 1 0,1 0 0,1 1 0,1 0 0,-18 36 0,27-48 0,1 1 0,0 0 0,1 0 0,-1 0 0,2 0 0,-1 0 0,1 0 0,0 0 0,1 0 0,0 1 0,0-1 0,1 0 0,0 1 0,0-1 0,3 8 0,0-5 0,0-1 0,1 0 0,0 0 0,1-1 0,0 1 0,0-1 0,1-1 0,0 1 0,0-1 0,10 8 0,8 4 0,1-1 0,0-2 0,1 0 0,1-2 0,1-1 0,56 20 0,-24-15 0,1-3 0,0-2 0,90 7 0,-41-14 0,122-7 0,-184-1-1365,-12 2-5461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3.730"/>
    </inkml:context>
    <inkml:brush xml:id="br0">
      <inkml:brushProperty name="width" value="0.05" units="cm"/>
      <inkml:brushProperty name="height" value="0.05" units="cm"/>
      <inkml:brushProperty name="color" value="#E71224"/>
    </inkml:brush>
  </inkml:definitions>
  <inkml:trace contextRef="#ctx0" brushRef="#br0">0 0 24575,'2'0'0,"0"0"0,0 1 0,-1-1 0,1 1 0,0-1 0,0 1 0,0 0 0,-1-1 0,1 1 0,-1 0 0,1 0 0,0 0 0,-1 1 0,1-1 0,-1 0 0,0 0 0,0 1 0,1-1 0,-1 1 0,0-1 0,0 1 0,0-1 0,0 1 0,-1 0 0,1 0 0,0-1 0,-1 1 0,1 0 0,-1 0 0,0 0 0,1-1 0,-1 1 0,0 0 0,0 0 0,0 0 0,0 0 0,-1 2 0,1 13 0,-2 1 0,0 0 0,-5 18 0,3-13 0,-3 57 21,3 1-1,9 118 1,0-26-1448,-5-150-5399</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4.310"/>
    </inkml:context>
    <inkml:brush xml:id="br0">
      <inkml:brushProperty name="width" value="0.05" units="cm"/>
      <inkml:brushProperty name="height" value="0.05" units="cm"/>
      <inkml:brushProperty name="color" value="#E71224"/>
    </inkml:brush>
  </inkml:definitions>
  <inkml:trace contextRef="#ctx0" brushRef="#br0">0 144 24575,'0'-3'0,"1"1"0,0-1 0,-1 0 0,1 0 0,0 1 0,1-1 0,-1 1 0,0-1 0,1 1 0,-1-1 0,1 1 0,0 0 0,-1 0 0,1-1 0,0 1 0,1 1 0,2-3 0,43-26 0,-8 15 0,1 2 0,1 2 0,0 1 0,0 3 0,0 1 0,1 2 0,0 2 0,0 1 0,57 8 0,-94-6 0,1 0 0,0 0 0,-1 1 0,1-1 0,-1 1 0,0 1 0,0 0 0,0 0 0,0 0 0,0 0 0,-1 1 0,9 7 0,-12-9 0,0 0 0,0 1 0,-1-1 0,1 1 0,-1-1 0,1 1 0,-1 0 0,0 0 0,0 0 0,0 0 0,-1-1 0,1 1 0,-1 0 0,1 0 0,-1 0 0,0 1 0,0-1 0,0 0 0,-1 0 0,1 0 0,-1-1 0,1 1 0,-1 0 0,0 0 0,0 0 0,-1 0 0,1-1 0,-1 1 0,-2 4 0,-5 7 0,0 0 0,-1 0 0,-1-1 0,0-1 0,-1 0 0,0 0 0,-1-1 0,-17 11 0,-18 10 0,-55 26 0,43-25 0,55-31 0,0 1 0,0 0 0,0 1 0,0-1 0,1 1 0,-6 5 0,9-8 0,1-1 0,-1 1 0,1 0 0,0-1 0,-1 1 0,1-1 0,0 1 0,0-1 0,-1 1 0,1 0 0,0-1 0,0 1 0,0 0 0,0-1 0,0 1 0,0 0 0,0-1 0,0 1 0,0 0 0,0-1 0,0 1 0,0-1 0,1 2 0,0 0 0,0-1 0,0 0 0,0 0 0,0 0 0,0 1 0,1-1 0,-1 0 0,0 0 0,1-1 0,-1 1 0,0 0 0,1 0 0,-1-1 0,3 1 0,41 15 0,78 17 0,-91-27 0,0 2 0,0 1 0,-1 2 0,0 0 0,55 31 0,-80-38 0,0 0 0,0 0 0,-1 1 0,1 0 0,-1 0 0,0 0 0,-1 1 0,1-1 0,5 11 0,-8-13 0,-1 0 0,0-1 0,0 1 0,0 0 0,0 0 0,-1 0 0,1 0 0,-1 0 0,0 0 0,1 0 0,-1 0 0,-1 0 0,1 0 0,0 0 0,-1 0 0,0 0 0,1 0 0,-1-1 0,0 1 0,0 0 0,-1 0 0,1-1 0,-1 1 0,1 0 0,-3 2 0,-5 5 0,0-1 0,0 0 0,-1-1 0,0 0 0,-1 0 0,0-1 0,0 0 0,0-1 0,-1 0 0,-22 7 0,-13 2 0,-69 14 0,38-15-455,0-3 0,-99 1 0,136-12-6371</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063"/>
    </inkml:context>
    <inkml:brush xml:id="br0">
      <inkml:brushProperty name="width" value="0.05" units="cm"/>
      <inkml:brushProperty name="height" value="0.05" units="cm"/>
      <inkml:brushProperty name="color" value="#E71224"/>
    </inkml:brush>
  </inkml:definitions>
  <inkml:trace contextRef="#ctx0" brushRef="#br0">0 126 24575,'368'-27'0,"-168"8"0,-153 15 0,821-54 0,1 40 0,-465 26-1365,-346-7-5461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484"/>
    </inkml:context>
    <inkml:brush xml:id="br0">
      <inkml:brushProperty name="width" value="0.05" units="cm"/>
      <inkml:brushProperty name="height" value="0.05" units="cm"/>
      <inkml:brushProperty name="color" value="#E71224"/>
    </inkml:brush>
  </inkml:definitions>
  <inkml:trace contextRef="#ctx0" brushRef="#br0">0 1 24575,'65'9'0,"-22"-2"0,152 13 0,137 18 0,-316-35 0,-6-3 0,1 1 0,-1 1 0,1 0 0,-1 1 0,0 0 0,0 0 0,0 1 0,0 0 0,-1 1 0,0 0 0,0 0 0,9 8 0,-17-12 0,0 0 0,0 0 0,0 0 0,0 0 0,0 1 0,0-1 0,0 0 0,0 1 0,-1-1 0,1 1 0,-1-1 0,1 0 0,-1 1 0,1-1 0,-1 1 0,0-1 0,0 1 0,0 0 0,0-1 0,0 1 0,0-1 0,0 1 0,-1 2 0,0-1 0,0 0 0,-1 0 0,0 0 0,1 0 0,-1 0 0,0-1 0,0 1 0,-1 0 0,1-1 0,-5 4 0,-7 4 0,0 0 0,-1 0 0,-21 9 0,32-17 0,-75 34 60,-102 31-1,99-39-801,-97 47 0,152-60-6084</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9.586"/>
    </inkml:context>
    <inkml:brush xml:id="br0">
      <inkml:brushProperty name="width" value="0.05" units="cm"/>
      <inkml:brushProperty name="height" value="0.05" units="cm"/>
      <inkml:brushProperty name="color" value="#E71224"/>
    </inkml:brush>
  </inkml:definitions>
  <inkml:trace contextRef="#ctx0" brushRef="#br0">17 1 24575,'-1'0'0,"0"1"0,0-1 0,0 1 0,0-1 0,1 1 0,-1 0 0,0-1 0,0 1 0,1 0 0,-1 0 0,0-1 0,1 1 0,-1 0 0,1 0 0,-1 0 0,1 0 0,-1 0 0,1 0 0,0 0 0,-1 0 0,1 0 0,0 0 0,0 0 0,0 0 0,0 0 0,0 0 0,0 1 0,-3 35 0,3-33 0,1 74 0,3-1 0,15 88 0,45 150 0,-42-237 51,7 38-1467,-26-89-5410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0.684"/>
    </inkml:context>
    <inkml:brush xml:id="br0">
      <inkml:brushProperty name="width" value="0.05" units="cm"/>
      <inkml:brushProperty name="height" value="0.05" units="cm"/>
      <inkml:brushProperty name="color" value="#E71224"/>
    </inkml:brush>
  </inkml:definitions>
  <inkml:trace contextRef="#ctx0" brushRef="#br0">113 0 24575,'-33'29'0,"-21"19"0,52-45 0,-1 0 0,1-1 0,0 1 0,0 0 0,0 1 0,0-1 0,0 0 0,1 1 0,-1-1 0,1 1 0,0-1 0,0 1 0,0-1 0,0 8 0,1-9 0,0 0 0,1-1 0,-1 1 0,1-1 0,-1 1 0,1-1 0,0 0 0,0 1 0,-1-1 0,1 0 0,0 1 0,0-1 0,0 0 0,0 0 0,0 0 0,1 0 0,-1 0 0,0 0 0,0 0 0,1 0 0,-1 0 0,1-1 0,-1 1 0,1 0 0,-1-1 0,1 0 0,-1 1 0,1-1 0,-1 0 0,1 1 0,-1-1 0,1 0 0,-1 0 0,1-1 0,0 1 0,2-1 0,10 0 0,1 0 0,27-7 0,-34 6 0,15-2 0,-1-1 0,0-1 0,0-1 0,0-1 0,-1-1 0,-1-1 0,32-19 0,-51 29 0,0 0 0,-1-1 0,1 1 0,-1 0 0,1-1 0,-1 1 0,1 0 0,0-1 0,-1 1 0,0-1 0,1 1 0,-1-1 0,1 1 0,-1-1 0,1 1 0,-1-1 0,0 0 0,0 1 0,1-1 0,-1 1 0,0-1 0,0 0 0,0 1 0,1-1 0,-1 0 0,0 1 0,0-1 0,0 0 0,0 1 0,0-1 0,0 0 0,0 1 0,-1-1 0,1 1 0,0-2 0,-2 1 0,1 0 0,0 0 0,-1 1 0,1-1 0,-1 0 0,1 0 0,-1 1 0,1-1 0,-1 1 0,0 0 0,1-1 0,-1 1 0,-2 0 0,-54 0 0,11 10-1365,27-5-5461</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530"/>
    </inkml:context>
    <inkml:brush xml:id="br0">
      <inkml:brushProperty name="width" value="0.05" units="cm"/>
      <inkml:brushProperty name="height" value="0.05" units="cm"/>
      <inkml:brushProperty name="color" value="#E71224"/>
    </inkml:brush>
  </inkml:definitions>
  <inkml:trace contextRef="#ctx0" brushRef="#br0">0 1 24575,'6'0'0,"1"3"0,1 3 0,-3 5 0,-1 4 0,-1 7 0,-2 5 0,-3 3 0,1 3 0,1 1 0,0-2 0,4-2 0,0-2 0,0-3 0,2-4 0,-3-7 0,-4-7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907"/>
    </inkml:context>
    <inkml:brush xml:id="br0">
      <inkml:brushProperty name="width" value="0.05" units="cm"/>
      <inkml:brushProperty name="height" value="0.05" units="cm"/>
      <inkml:brushProperty name="color" value="#E71224"/>
    </inkml:brush>
  </inkml:definitions>
  <inkml:trace contextRef="#ctx0" brushRef="#br0">1 29 24575,'6'-4'0,"1"1"0,0-1 0,0 2 0,0-1 0,0 1 0,0 0 0,0 0 0,1 1 0,-1 0 0,1 1 0,8-1 0,-8 1 0,29-3 0,1 2 0,-1 2 0,47 7 0,-69-6 0,1 1 0,-1 0 0,1 1 0,-1 1 0,0 1 0,-1 0 0,1 0 0,-1 2 0,-1 0 0,17 12 0,-26-17 0,0 0 0,-1 1 0,1-1 0,-1 1 0,0-1 0,0 1 0,0 0 0,-1 1 0,1-1 0,-1 0 0,0 1 0,0-1 0,-1 1 0,1-1 0,-1 1 0,0 0 0,0 8 0,-1-7 0,0 1 0,-1-1 0,0 1 0,0 0 0,-1-1 0,0 0 0,0 1 0,0-1 0,-1 0 0,0 0 0,-6 9 0,-1 0 0,-2 0 0,0-1 0,-1 0 0,0-1 0,-1 0 0,0-1 0,-1 0 0,-20 10 0,7-7-44,-1-2 0,-1-1 0,0-2 0,-60 13 0,36-9-1101,29-7-5681</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5.867"/>
    </inkml:context>
    <inkml:brush xml:id="br0">
      <inkml:brushProperty name="width" value="0.05" units="cm"/>
      <inkml:brushProperty name="height" value="0.05" units="cm"/>
      <inkml:brushProperty name="color" value="#E71224"/>
    </inkml:brush>
  </inkml:definitions>
  <inkml:trace contextRef="#ctx0" brushRef="#br0">1 1 24575,'3'0'0,"1"1"0,-1 0 0,1 0 0,-1 0 0,1 0 0,-1 1 0,0-1 0,0 1 0,0 0 0,0 0 0,0 0 0,0 0 0,0 1 0,-1-1 0,1 1 0,-1 0 0,1 0 0,-1-1 0,0 1 0,0 1 0,-1-1 0,1 0 0,1 5 0,6 12 0,-1 0 0,8 35 0,-13-47 0,63 310 0,-14-59 0,18-4 60,152 370 0,161 219-1545,-362-800-5341</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6.713"/>
    </inkml:context>
    <inkml:brush xml:id="br0">
      <inkml:brushProperty name="width" value="0.05" units="cm"/>
      <inkml:brushProperty name="height" value="0.05" units="cm"/>
      <inkml:brushProperty name="color" value="#E71224"/>
    </inkml:brush>
  </inkml:definitions>
  <inkml:trace contextRef="#ctx0" brushRef="#br0">1 3 24575,'28'-1'0,"-19"0"0,-1 1 0,0 0 0,1 0 0,-1 1 0,0 0 0,17 4 0,31 13 0,-1 3 0,-1 2 0,-1 2 0,-1 3 0,94 67 0,-142-92-116,9 11-1133</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7.059"/>
    </inkml:context>
    <inkml:brush xml:id="br0">
      <inkml:brushProperty name="width" value="0.05" units="cm"/>
      <inkml:brushProperty name="height" value="0.05" units="cm"/>
      <inkml:brushProperty name="color" value="#E71224"/>
    </inkml:brush>
  </inkml:definitions>
  <inkml:trace contextRef="#ctx0" brushRef="#br0">1 108 24575,'0'-3'0,"1"0"0,0 0 0,0 0 0,0 0 0,0 0 0,1 0 0,-1 0 0,1 1 0,0-1 0,-1 1 0,1-1 0,0 1 0,1-1 0,-1 1 0,0 0 0,1 0 0,-1 0 0,1 0 0,-1 1 0,1-1 0,0 1 0,0-1 0,4 0 0,11-6 0,1 2 0,27-7 0,-40 11 0,4-1 0,72-14 0,-78 17 0,0-1 0,0 1 0,1-1 0,-1 1 0,0 0 0,0 1 0,0-1 0,1 1 0,-1 0 0,0 0 0,0 0 0,0 1 0,0-1 0,0 1 0,-1 0 0,6 3 0,-8-3 0,1 0 0,-1 0 0,0 0 0,0 0 0,0 0 0,0 0 0,0 0 0,0 1 0,0-1 0,-1 0 0,1 1 0,-1-1 0,0 0 0,0 1 0,1-1 0,-2 1 0,1-1 0,0 0 0,0 1 0,-1-1 0,1 0 0,-1 1 0,0-1 0,0 0 0,-2 5 0,-3 6 0,-1 1 0,-15 22 0,16-28 0,-62 88-1365,58-81-5461</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501"/>
    </inkml:context>
    <inkml:brush xml:id="br0">
      <inkml:brushProperty name="width" value="0.05" units="cm"/>
      <inkml:brushProperty name="height" value="0.05" units="cm"/>
      <inkml:brushProperty name="color" value="#E71224"/>
    </inkml:brush>
  </inkml:definitions>
  <inkml:trace contextRef="#ctx0" brushRef="#br0">1 4 24575,'0'-3'0,"3"2"0,6 1 0,11 7 0,10 4 0,9 6 0,8 10 0,9 4 0,5 7 0,4 5 0,2 3 0,2 3 0,-3-1 0,-5-4 0,-3-6 0,-9-6 0,-10-7 0,-12-6-8191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862"/>
    </inkml:context>
    <inkml:brush xml:id="br0">
      <inkml:brushProperty name="width" value="0.05" units="cm"/>
      <inkml:brushProperty name="height" value="0.05" units="cm"/>
      <inkml:brushProperty name="color" value="#E71224"/>
    </inkml:brush>
  </inkml:definitions>
  <inkml:trace contextRef="#ctx0" brushRef="#br0">393 11 24575,'0'-3'0,"3"0"0,-2-1 0,-4 4 0,-4 7 0,-7 9 0,-6 9 0,-7 13 0,-5 8 0,-8 7 0,-1 3 0,-3 2 0,-2-2 0,0-1 0,4-5 0,7-10-8191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3.365"/>
    </inkml:context>
    <inkml:brush xml:id="br0">
      <inkml:brushProperty name="width" value="0.05" units="cm"/>
      <inkml:brushProperty name="height" value="0.05" units="cm"/>
      <inkml:brushProperty name="color" value="#E71224"/>
    </inkml:brush>
  </inkml:definitions>
  <inkml:trace contextRef="#ctx0" brushRef="#br0">16 30 24575,'16'-20'0,"-15"11"0,-14 9 0,11 1 0,1 0 0,0 0 0,-1 0 0,1 1 0,0-1 0,0 0 0,0 0 0,-1 1 0,2-1 0,-1 0 0,0 1 0,0-1 0,0 1 0,1 0 0,-1-1 0,1 1 0,-1-1 0,1 1 0,-1 0 0,1-1 0,0 1 0,0 0 0,0 0 0,0 1 0,3 52 0,-2-42 0,78 518 0,-56-407 0,8 9-116,60 164-1,-56-193-1015,-23-67-5694</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4.102"/>
    </inkml:context>
    <inkml:brush xml:id="br0">
      <inkml:brushProperty name="width" value="0.05" units="cm"/>
      <inkml:brushProperty name="height" value="0.05" units="cm"/>
      <inkml:brushProperty name="color" value="#E71224"/>
    </inkml:brush>
  </inkml:definitions>
  <inkml:trace contextRef="#ctx0" brushRef="#br0">0 70 24575,'4'-2'0,"-1"0"0,1 0 0,-1 0 0,1 0 0,0 1 0,0-1 0,0 1 0,0 0 0,0 0 0,0 1 0,0-1 0,0 1 0,0 0 0,0 0 0,0 0 0,0 1 0,0-1 0,0 1 0,0 0 0,0 0 0,4 2 0,15 4 0,0 2 0,27 13 0,-38-16 0,37 20 0,-33-16 0,0-2 0,1 0 0,20 7 0,-38-20 0,-9-10 0,-20-21 0,24 28 0,5 7 0,-4-4 0,0 0 0,1-1 0,-1 0 0,1 0 0,1-1 0,-1 1 0,-2-8 0,6 13 0,-1-1 0,1 1 0,0 0 0,0 0 0,0 0 0,0 0 0,0 0 0,0-1 0,0 1 0,0 0 0,1 0 0,-1 0 0,0 0 0,1 0 0,-1 0 0,0 0 0,1 0 0,0 0 0,-1 0 0,2-1 0,0 0 0,0 0 0,0 0 0,0 1 0,0-1 0,0 1 0,1-1 0,-1 1 0,0 0 0,1 0 0,-1 0 0,1 0 0,3 0 0,9-2 0,0 1 0,0 0 0,0 1 0,15 0 0,-23 1 0,-1 0 0,1 1 0,0 0 0,-1 0 0,1 0 0,-1 1 0,1 0 0,-1 0 0,0 1 0,1 0 0,5 4 0,-11-6 0,0-1 0,-1 1 0,1 0 0,-1 0 0,1 0 0,-1 0 0,0 0 0,1 0 0,-1 0 0,0 0 0,0 0 0,0 0 0,0 0 0,0 0 0,0 0 0,0 0 0,0 0 0,0 0 0,0 0 0,0 0 0,-1 0 0,1 0 0,0 0 0,-1 0 0,1 0 0,0-1 0,-1 1 0,0 0 0,1 0 0,-1 0 0,1 0 0,-1-1 0,-1 2 0,-27 31 0,25-28 0,-38 34-1365,22-22-5461</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0.556"/>
    </inkml:context>
    <inkml:brush xml:id="br0">
      <inkml:brushProperty name="width" value="0.05" units="cm"/>
      <inkml:brushProperty name="height" value="0.05" units="cm"/>
      <inkml:brushProperty name="color" value="#E71224"/>
    </inkml:brush>
  </inkml:definitions>
  <inkml:trace contextRef="#ctx0" brushRef="#br0">0 85 24575,'4'0'0,"0"1"0,1-1 0,-1-1 0,0 1 0,0 0 0,0-1 0,0 0 0,0 0 0,5-2 0,3 0 0,653-61 0,1 52 0,-625 12 0,408 9 0,49 0 0,-333-19-1365,-130 7-5461</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230"/>
    </inkml:context>
    <inkml:brush xml:id="br0">
      <inkml:brushProperty name="width" value="0.05" units="cm"/>
      <inkml:brushProperty name="height" value="0.05" units="cm"/>
      <inkml:brushProperty name="color" value="#E71224"/>
    </inkml:brush>
  </inkml:definitions>
  <inkml:trace contextRef="#ctx0" brushRef="#br0">1 0 24575,'42'4'0,"0"1"0,0 2 0,63 18 0,-60-13 0,-40-11 0,34 9 0,41 16 0,-71-23 0,-1 0 0,1 1 0,-1 1 0,0-1 0,0 1 0,0 1 0,-1-1 0,1 1 0,-1 1 0,10 12 0,-15-16 0,0 0 0,-1 0 0,1 0 0,-1 0 0,0 1 0,0-1 0,0 0 0,-1 1 0,1-1 0,-1 1 0,0-1 0,1 1 0,-2-1 0,1 1 0,0-1 0,-1 0 0,1 1 0,-1-1 0,0 1 0,0-1 0,-1 0 0,1 0 0,-1 0 0,1 0 0,-1 0 0,0 0 0,0 0 0,0 0 0,-4 2 0,-6 9 0,-1 0 0,-1-2 0,-29 23 0,-100 56 111,-8 7-1587,124-76-5350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935"/>
    </inkml:context>
    <inkml:brush xml:id="br0">
      <inkml:brushProperty name="width" value="0.05" units="cm"/>
      <inkml:brushProperty name="height" value="0.05" units="cm"/>
      <inkml:brushProperty name="color" value="#E71224"/>
    </inkml:brush>
  </inkml:definitions>
  <inkml:trace contextRef="#ctx0" brushRef="#br0">1 122 24575,'0'3'0,"3"1"0,3 2 0,7-2 0,10-5 0,9-2 0,8-4 0,8-3 0,8-2 0,8-3 0,5-2 0,2 3 0,-3 0 0,-4 1 0,-7 1 0,-11 1 0,-13 1-8191</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327"/>
    </inkml:context>
    <inkml:brush xml:id="br0">
      <inkml:brushProperty name="width" value="0.05" units="cm"/>
      <inkml:brushProperty name="height" value="0.05" units="cm"/>
      <inkml:brushProperty name="color" value="#E71224"/>
    </inkml:brush>
  </inkml:definitions>
  <inkml:trace contextRef="#ctx0" brushRef="#br0">133 1 24575,'-2'1'0,"0"1"0,0 0 0,1 0 0,-1 0 0,0 0 0,1 0 0,0 1 0,-1-1 0,1 0 0,0 1 0,0-1 0,0 0 0,1 1 0,-1 0 0,0-1 0,1 1 0,-1 3 0,-1 2 0,-38 110 0,-9 25 0,44-122 0,0 0 0,1 0 0,2 1 0,-1 38 0,3-52-4,0 0-1,1-1 0,0 1 0,1-1 1,0 1-1,0-1 0,0 1 0,1-1 1,0 0-1,0 0 0,1 0 0,0-1 1,0 1-1,1-1 0,-1 0 1,11 10-1,-6-9 23,0 0 0,0-1 0,1 0 1,0-1-1,0 0 0,0 0 0,1-1 0,-1 0 1,1-1-1,16 3 0,3-1-204,1-2 1,0-2-1,1 0 0,-1-2 1,0-2-1,0 0 1,42-12-1,-47 9-6640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657"/>
    </inkml:context>
    <inkml:brush xml:id="br0">
      <inkml:brushProperty name="width" value="0.05" units="cm"/>
      <inkml:brushProperty name="height" value="0.05" units="cm"/>
      <inkml:brushProperty name="color" value="#E71224"/>
    </inkml:brush>
  </inkml:definitions>
  <inkml:trace contextRef="#ctx0" brushRef="#br0">1 65 24575,'3'-3'0,"3"-1"0,7-2 0,7-1 0,5 1 0,8 2 0,6 1 0,5-1 0,3 0 0,3 0 0,-1-2 0,-5 1 0,-5 0 0,-11 2-8191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052"/>
    </inkml:context>
    <inkml:brush xml:id="br0">
      <inkml:brushProperty name="width" value="0.05" units="cm"/>
      <inkml:brushProperty name="height" value="0.05" units="cm"/>
      <inkml:brushProperty name="color" value="#E71224"/>
    </inkml:brush>
  </inkml:definitions>
  <inkml:trace contextRef="#ctx0" brushRef="#br0">1 225 24575,'8'-6'0,"1"1"0,1-1 0,-1 1 0,1 1 0,0 0 0,0 1 0,0-1 0,0 2 0,13-3 0,0 0 0,93-21 0,174-17 0,125 14 0,-222 19 0,1483-52 0,-1612 60-1365,-17-2-5461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429"/>
    </inkml:context>
    <inkml:brush xml:id="br0">
      <inkml:brushProperty name="width" value="0.05" units="cm"/>
      <inkml:brushProperty name="height" value="0.05" units="cm"/>
      <inkml:brushProperty name="color" value="#E71224"/>
    </inkml:brush>
  </inkml:definitions>
  <inkml:trace contextRef="#ctx0" brushRef="#br0">1 1 24575,'43'12'0,"70"10"0,-29-7 0,-60-10 0,36 6 0,-1 3 0,0 3 0,-1 1 0,70 35 0,-123-51 0,1 1 0,-1 1 0,0-1 0,0 1 0,0 0 0,0 0 0,-1 0 0,1 0 0,3 6 0,-7-8 0,0 0 0,0 0 0,0 0 0,0 0 0,0 0 0,-1 0 0,1 0 0,-1 1 0,1-1 0,-1 0 0,0 0 0,0 0 0,0 1 0,0-1 0,0 0 0,0 0 0,-1 1 0,1-1 0,-1 0 0,0 0 0,1 0 0,-1 0 0,0 0 0,0 0 0,0 0 0,-1 0 0,-1 3 0,-8 9 14,-1 0 1,0-1-1,-1 0 0,-1-1 0,-23 16 0,-83 48-703,92-59-72,-8 5-6065</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5.683"/>
    </inkml:context>
    <inkml:brush xml:id="br0">
      <inkml:brushProperty name="width" value="0.05" units="cm"/>
      <inkml:brushProperty name="height" value="0.05" units="cm"/>
      <inkml:brushProperty name="color" value="#E71224"/>
    </inkml:brush>
  </inkml:definitions>
  <inkml:trace contextRef="#ctx0" brushRef="#br0">1 1 24575,'2'0'0,"8"2"0,9 2 0,11 3 0,15 2 0,10 6 0,10 3 0,9 5 0,6 3 0,3 0 0,-13-3-8191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6.090"/>
    </inkml:context>
    <inkml:brush xml:id="br0">
      <inkml:brushProperty name="width" value="0.05" units="cm"/>
      <inkml:brushProperty name="height" value="0.05" units="cm"/>
      <inkml:brushProperty name="color" value="#E71224"/>
    </inkml:brush>
  </inkml:definitions>
  <inkml:trace contextRef="#ctx0" brushRef="#br0">537 0 24575,'-8'1'0,"1"1"0,-1-1 0,1 1 0,0 1 0,0-1 0,0 1 0,-8 5 0,-11 3 0,-68 26 0,1 4 0,-141 86 0,233-126 0,-1 0 0,1 0 0,-1 0 0,1 0 0,-1 0 0,1 0 0,0 0 0,0 0 0,-1 0 0,1 1 0,0-1 0,0 1 0,0-1 0,0 0 0,0 1 0,1 0 0,-1-1 0,0 1 0,1-1 0,-1 1 0,1 0 0,0 0 0,-1 3 0,2-2 0,0 1 0,0-1 0,1 1 0,-1-1 0,1 1 0,-1-1 0,1 0 0,5 6 0,7 14 0,-1 4 0,-2 1 0,0 0 0,12 54 0,9 97 0,-16-76 0,4-5 0,-6-32 0,-2 0 0,-4 0 0,1 95 0,-11-130-1365,-2-8-5461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182"/>
    </inkml:context>
    <inkml:brush xml:id="br0">
      <inkml:brushProperty name="width" value="0.05" units="cm"/>
      <inkml:brushProperty name="height" value="0.05" units="cm"/>
      <inkml:brushProperty name="color" value="#E71224"/>
    </inkml:brush>
  </inkml:definitions>
  <inkml:trace contextRef="#ctx0" brushRef="#br0">116 0 24575,'3'3'0,"-2"1"0,-1 3 0,-1 2 0,-3 6 0,-3 9 0,-4 9 0,-2 7 0,-2 8 0,1 5 0,0 2 0,3-1 0,4 0 0,-1-4 0,1-4 0,2-8 0,2-10-8191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699"/>
    </inkml:context>
    <inkml:brush xml:id="br0">
      <inkml:brushProperty name="width" value="0.05" units="cm"/>
      <inkml:brushProperty name="height" value="0.05" units="cm"/>
      <inkml:brushProperty name="color" value="#E71224"/>
    </inkml:brush>
  </inkml:definitions>
  <inkml:trace contextRef="#ctx0" brushRef="#br0">298 96 24575,'0'-3'0,"0"0"0,0 0 0,1 0 0,-1 0 0,1 1 0,0-1 0,0 0 0,0 0 0,0 1 0,0-1 0,1 0 0,-1 1 0,1-1 0,-1 1 0,1 0 0,0-1 0,4-2 0,-1 1 0,0 0 0,0 0 0,1 1 0,-1 0 0,1 0 0,-1 1 0,1 0 0,6-2 0,7-1 0,1 1 0,-1 1 0,0 1 0,30 1 0,-18 1 0,1 3 0,40 7 0,-62-9 0,0 1 0,0 1 0,0 0 0,-1 0 0,0 1 0,1 0 0,-1 1 0,-1 0 0,1 0 0,-1 1 0,10 8 0,-16-12 0,0 0 0,0 1 0,0-1 0,0 1 0,-1-1 0,1 1 0,-1 0 0,0 0 0,1-1 0,-1 1 0,0 0 0,-1 0 0,1 0 0,-1 0 0,1 0 0,-1 0 0,0 0 0,0 0 0,0 0 0,0 1 0,-1-1 0,1 0 0,-1 0 0,0 0 0,0-1 0,0 1 0,0 0 0,0 0 0,-1 0 0,1-1 0,-1 1 0,0-1 0,1 1 0,-4 2 0,-5 7 0,-1-1 0,0-1 0,0 0 0,-1 0 0,-20 11 0,-15 6 0,-1-2 0,-2-3 0,-97 31 0,144-53 0,0 1 0,0 0 0,1 0 0,-1 0 0,1 0 0,-1 0 0,1 1 0,-1-1 0,1 1 0,0-1 0,-1 1 0,1 0 0,-3 4 0,5-6 0,-1 1 0,1-1 0,0 1 0,0-1 0,0 0 0,0 1 0,0-1 0,0 1 0,0-1 0,0 1 0,0-1 0,0 1 0,0-1 0,0 1 0,1-1 0,-1 1 0,0-1 0,0 1 0,0-1 0,1 0 0,-1 1 0,0-1 0,1 1 0,-1-1 0,0 0 0,1 1 0,-1-1 0,24 14 0,79 23 0,31 12 0,-121-43 0,1 1 0,-1 1 0,0 0 0,0 1 0,-1 0 0,-1 1 0,13 12 0,-22-19 0,1 0 0,0 0 0,-1 0 0,1 0 0,-1 0 0,0 1 0,0-1 0,0 1 0,-1-1 0,1 1 0,-1 0 0,0 0 0,0 0 0,0 0 0,-1-1 0,1 1 0,-1 0 0,0 0 0,0 0 0,0 0 0,-2 7 0,1-7 0,-1 1 0,0-1 0,-1 1 0,1-1 0,-1 0 0,0 0 0,0 0 0,0 0 0,0-1 0,-1 1 0,1-1 0,-1 0 0,0 0 0,0 0 0,0 0 0,-1-1 0,-5 3 0,-11 4 0,-1 0 0,0-2 0,0-1 0,0 0 0,-1-2 0,-29 3 0,-144-1 0,161-6 0,-154-3-1365,112 1-5461</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0.875"/>
    </inkml:context>
    <inkml:brush xml:id="br0">
      <inkml:brushProperty name="width" value="0.05" units="cm"/>
      <inkml:brushProperty name="height" value="0.05" units="cm"/>
      <inkml:brushProperty name="color" value="#E71224"/>
    </inkml:brush>
  </inkml:definitions>
  <inkml:trace contextRef="#ctx0" brushRef="#br0">4 1 24575,'-2'0'0,"1"0"0,4 2 0,7 5 0,10 6 0,11 7 0,14 8 0,10 8 0,11 9 0,8 9 0,6 6 0,0 5 0,-2-1 0,-2 0 0,-4-2 0,-5-6 0,-11-3 0,-15-12-8191</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1.250"/>
    </inkml:context>
    <inkml:brush xml:id="br0">
      <inkml:brushProperty name="width" value="0.05" units="cm"/>
      <inkml:brushProperty name="height" value="0.05" units="cm"/>
      <inkml:brushProperty name="color" value="#E71224"/>
    </inkml:brush>
  </inkml:definitions>
  <inkml:trace contextRef="#ctx0" brushRef="#br0">457 26 24575,'0'-3'0,"0"-4"0,-3 0 0,-3 1 0,-5 3 0,-5 7 0,-6 10 0,-7 8 0,-8 13 0,-9 10 0,-2 8 0,-1 5 0,2 1 0,2 3 0,8-2 0,3-4 0,7-13-8191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2.684"/>
    </inkml:context>
    <inkml:brush xml:id="br0">
      <inkml:brushProperty name="width" value="0.05" units="cm"/>
      <inkml:brushProperty name="height" value="0.05" units="cm"/>
      <inkml:brushProperty name="color" value="#E71224"/>
    </inkml:brush>
  </inkml:definitions>
  <inkml:trace contextRef="#ctx0" brushRef="#br0">1 124 24575,'0'0'0,"0"1"0,0 0 0,1-1 0,-1 1 0,0-1 0,0 1 0,1-1 0,-1 1 0,0-1 0,1 1 0,-1-1 0,1 1 0,-1-1 0,1 0 0,-1 1 0,1-1 0,-1 1 0,1-1 0,-1 0 0,1 0 0,-1 1 0,1-1 0,-1 0 0,1 0 0,0 0 0,-1 0 0,1 1 0,-1-1 0,1 0 0,0 0 0,-1 0 0,1 0 0,0-1 0,27 0 0,-22 0 0,1638-66 0,-1150 55 0,122-7 0,668-14 0,-3 41 0,187 83-1365,-1423-86-5461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3.198"/>
    </inkml:context>
    <inkml:brush xml:id="br0">
      <inkml:brushProperty name="width" value="0.05" units="cm"/>
      <inkml:brushProperty name="height" value="0.05" units="cm"/>
      <inkml:brushProperty name="color" value="#E71224"/>
    </inkml:brush>
  </inkml:definitions>
  <inkml:trace contextRef="#ctx0" brushRef="#br0">0 0 24575,'11'8'0,"-1"-1"0,1-1 0,0 0 0,1-1 0,-1 0 0,1 0 0,0-1 0,20 3 0,-6 1 0,24 6 0,-19-6 0,0 0 0,-1 3 0,0 0 0,-1 2 0,49 29 0,-76-41 0,1 1 0,-1 0 0,0 0 0,1 0 0,-1 0 0,0 0 0,-1 0 0,1 0 0,0 1 0,-1-1 0,1 0 0,-1 1 0,1 0 0,-1-1 0,0 1 0,0 0 0,-1 0 0,1-1 0,0 1 0,-1 3 0,0-2 0,0 0 0,-1 0 0,0 0 0,0 0 0,0 0 0,0 0 0,-1 0 0,1-1 0,-1 1 0,0 0 0,0-1 0,-5 6 0,-6 6 0,-1 0 0,0-1 0,-1-1 0,-26 19 0,-47 27-682,-95 48-1,137-82-6143</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4.773"/>
    </inkml:context>
    <inkml:brush xml:id="br0">
      <inkml:brushProperty name="width" value="0.05" units="cm"/>
      <inkml:brushProperty name="height" value="0.05" units="cm"/>
      <inkml:brushProperty name="color" value="#E71224"/>
    </inkml:brush>
  </inkml:definitions>
  <inkml:trace contextRef="#ctx0" brushRef="#br0">8 11 24575,'-3'0'0,"-1"-3"0,3-1 0,5 0 0,10 4 0,14 5 0,13 7 0,15 7 0,14 9 0,12 8 0,10 6 0,6 3 0,0 1 0,-1-4 0,-4-3 0,-18-9-8191</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5.177"/>
    </inkml:context>
    <inkml:brush xml:id="br0">
      <inkml:brushProperty name="width" value="0.05" units="cm"/>
      <inkml:brushProperty name="height" value="0.05" units="cm"/>
      <inkml:brushProperty name="color" value="#E71224"/>
    </inkml:brush>
  </inkml:definitions>
  <inkml:trace contextRef="#ctx0" brushRef="#br0">441 1 24575,'0'0'0,"0"1"0,0-1 0,0 1 0,0 0 0,0-1 0,0 1 0,0-1 0,0 1 0,0-1 0,0 1 0,0 0 0,0-1 0,-1 1 0,1-1 0,0 1 0,0-1 0,-1 1 0,1-1 0,0 1 0,0-1 0,-1 1 0,1-1 0,-1 1 0,1-1 0,0 1 0,-1-1 0,1 0 0,-1 1 0,1-1 0,-1 0 0,1 1 0,-2-1 0,-18 20 0,-38 26 0,-2-2 0,-2-3 0,-2-3 0,-81 35 0,144-73 0,0 1 0,-1-1 0,1 1 0,0-1 0,0 1 0,0-1 0,0 1 0,0 0 0,-1 0 0,2-1 0,-1 1 0,0 0 0,0 0 0,0 0 0,0 0 0,0 0 0,1 0 0,-1 0 0,0 0 0,1 1 0,-1-1 0,1 0 0,0 0 0,-1 0 0,1 1 0,-1 1 0,2 1 0,0-1 0,0 0 0,0 0 0,0 0 0,0 1 0,1-1 0,-1 0 0,4 4 0,7 15 0,7 26 0,-3 1 0,-1 0 0,-3 0 0,7 58 0,6 204 0,-24-272-682,-4 48-1,-3-40-6143</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0.085"/>
    </inkml:context>
    <inkml:brush xml:id="br0">
      <inkml:brushProperty name="width" value="0.05" units="cm"/>
      <inkml:brushProperty name="height" value="0.05" units="cm"/>
      <inkml:brushProperty name="color" value="#E71224"/>
    </inkml:brush>
  </inkml:definitions>
  <inkml:trace contextRef="#ctx0" brushRef="#br0">3454 1 24575,'-384'403'0,"73"-88"0,-112 109 0,246-247 0,-242 315 0,-238 428 0,261-354 0,202-297 0,176-241 0,1 0 0,1 1 0,1 1 0,2 0 0,-13 45 0,24-68 0,0 1 0,-1 0 0,0 0 0,0-1 0,-9 15 0,12-21 0,-1 0 0,1-1 0,-1 1 0,1 0 0,-1-1 0,1 1 0,-1-1 0,0 1 0,1-1 0,-1 1 0,0-1 0,1 1 0,-1-1 0,0 0 0,0 1 0,1-1 0,-1 0 0,0 0 0,0 0 0,0 1 0,1-1 0,-1 0 0,-1 0 0,0-1 0,1 1 0,0-1 0,-1 0 0,1 0 0,-1 0 0,1 1 0,0-1 0,0 0 0,-1-1 0,1 1 0,0 0 0,0 0 0,0 0 0,0-1 0,1 1 0,-3-3 0,-82-117 0,76 111 0,0-1 0,-1 1 0,0 1 0,0 0 0,-1 0 0,0 1 0,-17-9 0,-9-2 0,-43-16 0,68 30 0,11 5 0,1 0 0,-1 0 0,1 0 0,-1 0 0,1 0 0,-1 0 0,1 0 0,0 0 0,-1 0 0,1-1 0,-1 1 0,1 0 0,0 0 0,-1 0 0,1-1 0,-1 1 0,1 0 0,0-1 0,-1 1 0,1 0 0,0 0 0,0-1 0,-1 1 0,1-1 0,0 1 0,0 0 0,-1-1 0,1 1 0,0-1 0,0 1 0,0 0 0,0-1 0,0 1 0,0-1 0,0 1 0,0-1 0,0 1 0,0-1 0,17-8 0,41-2 0,-52 11 0,40-6 0,1 3 0,-1 2 0,1 2 0,-1 2 0,1 1 0,-1 3 0,58 17 0,-96-22 0,0 2 0,0-1 0,-1 1 0,1 0 0,-1 0 0,0 1 0,0 0 0,-1 0 0,11 10 0,-16-14 0,1 1 0,-1 0 0,1-1 0,-1 1 0,1 0 0,-1 0 0,0 0 0,0 0 0,0 0 0,0 0 0,0 0 0,0 0 0,-1 0 0,1 0 0,-1 0 0,1 1 0,-1-1 0,0 0 0,0 0 0,0 1 0,0-1 0,0 0 0,-1 0 0,1 1 0,-1-1 0,1 0 0,-1 0 0,0 0 0,0 0 0,0 0 0,0 0 0,0 0 0,0 0 0,0 0 0,-1 0 0,1-1 0,-1 1 0,1-1 0,-4 3 0,-9 6 19,0 0-1,-1-1 0,0 0 0,-1-2 1,0 0-1,-28 9 0,26-11-267,1 2 0,0 0 1,0 0-1,1 2 0,-23 15 0,25-12-6577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063"/>
    </inkml:context>
    <inkml:brush xml:id="br0">
      <inkml:brushProperty name="width" value="0.05" units="cm"/>
      <inkml:brushProperty name="height" value="0.05" units="cm"/>
      <inkml:brushProperty name="color" value="#E71224"/>
    </inkml:brush>
  </inkml:definitions>
  <inkml:trace contextRef="#ctx0" brushRef="#br0">143 1250 24575,'-24'0'0,"-1"-1"0,1-2 0,-46-10 0,71 11 0,0 1 0,0-1 0,0 1 0,1-1 0,-1 1 0,0-1 0,1 1 0,-1 0 0,1-1 0,-1 1 0,1 0 0,-1 0 0,4-1 0,268-144 0,242-111 0,20 40 0,175-80 0,-260 54 0,-419 225 0,37-12-1365,-55 26-5461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606"/>
    </inkml:context>
    <inkml:brush xml:id="br0">
      <inkml:brushProperty name="width" value="0.05" units="cm"/>
      <inkml:brushProperty name="height" value="0.05" units="cm"/>
      <inkml:brushProperty name="color" value="#E71224"/>
    </inkml:brush>
  </inkml:definitions>
  <inkml:trace contextRef="#ctx0" brushRef="#br0">0 55 24575,'5'-4'0,"0"0"0,0 1 0,1 0 0,-1 0 0,1 0 0,-1 1 0,1 0 0,0 0 0,0 0 0,6-1 0,66-7 0,-56 7 0,3 0 0,-4 0 0,1 1 0,-1 0 0,0 1 0,1 2 0,-1 0 0,24 4 0,-44-4 0,1-1 0,-1 1 0,1-1 0,-1 1 0,0 0 0,1-1 0,-1 1 0,0 0 0,0 0 0,1 0 0,-1 0 0,0 0 0,0 0 0,0 0 0,0 1 0,0-1 0,0 0 0,-1 0 0,1 1 0,0-1 0,-1 1 0,1-1 0,-1 0 0,1 1 0,-1-1 0,0 1 0,1-1 0,-1 1 0,0 0 0,0-1 0,0 1 0,0-1 0,0 1 0,-1-1 0,1 1 0,0-1 0,-1 1 0,1-1 0,-2 3 0,-2 8 0,-1 0 0,-1 0 0,-12 20 0,10-18 0,-18 35-100,9-14-216,-2-1 0,-2-1-1,-26 34 1,32-50-6510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188"/>
    </inkml:context>
    <inkml:brush xml:id="br0">
      <inkml:brushProperty name="width" value="0.05" units="cm"/>
      <inkml:brushProperty name="height" value="0.05" units="cm"/>
      <inkml:brushProperty name="color" value="#E71224"/>
    </inkml:brush>
  </inkml:definitions>
  <inkml:trace contextRef="#ctx0" brushRef="#br0">234 0 24575,'3'3'0,"0"4"0,1 3 0,-4 6 0,-2 6 0,-3 5 0,-4 6 0,-3 6 0,-5 8 0,-3 5 0,-3 4 0,-1 1 0,-2-2 0,1-4 0,1-3 0,3-8 0,1-8 0,4-9-8191</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595"/>
    </inkml:context>
    <inkml:brush xml:id="br0">
      <inkml:brushProperty name="width" value="0.05" units="cm"/>
      <inkml:brushProperty name="height" value="0.05" units="cm"/>
      <inkml:brushProperty name="color" value="#E71224"/>
    </inkml:brush>
  </inkml:definitions>
  <inkml:trace contextRef="#ctx0" brushRef="#br0">1 18 24575,'2'-2'0,"1"0"0,-1 0 0,1 0 0,0 1 0,-1-1 0,1 1 0,0 0 0,0 0 0,0 0 0,0 0 0,0 0 0,0 1 0,0-1 0,1 1 0,-1 0 0,0 0 0,0 0 0,0 0 0,0 1 0,6 1 0,0 0 0,-1 0 0,0 1 0,1 0 0,-1 0 0,0 1 0,9 6 0,3 5 0,-1 0 0,0 2 0,-1 0 0,-1 1 0,-1 0 0,0 2 0,-2 0 0,19 32 0,8 26 0,33 85 0,-42-88 0,-11-16-1365,-18-38-5461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954"/>
    </inkml:context>
    <inkml:brush xml:id="br0">
      <inkml:brushProperty name="width" value="0.05" units="cm"/>
      <inkml:brushProperty name="height" value="0.05" units="cm"/>
      <inkml:brushProperty name="color" value="#E71224"/>
    </inkml:brush>
  </inkml:definitions>
  <inkml:trace contextRef="#ctx0" brushRef="#br0">33 72 24575,'-2'0'0,"-5"0"0,-3 0 0,-1-3 0,8-3 0,7-2 0,9 2 0,8-2 0,8 1 0,8 1 0,4-1 0,0 1 0,-1-2 0,-7 1-8191</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6.889"/>
    </inkml:context>
    <inkml:brush xml:id="br0">
      <inkml:brushProperty name="width" value="0.05" units="cm"/>
      <inkml:brushProperty name="height" value="0.05" units="cm"/>
      <inkml:brushProperty name="color" value="#E71224"/>
    </inkml:brush>
  </inkml:definitions>
  <inkml:trace contextRef="#ctx0" brushRef="#br0">5 1 24575,'0'0'0,"1"0"0,0 1 0,0-1 0,-1 0 0,1 1 0,0-1 0,-1 1 0,1-1 0,0 1 0,-1-1 0,1 1 0,-1-1 0,1 1 0,-1 0 0,1-1 0,-1 1 0,1 0 0,-1-1 0,0 1 0,1 0 0,-1 0 0,0-1 0,0 1 0,0 0 0,1 0 0,-1 0 0,0-1 0,0 2 0,3 30 0,-3-24 0,44 391 0,15 202 0,-52-508 0,29 379 0,-26-403 0,-6-44 0,0 1 0,-1 40 0,-3-65 0,1-1 0,-1 1 0,0-1 0,0 1 0,0-1 0,0 1 0,0-1 0,-1 1 0,1-1 0,0 1 0,0-1 0,0 1 0,0-1 0,0 1 0,-1-1 0,1 1 0,0-1 0,-1 1 0,1-1 0,0 0 0,-1 1 0,1-1 0,0 1 0,-1-1 0,1 0 0,0 1 0,-1-1 0,1 0 0,-1 0 0,1 1 0,-1-1 0,1 0 0,-2 0 0,-17-6 0,-21-27 0,37 30 0,-69-49 0,35 27 0,36 25 0,1 0 0,0 0 0,-1-1 0,1 1 0,-1 0 0,1 0 0,0-1 0,-1 1 0,1 0 0,0 0 0,-1-1 0,1 1 0,0-1 0,-1 1 0,1 0 0,0-1 0,0 1 0,-1-1 0,1 1 0,0 0 0,0-1 0,0 1 0,0-1 0,0 1 0,0-1 0,0 1 0,0-1 0,0 1 0,0-1 0,0 1 0,0-1 0,0 1 0,0 0 0,0-1 0,0 1 0,0-1 0,0 1 0,1-1 0,19-11 0,28-1 0,15 3 0,118-5 0,-179 14 0,1 1 0,0 1 0,0-1 0,0 0 0,0 1 0,0-1 0,0 1 0,0 0 0,0 0 0,4 2 0,-6-2 0,-1-1 0,1 1 0,0-1 0,-1 1 0,1-1 0,0 1 0,-1 0 0,1 0 0,-1-1 0,1 1 0,-1 0 0,1 0 0,-1-1 0,0 1 0,1 0 0,-1 0 0,0 0 0,1 0 0,-1 0 0,0-1 0,0 1 0,0 0 0,0 1 0,-1 2 0,0 1 0,0-1 0,-1 0 0,0 0 0,1-1 0,-1 1 0,-1 0 0,1-1 0,0 1 0,-1-1 0,0 0 0,-5 6 0,-43 43-1365,39-37-5461</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9.507"/>
    </inkml:context>
    <inkml:brush xml:id="br0">
      <inkml:brushProperty name="width" value="0.05" units="cm"/>
      <inkml:brushProperty name="height" value="0.05" units="cm"/>
      <inkml:brushProperty name="color" value="#E71224"/>
    </inkml:brush>
  </inkml:definitions>
  <inkml:trace contextRef="#ctx0" brushRef="#br0">0 1 24575,'18'15'0,"1"-1"0,-1 0 0,2-1 0,33 16 0,14 9 0,175 134 0,-145-100 0,187 108 0,-26-50 0,392 214 0,-450-235 0,316 123 0,209 112 0,-580-263 0,163 121 0,-43 14 0,-150-118 0,215 141 0,-203-152 0,-52-32 0,-53-40 0,-4-3 0,0 0 0,0 1 0,-1 1 0,-1 1 0,16 19 0,-31-33 0,0-1 0,-1 1 0,1 0 0,0 0 0,-1 0 0,1 0 0,-1-1 0,0 1 0,1 0 0,-1 0 0,0 0 0,1 0 0,-1 0 0,0 0 0,0 0 0,0 0 0,0 0 0,0 0 0,0 0 0,0 0 0,0 0 0,0 0 0,-1 0 0,1 0 0,0 0 0,0 0 0,-1 0 0,1 0 0,-1 0 0,1 0 0,-1 0 0,1-1 0,-1 1 0,0 0 0,1 0 0,-1-1 0,0 1 0,0 0 0,0-1 0,1 1 0,-1-1 0,0 1 0,0-1 0,0 1 0,0-1 0,0 0 0,0 1 0,0-1 0,0 0 0,-2 1 0,-9 2 0,0 0 0,0-1 0,-17 2 0,16-2 0,-12 0 0,-1-2 0,0 0 0,-44-7 0,-21 0 0,26 6 0,1 1 0,1-3 0,-63-10 0,126 13 0,0 0 0,0 0 0,-1 0 0,1 0 0,0 0 0,0 0 0,-1 0 0,1 0 0,0 0 0,0 0 0,-1 0 0,1 0 0,0 0 0,0 0 0,-1 0 0,1-1 0,0 1 0,0 0 0,-1 0 0,1 0 0,0 0 0,0 0 0,0-1 0,0 1 0,-1 0 0,1 0 0,0 0 0,0-1 0,0 1 0,0 0 0,0 0 0,0-1 0,-1 1 0,1 0 0,0 0 0,0 0 0,0-1 0,0 1 0,0 0 0,0 0 0,0-1 0,0 1 0,0 0 0,0 0 0,0-1 0,0 1 0,0 0 0,0 0 0,1-1 0,12-12 0,20-8 0,53-17 0,2 4 0,1 3 0,147-29 0,-221 56 0,1 0 0,2 0 0,-1 0 0,0 2 0,1 0 0,17 1 0,-34 1 0,-1 0 0,1 1 0,0-1 0,-1 0 0,1 0 0,-1 0 0,1 0 0,0 0 0,-1 1 0,1-1 0,-1 0 0,1 1 0,0-1 0,-1 0 0,1 1 0,-1-1 0,1 1 0,-1-1 0,0 1 0,1-1 0,-1 1 0,1-1 0,-1 1 0,0-1 0,1 1 0,-1-1 0,0 1 0,0 0 0,1-1 0,-1 1 0,0 1 0,-6 23 0,-23 19 0,-13-7-1365,20-20-5461</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182"/>
    </inkml:context>
    <inkml:brush xml:id="br0">
      <inkml:brushProperty name="width" value="0.05" units="cm"/>
      <inkml:brushProperty name="height" value="0.05" units="cm"/>
      <inkml:brushProperty name="color" value="#E71224"/>
    </inkml:brush>
  </inkml:definitions>
  <inkml:trace contextRef="#ctx0" brushRef="#br0">116 0 24575,'3'3'0,"-2"1"0,-1 3 0,-1 2 0,-3 6 0,-3 9 0,-4 9 0,-2 7 0,-2 8 0,1 5 0,0 2 0,3-1 0,4 0 0,-1-4 0,1-4 0,2-8 0,2-10-8191</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699"/>
    </inkml:context>
    <inkml:brush xml:id="br0">
      <inkml:brushProperty name="width" value="0.05" units="cm"/>
      <inkml:brushProperty name="height" value="0.05" units="cm"/>
      <inkml:brushProperty name="color" value="#E71224"/>
    </inkml:brush>
  </inkml:definitions>
  <inkml:trace contextRef="#ctx0" brushRef="#br0">298 96 24575,'0'-3'0,"0"0"0,0 0 0,1 0 0,-1 0 0,1 1 0,0-1 0,0 0 0,0 0 0,0 1 0,0-1 0,1 0 0,-1 1 0,1-1 0,-1 1 0,1 0 0,0-1 0,4-2 0,-1 1 0,0 0 0,0 0 0,1 1 0,-1 0 0,1 0 0,-1 1 0,1 0 0,6-2 0,7-1 0,1 1 0,-1 1 0,0 1 0,30 1 0,-18 1 0,1 3 0,40 7 0,-62-9 0,0 1 0,0 1 0,0 0 0,-1 0 0,0 1 0,1 0 0,-1 1 0,-1 0 0,1 0 0,-1 1 0,10 8 0,-16-12 0,0 0 0,0 1 0,0-1 0,0 1 0,-1-1 0,1 1 0,-1 0 0,0 0 0,1-1 0,-1 1 0,0 0 0,-1 0 0,1 0 0,-1 0 0,1 0 0,-1 0 0,0 0 0,0 0 0,0 0 0,0 1 0,-1-1 0,1 0 0,-1 0 0,0 0 0,0-1 0,0 1 0,0 0 0,0 0 0,-1 0 0,1-1 0,-1 1 0,0-1 0,1 1 0,-4 2 0,-5 7 0,-1-1 0,0-1 0,0 0 0,-1 0 0,-20 11 0,-15 6 0,-1-2 0,-2-3 0,-97 31 0,144-53 0,0 1 0,0 0 0,1 0 0,-1 0 0,1 0 0,-1 0 0,1 1 0,-1-1 0,1 1 0,0-1 0,-1 1 0,1 0 0,-3 4 0,5-6 0,-1 1 0,1-1 0,0 1 0,0-1 0,0 0 0,0 1 0,0-1 0,0 1 0,0-1 0,0 1 0,0-1 0,0 1 0,0-1 0,0 1 0,1-1 0,-1 1 0,0-1 0,0 1 0,0-1 0,1 0 0,-1 1 0,0-1 0,1 1 0,-1-1 0,0 0 0,1 1 0,-1-1 0,24 14 0,79 23 0,31 12 0,-121-43 0,1 1 0,-1 1 0,0 0 0,0 1 0,-1 0 0,-1 1 0,13 12 0,-22-19 0,1 0 0,0 0 0,-1 0 0,1 0 0,-1 0 0,0 1 0,0-1 0,0 1 0,-1-1 0,1 1 0,-1 0 0,0 0 0,0 0 0,0 0 0,-1-1 0,1 1 0,-1 0 0,0 0 0,0 0 0,0 0 0,-2 7 0,1-7 0,-1 1 0,0-1 0,-1 1 0,1-1 0,-1 0 0,0 0 0,0 0 0,0 0 0,0-1 0,-1 1 0,1-1 0,-1 0 0,0 0 0,0 0 0,0 0 0,-1-1 0,-5 3 0,-11 4 0,-1 0 0,0-2 0,0-1 0,0 0 0,-1-2 0,-29 3 0,-144-1 0,161-6 0,-154-3-1365,112 1-5461</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0.875"/>
    </inkml:context>
    <inkml:brush xml:id="br0">
      <inkml:brushProperty name="width" value="0.05" units="cm"/>
      <inkml:brushProperty name="height" value="0.05" units="cm"/>
      <inkml:brushProperty name="color" value="#E71224"/>
    </inkml:brush>
  </inkml:definitions>
  <inkml:trace contextRef="#ctx0" brushRef="#br0">4 1 24575,'-2'0'0,"1"0"0,4 2 0,7 5 0,10 6 0,11 7 0,14 8 0,10 8 0,11 9 0,8 9 0,6 6 0,0 5 0,-2-1 0,-2 0 0,-4-2 0,-5-6 0,-11-3 0,-15-12-8191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1.250"/>
    </inkml:context>
    <inkml:brush xml:id="br0">
      <inkml:brushProperty name="width" value="0.05" units="cm"/>
      <inkml:brushProperty name="height" value="0.05" units="cm"/>
      <inkml:brushProperty name="color" value="#E71224"/>
    </inkml:brush>
  </inkml:definitions>
  <inkml:trace contextRef="#ctx0" brushRef="#br0">457 26 24575,'0'-3'0,"0"-4"0,-3 0 0,-3 1 0,-5 3 0,-5 7 0,-6 10 0,-7 8 0,-8 13 0,-9 10 0,-2 8 0,-1 5 0,2 1 0,2 3 0,8-2 0,3-4 0,7-13-8191</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2.684"/>
    </inkml:context>
    <inkml:brush xml:id="br0">
      <inkml:brushProperty name="width" value="0.05" units="cm"/>
      <inkml:brushProperty name="height" value="0.05" units="cm"/>
      <inkml:brushProperty name="color" value="#E71224"/>
    </inkml:brush>
  </inkml:definitions>
  <inkml:trace contextRef="#ctx0" brushRef="#br0">1 124 24575,'0'0'0,"0"1"0,0 0 0,1-1 0,-1 1 0,0-1 0,0 1 0,1-1 0,-1 1 0,0-1 0,1 1 0,-1-1 0,1 1 0,-1-1 0,1 0 0,-1 1 0,1-1 0,-1 1 0,1-1 0,-1 0 0,1 0 0,-1 1 0,1-1 0,-1 0 0,1 0 0,0 0 0,-1 0 0,1 1 0,-1-1 0,1 0 0,0 0 0,-1 0 0,1 0 0,0-1 0,27 0 0,-22 0 0,1638-66 0,-1150 55 0,122-7 0,668-14 0,-3 41 0,187 83-1365,-1423-86-5461</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3.198"/>
    </inkml:context>
    <inkml:brush xml:id="br0">
      <inkml:brushProperty name="width" value="0.05" units="cm"/>
      <inkml:brushProperty name="height" value="0.05" units="cm"/>
      <inkml:brushProperty name="color" value="#E71224"/>
    </inkml:brush>
  </inkml:definitions>
  <inkml:trace contextRef="#ctx0" brushRef="#br0">0 0 24575,'11'8'0,"-1"-1"0,1-1 0,0 0 0,1-1 0,-1 0 0,1 0 0,0-1 0,20 3 0,-6 1 0,24 6 0,-19-6 0,0 0 0,-1 3 0,0 0 0,-1 2 0,49 29 0,-76-41 0,1 1 0,-1 0 0,0 0 0,1 0 0,-1 0 0,0 0 0,-1 0 0,1 0 0,0 1 0,-1-1 0,1 0 0,-1 1 0,1 0 0,-1-1 0,0 1 0,0 0 0,-1 0 0,1-1 0,0 1 0,-1 3 0,0-2 0,0 0 0,-1 0 0,0 0 0,0 0 0,0 0 0,0 0 0,-1 0 0,1-1 0,-1 1 0,0 0 0,0-1 0,-5 6 0,-6 6 0,-1 0 0,0-1 0,-1-1 0,-26 19 0,-47 27-682,-95 48-1,137-82-6143</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4.773"/>
    </inkml:context>
    <inkml:brush xml:id="br0">
      <inkml:brushProperty name="width" value="0.05" units="cm"/>
      <inkml:brushProperty name="height" value="0.05" units="cm"/>
      <inkml:brushProperty name="color" value="#E71224"/>
    </inkml:brush>
  </inkml:definitions>
  <inkml:trace contextRef="#ctx0" brushRef="#br0">8 11 24575,'-3'0'0,"-1"-3"0,3-1 0,5 0 0,10 4 0,14 5 0,13 7 0,15 7 0,14 9 0,12 8 0,10 6 0,6 3 0,0 1 0,-1-4 0,-4-3 0,-18-9-8191</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5.177"/>
    </inkml:context>
    <inkml:brush xml:id="br0">
      <inkml:brushProperty name="width" value="0.05" units="cm"/>
      <inkml:brushProperty name="height" value="0.05" units="cm"/>
      <inkml:brushProperty name="color" value="#E71224"/>
    </inkml:brush>
  </inkml:definitions>
  <inkml:trace contextRef="#ctx0" brushRef="#br0">441 1 24575,'0'0'0,"0"1"0,0-1 0,0 1 0,0 0 0,0-1 0,0 1 0,0-1 0,0 1 0,0-1 0,0 1 0,0 0 0,0-1 0,-1 1 0,1-1 0,0 1 0,0-1 0,-1 1 0,1-1 0,0 1 0,0-1 0,-1 1 0,1-1 0,-1 1 0,1-1 0,0 1 0,-1-1 0,1 0 0,-1 1 0,1-1 0,-1 0 0,1 1 0,-2-1 0,-18 20 0,-38 26 0,-2-2 0,-2-3 0,-2-3 0,-81 35 0,144-73 0,0 1 0,-1-1 0,1 1 0,0-1 0,0 1 0,0-1 0,0 1 0,0 0 0,-1 0 0,2-1 0,-1 1 0,0 0 0,0 0 0,0 0 0,0 0 0,0 0 0,1 0 0,-1 0 0,0 0 0,1 1 0,-1-1 0,1 0 0,0 0 0,-1 0 0,1 1 0,-1 1 0,2 1 0,0-1 0,0 0 0,0 0 0,0 0 0,0 1 0,1-1 0,-1 0 0,4 4 0,7 15 0,7 26 0,-3 1 0,-1 0 0,-3 0 0,7 58 0,6 204 0,-24-272-682,-4 48-1,-3-40-6143</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0.085"/>
    </inkml:context>
    <inkml:brush xml:id="br0">
      <inkml:brushProperty name="width" value="0.05" units="cm"/>
      <inkml:brushProperty name="height" value="0.05" units="cm"/>
      <inkml:brushProperty name="color" value="#E71224"/>
    </inkml:brush>
  </inkml:definitions>
  <inkml:trace contextRef="#ctx0" brushRef="#br0">3454 1 24575,'-384'403'0,"73"-88"0,-112 109 0,246-247 0,-242 315 0,-238 428 0,261-354 0,202-297 0,176-241 0,1 0 0,1 1 0,1 1 0,2 0 0,-13 45 0,24-68 0,0 1 0,-1 0 0,0 0 0,0-1 0,-9 15 0,12-21 0,-1 0 0,1-1 0,-1 1 0,1 0 0,-1-1 0,1 1 0,-1-1 0,0 1 0,1-1 0,-1 1 0,0-1 0,1 1 0,-1-1 0,0 0 0,0 1 0,1-1 0,-1 0 0,0 0 0,0 0 0,0 1 0,1-1 0,-1 0 0,-1 0 0,0-1 0,1 1 0,0-1 0,-1 0 0,1 0 0,-1 0 0,1 1 0,0-1 0,0 0 0,-1-1 0,1 1 0,0 0 0,0 0 0,0 0 0,0-1 0,1 1 0,-3-3 0,-82-117 0,76 111 0,0-1 0,-1 1 0,0 1 0,0 0 0,-1 0 0,0 1 0,-17-9 0,-9-2 0,-43-16 0,68 30 0,11 5 0,1 0 0,-1 0 0,1 0 0,-1 0 0,1 0 0,-1 0 0,1 0 0,0 0 0,-1 0 0,1-1 0,-1 1 0,1 0 0,0 0 0,-1 0 0,1-1 0,-1 1 0,1 0 0,0-1 0,-1 1 0,1 0 0,0 0 0,0-1 0,-1 1 0,1-1 0,0 1 0,0 0 0,-1-1 0,1 1 0,0-1 0,0 1 0,0 0 0,0-1 0,0 1 0,0-1 0,0 1 0,0-1 0,0 1 0,0-1 0,17-8 0,41-2 0,-52 11 0,40-6 0,1 3 0,-1 2 0,1 2 0,-1 2 0,1 1 0,-1 3 0,58 17 0,-96-22 0,0 2 0,0-1 0,-1 1 0,1 0 0,-1 0 0,0 1 0,0 0 0,-1 0 0,11 10 0,-16-14 0,1 1 0,-1 0 0,1-1 0,-1 1 0,1 0 0,-1 0 0,0 0 0,0 0 0,0 0 0,0 0 0,0 0 0,0 0 0,-1 0 0,1 0 0,-1 0 0,1 1 0,-1-1 0,0 0 0,0 0 0,0 1 0,0-1 0,0 0 0,-1 0 0,1 1 0,-1-1 0,1 0 0,-1 0 0,0 0 0,0 0 0,0 0 0,0 0 0,0 0 0,0 0 0,0 0 0,-1 0 0,1-1 0,-1 1 0,1-1 0,-4 3 0,-9 6 19,0 0-1,-1-1 0,0 0 0,-1-2 1,0 0-1,-28 9 0,26-11-267,1 2 0,0 0 1,0 0-1,1 2 0,-23 15 0,25-12-6577</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063"/>
    </inkml:context>
    <inkml:brush xml:id="br0">
      <inkml:brushProperty name="width" value="0.05" units="cm"/>
      <inkml:brushProperty name="height" value="0.05" units="cm"/>
      <inkml:brushProperty name="color" value="#E71224"/>
    </inkml:brush>
  </inkml:definitions>
  <inkml:trace contextRef="#ctx0" brushRef="#br0">143 1250 24575,'-24'0'0,"-1"-1"0,1-2 0,-46-10 0,71 11 0,0 1 0,0-1 0,0 1 0,1-1 0,-1 1 0,0-1 0,1 1 0,-1 0 0,1-1 0,-1 1 0,1 0 0,-1 0 0,4-1 0,268-144 0,242-111 0,20 40 0,175-80 0,-260 54 0,-419 225 0,37-12-1365,-55 26-5461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606"/>
    </inkml:context>
    <inkml:brush xml:id="br0">
      <inkml:brushProperty name="width" value="0.05" units="cm"/>
      <inkml:brushProperty name="height" value="0.05" units="cm"/>
      <inkml:brushProperty name="color" value="#E71224"/>
    </inkml:brush>
  </inkml:definitions>
  <inkml:trace contextRef="#ctx0" brushRef="#br0">0 55 24575,'5'-4'0,"0"0"0,0 1 0,1 0 0,-1 0 0,1 0 0,-1 1 0,1 0 0,0 0 0,0 0 0,6-1 0,66-7 0,-56 7 0,3 0 0,-4 0 0,1 1 0,-1 0 0,0 1 0,1 2 0,-1 0 0,24 4 0,-44-4 0,1-1 0,-1 1 0,1-1 0,-1 1 0,0 0 0,1-1 0,-1 1 0,0 0 0,0 0 0,1 0 0,-1 0 0,0 0 0,0 0 0,0 0 0,0 1 0,0-1 0,0 0 0,-1 0 0,1 1 0,0-1 0,-1 1 0,1-1 0,-1 0 0,1 1 0,-1-1 0,0 1 0,1-1 0,-1 1 0,0 0 0,0-1 0,0 1 0,0-1 0,0 1 0,-1-1 0,1 1 0,0-1 0,-1 1 0,1-1 0,-2 3 0,-2 8 0,-1 0 0,-1 0 0,-12 20 0,10-18 0,-18 35-100,9-14-216,-2-1 0,-2-1-1,-26 34 1,32-50-6510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188"/>
    </inkml:context>
    <inkml:brush xml:id="br0">
      <inkml:brushProperty name="width" value="0.05" units="cm"/>
      <inkml:brushProperty name="height" value="0.05" units="cm"/>
      <inkml:brushProperty name="color" value="#E71224"/>
    </inkml:brush>
  </inkml:definitions>
  <inkml:trace contextRef="#ctx0" brushRef="#br0">234 0 24575,'3'3'0,"0"4"0,1 3 0,-4 6 0,-2 6 0,-3 5 0,-4 6 0,-3 6 0,-5 8 0,-3 5 0,-3 4 0,-1 1 0,-2-2 0,1-4 0,1-3 0,3-8 0,1-8 0,4-9-8191</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595"/>
    </inkml:context>
    <inkml:brush xml:id="br0">
      <inkml:brushProperty name="width" value="0.05" units="cm"/>
      <inkml:brushProperty name="height" value="0.05" units="cm"/>
      <inkml:brushProperty name="color" value="#E71224"/>
    </inkml:brush>
  </inkml:definitions>
  <inkml:trace contextRef="#ctx0" brushRef="#br0">1 18 24575,'2'-2'0,"1"0"0,-1 0 0,1 0 0,0 1 0,-1-1 0,1 1 0,0 0 0,0 0 0,0 0 0,0 0 0,0 0 0,0 1 0,0-1 0,1 1 0,-1 0 0,0 0 0,0 0 0,0 0 0,0 1 0,6 1 0,0 0 0,-1 0 0,0 1 0,1 0 0,-1 0 0,0 1 0,9 6 0,3 5 0,-1 0 0,0 2 0,-1 0 0,-1 1 0,-1 0 0,0 2 0,-2 0 0,19 32 0,8 26 0,33 85 0,-42-88 0,-11-16-1365,-18-38-5461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54.604"/>
    </inkml:context>
    <inkml:brush xml:id="br0">
      <inkml:brushProperty name="width" value="0.05" units="cm"/>
      <inkml:brushProperty name="height" value="0.05" units="cm"/>
      <inkml:brushProperty name="ignorePressure" value="1"/>
    </inkml:brush>
  </inkml:definitions>
  <inkml:trace contextRef="#ctx0" brushRef="#br0">601 126,'-17'1,"0"1,-1 0,1 2,0 0,1 0,-1 2,1 0,-31 16,-3 7,-61 47,95-63,0 0,1 2,1-1,0 2,1 0,13-15</inkml:trace>
  <inkml:trace contextRef="#ctx0" brushRef="#br0" timeOffset="1">23 680,'0'1,"-10"57,0 58</inkml:trace>
  <inkml:trace contextRef="#ctx0" brushRef="#br0" timeOffset="730.95">6 1166,'4'41,"5"14,26 88,-22-93,-6-30,-4-10</inkml:trace>
  <inkml:trace contextRef="#ctx0" brushRef="#br0" timeOffset="1531.04">223 1699,'24'22,"3"-1,46 31,101 66</inkml:trace>
  <inkml:trace contextRef="#ctx0" brushRef="#br0" timeOffset="2778.74">828 2024,'46'8,"55"11,-82-16</inkml:trace>
  <inkml:trace contextRef="#ctx0" brushRef="#br0" timeOffset="3385.98">1304 2081,'88'5,"-36"-1,33 2,103-9</inkml:trace>
  <inkml:trace contextRef="#ctx0" brushRef="#br0" timeOffset="4128.96">2059 1938,'47'-39,"-24"18,-1 0,-1-2,21-28,-33 37,0 1,-1-2,-1 1,0-1,-1 0,0 0,-5 9</inkml:trace>
  <inkml:trace contextRef="#ctx0" brushRef="#br0" timeOffset="4836.51">2314 1366,'8'-72,"2"-43,-5 39</inkml:trace>
  <inkml:trace contextRef="#ctx0" brushRef="#br0" timeOffset="5535.09">2347 793,'0'-44,"-1"21,-1 0,-2 1,0-1,-7-22,3 26,0 0,0 0,-2 1,0 0,2 7</inkml:trace>
  <inkml:trace contextRef="#ctx0" brushRef="#br0" timeOffset="6404.19">2024 305,'-73'-44,"6"8,35 18</inkml:trace>
  <inkml:trace contextRef="#ctx0" brushRef="#br0" timeOffset="6405.19">1467 31,'-68'-14,"-4"5,-2 2,-124 6,137 2,40-1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954"/>
    </inkml:context>
    <inkml:brush xml:id="br0">
      <inkml:brushProperty name="width" value="0.05" units="cm"/>
      <inkml:brushProperty name="height" value="0.05" units="cm"/>
      <inkml:brushProperty name="color" value="#E71224"/>
    </inkml:brush>
  </inkml:definitions>
  <inkml:trace contextRef="#ctx0" brushRef="#br0">33 72 24575,'-2'0'0,"-5"0"0,-3 0 0,-1-3 0,8-3 0,7-2 0,9 2 0,8-2 0,8 1 0,8 1 0,4-1 0,0 1 0,-1-2 0,-7 1-8191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6.889"/>
    </inkml:context>
    <inkml:brush xml:id="br0">
      <inkml:brushProperty name="width" value="0.05" units="cm"/>
      <inkml:brushProperty name="height" value="0.05" units="cm"/>
      <inkml:brushProperty name="color" value="#E71224"/>
    </inkml:brush>
  </inkml:definitions>
  <inkml:trace contextRef="#ctx0" brushRef="#br0">5 1 24575,'0'0'0,"1"0"0,0 1 0,0-1 0,-1 0 0,1 1 0,0-1 0,-1 1 0,1-1 0,0 1 0,-1-1 0,1 1 0,-1-1 0,1 1 0,-1 0 0,1-1 0,-1 1 0,1 0 0,-1-1 0,0 1 0,1 0 0,-1 0 0,0-1 0,0 1 0,0 0 0,1 0 0,-1 0 0,0-1 0,0 2 0,3 30 0,-3-24 0,44 391 0,15 202 0,-52-508 0,29 379 0,-26-403 0,-6-44 0,0 1 0,-1 40 0,-3-65 0,1-1 0,-1 1 0,0-1 0,0 1 0,0-1 0,0 1 0,0-1 0,-1 1 0,1-1 0,0 1 0,0-1 0,0 1 0,0-1 0,0 1 0,-1-1 0,1 1 0,0-1 0,-1 1 0,1-1 0,0 0 0,-1 1 0,1-1 0,0 1 0,-1-1 0,1 0 0,0 1 0,-1-1 0,1 0 0,-1 0 0,1 1 0,-1-1 0,1 0 0,-2 0 0,-17-6 0,-21-27 0,37 30 0,-69-49 0,35 27 0,36 25 0,1 0 0,0 0 0,-1-1 0,1 1 0,-1 0 0,1 0 0,0-1 0,-1 1 0,1 0 0,0 0 0,-1-1 0,1 1 0,0-1 0,-1 1 0,1 0 0,0-1 0,0 1 0,-1-1 0,1 1 0,0 0 0,0-1 0,0 1 0,0-1 0,0 1 0,0-1 0,0 1 0,0-1 0,0 1 0,0-1 0,0 1 0,0-1 0,0 1 0,0 0 0,0-1 0,0 1 0,0-1 0,0 1 0,1-1 0,19-11 0,28-1 0,15 3 0,118-5 0,-179 14 0,1 1 0,0 1 0,0-1 0,0 0 0,0 1 0,0-1 0,0 1 0,0 0 0,0 0 0,4 2 0,-6-2 0,-1-1 0,1 1 0,0-1 0,-1 1 0,1-1 0,0 1 0,-1 0 0,1 0 0,-1-1 0,1 1 0,-1 0 0,1 0 0,-1-1 0,0 1 0,1 0 0,-1 0 0,0 0 0,1 0 0,-1 0 0,0-1 0,0 1 0,0 0 0,0 1 0,-1 2 0,0 1 0,0-1 0,-1 0 0,0 0 0,1-1 0,-1 1 0,-1 0 0,1-1 0,0 1 0,-1-1 0,0 0 0,-5 6 0,-43 43-1365,39-37-5461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9.507"/>
    </inkml:context>
    <inkml:brush xml:id="br0">
      <inkml:brushProperty name="width" value="0.05" units="cm"/>
      <inkml:brushProperty name="height" value="0.05" units="cm"/>
      <inkml:brushProperty name="color" value="#E71224"/>
    </inkml:brush>
  </inkml:definitions>
  <inkml:trace contextRef="#ctx0" brushRef="#br0">0 1 24575,'18'15'0,"1"-1"0,-1 0 0,2-1 0,33 16 0,14 9 0,175 134 0,-145-100 0,187 108 0,-26-50 0,392 214 0,-450-235 0,316 123 0,209 112 0,-580-263 0,163 121 0,-43 14 0,-150-118 0,215 141 0,-203-152 0,-52-32 0,-53-40 0,-4-3 0,0 0 0,0 1 0,-1 1 0,-1 1 0,16 19 0,-31-33 0,0-1 0,-1 1 0,1 0 0,0 0 0,-1 0 0,1 0 0,-1-1 0,0 1 0,1 0 0,-1 0 0,0 0 0,1 0 0,-1 0 0,0 0 0,0 0 0,0 0 0,0 0 0,0 0 0,0 0 0,0 0 0,0 0 0,0 0 0,-1 0 0,1 0 0,0 0 0,0 0 0,-1 0 0,1 0 0,-1 0 0,1 0 0,-1 0 0,1-1 0,-1 1 0,0 0 0,1 0 0,-1-1 0,0 1 0,0 0 0,0-1 0,1 1 0,-1-1 0,0 1 0,0-1 0,0 1 0,0-1 0,0 0 0,0 1 0,0-1 0,0 0 0,-2 1 0,-9 2 0,0 0 0,0-1 0,-17 2 0,16-2 0,-12 0 0,-1-2 0,0 0 0,-44-7 0,-21 0 0,26 6 0,1 1 0,1-3 0,-63-10 0,126 13 0,0 0 0,0 0 0,-1 0 0,1 0 0,0 0 0,0 0 0,-1 0 0,1 0 0,0 0 0,0 0 0,-1 0 0,1 0 0,0 0 0,0 0 0,-1 0 0,1-1 0,0 1 0,0 0 0,-1 0 0,1 0 0,0 0 0,0 0 0,0-1 0,0 1 0,-1 0 0,1 0 0,0 0 0,0-1 0,0 1 0,0 0 0,0 0 0,0-1 0,-1 1 0,1 0 0,0 0 0,0 0 0,0-1 0,0 1 0,0 0 0,0 0 0,0-1 0,0 1 0,0 0 0,0 0 0,0-1 0,0 1 0,0 0 0,0 0 0,1-1 0,12-12 0,20-8 0,53-17 0,2 4 0,1 3 0,147-29 0,-221 56 0,1 0 0,2 0 0,-1 0 0,0 2 0,1 0 0,17 1 0,-34 1 0,-1 0 0,1 1 0,0-1 0,-1 0 0,1 0 0,-1 0 0,1 0 0,0 0 0,-1 1 0,1-1 0,-1 0 0,1 1 0,0-1 0,-1 0 0,1 1 0,-1-1 0,1 1 0,-1-1 0,0 1 0,1-1 0,-1 1 0,1-1 0,-1 1 0,0-1 0,1 1 0,-1-1 0,0 1 0,0 0 0,1-1 0,-1 1 0,0 1 0,-6 23 0,-23 19 0,-13-7-1365,20-20-5461</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3.791"/>
    </inkml:context>
    <inkml:brush xml:id="br0">
      <inkml:brushProperty name="width" value="0.05" units="cm"/>
      <inkml:brushProperty name="height" value="0.05" units="cm"/>
      <inkml:brushProperty name="color" value="#E71224"/>
    </inkml:brush>
  </inkml:definitions>
  <inkml:trace contextRef="#ctx0" brushRef="#br0">1 1 24575,'5'1'0,"0"0"0,0 1 0,0 0 0,-1 0 0,1 0 0,0 1 0,-1 0 0,0-1 0,1 2 0,4 4 0,10 5 0,282 156 0,60 38 0,-280-149-1365,-52-36-5461</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4.181"/>
    </inkml:context>
    <inkml:brush xml:id="br0">
      <inkml:brushProperty name="width" value="0.05" units="cm"/>
      <inkml:brushProperty name="height" value="0.05" units="cm"/>
      <inkml:brushProperty name="color" value="#E71224"/>
    </inkml:brush>
  </inkml:definitions>
  <inkml:trace contextRef="#ctx0" brushRef="#br0">518 1 24575,'-3'2'0,"-3"5"0,-5 6 0,-5 10 0,-5 9 0,-9 10 0,-7 13 0,-6 11 0,-4 6 0,-2 4 0,-2-1 0,2-3 0,4-8 0,4-6 0,3-10 0,8-13-8191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348"/>
    </inkml:context>
    <inkml:brush xml:id="br0">
      <inkml:brushProperty name="width" value="0.05" units="cm"/>
      <inkml:brushProperty name="height" value="0.05" units="cm"/>
      <inkml:brushProperty name="color" value="#E71224"/>
    </inkml:brush>
  </inkml:definitions>
  <inkml:trace contextRef="#ctx0" brushRef="#br0">0 0 24575,'16'16'0,"-13"-14"0,0 0 0,-1 0 0,1 1 0,-1-1 0,0 1 0,0 0 0,0-1 0,0 1 0,0 0 0,0 0 0,-1 0 0,0 0 0,1 1 0,-1-1 0,0 0 0,0 6 0,1 13 0,-1 0 0,-1 0 0,-1 0 0,-6 31 0,0 24 0,26 1051 0,12-616 0,17 401 0,-38-711 0,-2-70 0,-12 183 0,4-307-114,-1 1 1,0-1-1,0 0 0,-1 0 0,0 0 1,0 0-1,0 0 0,-1-1 0,-1 1 1,1-1-1,-9 12 0,1-7-6712</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752"/>
    </inkml:context>
    <inkml:brush xml:id="br0">
      <inkml:brushProperty name="width" value="0.05" units="cm"/>
      <inkml:brushProperty name="height" value="0.05" units="cm"/>
      <inkml:brushProperty name="color" value="#E71224"/>
    </inkml:brush>
  </inkml:definitions>
  <inkml:trace contextRef="#ctx0" brushRef="#br0">0 4 24575,'0'-3'0,"3"2"0,4 1 0,6 4 0,6 3 0,7 7 0,6 4 0,4 1 0,5 0 0,0 4 0,0-1 0,-5-3 0,-6-2 0,-5-5 0,-6-3-8191</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8.079"/>
    </inkml:context>
    <inkml:brush xml:id="br0">
      <inkml:brushProperty name="width" value="0.05" units="cm"/>
      <inkml:brushProperty name="height" value="0.05" units="cm"/>
      <inkml:brushProperty name="color" value="#E71224"/>
    </inkml:brush>
  </inkml:definitions>
  <inkml:trace contextRef="#ctx0" brushRef="#br0">6 83 24575,'0'0'0,"0"0"0,0 0 0,0 0 0,0 0 0,-1 0 0,1 1 0,0-1 0,0 0 0,0 0 0,0 0 0,0 0 0,0 0 0,-1 0 0,1 0 0,0 0 0,0 0 0,0 0 0,0 0 0,0 0 0,-1 0 0,1 0 0,0 0 0,0 0 0,0 0 0,0 0 0,0-1 0,-1 1 0,1 0 0,0 0 0,0 0 0,0 0 0,0 0 0,0 0 0,0 0 0,0 0 0,-1 0 0,1-1 0,0 1 0,0 0 0,0 0 0,0 0 0,0 0 0,0 0 0,0 0 0,0-1 0,0 1 0,0 0 0,0 0 0,0 0 0,0 0 0,0 0 0,0-1 0,0 1 0,0 0 0,0 0 0,0 0 0,0 0 0,0 0 0,0-1 0,0 1 0,0 0 0,0 0 0,11-9 0,17-6 0,12 2 0,1 1 0,0 3 0,1 1 0,0 2 0,0 2 0,69 2 0,-107 2 0,0 0 0,-1 0 0,1 1 0,0 0 0,-1-1 0,1 1 0,-1 0 0,1 1 0,-1-1 0,1 1 0,-1 0 0,0-1 0,5 5 0,-7-5 0,0 1 0,0-1 0,0 1 0,0 0 0,0 0 0,0 0 0,-1-1 0,1 1 0,-1 0 0,1 0 0,-1 0 0,0 0 0,1 0 0,-1 0 0,0 0 0,0 0 0,-1 0 0,1 0 0,0 0 0,-1 0 0,1 0 0,-1 0 0,1 0 0,-1 0 0,-2 3 0,-11 27-48,-2-1-1,-28 41 0,21-35-1170,7-12-5607</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036"/>
    </inkml:context>
    <inkml:brush xml:id="br0">
      <inkml:brushProperty name="width" value="0.05" units="cm"/>
      <inkml:brushProperty name="height" value="0.05" units="cm"/>
      <inkml:brushProperty name="color" value="#E71224"/>
    </inkml:brush>
  </inkml:definitions>
  <inkml:trace contextRef="#ctx0" brushRef="#br0">322 0 24575,'0'3'0,"0"4"0,-3 3 0,-1 6 0,-2 8 0,-4 7 0,-5 9 0,-6 8 0,-2 9 0,-6 5 0,-3 3 0,-3 3 0,3-2 0,3-4 0,1-7 0,6-9 0,3-11 0,5-10-8191</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362"/>
    </inkml:context>
    <inkml:brush xml:id="br0">
      <inkml:brushProperty name="width" value="0.05" units="cm"/>
      <inkml:brushProperty name="height" value="0.05" units="cm"/>
      <inkml:brushProperty name="color" value="#E71224"/>
    </inkml:brush>
  </inkml:definitions>
  <inkml:trace contextRef="#ctx0" brushRef="#br0">1 1 24575,'2'0'0,"5"3"0,3 0 0,3 7 0,2 6 0,2 6 0,3 6 0,1 6 0,3 6 0,0 7 0,-1 5 0,-2 1 0,-1 4 0,-5 0 0,-4-1 0,-4-4 0,-7-5 0,-2-11-8191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723"/>
    </inkml:context>
    <inkml:brush xml:id="br0">
      <inkml:brushProperty name="width" value="0.05" units="cm"/>
      <inkml:brushProperty name="height" value="0.05" units="cm"/>
      <inkml:brushProperty name="color" value="#E71224"/>
    </inkml:brush>
  </inkml:definitions>
  <inkml:trace contextRef="#ctx0" brushRef="#br0">0 92 24575,'3'-3'0,"7"0"0,6-4 0,11-2 0,5-6 0,6-3 0,2-2 0,-5 3-8191</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1.803"/>
    </inkml:context>
    <inkml:brush xml:id="br0">
      <inkml:brushProperty name="width" value="0.05" units="cm"/>
      <inkml:brushProperty name="height" value="0.05" units="cm"/>
      <inkml:brushProperty name="color" value="#E71224"/>
    </inkml:brush>
  </inkml:definitions>
  <inkml:trace contextRef="#ctx0" brushRef="#br0">1 0 24575,'4'2'0,"0"1"0,0-1 0,0 0 0,0-1 0,1 1 0,-1-1 0,9 2 0,9 3 0,487 153 0,-269-89 0,1288 499 0,-937-283 0,-83-26 0,-68-37 0,-384-194-1365,-7-4-5461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2.602"/>
    </inkml:context>
    <inkml:brush xml:id="br0">
      <inkml:brushProperty name="width" value="0.05" units="cm"/>
      <inkml:brushProperty name="height" value="0.05" units="cm"/>
      <inkml:brushProperty name="color" value="#E71224"/>
    </inkml:brush>
  </inkml:definitions>
  <inkml:trace contextRef="#ctx0" brushRef="#br0">1 0 24575,'3'0'0,"6"0"0,8 3 0,6 1 0,9 2 0,6 1 0,3 1 0,3 0 0,2-1 0,3 0 0,-3-1 0,-2 2 0,-3 0 0,-7-3 0,-8-1-8191</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086"/>
    </inkml:context>
    <inkml:brush xml:id="br0">
      <inkml:brushProperty name="width" value="0.05" units="cm"/>
      <inkml:brushProperty name="height" value="0.05" units="cm"/>
      <inkml:brushProperty name="color" value="#E71224"/>
    </inkml:brush>
  </inkml:definitions>
  <inkml:trace contextRef="#ctx0" brushRef="#br0">0 197 24575,'1'-3'0,"1"1"0,0 0 0,-1-1 0,1 1 0,0 0 0,0 0 0,0 0 0,1 0 0,-1 0 0,0 0 0,1 1 0,-1-1 0,1 1 0,5-2 0,-2-1 0,60-30 0,1 3 0,2 3 0,123-32 0,-186 58 0,0 0 0,0 1 0,1-1 0,-1 1 0,0 1 0,1-1 0,-1 1 0,0 0 0,11 2 0,-15-1 0,1 0 0,-1 0 0,0 0 0,0 0 0,0 0 0,1 0 0,-1 1 0,-1-1 0,1 1 0,0-1 0,0 1 0,0 0 0,-1 0 0,1 0 0,-1 0 0,1 0 0,-1 0 0,0 0 0,0 0 0,0 0 0,0 1 0,0-1 0,-1 0 0,1 1 0,-1-1 0,1 1 0,-1 2 0,1 14-227,0 0-1,-2 0 1,0 0-1,-1 0 1,-10 36-1,6-29-6598</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599"/>
    </inkml:context>
    <inkml:brush xml:id="br0">
      <inkml:brushProperty name="width" value="0.05" units="cm"/>
      <inkml:brushProperty name="height" value="0.05" units="cm"/>
      <inkml:brushProperty name="color" value="#E71224"/>
    </inkml:brush>
  </inkml:definitions>
  <inkml:trace contextRef="#ctx0" brushRef="#br0">1 0 24575,'7'7'0,"0"0"0,-1 1 0,1-1 0,-1 1 0,-1 0 0,1 1 0,-2 0 0,1-1 0,-1 1 0,0 1 0,-1-1 0,0 1 0,3 17 0,1 14 0,-2 1 0,-2 0 0,-1 0 0,-2 0 0,-9 62 0,2-78-1365,0-8-5461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4.083"/>
    </inkml:context>
    <inkml:brush xml:id="br0">
      <inkml:brushProperty name="width" value="0.05" units="cm"/>
      <inkml:brushProperty name="height" value="0.05" units="cm"/>
      <inkml:brushProperty name="color" value="#E71224"/>
    </inkml:brush>
  </inkml:definitions>
  <inkml:trace contextRef="#ctx0" brushRef="#br0">0 113 24575,'16'-12'0,"0"-1"0,0 2 0,2 0 0,-1 1 0,1 1 0,0 1 0,1 0 0,0 1 0,0 2 0,1-1 0,0 2 0,-1 1 0,2 0 0,33 1 0,-50 2 0,-1 0 0,0 0 0,1 1 0,-1-1 0,0 1 0,1 0 0,-1-1 0,0 2 0,0-1 0,0 0 0,0 1 0,0-1 0,0 1 0,0 0 0,0 0 0,-1 0 0,4 3 0,-5-3 0,0 0 0,0 0 0,0 0 0,0 1 0,0-1 0,0 0 0,0 1 0,-1-1 0,1 0 0,-1 1 0,0-1 0,0 1 0,0-1 0,0 0 0,0 1 0,0-1 0,-1 1 0,1-1 0,-1 0 0,0 1 0,1-1 0,-1 0 0,0 0 0,-3 4 0,-5 10 0,-2 0 0,0-1 0,0 0 0,-2-1 0,0-1 0,0 0 0,-1-1 0,-29 20 0,-22 21 0,64-53 0,1 1 0,-1-1 0,0 1 0,0-1 0,0 1 0,1 0 0,-1-1 0,0 1 0,1 0 0,-1-1 0,0 1 0,1 0 0,-1 0 0,1 0 0,0 0 0,-1 0 0,1 0 0,0 0 0,-1 0 0,1-1 0,0 1 0,0 0 0,0 0 0,0 0 0,0 0 0,0 0 0,0 0 0,0 0 0,0 0 0,0 0 0,0 0 0,1 0 0,-1 0 0,0 0 0,1 0 0,-1 0 0,1 0 0,-1 0 0,1-1 0,-1 1 0,1 0 0,0 0 0,-1-1 0,1 1 0,0 0 0,0-1 0,0 1 0,-1-1 0,1 1 0,0-1 0,2 2 0,7 2 0,0 1 0,0-1 0,0-1 0,12 3 0,-1-1 0,1 3 0,-1 0 0,1 2 0,-2 0 0,1 2 0,23 16 0,-38-23 0,-1-1 0,0 1 0,0 0 0,0 0 0,-1 0 0,0 1 0,0 0 0,0-1 0,5 12 0,-8-12 0,1-1 0,-1 0 0,0 0 0,0 1 0,-1-1 0,1 0 0,-1 1 0,0-1 0,0 1 0,-1-1 0,1 0 0,-1 1 0,0-1 0,0 0 0,0 0 0,-4 8 0,0-4 7,0 0 0,0 0 0,-1-1 0,0 0 0,0 0 1,0 0-1,-1-1 0,0 0 0,-1 0 0,1-1 0,-1 0 0,0 0 0,0-1 0,-1 0 0,0 0 0,-15 4 0,-11 2-502,0-2 0,-67 9 0,58-13-6331</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6.443"/>
    </inkml:context>
    <inkml:brush xml:id="br0">
      <inkml:brushProperty name="width" value="0.05" units="cm"/>
      <inkml:brushProperty name="height" value="0.05" units="cm"/>
      <inkml:brushProperty name="color" value="#E71224"/>
    </inkml:brush>
  </inkml:definitions>
  <inkml:trace contextRef="#ctx0" brushRef="#br0">37 2327 24575,'-33'24'0,"30"-23"0,4-2 0,21-13 0,746-501 0,-596 391 0,1244-868 0,-893 616 134,-98 69-1633,-393 284-5327</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7.652"/>
    </inkml:context>
    <inkml:brush xml:id="br0">
      <inkml:brushProperty name="width" value="0.05" units="cm"/>
      <inkml:brushProperty name="height" value="0.05" units="cm"/>
      <inkml:brushProperty name="color" value="#E71224"/>
    </inkml:brush>
  </inkml:definitions>
  <inkml:trace contextRef="#ctx0" brushRef="#br0">39 374 24575,'6'-3'0,"0"0"0,0 1 0,0-2 0,0 1 0,-1-1 0,1 0 0,-1 0 0,0 0 0,0-1 0,-1 0 0,1 0 0,4-7 0,4-9 0,-1 1 0,-1-2 0,11-30 0,13-26 0,-19 41 0,-13 29 0,0 0 0,0 0 0,1 0 0,0 1 0,0-1 0,1 1 0,0 0 0,0 0 0,8-7 0,-12 14 0,0-1 0,0 1 0,0-1 0,0 1 0,1 0 0,-1-1 0,0 1 0,0 0 0,0 0 0,0 0 0,1 0 0,-1 0 0,0 0 0,0 0 0,0 0 0,1 1 0,-1-1 0,0 0 0,0 1 0,0-1 0,0 1 0,0-1 0,0 1 0,0-1 0,0 1 0,0 0 0,0 0 0,0-1 0,0 1 0,0 0 0,0 0 0,-1 0 0,1 0 0,0 0 0,-1 0 0,1 0 0,-1 0 0,1 0 0,0 2 0,19 45 0,-13-19 0,0 1 0,-2 1 0,-1-1 0,-2 0 0,-2 43 0,0-70 0,0 0 0,0 0 0,0 0 0,-1-1 0,0 1 0,1 0 0,-1 0 0,0-1 0,0 1 0,0-1 0,-1 1 0,1-1 0,-1 1 0,1-1 0,-1 0 0,0 0 0,0 1 0,0-1 0,0-1 0,0 1 0,-1 0 0,1 0 0,0-1 0,-1 1 0,1-1 0,-1 0 0,1 0 0,-1 0 0,0 0 0,0 0 0,1-1 0,-5 1 0,-8 0 0,1-1 0,-1-1 0,0 0 0,1-1 0,-20-5 0,-22-3 0,-50 9-1365,79 2-5461</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2.266"/>
    </inkml:context>
    <inkml:brush xml:id="br0">
      <inkml:brushProperty name="width" value="0.05" units="cm"/>
      <inkml:brushProperty name="height" value="0.05" units="cm"/>
      <inkml:brushProperty name="color" value="#E71224"/>
    </inkml:brush>
  </inkml:definitions>
  <inkml:trace contextRef="#ctx0" brushRef="#br0">350 74 24575,'1'0'0,"-1"0"0,1 0 0,0-1 0,0 1 0,-1 0 0,1 0 0,-1-1 0,1 1 0,0-1 0,-1 1 0,1 0 0,-1-1 0,1 1 0,0-1 0,-1 1 0,1-1 0,-1 1 0,0-1 0,1 0 0,-1 1 0,0-1 0,1 0 0,-1 1 0,0-1 0,1 0 0,-1 1 0,0-1 0,0 0 0,0 1 0,0-1 0,0 0 0,0 0 0,0 1 0,0-1 0,0 0 0,0 1 0,0-1 0,0 0 0,-1 0 0,1 1 0,0-1 0,0 0 0,-1 1 0,0-2 0,-13-29 0,11 29 0,-1 0 0,1 0 0,0 0 0,-1 1 0,1-1 0,-1 1 0,0 0 0,1 0 0,-1 0 0,0 0 0,0 1 0,1 0 0,-1 0 0,0 0 0,0 0 0,0 0 0,1 1 0,-1-1 0,0 1 0,-6 2 0,-2 1 0,0 0 0,0 1 0,0 0 0,-20 13 0,17-8 0,1 1 0,1 0 0,-1 0 0,2 2 0,0-1 0,0 2 0,1 0 0,1 0 0,0 1 0,1 0 0,1 0 0,0 1 0,1 0 0,1 1 0,-7 27 0,10-31 0,0 0 0,2-1 0,0 1 0,0 0 0,1 0 0,0 0 0,2 0 0,-1 0 0,1-1 0,1 1 0,0-1 0,1 1 0,1-1 0,0 0 0,0-1 0,1 1 0,0-1 0,1 0 0,1 0 0,-1-1 0,19 18 0,-10-14-80,2 0 0,0-1-1,0-1 1,1-1 0,0 0-1,1-2 1,1 0 0,-1-1-1,1-1 1,0-1 0,1-1 0,0-1-1,-1-1 1,1-1 0,0 0-1,29-3 1,-21-1-6746</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3.707"/>
    </inkml:context>
    <inkml:brush xml:id="br0">
      <inkml:brushProperty name="width" value="0.05" units="cm"/>
      <inkml:brushProperty name="height" value="0.05" units="cm"/>
      <inkml:brushProperty name="color" value="#E71224"/>
    </inkml:brush>
  </inkml:definitions>
  <inkml:trace contextRef="#ctx0" brushRef="#br0">0 0 24575,'3'1'0,"-1"-1"0,1 1 0,-1 0 0,0 0 0,1 0 0,-1 0 0,1 0 0,-1 0 0,0 0 0,0 1 0,0-1 0,0 1 0,0 0 0,0 0 0,0-1 0,-1 1 0,1 0 0,-1 1 0,1-1 0,-1 0 0,0 0 0,0 0 0,1 1 0,-2-1 0,2 4 0,4 10 0,-1 0 0,4 28 0,-7-33 0,82 703 0,-59-421 0,13 266 0,46 351 0,-37-619 0,57 299 0,45-13 0,-142-556 0,77 247 0,-78-230-1365,-7-29-5461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039"/>
    </inkml:context>
    <inkml:brush xml:id="br0">
      <inkml:brushProperty name="width" value="0.05" units="cm"/>
      <inkml:brushProperty name="height" value="0.05" units="cm"/>
      <inkml:brushProperty name="color" value="#E71224"/>
    </inkml:brush>
  </inkml:definitions>
  <inkml:trace contextRef="#ctx0" brushRef="#br0">1 0 24575,'3'3'0,"3"1"0,7 2 0,4 4 0,7 2 0,6 2 0,3 2 0,5-2 0,1 2 0,-3-1 0,-2-1 0,-4 1 0,-6-1 0,-3-1 0,-4-4-8191</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368"/>
    </inkml:context>
    <inkml:brush xml:id="br0">
      <inkml:brushProperty name="width" value="0.05" units="cm"/>
      <inkml:brushProperty name="height" value="0.05" units="cm"/>
      <inkml:brushProperty name="color" value="#E71224"/>
    </inkml:brush>
  </inkml:definitions>
  <inkml:trace contextRef="#ctx0" brushRef="#br0">0 84 24575,'1'-2'0,"0"1"0,-1-1 0,1 1 0,0-1 0,0 0 0,0 1 0,0 0 0,0-1 0,0 1 0,0 0 0,0-1 0,0 1 0,1 0 0,-1 0 0,0 0 0,1 0 0,-1 0 0,1 0 0,2 0 0,33-15 0,0 4 0,51-11 0,-77 21 0,0 0 0,0 1 0,1 0 0,-1 1 0,0 0 0,1 0 0,-1 1 0,0 1 0,14 3 0,-23-4 0,-1-1 0,1 1 0,-1 0 0,1-1 0,-1 1 0,1 0 0,-1 0 0,0 0 0,1 0 0,-1 0 0,0 0 0,0 0 0,0 0 0,0 1 0,0-1 0,0 0 0,0 1 0,0-1 0,-1 1 0,1-1 0,-1 1 0,1-1 0,-1 1 0,1-1 0,-1 1 0,0 0 0,0-1 0,1 1 0,-1-1 0,0 1 0,-1 0 0,1-1 0,0 1 0,0-1 0,-1 1 0,1 0 0,-1-1 0,1 1 0,-1-1 0,0 1 0,0-1 0,1 0 0,-3 2 0,-3 9 0,-1-1 0,0-1 0,-1 1 0,-9 9 0,15-18 0,-18 21-455,-1-2 0,-36 29 0,40-37-6371</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777"/>
    </inkml:context>
    <inkml:brush xml:id="br0">
      <inkml:brushProperty name="width" value="0.05" units="cm"/>
      <inkml:brushProperty name="height" value="0.05" units="cm"/>
      <inkml:brushProperty name="color" value="#E71224"/>
    </inkml:brush>
  </inkml:definitions>
  <inkml:trace contextRef="#ctx0" brushRef="#br0">1 1 24575,'3'2'0,"3"2"0,7 3 0,10 2 0,9 3 0,8 3 0,8 0 0,8 5 0,5 1 0,2 0 0,0-1 0,-4 2 0,-4 0 0,-11-3-8191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5.233"/>
    </inkml:context>
    <inkml:brush xml:id="br0">
      <inkml:brushProperty name="width" value="0.05" units="cm"/>
      <inkml:brushProperty name="height" value="0.05" units="cm"/>
      <inkml:brushProperty name="color" value="#E71224"/>
    </inkml:brush>
  </inkml:definitions>
  <inkml:trace contextRef="#ctx0" brushRef="#br0">332 1 24575,'1'0'0,"0"0"0,-1 0 0,1 0 0,-1 0 0,1 0 0,0 0 0,-1 0 0,1 0 0,0 0 0,-1 0 0,1 0 0,0 0 0,-1 1 0,1-1 0,0 0 0,-1 0 0,1 1 0,-1-1 0,1 0 0,0 1 0,-1-1 0,1 1 0,-1-1 0,1 0 0,-1 1 0,0-1 0,1 1 0,-1-1 0,1 1 0,-1 0 0,0-1 0,0 1 0,1-1 0,-1 1 0,0 1 0,0 0 0,0 0 0,0 0 0,-1 0 0,1 0 0,-1 0 0,0 0 0,1-1 0,-1 1 0,0 0 0,0 0 0,-2 2 0,-37 44 0,-3-11 0,0-2 0,-3-1 0,-51 27 0,41-25 0,55-36 0,0 1 0,0-1 0,0 1 0,0-1 0,0 1 0,0-1 0,1 1 0,-1-1 0,0 1 0,0 0 0,1-1 0,-1 1 0,0 0 0,1 0 0,-1 0 0,1-1 0,-1 1 0,1 0 0,-1 0 0,1 0 0,0 0 0,0 0 0,-1 0 0,1 0 0,0 0 0,0 0 0,0 0 0,0 0 0,0 0 0,0 0 0,0 0 0,0 0 0,0 0 0,1 0 0,-1 0 0,0 0 0,1 0 0,-1 0 0,1 0 0,3 4 0,0 0 0,0-1 0,0 0 0,0 0 0,10 7 0,14 13 0,-14-4 14,-2 0 0,0 0 0,-2 1 0,0 1 0,-1-1 0,-1 2 0,6 28 0,24 165-1248,-36-203 991,1 12-6583</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28.260"/>
    </inkml:context>
    <inkml:brush xml:id="br0">
      <inkml:brushProperty name="width" value="0.05" units="cm"/>
      <inkml:brushProperty name="height" value="0.05" units="cm"/>
      <inkml:brushProperty name="color" value="#E71224"/>
    </inkml:brush>
  </inkml:definitions>
  <inkml:trace contextRef="#ctx0" brushRef="#br0">0 898 24575,'22'0'0,"43"1"0,0-3 0,107-17 0,701-145 0,-599 115 0,298-41 0,-129 8 0,443-69 0,433-6 0,-817 105 0,153-15 0,31 16 0,-624 47 0,568-7-53,-407 13-1259,-202-2-5514</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31.310"/>
    </inkml:context>
    <inkml:brush xml:id="br0">
      <inkml:brushProperty name="width" value="0.05" units="cm"/>
      <inkml:brushProperty name="height" value="0.05" units="cm"/>
      <inkml:brushProperty name="color" value="#E71224"/>
    </inkml:brush>
  </inkml:definitions>
  <inkml:trace contextRef="#ctx0" brushRef="#br0">1 1 24575,'0'1'0,"0"1"0,1 0 0,-1-1 0,1 1 0,-1 0 0,1-1 0,0 1 0,-1-1 0,1 1 0,0-1 0,0 1 0,0-1 0,0 0 0,1 1 0,-1-1 0,0 0 0,2 1 0,29 20 0,-17-12 0,0-1 0,1-1 0,-1 0 0,2-1 0,-1-1 0,1 0 0,0-2 0,0 0 0,34 4 0,-22-3 0,-27-5 0,9 1 0,0 1 0,0 1 0,-1-1 0,1 2 0,-1-1 0,18 10 0,-28-13 0,0 1 0,0-1 0,0 1 0,1 0 0,-1-1 0,0 1 0,0-1 0,0 1 0,0 0 0,0-1 0,0 1 0,0-1 0,0 1 0,-1 0 0,1-1 0,0 1 0,0-1 0,0 1 0,-1-1 0,1 1 0,0-1 0,0 1 0,-1-1 0,1 1 0,0-1 0,-1 1 0,1-1 0,-1 1 0,1-1 0,-1 0 0,1 1 0,-1-1 0,1 0 0,-1 1 0,0-1 0,-26 20 0,20-16 0,-37 25 0,29-21 0,1 1 0,-22 19 0,19-13 0,-1-2 0,-33 20 0,50-32 0,0 0 0,0-1 0,0 1 0,-1-1 0,1 1 0,0-1 0,0 1 0,0-1 0,-1 0 0,1 0 0,0 0 0,-1 0 0,1 0 0,0 0 0,0 0 0,-1 0 0,1 0 0,0 0 0,0-1 0,-1 1 0,1-1 0,0 1 0,0-1 0,0 1 0,-2-2 0,0 0 0,1 0 0,0 0 0,-1-1 0,1 1 0,0-1 0,0 1 0,1-1 0,-1 0 0,-2-6 0,-1-3 0,0-1 0,1 0 0,1 1 0,-2-15 0,-4-40-1365,4 51-5461</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3.791"/>
    </inkml:context>
    <inkml:brush xml:id="br0">
      <inkml:brushProperty name="width" value="0.05" units="cm"/>
      <inkml:brushProperty name="height" value="0.05" units="cm"/>
      <inkml:brushProperty name="color" value="#E71224"/>
    </inkml:brush>
  </inkml:definitions>
  <inkml:trace contextRef="#ctx0" brushRef="#br0">1 1 24575,'5'1'0,"0"0"0,0 1 0,0 0 0,-1 0 0,1 0 0,0 1 0,-1 0 0,0-1 0,1 2 0,4 4 0,10 5 0,282 156 0,60 38 0,-280-149-1365,-52-36-5461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4.181"/>
    </inkml:context>
    <inkml:brush xml:id="br0">
      <inkml:brushProperty name="width" value="0.05" units="cm"/>
      <inkml:brushProperty name="height" value="0.05" units="cm"/>
      <inkml:brushProperty name="color" value="#E71224"/>
    </inkml:brush>
  </inkml:definitions>
  <inkml:trace contextRef="#ctx0" brushRef="#br0">518 1 24575,'-3'2'0,"-3"5"0,-5 6 0,-5 10 0,-5 9 0,-9 10 0,-7 13 0,-6 11 0,-4 6 0,-2 4 0,-2-1 0,2-3 0,4-8 0,4-6 0,3-10 0,8-13-8191</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348"/>
    </inkml:context>
    <inkml:brush xml:id="br0">
      <inkml:brushProperty name="width" value="0.05" units="cm"/>
      <inkml:brushProperty name="height" value="0.05" units="cm"/>
      <inkml:brushProperty name="color" value="#E71224"/>
    </inkml:brush>
  </inkml:definitions>
  <inkml:trace contextRef="#ctx0" brushRef="#br0">0 0 24575,'16'16'0,"-13"-14"0,0 0 0,-1 0 0,1 1 0,-1-1 0,0 1 0,0 0 0,0-1 0,0 1 0,0 0 0,0 0 0,-1 0 0,0 0 0,1 1 0,-1-1 0,0 0 0,0 6 0,1 13 0,-1 0 0,-1 0 0,-1 0 0,-6 31 0,0 24 0,26 1051 0,12-616 0,17 401 0,-38-711 0,-2-70 0,-12 183 0,4-307-114,-1 1 1,0-1-1,0 0 0,-1 0 0,0 0 1,0 0-1,0 0 0,-1-1 0,-1 1 1,1-1-1,-9 12 0,1-7-6712</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752"/>
    </inkml:context>
    <inkml:brush xml:id="br0">
      <inkml:brushProperty name="width" value="0.05" units="cm"/>
      <inkml:brushProperty name="height" value="0.05" units="cm"/>
      <inkml:brushProperty name="color" value="#E71224"/>
    </inkml:brush>
  </inkml:definitions>
  <inkml:trace contextRef="#ctx0" brushRef="#br0">0 4 24575,'0'-3'0,"3"2"0,4 1 0,6 4 0,6 3 0,7 7 0,6 4 0,4 1 0,5 0 0,0 4 0,0-1 0,-5-3 0,-6-2 0,-5-5 0,-6-3-8191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51"/>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8.079"/>
    </inkml:context>
    <inkml:brush xml:id="br0">
      <inkml:brushProperty name="width" value="0.05" units="cm"/>
      <inkml:brushProperty name="height" value="0.05" units="cm"/>
      <inkml:brushProperty name="color" value="#E71224"/>
    </inkml:brush>
  </inkml:definitions>
  <inkml:trace contextRef="#ctx0" brushRef="#br0">6 83 24575,'0'0'0,"0"0"0,0 0 0,0 0 0,0 0 0,-1 0 0,1 1 0,0-1 0,0 0 0,0 0 0,0 0 0,0 0 0,0 0 0,-1 0 0,1 0 0,0 0 0,0 0 0,0 0 0,0 0 0,0 0 0,-1 0 0,1 0 0,0 0 0,0 0 0,0 0 0,0 0 0,0-1 0,-1 1 0,1 0 0,0 0 0,0 0 0,0 0 0,0 0 0,0 0 0,0 0 0,0 0 0,-1 0 0,1-1 0,0 1 0,0 0 0,0 0 0,0 0 0,0 0 0,0 0 0,0 0 0,0-1 0,0 1 0,0 0 0,0 0 0,0 0 0,0 0 0,0 0 0,0-1 0,0 1 0,0 0 0,0 0 0,0 0 0,0 0 0,0 0 0,0-1 0,0 1 0,0 0 0,0 0 0,11-9 0,17-6 0,12 2 0,1 1 0,0 3 0,1 1 0,0 2 0,0 2 0,69 2 0,-107 2 0,0 0 0,-1 0 0,1 1 0,0 0 0,-1-1 0,1 1 0,-1 0 0,1 1 0,-1-1 0,1 1 0,-1 0 0,0-1 0,5 5 0,-7-5 0,0 1 0,0-1 0,0 1 0,0 0 0,0 0 0,0 0 0,-1-1 0,1 1 0,-1 0 0,1 0 0,-1 0 0,0 0 0,1 0 0,-1 0 0,0 0 0,0 0 0,-1 0 0,1 0 0,0 0 0,-1 0 0,1 0 0,-1 0 0,1 0 0,-1 0 0,-2 3 0,-11 27-48,-2-1-1,-28 41 0,21-35-1170,7-12-5607</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036"/>
    </inkml:context>
    <inkml:brush xml:id="br0">
      <inkml:brushProperty name="width" value="0.05" units="cm"/>
      <inkml:brushProperty name="height" value="0.05" units="cm"/>
      <inkml:brushProperty name="color" value="#E71224"/>
    </inkml:brush>
  </inkml:definitions>
  <inkml:trace contextRef="#ctx0" brushRef="#br0">322 0 24575,'0'3'0,"0"4"0,-3 3 0,-1 6 0,-2 8 0,-4 7 0,-5 9 0,-6 8 0,-2 9 0,-6 5 0,-3 3 0,-3 3 0,3-2 0,3-4 0,1-7 0,6-9 0,3-11 0,5-10-8191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362"/>
    </inkml:context>
    <inkml:brush xml:id="br0">
      <inkml:brushProperty name="width" value="0.05" units="cm"/>
      <inkml:brushProperty name="height" value="0.05" units="cm"/>
      <inkml:brushProperty name="color" value="#E71224"/>
    </inkml:brush>
  </inkml:definitions>
  <inkml:trace contextRef="#ctx0" brushRef="#br0">1 1 24575,'2'0'0,"5"3"0,3 0 0,3 7 0,2 6 0,2 6 0,3 6 0,1 6 0,3 6 0,0 7 0,-1 5 0,-2 1 0,-1 4 0,-5 0 0,-4-1 0,-4-4 0,-7-5 0,-2-11-8191</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723"/>
    </inkml:context>
    <inkml:brush xml:id="br0">
      <inkml:brushProperty name="width" value="0.05" units="cm"/>
      <inkml:brushProperty name="height" value="0.05" units="cm"/>
      <inkml:brushProperty name="color" value="#E71224"/>
    </inkml:brush>
  </inkml:definitions>
  <inkml:trace contextRef="#ctx0" brushRef="#br0">0 92 24575,'3'-3'0,"7"0"0,6-4 0,11-2 0,5-6 0,6-3 0,2-2 0,-5 3-8191</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1.803"/>
    </inkml:context>
    <inkml:brush xml:id="br0">
      <inkml:brushProperty name="width" value="0.05" units="cm"/>
      <inkml:brushProperty name="height" value="0.05" units="cm"/>
      <inkml:brushProperty name="color" value="#E71224"/>
    </inkml:brush>
  </inkml:definitions>
  <inkml:trace contextRef="#ctx0" brushRef="#br0">1 0 24575,'4'2'0,"0"1"0,0-1 0,0 0 0,0-1 0,1 1 0,-1-1 0,9 2 0,9 3 0,487 153 0,-269-89 0,1288 499 0,-937-283 0,-83-26 0,-68-37 0,-384-194-1365,-7-4-5461</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2.602"/>
    </inkml:context>
    <inkml:brush xml:id="br0">
      <inkml:brushProperty name="width" value="0.05" units="cm"/>
      <inkml:brushProperty name="height" value="0.05" units="cm"/>
      <inkml:brushProperty name="color" value="#E71224"/>
    </inkml:brush>
  </inkml:definitions>
  <inkml:trace contextRef="#ctx0" brushRef="#br0">1 0 24575,'3'0'0,"6"0"0,8 3 0,6 1 0,9 2 0,6 1 0,3 1 0,3 0 0,2-1 0,3 0 0,-3-1 0,-2 2 0,-3 0 0,-7-3 0,-8-1-8191</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086"/>
    </inkml:context>
    <inkml:brush xml:id="br0">
      <inkml:brushProperty name="width" value="0.05" units="cm"/>
      <inkml:brushProperty name="height" value="0.05" units="cm"/>
      <inkml:brushProperty name="color" value="#E71224"/>
    </inkml:brush>
  </inkml:definitions>
  <inkml:trace contextRef="#ctx0" brushRef="#br0">0 197 24575,'1'-3'0,"1"1"0,0 0 0,-1-1 0,1 1 0,0 0 0,0 0 0,0 0 0,1 0 0,-1 0 0,0 0 0,1 1 0,-1-1 0,1 1 0,5-2 0,-2-1 0,60-30 0,1 3 0,2 3 0,123-32 0,-186 58 0,0 0 0,0 1 0,1-1 0,-1 1 0,0 1 0,1-1 0,-1 1 0,0 0 0,11 2 0,-15-1 0,1 0 0,-1 0 0,0 0 0,0 0 0,0 0 0,1 0 0,-1 1 0,-1-1 0,1 1 0,0-1 0,0 1 0,0 0 0,-1 0 0,1 0 0,-1 0 0,1 0 0,-1 0 0,0 0 0,0 0 0,0 0 0,0 1 0,0-1 0,-1 0 0,1 1 0,-1-1 0,1 1 0,-1 2 0,1 14-227,0 0-1,-2 0 1,0 0-1,-1 0 1,-10 36-1,6-29-6598</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599"/>
    </inkml:context>
    <inkml:brush xml:id="br0">
      <inkml:brushProperty name="width" value="0.05" units="cm"/>
      <inkml:brushProperty name="height" value="0.05" units="cm"/>
      <inkml:brushProperty name="color" value="#E71224"/>
    </inkml:brush>
  </inkml:definitions>
  <inkml:trace contextRef="#ctx0" brushRef="#br0">1 0 24575,'7'7'0,"0"0"0,-1 1 0,1-1 0,-1 1 0,-1 0 0,1 1 0,-2 0 0,1-1 0,-1 1 0,0 1 0,-1-1 0,0 1 0,3 17 0,1 14 0,-2 1 0,-2 0 0,-1 0 0,-2 0 0,-9 62 0,2-78-1365,0-8-5461</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4.083"/>
    </inkml:context>
    <inkml:brush xml:id="br0">
      <inkml:brushProperty name="width" value="0.05" units="cm"/>
      <inkml:brushProperty name="height" value="0.05" units="cm"/>
      <inkml:brushProperty name="color" value="#E71224"/>
    </inkml:brush>
  </inkml:definitions>
  <inkml:trace contextRef="#ctx0" brushRef="#br0">0 113 24575,'16'-12'0,"0"-1"0,0 2 0,2 0 0,-1 1 0,1 1 0,0 1 0,1 0 0,0 1 0,0 2 0,1-1 0,0 2 0,-1 1 0,2 0 0,33 1 0,-50 2 0,-1 0 0,0 0 0,1 1 0,-1-1 0,0 1 0,1 0 0,-1-1 0,0 2 0,0-1 0,0 0 0,0 1 0,0-1 0,0 1 0,0 0 0,0 0 0,-1 0 0,4 3 0,-5-3 0,0 0 0,0 0 0,0 0 0,0 1 0,0-1 0,0 0 0,0 1 0,-1-1 0,1 0 0,-1 1 0,0-1 0,0 1 0,0-1 0,0 0 0,0 1 0,0-1 0,-1 1 0,1-1 0,-1 0 0,0 1 0,1-1 0,-1 0 0,0 0 0,-3 4 0,-5 10 0,-2 0 0,0-1 0,0 0 0,-2-1 0,0-1 0,0 0 0,-1-1 0,-29 20 0,-22 21 0,64-53 0,1 1 0,-1-1 0,0 1 0,0-1 0,0 1 0,1 0 0,-1-1 0,0 1 0,1 0 0,-1-1 0,0 1 0,1 0 0,-1 0 0,1 0 0,0 0 0,-1 0 0,1 0 0,0 0 0,-1 0 0,1-1 0,0 1 0,0 0 0,0 0 0,0 0 0,0 0 0,0 0 0,0 0 0,0 0 0,0 0 0,0 0 0,0 0 0,1 0 0,-1 0 0,0 0 0,1 0 0,-1 0 0,1 0 0,-1 0 0,1-1 0,-1 1 0,1 0 0,0 0 0,-1-1 0,1 1 0,0 0 0,0-1 0,0 1 0,-1-1 0,1 1 0,0-1 0,2 2 0,7 2 0,0 1 0,0-1 0,0-1 0,12 3 0,-1-1 0,1 3 0,-1 0 0,1 2 0,-2 0 0,1 2 0,23 16 0,-38-23 0,-1-1 0,0 1 0,0 0 0,0 0 0,-1 0 0,0 1 0,0 0 0,0-1 0,5 12 0,-8-12 0,1-1 0,-1 0 0,0 0 0,0 1 0,-1-1 0,1 0 0,-1 1 0,0-1 0,0 1 0,-1-1 0,1 0 0,-1 1 0,0-1 0,0 0 0,0 0 0,-4 8 0,0-4 7,0 0 0,0 0 0,-1-1 0,0 0 0,0 0 1,0 0-1,-1-1 0,0 0 0,-1 0 0,1-1 0,-1 0 0,0 0 0,0-1 0,-1 0 0,0 0 0,-15 4 0,-11 2-502,0-2 0,-67 9 0,58-13-6331</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6.443"/>
    </inkml:context>
    <inkml:brush xml:id="br0">
      <inkml:brushProperty name="width" value="0.05" units="cm"/>
      <inkml:brushProperty name="height" value="0.05" units="cm"/>
      <inkml:brushProperty name="color" value="#E71224"/>
    </inkml:brush>
  </inkml:definitions>
  <inkml:trace contextRef="#ctx0" brushRef="#br0">37 2327 24575,'-33'24'0,"30"-23"0,4-2 0,21-13 0,746-501 0,-596 391 0,1244-868 0,-893 616 134,-98 69-1633,-393 284-5327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2"/>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7.652"/>
    </inkml:context>
    <inkml:brush xml:id="br0">
      <inkml:brushProperty name="width" value="0.05" units="cm"/>
      <inkml:brushProperty name="height" value="0.05" units="cm"/>
      <inkml:brushProperty name="color" value="#E71224"/>
    </inkml:brush>
  </inkml:definitions>
  <inkml:trace contextRef="#ctx0" brushRef="#br0">39 374 24575,'6'-3'0,"0"0"0,0 1 0,0-2 0,0 1 0,-1-1 0,1 0 0,-1 0 0,0 0 0,0-1 0,-1 0 0,1 0 0,4-7 0,4-9 0,-1 1 0,-1-2 0,11-30 0,13-26 0,-19 41 0,-13 29 0,0 0 0,0 0 0,1 0 0,0 1 0,0-1 0,1 1 0,0 0 0,0 0 0,8-7 0,-12 14 0,0-1 0,0 1 0,0-1 0,0 1 0,1 0 0,-1-1 0,0 1 0,0 0 0,0 0 0,0 0 0,1 0 0,-1 0 0,0 0 0,0 0 0,0 0 0,1 1 0,-1-1 0,0 0 0,0 1 0,0-1 0,0 1 0,0-1 0,0 1 0,0-1 0,0 1 0,0 0 0,0 0 0,0-1 0,0 1 0,0 0 0,0 0 0,-1 0 0,1 0 0,0 0 0,-1 0 0,1 0 0,-1 0 0,1 0 0,0 2 0,19 45 0,-13-19 0,0 1 0,-2 1 0,-1-1 0,-2 0 0,-2 43 0,0-70 0,0 0 0,0 0 0,0 0 0,-1-1 0,0 1 0,1 0 0,-1 0 0,0-1 0,0 1 0,0-1 0,-1 1 0,1-1 0,-1 1 0,1-1 0,-1 0 0,0 0 0,0 1 0,0-1 0,0-1 0,0 1 0,-1 0 0,1 0 0,0-1 0,-1 1 0,1-1 0,-1 0 0,1 0 0,-1 0 0,0 0 0,0 0 0,1-1 0,-5 1 0,-8 0 0,1-1 0,-1-1 0,0 0 0,1-1 0,-20-5 0,-22-3 0,-50 9-1365,79 2-5461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2.266"/>
    </inkml:context>
    <inkml:brush xml:id="br0">
      <inkml:brushProperty name="width" value="0.05" units="cm"/>
      <inkml:brushProperty name="height" value="0.05" units="cm"/>
      <inkml:brushProperty name="color" value="#E71224"/>
    </inkml:brush>
  </inkml:definitions>
  <inkml:trace contextRef="#ctx0" brushRef="#br0">350 74 24575,'1'0'0,"-1"0"0,1 0 0,0-1 0,0 1 0,-1 0 0,1 0 0,-1-1 0,1 1 0,0-1 0,-1 1 0,1 0 0,-1-1 0,1 1 0,0-1 0,-1 1 0,1-1 0,-1 1 0,0-1 0,1 0 0,-1 1 0,0-1 0,1 0 0,-1 1 0,0-1 0,1 0 0,-1 1 0,0-1 0,0 0 0,0 1 0,0-1 0,0 0 0,0 0 0,0 1 0,0-1 0,0 0 0,0 1 0,0-1 0,0 0 0,-1 0 0,1 1 0,0-1 0,0 0 0,-1 1 0,0-2 0,-13-29 0,11 29 0,-1 0 0,1 0 0,0 0 0,-1 1 0,1-1 0,-1 1 0,0 0 0,1 0 0,-1 0 0,0 0 0,0 1 0,1 0 0,-1 0 0,0 0 0,0 0 0,0 0 0,1 1 0,-1-1 0,0 1 0,-6 2 0,-2 1 0,0 0 0,0 1 0,0 0 0,-20 13 0,17-8 0,1 1 0,1 0 0,-1 0 0,2 2 0,0-1 0,0 2 0,1 0 0,1 0 0,0 1 0,1 0 0,1 0 0,0 1 0,1 0 0,1 1 0,-7 27 0,10-31 0,0 0 0,2-1 0,0 1 0,0 0 0,1 0 0,0 0 0,2 0 0,-1 0 0,1-1 0,1 1 0,0-1 0,1 1 0,1-1 0,0 0 0,0-1 0,1 1 0,0-1 0,1 0 0,1 0 0,-1-1 0,19 18 0,-10-14-80,2 0 0,0-1-1,0-1 1,1-1 0,0 0-1,1-2 1,1 0 0,-1-1-1,1-1 1,0-1 0,1-1 0,0-1-1,-1-1 1,1-1 0,0 0-1,29-3 1,-21-1-6746</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3.707"/>
    </inkml:context>
    <inkml:brush xml:id="br0">
      <inkml:brushProperty name="width" value="0.05" units="cm"/>
      <inkml:brushProperty name="height" value="0.05" units="cm"/>
      <inkml:brushProperty name="color" value="#E71224"/>
    </inkml:brush>
  </inkml:definitions>
  <inkml:trace contextRef="#ctx0" brushRef="#br0">0 0 24575,'3'1'0,"-1"-1"0,1 1 0,-1 0 0,0 0 0,1 0 0,-1 0 0,1 0 0,-1 0 0,0 0 0,0 1 0,0-1 0,0 1 0,0 0 0,0 0 0,0-1 0,-1 1 0,1 0 0,-1 1 0,1-1 0,-1 0 0,0 0 0,0 0 0,1 1 0,-2-1 0,2 4 0,4 10 0,-1 0 0,4 28 0,-7-33 0,82 703 0,-59-421 0,13 266 0,46 351 0,-37-619 0,57 299 0,45-13 0,-142-556 0,77 247 0,-78-230-1365,-7-29-5461</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039"/>
    </inkml:context>
    <inkml:brush xml:id="br0">
      <inkml:brushProperty name="width" value="0.05" units="cm"/>
      <inkml:brushProperty name="height" value="0.05" units="cm"/>
      <inkml:brushProperty name="color" value="#E71224"/>
    </inkml:brush>
  </inkml:definitions>
  <inkml:trace contextRef="#ctx0" brushRef="#br0">1 0 24575,'3'3'0,"3"1"0,7 2 0,4 4 0,7 2 0,6 2 0,3 2 0,5-2 0,1 2 0,-3-1 0,-2-1 0,-4 1 0,-6-1 0,-3-1 0,-4-4-8191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368"/>
    </inkml:context>
    <inkml:brush xml:id="br0">
      <inkml:brushProperty name="width" value="0.05" units="cm"/>
      <inkml:brushProperty name="height" value="0.05" units="cm"/>
      <inkml:brushProperty name="color" value="#E71224"/>
    </inkml:brush>
  </inkml:definitions>
  <inkml:trace contextRef="#ctx0" brushRef="#br0">0 84 24575,'1'-2'0,"0"1"0,-1-1 0,1 1 0,0-1 0,0 0 0,0 1 0,0 0 0,0-1 0,0 1 0,0 0 0,0-1 0,0 1 0,1 0 0,-1 0 0,0 0 0,1 0 0,-1 0 0,1 0 0,2 0 0,33-15 0,0 4 0,51-11 0,-77 21 0,0 0 0,0 1 0,1 0 0,-1 1 0,0 0 0,1 0 0,-1 1 0,0 1 0,14 3 0,-23-4 0,-1-1 0,1 1 0,-1 0 0,1-1 0,-1 1 0,1 0 0,-1 0 0,0 0 0,1 0 0,-1 0 0,0 0 0,0 0 0,0 0 0,0 1 0,0-1 0,0 0 0,0 1 0,0-1 0,-1 1 0,1-1 0,-1 1 0,1-1 0,-1 1 0,1-1 0,-1 1 0,0 0 0,0-1 0,1 1 0,-1-1 0,0 1 0,-1 0 0,1-1 0,0 1 0,0-1 0,-1 1 0,1 0 0,-1-1 0,1 1 0,-1-1 0,0 1 0,0-1 0,1 0 0,-3 2 0,-3 9 0,-1-1 0,0-1 0,-1 1 0,-9 9 0,15-18 0,-18 21-455,-1-2 0,-36 29 0,40-37-6371</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777"/>
    </inkml:context>
    <inkml:brush xml:id="br0">
      <inkml:brushProperty name="width" value="0.05" units="cm"/>
      <inkml:brushProperty name="height" value="0.05" units="cm"/>
      <inkml:brushProperty name="color" value="#E71224"/>
    </inkml:brush>
  </inkml:definitions>
  <inkml:trace contextRef="#ctx0" brushRef="#br0">1 1 24575,'3'2'0,"3"2"0,7 3 0,10 2 0,9 3 0,8 3 0,8 0 0,8 5 0,5 1 0,2 0 0,0-1 0,-4 2 0,-4 0 0,-11-3-8191</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5.233"/>
    </inkml:context>
    <inkml:brush xml:id="br0">
      <inkml:brushProperty name="width" value="0.05" units="cm"/>
      <inkml:brushProperty name="height" value="0.05" units="cm"/>
      <inkml:brushProperty name="color" value="#E71224"/>
    </inkml:brush>
  </inkml:definitions>
  <inkml:trace contextRef="#ctx0" brushRef="#br0">332 1 24575,'1'0'0,"0"0"0,-1 0 0,1 0 0,-1 0 0,1 0 0,0 0 0,-1 0 0,1 0 0,0 0 0,-1 0 0,1 0 0,0 0 0,-1 1 0,1-1 0,0 0 0,-1 0 0,1 1 0,-1-1 0,1 0 0,0 1 0,-1-1 0,1 1 0,-1-1 0,1 0 0,-1 1 0,0-1 0,1 1 0,-1-1 0,1 1 0,-1 0 0,0-1 0,0 1 0,1-1 0,-1 1 0,0 1 0,0 0 0,0 0 0,0 0 0,-1 0 0,1 0 0,-1 0 0,0 0 0,1-1 0,-1 1 0,0 0 0,0 0 0,-2 2 0,-37 44 0,-3-11 0,0-2 0,-3-1 0,-51 27 0,41-25 0,55-36 0,0 1 0,0-1 0,0 1 0,0-1 0,0 1 0,0-1 0,1 1 0,-1-1 0,0 1 0,0 0 0,1-1 0,-1 1 0,0 0 0,1 0 0,-1 0 0,1-1 0,-1 1 0,1 0 0,-1 0 0,1 0 0,0 0 0,0 0 0,-1 0 0,1 0 0,0 0 0,0 0 0,0 0 0,0 0 0,0 0 0,0 0 0,0 0 0,0 0 0,0 0 0,1 0 0,-1 0 0,0 0 0,1 0 0,-1 0 0,1 0 0,3 4 0,0 0 0,0-1 0,0 0 0,0 0 0,10 7 0,14 13 0,-14-4 14,-2 0 0,0 0 0,-2 1 0,0 1 0,-1-1 0,-1 2 0,6 28 0,24 165-1248,-36-203 991,1 12-6583</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37.971"/>
    </inkml:context>
    <inkml:brush xml:id="br0">
      <inkml:brushProperty name="width" value="0.05" units="cm"/>
      <inkml:brushProperty name="height" value="0.05" units="cm"/>
      <inkml:brushProperty name="color" value="#E71224"/>
    </inkml:brush>
  </inkml:definitions>
  <inkml:trace contextRef="#ctx0" brushRef="#br0">1 847 24575,'74'-3'0,"0"-4"0,141-30 0,19 7 0,-37 8 0,45-17 0,242-45 0,-273 51 0,-34 7 0,697-131 0,-92 33 0,-670 108 0,25-5 0,217-24 0,152 2 0,-431 36 0,475-41 0,-367 42 0,76-8 0,-175 7 0,103 4 0,-100 4 0,88-11 0,96-3 0,-117 10 0,-11-9 0,37 0 0,-24-1 0,16 1 0,50 13-1365,-201-1-5461</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40.575"/>
    </inkml:context>
    <inkml:brush xml:id="br0">
      <inkml:brushProperty name="width" value="0.05" units="cm"/>
      <inkml:brushProperty name="height" value="0.05" units="cm"/>
      <inkml:brushProperty name="color" value="#E71224"/>
    </inkml:brush>
  </inkml:definitions>
  <inkml:trace contextRef="#ctx0" brushRef="#br0">1 1 24575,'28'9'0,"-4"1"0,1-4 0,0 1 0,-1 1 0,38 19 0,4 1 0,-45-19 0,-1 1 0,21 14 0,20 9 0,-44-25 0,-4-3 0,1 1 0,-1 1 0,-1 0 0,21 15 0,-31-21 0,-1 0 0,1 1 0,0-1 0,-1 1 0,1-1 0,-1 1 0,0-1 0,1 1 0,-1 0 0,0 0 0,0 0 0,0 0 0,0 0 0,-1 0 0,1 0 0,0 0 0,-1 0 0,1 0 0,-1 0 0,0 0 0,0 0 0,0 0 0,0 1 0,0-1 0,0 0 0,0 0 0,-1 0 0,1 0 0,-1 0 0,0 0 0,1 0 0,-1 0 0,0 0 0,0 0 0,0 0 0,-1 0 0,1-1 0,0 1 0,-2 1 0,-6 6 0,0-1 0,0 0 0,-1-1 0,0 0 0,0 0 0,-1-1 0,-13 5 0,8-3 0,-1 1 0,-16 13 0,-32 24 0,43-32 0,0 0 0,1 2 0,1 1 0,1 0 0,-18 22 0,28-26 0,0-2 0,9-11 0,-1 0 0,1 0 0,-1-1 0,1 1 0,-1 0 0,1-1 0,-1 1 0,1-1 0,-1 1 0,1-1 0,-1 1 0,1-1 0,-1 1 0,1-1 0,0 1 0,0-1 0,-1 1 0,1-1 0,0 0 0,0 1 0,-1-1 0,1 1 0,0-1 0,0 0 0,0 0 0,-6-20 0,1 0 0,1-1 0,-1-25 0,-7-32 0,7 48-119,2 1-1,1-1 1,2-41-1,0 47-767,0 3-5939</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410"/>
    </inkml:context>
    <inkml:brush xml:id="br0">
      <inkml:brushProperty name="width" value="0.05" units="cm"/>
      <inkml:brushProperty name="height" value="0.05" units="cm"/>
      <inkml:brushProperty name="color" value="#E71224"/>
    </inkml:brush>
  </inkml:definitions>
  <inkml:trace contextRef="#ctx0" brushRef="#br0">1 0 24575,'56'37'0,"129"83"-223,265 224-1,-346-259-694,-79-65-5908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6"/>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769"/>
    </inkml:context>
    <inkml:brush xml:id="br0">
      <inkml:brushProperty name="width" value="0.05" units="cm"/>
      <inkml:brushProperty name="height" value="0.05" units="cm"/>
      <inkml:brushProperty name="color" value="#E71224"/>
    </inkml:brush>
  </inkml:definitions>
  <inkml:trace contextRef="#ctx0" brushRef="#br0">410 7 24575,'0'-2'0,"-3"-2"0,-4 6 0,-3 9 0,-6 10 0,-6 13 0,-7 13 0,-8 9 0,-6 6 0,-4 5 0,0 2 0,2-6 0,4-4 0,5-9 0,10-14-8191</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4.053"/>
    </inkml:context>
    <inkml:brush xml:id="br0">
      <inkml:brushProperty name="width" value="0.05" units="cm"/>
      <inkml:brushProperty name="height" value="0.05" units="cm"/>
      <inkml:brushProperty name="color" value="#E71224"/>
    </inkml:brush>
  </inkml:definitions>
  <inkml:trace contextRef="#ctx0" brushRef="#br0">0 0 24575,'809'39'0,"-230"-4"0,712-53 0,-373-6 0,-651 24 0,909 9 0,-2 80 0,-446 22 0,332 39 0,-973-142 60,90-4 0,-143-5-308,-1-2 1,0-1-1,1-2 1,-2-1-1,58-21 1,-72 21-6579</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5.538"/>
    </inkml:context>
    <inkml:brush xml:id="br0">
      <inkml:brushProperty name="width" value="0.05" units="cm"/>
      <inkml:brushProperty name="height" value="0.05" units="cm"/>
      <inkml:brushProperty name="color" value="#E71224"/>
    </inkml:brush>
  </inkml:definitions>
  <inkml:trace contextRef="#ctx0" brushRef="#br0">1 0 24575,'15'3'0,"0"0"0,0 1 0,0 1 0,24 10 0,11 4 0,-32-13 0,97 35 0,-101-35 0,0 0 0,-1 1 0,1 1 0,-2 0 0,22 18 0,-33-25 0,1 0 0,-1 1 0,0-1 0,0 1 0,0-1 0,0 1 0,0-1 0,0 1 0,-1-1 0,1 1 0,-1 0 0,1-1 0,-1 1 0,1 0 0,-1-1 0,0 1 0,0 0 0,0 0 0,0-1 0,0 1 0,0 2 0,-1 1 0,-1 0 0,1-1 0,-1 1 0,0-1 0,0 0 0,0 1 0,-5 7 0,-7 5 0,1-1 0,-29 26 0,34-34 0,-73 66-682,-96 70-1,155-128-6143</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037"/>
    </inkml:context>
    <inkml:brush xml:id="br0">
      <inkml:brushProperty name="width" value="0.05" units="cm"/>
      <inkml:brushProperty name="height" value="0.05" units="cm"/>
      <inkml:brushProperty name="color" value="#E71224"/>
    </inkml:brush>
  </inkml:definitions>
  <inkml:trace contextRef="#ctx0" brushRef="#br0">0 0 24575,'3'3'0,"4"4"0,6 6 0,7 4 0,8 4 0,8 5 0,7 4 0,6 2 0,5-2 0,1-2 0,-9-7-8191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413"/>
    </inkml:context>
    <inkml:brush xml:id="br0">
      <inkml:brushProperty name="width" value="0.05" units="cm"/>
      <inkml:brushProperty name="height" value="0.05" units="cm"/>
      <inkml:brushProperty name="color" value="#E71224"/>
    </inkml:brush>
  </inkml:definitions>
  <inkml:trace contextRef="#ctx0" brushRef="#br0">324 0 24575,'-21'24'0,"-30"12"0,-56 33 0,-23 15 0,128-84 0,1 2 0,0-1 0,0 0 0,0 0 0,0 0 0,0 0 0,0 1 0,0-1 0,1 0 0,-1 1 0,0-1 0,1 1 0,-1-1 0,1 1 0,0-1 0,-1 1 0,1-1 0,0 1 0,0-1 0,0 1 0,0-1 0,0 1 0,0-1 0,0 1 0,1-1 0,0 4 0,20 43 0,-9-24 0,-2 6 0,-1 0 0,-2 1 0,6 49 0,-1 100 0,-7-76 0,0-42-100,1 2-533,-5 101 1,-4-135-6194</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313"/>
    </inkml:context>
    <inkml:brush xml:id="br0">
      <inkml:brushProperty name="width" value="0.05" units="cm"/>
      <inkml:brushProperty name="height" value="0.05" units="cm"/>
      <inkml:brushProperty name="color" value="#E71224"/>
    </inkml:brush>
  </inkml:definitions>
  <inkml:trace contextRef="#ctx0" brushRef="#br0">300 1 24575,'0'3'0,"-2"3"0,-2 7 0,-3 7 0,-5 8 0,-7 6 0,-6 7 0,-4 6 0,-2 4 0,-3 1 0,0-2 0,2-5 0,4-6 0,3-7 0,7-9-8191</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689"/>
    </inkml:context>
    <inkml:brush xml:id="br0">
      <inkml:brushProperty name="width" value="0.05" units="cm"/>
      <inkml:brushProperty name="height" value="0.05" units="cm"/>
      <inkml:brushProperty name="color" value="#E71224"/>
    </inkml:brush>
  </inkml:definitions>
  <inkml:trace contextRef="#ctx0" brushRef="#br0">1 17 24575,'3'-3'0,"3"-1"0,1-2 0,3 2 0,1 5 0,3 5 0,1 7 0,4 7 0,2 9 0,2 8 0,1 6 0,2 1 0,-1 3 0,-2-3 0,-2-1 0,-1-4 0,-5-5 0,-4-8-8191</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015"/>
    </inkml:context>
    <inkml:brush xml:id="br0">
      <inkml:brushProperty name="width" value="0.05" units="cm"/>
      <inkml:brushProperty name="height" value="0.05" units="cm"/>
      <inkml:brushProperty name="color" value="#E71224"/>
    </inkml:brush>
  </inkml:definitions>
  <inkml:trace contextRef="#ctx0" brushRef="#br0">1 60 24575,'3'0'0,"6"-3"0,8-1 0,7-2 0,7-4 0,7 1 0,3-2 0,0 2 0,-7 1-8191</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381"/>
    </inkml:context>
    <inkml:brush xml:id="br0">
      <inkml:brushProperty name="width" value="0.05" units="cm"/>
      <inkml:brushProperty name="height" value="0.05" units="cm"/>
      <inkml:brushProperty name="color" value="#E71224"/>
    </inkml:brush>
  </inkml:definitions>
  <inkml:trace contextRef="#ctx0" brushRef="#br0">92 1 24575,'-2'30'0,"-2"1"0,-1-1 0,-14 50 0,-1 9 0,11-38-56,4-18-598,-18 64-1,18-86-6171</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847"/>
    </inkml:context>
    <inkml:brush xml:id="br0">
      <inkml:brushProperty name="width" value="0.05" units="cm"/>
      <inkml:brushProperty name="height" value="0.05" units="cm"/>
      <inkml:brushProperty name="color" value="#E71224"/>
    </inkml:brush>
  </inkml:definitions>
  <inkml:trace contextRef="#ctx0" brushRef="#br0">245 23 24575,'11'-5'0,"0"1"0,0 1 0,1 0 0,-1 0 0,1 1 0,-1 1 0,1 0 0,0 0 0,0 1 0,-1 1 0,1 0 0,0 0 0,-1 2 0,1-1 0,-1 1 0,17 7 0,-27-9 0,1 0 0,-1-1 0,0 1 0,1 0 0,-1 1 0,0-1 0,0 0 0,1 0 0,-1 0 0,0 1 0,0-1 0,-1 1 0,1-1 0,0 1 0,0-1 0,-1 1 0,1-1 0,0 1 0,-1-1 0,0 1 0,1 0 0,-1-1 0,0 1 0,0 0 0,0 0 0,0-1 0,0 1 0,0 0 0,-1-1 0,1 1 0,-1-1 0,1 1 0,-1 0 0,1-1 0,-1 1 0,0-1 0,0 1 0,0-1 0,0 1 0,0-1 0,0 0 0,0 0 0,0 1 0,-2 0 0,-4 6 0,0 0 0,-1-1 0,0 0 0,0-1 0,-18 11 0,3-6 0,-2 0 0,-25 8 0,-33 14 0,82-33 0,1 0 0,-1 0 0,1 0 0,-1 0 0,1 1 0,-1-1 0,1 0 0,0 0 0,-1 1 0,1-1 0,-1 0 0,1 1 0,-1-1 0,1 1 0,0-1 0,-1 0 0,1 1 0,0-1 0,0 1 0,-1-1 0,1 1 0,0-1 0,0 1 0,0-1 0,-1 1 0,1-1 0,0 1 0,0-1 0,0 1 0,0 0 0,0 0 0,13 11 0,35 8 0,-40-17 0,21 7 0,64 28 0,-86-35 0,-1 1 0,0-1 0,1 1 0,-2 1 0,1-1 0,0 1 0,-1 0 0,0 1 0,0-1 0,8 12 0,-12-15 0,0 0 0,0 0 0,0 0 0,0 1 0,-1-1 0,1 0 0,-1 1 0,1-1 0,-1 1 0,0-1 0,0 0 0,0 1 0,0-1 0,0 1 0,0-1 0,-1 0 0,1 1 0,-1-1 0,0 0 0,0 1 0,0-1 0,0 0 0,0 0 0,0 0 0,0 0 0,-1 0 0,1 0 0,-1 0 0,1 0 0,-1-1 0,0 1 0,0 0 0,0-1 0,0 0 0,0 1 0,-4 1 0,-6 4 0,0-1 0,-1 0 0,0-1 0,1-1 0,-16 4 0,-24 2-341,-1-2 0,0-3-1,-99-3 1,108-3-6485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9"/>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873"/>
    </inkml:context>
    <inkml:brush xml:id="br0">
      <inkml:brushProperty name="width" value="0.05" units="cm"/>
      <inkml:brushProperty name="height" value="0.05" units="cm"/>
      <inkml:brushProperty name="color" value="#E71224"/>
    </inkml:brush>
  </inkml:definitions>
  <inkml:trace contextRef="#ctx0" brushRef="#br0">1 0 24575,'2'1'0,"-1"0"0,1 0 0,0 0 0,0 0 0,-1 0 0,1 0 0,-1 1 0,1-1 0,-1 0 0,1 1 0,-1-1 0,0 1 0,0 0 0,0-1 0,0 1 0,0 0 0,2 3 0,15 35 0,-18-39 0,14 44 0,-1 1 0,-3 1 0,8 85 0,-14-93 0,25 483 0,-21-258 0,53 388 0,36-3 0,-23-164 0,29-24 0,-78-365 0,-7-3 120,-17-85-255,0-1 0,-1 0 0,0 0 0,-1 0 0,1 1 0,-1-1 0,-1 0 0,1 0 0,-1 0 0,-6 13 0,1-9-6691</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0.373"/>
    </inkml:context>
    <inkml:brush xml:id="br0">
      <inkml:brushProperty name="width" value="0.05" units="cm"/>
      <inkml:brushProperty name="height" value="0.05" units="cm"/>
      <inkml:brushProperty name="color" value="#E71224"/>
    </inkml:brush>
  </inkml:definitions>
  <inkml:trace contextRef="#ctx0" brushRef="#br0">13 76 24575,'-1'0'0,"1"0"0,0 0 0,-1 0 0,1 0 0,0 0 0,-1 1 0,1-1 0,0 0 0,-1 0 0,1 0 0,-1 0 0,1 0 0,0 0 0,-1 0 0,1 0 0,0-1 0,-1 1 0,1 0 0,0 0 0,-1 0 0,1 0 0,0 0 0,-1 0 0,1-1 0,0 1 0,-1 0 0,1 0 0,0-1 0,-1 1 0,1 0 0,0 0 0,0-1 0,0 1 0,-1 0 0,1-1 0,0 1 0,0 0 0,0-1 0,0 1 0,-1 0 0,1-1 0,0 1 0,0 0 0,0-1 0,0 1 0,0 0 0,0-1 0,0 1 0,0-1 0,0 1 0,0 0 0,0-1 0,0 1 0,0 0 0,1-1 0,16-14 0,25 2 0,2 3 0,-1 1 0,1 2 0,0 2 0,52 1 0,-95 4 0,15-1 0,-1 1 0,0 0 0,0 1 0,30 6 0,-43-7 0,0 1 0,0-1 0,0 1 0,0 0 0,0 0 0,0 0 0,0 0 0,0 0 0,0 1 0,0-1 0,0 1 0,-1-1 0,1 1 0,-1-1 0,1 1 0,-1 0 0,2 2 0,-2-1 0,-1-1 0,1 1 0,-1-1 0,0 1 0,1-1 0,-1 1 0,0-1 0,-1 1 0,1-1 0,0 1 0,-1-1 0,1 1 0,-1-1 0,0 1 0,0-1 0,0 0 0,0 0 0,0 1 0,-2 2 0,-13 21 44,-1-1 0,-21 24 0,-16 23-1541,43-56-5329</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4.267"/>
    </inkml:context>
    <inkml:brush xml:id="br0">
      <inkml:brushProperty name="width" value="0.05" units="cm"/>
      <inkml:brushProperty name="height" value="0.05" units="cm"/>
      <inkml:brushProperty name="color" value="#E71224"/>
    </inkml:brush>
  </inkml:definitions>
  <inkml:trace contextRef="#ctx0" brushRef="#br0">5 5 24575,'-3'-3'0,"2"2"0,4 1 0,4 4 0,4 0 0,6 3 0,2 3 0,2 0 0,2 1 0,1 2 0,1 0 0,-1 3 0,-1 0 0,-4 0 0,-6-2-8191</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6.815"/>
    </inkml:context>
    <inkml:brush xml:id="br0">
      <inkml:brushProperty name="width" value="0.05" units="cm"/>
      <inkml:brushProperty name="height" value="0.05" units="cm"/>
      <inkml:brushProperty name="color" value="#E71224"/>
    </inkml:brush>
  </inkml:definitions>
  <inkml:trace contextRef="#ctx0" brushRef="#br0">2774 1 24575,'-40'34'0,"-1"-1"0,-60 35 0,8-6 0,-57 58 0,-242 249 0,309-290 0,-127 92 0,-107 51 0,32-24 0,-128 128 0,291-216 0,-179 151 0,279-242 0,-61 42 0,75-55 0,0-2 0,0 1 0,0-1 0,-1 0 0,0-1 0,1 0 0,-1 0 0,-12 2 0,20-5 0,1 0 0,-1 0 0,0 0 0,1 0 0,-1 1 0,1-1 0,-1 0 0,0 0 0,1 0 0,-1 0 0,0 0 0,1 0 0,-1 0 0,0-1 0,1 1 0,-1 0 0,1 0 0,-1 0 0,1-1 0,-1 1 0,0 0 0,1-1 0,-1 1 0,1 0 0,-1-1 0,1 1 0,-1-1 0,1 1 0,0-1 0,-1 1 0,1-1 0,-1 1 0,1-1 0,0 1 0,0-1 0,-1-1 0,1 0 0,0 0 0,1 0 0,-1 0 0,0 0 0,1 0 0,0-1 0,-1 1 0,1 0 0,0 0 0,0 1 0,2-4 0,39-52 0,-39 53 0,54-80 0,-44 63 0,0 1 0,1 1 0,0 0 0,19-17 0,-33 36 0,0-1 0,1 0 0,-1 1 0,1-1 0,-1 1 0,1 0 0,-1-1 0,1 1 0,-1-1 0,1 1 0,0 0 0,-1-1 0,1 1 0,0 0 0,-1 0 0,1 0 0,0-1 0,-1 1 0,1 0 0,0 0 0,-1 0 0,1 0 0,0 0 0,-1 0 0,1 0 0,0 0 0,-1 1 0,1-1 0,0 0 0,-1 0 0,1 0 0,0 1 0,12 22 0,-5 39 0,-7-56 0,2 18 0,1 0 0,12 36 0,2 13 0,-18-72 0,0 0 0,0 0 0,0 0 0,1 0 0,-1 0 0,-1 0 0,1 0 0,0 0 0,0 0 0,0 0 0,0 0 0,-1 0 0,1 0 0,0 0 0,-1-1 0,1 1 0,-1 0 0,1 0 0,-1 0 0,1 0 0,-1-1 0,0 1 0,1 0 0,-1-1 0,0 1 0,0 0 0,1-1 0,-1 1 0,0-1 0,0 1 0,0-1 0,0 0 0,0 1 0,0-1 0,0 0 0,1 0 0,-1 1 0,0-1 0,0 0 0,0 0 0,0 0 0,0 0 0,0 0 0,0 0 0,0-1 0,0 1 0,-2-1 0,-58-12 0,45 9 0,-152-27-1365,150 27-5461</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0.139"/>
    </inkml:context>
    <inkml:brush xml:id="br0">
      <inkml:brushProperty name="width" value="0.05" units="cm"/>
      <inkml:brushProperty name="height" value="0.05" units="cm"/>
      <inkml:brushProperty name="color" value="#E71224"/>
    </inkml:brush>
  </inkml:definitions>
  <inkml:trace contextRef="#ctx0" brushRef="#br0">1 0 24575,'36'3'0,"0"2"0,0 2 0,-1 0 0,1 3 0,49 20 0,-11-5 0,88 30 0,160 44 0,445 112 0,-525-138 0,92 31 0,280 85 0,-154-53 0,80 5 0,-212-61 0,-235-54 0,114 27 0,-254-37 0,-43 13 0,-34 8 0,99-30 0,20-4 0,1-1 0,-1-1 0,0 1 0,0-1 0,1 0 0,-1 0 0,0 0 0,0 0 0,0-1 0,0 0 0,0 0 0,-6-1 0,9-1 0,1 1 0,0-1 0,0 1 0,0-1 0,0 0 0,0 1 0,0-1 0,0 0 0,0 1 0,1-1 0,-1 0 0,1 0 0,-1 0 0,1 0 0,0 0 0,0 0 0,0 0 0,0 0 0,0 1 0,0-1 0,0 0 0,1 0 0,-1 0 0,2-3 0,14-47 0,-9 40 0,-1 1 0,2 0 0,-1 0 0,15-15 0,-12 15 0,-1 0 0,-1-1 0,12-19 0,-19 28 0,1-1 0,0 0 0,0 1 0,0-1 0,0 1 0,0 0 0,1-1 0,0 1 0,0 0 0,0 1 0,0-1 0,0 0 0,0 1 0,1 0 0,-1 0 0,1 0 0,-1 0 0,7-2 0,-7 4 0,0 0 0,1 0 0,-1 0 0,0 1 0,0-1 0,0 1 0,0 0 0,1 0 0,-1 0 0,0 0 0,0 0 0,0 1 0,-1-1 0,1 1 0,0 0 0,-1 0 0,1 0 0,-1 0 0,1 0 0,-1 0 0,0 1 0,0-1 0,3 5 0,3 5-151,0 1-1,-1 0 0,0 0 0,-1 0 1,0 1-1,-1 0 0,-1 0 1,4 19-1,-6-19-6674</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2.318"/>
    </inkml:context>
    <inkml:brush xml:id="br0">
      <inkml:brushProperty name="width" value="0.05" units="cm"/>
      <inkml:brushProperty name="height" value="0.05" units="cm"/>
      <inkml:brushProperty name="color" value="#E71224"/>
    </inkml:brush>
  </inkml:definitions>
  <inkml:trace contextRef="#ctx0" brushRef="#br0">332 56 24575,'2'0'0,"-1"0"0,1 0 0,0 0 0,0 0 0,-1-1 0,1 1 0,0-1 0,-1 1 0,1-1 0,-1 0 0,1 0 0,-1 0 0,1 1 0,-1-1 0,1-1 0,-1 1 0,0 0 0,0 0 0,1 0 0,-1-1 0,0 1 0,0-1 0,0 1 0,0 0 0,1-4 0,-2 4 0,0 0 0,0 0 0,0 0 0,0 0 0,0 0 0,0 0 0,0 0 0,0 0 0,0 0 0,0 0 0,0 0 0,0 0 0,-1 0 0,1 0 0,-1 0 0,1 0 0,0 0 0,-1 0 0,0 0 0,1 0 0,-1 1 0,1-1 0,-1 0 0,0 0 0,0 1 0,1-1 0,-1 0 0,0 1 0,0-1 0,0 1 0,0-1 0,0 1 0,0-1 0,0 1 0,0 0 0,0-1 0,0 1 0,0 0 0,0 0 0,0 0 0,0 0 0,0 0 0,-1 0 0,-7 0 0,0 0 0,0 0 0,-1 1 0,1 0 0,0 1 0,1 0 0,-1 0 0,0 1 0,1 0 0,-1 1 0,1 0 0,-9 5 0,-9 6 0,0 2 0,-30 26 0,46-35 0,0 1 0,1 0 0,0 0 0,0 1 0,1 1 0,0-1 0,1 1 0,0 1 0,1-1 0,0 1 0,1 0 0,1 0 0,-1 1 0,-2 16 0,6-21 0,0 1 0,1 0 0,-1-1 0,2 1 0,-1-1 0,1 1 0,1-1 0,-1 1 0,2-1 0,-1 0 0,1 0 0,0 0 0,1 0 0,-1 0 0,2-1 0,-1 1 0,1-1 0,0 0 0,1-1 0,-1 1 0,1-1 0,12 9 0,0-2-170,0 0-1,1-2 0,1 0 1,0-1-1,0-1 0,1-1 1,42 11-1,-35-12-6655</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3.923"/>
    </inkml:context>
    <inkml:brush xml:id="br0">
      <inkml:brushProperty name="width" value="0.05" units="cm"/>
      <inkml:brushProperty name="height" value="0.05" units="cm"/>
      <inkml:brushProperty name="color" value="#E71224"/>
    </inkml:brush>
  </inkml:definitions>
  <inkml:trace contextRef="#ctx0" brushRef="#br0">411 1937 24575,'-8'5'0,"-1"-1"0,0 0 0,0 0 0,0-1 0,-1 0 0,1-1 0,-1 0 0,1 0 0,-14 0 0,22-2 0,-48 6 0,0 1 0,-1-2 0,-95-4 0,144-1 0,1 1 0,0-1 0,-1 0 0,1 0 0,0 0 0,-1 0 0,1 0 0,0 0 0,-1 0 0,1 0 0,0 0 0,-1 0 0,1 0 0,-1 0 0,1-1 0,0 1 0,-1 0 0,1 0 0,0 0 0,0 0 0,-1 0 0,1-1 0,0 1 0,-1 0 0,1 0 0,0-1 0,0 1 0,-1 0 0,1 0 0,0-1 0,0 1 0,0 0 0,-1-1 0,1 1 0,0 0 0,0-1 0,11-9 0,34-10 0,-38 17 0,296-108 0,48-21 0,415-247 0,-346 165 0,333-211 0,-431 229 0,-229 146 0,155-60 0,571-204 0,-777 301-1365,-24 8-5461</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5.146"/>
    </inkml:context>
    <inkml:brush xml:id="br0">
      <inkml:brushProperty name="width" value="0.05" units="cm"/>
      <inkml:brushProperty name="height" value="0.05" units="cm"/>
      <inkml:brushProperty name="color" value="#E71224"/>
    </inkml:brush>
  </inkml:definitions>
  <inkml:trace contextRef="#ctx0" brushRef="#br0">0 284 24575,'9'-8'0,"0"1"0,1 0 0,0 0 0,0 1 0,0 0 0,0 1 0,17-6 0,-16 8 0,-1-1 0,0-1 0,0 0 0,0-1 0,-1 1 0,0-2 0,0 1 0,13-14 0,16-27 0,-29 33 0,1 2 0,0-1 0,1 1 0,1 0 0,21-15 0,-20 16 0,-10 9 0,0 0 0,0 0 0,-1 0 0,1 0 0,0 0 0,0 1 0,1-1 0,5-1 0,-7 3 0,-1 0 0,1 0 0,-1 0 0,1 1 0,-1-1 0,1 0 0,-1 1 0,1-1 0,-1 1 0,1 0 0,-1-1 0,1 1 0,-1 0 0,0 0 0,1 0 0,-1 0 0,0 0 0,0 0 0,0 0 0,0 0 0,0 0 0,0 1 0,0-1 0,1 2 0,18 22-223,1-2 0,0 0-1,2-2 1,28 21-1,-46-38-24,7 6-6578</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8.032"/>
    </inkml:context>
    <inkml:brush xml:id="br0">
      <inkml:brushProperty name="width" value="0.05" units="cm"/>
      <inkml:brushProperty name="height" value="0.05" units="cm"/>
      <inkml:brushProperty name="color" value="#E71224"/>
    </inkml:brush>
  </inkml:definitions>
  <inkml:trace contextRef="#ctx0" brushRef="#br0">172 1 24575,'0'0'0,"1"0"0,0 0 0,0 1 0,0-1 0,0 0 0,0 1 0,0-1 0,0 1 0,0-1 0,-1 1 0,1-1 0,0 1 0,0-1 0,-1 1 0,1 0 0,0-1 0,-1 1 0,1 0 0,-1 0 0,1-1 0,-1 1 0,1 0 0,-1 0 0,1 0 0,-1 0 0,0 0 0,0 0 0,1 0 0,-1 0 0,0 0 0,0-1 0,0 1 0,0 0 0,0 0 0,0 0 0,0 0 0,0 0 0,-1 0 0,1 0 0,0 0 0,-1 1 0,-14 52 0,11-41 0,-20 75 0,4 2 0,4 0 0,-7 131 0,19-151 0,-2 23 0,4 0 0,4 0 0,14 93 0,1 22 0,-3-10 0,1-96 0,21 123 0,-23-138 0,-4 0 0,-4 151 0,-1-31 0,18-21 0,-1-31 0,-20-118 0,-4 48 0,0-55 0,2 0 0,6 56 0,35 102 0,-12-71 0,-11-16 0,5 137 0,-20-144 0,-2-48 0,9 68 0,-3-31 0,-6-59 0,2-1 0,6 35 0,14 70 0,-21-127 0,-1 0 0,1 0 0,-1 1 0,0-1 0,1 0 0,-1 0 0,0 1 0,0-1 0,0 0 0,0 0 0,0 1 0,0-1 0,-1 0 0,1 0 0,0 1 0,-1-1 0,1 0 0,-1 0 0,1 0 0,-1 0 0,1 1 0,-1-1 0,0 0 0,1 0 0,-1 0 0,0-1 0,0 1 0,0 0 0,0 0 0,0 0 0,0 0 0,0-1 0,0 1 0,0-1 0,0 1 0,-1-1 0,1 1 0,0-1 0,0 1 0,0-1 0,-1 0 0,1 0 0,0 0 0,0 0 0,-1 0 0,1 0 0,0 0 0,0 0 0,-1 0 0,1 0 0,0-1 0,0 1 0,0-1 0,-1 1 0,1-1 0,0 1 0,-1-2 0,-13-4 0,1 0 0,-1-2 0,-20-14 0,21 14 0,-65-36 0,-105-40 0,183 84 0,1 0 0,0 0 0,0-1 0,-1 1 0,1 0 0,0 0 0,0 0 0,-1 0 0,1 0 0,0 0 0,0 0 0,-1-1 0,1 1 0,0 0 0,0 0 0,0 0 0,-1 0 0,1-1 0,0 1 0,0 0 0,0 0 0,0-1 0,0 1 0,0 0 0,-1 0 0,1-1 0,0 1 0,0 0 0,0 0 0,0-1 0,0 1 0,0 0 0,0 0 0,0-1 0,0 1 0,0 0 0,0 0 0,0-1 0,0 1 0,0 0 0,0 0 0,1-1 0,-1 1 0,0 0 0,13-11 0,23-7 0,-33 17 0,78-32 0,159-42 0,-230 73 0,7-3 0,1 1 0,0 0 0,0 1 0,1 1 0,-1 1 0,30 2 0,-47-1 0,-1 0 0,1 0 0,-1 0 0,1 1 0,-1-1 0,1 0 0,0 0 0,-1 0 0,1 0 0,-1 1 0,0-1 0,1 0 0,-1 0 0,1 1 0,-1-1 0,1 0 0,-1 1 0,0-1 0,1 1 0,-1-1 0,0 0 0,1 1 0,-1-1 0,0 1 0,0-1 0,1 1 0,-1-1 0,0 1 0,0-1 0,0 1 0,0-1 0,1 1 0,-1 0 0,-9 19 0,-23 15 0,31-34 0,-62 46-1365,45-35-5461</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410"/>
    </inkml:context>
    <inkml:brush xml:id="br0">
      <inkml:brushProperty name="width" value="0.05" units="cm"/>
      <inkml:brushProperty name="height" value="0.05" units="cm"/>
      <inkml:brushProperty name="color" value="#E71224"/>
    </inkml:brush>
  </inkml:definitions>
  <inkml:trace contextRef="#ctx0" brushRef="#br0">1 0 24575,'39'26'0,"91"59"-223,188 157-1,-245-182-694,-55-46-5908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72"/>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769"/>
    </inkml:context>
    <inkml:brush xml:id="br0">
      <inkml:brushProperty name="width" value="0.05" units="cm"/>
      <inkml:brushProperty name="height" value="0.05" units="cm"/>
      <inkml:brushProperty name="color" value="#E71224"/>
    </inkml:brush>
  </inkml:definitions>
  <inkml:trace contextRef="#ctx0" brushRef="#br0">289 5 24575,'0'-2'0,"-2"0"0,-3 3 0,-2 7 0,-5 7 0,-3 9 0,-6 9 0,-5 6 0,-4 5 0,-3 3 0,0 1 0,2-3 0,1-3 0,5-7 0,6-10-8191</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4.053"/>
    </inkml:context>
    <inkml:brush xml:id="br0">
      <inkml:brushProperty name="width" value="0.05" units="cm"/>
      <inkml:brushProperty name="height" value="0.05" units="cm"/>
      <inkml:brushProperty name="color" value="#E71224"/>
    </inkml:brush>
  </inkml:definitions>
  <inkml:trace contextRef="#ctx0" brushRef="#br0">0 0 24575,'570'28'0,"-162"-4"0,502-36 0,-264-5 0,-457 16 0,639 8 0,-1 55 0,-313 17 0,233 27 0,-686-101 60,64-2 0,-102-4-308,1-1 1,-1-1-1,1-1 1,-1-1-1,40-14 1,-51 13-6579</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5.538"/>
    </inkml:context>
    <inkml:brush xml:id="br0">
      <inkml:brushProperty name="width" value="0.05" units="cm"/>
      <inkml:brushProperty name="height" value="0.05" units="cm"/>
      <inkml:brushProperty name="color" value="#E71224"/>
    </inkml:brush>
  </inkml:definitions>
  <inkml:trace contextRef="#ctx0" brushRef="#br0">1 0 24575,'10'2'0,"1"0"0,0 1 0,-1 0 0,17 8 0,8 3 0,-22-10 0,68 25 0,-71-25 0,0 0 0,0 1 0,-1 1 0,0-1 0,15 14 0,-23-19 0,-1 1 0,1 0 0,0 0 0,0 0 0,-1 0 0,1 0 0,0 0 0,-1 1 0,1-1 0,-1 0 0,1 0 0,-1 0 0,0 0 0,1 1 0,-1-1 0,0 0 0,0 0 0,0 1 0,0-1 0,0 0 0,0 2 0,-1 0 0,0 0 0,0 1 0,0-1 0,-1 0 0,1 0 0,-1 0 0,-3 5 0,-4 4 0,-1 0 0,-19 18 0,23-25 0,-51 48-682,-68 48-1,110-90-6143</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037"/>
    </inkml:context>
    <inkml:brush xml:id="br0">
      <inkml:brushProperty name="width" value="0.05" units="cm"/>
      <inkml:brushProperty name="height" value="0.05" units="cm"/>
      <inkml:brushProperty name="color" value="#E71224"/>
    </inkml:brush>
  </inkml:definitions>
  <inkml:trace contextRef="#ctx0" brushRef="#br0">0 0 24575,'2'2'0,"3"3"0,4 4 0,5 3 0,6 3 0,5 4 0,5 1 0,5 3 0,3-2 0,1-1 0,-7-5-8191</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413"/>
    </inkml:context>
    <inkml:brush xml:id="br0">
      <inkml:brushProperty name="width" value="0.05" units="cm"/>
      <inkml:brushProperty name="height" value="0.05" units="cm"/>
      <inkml:brushProperty name="color" value="#E71224"/>
    </inkml:brush>
  </inkml:definitions>
  <inkml:trace contextRef="#ctx0" brushRef="#br0">228 0 24575,'-15'17'0,"-20"9"0,-41 22 0,-16 11 0,91-59 0,1 1 0,-1 0 0,0 0 0,0 0 0,1-1 0,-1 1 0,0 0 0,1 0 0,-1 0 0,1 0 0,-1 0 0,1 0 0,0 0 0,-1 0 0,1 0 0,0 0 0,0 0 0,0 0 0,0 1 0,-1-1 0,2 0 0,-1 0 0,0 0 0,0 0 0,0 0 0,1 2 0,14 31 0,-7-17 0,-1 4 0,-1 0 0,0 1 0,3 35 0,-1 69 0,-4-52 0,-1-30-100,1 1-533,-3 70 1,-3-93-6194</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313"/>
    </inkml:context>
    <inkml:brush xml:id="br0">
      <inkml:brushProperty name="width" value="0.05" units="cm"/>
      <inkml:brushProperty name="height" value="0.05" units="cm"/>
      <inkml:brushProperty name="color" value="#E71224"/>
    </inkml:brush>
  </inkml:definitions>
  <inkml:trace contextRef="#ctx0" brushRef="#br0">212 0 24575,'0'2'0,"-2"3"0,-1 4 0,-1 5 0,-5 6 0,-5 4 0,-3 5 0,-3 4 0,-3 3 0,-1 1 0,0-2 0,2-3 0,2-5 0,3-4 0,4-8-8191</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689"/>
    </inkml:context>
    <inkml:brush xml:id="br0">
      <inkml:brushProperty name="width" value="0.05" units="cm"/>
      <inkml:brushProperty name="height" value="0.05" units="cm"/>
      <inkml:brushProperty name="color" value="#E71224"/>
    </inkml:brush>
  </inkml:definitions>
  <inkml:trace contextRef="#ctx0" brushRef="#br0">1 12 24575,'2'-2'0,"2"-1"0,1-1 0,2 1 0,1 4 0,2 3 0,0 5 0,4 5 0,0 7 0,3 5 0,-1 4 0,3 1 0,-2 2 0,0-2 0,-2-1 0,-2-2 0,-2-4 0,-3-6-8191</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015"/>
    </inkml:context>
    <inkml:brush xml:id="br0">
      <inkml:brushProperty name="width" value="0.05" units="cm"/>
      <inkml:brushProperty name="height" value="0.05" units="cm"/>
      <inkml:brushProperty name="color" value="#E71224"/>
    </inkml:brush>
  </inkml:definitions>
  <inkml:trace contextRef="#ctx0" brushRef="#br0">1 42 24575,'2'0'0,"4"-2"0,6-1 0,5-1 0,5-3 0,5 0 0,2 0 0,0 0 0,-5 2-8191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381"/>
    </inkml:context>
    <inkml:brush xml:id="br0">
      <inkml:brushProperty name="width" value="0.05" units="cm"/>
      <inkml:brushProperty name="height" value="0.05" units="cm"/>
      <inkml:brushProperty name="color" value="#E71224"/>
    </inkml:brush>
  </inkml:definitions>
  <inkml:trace contextRef="#ctx0" brushRef="#br0">65 0 24575,'-2'22'0,"0"-1"0,-2 1 0,-9 34 0,-2 7 0,9-27-56,3-13-598,-13 45-1,12-59-6171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847"/>
    </inkml:context>
    <inkml:brush xml:id="br0">
      <inkml:brushProperty name="width" value="0.05" units="cm"/>
      <inkml:brushProperty name="height" value="0.05" units="cm"/>
      <inkml:brushProperty name="color" value="#E71224"/>
    </inkml:brush>
  </inkml:definitions>
  <inkml:trace contextRef="#ctx0" brushRef="#br0">173 16 24575,'7'-3'0,"1"0"0,0 1 0,0-1 0,0 2 0,0-1 0,1 1 0,-1 0 0,0 1 0,0 0 0,1 1 0,-1-1 0,0 1 0,0 1 0,0 0 0,0 0 0,12 5 0,-19-7 0,0 1 0,0 0 0,0-1 0,0 1 0,0 0 0,-1 0 0,1-1 0,0 1 0,0 0 0,0 0 0,-1 0 0,1 0 0,0 0 0,-1 0 0,1 0 0,-1 0 0,0 0 0,1 1 0,-1-1 0,0 0 0,1 0 0,-1 0 0,0 0 0,0 1 0,0-1 0,0 0 0,0 0 0,-1 0 0,1 1 0,0-1 0,0 0 0,-1 0 0,1 0 0,-1 0 0,1 0 0,-1 0 0,1 0 0,-1 0 0,0 0 0,1 0 0,-1 0 0,0 0 0,0 0 0,-1 1 0,-3 3 0,0 1 0,0-1 0,-1-1 0,0 1 0,-12 7 0,2-4 0,-1 0 0,-19 5 0,-22 10 0,57-23 0,1 0 0,0 0 0,-1 0 0,1 0 0,-1 1 0,1-1 0,0 0 0,-1 0 0,1 0 0,0 1 0,0-1 0,-1 0 0,1 0 0,0 1 0,0-1 0,-1 0 0,1 1 0,0-1 0,0 0 0,0 1 0,-1-1 0,1 0 0,0 1 0,0-1 0,0 0 0,0 1 0,0-1 0,0 0 0,0 1 0,0-1 0,0 1 0,9 8 0,24 5 0,-27-12 0,14 5 0,46 20 0,-61-25 0,-1 0 0,1 1 0,-1 0 0,0 0 0,0 0 0,0 1 0,0-1 0,0 1 0,-1 0 0,6 8 0,-8-11 0,0 1 0,-1-1 0,1 1 0,-1-1 0,1 1 0,-1 0 0,1-1 0,-1 1 0,0 0 0,0-1 0,0 1 0,0 0 0,0-1 0,0 1 0,0 0 0,0-1 0,-1 1 0,1 0 0,-1-1 0,1 1 0,-1 0 0,0-1 0,0 1 0,0-1 0,1 0 0,-1 1 0,-1-1 0,1 0 0,0 1 0,0-1 0,0 0 0,-1 0 0,1 0 0,0 0 0,-1 0 0,-2 1 0,-5 3 0,1-1 0,-1 0 0,0 0 0,0-1 0,-11 3 0,-16 1-341,-1-2 0,-1-1-1,-69-3 1,76-1-6485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75"/>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873"/>
    </inkml:context>
    <inkml:brush xml:id="br0">
      <inkml:brushProperty name="width" value="0.05" units="cm"/>
      <inkml:brushProperty name="height" value="0.05" units="cm"/>
      <inkml:brushProperty name="color" value="#E71224"/>
    </inkml:brush>
  </inkml:definitions>
  <inkml:trace contextRef="#ctx0" brushRef="#br0">1 0 24575,'1'1'0,"0"-1"0,0 1 0,1 0 0,-1 0 0,0-1 0,0 1 0,0 0 0,0 0 0,0 0 0,0 0 0,0 0 0,0 0 0,0 0 0,0 1 0,-1-1 0,1 0 0,0 3 0,12 24 0,-12-28 0,9 32 0,-2 1 0,-1 0 0,6 60 0,-10-66 0,17 341 0,-14-182 0,37 273 0,25-1 0,-16-116 0,21-17 0,-55-258 0,-5-1 120,-13-61-255,1 0 0,-1 0 0,0 0 0,-1 0 0,1 0 0,-1 1 0,0-1 0,0 0 0,0-1 0,-5 10 0,1-6-6691</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0.373"/>
    </inkml:context>
    <inkml:brush xml:id="br0">
      <inkml:brushProperty name="width" value="0.05" units="cm"/>
      <inkml:brushProperty name="height" value="0.05" units="cm"/>
      <inkml:brushProperty name="color" value="#E71224"/>
    </inkml:brush>
  </inkml:definitions>
  <inkml:trace contextRef="#ctx0" brushRef="#br0">9 53 24575,'0'0'0,"-1"0"0,1 1 0,0-1 0,0 0 0,-1 0 0,1 0 0,0 0 0,0 0 0,-1 0 0,1 0 0,0 0 0,0 0 0,-1 0 0,1 0 0,0 0 0,0 0 0,-1 0 0,1 0 0,0 0 0,0 0 0,-1-1 0,1 1 0,0 0 0,0 0 0,0 0 0,-1 0 0,1 0 0,0-1 0,0 1 0,0 0 0,-1 0 0,1 0 0,0-1 0,0 1 0,0 0 0,0 0 0,0 0 0,-1-1 0,1 1 0,0 0 0,0 0 0,0-1 0,0 1 0,0 0 0,0 0 0,0-1 0,0 1 0,0 0 0,0 0 0,0-1 0,0 1 0,0 0 0,0-1 0,0 1 0,1 0 0,10-11 0,20 2 0,-1 2 0,1 1 0,0 1 0,0 1 0,37 2 0,-68 1 0,11 1 0,0-1 0,-1 2 0,1-1 0,21 5 0,-31-5 0,1 1 0,-1-1 0,1 1 0,-1-1 0,0 1 0,1 0 0,-1 0 0,0 0 0,1-1 0,-1 1 0,0 0 0,0 1 0,0-1 0,1 0 0,-1 0 0,-1 0 0,3 3 0,-3-3 0,0 1 0,1 0 0,-1-1 0,0 1 0,0 0 0,0 0 0,0 0 0,0-1 0,0 1 0,0 0 0,0 0 0,-1-1 0,1 1 0,-1 0 0,0-1 0,1 1 0,-1 0 0,0-1 0,-1 3 0,-9 14 44,-1 0 0,-15 17 0,-11 15-1541,30-38-5329</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4.267"/>
    </inkml:context>
    <inkml:brush xml:id="br0">
      <inkml:brushProperty name="width" value="0.05" units="cm"/>
      <inkml:brushProperty name="height" value="0.05" units="cm"/>
      <inkml:brushProperty name="color" value="#E71224"/>
    </inkml:brush>
  </inkml:definitions>
  <inkml:trace contextRef="#ctx0" brushRef="#br0">3 3 24575,'-2'-2'0,"2"2"0,2 0 0,3 2 0,3 1 0,3 3 0,3 1 0,1 0 0,1 0 0,0 2 0,2 1 0,0 0 0,-2 2 0,-3-1 0,-4-1-8191</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6.815"/>
    </inkml:context>
    <inkml:brush xml:id="br0">
      <inkml:brushProperty name="width" value="0.05" units="cm"/>
      <inkml:brushProperty name="height" value="0.05" units="cm"/>
      <inkml:brushProperty name="color" value="#E71224"/>
    </inkml:brush>
  </inkml:definitions>
  <inkml:trace contextRef="#ctx0" brushRef="#br0">1955 0 24575,'-28'25'0,"-2"-2"0,-40 25 0,4-4 0,-40 40 0,-170 176 0,218-205 0,-90 66 0,-76 36 0,23-18 0,-90 91 0,205-153 0,-126 108 0,196-173 0,-42 32 0,53-40 0,-1-1 0,0 0 0,0 0 0,0 0 0,0-1 0,0 0 0,0 0 0,-9 1 0,15-2 0,-1-1 0,1 0 0,-1 0 0,1 0 0,0 0 0,-1 0 0,1 0 0,-1 0 0,1 0 0,-1 0 0,1 0 0,-1 0 0,1 0 0,0 0 0,-1 0 0,1 0 0,-1 0 0,1-1 0,-1 1 0,1 0 0,0 0 0,-1 0 0,1-1 0,0 1 0,-1 0 0,1-1 0,0 1 0,-1 0 0,1-1 0,0 1 0,-1 0 0,1-1 0,0 1 0,0 0 0,0-1 0,-1 0 0,1-1 0,0 1 0,1-1 0,-1 1 0,0-1 0,0 1 0,1-1 0,-1 1 0,1 0 0,0-1 0,-1 1 0,2-2 0,28-38 0,-28 39 0,39-58 0,-33 46 0,1 0 0,1 0 0,1 1 0,11-12 0,-21 24 0,-1 1 0,0-1 0,1 1 0,-1 0 0,0-1 0,1 1 0,-1 0 0,0-1 0,1 1 0,-1 0 0,1 0 0,-1 0 0,1-1 0,-1 1 0,0 0 0,1 0 0,-1 0 0,1 0 0,-1 0 0,1 0 0,-1 0 0,1 0 0,-1 0 0,1 0 0,-1 0 0,1 0 0,-1 0 0,1 0 0,-1 0 0,1 0 0,-1 1 0,1-1 0,8 16 0,-3 28 0,-6-40 0,2 13 0,1 0 0,8 25 0,2 10 0,-13-52 0,0 1 0,0 0 0,1-1 0,-1 1 0,0 0 0,0 0 0,-1-1 0,1 1 0,0 0 0,0-1 0,0 1 0,0 0 0,-1-1 0,1 1 0,0-1 0,0 1 0,-1 0 0,1-1 0,-1 1 0,1-1 0,0 1 0,-1-1 0,1 1 0,-1-1 0,1 1 0,-1-1 0,1 1 0,-1-1 0,0 0 0,1 1 0,-1-1 0,0 0 0,1 0 0,-1 1 0,1-1 0,-1 0 0,0 0 0,0 0 0,1 0 0,-1 0 0,0 0 0,1 0 0,-1 0 0,0 0 0,1 0 0,-1 0 0,-1-1 0,-41-8 0,32 6 0,-108-19-1365,107 19-5461</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0.139"/>
    </inkml:context>
    <inkml:brush xml:id="br0">
      <inkml:brushProperty name="width" value="0.05" units="cm"/>
      <inkml:brushProperty name="height" value="0.05" units="cm"/>
      <inkml:brushProperty name="color" value="#E71224"/>
    </inkml:brush>
  </inkml:definitions>
  <inkml:trace contextRef="#ctx0" brushRef="#br0">0 0 24575,'26'2'0,"-1"2"0,1 0 0,-1 2 0,0 1 0,35 14 0,-8-4 0,62 22 0,113 31 0,313 79 0,-369-98 0,64 22 0,198 60 0,-109-37 0,56 4 0,-148-44 0,-167-38 0,81 19 0,-179-25 0,-31 8 0,-23 6 0,69-20 0,15-5 0,0 1 0,0-1 0,-1 0 0,1 0 0,-1 0 0,1-1 0,-1 1 0,1-1 0,-1 0 0,1 0 0,-1 0 0,-3-1 0,6 1 0,0-2 0,0 1 0,0 0 0,0 0 0,1 0 0,-1 0 0,0 0 0,1-1 0,-1 1 0,1 0 0,0 0 0,-1-1 0,1 1 0,0 0 0,0-1 0,0 1 0,0 0 0,0-1 0,0 1 0,0-1 0,0 1 0,0 0 0,1-1 0,0-1 0,10-34 0,-6 29 0,0 0 0,0 0 0,0 1 0,10-12 0,-8 12 0,-1-1 0,1 0 0,6-14 0,-12 19 0,0 1 0,1-1 0,-1 0 0,1 1 0,-1 0 0,1-1 0,0 1 0,0 0 0,0 0 0,0 0 0,0 0 0,0 0 0,1 1 0,-1-1 0,0 0 0,1 1 0,0 0 0,3-2 0,-4 3 0,1 0 0,-1 0 0,0 0 0,1 1 0,-1-1 0,0 0 0,0 1 0,0 0 0,1-1 0,-1 1 0,0 0 0,0 0 0,0 0 0,0 0 0,0 1 0,0-1 0,-1 0 0,1 1 0,0 0 0,-1-1 0,1 1 0,-1 0 0,2 3 0,3 3-151,0 1-1,-1 0 0,0 0 0,-1 1 1,0-1-1,0 1 0,-1 0 1,2 13-1,-3-13-6674</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2.318"/>
    </inkml:context>
    <inkml:brush xml:id="br0">
      <inkml:brushProperty name="width" value="0.05" units="cm"/>
      <inkml:brushProperty name="height" value="0.05" units="cm"/>
      <inkml:brushProperty name="color" value="#E71224"/>
    </inkml:brush>
  </inkml:definitions>
  <inkml:trace contextRef="#ctx0" brushRef="#br0">234 40 24575,'1'0'0,"0"0"0,1 0 0,-1-1 0,0 1 0,0 0 0,0 0 0,1-1 0,-1 1 0,0-1 0,0 1 0,0-1 0,0 1 0,0-1 0,0 0 0,0 0 0,0 1 0,0-1 0,0 0 0,0 0 0,-1 0 0,1 0 0,0 0 0,-1 0 0,1 0 0,0-2 0,0 2 0,-1 1 0,0-1 0,0 0 0,0 0 0,0 1 0,0-1 0,0 0 0,0 0 0,0 1 0,0-1 0,0 0 0,-1 1 0,1-1 0,0 0 0,0 1 0,-1-1 0,1 0 0,0 1 0,-1-1 0,1 0 0,-1 1 0,1-1 0,-1 1 0,1-1 0,-1 1 0,1-1 0,-1 1 0,1-1 0,-1 1 0,0 0 0,1-1 0,-1 1 0,0 0 0,1-1 0,-1 1 0,0 0 0,1 0 0,-1 0 0,0 0 0,0 0 0,1 0 0,-1 0 0,-1 0 0,-4-1 0,-1 1 0,1 1 0,0-1 0,-1 1 0,1 0 0,0 1 0,-1-1 0,1 1 0,0 1 0,0-1 0,1 1 0,-7 4 0,-7 3 0,1 2 0,-21 18 0,32-24 0,0 0 0,0 1 0,1-1 0,0 1 0,0 1 0,0-1 0,1 1 0,1 0 0,-1 0 0,1 0 0,1 1 0,-1 0 0,1-1 0,-2 13 0,4-15 0,1 0 0,-1 0 0,1 0 0,0 0 0,1 0 0,0 0 0,0 0 0,0 0 0,0 0 0,1 0 0,0-1 0,0 1 0,1-1 0,0 1 0,-1-1 0,2 0 0,-1 0 0,1 0 0,0 0 0,0-1 0,0 1 0,8 5 0,1 0-170,0-2-1,0 1 0,1-2 1,0 0-1,0-1 0,1 0 1,29 7-1,-23-8-6655</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3.923"/>
    </inkml:context>
    <inkml:brush xml:id="br0">
      <inkml:brushProperty name="width" value="0.05" units="cm"/>
      <inkml:brushProperty name="height" value="0.05" units="cm"/>
      <inkml:brushProperty name="color" value="#E71224"/>
    </inkml:brush>
  </inkml:definitions>
  <inkml:trace contextRef="#ctx0" brushRef="#br0">290 1365 24575,'-6'3'0,"0"0"0,-1 0 0,1 0 0,-1-1 0,1 0 0,-1 0 0,0-1 0,1 0 0,-11 0 0,17-1 0,-34 5 0,-1 0 0,0-2 0,-68-2 0,103-1 0,0 0 0,0 1 0,-1-1 0,1 0 0,0 0 0,0 0 0,-1 0 0,1 0 0,0 0 0,0 0 0,-1 0 0,1 0 0,0 0 0,0-1 0,-1 1 0,1 0 0,0 0 0,0 0 0,-1 0 0,1 0 0,0 0 0,0 0 0,0-1 0,-1 1 0,1 0 0,0 0 0,0 0 0,0 0 0,0-1 0,-1 1 0,1 0 0,0 0 0,0 0 0,0-1 0,0 1 0,0-1 0,8-5 0,23-9 0,-26 13 0,209-76 0,33-15 0,292-174 0,-243 116 0,235-148 0,-304 160 0,-162 104 0,110-42 0,402-144 0,-547 211-1365,-17 7-5461</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5.146"/>
    </inkml:context>
    <inkml:brush xml:id="br0">
      <inkml:brushProperty name="width" value="0.05" units="cm"/>
      <inkml:brushProperty name="height" value="0.05" units="cm"/>
      <inkml:brushProperty name="color" value="#E71224"/>
    </inkml:brush>
  </inkml:definitions>
  <inkml:trace contextRef="#ctx0" brushRef="#br0">0 200 24575,'7'-5'0,"-1"-1"0,1 1 0,0 1 0,0 0 0,0 0 0,0 0 0,12-4 0,-11 6 0,-1-1 0,0-1 0,0 1 0,0-1 0,-1 0 0,1-1 0,-1 1 0,9-10 0,12-19 0,-21 23 0,1 1 0,1 0 0,0 1 0,0 0 0,15-12 0,-13 13 0,-9 5 0,1 1 0,0-1 0,0 1 0,0 0 0,0-1 0,1 1 0,-1 0 0,5-1 0,-6 2 0,0 0 0,0 0 0,0 0 0,0 0 0,0 1 0,0-1 0,0 0 0,0 1 0,0-1 0,0 0 0,0 1 0,0 0 0,0-1 0,0 1 0,0-1 0,0 1 0,0 0 0,0 0 0,-1-1 0,1 1 0,0 0 0,-1 0 0,1 0 0,0 1 0,13 15-223,1 0 0,0-1-1,1-1 1,20 15-1,-32-28-24,4 6-6578</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8.032"/>
    </inkml:context>
    <inkml:brush xml:id="br0">
      <inkml:brushProperty name="width" value="0.05" units="cm"/>
      <inkml:brushProperty name="height" value="0.05" units="cm"/>
      <inkml:brushProperty name="color" value="#E71224"/>
    </inkml:brush>
  </inkml:definitions>
  <inkml:trace contextRef="#ctx0" brushRef="#br0">121 1 24575,'1'0'0,"-1"0"0,1 0 0,0 0 0,-1 0 0,1 1 0,-1-1 0,1 0 0,0 1 0,-1-1 0,1 0 0,-1 1 0,1-1 0,-1 0 0,1 1 0,-1-1 0,1 1 0,-1-1 0,1 1 0,-1 0 0,0-1 0,1 1 0,-1-1 0,0 1 0,1 0 0,-1-1 0,0 1 0,0-1 0,0 1 0,0 0 0,0-1 0,1 1 0,-1 0 0,0-1 0,0 1 0,-1 0 0,1-1 0,0 1 0,0 0 0,0-1 0,0 1 0,-1 1 0,-9 35 0,7-27 0,-14 52 0,3 1 0,2 1 0,-4 91 0,14-106 0,-3 17 0,4 0 0,2-1 0,11 67 0,-1 14 0,0-6 0,-1-69 0,15 88 0,-15-98 0,-4 0 0,-2 107 0,-2-22 0,14-15 0,-2-21 0,-13-85 0,-3 35 0,0-39 0,1 1 0,4 38 0,26 72 0,-9-49 0,-8-12 0,3 97 0,-14-102 0,-1-34 0,7 49 0,-3-22 0,-4-43 0,2 0 0,3 25 0,11 49 0,-16-89 0,1 0 0,-1 0 0,0 0 0,0 0 0,0 0 0,1-1 0,-1 1 0,0 0 0,0 0 0,0 0 0,0 0 0,-1 0 0,1 0 0,0-1 0,0 1 0,0 0 0,-1 0 0,1 0 0,0 0 0,-1-1 0,1 1 0,-1 0 0,1 0 0,-1-1 0,1 1 0,-1 0 0,0-1 0,1 1 0,-1-1 0,0 1 0,1 0 0,-1-1 0,0 0 0,0 1 0,1-1 0,-1 1 0,0-1 0,0 0 0,0 0 0,0 1 0,0-1 0,1 0 0,-1 0 0,0 0 0,0 0 0,0 0 0,0 0 0,0 0 0,0 0 0,0-1 0,1 1 0,-1 0 0,0 0 0,0-1 0,0 1 0,1-1 0,-2 0 0,-8-3 0,-1-1 0,1 0 0,-15-10 0,16 9 0,-47-25 0,-74-29 0,130 60 0,0 0 0,-1 0 0,1 0 0,0 0 0,0 0 0,0 0 0,0 0 0,-1 0 0,1 0 0,0 0 0,0 0 0,0 0 0,0 0 0,-1-1 0,1 1 0,0 0 0,0 0 0,0 0 0,0 0 0,0 0 0,0-1 0,0 1 0,-1 0 0,1 0 0,0 0 0,0 0 0,0-1 0,0 1 0,0 0 0,0 0 0,0 0 0,0-1 0,0 1 0,0 0 0,0 0 0,0 0 0,0 0 0,0-1 0,0 1 0,0 0 0,0 0 0,0 0 0,0-1 0,1 1 0,8-8 0,17-4 0,-24 11 0,54-22 0,114-30 0,-164 52 0,7-3 0,-1 1 0,1 1 0,0 0 0,0 0 0,0 2 0,21 0 0,-34 0 0,0 0 0,1 0 0,-1 0 0,1 0 0,-1 1 0,0-1 0,1 0 0,-1 0 0,0 0 0,1 0 0,-1 0 0,0 1 0,1-1 0,-1 0 0,0 0 0,1 0 0,-1 1 0,0-1 0,0 0 0,1 1 0,-1-1 0,0 0 0,0 0 0,0 1 0,1-1 0,-1 0 0,0 1 0,0-1 0,0 1 0,0-1 0,0 0 0,0 1 0,0 0 0,-6 12 0,-17 12 0,23-24 0,-44 32-1365,31-25-5461</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3.059"/>
    </inkml:context>
    <inkml:brush xml:id="br0">
      <inkml:brushProperty name="width" value="0.05" units="cm"/>
      <inkml:brushProperty name="height" value="0.05" units="cm"/>
      <inkml:brushProperty name="color" value="#E71224"/>
    </inkml:brush>
  </inkml:definitions>
  <inkml:trace contextRef="#ctx0" brushRef="#br0">588 1 24575,'-32'4'0,"1"2"0,-52 17 0,25-7 0,18-6 0,-128 38 0,150-42 0,1 1 0,0 1 0,1 0 0,0 2 0,0 0 0,1 0 0,-16 14 0,28-21 0,1-1 0,-1 0 0,1 1 0,0-1 0,0 1 0,0 0 0,0 0 0,0 0 0,0 0 0,1 0 0,0 0 0,-1 1 0,1-1 0,0 0 0,1 1 0,-1-1 0,1 0 0,-1 1 0,1-1 0,0 1 0,0-1 0,1 1 0,-1-1 0,1 1 0,-1-1 0,1 0 0,0 1 0,0-1 0,1 0 0,-1 0 0,1 0 0,-1 0 0,1 0 0,4 5 0,6 7 0,1-1 0,1 0 0,0-1 0,0-1 0,18 12 0,-23-18 0,79 55 0,-60-43 0,0 1 0,-1 1 0,-1 1 0,46 48 0,-69-66 0,0 0 0,-1 0 0,1 1 0,-1-1 0,0 1 0,1 0 0,-2 0 0,1-1 0,0 1 0,-1 0 0,0 1 0,0-1 0,0 0 0,0 0 0,-1 0 0,1 1 0,-1-1 0,0 0 0,-1 1 0,1-1 0,-1 0 0,0 0 0,0 0 0,0 1 0,0-1 0,-1 0 0,-2 5 0,-1-1 0,-1-1 0,0 0 0,0 0 0,-1 0 0,0-1 0,0 0 0,0 0 0,-1-1 0,1 0 0,-1-1 0,-16 8 0,-10 1-341,-1-1 0,0-2-1,-56 10 1,57-14-6485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594"/>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3.782"/>
    </inkml:context>
    <inkml:brush xml:id="br0">
      <inkml:brushProperty name="width" value="0.05" units="cm"/>
      <inkml:brushProperty name="height" value="0.05" units="cm"/>
      <inkml:brushProperty name="color" value="#E71224"/>
    </inkml:brush>
  </inkml:definitions>
  <inkml:trace contextRef="#ctx0" brushRef="#br0">1 51 24575,'1'0'0,"1"0"0,0 0 0,-1 0 0,1 0 0,-1 0 0,1 0 0,0 1 0,-1-1 0,1 0 0,-1 1 0,1 0 0,-1-1 0,1 1 0,-1 0 0,0 0 0,1 0 0,-1 0 0,0 0 0,0 0 0,1 0 0,-1 0 0,1 3 0,0-2 0,-1 1 0,0-1 0,-1 1 0,1-1 0,0 1 0,-1 0 0,1-1 0,-1 1 0,0 0 0,0 0 0,0-1 0,-1 5 0,-2 9 0,-1 0 0,0 0 0,-12 26 0,10-29 0,0 8 0,6-21 0,0 0 0,0 0 0,0 0 0,0 0 0,0 0 0,0 0 0,0 0 0,0 0 0,0 0 0,0 0 0,1 0 0,-1 0 0,0 0 0,0 0 0,0 0 0,0 0 0,0 0 0,0 0 0,0 0 0,0 0 0,0 0 0,0 0 0,0 0 0,0 0 0,0 1 0,0-1 0,1 0 0,-1 0 0,0 0 0,0 0 0,0 0 0,0 0 0,0 0 0,0 0 0,0 0 0,0 0 0,0 0 0,0 0 0,0 0 0,0 0 0,0 0 0,0 1 0,0-1 0,0 0 0,0 0 0,0 0 0,0 0 0,0 0 0,0 0 0,0 0 0,0 0 0,18-27 0,-5 8 0,5-8 0,-6 9 0,0 0 0,1 1 0,1 0 0,0 1 0,1 1 0,1 0 0,19-14 0,-33 28 0,0 0 0,0-1 0,0 1 0,0 0 0,0 0 0,0 0 0,0 0 0,0 0 0,1 1 0,-1-1 0,0 0 0,0 1 0,1 0 0,-1 0 0,0 0 0,1 0 0,-1 0 0,0 0 0,1 0 0,-1 1 0,0-1 0,1 1 0,-1-1 0,0 1 0,0 0 0,0 0 0,0 0 0,4 3 0,0 2 0,0 1 0,-1-1 0,0 1 0,0 0 0,0 0 0,6 14 0,24 34 0,-34-53 0,1 0 0,0 0 0,0 0 0,0-1 0,0 1 0,0-1 0,0 1 0,0-1 0,1 0 0,-1 1 0,0-1 0,1 0 0,-1-1 0,1 1 0,-1 0 0,1-1 0,0 0 0,-1 1 0,1-1 0,2 0 0,8-3 0,1 0 0,-1-1 0,-1-1 0,1 0 0,-1 0 0,0-1 0,14-9 0,-11 5 0,1 2 0,0 0 0,0 1 0,26-7 0,-37 13 0,0 0 0,-1 0 0,1 1 0,0 0 0,-1 0 0,1 0 0,0 0 0,-1 1 0,1 0 0,0 0 0,-1 0 0,1 0 0,-1 1 0,1-1 0,-1 1 0,0 0 0,0 1 0,0-1 0,0 1 0,0 0 0,4 4 0,1 2-50,-1 1 0,0 0 0,-1 0 0,0 1 0,6 12 0,-3-6-1015,1 3-5761</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5.432"/>
    </inkml:context>
    <inkml:brush xml:id="br0">
      <inkml:brushProperty name="width" value="0.05" units="cm"/>
      <inkml:brushProperty name="height" value="0.05" units="cm"/>
      <inkml:brushProperty name="color" value="#E71224"/>
    </inkml:brush>
  </inkml:definitions>
  <inkml:trace contextRef="#ctx0" brushRef="#br0">92 0 24575,'-21'21'0,"16"-17"0,-1 1 0,0 0 0,1 0 0,0 1 0,0 0 0,0-1 0,1 2 0,0-1 0,0 0 0,1 1 0,0 0 0,0 0 0,0 0 0,1 0 0,0 0 0,-2 13 0,3-11 0,1 0 0,0 0 0,0 0 0,1 0 0,0 0 0,1-1 0,0 1 0,0 0 0,0 0 0,1-1 0,1 0 0,0 1 0,0-1 0,0-1 0,1 1 0,0-1 0,9 11 0,-9-14 0,-1 1 0,1-1 0,0-1 0,0 1 0,1-1 0,-1 0 0,1 0 0,0 0 0,-1-1 0,1 0 0,0 0 0,0 0 0,1-1 0,-1 0 0,0 0 0,0-1 0,1 1 0,-1-1 0,0-1 0,0 1 0,1-1 0,-1 0 0,0-1 0,0 1 0,11-6 0,-7 3 0,0 0 0,-1-1 0,1-1 0,-1 1 0,0-2 0,-1 1 0,1-1 0,-1 0 0,-1-1 0,1 0 0,-1 0 0,-1-1 0,10-15 0,-13 20 0,-1-1 0,0 1 0,0 0 0,-1-1 0,1 1 0,-1-1 0,0 1 0,0-1 0,0 0 0,-1 1 0,0-1 0,0 0 0,0 1 0,0-1 0,-1 0 0,0 0 0,0 1 0,0-1 0,0 1 0,-1-1 0,0 1 0,0 0 0,0-1 0,0 1 0,-1 0 0,1 0 0,-1 1 0,0-1 0,-1 1 0,1-1 0,0 1 0,-1 0 0,-5-4 0,0 1-136,1 1-1,-1 0 1,0 0-1,-1 0 1,1 1-1,-1 1 1,0 0-1,0 0 0,-15-2 1,5 3-6690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5.832"/>
    </inkml:context>
    <inkml:brush xml:id="br0">
      <inkml:brushProperty name="width" value="0.05" units="cm"/>
      <inkml:brushProperty name="height" value="0.05" units="cm"/>
      <inkml:brushProperty name="color" value="#E71224"/>
    </inkml:brush>
  </inkml:definitions>
  <inkml:trace contextRef="#ctx0" brushRef="#br0">143 0 24575,'0'6'0,"0"5"0,0 8 0,-3 10 0,-4 12 0,-3 12 0,-3 12 0,-2 12 0,-2 10 0,0 7 0,0 5 0,-1 2 0,3-1 0,8-7 0,4-8 0,6-9 0,5-13 0,1-16-8191</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195"/>
    </inkml:context>
    <inkml:brush xml:id="br0">
      <inkml:brushProperty name="width" value="0.05" units="cm"/>
      <inkml:brushProperty name="height" value="0.05" units="cm"/>
      <inkml:brushProperty name="color" value="#E71224"/>
    </inkml:brush>
  </inkml:definitions>
  <inkml:trace contextRef="#ctx0" brushRef="#br0">259 17 24575,'8'-13'0,"-15"10"0,-21 10 0,1 9 0,0 1 0,2 1 0,0 1 0,1 1 0,1 1 0,-38 45 0,59-63 0,-1 0 0,2 0 0,-1 0 0,0-1 0,0 2 0,1-1 0,0 0 0,0 0 0,-1 0 0,2 1 0,-1-1 0,0 0 0,1 1 0,0-1 0,-1 0 0,1 1 0,1-1 0,-1 1 0,0-1 0,2 5 0,0-4 0,0 1 0,0 0 0,1-1 0,-1 0 0,1 1 0,0-1 0,0 0 0,1-1 0,-1 1 0,1 0 0,0-1 0,5 4 0,9 5 0,1-1 0,0-1 0,1-1 0,0-1 0,27 8 0,25 1-1365,-43-12-5461</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526"/>
    </inkml:context>
    <inkml:brush xml:id="br0">
      <inkml:brushProperty name="width" value="0.05" units="cm"/>
      <inkml:brushProperty name="height" value="0.05" units="cm"/>
      <inkml:brushProperty name="color" value="#E71224"/>
    </inkml:brush>
  </inkml:definitions>
  <inkml:trace contextRef="#ctx0" brushRef="#br0">0 26 24575,'3'-3'0,"1"-3"0,2-2 0,-2-1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913"/>
    </inkml:context>
    <inkml:brush xml:id="br0">
      <inkml:brushProperty name="width" value="0.05" units="cm"/>
      <inkml:brushProperty name="height" value="0.05" units="cm"/>
      <inkml:brushProperty name="color" value="#E71224"/>
    </inkml:brush>
  </inkml:definitions>
  <inkml:trace contextRef="#ctx0" brushRef="#br0">130 1 24575,'-3'5'0,"-4"14"0,-6 12 0,-4 9 0,-1 7 0,-2 3 0,1-1 0,3-3 0,5-6 0,6-8 0,5-9-8191</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7.241"/>
    </inkml:context>
    <inkml:brush xml:id="br0">
      <inkml:brushProperty name="width" value="0.05" units="cm"/>
      <inkml:brushProperty name="height" value="0.05" units="cm"/>
      <inkml:brushProperty name="color" value="#E71224"/>
    </inkml:brush>
  </inkml:definitions>
  <inkml:trace contextRef="#ctx0" brushRef="#br0">0 1 24575,'3'0'0,"1"0"0,-1 1 0,0 0 0,0-1 0,0 1 0,1 0 0,-1 0 0,0 1 0,0-1 0,-1 1 0,1-1 0,0 1 0,0 0 0,-1 0 0,1 0 0,-1 0 0,0 1 0,1-1 0,-1 1 0,2 2 0,4 8 0,0 1 0,0 0 0,6 17 0,16 27 0,-28-56 0,-1 0 0,1-1 0,-1 0 0,1 1 0,0-1 0,-1 0 0,1 0 0,0 0 0,0 0 0,0 0 0,0 0 0,0-1 0,0 1 0,0-1 0,0 1 0,0-1 0,0 0 0,0 0 0,0 0 0,0 0 0,0 0 0,0 0 0,1 0 0,-1-1 0,0 1 0,0-1 0,0 0 0,0 1 0,-1-1 0,1 0 0,3-2 0,9-5 0,-1 1 0,-1-2 0,17-14 0,-14 11 0,8-5 0,-7 4 0,1 1 0,1 0 0,27-14 0,-40 24 0,0 0 0,0 0 0,1 0 0,-1 0 0,1 1 0,-1 0 0,1 0 0,0 1 0,-1-1 0,1 1 0,0 0 0,-1 1 0,1 0 0,0 0 0,-1 0 0,1 0 0,8 4 0,72 43-33,-56-30-1299,-2-2-5494</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7.629"/>
    </inkml:context>
    <inkml:brush xml:id="br0">
      <inkml:brushProperty name="width" value="0.05" units="cm"/>
      <inkml:brushProperty name="height" value="0.05" units="cm"/>
      <inkml:brushProperty name="color" value="#E71224"/>
    </inkml:brush>
  </inkml:definitions>
  <inkml:trace contextRef="#ctx0" brushRef="#br0">948 78 24575,'13'-1'0,"1"0"0,-1-1 0,1-1 0,-1 0 0,0 0 0,0-1 0,0-1 0,-1 0 0,23-14 0,-21 6 0,-19 3 0,3 8 0,0 1 0,-1 0 0,1 0 0,0 0 0,0 1 0,-1-1 0,1 0 0,0 1 0,-1 0 0,1-1 0,-1 1 0,-2 0 0,-23 3 0,0 2 0,0 1 0,1 1 0,0 1 0,0 1 0,-38 19 0,85-27 0,-7-2 0,0 1 0,0 0 0,-1 1 0,1 1 0,21 4 0,-25 0 0,0-1 0,0 2 0,0-1 0,-1 1 0,0 1 0,0-1 0,0 1 0,-1 1 0,-1-1 0,1 1 0,-1 0 0,-1 1 0,6 12 0,7 19 0,25 78 0,-27-61 0,-1 1 0,-3 0 0,-3 1 0,-3 0 0,-2 1 0,-2-1 0,-4 1 0,-15 103 0,10-124 0,-3 0 0,-1 0 0,-2-1 0,-2 0 0,-35 64 0,34-75 0,-2-1 0,-1 0 0,-1-2 0,-1 0 0,-1-2 0,-1 0 0,-52 38 0,29-31 0,-1-2 0,-1-2 0,-1-2 0,-1-3 0,-79 23 0,48-22 0,0-4 0,-158 14 0,185-30-1365,17-4-5461</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2.178"/>
    </inkml:context>
    <inkml:brush xml:id="br0">
      <inkml:brushProperty name="width" value="0.05" units="cm"/>
      <inkml:brushProperty name="height" value="0.05" units="cm"/>
      <inkml:brushProperty name="color" value="#E71224"/>
    </inkml:brush>
  </inkml:definitions>
  <inkml:trace contextRef="#ctx0" brushRef="#br0">10 12 24575,'0'0'0,"-1"0"0,1 0 0,0 0 0,-1 0 0,1 0 0,-1 0 0,1 0 0,-1-1 0,1 1 0,0 0 0,-1 0 0,1-1 0,0 1 0,-1 0 0,1 0 0,0-1 0,-1 1 0,1 0 0,0-1 0,0 1 0,-1-1 0,1 1 0,0 0 0,0-1 0,0 1 0,-1-1 0,1 1 0,0 0 0,0-1 0,3-3 0,8 8 0,14 15 0,0 2 0,-1 0 0,-1 1 0,22 28 0,-4-6 0,358 391 0,77 79 0,268 170 0,-596-554 0,-32-18-1365,-94-88-5461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2.785"/>
    </inkml:context>
    <inkml:brush xml:id="br0">
      <inkml:brushProperty name="width" value="0.05" units="cm"/>
      <inkml:brushProperty name="height" value="0.05" units="cm"/>
      <inkml:brushProperty name="color" value="#E71224"/>
    </inkml:brush>
  </inkml:definitions>
  <inkml:trace contextRef="#ctx0" brushRef="#br0">1 1 24575,'401'28'133,"-68"-1"-1631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10/8/2022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10/8/2022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10/8/2022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49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0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1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03.png"/><Relationship Id="rId2" Type="http://schemas.openxmlformats.org/officeDocument/2006/relationships/image" Target="../media/image50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05.png"/><Relationship Id="rId2" Type="http://schemas.openxmlformats.org/officeDocument/2006/relationships/image" Target="../media/image504.png"/><Relationship Id="rId1" Type="http://schemas.openxmlformats.org/officeDocument/2006/relationships/slideLayout" Target="../slideLayouts/slideLayout2.xml"/><Relationship Id="rId4" Type="http://schemas.openxmlformats.org/officeDocument/2006/relationships/image" Target="../media/image506.png"/></Relationships>
</file>

<file path=ppt/slides/_rels/slide108.xml.rels><?xml version="1.0" encoding="UTF-8" standalone="yes"?>
<Relationships xmlns="http://schemas.openxmlformats.org/package/2006/relationships"><Relationship Id="rId3" Type="http://schemas.openxmlformats.org/officeDocument/2006/relationships/image" Target="../media/image508.png"/><Relationship Id="rId2" Type="http://schemas.openxmlformats.org/officeDocument/2006/relationships/image" Target="../media/image50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509.png"/><Relationship Id="rId1" Type="http://schemas.openxmlformats.org/officeDocument/2006/relationships/slideLayout" Target="../slideLayouts/slideLayout2.xml"/><Relationship Id="rId4" Type="http://schemas.openxmlformats.org/officeDocument/2006/relationships/image" Target="../media/image5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13.png"/><Relationship Id="rId2" Type="http://schemas.openxmlformats.org/officeDocument/2006/relationships/image" Target="../media/image51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1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16.png"/><Relationship Id="rId2" Type="http://schemas.openxmlformats.org/officeDocument/2006/relationships/image" Target="../media/image5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18.png"/><Relationship Id="rId2" Type="http://schemas.openxmlformats.org/officeDocument/2006/relationships/image" Target="../media/image51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1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21.png"/><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2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25.png"/><Relationship Id="rId2" Type="http://schemas.openxmlformats.org/officeDocument/2006/relationships/image" Target="../media/image5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27.png"/><Relationship Id="rId2" Type="http://schemas.openxmlformats.org/officeDocument/2006/relationships/image" Target="../media/image52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29.png"/><Relationship Id="rId2" Type="http://schemas.openxmlformats.org/officeDocument/2006/relationships/image" Target="../media/image52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21.png"/><Relationship Id="rId42" Type="http://schemas.openxmlformats.org/officeDocument/2006/relationships/image" Target="../media/image25.png"/><Relationship Id="rId47" Type="http://schemas.openxmlformats.org/officeDocument/2006/relationships/customXml" Target="../ink/ink24.xml"/><Relationship Id="rId50" Type="http://schemas.openxmlformats.org/officeDocument/2006/relationships/image" Target="../media/image29.png"/><Relationship Id="rId7" Type="http://schemas.openxmlformats.org/officeDocument/2006/relationships/customXml" Target="../ink/ink4.xml"/><Relationship Id="rId2" Type="http://schemas.openxmlformats.org/officeDocument/2006/relationships/customXml" Target="../ink/ink1.xml"/><Relationship Id="rId16" Type="http://schemas.openxmlformats.org/officeDocument/2006/relationships/image" Target="../media/image12.png"/><Relationship Id="rId29" Type="http://schemas.openxmlformats.org/officeDocument/2006/relationships/customXml" Target="../ink/ink15.xml"/><Relationship Id="rId11" Type="http://schemas.openxmlformats.org/officeDocument/2006/relationships/customXml" Target="../ink/ink6.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9.xml"/><Relationship Id="rId40" Type="http://schemas.openxmlformats.org/officeDocument/2006/relationships/image" Target="../media/image24.png"/><Relationship Id="rId45" Type="http://schemas.openxmlformats.org/officeDocument/2006/relationships/customXml" Target="../ink/ink23.xml"/><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8.png"/><Relationship Id="rId36" Type="http://schemas.openxmlformats.org/officeDocument/2006/relationships/image" Target="../media/image22.png"/><Relationship Id="rId49" Type="http://schemas.openxmlformats.org/officeDocument/2006/relationships/customXml" Target="../ink/ink25.xml"/><Relationship Id="rId10" Type="http://schemas.openxmlformats.org/officeDocument/2006/relationships/image" Target="../media/image910.png"/><Relationship Id="rId19" Type="http://schemas.openxmlformats.org/officeDocument/2006/relationships/customXml" Target="../ink/ink10.xml"/><Relationship Id="rId31" Type="http://schemas.openxmlformats.org/officeDocument/2006/relationships/customXml" Target="../ink/ink16.xml"/><Relationship Id="rId44" Type="http://schemas.openxmlformats.org/officeDocument/2006/relationships/image" Target="../media/image26.png"/><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4.xml"/><Relationship Id="rId30" Type="http://schemas.openxmlformats.org/officeDocument/2006/relationships/image" Target="../media/image19.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8.png"/><Relationship Id="rId8" Type="http://schemas.openxmlformats.org/officeDocument/2006/relationships/image" Target="../media/image810.png"/><Relationship Id="rId3" Type="http://schemas.openxmlformats.org/officeDocument/2006/relationships/image" Target="../media/image6.png"/><Relationship Id="rId12" Type="http://schemas.openxmlformats.org/officeDocument/2006/relationships/image" Target="../media/image103.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23.png"/><Relationship Id="rId46" Type="http://schemas.openxmlformats.org/officeDocument/2006/relationships/image" Target="../media/image27.png"/><Relationship Id="rId20" Type="http://schemas.openxmlformats.org/officeDocument/2006/relationships/image" Target="../media/image14.png"/><Relationship Id="rId41"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image" Target="../media/image710.png"/></Relationships>
</file>

<file path=ppt/slides/_rels/slide17.xml.rels><?xml version="1.0" encoding="UTF-8" standalone="yes"?>
<Relationships xmlns="http://schemas.openxmlformats.org/package/2006/relationships"><Relationship Id="rId117" Type="http://schemas.openxmlformats.org/officeDocument/2006/relationships/customXml" Target="../ink/ink111.xml"/><Relationship Id="rId21" Type="http://schemas.openxmlformats.org/officeDocument/2006/relationships/customXml" Target="../ink/ink36.xml"/><Relationship Id="rId42" Type="http://schemas.openxmlformats.org/officeDocument/2006/relationships/image" Target="../media/image25.png"/><Relationship Id="rId63" Type="http://schemas.openxmlformats.org/officeDocument/2006/relationships/customXml" Target="../ink/ink63.xml"/><Relationship Id="rId84" Type="http://schemas.openxmlformats.org/officeDocument/2006/relationships/customXml" Target="../ink/ink78.xml"/><Relationship Id="rId138" Type="http://schemas.openxmlformats.org/officeDocument/2006/relationships/customXml" Target="../ink/ink132.xml"/><Relationship Id="rId159" Type="http://schemas.openxmlformats.org/officeDocument/2006/relationships/customXml" Target="../ink/ink153.xml"/><Relationship Id="rId170" Type="http://schemas.openxmlformats.org/officeDocument/2006/relationships/customXml" Target="../ink/ink164.xml"/><Relationship Id="rId107" Type="http://schemas.openxmlformats.org/officeDocument/2006/relationships/customXml" Target="../ink/ink101.xml"/><Relationship Id="rId11" Type="http://schemas.openxmlformats.org/officeDocument/2006/relationships/customXml" Target="../ink/ink31.xml"/><Relationship Id="rId32" Type="http://schemas.openxmlformats.org/officeDocument/2006/relationships/image" Target="../media/image20.png"/><Relationship Id="rId53" Type="http://schemas.openxmlformats.org/officeDocument/2006/relationships/customXml" Target="../ink/ink53.xml"/><Relationship Id="rId74" Type="http://schemas.openxmlformats.org/officeDocument/2006/relationships/image" Target="../media/image33.png"/><Relationship Id="rId128" Type="http://schemas.openxmlformats.org/officeDocument/2006/relationships/customXml" Target="../ink/ink122.xml"/><Relationship Id="rId149" Type="http://schemas.openxmlformats.org/officeDocument/2006/relationships/customXml" Target="../ink/ink143.xml"/><Relationship Id="rId5" Type="http://schemas.openxmlformats.org/officeDocument/2006/relationships/customXml" Target="../ink/ink28.xml"/><Relationship Id="rId95" Type="http://schemas.openxmlformats.org/officeDocument/2006/relationships/customXml" Target="../ink/ink89.xml"/><Relationship Id="rId160" Type="http://schemas.openxmlformats.org/officeDocument/2006/relationships/customXml" Target="../ink/ink154.xml"/><Relationship Id="rId22" Type="http://schemas.openxmlformats.org/officeDocument/2006/relationships/image" Target="../media/image15.png"/><Relationship Id="rId43" Type="http://schemas.openxmlformats.org/officeDocument/2006/relationships/customXml" Target="../ink/ink47.xml"/><Relationship Id="rId64" Type="http://schemas.openxmlformats.org/officeDocument/2006/relationships/customXml" Target="../ink/ink64.xml"/><Relationship Id="rId118" Type="http://schemas.openxmlformats.org/officeDocument/2006/relationships/customXml" Target="../ink/ink112.xml"/><Relationship Id="rId139" Type="http://schemas.openxmlformats.org/officeDocument/2006/relationships/customXml" Target="../ink/ink133.xml"/><Relationship Id="rId85" Type="http://schemas.openxmlformats.org/officeDocument/2006/relationships/customXml" Target="../ink/ink79.xml"/><Relationship Id="rId150" Type="http://schemas.openxmlformats.org/officeDocument/2006/relationships/customXml" Target="../ink/ink144.xml"/><Relationship Id="rId12" Type="http://schemas.openxmlformats.org/officeDocument/2006/relationships/image" Target="../media/image103.png"/><Relationship Id="rId33" Type="http://schemas.openxmlformats.org/officeDocument/2006/relationships/customXml" Target="../ink/ink42.xml"/><Relationship Id="rId108" Type="http://schemas.openxmlformats.org/officeDocument/2006/relationships/customXml" Target="../ink/ink102.xml"/><Relationship Id="rId129" Type="http://schemas.openxmlformats.org/officeDocument/2006/relationships/customXml" Target="../ink/ink123.xml"/><Relationship Id="rId54" Type="http://schemas.openxmlformats.org/officeDocument/2006/relationships/customXml" Target="../ink/ink54.xml"/><Relationship Id="rId70" Type="http://schemas.openxmlformats.org/officeDocument/2006/relationships/image" Target="../media/image31.png"/><Relationship Id="rId75" Type="http://schemas.openxmlformats.org/officeDocument/2006/relationships/customXml" Target="../ink/ink71.xml"/><Relationship Id="rId91" Type="http://schemas.openxmlformats.org/officeDocument/2006/relationships/customXml" Target="../ink/ink85.xml"/><Relationship Id="rId96" Type="http://schemas.openxmlformats.org/officeDocument/2006/relationships/customXml" Target="../ink/ink90.xml"/><Relationship Id="rId140" Type="http://schemas.openxmlformats.org/officeDocument/2006/relationships/customXml" Target="../ink/ink134.xml"/><Relationship Id="rId145" Type="http://schemas.openxmlformats.org/officeDocument/2006/relationships/customXml" Target="../ink/ink139.xml"/><Relationship Id="rId161" Type="http://schemas.openxmlformats.org/officeDocument/2006/relationships/customXml" Target="../ink/ink155.xml"/><Relationship Id="rId166" Type="http://schemas.openxmlformats.org/officeDocument/2006/relationships/customXml" Target="../ink/ink160.xml"/><Relationship Id="rId1" Type="http://schemas.openxmlformats.org/officeDocument/2006/relationships/slideLayout" Target="../slideLayouts/slideLayout2.xml"/><Relationship Id="rId6" Type="http://schemas.openxmlformats.org/officeDocument/2006/relationships/image" Target="../media/image710.png"/><Relationship Id="rId23" Type="http://schemas.openxmlformats.org/officeDocument/2006/relationships/customXml" Target="../ink/ink37.xml"/><Relationship Id="rId28" Type="http://schemas.openxmlformats.org/officeDocument/2006/relationships/image" Target="../media/image18.png"/><Relationship Id="rId49" Type="http://schemas.openxmlformats.org/officeDocument/2006/relationships/customXml" Target="../ink/ink50.xml"/><Relationship Id="rId114" Type="http://schemas.openxmlformats.org/officeDocument/2006/relationships/customXml" Target="../ink/ink108.xml"/><Relationship Id="rId119" Type="http://schemas.openxmlformats.org/officeDocument/2006/relationships/customXml" Target="../ink/ink113.xml"/><Relationship Id="rId44" Type="http://schemas.openxmlformats.org/officeDocument/2006/relationships/image" Target="../media/image26.png"/><Relationship Id="rId60" Type="http://schemas.openxmlformats.org/officeDocument/2006/relationships/customXml" Target="../ink/ink60.xml"/><Relationship Id="rId65" Type="http://schemas.openxmlformats.org/officeDocument/2006/relationships/customXml" Target="../ink/ink65.xml"/><Relationship Id="rId81" Type="http://schemas.openxmlformats.org/officeDocument/2006/relationships/customXml" Target="../ink/ink75.xml"/><Relationship Id="rId86" Type="http://schemas.openxmlformats.org/officeDocument/2006/relationships/customXml" Target="../ink/ink80.xml"/><Relationship Id="rId130" Type="http://schemas.openxmlformats.org/officeDocument/2006/relationships/customXml" Target="../ink/ink124.xml"/><Relationship Id="rId135" Type="http://schemas.openxmlformats.org/officeDocument/2006/relationships/customXml" Target="../ink/ink129.xml"/><Relationship Id="rId151" Type="http://schemas.openxmlformats.org/officeDocument/2006/relationships/customXml" Target="../ink/ink145.xml"/><Relationship Id="rId156" Type="http://schemas.openxmlformats.org/officeDocument/2006/relationships/customXml" Target="../ink/ink150.xml"/><Relationship Id="rId13" Type="http://schemas.openxmlformats.org/officeDocument/2006/relationships/customXml" Target="../ink/ink32.xml"/><Relationship Id="rId18" Type="http://schemas.openxmlformats.org/officeDocument/2006/relationships/image" Target="../media/image13.png"/><Relationship Id="rId39" Type="http://schemas.openxmlformats.org/officeDocument/2006/relationships/customXml" Target="../ink/ink45.xml"/><Relationship Id="rId109" Type="http://schemas.openxmlformats.org/officeDocument/2006/relationships/customXml" Target="../ink/ink103.xml"/><Relationship Id="rId34" Type="http://schemas.openxmlformats.org/officeDocument/2006/relationships/image" Target="../media/image21.png"/><Relationship Id="rId50" Type="http://schemas.openxmlformats.org/officeDocument/2006/relationships/image" Target="../media/image29.png"/><Relationship Id="rId55" Type="http://schemas.openxmlformats.org/officeDocument/2006/relationships/customXml" Target="../ink/ink55.xml"/><Relationship Id="rId76" Type="http://schemas.openxmlformats.org/officeDocument/2006/relationships/image" Target="../media/image34.png"/><Relationship Id="rId97" Type="http://schemas.openxmlformats.org/officeDocument/2006/relationships/customXml" Target="../ink/ink91.xml"/><Relationship Id="rId104" Type="http://schemas.openxmlformats.org/officeDocument/2006/relationships/customXml" Target="../ink/ink98.xml"/><Relationship Id="rId120" Type="http://schemas.openxmlformats.org/officeDocument/2006/relationships/customXml" Target="../ink/ink114.xml"/><Relationship Id="rId125" Type="http://schemas.openxmlformats.org/officeDocument/2006/relationships/customXml" Target="../ink/ink119.xml"/><Relationship Id="rId141" Type="http://schemas.openxmlformats.org/officeDocument/2006/relationships/customXml" Target="../ink/ink135.xml"/><Relationship Id="rId146" Type="http://schemas.openxmlformats.org/officeDocument/2006/relationships/customXml" Target="../ink/ink140.xml"/><Relationship Id="rId167" Type="http://schemas.openxmlformats.org/officeDocument/2006/relationships/customXml" Target="../ink/ink161.xml"/><Relationship Id="rId7" Type="http://schemas.openxmlformats.org/officeDocument/2006/relationships/customXml" Target="../ink/ink29.xml"/><Relationship Id="rId71" Type="http://schemas.openxmlformats.org/officeDocument/2006/relationships/customXml" Target="../ink/ink69.xml"/><Relationship Id="rId92" Type="http://schemas.openxmlformats.org/officeDocument/2006/relationships/customXml" Target="../ink/ink86.xml"/><Relationship Id="rId162" Type="http://schemas.openxmlformats.org/officeDocument/2006/relationships/customXml" Target="../ink/ink156.xml"/><Relationship Id="rId2" Type="http://schemas.openxmlformats.org/officeDocument/2006/relationships/customXml" Target="../ink/ink26.xml"/><Relationship Id="rId29" Type="http://schemas.openxmlformats.org/officeDocument/2006/relationships/customXml" Target="../ink/ink40.xml"/><Relationship Id="rId24" Type="http://schemas.openxmlformats.org/officeDocument/2006/relationships/image" Target="../media/image16.png"/><Relationship Id="rId40" Type="http://schemas.openxmlformats.org/officeDocument/2006/relationships/image" Target="../media/image24.png"/><Relationship Id="rId45" Type="http://schemas.openxmlformats.org/officeDocument/2006/relationships/customXml" Target="../ink/ink48.xml"/><Relationship Id="rId66" Type="http://schemas.openxmlformats.org/officeDocument/2006/relationships/customXml" Target="../ink/ink66.xml"/><Relationship Id="rId87" Type="http://schemas.openxmlformats.org/officeDocument/2006/relationships/customXml" Target="../ink/ink81.xml"/><Relationship Id="rId110" Type="http://schemas.openxmlformats.org/officeDocument/2006/relationships/customXml" Target="../ink/ink104.xml"/><Relationship Id="rId115" Type="http://schemas.openxmlformats.org/officeDocument/2006/relationships/customXml" Target="../ink/ink109.xml"/><Relationship Id="rId131" Type="http://schemas.openxmlformats.org/officeDocument/2006/relationships/customXml" Target="../ink/ink125.xml"/><Relationship Id="rId136" Type="http://schemas.openxmlformats.org/officeDocument/2006/relationships/customXml" Target="../ink/ink130.xml"/><Relationship Id="rId157" Type="http://schemas.openxmlformats.org/officeDocument/2006/relationships/customXml" Target="../ink/ink151.xml"/><Relationship Id="rId61" Type="http://schemas.openxmlformats.org/officeDocument/2006/relationships/customXml" Target="../ink/ink61.xml"/><Relationship Id="rId82" Type="http://schemas.openxmlformats.org/officeDocument/2006/relationships/customXml" Target="../ink/ink76.xml"/><Relationship Id="rId152" Type="http://schemas.openxmlformats.org/officeDocument/2006/relationships/customXml" Target="../ink/ink146.xml"/><Relationship Id="rId19" Type="http://schemas.openxmlformats.org/officeDocument/2006/relationships/customXml" Target="../ink/ink35.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43.xml"/><Relationship Id="rId56" Type="http://schemas.openxmlformats.org/officeDocument/2006/relationships/customXml" Target="../ink/ink56.xml"/><Relationship Id="rId77" Type="http://schemas.openxmlformats.org/officeDocument/2006/relationships/customXml" Target="../ink/ink72.xml"/><Relationship Id="rId100" Type="http://schemas.openxmlformats.org/officeDocument/2006/relationships/customXml" Target="../ink/ink94.xml"/><Relationship Id="rId105" Type="http://schemas.openxmlformats.org/officeDocument/2006/relationships/customXml" Target="../ink/ink99.xml"/><Relationship Id="rId126" Type="http://schemas.openxmlformats.org/officeDocument/2006/relationships/customXml" Target="../ink/ink120.xml"/><Relationship Id="rId147" Type="http://schemas.openxmlformats.org/officeDocument/2006/relationships/customXml" Target="../ink/ink141.xml"/><Relationship Id="rId168" Type="http://schemas.openxmlformats.org/officeDocument/2006/relationships/customXml" Target="../ink/ink162.xml"/><Relationship Id="rId8" Type="http://schemas.openxmlformats.org/officeDocument/2006/relationships/image" Target="../media/image810.png"/><Relationship Id="rId51" Type="http://schemas.openxmlformats.org/officeDocument/2006/relationships/customXml" Target="../ink/ink51.xml"/><Relationship Id="rId72" Type="http://schemas.openxmlformats.org/officeDocument/2006/relationships/image" Target="../media/image32.png"/><Relationship Id="rId93" Type="http://schemas.openxmlformats.org/officeDocument/2006/relationships/customXml" Target="../ink/ink87.xml"/><Relationship Id="rId98" Type="http://schemas.openxmlformats.org/officeDocument/2006/relationships/customXml" Target="../ink/ink92.xml"/><Relationship Id="rId121" Type="http://schemas.openxmlformats.org/officeDocument/2006/relationships/customXml" Target="../ink/ink115.xml"/><Relationship Id="rId142" Type="http://schemas.openxmlformats.org/officeDocument/2006/relationships/customXml" Target="../ink/ink136.xml"/><Relationship Id="rId163" Type="http://schemas.openxmlformats.org/officeDocument/2006/relationships/customXml" Target="../ink/ink157.xml"/><Relationship Id="rId3" Type="http://schemas.openxmlformats.org/officeDocument/2006/relationships/image" Target="../media/image6.png"/><Relationship Id="rId25" Type="http://schemas.openxmlformats.org/officeDocument/2006/relationships/customXml" Target="../ink/ink38.xml"/><Relationship Id="rId46" Type="http://schemas.openxmlformats.org/officeDocument/2006/relationships/image" Target="../media/image27.png"/><Relationship Id="rId67" Type="http://schemas.openxmlformats.org/officeDocument/2006/relationships/customXml" Target="../ink/ink67.xml"/><Relationship Id="rId116" Type="http://schemas.openxmlformats.org/officeDocument/2006/relationships/customXml" Target="../ink/ink110.xml"/><Relationship Id="rId137" Type="http://schemas.openxmlformats.org/officeDocument/2006/relationships/customXml" Target="../ink/ink131.xml"/><Relationship Id="rId158" Type="http://schemas.openxmlformats.org/officeDocument/2006/relationships/customXml" Target="../ink/ink152.xml"/><Relationship Id="rId20" Type="http://schemas.openxmlformats.org/officeDocument/2006/relationships/image" Target="../media/image14.png"/><Relationship Id="rId41" Type="http://schemas.openxmlformats.org/officeDocument/2006/relationships/customXml" Target="../ink/ink46.xml"/><Relationship Id="rId62" Type="http://schemas.openxmlformats.org/officeDocument/2006/relationships/customXml" Target="../ink/ink62.xml"/><Relationship Id="rId83" Type="http://schemas.openxmlformats.org/officeDocument/2006/relationships/customXml" Target="../ink/ink77.xml"/><Relationship Id="rId88" Type="http://schemas.openxmlformats.org/officeDocument/2006/relationships/customXml" Target="../ink/ink82.xml"/><Relationship Id="rId111" Type="http://schemas.openxmlformats.org/officeDocument/2006/relationships/customXml" Target="../ink/ink105.xml"/><Relationship Id="rId132" Type="http://schemas.openxmlformats.org/officeDocument/2006/relationships/customXml" Target="../ink/ink126.xml"/><Relationship Id="rId153" Type="http://schemas.openxmlformats.org/officeDocument/2006/relationships/customXml" Target="../ink/ink147.xml"/><Relationship Id="rId15" Type="http://schemas.openxmlformats.org/officeDocument/2006/relationships/customXml" Target="../ink/ink33.xml"/><Relationship Id="rId36" Type="http://schemas.openxmlformats.org/officeDocument/2006/relationships/image" Target="../media/image22.png"/><Relationship Id="rId57" Type="http://schemas.openxmlformats.org/officeDocument/2006/relationships/customXml" Target="../ink/ink57.xml"/><Relationship Id="rId106" Type="http://schemas.openxmlformats.org/officeDocument/2006/relationships/customXml" Target="../ink/ink100.xml"/><Relationship Id="rId127" Type="http://schemas.openxmlformats.org/officeDocument/2006/relationships/customXml" Target="../ink/ink121.xml"/><Relationship Id="rId10" Type="http://schemas.openxmlformats.org/officeDocument/2006/relationships/image" Target="../media/image910.png"/><Relationship Id="rId31" Type="http://schemas.openxmlformats.org/officeDocument/2006/relationships/customXml" Target="../ink/ink41.xml"/><Relationship Id="rId52" Type="http://schemas.openxmlformats.org/officeDocument/2006/relationships/customXml" Target="../ink/ink52.xml"/><Relationship Id="rId73" Type="http://schemas.openxmlformats.org/officeDocument/2006/relationships/customXml" Target="../ink/ink70.xml"/><Relationship Id="rId78" Type="http://schemas.openxmlformats.org/officeDocument/2006/relationships/image" Target="../media/image35.png"/><Relationship Id="rId94" Type="http://schemas.openxmlformats.org/officeDocument/2006/relationships/customXml" Target="../ink/ink88.xml"/><Relationship Id="rId99" Type="http://schemas.openxmlformats.org/officeDocument/2006/relationships/customXml" Target="../ink/ink93.xml"/><Relationship Id="rId101" Type="http://schemas.openxmlformats.org/officeDocument/2006/relationships/customXml" Target="../ink/ink95.xml"/><Relationship Id="rId122" Type="http://schemas.openxmlformats.org/officeDocument/2006/relationships/customXml" Target="../ink/ink116.xml"/><Relationship Id="rId143" Type="http://schemas.openxmlformats.org/officeDocument/2006/relationships/customXml" Target="../ink/ink137.xml"/><Relationship Id="rId148" Type="http://schemas.openxmlformats.org/officeDocument/2006/relationships/customXml" Target="../ink/ink142.xml"/><Relationship Id="rId164" Type="http://schemas.openxmlformats.org/officeDocument/2006/relationships/customXml" Target="../ink/ink158.xml"/><Relationship Id="rId169" Type="http://schemas.openxmlformats.org/officeDocument/2006/relationships/customXml" Target="../ink/ink163.xml"/><Relationship Id="rId4" Type="http://schemas.openxmlformats.org/officeDocument/2006/relationships/customXml" Target="../ink/ink27.xml"/><Relationship Id="rId9" Type="http://schemas.openxmlformats.org/officeDocument/2006/relationships/customXml" Target="../ink/ink30.xml"/><Relationship Id="rId26" Type="http://schemas.openxmlformats.org/officeDocument/2006/relationships/image" Target="../media/image17.png"/><Relationship Id="rId47" Type="http://schemas.openxmlformats.org/officeDocument/2006/relationships/customXml" Target="../ink/ink49.xml"/><Relationship Id="rId68" Type="http://schemas.openxmlformats.org/officeDocument/2006/relationships/image" Target="../media/image30.png"/><Relationship Id="rId89" Type="http://schemas.openxmlformats.org/officeDocument/2006/relationships/customXml" Target="../ink/ink83.xml"/><Relationship Id="rId112" Type="http://schemas.openxmlformats.org/officeDocument/2006/relationships/customXml" Target="../ink/ink106.xml"/><Relationship Id="rId133" Type="http://schemas.openxmlformats.org/officeDocument/2006/relationships/customXml" Target="../ink/ink127.xml"/><Relationship Id="rId154" Type="http://schemas.openxmlformats.org/officeDocument/2006/relationships/customXml" Target="../ink/ink148.xml"/><Relationship Id="rId16" Type="http://schemas.openxmlformats.org/officeDocument/2006/relationships/image" Target="../media/image12.png"/><Relationship Id="rId37" Type="http://schemas.openxmlformats.org/officeDocument/2006/relationships/customXml" Target="../ink/ink44.xml"/><Relationship Id="rId58" Type="http://schemas.openxmlformats.org/officeDocument/2006/relationships/customXml" Target="../ink/ink58.xml"/><Relationship Id="rId79" Type="http://schemas.openxmlformats.org/officeDocument/2006/relationships/customXml" Target="../ink/ink73.xml"/><Relationship Id="rId102" Type="http://schemas.openxmlformats.org/officeDocument/2006/relationships/customXml" Target="../ink/ink96.xml"/><Relationship Id="rId123" Type="http://schemas.openxmlformats.org/officeDocument/2006/relationships/customXml" Target="../ink/ink117.xml"/><Relationship Id="rId144" Type="http://schemas.openxmlformats.org/officeDocument/2006/relationships/customXml" Target="../ink/ink138.xml"/><Relationship Id="rId90" Type="http://schemas.openxmlformats.org/officeDocument/2006/relationships/customXml" Target="../ink/ink84.xml"/><Relationship Id="rId165" Type="http://schemas.openxmlformats.org/officeDocument/2006/relationships/customXml" Target="../ink/ink159.xml"/><Relationship Id="rId27" Type="http://schemas.openxmlformats.org/officeDocument/2006/relationships/customXml" Target="../ink/ink39.xml"/><Relationship Id="rId48" Type="http://schemas.openxmlformats.org/officeDocument/2006/relationships/image" Target="../media/image28.png"/><Relationship Id="rId69" Type="http://schemas.openxmlformats.org/officeDocument/2006/relationships/customXml" Target="../ink/ink68.xml"/><Relationship Id="rId113" Type="http://schemas.openxmlformats.org/officeDocument/2006/relationships/customXml" Target="../ink/ink107.xml"/><Relationship Id="rId134" Type="http://schemas.openxmlformats.org/officeDocument/2006/relationships/customXml" Target="../ink/ink128.xml"/><Relationship Id="rId80" Type="http://schemas.openxmlformats.org/officeDocument/2006/relationships/customXml" Target="../ink/ink74.xml"/><Relationship Id="rId155" Type="http://schemas.openxmlformats.org/officeDocument/2006/relationships/customXml" Target="../ink/ink149.xml"/><Relationship Id="rId17" Type="http://schemas.openxmlformats.org/officeDocument/2006/relationships/customXml" Target="../ink/ink34.xml"/><Relationship Id="rId38" Type="http://schemas.openxmlformats.org/officeDocument/2006/relationships/image" Target="../media/image23.png"/><Relationship Id="rId59" Type="http://schemas.openxmlformats.org/officeDocument/2006/relationships/customXml" Target="../ink/ink59.xml"/><Relationship Id="rId103" Type="http://schemas.openxmlformats.org/officeDocument/2006/relationships/customXml" Target="../ink/ink97.xml"/><Relationship Id="rId124" Type="http://schemas.openxmlformats.org/officeDocument/2006/relationships/customXml" Target="../ink/ink118.xml"/></Relationships>
</file>

<file path=ppt/slides/_rels/slide18.xml.rels><?xml version="1.0" encoding="UTF-8" standalone="yes"?>
<Relationships xmlns="http://schemas.openxmlformats.org/package/2006/relationships"><Relationship Id="rId26" Type="http://schemas.openxmlformats.org/officeDocument/2006/relationships/image" Target="../media/image29.png"/><Relationship Id="rId117" Type="http://schemas.openxmlformats.org/officeDocument/2006/relationships/customXml" Target="../ink/ink250.xml"/><Relationship Id="rId21" Type="http://schemas.openxmlformats.org/officeDocument/2006/relationships/customXml" Target="../ink/ink175.xml"/><Relationship Id="rId42" Type="http://schemas.openxmlformats.org/officeDocument/2006/relationships/customXml" Target="../ink/ink193.xml"/><Relationship Id="rId47" Type="http://schemas.openxmlformats.org/officeDocument/2006/relationships/customXml" Target="../ink/ink196.xml"/><Relationship Id="rId63" Type="http://schemas.openxmlformats.org/officeDocument/2006/relationships/customXml" Target="../ink/ink208.xml"/><Relationship Id="rId68" Type="http://schemas.openxmlformats.org/officeDocument/2006/relationships/customXml" Target="../ink/ink213.xml"/><Relationship Id="rId84" Type="http://schemas.openxmlformats.org/officeDocument/2006/relationships/image" Target="../media/image17.png"/><Relationship Id="rId89" Type="http://schemas.openxmlformats.org/officeDocument/2006/relationships/customXml" Target="../ink/ink228.xml"/><Relationship Id="rId112" Type="http://schemas.openxmlformats.org/officeDocument/2006/relationships/customXml" Target="../ink/ink245.xml"/><Relationship Id="rId16" Type="http://schemas.openxmlformats.org/officeDocument/2006/relationships/image" Target="../media/image12.png"/><Relationship Id="rId107" Type="http://schemas.openxmlformats.org/officeDocument/2006/relationships/customXml" Target="../ink/ink242.xml"/><Relationship Id="rId11" Type="http://schemas.openxmlformats.org/officeDocument/2006/relationships/customXml" Target="../ink/ink170.xml"/><Relationship Id="rId32" Type="http://schemas.openxmlformats.org/officeDocument/2006/relationships/customXml" Target="../ink/ink183.xml"/><Relationship Id="rId37" Type="http://schemas.openxmlformats.org/officeDocument/2006/relationships/customXml" Target="../ink/ink188.xml"/><Relationship Id="rId53" Type="http://schemas.openxmlformats.org/officeDocument/2006/relationships/customXml" Target="../ink/ink199.xml"/><Relationship Id="rId58" Type="http://schemas.openxmlformats.org/officeDocument/2006/relationships/customXml" Target="../ink/ink203.xml"/><Relationship Id="rId74" Type="http://schemas.openxmlformats.org/officeDocument/2006/relationships/customXml" Target="../ink/ink219.xml"/><Relationship Id="rId79" Type="http://schemas.openxmlformats.org/officeDocument/2006/relationships/customXml" Target="../ink/ink222.xml"/><Relationship Id="rId102" Type="http://schemas.openxmlformats.org/officeDocument/2006/relationships/image" Target="../media/image20.png"/><Relationship Id="rId123" Type="http://schemas.openxmlformats.org/officeDocument/2006/relationships/customXml" Target="../ink/ink256.xml"/><Relationship Id="rId5" Type="http://schemas.openxmlformats.org/officeDocument/2006/relationships/customXml" Target="../ink/ink167.xml"/><Relationship Id="rId90" Type="http://schemas.openxmlformats.org/officeDocument/2006/relationships/customXml" Target="../ink/ink229.xml"/><Relationship Id="rId95" Type="http://schemas.openxmlformats.org/officeDocument/2006/relationships/customXml" Target="../ink/ink234.xml"/><Relationship Id="rId22" Type="http://schemas.openxmlformats.org/officeDocument/2006/relationships/image" Target="../media/image27.png"/><Relationship Id="rId27" Type="http://schemas.openxmlformats.org/officeDocument/2006/relationships/customXml" Target="../ink/ink178.xml"/><Relationship Id="rId43" Type="http://schemas.openxmlformats.org/officeDocument/2006/relationships/customXml" Target="../ink/ink194.xml"/><Relationship Id="rId48" Type="http://schemas.openxmlformats.org/officeDocument/2006/relationships/image" Target="../media/image32.png"/><Relationship Id="rId64" Type="http://schemas.openxmlformats.org/officeDocument/2006/relationships/customXml" Target="../ink/ink209.xml"/><Relationship Id="rId69" Type="http://schemas.openxmlformats.org/officeDocument/2006/relationships/customXml" Target="../ink/ink214.xml"/><Relationship Id="rId113" Type="http://schemas.openxmlformats.org/officeDocument/2006/relationships/customXml" Target="../ink/ink246.xml"/><Relationship Id="rId118" Type="http://schemas.openxmlformats.org/officeDocument/2006/relationships/customXml" Target="../ink/ink251.xml"/><Relationship Id="rId80" Type="http://schemas.openxmlformats.org/officeDocument/2006/relationships/image" Target="../media/image15.png"/><Relationship Id="rId85" Type="http://schemas.openxmlformats.org/officeDocument/2006/relationships/customXml" Target="../ink/ink225.xml"/><Relationship Id="rId12" Type="http://schemas.openxmlformats.org/officeDocument/2006/relationships/image" Target="../media/image103.png"/><Relationship Id="rId17" Type="http://schemas.openxmlformats.org/officeDocument/2006/relationships/customXml" Target="../ink/ink173.xml"/><Relationship Id="rId33" Type="http://schemas.openxmlformats.org/officeDocument/2006/relationships/customXml" Target="../ink/ink184.xml"/><Relationship Id="rId38" Type="http://schemas.openxmlformats.org/officeDocument/2006/relationships/customXml" Target="../ink/ink189.xml"/><Relationship Id="rId59" Type="http://schemas.openxmlformats.org/officeDocument/2006/relationships/customXml" Target="../ink/ink204.xml"/><Relationship Id="rId103" Type="http://schemas.openxmlformats.org/officeDocument/2006/relationships/customXml" Target="../ink/ink240.xml"/><Relationship Id="rId108" Type="http://schemas.openxmlformats.org/officeDocument/2006/relationships/image" Target="../media/image23.png"/><Relationship Id="rId124" Type="http://schemas.openxmlformats.org/officeDocument/2006/relationships/image" Target="../media/image36.png"/><Relationship Id="rId54" Type="http://schemas.openxmlformats.org/officeDocument/2006/relationships/image" Target="../media/image35.png"/><Relationship Id="rId70" Type="http://schemas.openxmlformats.org/officeDocument/2006/relationships/customXml" Target="../ink/ink215.xml"/><Relationship Id="rId75" Type="http://schemas.openxmlformats.org/officeDocument/2006/relationships/customXml" Target="../ink/ink220.xml"/><Relationship Id="rId91" Type="http://schemas.openxmlformats.org/officeDocument/2006/relationships/customXml" Target="../ink/ink230.xml"/><Relationship Id="rId96" Type="http://schemas.openxmlformats.org/officeDocument/2006/relationships/customXml" Target="../ink/ink235.xml"/><Relationship Id="rId1" Type="http://schemas.openxmlformats.org/officeDocument/2006/relationships/slideLayout" Target="../slideLayouts/slideLayout2.xml"/><Relationship Id="rId6" Type="http://schemas.openxmlformats.org/officeDocument/2006/relationships/image" Target="../media/image710.png"/><Relationship Id="rId23" Type="http://schemas.openxmlformats.org/officeDocument/2006/relationships/customXml" Target="../ink/ink176.xml"/><Relationship Id="rId28" Type="http://schemas.openxmlformats.org/officeDocument/2006/relationships/customXml" Target="../ink/ink179.xml"/><Relationship Id="rId49" Type="http://schemas.openxmlformats.org/officeDocument/2006/relationships/customXml" Target="../ink/ink197.xml"/><Relationship Id="rId114" Type="http://schemas.openxmlformats.org/officeDocument/2006/relationships/customXml" Target="../ink/ink247.xml"/><Relationship Id="rId119" Type="http://schemas.openxmlformats.org/officeDocument/2006/relationships/customXml" Target="../ink/ink252.xml"/><Relationship Id="rId44" Type="http://schemas.openxmlformats.org/officeDocument/2006/relationships/image" Target="../media/image30.png"/><Relationship Id="rId60" Type="http://schemas.openxmlformats.org/officeDocument/2006/relationships/customXml" Target="../ink/ink205.xml"/><Relationship Id="rId65" Type="http://schemas.openxmlformats.org/officeDocument/2006/relationships/customXml" Target="../ink/ink210.xml"/><Relationship Id="rId81" Type="http://schemas.openxmlformats.org/officeDocument/2006/relationships/customXml" Target="../ink/ink223.xml"/><Relationship Id="rId86" Type="http://schemas.openxmlformats.org/officeDocument/2006/relationships/image" Target="../media/image18.png"/><Relationship Id="rId4" Type="http://schemas.openxmlformats.org/officeDocument/2006/relationships/customXml" Target="../ink/ink166.xml"/><Relationship Id="rId9" Type="http://schemas.openxmlformats.org/officeDocument/2006/relationships/customXml" Target="../ink/ink169.xml"/><Relationship Id="rId13" Type="http://schemas.openxmlformats.org/officeDocument/2006/relationships/customXml" Target="../ink/ink171.xml"/><Relationship Id="rId18" Type="http://schemas.openxmlformats.org/officeDocument/2006/relationships/image" Target="../media/image25.png"/><Relationship Id="rId39" Type="http://schemas.openxmlformats.org/officeDocument/2006/relationships/customXml" Target="../ink/ink190.xml"/><Relationship Id="rId109" Type="http://schemas.openxmlformats.org/officeDocument/2006/relationships/customXml" Target="../ink/ink243.xml"/><Relationship Id="rId34" Type="http://schemas.openxmlformats.org/officeDocument/2006/relationships/customXml" Target="../ink/ink185.xml"/><Relationship Id="rId50" Type="http://schemas.openxmlformats.org/officeDocument/2006/relationships/image" Target="../media/image33.png"/><Relationship Id="rId55" Type="http://schemas.openxmlformats.org/officeDocument/2006/relationships/customXml" Target="../ink/ink200.xml"/><Relationship Id="rId76" Type="http://schemas.openxmlformats.org/officeDocument/2006/relationships/image" Target="../media/image13.png"/><Relationship Id="rId97" Type="http://schemas.openxmlformats.org/officeDocument/2006/relationships/customXml" Target="../ink/ink236.xml"/><Relationship Id="rId104" Type="http://schemas.openxmlformats.org/officeDocument/2006/relationships/image" Target="../media/image21.png"/><Relationship Id="rId120" Type="http://schemas.openxmlformats.org/officeDocument/2006/relationships/customXml" Target="../ink/ink253.xml"/><Relationship Id="rId7" Type="http://schemas.openxmlformats.org/officeDocument/2006/relationships/customXml" Target="../ink/ink168.xml"/><Relationship Id="rId71" Type="http://schemas.openxmlformats.org/officeDocument/2006/relationships/customXml" Target="../ink/ink216.xml"/><Relationship Id="rId92" Type="http://schemas.openxmlformats.org/officeDocument/2006/relationships/customXml" Target="../ink/ink231.xml"/><Relationship Id="rId2" Type="http://schemas.openxmlformats.org/officeDocument/2006/relationships/customXml" Target="../ink/ink165.xml"/><Relationship Id="rId29" Type="http://schemas.openxmlformats.org/officeDocument/2006/relationships/customXml" Target="../ink/ink180.xml"/><Relationship Id="rId24" Type="http://schemas.openxmlformats.org/officeDocument/2006/relationships/image" Target="../media/image28.png"/><Relationship Id="rId40" Type="http://schemas.openxmlformats.org/officeDocument/2006/relationships/customXml" Target="../ink/ink191.xml"/><Relationship Id="rId45" Type="http://schemas.openxmlformats.org/officeDocument/2006/relationships/customXml" Target="../ink/ink195.xml"/><Relationship Id="rId66" Type="http://schemas.openxmlformats.org/officeDocument/2006/relationships/customXml" Target="../ink/ink211.xml"/><Relationship Id="rId87" Type="http://schemas.openxmlformats.org/officeDocument/2006/relationships/customXml" Target="../ink/ink226.xml"/><Relationship Id="rId110" Type="http://schemas.openxmlformats.org/officeDocument/2006/relationships/image" Target="../media/image24.png"/><Relationship Id="rId115" Type="http://schemas.openxmlformats.org/officeDocument/2006/relationships/customXml" Target="../ink/ink248.xml"/><Relationship Id="rId61" Type="http://schemas.openxmlformats.org/officeDocument/2006/relationships/customXml" Target="../ink/ink206.xml"/><Relationship Id="rId82" Type="http://schemas.openxmlformats.org/officeDocument/2006/relationships/image" Target="../media/image16.png"/><Relationship Id="rId19" Type="http://schemas.openxmlformats.org/officeDocument/2006/relationships/customXml" Target="../ink/ink174.xml"/><Relationship Id="rId14" Type="http://schemas.openxmlformats.org/officeDocument/2006/relationships/image" Target="../media/image11.png"/><Relationship Id="rId30" Type="http://schemas.openxmlformats.org/officeDocument/2006/relationships/customXml" Target="../ink/ink181.xml"/><Relationship Id="rId35" Type="http://schemas.openxmlformats.org/officeDocument/2006/relationships/customXml" Target="../ink/ink186.xml"/><Relationship Id="rId56" Type="http://schemas.openxmlformats.org/officeDocument/2006/relationships/customXml" Target="../ink/ink201.xml"/><Relationship Id="rId77" Type="http://schemas.openxmlformats.org/officeDocument/2006/relationships/customXml" Target="../ink/ink221.xml"/><Relationship Id="rId100" Type="http://schemas.openxmlformats.org/officeDocument/2006/relationships/image" Target="../media/image19.png"/><Relationship Id="rId105" Type="http://schemas.openxmlformats.org/officeDocument/2006/relationships/customXml" Target="../ink/ink241.xml"/><Relationship Id="rId8" Type="http://schemas.openxmlformats.org/officeDocument/2006/relationships/image" Target="../media/image810.png"/><Relationship Id="rId51" Type="http://schemas.openxmlformats.org/officeDocument/2006/relationships/customXml" Target="../ink/ink198.xml"/><Relationship Id="rId72" Type="http://schemas.openxmlformats.org/officeDocument/2006/relationships/customXml" Target="../ink/ink217.xml"/><Relationship Id="rId93" Type="http://schemas.openxmlformats.org/officeDocument/2006/relationships/customXml" Target="../ink/ink232.xml"/><Relationship Id="rId98" Type="http://schemas.openxmlformats.org/officeDocument/2006/relationships/customXml" Target="../ink/ink237.xml"/><Relationship Id="rId121" Type="http://schemas.openxmlformats.org/officeDocument/2006/relationships/customXml" Target="../ink/ink254.xml"/><Relationship Id="rId3" Type="http://schemas.openxmlformats.org/officeDocument/2006/relationships/image" Target="../media/image6.png"/><Relationship Id="rId25" Type="http://schemas.openxmlformats.org/officeDocument/2006/relationships/customXml" Target="../ink/ink177.xml"/><Relationship Id="rId46" Type="http://schemas.openxmlformats.org/officeDocument/2006/relationships/image" Target="../media/image31.png"/><Relationship Id="rId67" Type="http://schemas.openxmlformats.org/officeDocument/2006/relationships/customXml" Target="../ink/ink212.xml"/><Relationship Id="rId116" Type="http://schemas.openxmlformats.org/officeDocument/2006/relationships/customXml" Target="../ink/ink249.xml"/><Relationship Id="rId20" Type="http://schemas.openxmlformats.org/officeDocument/2006/relationships/image" Target="../media/image26.png"/><Relationship Id="rId41" Type="http://schemas.openxmlformats.org/officeDocument/2006/relationships/customXml" Target="../ink/ink192.xml"/><Relationship Id="rId62" Type="http://schemas.openxmlformats.org/officeDocument/2006/relationships/customXml" Target="../ink/ink207.xml"/><Relationship Id="rId83" Type="http://schemas.openxmlformats.org/officeDocument/2006/relationships/customXml" Target="../ink/ink224.xml"/><Relationship Id="rId88" Type="http://schemas.openxmlformats.org/officeDocument/2006/relationships/customXml" Target="../ink/ink227.xml"/><Relationship Id="rId111" Type="http://schemas.openxmlformats.org/officeDocument/2006/relationships/customXml" Target="../ink/ink244.xml"/><Relationship Id="rId15" Type="http://schemas.openxmlformats.org/officeDocument/2006/relationships/customXml" Target="../ink/ink172.xml"/><Relationship Id="rId36" Type="http://schemas.openxmlformats.org/officeDocument/2006/relationships/customXml" Target="../ink/ink187.xml"/><Relationship Id="rId57" Type="http://schemas.openxmlformats.org/officeDocument/2006/relationships/customXml" Target="../ink/ink202.xml"/><Relationship Id="rId106" Type="http://schemas.openxmlformats.org/officeDocument/2006/relationships/image" Target="../media/image22.png"/><Relationship Id="rId10" Type="http://schemas.openxmlformats.org/officeDocument/2006/relationships/image" Target="../media/image910.png"/><Relationship Id="rId31" Type="http://schemas.openxmlformats.org/officeDocument/2006/relationships/customXml" Target="../ink/ink182.xml"/><Relationship Id="rId52" Type="http://schemas.openxmlformats.org/officeDocument/2006/relationships/image" Target="../media/image34.png"/><Relationship Id="rId73" Type="http://schemas.openxmlformats.org/officeDocument/2006/relationships/customXml" Target="../ink/ink218.xml"/><Relationship Id="rId78" Type="http://schemas.openxmlformats.org/officeDocument/2006/relationships/image" Target="../media/image14.png"/><Relationship Id="rId94" Type="http://schemas.openxmlformats.org/officeDocument/2006/relationships/customXml" Target="../ink/ink233.xml"/><Relationship Id="rId99" Type="http://schemas.openxmlformats.org/officeDocument/2006/relationships/customXml" Target="../ink/ink238.xml"/><Relationship Id="rId101" Type="http://schemas.openxmlformats.org/officeDocument/2006/relationships/customXml" Target="../ink/ink239.xml"/><Relationship Id="rId122" Type="http://schemas.openxmlformats.org/officeDocument/2006/relationships/customXml" Target="../ink/ink25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358.xml"/><Relationship Id="rId21" Type="http://schemas.openxmlformats.org/officeDocument/2006/relationships/customXml" Target="../ink/ink268.xml"/><Relationship Id="rId42" Type="http://schemas.openxmlformats.org/officeDocument/2006/relationships/customXml" Target="../ink/ink289.xml"/><Relationship Id="rId63" Type="http://schemas.openxmlformats.org/officeDocument/2006/relationships/customXml" Target="../ink/ink304.xml"/><Relationship Id="rId84" Type="http://schemas.openxmlformats.org/officeDocument/2006/relationships/customXml" Target="../ink/ink325.xml"/><Relationship Id="rId138" Type="http://schemas.openxmlformats.org/officeDocument/2006/relationships/customXml" Target="../ink/ink379.xml"/><Relationship Id="rId159" Type="http://schemas.openxmlformats.org/officeDocument/2006/relationships/customXml" Target="../ink/ink398.xml"/><Relationship Id="rId107" Type="http://schemas.openxmlformats.org/officeDocument/2006/relationships/customXml" Target="../ink/ink348.xml"/><Relationship Id="rId11" Type="http://schemas.openxmlformats.org/officeDocument/2006/relationships/image" Target="../media/image41.png"/><Relationship Id="rId32" Type="http://schemas.openxmlformats.org/officeDocument/2006/relationships/customXml" Target="../ink/ink279.xml"/><Relationship Id="rId53" Type="http://schemas.openxmlformats.org/officeDocument/2006/relationships/image" Target="../media/image50.png"/><Relationship Id="rId74" Type="http://schemas.openxmlformats.org/officeDocument/2006/relationships/customXml" Target="../ink/ink315.xml"/><Relationship Id="rId128" Type="http://schemas.openxmlformats.org/officeDocument/2006/relationships/customXml" Target="../ink/ink369.xml"/><Relationship Id="rId149" Type="http://schemas.openxmlformats.org/officeDocument/2006/relationships/customXml" Target="../ink/ink389.xml"/><Relationship Id="rId5" Type="http://schemas.openxmlformats.org/officeDocument/2006/relationships/image" Target="../media/image38.png"/><Relationship Id="rId95" Type="http://schemas.openxmlformats.org/officeDocument/2006/relationships/customXml" Target="../ink/ink336.xml"/><Relationship Id="rId160" Type="http://schemas.openxmlformats.org/officeDocument/2006/relationships/customXml" Target="../ink/ink399.xml"/><Relationship Id="rId22" Type="http://schemas.openxmlformats.org/officeDocument/2006/relationships/customXml" Target="../ink/ink269.xml"/><Relationship Id="rId43" Type="http://schemas.openxmlformats.org/officeDocument/2006/relationships/image" Target="../media/image45.png"/><Relationship Id="rId64" Type="http://schemas.openxmlformats.org/officeDocument/2006/relationships/customXml" Target="../ink/ink305.xml"/><Relationship Id="rId118" Type="http://schemas.openxmlformats.org/officeDocument/2006/relationships/customXml" Target="../ink/ink359.xml"/><Relationship Id="rId139" Type="http://schemas.openxmlformats.org/officeDocument/2006/relationships/customXml" Target="../ink/ink380.xml"/><Relationship Id="rId85" Type="http://schemas.openxmlformats.org/officeDocument/2006/relationships/customXml" Target="../ink/ink326.xml"/><Relationship Id="rId150" Type="http://schemas.openxmlformats.org/officeDocument/2006/relationships/customXml" Target="../ink/ink390.xml"/><Relationship Id="rId12" Type="http://schemas.openxmlformats.org/officeDocument/2006/relationships/customXml" Target="../ink/ink262.xml"/><Relationship Id="rId17" Type="http://schemas.openxmlformats.org/officeDocument/2006/relationships/image" Target="../media/image44.png"/><Relationship Id="rId33" Type="http://schemas.openxmlformats.org/officeDocument/2006/relationships/customXml" Target="../ink/ink280.xml"/><Relationship Id="rId38" Type="http://schemas.openxmlformats.org/officeDocument/2006/relationships/customXml" Target="../ink/ink285.xml"/><Relationship Id="rId59" Type="http://schemas.openxmlformats.org/officeDocument/2006/relationships/customXml" Target="../ink/ink300.xml"/><Relationship Id="rId103" Type="http://schemas.openxmlformats.org/officeDocument/2006/relationships/customXml" Target="../ink/ink344.xml"/><Relationship Id="rId108" Type="http://schemas.openxmlformats.org/officeDocument/2006/relationships/customXml" Target="../ink/ink349.xml"/><Relationship Id="rId124" Type="http://schemas.openxmlformats.org/officeDocument/2006/relationships/customXml" Target="../ink/ink365.xml"/><Relationship Id="rId129" Type="http://schemas.openxmlformats.org/officeDocument/2006/relationships/customXml" Target="../ink/ink370.xml"/><Relationship Id="rId54" Type="http://schemas.openxmlformats.org/officeDocument/2006/relationships/customXml" Target="../ink/ink295.xml"/><Relationship Id="rId70" Type="http://schemas.openxmlformats.org/officeDocument/2006/relationships/customXml" Target="../ink/ink311.xml"/><Relationship Id="rId75" Type="http://schemas.openxmlformats.org/officeDocument/2006/relationships/customXml" Target="../ink/ink316.xml"/><Relationship Id="rId91" Type="http://schemas.openxmlformats.org/officeDocument/2006/relationships/customXml" Target="../ink/ink332.xml"/><Relationship Id="rId96" Type="http://schemas.openxmlformats.org/officeDocument/2006/relationships/customXml" Target="../ink/ink337.xml"/><Relationship Id="rId140" Type="http://schemas.openxmlformats.org/officeDocument/2006/relationships/customXml" Target="../ink/ink381.xml"/><Relationship Id="rId145" Type="http://schemas.openxmlformats.org/officeDocument/2006/relationships/customXml" Target="../ink/ink386.xml"/><Relationship Id="rId161" Type="http://schemas.openxmlformats.org/officeDocument/2006/relationships/customXml" Target="../ink/ink400.xml"/><Relationship Id="rId1" Type="http://schemas.openxmlformats.org/officeDocument/2006/relationships/slideLayout" Target="../slideLayouts/slideLayout2.xml"/><Relationship Id="rId6" Type="http://schemas.openxmlformats.org/officeDocument/2006/relationships/customXml" Target="../ink/ink259.xml"/><Relationship Id="rId23" Type="http://schemas.openxmlformats.org/officeDocument/2006/relationships/customXml" Target="../ink/ink270.xml"/><Relationship Id="rId28" Type="http://schemas.openxmlformats.org/officeDocument/2006/relationships/customXml" Target="../ink/ink275.xml"/><Relationship Id="rId49" Type="http://schemas.openxmlformats.org/officeDocument/2006/relationships/image" Target="../media/image48.png"/><Relationship Id="rId114" Type="http://schemas.openxmlformats.org/officeDocument/2006/relationships/customXml" Target="../ink/ink355.xml"/><Relationship Id="rId119" Type="http://schemas.openxmlformats.org/officeDocument/2006/relationships/customXml" Target="../ink/ink360.xml"/><Relationship Id="rId44" Type="http://schemas.openxmlformats.org/officeDocument/2006/relationships/customXml" Target="../ink/ink290.xml"/><Relationship Id="rId60" Type="http://schemas.openxmlformats.org/officeDocument/2006/relationships/customXml" Target="../ink/ink301.xml"/><Relationship Id="rId65" Type="http://schemas.openxmlformats.org/officeDocument/2006/relationships/customXml" Target="../ink/ink306.xml"/><Relationship Id="rId81" Type="http://schemas.openxmlformats.org/officeDocument/2006/relationships/customXml" Target="../ink/ink322.xml"/><Relationship Id="rId86" Type="http://schemas.openxmlformats.org/officeDocument/2006/relationships/customXml" Target="../ink/ink327.xml"/><Relationship Id="rId130" Type="http://schemas.openxmlformats.org/officeDocument/2006/relationships/customXml" Target="../ink/ink371.xml"/><Relationship Id="rId135" Type="http://schemas.openxmlformats.org/officeDocument/2006/relationships/customXml" Target="../ink/ink376.xml"/><Relationship Id="rId151" Type="http://schemas.openxmlformats.org/officeDocument/2006/relationships/image" Target="../media/image52.png"/><Relationship Id="rId156" Type="http://schemas.openxmlformats.org/officeDocument/2006/relationships/customXml" Target="../ink/ink395.xml"/><Relationship Id="rId13" Type="http://schemas.openxmlformats.org/officeDocument/2006/relationships/image" Target="../media/image42.png"/><Relationship Id="rId18" Type="http://schemas.openxmlformats.org/officeDocument/2006/relationships/customXml" Target="../ink/ink265.xml"/><Relationship Id="rId39" Type="http://schemas.openxmlformats.org/officeDocument/2006/relationships/customXml" Target="../ink/ink286.xml"/><Relationship Id="rId109" Type="http://schemas.openxmlformats.org/officeDocument/2006/relationships/customXml" Target="../ink/ink350.xml"/><Relationship Id="rId34" Type="http://schemas.openxmlformats.org/officeDocument/2006/relationships/customXml" Target="../ink/ink281.xml"/><Relationship Id="rId50" Type="http://schemas.openxmlformats.org/officeDocument/2006/relationships/customXml" Target="../ink/ink293.xml"/><Relationship Id="rId55" Type="http://schemas.openxmlformats.org/officeDocument/2006/relationships/customXml" Target="../ink/ink296.xml"/><Relationship Id="rId76" Type="http://schemas.openxmlformats.org/officeDocument/2006/relationships/customXml" Target="../ink/ink317.xml"/><Relationship Id="rId97" Type="http://schemas.openxmlformats.org/officeDocument/2006/relationships/customXml" Target="../ink/ink338.xml"/><Relationship Id="rId104" Type="http://schemas.openxmlformats.org/officeDocument/2006/relationships/customXml" Target="../ink/ink345.xml"/><Relationship Id="rId120" Type="http://schemas.openxmlformats.org/officeDocument/2006/relationships/customXml" Target="../ink/ink361.xml"/><Relationship Id="rId125" Type="http://schemas.openxmlformats.org/officeDocument/2006/relationships/customXml" Target="../ink/ink366.xml"/><Relationship Id="rId141" Type="http://schemas.openxmlformats.org/officeDocument/2006/relationships/customXml" Target="../ink/ink382.xml"/><Relationship Id="rId146" Type="http://schemas.openxmlformats.org/officeDocument/2006/relationships/image" Target="../media/image51.png"/><Relationship Id="rId7" Type="http://schemas.openxmlformats.org/officeDocument/2006/relationships/image" Target="../media/image39.png"/><Relationship Id="rId71" Type="http://schemas.openxmlformats.org/officeDocument/2006/relationships/customXml" Target="../ink/ink312.xml"/><Relationship Id="rId92" Type="http://schemas.openxmlformats.org/officeDocument/2006/relationships/customXml" Target="../ink/ink333.xml"/><Relationship Id="rId162" Type="http://schemas.openxmlformats.org/officeDocument/2006/relationships/customXml" Target="../ink/ink401.xml"/><Relationship Id="rId2" Type="http://schemas.openxmlformats.org/officeDocument/2006/relationships/customXml" Target="../ink/ink257.xml"/><Relationship Id="rId29" Type="http://schemas.openxmlformats.org/officeDocument/2006/relationships/customXml" Target="../ink/ink276.xml"/><Relationship Id="rId24" Type="http://schemas.openxmlformats.org/officeDocument/2006/relationships/customXml" Target="../ink/ink271.xml"/><Relationship Id="rId40" Type="http://schemas.openxmlformats.org/officeDocument/2006/relationships/customXml" Target="../ink/ink287.xml"/><Relationship Id="rId45" Type="http://schemas.openxmlformats.org/officeDocument/2006/relationships/image" Target="../media/image46.png"/><Relationship Id="rId66" Type="http://schemas.openxmlformats.org/officeDocument/2006/relationships/customXml" Target="../ink/ink307.xml"/><Relationship Id="rId87" Type="http://schemas.openxmlformats.org/officeDocument/2006/relationships/customXml" Target="../ink/ink328.xml"/><Relationship Id="rId110" Type="http://schemas.openxmlformats.org/officeDocument/2006/relationships/customXml" Target="../ink/ink351.xml"/><Relationship Id="rId115" Type="http://schemas.openxmlformats.org/officeDocument/2006/relationships/customXml" Target="../ink/ink356.xml"/><Relationship Id="rId131" Type="http://schemas.openxmlformats.org/officeDocument/2006/relationships/customXml" Target="../ink/ink372.xml"/><Relationship Id="rId136" Type="http://schemas.openxmlformats.org/officeDocument/2006/relationships/customXml" Target="../ink/ink377.xml"/><Relationship Id="rId157" Type="http://schemas.openxmlformats.org/officeDocument/2006/relationships/customXml" Target="../ink/ink396.xml"/><Relationship Id="rId61" Type="http://schemas.openxmlformats.org/officeDocument/2006/relationships/customXml" Target="../ink/ink302.xml"/><Relationship Id="rId82" Type="http://schemas.openxmlformats.org/officeDocument/2006/relationships/customXml" Target="../ink/ink323.xml"/><Relationship Id="rId152" Type="http://schemas.openxmlformats.org/officeDocument/2006/relationships/customXml" Target="../ink/ink391.xml"/><Relationship Id="rId19" Type="http://schemas.openxmlformats.org/officeDocument/2006/relationships/customXml" Target="../ink/ink266.xml"/><Relationship Id="rId14" Type="http://schemas.openxmlformats.org/officeDocument/2006/relationships/customXml" Target="../ink/ink263.xml"/><Relationship Id="rId30" Type="http://schemas.openxmlformats.org/officeDocument/2006/relationships/customXml" Target="../ink/ink277.xml"/><Relationship Id="rId35" Type="http://schemas.openxmlformats.org/officeDocument/2006/relationships/customXml" Target="../ink/ink282.xml"/><Relationship Id="rId56" Type="http://schemas.openxmlformats.org/officeDocument/2006/relationships/customXml" Target="../ink/ink297.xml"/><Relationship Id="rId77" Type="http://schemas.openxmlformats.org/officeDocument/2006/relationships/customXml" Target="../ink/ink318.xml"/><Relationship Id="rId100" Type="http://schemas.openxmlformats.org/officeDocument/2006/relationships/customXml" Target="../ink/ink341.xml"/><Relationship Id="rId105" Type="http://schemas.openxmlformats.org/officeDocument/2006/relationships/customXml" Target="../ink/ink346.xml"/><Relationship Id="rId126" Type="http://schemas.openxmlformats.org/officeDocument/2006/relationships/customXml" Target="../ink/ink367.xml"/><Relationship Id="rId147" Type="http://schemas.openxmlformats.org/officeDocument/2006/relationships/customXml" Target="../ink/ink387.xml"/><Relationship Id="rId8" Type="http://schemas.openxmlformats.org/officeDocument/2006/relationships/customXml" Target="../ink/ink260.xml"/><Relationship Id="rId51" Type="http://schemas.openxmlformats.org/officeDocument/2006/relationships/image" Target="../media/image49.png"/><Relationship Id="rId72" Type="http://schemas.openxmlformats.org/officeDocument/2006/relationships/customXml" Target="../ink/ink313.xml"/><Relationship Id="rId93" Type="http://schemas.openxmlformats.org/officeDocument/2006/relationships/customXml" Target="../ink/ink334.xml"/><Relationship Id="rId98" Type="http://schemas.openxmlformats.org/officeDocument/2006/relationships/customXml" Target="../ink/ink339.xml"/><Relationship Id="rId121" Type="http://schemas.openxmlformats.org/officeDocument/2006/relationships/customXml" Target="../ink/ink362.xml"/><Relationship Id="rId142" Type="http://schemas.openxmlformats.org/officeDocument/2006/relationships/customXml" Target="../ink/ink383.xml"/><Relationship Id="rId163" Type="http://schemas.openxmlformats.org/officeDocument/2006/relationships/customXml" Target="../ink/ink402.xml"/><Relationship Id="rId3" Type="http://schemas.openxmlformats.org/officeDocument/2006/relationships/image" Target="../media/image37.png"/><Relationship Id="rId25" Type="http://schemas.openxmlformats.org/officeDocument/2006/relationships/customXml" Target="../ink/ink272.xml"/><Relationship Id="rId46" Type="http://schemas.openxmlformats.org/officeDocument/2006/relationships/customXml" Target="../ink/ink291.xml"/><Relationship Id="rId67" Type="http://schemas.openxmlformats.org/officeDocument/2006/relationships/customXml" Target="../ink/ink308.xml"/><Relationship Id="rId116" Type="http://schemas.openxmlformats.org/officeDocument/2006/relationships/customXml" Target="../ink/ink357.xml"/><Relationship Id="rId137" Type="http://schemas.openxmlformats.org/officeDocument/2006/relationships/customXml" Target="../ink/ink378.xml"/><Relationship Id="rId158" Type="http://schemas.openxmlformats.org/officeDocument/2006/relationships/customXml" Target="../ink/ink397.xml"/><Relationship Id="rId20" Type="http://schemas.openxmlformats.org/officeDocument/2006/relationships/customXml" Target="../ink/ink267.xml"/><Relationship Id="rId41" Type="http://schemas.openxmlformats.org/officeDocument/2006/relationships/customXml" Target="../ink/ink288.xml"/><Relationship Id="rId62" Type="http://schemas.openxmlformats.org/officeDocument/2006/relationships/customXml" Target="../ink/ink303.xml"/><Relationship Id="rId83" Type="http://schemas.openxmlformats.org/officeDocument/2006/relationships/customXml" Target="../ink/ink324.xml"/><Relationship Id="rId88" Type="http://schemas.openxmlformats.org/officeDocument/2006/relationships/customXml" Target="../ink/ink329.xml"/><Relationship Id="rId111" Type="http://schemas.openxmlformats.org/officeDocument/2006/relationships/customXml" Target="../ink/ink352.xml"/><Relationship Id="rId132" Type="http://schemas.openxmlformats.org/officeDocument/2006/relationships/customXml" Target="../ink/ink373.xml"/><Relationship Id="rId153" Type="http://schemas.openxmlformats.org/officeDocument/2006/relationships/customXml" Target="../ink/ink392.xml"/><Relationship Id="rId15" Type="http://schemas.openxmlformats.org/officeDocument/2006/relationships/image" Target="../media/image43.png"/><Relationship Id="rId36" Type="http://schemas.openxmlformats.org/officeDocument/2006/relationships/customXml" Target="../ink/ink283.xml"/><Relationship Id="rId57" Type="http://schemas.openxmlformats.org/officeDocument/2006/relationships/customXml" Target="../ink/ink298.xml"/><Relationship Id="rId106" Type="http://schemas.openxmlformats.org/officeDocument/2006/relationships/customXml" Target="../ink/ink347.xml"/><Relationship Id="rId127" Type="http://schemas.openxmlformats.org/officeDocument/2006/relationships/customXml" Target="../ink/ink368.xml"/><Relationship Id="rId10" Type="http://schemas.openxmlformats.org/officeDocument/2006/relationships/customXml" Target="../ink/ink261.xml"/><Relationship Id="rId31" Type="http://schemas.openxmlformats.org/officeDocument/2006/relationships/customXml" Target="../ink/ink278.xml"/><Relationship Id="rId52" Type="http://schemas.openxmlformats.org/officeDocument/2006/relationships/customXml" Target="../ink/ink294.xml"/><Relationship Id="rId73" Type="http://schemas.openxmlformats.org/officeDocument/2006/relationships/customXml" Target="../ink/ink314.xml"/><Relationship Id="rId78" Type="http://schemas.openxmlformats.org/officeDocument/2006/relationships/customXml" Target="../ink/ink319.xml"/><Relationship Id="rId94" Type="http://schemas.openxmlformats.org/officeDocument/2006/relationships/customXml" Target="../ink/ink335.xml"/><Relationship Id="rId99" Type="http://schemas.openxmlformats.org/officeDocument/2006/relationships/customXml" Target="../ink/ink340.xml"/><Relationship Id="rId101" Type="http://schemas.openxmlformats.org/officeDocument/2006/relationships/customXml" Target="../ink/ink342.xml"/><Relationship Id="rId122" Type="http://schemas.openxmlformats.org/officeDocument/2006/relationships/customXml" Target="../ink/ink363.xml"/><Relationship Id="rId143" Type="http://schemas.openxmlformats.org/officeDocument/2006/relationships/customXml" Target="../ink/ink384.xml"/><Relationship Id="rId148" Type="http://schemas.openxmlformats.org/officeDocument/2006/relationships/customXml" Target="../ink/ink388.xml"/><Relationship Id="rId4" Type="http://schemas.openxmlformats.org/officeDocument/2006/relationships/customXml" Target="../ink/ink258.xml"/><Relationship Id="rId9" Type="http://schemas.openxmlformats.org/officeDocument/2006/relationships/image" Target="../media/image40.png"/><Relationship Id="rId26" Type="http://schemas.openxmlformats.org/officeDocument/2006/relationships/customXml" Target="../ink/ink273.xml"/><Relationship Id="rId47" Type="http://schemas.openxmlformats.org/officeDocument/2006/relationships/image" Target="../media/image47.png"/><Relationship Id="rId68" Type="http://schemas.openxmlformats.org/officeDocument/2006/relationships/customXml" Target="../ink/ink309.xml"/><Relationship Id="rId89" Type="http://schemas.openxmlformats.org/officeDocument/2006/relationships/customXml" Target="../ink/ink330.xml"/><Relationship Id="rId112" Type="http://schemas.openxmlformats.org/officeDocument/2006/relationships/customXml" Target="../ink/ink353.xml"/><Relationship Id="rId133" Type="http://schemas.openxmlformats.org/officeDocument/2006/relationships/customXml" Target="../ink/ink374.xml"/><Relationship Id="rId154" Type="http://schemas.openxmlformats.org/officeDocument/2006/relationships/customXml" Target="../ink/ink393.xml"/><Relationship Id="rId16" Type="http://schemas.openxmlformats.org/officeDocument/2006/relationships/customXml" Target="../ink/ink264.xml"/><Relationship Id="rId37" Type="http://schemas.openxmlformats.org/officeDocument/2006/relationships/customXml" Target="../ink/ink284.xml"/><Relationship Id="rId58" Type="http://schemas.openxmlformats.org/officeDocument/2006/relationships/customXml" Target="../ink/ink299.xml"/><Relationship Id="rId79" Type="http://schemas.openxmlformats.org/officeDocument/2006/relationships/customXml" Target="../ink/ink320.xml"/><Relationship Id="rId102" Type="http://schemas.openxmlformats.org/officeDocument/2006/relationships/customXml" Target="../ink/ink343.xml"/><Relationship Id="rId123" Type="http://schemas.openxmlformats.org/officeDocument/2006/relationships/customXml" Target="../ink/ink364.xml"/><Relationship Id="rId144" Type="http://schemas.openxmlformats.org/officeDocument/2006/relationships/customXml" Target="../ink/ink385.xml"/><Relationship Id="rId90" Type="http://schemas.openxmlformats.org/officeDocument/2006/relationships/customXml" Target="../ink/ink331.xml"/><Relationship Id="rId27" Type="http://schemas.openxmlformats.org/officeDocument/2006/relationships/customXml" Target="../ink/ink274.xml"/><Relationship Id="rId48" Type="http://schemas.openxmlformats.org/officeDocument/2006/relationships/customXml" Target="../ink/ink292.xml"/><Relationship Id="rId69" Type="http://schemas.openxmlformats.org/officeDocument/2006/relationships/customXml" Target="../ink/ink310.xml"/><Relationship Id="rId113" Type="http://schemas.openxmlformats.org/officeDocument/2006/relationships/customXml" Target="../ink/ink354.xml"/><Relationship Id="rId134" Type="http://schemas.openxmlformats.org/officeDocument/2006/relationships/customXml" Target="../ink/ink375.xml"/><Relationship Id="rId80" Type="http://schemas.openxmlformats.org/officeDocument/2006/relationships/customXml" Target="../ink/ink321.xml"/><Relationship Id="rId155" Type="http://schemas.openxmlformats.org/officeDocument/2006/relationships/customXml" Target="../ink/ink394.xml"/></Relationships>
</file>

<file path=ppt/slides/_rels/slide26.xml.rels><?xml version="1.0" encoding="UTF-8" standalone="yes"?>
<Relationships xmlns="http://schemas.openxmlformats.org/package/2006/relationships"><Relationship Id="rId26" Type="http://schemas.openxmlformats.org/officeDocument/2006/relationships/customXml" Target="../ink/ink419.xml"/><Relationship Id="rId21" Type="http://schemas.openxmlformats.org/officeDocument/2006/relationships/customXml" Target="../ink/ink414.xml"/><Relationship Id="rId42" Type="http://schemas.openxmlformats.org/officeDocument/2006/relationships/customXml" Target="../ink/ink435.xml"/><Relationship Id="rId47" Type="http://schemas.openxmlformats.org/officeDocument/2006/relationships/image" Target="../media/image47.png"/><Relationship Id="rId63" Type="http://schemas.openxmlformats.org/officeDocument/2006/relationships/customXml" Target="../ink/ink450.xml"/><Relationship Id="rId68" Type="http://schemas.openxmlformats.org/officeDocument/2006/relationships/customXml" Target="../ink/ink455.xml"/><Relationship Id="rId16" Type="http://schemas.openxmlformats.org/officeDocument/2006/relationships/customXml" Target="../ink/ink410.xml"/><Relationship Id="rId11" Type="http://schemas.openxmlformats.org/officeDocument/2006/relationships/image" Target="../media/image41.png"/><Relationship Id="rId24" Type="http://schemas.openxmlformats.org/officeDocument/2006/relationships/customXml" Target="../ink/ink417.xml"/><Relationship Id="rId32" Type="http://schemas.openxmlformats.org/officeDocument/2006/relationships/customXml" Target="../ink/ink425.xml"/><Relationship Id="rId37" Type="http://schemas.openxmlformats.org/officeDocument/2006/relationships/customXml" Target="../ink/ink430.xml"/><Relationship Id="rId40" Type="http://schemas.openxmlformats.org/officeDocument/2006/relationships/customXml" Target="../ink/ink433.xml"/><Relationship Id="rId45" Type="http://schemas.openxmlformats.org/officeDocument/2006/relationships/image" Target="../media/image46.png"/><Relationship Id="rId53" Type="http://schemas.openxmlformats.org/officeDocument/2006/relationships/image" Target="../media/image50.png"/><Relationship Id="rId58" Type="http://schemas.openxmlformats.org/officeDocument/2006/relationships/customXml" Target="../ink/ink445.xml"/><Relationship Id="rId66" Type="http://schemas.openxmlformats.org/officeDocument/2006/relationships/customXml" Target="../ink/ink453.xml"/><Relationship Id="rId74" Type="http://schemas.openxmlformats.org/officeDocument/2006/relationships/customXml" Target="../ink/ink461.xml"/><Relationship Id="rId5" Type="http://schemas.openxmlformats.org/officeDocument/2006/relationships/image" Target="../media/image38.png"/><Relationship Id="rId61" Type="http://schemas.openxmlformats.org/officeDocument/2006/relationships/customXml" Target="../ink/ink448.xml"/><Relationship Id="rId19" Type="http://schemas.openxmlformats.org/officeDocument/2006/relationships/customXml" Target="../ink/ink412.xml"/><Relationship Id="rId14" Type="http://schemas.openxmlformats.org/officeDocument/2006/relationships/customXml" Target="../ink/ink409.xml"/><Relationship Id="rId22" Type="http://schemas.openxmlformats.org/officeDocument/2006/relationships/customXml" Target="../ink/ink415.xml"/><Relationship Id="rId27" Type="http://schemas.openxmlformats.org/officeDocument/2006/relationships/customXml" Target="../ink/ink420.xml"/><Relationship Id="rId30" Type="http://schemas.openxmlformats.org/officeDocument/2006/relationships/customXml" Target="../ink/ink423.xml"/><Relationship Id="rId35" Type="http://schemas.openxmlformats.org/officeDocument/2006/relationships/customXml" Target="../ink/ink428.xml"/><Relationship Id="rId43" Type="http://schemas.openxmlformats.org/officeDocument/2006/relationships/image" Target="../media/image45.png"/><Relationship Id="rId48" Type="http://schemas.openxmlformats.org/officeDocument/2006/relationships/customXml" Target="../ink/ink438.xml"/><Relationship Id="rId56" Type="http://schemas.openxmlformats.org/officeDocument/2006/relationships/customXml" Target="../ink/ink443.xml"/><Relationship Id="rId64" Type="http://schemas.openxmlformats.org/officeDocument/2006/relationships/customXml" Target="../ink/ink451.xml"/><Relationship Id="rId69" Type="http://schemas.openxmlformats.org/officeDocument/2006/relationships/customXml" Target="../ink/ink456.xml"/><Relationship Id="rId77" Type="http://schemas.openxmlformats.org/officeDocument/2006/relationships/customXml" Target="../ink/ink464.xml"/><Relationship Id="rId8" Type="http://schemas.openxmlformats.org/officeDocument/2006/relationships/customXml" Target="../ink/ink406.xml"/><Relationship Id="rId51" Type="http://schemas.openxmlformats.org/officeDocument/2006/relationships/image" Target="../media/image49.png"/><Relationship Id="rId72" Type="http://schemas.openxmlformats.org/officeDocument/2006/relationships/customXml" Target="../ink/ink459.xml"/><Relationship Id="rId3" Type="http://schemas.openxmlformats.org/officeDocument/2006/relationships/image" Target="../media/image37.png"/><Relationship Id="rId12" Type="http://schemas.openxmlformats.org/officeDocument/2006/relationships/customXml" Target="../ink/ink408.xml"/><Relationship Id="rId17" Type="http://schemas.openxmlformats.org/officeDocument/2006/relationships/image" Target="../media/image44.png"/><Relationship Id="rId25" Type="http://schemas.openxmlformats.org/officeDocument/2006/relationships/customXml" Target="../ink/ink418.xml"/><Relationship Id="rId33" Type="http://schemas.openxmlformats.org/officeDocument/2006/relationships/customXml" Target="../ink/ink426.xml"/><Relationship Id="rId38" Type="http://schemas.openxmlformats.org/officeDocument/2006/relationships/customXml" Target="../ink/ink431.xml"/><Relationship Id="rId46" Type="http://schemas.openxmlformats.org/officeDocument/2006/relationships/customXml" Target="../ink/ink437.xml"/><Relationship Id="rId59" Type="http://schemas.openxmlformats.org/officeDocument/2006/relationships/customXml" Target="../ink/ink446.xml"/><Relationship Id="rId67" Type="http://schemas.openxmlformats.org/officeDocument/2006/relationships/customXml" Target="../ink/ink454.xml"/><Relationship Id="rId20" Type="http://schemas.openxmlformats.org/officeDocument/2006/relationships/customXml" Target="../ink/ink413.xml"/><Relationship Id="rId41" Type="http://schemas.openxmlformats.org/officeDocument/2006/relationships/customXml" Target="../ink/ink434.xml"/><Relationship Id="rId54" Type="http://schemas.openxmlformats.org/officeDocument/2006/relationships/customXml" Target="../ink/ink441.xml"/><Relationship Id="rId62" Type="http://schemas.openxmlformats.org/officeDocument/2006/relationships/customXml" Target="../ink/ink449.xml"/><Relationship Id="rId70" Type="http://schemas.openxmlformats.org/officeDocument/2006/relationships/customXml" Target="../ink/ink457.xml"/><Relationship Id="rId75" Type="http://schemas.openxmlformats.org/officeDocument/2006/relationships/customXml" Target="../ink/ink462.xml"/><Relationship Id="rId1" Type="http://schemas.openxmlformats.org/officeDocument/2006/relationships/slideLayout" Target="../slideLayouts/slideLayout2.xml"/><Relationship Id="rId6" Type="http://schemas.openxmlformats.org/officeDocument/2006/relationships/customXml" Target="../ink/ink405.xml"/><Relationship Id="rId15" Type="http://schemas.openxmlformats.org/officeDocument/2006/relationships/image" Target="../media/image43.png"/><Relationship Id="rId23" Type="http://schemas.openxmlformats.org/officeDocument/2006/relationships/customXml" Target="../ink/ink416.xml"/><Relationship Id="rId28" Type="http://schemas.openxmlformats.org/officeDocument/2006/relationships/customXml" Target="../ink/ink421.xml"/><Relationship Id="rId36" Type="http://schemas.openxmlformats.org/officeDocument/2006/relationships/customXml" Target="../ink/ink429.xml"/><Relationship Id="rId49" Type="http://schemas.openxmlformats.org/officeDocument/2006/relationships/image" Target="../media/image48.png"/><Relationship Id="rId57" Type="http://schemas.openxmlformats.org/officeDocument/2006/relationships/customXml" Target="../ink/ink444.xml"/><Relationship Id="rId10" Type="http://schemas.openxmlformats.org/officeDocument/2006/relationships/customXml" Target="../ink/ink407.xml"/><Relationship Id="rId31" Type="http://schemas.openxmlformats.org/officeDocument/2006/relationships/customXml" Target="../ink/ink424.xml"/><Relationship Id="rId44" Type="http://schemas.openxmlformats.org/officeDocument/2006/relationships/customXml" Target="../ink/ink436.xml"/><Relationship Id="rId52" Type="http://schemas.openxmlformats.org/officeDocument/2006/relationships/customXml" Target="../ink/ink440.xml"/><Relationship Id="rId60" Type="http://schemas.openxmlformats.org/officeDocument/2006/relationships/customXml" Target="../ink/ink447.xml"/><Relationship Id="rId65" Type="http://schemas.openxmlformats.org/officeDocument/2006/relationships/customXml" Target="../ink/ink452.xml"/><Relationship Id="rId73" Type="http://schemas.openxmlformats.org/officeDocument/2006/relationships/customXml" Target="../ink/ink460.xml"/><Relationship Id="rId4" Type="http://schemas.openxmlformats.org/officeDocument/2006/relationships/customXml" Target="../ink/ink404.xml"/><Relationship Id="rId9" Type="http://schemas.openxmlformats.org/officeDocument/2006/relationships/image" Target="../media/image40.png"/><Relationship Id="rId13" Type="http://schemas.openxmlformats.org/officeDocument/2006/relationships/image" Target="../media/image42.png"/><Relationship Id="rId18" Type="http://schemas.openxmlformats.org/officeDocument/2006/relationships/customXml" Target="../ink/ink411.xml"/><Relationship Id="rId39" Type="http://schemas.openxmlformats.org/officeDocument/2006/relationships/customXml" Target="../ink/ink432.xml"/><Relationship Id="rId34" Type="http://schemas.openxmlformats.org/officeDocument/2006/relationships/customXml" Target="../ink/ink427.xml"/><Relationship Id="rId50" Type="http://schemas.openxmlformats.org/officeDocument/2006/relationships/customXml" Target="../ink/ink439.xml"/><Relationship Id="rId55" Type="http://schemas.openxmlformats.org/officeDocument/2006/relationships/customXml" Target="../ink/ink442.xml"/><Relationship Id="rId76" Type="http://schemas.openxmlformats.org/officeDocument/2006/relationships/customXml" Target="../ink/ink463.xml"/><Relationship Id="rId7" Type="http://schemas.openxmlformats.org/officeDocument/2006/relationships/image" Target="../media/image39.png"/><Relationship Id="rId71" Type="http://schemas.openxmlformats.org/officeDocument/2006/relationships/customXml" Target="../ink/ink458.xml"/><Relationship Id="rId2" Type="http://schemas.openxmlformats.org/officeDocument/2006/relationships/customXml" Target="../ink/ink403.xml"/><Relationship Id="rId29" Type="http://schemas.openxmlformats.org/officeDocument/2006/relationships/customXml" Target="../ink/ink4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customXml" Target="../ink/ink468.xml"/><Relationship Id="rId13" Type="http://schemas.openxmlformats.org/officeDocument/2006/relationships/image" Target="../media/image56.png"/><Relationship Id="rId18" Type="http://schemas.openxmlformats.org/officeDocument/2006/relationships/customXml" Target="../ink/ink473.xml"/><Relationship Id="rId3" Type="http://schemas.openxmlformats.org/officeDocument/2006/relationships/image" Target="../media/image9.png"/><Relationship Id="rId21" Type="http://schemas.openxmlformats.org/officeDocument/2006/relationships/image" Target="../media/image60.png"/><Relationship Id="rId7" Type="http://schemas.openxmlformats.org/officeDocument/2006/relationships/image" Target="../media/image53.png"/><Relationship Id="rId12" Type="http://schemas.openxmlformats.org/officeDocument/2006/relationships/customXml" Target="../ink/ink470.xml"/><Relationship Id="rId17" Type="http://schemas.openxmlformats.org/officeDocument/2006/relationships/image" Target="../media/image58.png"/><Relationship Id="rId2" Type="http://schemas.openxmlformats.org/officeDocument/2006/relationships/customXml" Target="../ink/ink465.xml"/><Relationship Id="rId16" Type="http://schemas.openxmlformats.org/officeDocument/2006/relationships/customXml" Target="../ink/ink472.xml"/><Relationship Id="rId20" Type="http://schemas.openxmlformats.org/officeDocument/2006/relationships/customXml" Target="../ink/ink474.xml"/><Relationship Id="rId1" Type="http://schemas.openxmlformats.org/officeDocument/2006/relationships/slideLayout" Target="../slideLayouts/slideLayout2.xml"/><Relationship Id="rId6" Type="http://schemas.openxmlformats.org/officeDocument/2006/relationships/customXml" Target="../ink/ink467.xml"/><Relationship Id="rId11" Type="http://schemas.openxmlformats.org/officeDocument/2006/relationships/image" Target="../media/image55.png"/><Relationship Id="rId5" Type="http://schemas.openxmlformats.org/officeDocument/2006/relationships/image" Target="../media/image10.png"/><Relationship Id="rId15" Type="http://schemas.openxmlformats.org/officeDocument/2006/relationships/image" Target="../media/image57.png"/><Relationship Id="rId10" Type="http://schemas.openxmlformats.org/officeDocument/2006/relationships/customXml" Target="../ink/ink469.xml"/><Relationship Id="rId19" Type="http://schemas.openxmlformats.org/officeDocument/2006/relationships/image" Target="../media/image59.png"/><Relationship Id="rId4" Type="http://schemas.openxmlformats.org/officeDocument/2006/relationships/customXml" Target="../ink/ink466.xml"/><Relationship Id="rId9" Type="http://schemas.openxmlformats.org/officeDocument/2006/relationships/image" Target="../media/image54.png"/><Relationship Id="rId14" Type="http://schemas.openxmlformats.org/officeDocument/2006/relationships/customXml" Target="../ink/ink4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478.xml"/><Relationship Id="rId13" Type="http://schemas.openxmlformats.org/officeDocument/2006/relationships/image" Target="../media/image66.png"/><Relationship Id="rId18" Type="http://schemas.openxmlformats.org/officeDocument/2006/relationships/customXml" Target="../ink/ink483.xml"/><Relationship Id="rId3" Type="http://schemas.openxmlformats.org/officeDocument/2006/relationships/image" Target="../media/image61.png"/><Relationship Id="rId21" Type="http://schemas.openxmlformats.org/officeDocument/2006/relationships/image" Target="../media/image70.png"/><Relationship Id="rId7" Type="http://schemas.openxmlformats.org/officeDocument/2006/relationships/image" Target="../media/image63.png"/><Relationship Id="rId12" Type="http://schemas.openxmlformats.org/officeDocument/2006/relationships/customXml" Target="../ink/ink480.xml"/><Relationship Id="rId17" Type="http://schemas.openxmlformats.org/officeDocument/2006/relationships/image" Target="../media/image68.png"/><Relationship Id="rId25" Type="http://schemas.openxmlformats.org/officeDocument/2006/relationships/image" Target="../media/image72.png"/><Relationship Id="rId2" Type="http://schemas.openxmlformats.org/officeDocument/2006/relationships/customXml" Target="../ink/ink475.xml"/><Relationship Id="rId16" Type="http://schemas.openxmlformats.org/officeDocument/2006/relationships/customXml" Target="../ink/ink482.xml"/><Relationship Id="rId20" Type="http://schemas.openxmlformats.org/officeDocument/2006/relationships/customXml" Target="../ink/ink484.xml"/><Relationship Id="rId1" Type="http://schemas.openxmlformats.org/officeDocument/2006/relationships/slideLayout" Target="../slideLayouts/slideLayout2.xml"/><Relationship Id="rId6" Type="http://schemas.openxmlformats.org/officeDocument/2006/relationships/customXml" Target="../ink/ink477.xml"/><Relationship Id="rId11" Type="http://schemas.openxmlformats.org/officeDocument/2006/relationships/image" Target="../media/image65.png"/><Relationship Id="rId24" Type="http://schemas.openxmlformats.org/officeDocument/2006/relationships/customXml" Target="../ink/ink486.xml"/><Relationship Id="rId5" Type="http://schemas.openxmlformats.org/officeDocument/2006/relationships/image" Target="../media/image62.png"/><Relationship Id="rId15" Type="http://schemas.openxmlformats.org/officeDocument/2006/relationships/image" Target="../media/image67.png"/><Relationship Id="rId23" Type="http://schemas.openxmlformats.org/officeDocument/2006/relationships/image" Target="../media/image71.png"/><Relationship Id="rId10" Type="http://schemas.openxmlformats.org/officeDocument/2006/relationships/customXml" Target="../ink/ink479.xml"/><Relationship Id="rId19" Type="http://schemas.openxmlformats.org/officeDocument/2006/relationships/image" Target="../media/image69.png"/><Relationship Id="rId4" Type="http://schemas.openxmlformats.org/officeDocument/2006/relationships/customXml" Target="../ink/ink476.xml"/><Relationship Id="rId9" Type="http://schemas.openxmlformats.org/officeDocument/2006/relationships/image" Target="../media/image64.png"/><Relationship Id="rId14" Type="http://schemas.openxmlformats.org/officeDocument/2006/relationships/customXml" Target="../ink/ink481.xml"/><Relationship Id="rId22" Type="http://schemas.openxmlformats.org/officeDocument/2006/relationships/customXml" Target="../ink/ink485.xml"/></Relationships>
</file>

<file path=ppt/slides/_rels/slide41.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customXml" Target="../ink/ink495.xml"/><Relationship Id="rId26" Type="http://schemas.openxmlformats.org/officeDocument/2006/relationships/customXml" Target="../ink/ink499.xml"/><Relationship Id="rId39" Type="http://schemas.openxmlformats.org/officeDocument/2006/relationships/image" Target="../media/image91.png"/><Relationship Id="rId21" Type="http://schemas.openxmlformats.org/officeDocument/2006/relationships/image" Target="../media/image82.png"/><Relationship Id="rId34" Type="http://schemas.openxmlformats.org/officeDocument/2006/relationships/customXml" Target="../ink/ink503.xml"/><Relationship Id="rId7" Type="http://schemas.openxmlformats.org/officeDocument/2006/relationships/image" Target="../media/image75.png"/><Relationship Id="rId2" Type="http://schemas.openxmlformats.org/officeDocument/2006/relationships/customXml" Target="../ink/ink487.xml"/><Relationship Id="rId16" Type="http://schemas.openxmlformats.org/officeDocument/2006/relationships/customXml" Target="../ink/ink494.xml"/><Relationship Id="rId20" Type="http://schemas.openxmlformats.org/officeDocument/2006/relationships/customXml" Target="../ink/ink496.xml"/><Relationship Id="rId29" Type="http://schemas.openxmlformats.org/officeDocument/2006/relationships/image" Target="../media/image86.png"/><Relationship Id="rId41"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customXml" Target="../ink/ink489.xml"/><Relationship Id="rId11" Type="http://schemas.openxmlformats.org/officeDocument/2006/relationships/image" Target="../media/image77.png"/><Relationship Id="rId24" Type="http://schemas.openxmlformats.org/officeDocument/2006/relationships/customXml" Target="../ink/ink498.xml"/><Relationship Id="rId32" Type="http://schemas.openxmlformats.org/officeDocument/2006/relationships/customXml" Target="../ink/ink502.xml"/><Relationship Id="rId37" Type="http://schemas.openxmlformats.org/officeDocument/2006/relationships/image" Target="../media/image90.png"/><Relationship Id="rId40" Type="http://schemas.openxmlformats.org/officeDocument/2006/relationships/customXml" Target="../ink/ink506.xml"/><Relationship Id="rId5" Type="http://schemas.openxmlformats.org/officeDocument/2006/relationships/image" Target="../media/image74.png"/><Relationship Id="rId15" Type="http://schemas.openxmlformats.org/officeDocument/2006/relationships/image" Target="../media/image79.png"/><Relationship Id="rId23" Type="http://schemas.openxmlformats.org/officeDocument/2006/relationships/image" Target="../media/image83.png"/><Relationship Id="rId28" Type="http://schemas.openxmlformats.org/officeDocument/2006/relationships/customXml" Target="../ink/ink500.xml"/><Relationship Id="rId36" Type="http://schemas.openxmlformats.org/officeDocument/2006/relationships/customXml" Target="../ink/ink504.xml"/><Relationship Id="rId10" Type="http://schemas.openxmlformats.org/officeDocument/2006/relationships/customXml" Target="../ink/ink491.xml"/><Relationship Id="rId19" Type="http://schemas.openxmlformats.org/officeDocument/2006/relationships/image" Target="../media/image81.png"/><Relationship Id="rId31" Type="http://schemas.openxmlformats.org/officeDocument/2006/relationships/image" Target="../media/image87.png"/><Relationship Id="rId4" Type="http://schemas.openxmlformats.org/officeDocument/2006/relationships/customXml" Target="../ink/ink488.xml"/><Relationship Id="rId9" Type="http://schemas.openxmlformats.org/officeDocument/2006/relationships/image" Target="../media/image76.png"/><Relationship Id="rId14" Type="http://schemas.openxmlformats.org/officeDocument/2006/relationships/customXml" Target="../ink/ink493.xml"/><Relationship Id="rId22" Type="http://schemas.openxmlformats.org/officeDocument/2006/relationships/customXml" Target="../ink/ink497.xml"/><Relationship Id="rId27" Type="http://schemas.openxmlformats.org/officeDocument/2006/relationships/image" Target="../media/image85.png"/><Relationship Id="rId30" Type="http://schemas.openxmlformats.org/officeDocument/2006/relationships/customXml" Target="../ink/ink501.xml"/><Relationship Id="rId35" Type="http://schemas.openxmlformats.org/officeDocument/2006/relationships/image" Target="../media/image89.png"/><Relationship Id="rId8" Type="http://schemas.openxmlformats.org/officeDocument/2006/relationships/customXml" Target="../ink/ink490.xml"/><Relationship Id="rId3" Type="http://schemas.openxmlformats.org/officeDocument/2006/relationships/image" Target="../media/image73.png"/><Relationship Id="rId12" Type="http://schemas.openxmlformats.org/officeDocument/2006/relationships/customXml" Target="../ink/ink492.xml"/><Relationship Id="rId17" Type="http://schemas.openxmlformats.org/officeDocument/2006/relationships/image" Target="../media/image80.png"/><Relationship Id="rId25" Type="http://schemas.openxmlformats.org/officeDocument/2006/relationships/image" Target="../media/image84.png"/><Relationship Id="rId33" Type="http://schemas.openxmlformats.org/officeDocument/2006/relationships/image" Target="../media/image88.png"/><Relationship Id="rId38" Type="http://schemas.openxmlformats.org/officeDocument/2006/relationships/customXml" Target="../ink/ink505.xml"/></Relationships>
</file>

<file path=ppt/slides/_rels/slide42.xml.rels><?xml version="1.0" encoding="UTF-8" standalone="yes"?>
<Relationships xmlns="http://schemas.openxmlformats.org/package/2006/relationships"><Relationship Id="rId26" Type="http://schemas.openxmlformats.org/officeDocument/2006/relationships/customXml" Target="../ink/ink519.xml"/><Relationship Id="rId117" Type="http://schemas.openxmlformats.org/officeDocument/2006/relationships/image" Target="../media/image150.png"/><Relationship Id="rId21" Type="http://schemas.openxmlformats.org/officeDocument/2006/relationships/image" Target="../media/image102.png"/><Relationship Id="rId42" Type="http://schemas.openxmlformats.org/officeDocument/2006/relationships/customXml" Target="../ink/ink527.xml"/><Relationship Id="rId47" Type="http://schemas.openxmlformats.org/officeDocument/2006/relationships/image" Target="../media/image116.png"/><Relationship Id="rId63" Type="http://schemas.openxmlformats.org/officeDocument/2006/relationships/customXml" Target="../ink/ink538.xml"/><Relationship Id="rId68" Type="http://schemas.openxmlformats.org/officeDocument/2006/relationships/image" Target="../media/image126.png"/><Relationship Id="rId84" Type="http://schemas.openxmlformats.org/officeDocument/2006/relationships/customXml" Target="../ink/ink549.xml"/><Relationship Id="rId89" Type="http://schemas.openxmlformats.org/officeDocument/2006/relationships/image" Target="../media/image136.png"/><Relationship Id="rId112" Type="http://schemas.openxmlformats.org/officeDocument/2006/relationships/customXml" Target="../ink/ink563.xml"/><Relationship Id="rId16" Type="http://schemas.openxmlformats.org/officeDocument/2006/relationships/customXml" Target="../ink/ink514.xml"/><Relationship Id="rId107" Type="http://schemas.openxmlformats.org/officeDocument/2006/relationships/image" Target="../media/image145.png"/><Relationship Id="rId11" Type="http://schemas.openxmlformats.org/officeDocument/2006/relationships/image" Target="../media/image97.png"/><Relationship Id="rId32" Type="http://schemas.openxmlformats.org/officeDocument/2006/relationships/customXml" Target="../ink/ink522.xml"/><Relationship Id="rId37" Type="http://schemas.openxmlformats.org/officeDocument/2006/relationships/image" Target="../media/image111.png"/><Relationship Id="rId53" Type="http://schemas.openxmlformats.org/officeDocument/2006/relationships/image" Target="../media/image119.png"/><Relationship Id="rId58" Type="http://schemas.openxmlformats.org/officeDocument/2006/relationships/image" Target="../media/image121.png"/><Relationship Id="rId74" Type="http://schemas.openxmlformats.org/officeDocument/2006/relationships/image" Target="../media/image129.png"/><Relationship Id="rId79" Type="http://schemas.openxmlformats.org/officeDocument/2006/relationships/image" Target="../media/image131.png"/><Relationship Id="rId102" Type="http://schemas.openxmlformats.org/officeDocument/2006/relationships/customXml" Target="../ink/ink558.xml"/><Relationship Id="rId123" Type="http://schemas.openxmlformats.org/officeDocument/2006/relationships/image" Target="../media/image153.png"/><Relationship Id="rId5" Type="http://schemas.openxmlformats.org/officeDocument/2006/relationships/image" Target="../media/image94.png"/><Relationship Id="rId90" Type="http://schemas.openxmlformats.org/officeDocument/2006/relationships/customXml" Target="../ink/ink552.xml"/><Relationship Id="rId95" Type="http://schemas.openxmlformats.org/officeDocument/2006/relationships/image" Target="../media/image139.png"/><Relationship Id="rId22" Type="http://schemas.openxmlformats.org/officeDocument/2006/relationships/customXml" Target="../ink/ink517.xml"/><Relationship Id="rId27" Type="http://schemas.openxmlformats.org/officeDocument/2006/relationships/image" Target="../media/image106.png"/><Relationship Id="rId43" Type="http://schemas.openxmlformats.org/officeDocument/2006/relationships/image" Target="../media/image114.png"/><Relationship Id="rId48" Type="http://schemas.openxmlformats.org/officeDocument/2006/relationships/customXml" Target="../ink/ink530.xml"/><Relationship Id="rId64" Type="http://schemas.openxmlformats.org/officeDocument/2006/relationships/image" Target="../media/image124.png"/><Relationship Id="rId69" Type="http://schemas.openxmlformats.org/officeDocument/2006/relationships/customXml" Target="../ink/ink541.xml"/><Relationship Id="rId113" Type="http://schemas.openxmlformats.org/officeDocument/2006/relationships/image" Target="../media/image148.png"/><Relationship Id="rId118" Type="http://schemas.openxmlformats.org/officeDocument/2006/relationships/customXml" Target="../ink/ink566.xml"/><Relationship Id="rId80" Type="http://schemas.openxmlformats.org/officeDocument/2006/relationships/customXml" Target="../ink/ink547.xml"/><Relationship Id="rId85" Type="http://schemas.openxmlformats.org/officeDocument/2006/relationships/image" Target="../media/image134.png"/><Relationship Id="rId12" Type="http://schemas.openxmlformats.org/officeDocument/2006/relationships/customXml" Target="../ink/ink512.xml"/><Relationship Id="rId17" Type="http://schemas.openxmlformats.org/officeDocument/2006/relationships/image" Target="../media/image100.png"/><Relationship Id="rId33" Type="http://schemas.openxmlformats.org/officeDocument/2006/relationships/image" Target="../media/image109.png"/><Relationship Id="rId38" Type="http://schemas.openxmlformats.org/officeDocument/2006/relationships/customXml" Target="../ink/ink525.xml"/><Relationship Id="rId59" Type="http://schemas.openxmlformats.org/officeDocument/2006/relationships/customXml" Target="../ink/ink536.xml"/><Relationship Id="rId103" Type="http://schemas.openxmlformats.org/officeDocument/2006/relationships/image" Target="../media/image143.png"/><Relationship Id="rId108" Type="http://schemas.openxmlformats.org/officeDocument/2006/relationships/customXml" Target="../ink/ink561.xml"/><Relationship Id="rId124" Type="http://schemas.openxmlformats.org/officeDocument/2006/relationships/customXml" Target="../ink/ink569.xml"/><Relationship Id="rId54" Type="http://schemas.openxmlformats.org/officeDocument/2006/relationships/customXml" Target="../ink/ink533.xml"/><Relationship Id="rId70" Type="http://schemas.openxmlformats.org/officeDocument/2006/relationships/image" Target="../media/image127.png"/><Relationship Id="rId75" Type="http://schemas.openxmlformats.org/officeDocument/2006/relationships/customXml" Target="../ink/ink544.xml"/><Relationship Id="rId91" Type="http://schemas.openxmlformats.org/officeDocument/2006/relationships/image" Target="../media/image137.png"/><Relationship Id="rId96" Type="http://schemas.openxmlformats.org/officeDocument/2006/relationships/customXml" Target="../ink/ink555.xml"/><Relationship Id="rId1" Type="http://schemas.openxmlformats.org/officeDocument/2006/relationships/slideLayout" Target="../slideLayouts/slideLayout2.xml"/><Relationship Id="rId6" Type="http://schemas.openxmlformats.org/officeDocument/2006/relationships/customXml" Target="../ink/ink509.xml"/><Relationship Id="rId23" Type="http://schemas.openxmlformats.org/officeDocument/2006/relationships/image" Target="../media/image104.png"/><Relationship Id="rId28" Type="http://schemas.openxmlformats.org/officeDocument/2006/relationships/customXml" Target="../ink/ink520.xml"/><Relationship Id="rId49" Type="http://schemas.openxmlformats.org/officeDocument/2006/relationships/image" Target="../media/image117.png"/><Relationship Id="rId114" Type="http://schemas.openxmlformats.org/officeDocument/2006/relationships/customXml" Target="../ink/ink564.xml"/><Relationship Id="rId119" Type="http://schemas.openxmlformats.org/officeDocument/2006/relationships/image" Target="../media/image151.png"/><Relationship Id="rId44" Type="http://schemas.openxmlformats.org/officeDocument/2006/relationships/customXml" Target="../ink/ink528.xml"/><Relationship Id="rId60" Type="http://schemas.openxmlformats.org/officeDocument/2006/relationships/image" Target="../media/image122.png"/><Relationship Id="rId65" Type="http://schemas.openxmlformats.org/officeDocument/2006/relationships/customXml" Target="../ink/ink539.xml"/><Relationship Id="rId81" Type="http://schemas.openxmlformats.org/officeDocument/2006/relationships/image" Target="../media/image132.png"/><Relationship Id="rId86" Type="http://schemas.openxmlformats.org/officeDocument/2006/relationships/customXml" Target="../ink/ink550.xml"/><Relationship Id="rId13" Type="http://schemas.openxmlformats.org/officeDocument/2006/relationships/image" Target="../media/image98.png"/><Relationship Id="rId18" Type="http://schemas.openxmlformats.org/officeDocument/2006/relationships/customXml" Target="../ink/ink515.xml"/><Relationship Id="rId39" Type="http://schemas.openxmlformats.org/officeDocument/2006/relationships/image" Target="../media/image112.png"/><Relationship Id="rId109" Type="http://schemas.openxmlformats.org/officeDocument/2006/relationships/image" Target="../media/image146.png"/><Relationship Id="rId34" Type="http://schemas.openxmlformats.org/officeDocument/2006/relationships/customXml" Target="../ink/ink523.xml"/><Relationship Id="rId50" Type="http://schemas.openxmlformats.org/officeDocument/2006/relationships/customXml" Target="../ink/ink531.xml"/><Relationship Id="rId55" Type="http://schemas.openxmlformats.org/officeDocument/2006/relationships/customXml" Target="../ink/ink534.xml"/><Relationship Id="rId76" Type="http://schemas.openxmlformats.org/officeDocument/2006/relationships/image" Target="../media/image130.png"/><Relationship Id="rId97" Type="http://schemas.openxmlformats.org/officeDocument/2006/relationships/image" Target="../media/image140.png"/><Relationship Id="rId104" Type="http://schemas.openxmlformats.org/officeDocument/2006/relationships/customXml" Target="../ink/ink559.xml"/><Relationship Id="rId120" Type="http://schemas.openxmlformats.org/officeDocument/2006/relationships/customXml" Target="../ink/ink567.xml"/><Relationship Id="rId125" Type="http://schemas.openxmlformats.org/officeDocument/2006/relationships/image" Target="../media/image154.png"/><Relationship Id="rId7" Type="http://schemas.openxmlformats.org/officeDocument/2006/relationships/image" Target="../media/image95.png"/><Relationship Id="rId71" Type="http://schemas.openxmlformats.org/officeDocument/2006/relationships/customXml" Target="../ink/ink542.xml"/><Relationship Id="rId92" Type="http://schemas.openxmlformats.org/officeDocument/2006/relationships/customXml" Target="../ink/ink553.xml"/><Relationship Id="rId2" Type="http://schemas.openxmlformats.org/officeDocument/2006/relationships/customXml" Target="../ink/ink507.xml"/><Relationship Id="rId29" Type="http://schemas.openxmlformats.org/officeDocument/2006/relationships/image" Target="../media/image107.png"/><Relationship Id="rId24" Type="http://schemas.openxmlformats.org/officeDocument/2006/relationships/customXml" Target="../ink/ink518.xml"/><Relationship Id="rId40" Type="http://schemas.openxmlformats.org/officeDocument/2006/relationships/customXml" Target="../ink/ink526.xml"/><Relationship Id="rId45" Type="http://schemas.openxmlformats.org/officeDocument/2006/relationships/image" Target="../media/image115.png"/><Relationship Id="rId66" Type="http://schemas.openxmlformats.org/officeDocument/2006/relationships/image" Target="../media/image125.png"/><Relationship Id="rId87" Type="http://schemas.openxmlformats.org/officeDocument/2006/relationships/image" Target="../media/image135.png"/><Relationship Id="rId110" Type="http://schemas.openxmlformats.org/officeDocument/2006/relationships/customXml" Target="../ink/ink562.xml"/><Relationship Id="rId115" Type="http://schemas.openxmlformats.org/officeDocument/2006/relationships/image" Target="../media/image149.png"/><Relationship Id="rId61" Type="http://schemas.openxmlformats.org/officeDocument/2006/relationships/customXml" Target="../ink/ink537.xml"/><Relationship Id="rId82" Type="http://schemas.openxmlformats.org/officeDocument/2006/relationships/customXml" Target="../ink/ink548.xml"/><Relationship Id="rId19" Type="http://schemas.openxmlformats.org/officeDocument/2006/relationships/image" Target="../media/image101.png"/><Relationship Id="rId14" Type="http://schemas.openxmlformats.org/officeDocument/2006/relationships/customXml" Target="../ink/ink513.xml"/><Relationship Id="rId30" Type="http://schemas.openxmlformats.org/officeDocument/2006/relationships/customXml" Target="../ink/ink521.xml"/><Relationship Id="rId35" Type="http://schemas.openxmlformats.org/officeDocument/2006/relationships/image" Target="../media/image110.png"/><Relationship Id="rId56" Type="http://schemas.openxmlformats.org/officeDocument/2006/relationships/image" Target="../media/image120.png"/><Relationship Id="rId77" Type="http://schemas.openxmlformats.org/officeDocument/2006/relationships/customXml" Target="../ink/ink545.xml"/><Relationship Id="rId100" Type="http://schemas.openxmlformats.org/officeDocument/2006/relationships/customXml" Target="../ink/ink557.xml"/><Relationship Id="rId105" Type="http://schemas.openxmlformats.org/officeDocument/2006/relationships/image" Target="../media/image144.png"/><Relationship Id="rId8" Type="http://schemas.openxmlformats.org/officeDocument/2006/relationships/customXml" Target="../ink/ink510.xml"/><Relationship Id="rId51" Type="http://schemas.openxmlformats.org/officeDocument/2006/relationships/image" Target="../media/image118.png"/><Relationship Id="rId72" Type="http://schemas.openxmlformats.org/officeDocument/2006/relationships/image" Target="../media/image128.png"/><Relationship Id="rId93" Type="http://schemas.openxmlformats.org/officeDocument/2006/relationships/image" Target="../media/image138.png"/><Relationship Id="rId98" Type="http://schemas.openxmlformats.org/officeDocument/2006/relationships/customXml" Target="../ink/ink556.xml"/><Relationship Id="rId121" Type="http://schemas.openxmlformats.org/officeDocument/2006/relationships/image" Target="../media/image152.png"/><Relationship Id="rId3" Type="http://schemas.openxmlformats.org/officeDocument/2006/relationships/image" Target="../media/image93.png"/><Relationship Id="rId25" Type="http://schemas.openxmlformats.org/officeDocument/2006/relationships/image" Target="../media/image105.png"/><Relationship Id="rId46" Type="http://schemas.openxmlformats.org/officeDocument/2006/relationships/customXml" Target="../ink/ink529.xml"/><Relationship Id="rId67" Type="http://schemas.openxmlformats.org/officeDocument/2006/relationships/customXml" Target="../ink/ink540.xml"/><Relationship Id="rId116" Type="http://schemas.openxmlformats.org/officeDocument/2006/relationships/customXml" Target="../ink/ink565.xml"/><Relationship Id="rId20" Type="http://schemas.openxmlformats.org/officeDocument/2006/relationships/customXml" Target="../ink/ink516.xml"/><Relationship Id="rId41" Type="http://schemas.openxmlformats.org/officeDocument/2006/relationships/image" Target="../media/image113.png"/><Relationship Id="rId62" Type="http://schemas.openxmlformats.org/officeDocument/2006/relationships/image" Target="../media/image123.png"/><Relationship Id="rId83" Type="http://schemas.openxmlformats.org/officeDocument/2006/relationships/image" Target="../media/image133.png"/><Relationship Id="rId88" Type="http://schemas.openxmlformats.org/officeDocument/2006/relationships/customXml" Target="../ink/ink551.xml"/><Relationship Id="rId111" Type="http://schemas.openxmlformats.org/officeDocument/2006/relationships/image" Target="../media/image147.png"/><Relationship Id="rId15" Type="http://schemas.openxmlformats.org/officeDocument/2006/relationships/image" Target="../media/image99.png"/><Relationship Id="rId36" Type="http://schemas.openxmlformats.org/officeDocument/2006/relationships/customXml" Target="../ink/ink524.xml"/><Relationship Id="rId57" Type="http://schemas.openxmlformats.org/officeDocument/2006/relationships/customXml" Target="../ink/ink535.xml"/><Relationship Id="rId106" Type="http://schemas.openxmlformats.org/officeDocument/2006/relationships/customXml" Target="../ink/ink560.xml"/><Relationship Id="rId10" Type="http://schemas.openxmlformats.org/officeDocument/2006/relationships/customXml" Target="../ink/ink511.xml"/><Relationship Id="rId31" Type="http://schemas.openxmlformats.org/officeDocument/2006/relationships/image" Target="../media/image108.png"/><Relationship Id="rId52" Type="http://schemas.openxmlformats.org/officeDocument/2006/relationships/customXml" Target="../ink/ink532.xml"/><Relationship Id="rId73" Type="http://schemas.openxmlformats.org/officeDocument/2006/relationships/customXml" Target="../ink/ink543.xml"/><Relationship Id="rId78" Type="http://schemas.openxmlformats.org/officeDocument/2006/relationships/customXml" Target="../ink/ink546.xml"/><Relationship Id="rId94" Type="http://schemas.openxmlformats.org/officeDocument/2006/relationships/customXml" Target="../ink/ink554.xml"/><Relationship Id="rId99" Type="http://schemas.openxmlformats.org/officeDocument/2006/relationships/image" Target="../media/image141.png"/><Relationship Id="rId101" Type="http://schemas.openxmlformats.org/officeDocument/2006/relationships/image" Target="../media/image142.png"/><Relationship Id="rId122" Type="http://schemas.openxmlformats.org/officeDocument/2006/relationships/customXml" Target="../ink/ink568.xml"/><Relationship Id="rId4" Type="http://schemas.openxmlformats.org/officeDocument/2006/relationships/customXml" Target="../ink/ink508.xml"/><Relationship Id="rId9" Type="http://schemas.openxmlformats.org/officeDocument/2006/relationships/image" Target="../media/image96.png"/></Relationships>
</file>

<file path=ppt/slides/_rels/slide43.xml.rels><?xml version="1.0" encoding="UTF-8" standalone="yes"?>
<Relationships xmlns="http://schemas.openxmlformats.org/package/2006/relationships"><Relationship Id="rId26" Type="http://schemas.openxmlformats.org/officeDocument/2006/relationships/customXml" Target="../ink/ink582.xml"/><Relationship Id="rId21" Type="http://schemas.openxmlformats.org/officeDocument/2006/relationships/image" Target="../media/image164.png"/><Relationship Id="rId42" Type="http://schemas.openxmlformats.org/officeDocument/2006/relationships/customXml" Target="../ink/ink590.xml"/><Relationship Id="rId47" Type="http://schemas.openxmlformats.org/officeDocument/2006/relationships/image" Target="../media/image177.png"/><Relationship Id="rId63" Type="http://schemas.openxmlformats.org/officeDocument/2006/relationships/image" Target="../media/image185.png"/><Relationship Id="rId68" Type="http://schemas.openxmlformats.org/officeDocument/2006/relationships/customXml" Target="../ink/ink603.xml"/><Relationship Id="rId84" Type="http://schemas.openxmlformats.org/officeDocument/2006/relationships/customXml" Target="../ink/ink611.xml"/><Relationship Id="rId89" Type="http://schemas.openxmlformats.org/officeDocument/2006/relationships/image" Target="../media/image198.png"/><Relationship Id="rId16" Type="http://schemas.openxmlformats.org/officeDocument/2006/relationships/customXml" Target="../ink/ink577.xml"/><Relationship Id="rId11" Type="http://schemas.openxmlformats.org/officeDocument/2006/relationships/image" Target="../media/image159.png"/><Relationship Id="rId32" Type="http://schemas.openxmlformats.org/officeDocument/2006/relationships/customXml" Target="../ink/ink585.xml"/><Relationship Id="rId37" Type="http://schemas.openxmlformats.org/officeDocument/2006/relationships/image" Target="../media/image172.png"/><Relationship Id="rId53" Type="http://schemas.openxmlformats.org/officeDocument/2006/relationships/image" Target="../media/image180.png"/><Relationship Id="rId58" Type="http://schemas.openxmlformats.org/officeDocument/2006/relationships/customXml" Target="../ink/ink598.xml"/><Relationship Id="rId74" Type="http://schemas.openxmlformats.org/officeDocument/2006/relationships/customXml" Target="../ink/ink606.xml"/><Relationship Id="rId79" Type="http://schemas.openxmlformats.org/officeDocument/2006/relationships/image" Target="../media/image193.png"/><Relationship Id="rId5" Type="http://schemas.openxmlformats.org/officeDocument/2006/relationships/image" Target="../media/image156.png"/><Relationship Id="rId90" Type="http://schemas.openxmlformats.org/officeDocument/2006/relationships/customXml" Target="../ink/ink614.xml"/><Relationship Id="rId22" Type="http://schemas.openxmlformats.org/officeDocument/2006/relationships/customXml" Target="../ink/ink580.xml"/><Relationship Id="rId27" Type="http://schemas.openxmlformats.org/officeDocument/2006/relationships/image" Target="../media/image167.png"/><Relationship Id="rId43" Type="http://schemas.openxmlformats.org/officeDocument/2006/relationships/image" Target="../media/image175.png"/><Relationship Id="rId48" Type="http://schemas.openxmlformats.org/officeDocument/2006/relationships/customXml" Target="../ink/ink593.xml"/><Relationship Id="rId64" Type="http://schemas.openxmlformats.org/officeDocument/2006/relationships/customXml" Target="../ink/ink601.xml"/><Relationship Id="rId69" Type="http://schemas.openxmlformats.org/officeDocument/2006/relationships/image" Target="../media/image188.png"/><Relationship Id="rId8" Type="http://schemas.openxmlformats.org/officeDocument/2006/relationships/customXml" Target="../ink/ink573.xml"/><Relationship Id="rId51" Type="http://schemas.openxmlformats.org/officeDocument/2006/relationships/image" Target="../media/image179.png"/><Relationship Id="rId72" Type="http://schemas.openxmlformats.org/officeDocument/2006/relationships/customXml" Target="../ink/ink605.xml"/><Relationship Id="rId80" Type="http://schemas.openxmlformats.org/officeDocument/2006/relationships/customXml" Target="../ink/ink609.xml"/><Relationship Id="rId85" Type="http://schemas.openxmlformats.org/officeDocument/2006/relationships/image" Target="../media/image196.png"/><Relationship Id="rId93" Type="http://schemas.openxmlformats.org/officeDocument/2006/relationships/image" Target="../media/image200.png"/><Relationship Id="rId3" Type="http://schemas.openxmlformats.org/officeDocument/2006/relationships/image" Target="../media/image155.png"/><Relationship Id="rId12" Type="http://schemas.openxmlformats.org/officeDocument/2006/relationships/customXml" Target="../ink/ink575.xml"/><Relationship Id="rId17" Type="http://schemas.openxmlformats.org/officeDocument/2006/relationships/image" Target="../media/image162.png"/><Relationship Id="rId25" Type="http://schemas.openxmlformats.org/officeDocument/2006/relationships/image" Target="../media/image166.png"/><Relationship Id="rId33" Type="http://schemas.openxmlformats.org/officeDocument/2006/relationships/image" Target="../media/image170.png"/><Relationship Id="rId38" Type="http://schemas.openxmlformats.org/officeDocument/2006/relationships/customXml" Target="../ink/ink588.xml"/><Relationship Id="rId46" Type="http://schemas.openxmlformats.org/officeDocument/2006/relationships/customXml" Target="../ink/ink592.xml"/><Relationship Id="rId59" Type="http://schemas.openxmlformats.org/officeDocument/2006/relationships/image" Target="../media/image183.png"/><Relationship Id="rId67" Type="http://schemas.openxmlformats.org/officeDocument/2006/relationships/image" Target="../media/image187.png"/><Relationship Id="rId20" Type="http://schemas.openxmlformats.org/officeDocument/2006/relationships/customXml" Target="../ink/ink579.xml"/><Relationship Id="rId41" Type="http://schemas.openxmlformats.org/officeDocument/2006/relationships/image" Target="../media/image174.png"/><Relationship Id="rId54" Type="http://schemas.openxmlformats.org/officeDocument/2006/relationships/customXml" Target="../ink/ink596.xml"/><Relationship Id="rId62" Type="http://schemas.openxmlformats.org/officeDocument/2006/relationships/customXml" Target="../ink/ink600.xml"/><Relationship Id="rId70" Type="http://schemas.openxmlformats.org/officeDocument/2006/relationships/customXml" Target="../ink/ink604.xml"/><Relationship Id="rId75" Type="http://schemas.openxmlformats.org/officeDocument/2006/relationships/image" Target="../media/image191.png"/><Relationship Id="rId83" Type="http://schemas.openxmlformats.org/officeDocument/2006/relationships/image" Target="../media/image195.png"/><Relationship Id="rId88" Type="http://schemas.openxmlformats.org/officeDocument/2006/relationships/customXml" Target="../ink/ink613.xml"/><Relationship Id="rId91" Type="http://schemas.openxmlformats.org/officeDocument/2006/relationships/image" Target="../media/image199.png"/><Relationship Id="rId1" Type="http://schemas.openxmlformats.org/officeDocument/2006/relationships/slideLayout" Target="../slideLayouts/slideLayout2.xml"/><Relationship Id="rId6" Type="http://schemas.openxmlformats.org/officeDocument/2006/relationships/customXml" Target="../ink/ink572.xml"/><Relationship Id="rId15" Type="http://schemas.openxmlformats.org/officeDocument/2006/relationships/image" Target="../media/image161.png"/><Relationship Id="rId23" Type="http://schemas.openxmlformats.org/officeDocument/2006/relationships/image" Target="../media/image165.png"/><Relationship Id="rId28" Type="http://schemas.openxmlformats.org/officeDocument/2006/relationships/customXml" Target="../ink/ink583.xml"/><Relationship Id="rId36" Type="http://schemas.openxmlformats.org/officeDocument/2006/relationships/customXml" Target="../ink/ink587.xml"/><Relationship Id="rId49" Type="http://schemas.openxmlformats.org/officeDocument/2006/relationships/image" Target="../media/image178.png"/><Relationship Id="rId57" Type="http://schemas.openxmlformats.org/officeDocument/2006/relationships/image" Target="../media/image182.png"/><Relationship Id="rId10" Type="http://schemas.openxmlformats.org/officeDocument/2006/relationships/customXml" Target="../ink/ink574.xml"/><Relationship Id="rId31" Type="http://schemas.openxmlformats.org/officeDocument/2006/relationships/image" Target="../media/image169.png"/><Relationship Id="rId44" Type="http://schemas.openxmlformats.org/officeDocument/2006/relationships/customXml" Target="../ink/ink591.xml"/><Relationship Id="rId52" Type="http://schemas.openxmlformats.org/officeDocument/2006/relationships/customXml" Target="../ink/ink595.xml"/><Relationship Id="rId60" Type="http://schemas.openxmlformats.org/officeDocument/2006/relationships/customXml" Target="../ink/ink599.xml"/><Relationship Id="rId65" Type="http://schemas.openxmlformats.org/officeDocument/2006/relationships/image" Target="../media/image186.png"/><Relationship Id="rId73" Type="http://schemas.openxmlformats.org/officeDocument/2006/relationships/image" Target="../media/image190.png"/><Relationship Id="rId78" Type="http://schemas.openxmlformats.org/officeDocument/2006/relationships/customXml" Target="../ink/ink608.xml"/><Relationship Id="rId81" Type="http://schemas.openxmlformats.org/officeDocument/2006/relationships/image" Target="../media/image194.png"/><Relationship Id="rId86" Type="http://schemas.openxmlformats.org/officeDocument/2006/relationships/customXml" Target="../ink/ink612.xml"/><Relationship Id="rId4" Type="http://schemas.openxmlformats.org/officeDocument/2006/relationships/customXml" Target="../ink/ink571.xml"/><Relationship Id="rId9" Type="http://schemas.openxmlformats.org/officeDocument/2006/relationships/image" Target="../media/image158.png"/><Relationship Id="rId13" Type="http://schemas.openxmlformats.org/officeDocument/2006/relationships/image" Target="../media/image160.png"/><Relationship Id="rId18" Type="http://schemas.openxmlformats.org/officeDocument/2006/relationships/customXml" Target="../ink/ink578.xml"/><Relationship Id="rId39" Type="http://schemas.openxmlformats.org/officeDocument/2006/relationships/image" Target="../media/image173.png"/><Relationship Id="rId34" Type="http://schemas.openxmlformats.org/officeDocument/2006/relationships/customXml" Target="../ink/ink586.xml"/><Relationship Id="rId50" Type="http://schemas.openxmlformats.org/officeDocument/2006/relationships/customXml" Target="../ink/ink594.xml"/><Relationship Id="rId55" Type="http://schemas.openxmlformats.org/officeDocument/2006/relationships/image" Target="../media/image181.png"/><Relationship Id="rId76" Type="http://schemas.openxmlformats.org/officeDocument/2006/relationships/customXml" Target="../ink/ink607.xml"/><Relationship Id="rId7" Type="http://schemas.openxmlformats.org/officeDocument/2006/relationships/image" Target="../media/image157.png"/><Relationship Id="rId71" Type="http://schemas.openxmlformats.org/officeDocument/2006/relationships/image" Target="../media/image189.png"/><Relationship Id="rId92" Type="http://schemas.openxmlformats.org/officeDocument/2006/relationships/customXml" Target="../ink/ink615.xml"/><Relationship Id="rId2" Type="http://schemas.openxmlformats.org/officeDocument/2006/relationships/customXml" Target="../ink/ink570.xml"/><Relationship Id="rId29" Type="http://schemas.openxmlformats.org/officeDocument/2006/relationships/image" Target="../media/image168.png"/><Relationship Id="rId24" Type="http://schemas.openxmlformats.org/officeDocument/2006/relationships/customXml" Target="../ink/ink581.xml"/><Relationship Id="rId40" Type="http://schemas.openxmlformats.org/officeDocument/2006/relationships/customXml" Target="../ink/ink589.xml"/><Relationship Id="rId45" Type="http://schemas.openxmlformats.org/officeDocument/2006/relationships/image" Target="../media/image176.png"/><Relationship Id="rId66" Type="http://schemas.openxmlformats.org/officeDocument/2006/relationships/customXml" Target="../ink/ink602.xml"/><Relationship Id="rId87" Type="http://schemas.openxmlformats.org/officeDocument/2006/relationships/image" Target="../media/image197.png"/><Relationship Id="rId61" Type="http://schemas.openxmlformats.org/officeDocument/2006/relationships/image" Target="../media/image184.png"/><Relationship Id="rId82" Type="http://schemas.openxmlformats.org/officeDocument/2006/relationships/customXml" Target="../ink/ink610.xml"/><Relationship Id="rId19" Type="http://schemas.openxmlformats.org/officeDocument/2006/relationships/image" Target="../media/image163.png"/><Relationship Id="rId14" Type="http://schemas.openxmlformats.org/officeDocument/2006/relationships/customXml" Target="../ink/ink576.xml"/><Relationship Id="rId30" Type="http://schemas.openxmlformats.org/officeDocument/2006/relationships/customXml" Target="../ink/ink584.xml"/><Relationship Id="rId35" Type="http://schemas.openxmlformats.org/officeDocument/2006/relationships/image" Target="../media/image171.png"/><Relationship Id="rId56" Type="http://schemas.openxmlformats.org/officeDocument/2006/relationships/customXml" Target="../ink/ink597.xml"/><Relationship Id="rId77" Type="http://schemas.openxmlformats.org/officeDocument/2006/relationships/image" Target="../media/image192.png"/></Relationships>
</file>

<file path=ppt/slides/_rels/slide44.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624.xml"/><Relationship Id="rId26" Type="http://schemas.openxmlformats.org/officeDocument/2006/relationships/customXml" Target="../ink/ink628.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632.xml"/><Relationship Id="rId42" Type="http://schemas.openxmlformats.org/officeDocument/2006/relationships/customXml" Target="../ink/ink636.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616.xml"/><Relationship Id="rId16" Type="http://schemas.openxmlformats.org/officeDocument/2006/relationships/customXml" Target="../ink/ink623.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627.xml"/><Relationship Id="rId32" Type="http://schemas.openxmlformats.org/officeDocument/2006/relationships/customXml" Target="../ink/ink631.xml"/><Relationship Id="rId37" Type="http://schemas.openxmlformats.org/officeDocument/2006/relationships/image" Target="../media/image218.png"/><Relationship Id="rId40" Type="http://schemas.openxmlformats.org/officeDocument/2006/relationships/customXml" Target="../ink/ink635.xml"/><Relationship Id="rId45" Type="http://schemas.openxmlformats.org/officeDocument/2006/relationships/image" Target="../media/image222.png"/><Relationship Id="rId5" Type="http://schemas.openxmlformats.org/officeDocument/2006/relationships/image" Target="../media/image202.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629.xml"/><Relationship Id="rId36" Type="http://schemas.openxmlformats.org/officeDocument/2006/relationships/customXml" Target="../ink/ink633.xml"/><Relationship Id="rId49" Type="http://schemas.openxmlformats.org/officeDocument/2006/relationships/image" Target="../media/image224.png"/><Relationship Id="rId10" Type="http://schemas.openxmlformats.org/officeDocument/2006/relationships/customXml" Target="../ink/ink620.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637.xml"/><Relationship Id="rId4" Type="http://schemas.openxmlformats.org/officeDocument/2006/relationships/customXml" Target="../ink/ink617.xml"/><Relationship Id="rId9" Type="http://schemas.openxmlformats.org/officeDocument/2006/relationships/image" Target="../media/image204.png"/><Relationship Id="rId14" Type="http://schemas.openxmlformats.org/officeDocument/2006/relationships/customXml" Target="../ink/ink622.xml"/><Relationship Id="rId22" Type="http://schemas.openxmlformats.org/officeDocument/2006/relationships/customXml" Target="../ink/ink626.xml"/><Relationship Id="rId27" Type="http://schemas.openxmlformats.org/officeDocument/2006/relationships/image" Target="../media/image213.png"/><Relationship Id="rId30" Type="http://schemas.openxmlformats.org/officeDocument/2006/relationships/customXml" Target="../ink/ink630.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639.xml"/><Relationship Id="rId8" Type="http://schemas.openxmlformats.org/officeDocument/2006/relationships/customXml" Target="../ink/ink619.xml"/><Relationship Id="rId3" Type="http://schemas.openxmlformats.org/officeDocument/2006/relationships/image" Target="../media/image201.png"/><Relationship Id="rId12" Type="http://schemas.openxmlformats.org/officeDocument/2006/relationships/customXml" Target="../ink/ink621.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634.xml"/><Relationship Id="rId46" Type="http://schemas.openxmlformats.org/officeDocument/2006/relationships/customXml" Target="../ink/ink638.xml"/><Relationship Id="rId20" Type="http://schemas.openxmlformats.org/officeDocument/2006/relationships/customXml" Target="../ink/ink625.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618.xml"/></Relationships>
</file>

<file path=ppt/slides/_rels/slide45.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648.xml"/><Relationship Id="rId26" Type="http://schemas.openxmlformats.org/officeDocument/2006/relationships/customXml" Target="../ink/ink652.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656.xml"/><Relationship Id="rId42" Type="http://schemas.openxmlformats.org/officeDocument/2006/relationships/customXml" Target="../ink/ink660.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640.xml"/><Relationship Id="rId16" Type="http://schemas.openxmlformats.org/officeDocument/2006/relationships/customXml" Target="../ink/ink647.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651.xml"/><Relationship Id="rId32" Type="http://schemas.openxmlformats.org/officeDocument/2006/relationships/customXml" Target="../ink/ink655.xml"/><Relationship Id="rId37" Type="http://schemas.openxmlformats.org/officeDocument/2006/relationships/image" Target="../media/image218.png"/><Relationship Id="rId40" Type="http://schemas.openxmlformats.org/officeDocument/2006/relationships/customXml" Target="../ink/ink659.xml"/><Relationship Id="rId45" Type="http://schemas.openxmlformats.org/officeDocument/2006/relationships/image" Target="../media/image222.png"/><Relationship Id="rId5" Type="http://schemas.openxmlformats.org/officeDocument/2006/relationships/image" Target="../media/image202.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653.xml"/><Relationship Id="rId36" Type="http://schemas.openxmlformats.org/officeDocument/2006/relationships/customXml" Target="../ink/ink657.xml"/><Relationship Id="rId49" Type="http://schemas.openxmlformats.org/officeDocument/2006/relationships/image" Target="../media/image224.png"/><Relationship Id="rId10" Type="http://schemas.openxmlformats.org/officeDocument/2006/relationships/customXml" Target="../ink/ink644.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661.xml"/><Relationship Id="rId4" Type="http://schemas.openxmlformats.org/officeDocument/2006/relationships/customXml" Target="../ink/ink641.xml"/><Relationship Id="rId9" Type="http://schemas.openxmlformats.org/officeDocument/2006/relationships/image" Target="../media/image204.png"/><Relationship Id="rId14" Type="http://schemas.openxmlformats.org/officeDocument/2006/relationships/customXml" Target="../ink/ink646.xml"/><Relationship Id="rId22" Type="http://schemas.openxmlformats.org/officeDocument/2006/relationships/customXml" Target="../ink/ink650.xml"/><Relationship Id="rId27" Type="http://schemas.openxmlformats.org/officeDocument/2006/relationships/image" Target="../media/image213.png"/><Relationship Id="rId30" Type="http://schemas.openxmlformats.org/officeDocument/2006/relationships/customXml" Target="../ink/ink654.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663.xml"/><Relationship Id="rId8" Type="http://schemas.openxmlformats.org/officeDocument/2006/relationships/customXml" Target="../ink/ink643.xml"/><Relationship Id="rId3" Type="http://schemas.openxmlformats.org/officeDocument/2006/relationships/image" Target="../media/image201.png"/><Relationship Id="rId12" Type="http://schemas.openxmlformats.org/officeDocument/2006/relationships/customXml" Target="../ink/ink645.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658.xml"/><Relationship Id="rId46" Type="http://schemas.openxmlformats.org/officeDocument/2006/relationships/customXml" Target="../ink/ink662.xml"/><Relationship Id="rId20" Type="http://schemas.openxmlformats.org/officeDocument/2006/relationships/customXml" Target="../ink/ink649.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642.xml"/></Relationships>
</file>

<file path=ppt/slides/_rels/slide46.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672.xml"/><Relationship Id="rId26" Type="http://schemas.openxmlformats.org/officeDocument/2006/relationships/customXml" Target="../ink/ink676.xml"/><Relationship Id="rId3" Type="http://schemas.openxmlformats.org/officeDocument/2006/relationships/image" Target="../media/image225.png"/><Relationship Id="rId21" Type="http://schemas.openxmlformats.org/officeDocument/2006/relationships/image" Target="../media/image234.png"/><Relationship Id="rId7" Type="http://schemas.openxmlformats.org/officeDocument/2006/relationships/image" Target="../media/image227.png"/><Relationship Id="rId12" Type="http://schemas.openxmlformats.org/officeDocument/2006/relationships/customXml" Target="../ink/ink669.xml"/><Relationship Id="rId17" Type="http://schemas.openxmlformats.org/officeDocument/2006/relationships/image" Target="../media/image232.png"/><Relationship Id="rId25" Type="http://schemas.openxmlformats.org/officeDocument/2006/relationships/image" Target="../media/image236.png"/><Relationship Id="rId33" Type="http://schemas.openxmlformats.org/officeDocument/2006/relationships/image" Target="../media/image240.png"/><Relationship Id="rId2" Type="http://schemas.openxmlformats.org/officeDocument/2006/relationships/customXml" Target="../ink/ink664.xml"/><Relationship Id="rId16" Type="http://schemas.openxmlformats.org/officeDocument/2006/relationships/customXml" Target="../ink/ink671.xml"/><Relationship Id="rId20" Type="http://schemas.openxmlformats.org/officeDocument/2006/relationships/customXml" Target="../ink/ink673.xml"/><Relationship Id="rId29"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customXml" Target="../ink/ink666.xml"/><Relationship Id="rId11" Type="http://schemas.openxmlformats.org/officeDocument/2006/relationships/image" Target="../media/image229.png"/><Relationship Id="rId24" Type="http://schemas.openxmlformats.org/officeDocument/2006/relationships/customXml" Target="../ink/ink675.xml"/><Relationship Id="rId32" Type="http://schemas.openxmlformats.org/officeDocument/2006/relationships/customXml" Target="../ink/ink679.xml"/><Relationship Id="rId5" Type="http://schemas.openxmlformats.org/officeDocument/2006/relationships/image" Target="../media/image226.png"/><Relationship Id="rId15" Type="http://schemas.openxmlformats.org/officeDocument/2006/relationships/image" Target="../media/image231.png"/><Relationship Id="rId23" Type="http://schemas.openxmlformats.org/officeDocument/2006/relationships/image" Target="../media/image235.png"/><Relationship Id="rId28" Type="http://schemas.openxmlformats.org/officeDocument/2006/relationships/customXml" Target="../ink/ink677.xml"/><Relationship Id="rId10" Type="http://schemas.openxmlformats.org/officeDocument/2006/relationships/customXml" Target="../ink/ink668.xml"/><Relationship Id="rId19" Type="http://schemas.openxmlformats.org/officeDocument/2006/relationships/image" Target="../media/image233.png"/><Relationship Id="rId31" Type="http://schemas.openxmlformats.org/officeDocument/2006/relationships/image" Target="../media/image239.png"/><Relationship Id="rId4" Type="http://schemas.openxmlformats.org/officeDocument/2006/relationships/customXml" Target="../ink/ink665.xml"/><Relationship Id="rId9" Type="http://schemas.openxmlformats.org/officeDocument/2006/relationships/image" Target="../media/image228.png"/><Relationship Id="rId14" Type="http://schemas.openxmlformats.org/officeDocument/2006/relationships/customXml" Target="../ink/ink670.xml"/><Relationship Id="rId22" Type="http://schemas.openxmlformats.org/officeDocument/2006/relationships/customXml" Target="../ink/ink674.xml"/><Relationship Id="rId27" Type="http://schemas.openxmlformats.org/officeDocument/2006/relationships/image" Target="../media/image237.png"/><Relationship Id="rId30" Type="http://schemas.openxmlformats.org/officeDocument/2006/relationships/customXml" Target="../ink/ink678.xml"/><Relationship Id="rId8" Type="http://schemas.openxmlformats.org/officeDocument/2006/relationships/customXml" Target="../ink/ink667.xml"/></Relationships>
</file>

<file path=ppt/slides/_rels/slide47.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688.xml"/><Relationship Id="rId26" Type="http://schemas.openxmlformats.org/officeDocument/2006/relationships/customXml" Target="../ink/ink692.xml"/><Relationship Id="rId3" Type="http://schemas.openxmlformats.org/officeDocument/2006/relationships/image" Target="../media/image225.png"/><Relationship Id="rId21" Type="http://schemas.openxmlformats.org/officeDocument/2006/relationships/image" Target="../media/image234.png"/><Relationship Id="rId7" Type="http://schemas.openxmlformats.org/officeDocument/2006/relationships/image" Target="../media/image227.png"/><Relationship Id="rId12" Type="http://schemas.openxmlformats.org/officeDocument/2006/relationships/customXml" Target="../ink/ink685.xml"/><Relationship Id="rId17" Type="http://schemas.openxmlformats.org/officeDocument/2006/relationships/image" Target="../media/image232.png"/><Relationship Id="rId25" Type="http://schemas.openxmlformats.org/officeDocument/2006/relationships/image" Target="../media/image236.png"/><Relationship Id="rId33" Type="http://schemas.openxmlformats.org/officeDocument/2006/relationships/image" Target="../media/image240.png"/><Relationship Id="rId2" Type="http://schemas.openxmlformats.org/officeDocument/2006/relationships/customXml" Target="../ink/ink680.xml"/><Relationship Id="rId16" Type="http://schemas.openxmlformats.org/officeDocument/2006/relationships/customXml" Target="../ink/ink687.xml"/><Relationship Id="rId20" Type="http://schemas.openxmlformats.org/officeDocument/2006/relationships/customXml" Target="../ink/ink689.xml"/><Relationship Id="rId29"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customXml" Target="../ink/ink682.xml"/><Relationship Id="rId11" Type="http://schemas.openxmlformats.org/officeDocument/2006/relationships/image" Target="../media/image229.png"/><Relationship Id="rId24" Type="http://schemas.openxmlformats.org/officeDocument/2006/relationships/customXml" Target="../ink/ink691.xml"/><Relationship Id="rId32" Type="http://schemas.openxmlformats.org/officeDocument/2006/relationships/customXml" Target="../ink/ink695.xml"/><Relationship Id="rId5" Type="http://schemas.openxmlformats.org/officeDocument/2006/relationships/image" Target="../media/image226.png"/><Relationship Id="rId15" Type="http://schemas.openxmlformats.org/officeDocument/2006/relationships/image" Target="../media/image231.png"/><Relationship Id="rId23" Type="http://schemas.openxmlformats.org/officeDocument/2006/relationships/image" Target="../media/image235.png"/><Relationship Id="rId28" Type="http://schemas.openxmlformats.org/officeDocument/2006/relationships/customXml" Target="../ink/ink693.xml"/><Relationship Id="rId10" Type="http://schemas.openxmlformats.org/officeDocument/2006/relationships/customXml" Target="../ink/ink684.xml"/><Relationship Id="rId19" Type="http://schemas.openxmlformats.org/officeDocument/2006/relationships/image" Target="../media/image233.png"/><Relationship Id="rId31" Type="http://schemas.openxmlformats.org/officeDocument/2006/relationships/image" Target="../media/image239.png"/><Relationship Id="rId4" Type="http://schemas.openxmlformats.org/officeDocument/2006/relationships/customXml" Target="../ink/ink681.xml"/><Relationship Id="rId9" Type="http://schemas.openxmlformats.org/officeDocument/2006/relationships/image" Target="../media/image228.png"/><Relationship Id="rId14" Type="http://schemas.openxmlformats.org/officeDocument/2006/relationships/customXml" Target="../ink/ink686.xml"/><Relationship Id="rId22" Type="http://schemas.openxmlformats.org/officeDocument/2006/relationships/customXml" Target="../ink/ink690.xml"/><Relationship Id="rId27" Type="http://schemas.openxmlformats.org/officeDocument/2006/relationships/image" Target="../media/image237.png"/><Relationship Id="rId30" Type="http://schemas.openxmlformats.org/officeDocument/2006/relationships/customXml" Target="../ink/ink694.xml"/><Relationship Id="rId8" Type="http://schemas.openxmlformats.org/officeDocument/2006/relationships/customXml" Target="../ink/ink683.xml"/></Relationships>
</file>

<file path=ppt/slides/_rels/slide48.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704.xml"/><Relationship Id="rId26" Type="http://schemas.openxmlformats.org/officeDocument/2006/relationships/customXml" Target="../ink/ink708.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712.xml"/><Relationship Id="rId7" Type="http://schemas.openxmlformats.org/officeDocument/2006/relationships/image" Target="../media/image227.png"/><Relationship Id="rId12" Type="http://schemas.openxmlformats.org/officeDocument/2006/relationships/customXml" Target="../ink/ink701.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696.xml"/><Relationship Id="rId16" Type="http://schemas.openxmlformats.org/officeDocument/2006/relationships/customXml" Target="../ink/ink703.xml"/><Relationship Id="rId20" Type="http://schemas.openxmlformats.org/officeDocument/2006/relationships/customXml" Target="../ink/ink705.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698.xml"/><Relationship Id="rId11" Type="http://schemas.openxmlformats.org/officeDocument/2006/relationships/image" Target="../media/image229.png"/><Relationship Id="rId24" Type="http://schemas.openxmlformats.org/officeDocument/2006/relationships/customXml" Target="../ink/ink707.xml"/><Relationship Id="rId32" Type="http://schemas.openxmlformats.org/officeDocument/2006/relationships/customXml" Target="../ink/ink711.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709.xml"/><Relationship Id="rId10" Type="http://schemas.openxmlformats.org/officeDocument/2006/relationships/customXml" Target="../ink/ink700.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697.xml"/><Relationship Id="rId9" Type="http://schemas.openxmlformats.org/officeDocument/2006/relationships/image" Target="../media/image228.png"/><Relationship Id="rId14" Type="http://schemas.openxmlformats.org/officeDocument/2006/relationships/customXml" Target="../ink/ink702.xml"/><Relationship Id="rId22" Type="http://schemas.openxmlformats.org/officeDocument/2006/relationships/customXml" Target="../ink/ink706.xml"/><Relationship Id="rId27" Type="http://schemas.openxmlformats.org/officeDocument/2006/relationships/image" Target="../media/image241.png"/><Relationship Id="rId30" Type="http://schemas.openxmlformats.org/officeDocument/2006/relationships/customXml" Target="../ink/ink710.xml"/><Relationship Id="rId35" Type="http://schemas.openxmlformats.org/officeDocument/2006/relationships/image" Target="../media/image245.png"/><Relationship Id="rId8" Type="http://schemas.openxmlformats.org/officeDocument/2006/relationships/customXml" Target="../ink/ink699.xml"/></Relationships>
</file>

<file path=ppt/slides/_rels/slide49.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721.xml"/><Relationship Id="rId26" Type="http://schemas.openxmlformats.org/officeDocument/2006/relationships/customXml" Target="../ink/ink725.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729.xml"/><Relationship Id="rId7" Type="http://schemas.openxmlformats.org/officeDocument/2006/relationships/image" Target="../media/image227.png"/><Relationship Id="rId12" Type="http://schemas.openxmlformats.org/officeDocument/2006/relationships/customXml" Target="../ink/ink718.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713.xml"/><Relationship Id="rId16" Type="http://schemas.openxmlformats.org/officeDocument/2006/relationships/customXml" Target="../ink/ink720.xml"/><Relationship Id="rId20" Type="http://schemas.openxmlformats.org/officeDocument/2006/relationships/customXml" Target="../ink/ink722.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715.xml"/><Relationship Id="rId11" Type="http://schemas.openxmlformats.org/officeDocument/2006/relationships/image" Target="../media/image229.png"/><Relationship Id="rId24" Type="http://schemas.openxmlformats.org/officeDocument/2006/relationships/customXml" Target="../ink/ink724.xml"/><Relationship Id="rId32" Type="http://schemas.openxmlformats.org/officeDocument/2006/relationships/customXml" Target="../ink/ink728.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726.xml"/><Relationship Id="rId10" Type="http://schemas.openxmlformats.org/officeDocument/2006/relationships/customXml" Target="../ink/ink717.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714.xml"/><Relationship Id="rId9" Type="http://schemas.openxmlformats.org/officeDocument/2006/relationships/image" Target="../media/image228.png"/><Relationship Id="rId14" Type="http://schemas.openxmlformats.org/officeDocument/2006/relationships/customXml" Target="../ink/ink719.xml"/><Relationship Id="rId22" Type="http://schemas.openxmlformats.org/officeDocument/2006/relationships/customXml" Target="../ink/ink723.xml"/><Relationship Id="rId27" Type="http://schemas.openxmlformats.org/officeDocument/2006/relationships/image" Target="../media/image241.png"/><Relationship Id="rId30" Type="http://schemas.openxmlformats.org/officeDocument/2006/relationships/customXml" Target="../ink/ink727.xml"/><Relationship Id="rId35" Type="http://schemas.openxmlformats.org/officeDocument/2006/relationships/image" Target="../media/image245.png"/><Relationship Id="rId8" Type="http://schemas.openxmlformats.org/officeDocument/2006/relationships/customXml" Target="../ink/ink71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738.xml"/><Relationship Id="rId26" Type="http://schemas.openxmlformats.org/officeDocument/2006/relationships/customXml" Target="../ink/ink742.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746.xml"/><Relationship Id="rId7" Type="http://schemas.openxmlformats.org/officeDocument/2006/relationships/image" Target="../media/image227.png"/><Relationship Id="rId12" Type="http://schemas.openxmlformats.org/officeDocument/2006/relationships/customXml" Target="../ink/ink735.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730.xml"/><Relationship Id="rId16" Type="http://schemas.openxmlformats.org/officeDocument/2006/relationships/customXml" Target="../ink/ink737.xml"/><Relationship Id="rId20" Type="http://schemas.openxmlformats.org/officeDocument/2006/relationships/customXml" Target="../ink/ink739.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732.xml"/><Relationship Id="rId11" Type="http://schemas.openxmlformats.org/officeDocument/2006/relationships/image" Target="../media/image229.png"/><Relationship Id="rId24" Type="http://schemas.openxmlformats.org/officeDocument/2006/relationships/customXml" Target="../ink/ink741.xml"/><Relationship Id="rId32" Type="http://schemas.openxmlformats.org/officeDocument/2006/relationships/customXml" Target="../ink/ink745.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743.xml"/><Relationship Id="rId10" Type="http://schemas.openxmlformats.org/officeDocument/2006/relationships/customXml" Target="../ink/ink734.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731.xml"/><Relationship Id="rId9" Type="http://schemas.openxmlformats.org/officeDocument/2006/relationships/image" Target="../media/image228.png"/><Relationship Id="rId14" Type="http://schemas.openxmlformats.org/officeDocument/2006/relationships/customXml" Target="../ink/ink736.xml"/><Relationship Id="rId22" Type="http://schemas.openxmlformats.org/officeDocument/2006/relationships/customXml" Target="../ink/ink740.xml"/><Relationship Id="rId27" Type="http://schemas.openxmlformats.org/officeDocument/2006/relationships/image" Target="../media/image241.png"/><Relationship Id="rId30" Type="http://schemas.openxmlformats.org/officeDocument/2006/relationships/customXml" Target="../ink/ink744.xml"/><Relationship Id="rId35" Type="http://schemas.openxmlformats.org/officeDocument/2006/relationships/image" Target="../media/image245.png"/><Relationship Id="rId8" Type="http://schemas.openxmlformats.org/officeDocument/2006/relationships/customXml" Target="../ink/ink733.xml"/></Relationships>
</file>

<file path=ppt/slides/_rels/slide51.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755.xml"/><Relationship Id="rId26" Type="http://schemas.openxmlformats.org/officeDocument/2006/relationships/customXml" Target="../ink/ink759.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763.xml"/><Relationship Id="rId42" Type="http://schemas.openxmlformats.org/officeDocument/2006/relationships/customXml" Target="../ink/ink767.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747.xml"/><Relationship Id="rId16" Type="http://schemas.openxmlformats.org/officeDocument/2006/relationships/customXml" Target="../ink/ink754.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758.xml"/><Relationship Id="rId32" Type="http://schemas.openxmlformats.org/officeDocument/2006/relationships/customXml" Target="../ink/ink762.xml"/><Relationship Id="rId37" Type="http://schemas.openxmlformats.org/officeDocument/2006/relationships/image" Target="../media/image218.png"/><Relationship Id="rId40" Type="http://schemas.openxmlformats.org/officeDocument/2006/relationships/customXml" Target="../ink/ink766.xml"/><Relationship Id="rId45" Type="http://schemas.openxmlformats.org/officeDocument/2006/relationships/image" Target="../media/image222.png"/><Relationship Id="rId5" Type="http://schemas.openxmlformats.org/officeDocument/2006/relationships/image" Target="../media/image202.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760.xml"/><Relationship Id="rId36" Type="http://schemas.openxmlformats.org/officeDocument/2006/relationships/customXml" Target="../ink/ink764.xml"/><Relationship Id="rId49" Type="http://schemas.openxmlformats.org/officeDocument/2006/relationships/image" Target="../media/image224.png"/><Relationship Id="rId10" Type="http://schemas.openxmlformats.org/officeDocument/2006/relationships/customXml" Target="../ink/ink751.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768.xml"/><Relationship Id="rId4" Type="http://schemas.openxmlformats.org/officeDocument/2006/relationships/customXml" Target="../ink/ink748.xml"/><Relationship Id="rId9" Type="http://schemas.openxmlformats.org/officeDocument/2006/relationships/image" Target="../media/image204.png"/><Relationship Id="rId14" Type="http://schemas.openxmlformats.org/officeDocument/2006/relationships/customXml" Target="../ink/ink753.xml"/><Relationship Id="rId22" Type="http://schemas.openxmlformats.org/officeDocument/2006/relationships/customXml" Target="../ink/ink757.xml"/><Relationship Id="rId27" Type="http://schemas.openxmlformats.org/officeDocument/2006/relationships/image" Target="../media/image213.png"/><Relationship Id="rId30" Type="http://schemas.openxmlformats.org/officeDocument/2006/relationships/customXml" Target="../ink/ink761.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770.xml"/><Relationship Id="rId8" Type="http://schemas.openxmlformats.org/officeDocument/2006/relationships/customXml" Target="../ink/ink750.xml"/><Relationship Id="rId3" Type="http://schemas.openxmlformats.org/officeDocument/2006/relationships/image" Target="../media/image201.png"/><Relationship Id="rId12" Type="http://schemas.openxmlformats.org/officeDocument/2006/relationships/customXml" Target="../ink/ink752.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765.xml"/><Relationship Id="rId46" Type="http://schemas.openxmlformats.org/officeDocument/2006/relationships/customXml" Target="../ink/ink769.xml"/><Relationship Id="rId20" Type="http://schemas.openxmlformats.org/officeDocument/2006/relationships/customXml" Target="../ink/ink756.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7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3" Type="http://schemas.openxmlformats.org/officeDocument/2006/relationships/image" Target="../media/image251.png"/><Relationship Id="rId18" Type="http://schemas.openxmlformats.org/officeDocument/2006/relationships/customXml" Target="../ink/ink779.xml"/><Relationship Id="rId26" Type="http://schemas.openxmlformats.org/officeDocument/2006/relationships/customXml" Target="../ink/ink783.xml"/><Relationship Id="rId39" Type="http://schemas.openxmlformats.org/officeDocument/2006/relationships/image" Target="../media/image264.png"/><Relationship Id="rId21" Type="http://schemas.openxmlformats.org/officeDocument/2006/relationships/image" Target="../media/image255.png"/><Relationship Id="rId34" Type="http://schemas.openxmlformats.org/officeDocument/2006/relationships/customXml" Target="../ink/ink787.xml"/><Relationship Id="rId7" Type="http://schemas.openxmlformats.org/officeDocument/2006/relationships/image" Target="../media/image248.png"/><Relationship Id="rId2" Type="http://schemas.openxmlformats.org/officeDocument/2006/relationships/customXml" Target="../ink/ink771.xml"/><Relationship Id="rId16" Type="http://schemas.openxmlformats.org/officeDocument/2006/relationships/customXml" Target="../ink/ink778.xml"/><Relationship Id="rId20" Type="http://schemas.openxmlformats.org/officeDocument/2006/relationships/customXml" Target="../ink/ink780.xml"/><Relationship Id="rId29" Type="http://schemas.openxmlformats.org/officeDocument/2006/relationships/image" Target="../media/image259.png"/><Relationship Id="rId41" Type="http://schemas.openxmlformats.org/officeDocument/2006/relationships/image" Target="../media/image265.png"/><Relationship Id="rId1" Type="http://schemas.openxmlformats.org/officeDocument/2006/relationships/slideLayout" Target="../slideLayouts/slideLayout2.xml"/><Relationship Id="rId6" Type="http://schemas.openxmlformats.org/officeDocument/2006/relationships/customXml" Target="../ink/ink773.xml"/><Relationship Id="rId11" Type="http://schemas.openxmlformats.org/officeDocument/2006/relationships/image" Target="../media/image250.png"/><Relationship Id="rId24" Type="http://schemas.openxmlformats.org/officeDocument/2006/relationships/customXml" Target="../ink/ink782.xml"/><Relationship Id="rId32" Type="http://schemas.openxmlformats.org/officeDocument/2006/relationships/customXml" Target="../ink/ink786.xml"/><Relationship Id="rId37" Type="http://schemas.openxmlformats.org/officeDocument/2006/relationships/image" Target="../media/image263.png"/><Relationship Id="rId40" Type="http://schemas.openxmlformats.org/officeDocument/2006/relationships/customXml" Target="../ink/ink790.xml"/><Relationship Id="rId5" Type="http://schemas.openxmlformats.org/officeDocument/2006/relationships/image" Target="../media/image247.png"/><Relationship Id="rId15" Type="http://schemas.openxmlformats.org/officeDocument/2006/relationships/image" Target="../media/image252.png"/><Relationship Id="rId23" Type="http://schemas.openxmlformats.org/officeDocument/2006/relationships/image" Target="../media/image256.png"/><Relationship Id="rId28" Type="http://schemas.openxmlformats.org/officeDocument/2006/relationships/customXml" Target="../ink/ink784.xml"/><Relationship Id="rId36" Type="http://schemas.openxmlformats.org/officeDocument/2006/relationships/customXml" Target="../ink/ink788.xml"/><Relationship Id="rId10" Type="http://schemas.openxmlformats.org/officeDocument/2006/relationships/customXml" Target="../ink/ink775.xml"/><Relationship Id="rId19" Type="http://schemas.openxmlformats.org/officeDocument/2006/relationships/image" Target="../media/image254.png"/><Relationship Id="rId31" Type="http://schemas.openxmlformats.org/officeDocument/2006/relationships/image" Target="../media/image260.png"/><Relationship Id="rId4" Type="http://schemas.openxmlformats.org/officeDocument/2006/relationships/customXml" Target="../ink/ink772.xml"/><Relationship Id="rId9" Type="http://schemas.openxmlformats.org/officeDocument/2006/relationships/image" Target="../media/image249.png"/><Relationship Id="rId14" Type="http://schemas.openxmlformats.org/officeDocument/2006/relationships/customXml" Target="../ink/ink777.xml"/><Relationship Id="rId22" Type="http://schemas.openxmlformats.org/officeDocument/2006/relationships/customXml" Target="../ink/ink781.xml"/><Relationship Id="rId27" Type="http://schemas.openxmlformats.org/officeDocument/2006/relationships/image" Target="../media/image258.png"/><Relationship Id="rId30" Type="http://schemas.openxmlformats.org/officeDocument/2006/relationships/customXml" Target="../ink/ink785.xml"/><Relationship Id="rId35" Type="http://schemas.openxmlformats.org/officeDocument/2006/relationships/image" Target="../media/image262.png"/><Relationship Id="rId8" Type="http://schemas.openxmlformats.org/officeDocument/2006/relationships/customXml" Target="../ink/ink774.xml"/><Relationship Id="rId3" Type="http://schemas.openxmlformats.org/officeDocument/2006/relationships/image" Target="../media/image246.png"/><Relationship Id="rId12" Type="http://schemas.openxmlformats.org/officeDocument/2006/relationships/customXml" Target="../ink/ink776.xml"/><Relationship Id="rId17" Type="http://schemas.openxmlformats.org/officeDocument/2006/relationships/image" Target="../media/image253.png"/><Relationship Id="rId25" Type="http://schemas.openxmlformats.org/officeDocument/2006/relationships/image" Target="../media/image257.png"/><Relationship Id="rId33" Type="http://schemas.openxmlformats.org/officeDocument/2006/relationships/image" Target="../media/image261.png"/><Relationship Id="rId38" Type="http://schemas.openxmlformats.org/officeDocument/2006/relationships/customXml" Target="../ink/ink789.xml"/></Relationships>
</file>

<file path=ppt/slides/_rels/slide56.xml.rels><?xml version="1.0" encoding="UTF-8" standalone="yes"?>
<Relationships xmlns="http://schemas.openxmlformats.org/package/2006/relationships"><Relationship Id="rId13" Type="http://schemas.openxmlformats.org/officeDocument/2006/relationships/image" Target="../media/image251.png"/><Relationship Id="rId18" Type="http://schemas.openxmlformats.org/officeDocument/2006/relationships/customXml" Target="../ink/ink799.xml"/><Relationship Id="rId26" Type="http://schemas.openxmlformats.org/officeDocument/2006/relationships/customXml" Target="../ink/ink803.xml"/><Relationship Id="rId39" Type="http://schemas.openxmlformats.org/officeDocument/2006/relationships/image" Target="../media/image264.png"/><Relationship Id="rId21" Type="http://schemas.openxmlformats.org/officeDocument/2006/relationships/image" Target="../media/image255.png"/><Relationship Id="rId34" Type="http://schemas.openxmlformats.org/officeDocument/2006/relationships/customXml" Target="../ink/ink807.xml"/><Relationship Id="rId7" Type="http://schemas.openxmlformats.org/officeDocument/2006/relationships/image" Target="../media/image248.png"/><Relationship Id="rId2" Type="http://schemas.openxmlformats.org/officeDocument/2006/relationships/customXml" Target="../ink/ink791.xml"/><Relationship Id="rId16" Type="http://schemas.openxmlformats.org/officeDocument/2006/relationships/customXml" Target="../ink/ink798.xml"/><Relationship Id="rId20" Type="http://schemas.openxmlformats.org/officeDocument/2006/relationships/customXml" Target="../ink/ink800.xml"/><Relationship Id="rId29" Type="http://schemas.openxmlformats.org/officeDocument/2006/relationships/image" Target="../media/image259.png"/><Relationship Id="rId41" Type="http://schemas.openxmlformats.org/officeDocument/2006/relationships/image" Target="../media/image265.png"/><Relationship Id="rId1" Type="http://schemas.openxmlformats.org/officeDocument/2006/relationships/slideLayout" Target="../slideLayouts/slideLayout2.xml"/><Relationship Id="rId6" Type="http://schemas.openxmlformats.org/officeDocument/2006/relationships/customXml" Target="../ink/ink793.xml"/><Relationship Id="rId11" Type="http://schemas.openxmlformats.org/officeDocument/2006/relationships/image" Target="../media/image250.png"/><Relationship Id="rId24" Type="http://schemas.openxmlformats.org/officeDocument/2006/relationships/customXml" Target="../ink/ink802.xml"/><Relationship Id="rId32" Type="http://schemas.openxmlformats.org/officeDocument/2006/relationships/customXml" Target="../ink/ink806.xml"/><Relationship Id="rId37" Type="http://schemas.openxmlformats.org/officeDocument/2006/relationships/image" Target="../media/image263.png"/><Relationship Id="rId40" Type="http://schemas.openxmlformats.org/officeDocument/2006/relationships/customXml" Target="../ink/ink810.xml"/><Relationship Id="rId5" Type="http://schemas.openxmlformats.org/officeDocument/2006/relationships/image" Target="../media/image247.png"/><Relationship Id="rId15" Type="http://schemas.openxmlformats.org/officeDocument/2006/relationships/image" Target="../media/image252.png"/><Relationship Id="rId23" Type="http://schemas.openxmlformats.org/officeDocument/2006/relationships/image" Target="../media/image256.png"/><Relationship Id="rId28" Type="http://schemas.openxmlformats.org/officeDocument/2006/relationships/customXml" Target="../ink/ink804.xml"/><Relationship Id="rId36" Type="http://schemas.openxmlformats.org/officeDocument/2006/relationships/customXml" Target="../ink/ink808.xml"/><Relationship Id="rId10" Type="http://schemas.openxmlformats.org/officeDocument/2006/relationships/customXml" Target="../ink/ink795.xml"/><Relationship Id="rId19" Type="http://schemas.openxmlformats.org/officeDocument/2006/relationships/image" Target="../media/image254.png"/><Relationship Id="rId31" Type="http://schemas.openxmlformats.org/officeDocument/2006/relationships/image" Target="../media/image260.png"/><Relationship Id="rId4" Type="http://schemas.openxmlformats.org/officeDocument/2006/relationships/customXml" Target="../ink/ink792.xml"/><Relationship Id="rId9" Type="http://schemas.openxmlformats.org/officeDocument/2006/relationships/image" Target="../media/image249.png"/><Relationship Id="rId14" Type="http://schemas.openxmlformats.org/officeDocument/2006/relationships/customXml" Target="../ink/ink797.xml"/><Relationship Id="rId22" Type="http://schemas.openxmlformats.org/officeDocument/2006/relationships/customXml" Target="../ink/ink801.xml"/><Relationship Id="rId27" Type="http://schemas.openxmlformats.org/officeDocument/2006/relationships/image" Target="../media/image258.png"/><Relationship Id="rId30" Type="http://schemas.openxmlformats.org/officeDocument/2006/relationships/customXml" Target="../ink/ink805.xml"/><Relationship Id="rId35" Type="http://schemas.openxmlformats.org/officeDocument/2006/relationships/image" Target="../media/image262.png"/><Relationship Id="rId8" Type="http://schemas.openxmlformats.org/officeDocument/2006/relationships/customXml" Target="../ink/ink794.xml"/><Relationship Id="rId3" Type="http://schemas.openxmlformats.org/officeDocument/2006/relationships/image" Target="../media/image246.png"/><Relationship Id="rId12" Type="http://schemas.openxmlformats.org/officeDocument/2006/relationships/customXml" Target="../ink/ink796.xml"/><Relationship Id="rId17" Type="http://schemas.openxmlformats.org/officeDocument/2006/relationships/image" Target="../media/image253.png"/><Relationship Id="rId25" Type="http://schemas.openxmlformats.org/officeDocument/2006/relationships/image" Target="../media/image257.png"/><Relationship Id="rId33" Type="http://schemas.openxmlformats.org/officeDocument/2006/relationships/image" Target="../media/image261.png"/><Relationship Id="rId38" Type="http://schemas.openxmlformats.org/officeDocument/2006/relationships/customXml" Target="../ink/ink809.xml"/></Relationships>
</file>

<file path=ppt/slides/_rels/slide57.xml.rels><?xml version="1.0" encoding="UTF-8" standalone="yes"?>
<Relationships xmlns="http://schemas.openxmlformats.org/package/2006/relationships"><Relationship Id="rId13" Type="http://schemas.openxmlformats.org/officeDocument/2006/relationships/image" Target="../media/image271.png"/><Relationship Id="rId18" Type="http://schemas.openxmlformats.org/officeDocument/2006/relationships/customXml" Target="../ink/ink819.xml"/><Relationship Id="rId26" Type="http://schemas.openxmlformats.org/officeDocument/2006/relationships/customXml" Target="../ink/ink823.xml"/><Relationship Id="rId39" Type="http://schemas.openxmlformats.org/officeDocument/2006/relationships/image" Target="../media/image284.png"/><Relationship Id="rId21" Type="http://schemas.openxmlformats.org/officeDocument/2006/relationships/image" Target="../media/image275.png"/><Relationship Id="rId34" Type="http://schemas.openxmlformats.org/officeDocument/2006/relationships/customXml" Target="../ink/ink827.xml"/><Relationship Id="rId42" Type="http://schemas.openxmlformats.org/officeDocument/2006/relationships/customXml" Target="../ink/ink831.xml"/><Relationship Id="rId47" Type="http://schemas.openxmlformats.org/officeDocument/2006/relationships/image" Target="../media/image288.png"/><Relationship Id="rId50" Type="http://schemas.openxmlformats.org/officeDocument/2006/relationships/customXml" Target="../ink/ink835.xml"/><Relationship Id="rId55" Type="http://schemas.openxmlformats.org/officeDocument/2006/relationships/image" Target="../media/image292.png"/><Relationship Id="rId7" Type="http://schemas.openxmlformats.org/officeDocument/2006/relationships/image" Target="../media/image268.png"/><Relationship Id="rId2" Type="http://schemas.openxmlformats.org/officeDocument/2006/relationships/customXml" Target="../ink/ink811.xml"/><Relationship Id="rId16" Type="http://schemas.openxmlformats.org/officeDocument/2006/relationships/customXml" Target="../ink/ink818.xml"/><Relationship Id="rId29" Type="http://schemas.openxmlformats.org/officeDocument/2006/relationships/image" Target="../media/image279.png"/><Relationship Id="rId11" Type="http://schemas.openxmlformats.org/officeDocument/2006/relationships/image" Target="../media/image270.png"/><Relationship Id="rId24" Type="http://schemas.openxmlformats.org/officeDocument/2006/relationships/customXml" Target="../ink/ink822.xml"/><Relationship Id="rId32" Type="http://schemas.openxmlformats.org/officeDocument/2006/relationships/customXml" Target="../ink/ink826.xml"/><Relationship Id="rId37" Type="http://schemas.openxmlformats.org/officeDocument/2006/relationships/image" Target="../media/image283.png"/><Relationship Id="rId40" Type="http://schemas.openxmlformats.org/officeDocument/2006/relationships/customXml" Target="../ink/ink830.xml"/><Relationship Id="rId45" Type="http://schemas.openxmlformats.org/officeDocument/2006/relationships/image" Target="../media/image287.png"/><Relationship Id="rId53" Type="http://schemas.openxmlformats.org/officeDocument/2006/relationships/image" Target="../media/image291.png"/><Relationship Id="rId58" Type="http://schemas.openxmlformats.org/officeDocument/2006/relationships/customXml" Target="../ink/ink839.xml"/><Relationship Id="rId5" Type="http://schemas.openxmlformats.org/officeDocument/2006/relationships/image" Target="../media/image267.png"/><Relationship Id="rId61" Type="http://schemas.openxmlformats.org/officeDocument/2006/relationships/image" Target="../media/image295.png"/><Relationship Id="rId19" Type="http://schemas.openxmlformats.org/officeDocument/2006/relationships/image" Target="../media/image274.png"/><Relationship Id="rId14" Type="http://schemas.openxmlformats.org/officeDocument/2006/relationships/customXml" Target="../ink/ink817.xml"/><Relationship Id="rId22" Type="http://schemas.openxmlformats.org/officeDocument/2006/relationships/customXml" Target="../ink/ink821.xml"/><Relationship Id="rId27" Type="http://schemas.openxmlformats.org/officeDocument/2006/relationships/image" Target="../media/image278.png"/><Relationship Id="rId30" Type="http://schemas.openxmlformats.org/officeDocument/2006/relationships/customXml" Target="../ink/ink825.xml"/><Relationship Id="rId35" Type="http://schemas.openxmlformats.org/officeDocument/2006/relationships/image" Target="../media/image282.png"/><Relationship Id="rId43" Type="http://schemas.openxmlformats.org/officeDocument/2006/relationships/image" Target="../media/image286.png"/><Relationship Id="rId48" Type="http://schemas.openxmlformats.org/officeDocument/2006/relationships/customXml" Target="../ink/ink834.xml"/><Relationship Id="rId56" Type="http://schemas.openxmlformats.org/officeDocument/2006/relationships/customXml" Target="../ink/ink838.xml"/><Relationship Id="rId8" Type="http://schemas.openxmlformats.org/officeDocument/2006/relationships/customXml" Target="../ink/ink814.xml"/><Relationship Id="rId51" Type="http://schemas.openxmlformats.org/officeDocument/2006/relationships/image" Target="../media/image290.png"/><Relationship Id="rId3" Type="http://schemas.openxmlformats.org/officeDocument/2006/relationships/image" Target="../media/image266.png"/><Relationship Id="rId12" Type="http://schemas.openxmlformats.org/officeDocument/2006/relationships/customXml" Target="../ink/ink816.xml"/><Relationship Id="rId17" Type="http://schemas.openxmlformats.org/officeDocument/2006/relationships/image" Target="../media/image273.png"/><Relationship Id="rId25" Type="http://schemas.openxmlformats.org/officeDocument/2006/relationships/image" Target="../media/image277.png"/><Relationship Id="rId33" Type="http://schemas.openxmlformats.org/officeDocument/2006/relationships/image" Target="../media/image281.png"/><Relationship Id="rId38" Type="http://schemas.openxmlformats.org/officeDocument/2006/relationships/customXml" Target="../ink/ink829.xml"/><Relationship Id="rId46" Type="http://schemas.openxmlformats.org/officeDocument/2006/relationships/customXml" Target="../ink/ink833.xml"/><Relationship Id="rId59" Type="http://schemas.openxmlformats.org/officeDocument/2006/relationships/image" Target="../media/image294.png"/><Relationship Id="rId20" Type="http://schemas.openxmlformats.org/officeDocument/2006/relationships/customXml" Target="../ink/ink820.xml"/><Relationship Id="rId41" Type="http://schemas.openxmlformats.org/officeDocument/2006/relationships/image" Target="../media/image285.png"/><Relationship Id="rId54" Type="http://schemas.openxmlformats.org/officeDocument/2006/relationships/customXml" Target="../ink/ink837.xml"/><Relationship Id="rId1" Type="http://schemas.openxmlformats.org/officeDocument/2006/relationships/slideLayout" Target="../slideLayouts/slideLayout2.xml"/><Relationship Id="rId6" Type="http://schemas.openxmlformats.org/officeDocument/2006/relationships/customXml" Target="../ink/ink813.xml"/><Relationship Id="rId15" Type="http://schemas.openxmlformats.org/officeDocument/2006/relationships/image" Target="../media/image272.png"/><Relationship Id="rId23" Type="http://schemas.openxmlformats.org/officeDocument/2006/relationships/image" Target="../media/image276.png"/><Relationship Id="rId28" Type="http://schemas.openxmlformats.org/officeDocument/2006/relationships/customXml" Target="../ink/ink824.xml"/><Relationship Id="rId36" Type="http://schemas.openxmlformats.org/officeDocument/2006/relationships/customXml" Target="../ink/ink828.xml"/><Relationship Id="rId49" Type="http://schemas.openxmlformats.org/officeDocument/2006/relationships/image" Target="../media/image289.png"/><Relationship Id="rId57" Type="http://schemas.openxmlformats.org/officeDocument/2006/relationships/image" Target="../media/image293.png"/><Relationship Id="rId10" Type="http://schemas.openxmlformats.org/officeDocument/2006/relationships/customXml" Target="../ink/ink815.xml"/><Relationship Id="rId31" Type="http://schemas.openxmlformats.org/officeDocument/2006/relationships/image" Target="../media/image280.png"/><Relationship Id="rId44" Type="http://schemas.openxmlformats.org/officeDocument/2006/relationships/customXml" Target="../ink/ink832.xml"/><Relationship Id="rId52" Type="http://schemas.openxmlformats.org/officeDocument/2006/relationships/customXml" Target="../ink/ink836.xml"/><Relationship Id="rId60" Type="http://schemas.openxmlformats.org/officeDocument/2006/relationships/customXml" Target="../ink/ink840.xml"/><Relationship Id="rId4" Type="http://schemas.openxmlformats.org/officeDocument/2006/relationships/customXml" Target="../ink/ink812.xml"/><Relationship Id="rId9" Type="http://schemas.openxmlformats.org/officeDocument/2006/relationships/image" Target="../media/image269.png"/></Relationships>
</file>

<file path=ppt/slides/_rels/slide58.xml.rels><?xml version="1.0" encoding="UTF-8" standalone="yes"?>
<Relationships xmlns="http://schemas.openxmlformats.org/package/2006/relationships"><Relationship Id="rId13" Type="http://schemas.openxmlformats.org/officeDocument/2006/relationships/image" Target="../media/image271.png"/><Relationship Id="rId18" Type="http://schemas.openxmlformats.org/officeDocument/2006/relationships/customXml" Target="../ink/ink849.xml"/><Relationship Id="rId26" Type="http://schemas.openxmlformats.org/officeDocument/2006/relationships/customXml" Target="../ink/ink853.xml"/><Relationship Id="rId39" Type="http://schemas.openxmlformats.org/officeDocument/2006/relationships/image" Target="../media/image284.png"/><Relationship Id="rId21" Type="http://schemas.openxmlformats.org/officeDocument/2006/relationships/image" Target="../media/image275.png"/><Relationship Id="rId34" Type="http://schemas.openxmlformats.org/officeDocument/2006/relationships/customXml" Target="../ink/ink857.xml"/><Relationship Id="rId42" Type="http://schemas.openxmlformats.org/officeDocument/2006/relationships/customXml" Target="../ink/ink861.xml"/><Relationship Id="rId47" Type="http://schemas.openxmlformats.org/officeDocument/2006/relationships/image" Target="../media/image288.png"/><Relationship Id="rId50" Type="http://schemas.openxmlformats.org/officeDocument/2006/relationships/customXml" Target="../ink/ink865.xml"/><Relationship Id="rId55" Type="http://schemas.openxmlformats.org/officeDocument/2006/relationships/image" Target="../media/image292.png"/><Relationship Id="rId7" Type="http://schemas.openxmlformats.org/officeDocument/2006/relationships/image" Target="../media/image268.png"/><Relationship Id="rId2" Type="http://schemas.openxmlformats.org/officeDocument/2006/relationships/customXml" Target="../ink/ink841.xml"/><Relationship Id="rId16" Type="http://schemas.openxmlformats.org/officeDocument/2006/relationships/customXml" Target="../ink/ink848.xml"/><Relationship Id="rId29" Type="http://schemas.openxmlformats.org/officeDocument/2006/relationships/image" Target="../media/image279.png"/><Relationship Id="rId11" Type="http://schemas.openxmlformats.org/officeDocument/2006/relationships/image" Target="../media/image270.png"/><Relationship Id="rId24" Type="http://schemas.openxmlformats.org/officeDocument/2006/relationships/customXml" Target="../ink/ink852.xml"/><Relationship Id="rId32" Type="http://schemas.openxmlformats.org/officeDocument/2006/relationships/customXml" Target="../ink/ink856.xml"/><Relationship Id="rId37" Type="http://schemas.openxmlformats.org/officeDocument/2006/relationships/image" Target="../media/image283.png"/><Relationship Id="rId40" Type="http://schemas.openxmlformats.org/officeDocument/2006/relationships/customXml" Target="../ink/ink860.xml"/><Relationship Id="rId45" Type="http://schemas.openxmlformats.org/officeDocument/2006/relationships/image" Target="../media/image287.png"/><Relationship Id="rId53" Type="http://schemas.openxmlformats.org/officeDocument/2006/relationships/image" Target="../media/image291.png"/><Relationship Id="rId58" Type="http://schemas.openxmlformats.org/officeDocument/2006/relationships/customXml" Target="../ink/ink869.xml"/><Relationship Id="rId5" Type="http://schemas.openxmlformats.org/officeDocument/2006/relationships/image" Target="../media/image267.png"/><Relationship Id="rId61" Type="http://schemas.openxmlformats.org/officeDocument/2006/relationships/image" Target="../media/image295.png"/><Relationship Id="rId19" Type="http://schemas.openxmlformats.org/officeDocument/2006/relationships/image" Target="../media/image274.png"/><Relationship Id="rId14" Type="http://schemas.openxmlformats.org/officeDocument/2006/relationships/customXml" Target="../ink/ink847.xml"/><Relationship Id="rId22" Type="http://schemas.openxmlformats.org/officeDocument/2006/relationships/customXml" Target="../ink/ink851.xml"/><Relationship Id="rId27" Type="http://schemas.openxmlformats.org/officeDocument/2006/relationships/image" Target="../media/image278.png"/><Relationship Id="rId30" Type="http://schemas.openxmlformats.org/officeDocument/2006/relationships/customXml" Target="../ink/ink855.xml"/><Relationship Id="rId35" Type="http://schemas.openxmlformats.org/officeDocument/2006/relationships/image" Target="../media/image282.png"/><Relationship Id="rId43" Type="http://schemas.openxmlformats.org/officeDocument/2006/relationships/image" Target="../media/image286.png"/><Relationship Id="rId48" Type="http://schemas.openxmlformats.org/officeDocument/2006/relationships/customXml" Target="../ink/ink864.xml"/><Relationship Id="rId56" Type="http://schemas.openxmlformats.org/officeDocument/2006/relationships/customXml" Target="../ink/ink868.xml"/><Relationship Id="rId8" Type="http://schemas.openxmlformats.org/officeDocument/2006/relationships/customXml" Target="../ink/ink844.xml"/><Relationship Id="rId51" Type="http://schemas.openxmlformats.org/officeDocument/2006/relationships/image" Target="../media/image290.png"/><Relationship Id="rId3" Type="http://schemas.openxmlformats.org/officeDocument/2006/relationships/image" Target="../media/image266.png"/><Relationship Id="rId12" Type="http://schemas.openxmlformats.org/officeDocument/2006/relationships/customXml" Target="../ink/ink846.xml"/><Relationship Id="rId17" Type="http://schemas.openxmlformats.org/officeDocument/2006/relationships/image" Target="../media/image273.png"/><Relationship Id="rId25" Type="http://schemas.openxmlformats.org/officeDocument/2006/relationships/image" Target="../media/image277.png"/><Relationship Id="rId33" Type="http://schemas.openxmlformats.org/officeDocument/2006/relationships/image" Target="../media/image281.png"/><Relationship Id="rId38" Type="http://schemas.openxmlformats.org/officeDocument/2006/relationships/customXml" Target="../ink/ink859.xml"/><Relationship Id="rId46" Type="http://schemas.openxmlformats.org/officeDocument/2006/relationships/customXml" Target="../ink/ink863.xml"/><Relationship Id="rId59" Type="http://schemas.openxmlformats.org/officeDocument/2006/relationships/image" Target="../media/image294.png"/><Relationship Id="rId20" Type="http://schemas.openxmlformats.org/officeDocument/2006/relationships/customXml" Target="../ink/ink850.xml"/><Relationship Id="rId41" Type="http://schemas.openxmlformats.org/officeDocument/2006/relationships/image" Target="../media/image285.png"/><Relationship Id="rId54" Type="http://schemas.openxmlformats.org/officeDocument/2006/relationships/customXml" Target="../ink/ink867.xml"/><Relationship Id="rId1" Type="http://schemas.openxmlformats.org/officeDocument/2006/relationships/slideLayout" Target="../slideLayouts/slideLayout2.xml"/><Relationship Id="rId6" Type="http://schemas.openxmlformats.org/officeDocument/2006/relationships/customXml" Target="../ink/ink843.xml"/><Relationship Id="rId15" Type="http://schemas.openxmlformats.org/officeDocument/2006/relationships/image" Target="../media/image272.png"/><Relationship Id="rId23" Type="http://schemas.openxmlformats.org/officeDocument/2006/relationships/image" Target="../media/image276.png"/><Relationship Id="rId28" Type="http://schemas.openxmlformats.org/officeDocument/2006/relationships/customXml" Target="../ink/ink854.xml"/><Relationship Id="rId36" Type="http://schemas.openxmlformats.org/officeDocument/2006/relationships/customXml" Target="../ink/ink858.xml"/><Relationship Id="rId49" Type="http://schemas.openxmlformats.org/officeDocument/2006/relationships/image" Target="../media/image289.png"/><Relationship Id="rId57" Type="http://schemas.openxmlformats.org/officeDocument/2006/relationships/image" Target="../media/image293.png"/><Relationship Id="rId10" Type="http://schemas.openxmlformats.org/officeDocument/2006/relationships/customXml" Target="../ink/ink845.xml"/><Relationship Id="rId31" Type="http://schemas.openxmlformats.org/officeDocument/2006/relationships/image" Target="../media/image280.png"/><Relationship Id="rId44" Type="http://schemas.openxmlformats.org/officeDocument/2006/relationships/customXml" Target="../ink/ink862.xml"/><Relationship Id="rId52" Type="http://schemas.openxmlformats.org/officeDocument/2006/relationships/customXml" Target="../ink/ink866.xml"/><Relationship Id="rId60" Type="http://schemas.openxmlformats.org/officeDocument/2006/relationships/customXml" Target="../ink/ink870.xml"/><Relationship Id="rId4" Type="http://schemas.openxmlformats.org/officeDocument/2006/relationships/customXml" Target="../ink/ink842.xml"/><Relationship Id="rId9" Type="http://schemas.openxmlformats.org/officeDocument/2006/relationships/image" Target="../media/image269.png"/></Relationships>
</file>

<file path=ppt/slides/_rels/slide59.xml.rels><?xml version="1.0" encoding="UTF-8" standalone="yes"?>
<Relationships xmlns="http://schemas.openxmlformats.org/package/2006/relationships"><Relationship Id="rId13" Type="http://schemas.openxmlformats.org/officeDocument/2006/relationships/image" Target="../media/image301.png"/><Relationship Id="rId18" Type="http://schemas.openxmlformats.org/officeDocument/2006/relationships/customXml" Target="../ink/ink879.xml"/><Relationship Id="rId26" Type="http://schemas.openxmlformats.org/officeDocument/2006/relationships/customXml" Target="../ink/ink883.xml"/><Relationship Id="rId3" Type="http://schemas.openxmlformats.org/officeDocument/2006/relationships/image" Target="../media/image296.png"/><Relationship Id="rId21" Type="http://schemas.openxmlformats.org/officeDocument/2006/relationships/image" Target="../media/image305.png"/><Relationship Id="rId7" Type="http://schemas.openxmlformats.org/officeDocument/2006/relationships/image" Target="../media/image298.png"/><Relationship Id="rId12" Type="http://schemas.openxmlformats.org/officeDocument/2006/relationships/customXml" Target="../ink/ink876.xml"/><Relationship Id="rId17" Type="http://schemas.openxmlformats.org/officeDocument/2006/relationships/image" Target="../media/image303.png"/><Relationship Id="rId25" Type="http://schemas.openxmlformats.org/officeDocument/2006/relationships/image" Target="../media/image307.png"/><Relationship Id="rId33" Type="http://schemas.openxmlformats.org/officeDocument/2006/relationships/image" Target="../media/image311.png"/><Relationship Id="rId2" Type="http://schemas.openxmlformats.org/officeDocument/2006/relationships/customXml" Target="../ink/ink871.xml"/><Relationship Id="rId16" Type="http://schemas.openxmlformats.org/officeDocument/2006/relationships/customXml" Target="../ink/ink878.xml"/><Relationship Id="rId20" Type="http://schemas.openxmlformats.org/officeDocument/2006/relationships/customXml" Target="../ink/ink880.xml"/><Relationship Id="rId29" Type="http://schemas.openxmlformats.org/officeDocument/2006/relationships/image" Target="../media/image309.png"/><Relationship Id="rId1" Type="http://schemas.openxmlformats.org/officeDocument/2006/relationships/slideLayout" Target="../slideLayouts/slideLayout2.xml"/><Relationship Id="rId6" Type="http://schemas.openxmlformats.org/officeDocument/2006/relationships/customXml" Target="../ink/ink873.xml"/><Relationship Id="rId11" Type="http://schemas.openxmlformats.org/officeDocument/2006/relationships/image" Target="../media/image300.png"/><Relationship Id="rId24" Type="http://schemas.openxmlformats.org/officeDocument/2006/relationships/customXml" Target="../ink/ink882.xml"/><Relationship Id="rId32" Type="http://schemas.openxmlformats.org/officeDocument/2006/relationships/customXml" Target="../ink/ink886.xml"/><Relationship Id="rId5" Type="http://schemas.openxmlformats.org/officeDocument/2006/relationships/image" Target="../media/image297.png"/><Relationship Id="rId15" Type="http://schemas.openxmlformats.org/officeDocument/2006/relationships/image" Target="../media/image302.png"/><Relationship Id="rId23" Type="http://schemas.openxmlformats.org/officeDocument/2006/relationships/image" Target="../media/image306.png"/><Relationship Id="rId28" Type="http://schemas.openxmlformats.org/officeDocument/2006/relationships/customXml" Target="../ink/ink884.xml"/><Relationship Id="rId10" Type="http://schemas.openxmlformats.org/officeDocument/2006/relationships/customXml" Target="../ink/ink875.xml"/><Relationship Id="rId19" Type="http://schemas.openxmlformats.org/officeDocument/2006/relationships/image" Target="../media/image304.png"/><Relationship Id="rId31" Type="http://schemas.openxmlformats.org/officeDocument/2006/relationships/image" Target="../media/image310.png"/><Relationship Id="rId4" Type="http://schemas.openxmlformats.org/officeDocument/2006/relationships/customXml" Target="../ink/ink872.xml"/><Relationship Id="rId9" Type="http://schemas.openxmlformats.org/officeDocument/2006/relationships/image" Target="../media/image299.png"/><Relationship Id="rId14" Type="http://schemas.openxmlformats.org/officeDocument/2006/relationships/customXml" Target="../ink/ink877.xml"/><Relationship Id="rId22" Type="http://schemas.openxmlformats.org/officeDocument/2006/relationships/customXml" Target="../ink/ink881.xml"/><Relationship Id="rId27" Type="http://schemas.openxmlformats.org/officeDocument/2006/relationships/image" Target="../media/image308.png"/><Relationship Id="rId30" Type="http://schemas.openxmlformats.org/officeDocument/2006/relationships/customXml" Target="../ink/ink885.xml"/><Relationship Id="rId8" Type="http://schemas.openxmlformats.org/officeDocument/2006/relationships/customXml" Target="../ink/ink87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nlinelibrary.wiley.com/doi/10.1111/add.15972"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3" Type="http://schemas.openxmlformats.org/officeDocument/2006/relationships/image" Target="../media/image301.png"/><Relationship Id="rId18" Type="http://schemas.openxmlformats.org/officeDocument/2006/relationships/customXml" Target="../ink/ink895.xml"/><Relationship Id="rId26" Type="http://schemas.openxmlformats.org/officeDocument/2006/relationships/customXml" Target="../ink/ink899.xml"/><Relationship Id="rId3" Type="http://schemas.openxmlformats.org/officeDocument/2006/relationships/image" Target="../media/image296.png"/><Relationship Id="rId21" Type="http://schemas.openxmlformats.org/officeDocument/2006/relationships/image" Target="../media/image305.png"/><Relationship Id="rId7" Type="http://schemas.openxmlformats.org/officeDocument/2006/relationships/image" Target="../media/image298.png"/><Relationship Id="rId12" Type="http://schemas.openxmlformats.org/officeDocument/2006/relationships/customXml" Target="../ink/ink892.xml"/><Relationship Id="rId17" Type="http://schemas.openxmlformats.org/officeDocument/2006/relationships/image" Target="../media/image303.png"/><Relationship Id="rId25" Type="http://schemas.openxmlformats.org/officeDocument/2006/relationships/image" Target="../media/image307.png"/><Relationship Id="rId33" Type="http://schemas.openxmlformats.org/officeDocument/2006/relationships/image" Target="../media/image311.png"/><Relationship Id="rId2" Type="http://schemas.openxmlformats.org/officeDocument/2006/relationships/customXml" Target="../ink/ink887.xml"/><Relationship Id="rId16" Type="http://schemas.openxmlformats.org/officeDocument/2006/relationships/customXml" Target="../ink/ink894.xml"/><Relationship Id="rId20" Type="http://schemas.openxmlformats.org/officeDocument/2006/relationships/customXml" Target="../ink/ink896.xml"/><Relationship Id="rId29" Type="http://schemas.openxmlformats.org/officeDocument/2006/relationships/image" Target="../media/image309.png"/><Relationship Id="rId1" Type="http://schemas.openxmlformats.org/officeDocument/2006/relationships/slideLayout" Target="../slideLayouts/slideLayout2.xml"/><Relationship Id="rId6" Type="http://schemas.openxmlformats.org/officeDocument/2006/relationships/customXml" Target="../ink/ink889.xml"/><Relationship Id="rId11" Type="http://schemas.openxmlformats.org/officeDocument/2006/relationships/image" Target="../media/image300.png"/><Relationship Id="rId24" Type="http://schemas.openxmlformats.org/officeDocument/2006/relationships/customXml" Target="../ink/ink898.xml"/><Relationship Id="rId32" Type="http://schemas.openxmlformats.org/officeDocument/2006/relationships/customXml" Target="../ink/ink902.xml"/><Relationship Id="rId5" Type="http://schemas.openxmlformats.org/officeDocument/2006/relationships/image" Target="../media/image297.png"/><Relationship Id="rId15" Type="http://schemas.openxmlformats.org/officeDocument/2006/relationships/image" Target="../media/image302.png"/><Relationship Id="rId23" Type="http://schemas.openxmlformats.org/officeDocument/2006/relationships/image" Target="../media/image306.png"/><Relationship Id="rId28" Type="http://schemas.openxmlformats.org/officeDocument/2006/relationships/customXml" Target="../ink/ink900.xml"/><Relationship Id="rId10" Type="http://schemas.openxmlformats.org/officeDocument/2006/relationships/customXml" Target="../ink/ink891.xml"/><Relationship Id="rId19" Type="http://schemas.openxmlformats.org/officeDocument/2006/relationships/image" Target="../media/image304.png"/><Relationship Id="rId31" Type="http://schemas.openxmlformats.org/officeDocument/2006/relationships/image" Target="../media/image310.png"/><Relationship Id="rId4" Type="http://schemas.openxmlformats.org/officeDocument/2006/relationships/customXml" Target="../ink/ink888.xml"/><Relationship Id="rId9" Type="http://schemas.openxmlformats.org/officeDocument/2006/relationships/image" Target="../media/image299.png"/><Relationship Id="rId14" Type="http://schemas.openxmlformats.org/officeDocument/2006/relationships/customXml" Target="../ink/ink893.xml"/><Relationship Id="rId22" Type="http://schemas.openxmlformats.org/officeDocument/2006/relationships/customXml" Target="../ink/ink897.xml"/><Relationship Id="rId27" Type="http://schemas.openxmlformats.org/officeDocument/2006/relationships/image" Target="../media/image308.png"/><Relationship Id="rId30" Type="http://schemas.openxmlformats.org/officeDocument/2006/relationships/customXml" Target="../ink/ink901.xml"/><Relationship Id="rId8" Type="http://schemas.openxmlformats.org/officeDocument/2006/relationships/customXml" Target="../ink/ink890.xml"/></Relationships>
</file>

<file path=ppt/slides/_rels/slide61.xml.rels><?xml version="1.0" encoding="UTF-8" standalone="yes"?>
<Relationships xmlns="http://schemas.openxmlformats.org/package/2006/relationships"><Relationship Id="rId13" Type="http://schemas.openxmlformats.org/officeDocument/2006/relationships/image" Target="../media/image317.png"/><Relationship Id="rId18" Type="http://schemas.openxmlformats.org/officeDocument/2006/relationships/customXml" Target="../ink/ink911.xml"/><Relationship Id="rId26" Type="http://schemas.openxmlformats.org/officeDocument/2006/relationships/customXml" Target="../ink/ink915.xml"/><Relationship Id="rId39" Type="http://schemas.openxmlformats.org/officeDocument/2006/relationships/image" Target="../media/image330.png"/><Relationship Id="rId21" Type="http://schemas.openxmlformats.org/officeDocument/2006/relationships/image" Target="../media/image321.png"/><Relationship Id="rId34" Type="http://schemas.openxmlformats.org/officeDocument/2006/relationships/customXml" Target="../ink/ink919.xml"/><Relationship Id="rId42" Type="http://schemas.openxmlformats.org/officeDocument/2006/relationships/customXml" Target="../ink/ink923.xml"/><Relationship Id="rId47" Type="http://schemas.openxmlformats.org/officeDocument/2006/relationships/image" Target="../media/image334.png"/><Relationship Id="rId7" Type="http://schemas.openxmlformats.org/officeDocument/2006/relationships/image" Target="../media/image314.png"/><Relationship Id="rId2" Type="http://schemas.openxmlformats.org/officeDocument/2006/relationships/customXml" Target="../ink/ink903.xml"/><Relationship Id="rId16" Type="http://schemas.openxmlformats.org/officeDocument/2006/relationships/customXml" Target="../ink/ink910.xml"/><Relationship Id="rId29" Type="http://schemas.openxmlformats.org/officeDocument/2006/relationships/image" Target="../media/image325.png"/><Relationship Id="rId1" Type="http://schemas.openxmlformats.org/officeDocument/2006/relationships/slideLayout" Target="../slideLayouts/slideLayout2.xml"/><Relationship Id="rId6" Type="http://schemas.openxmlformats.org/officeDocument/2006/relationships/customXml" Target="../ink/ink905.xml"/><Relationship Id="rId11" Type="http://schemas.openxmlformats.org/officeDocument/2006/relationships/image" Target="../media/image316.png"/><Relationship Id="rId24" Type="http://schemas.openxmlformats.org/officeDocument/2006/relationships/customXml" Target="../ink/ink914.xml"/><Relationship Id="rId32" Type="http://schemas.openxmlformats.org/officeDocument/2006/relationships/customXml" Target="../ink/ink918.xml"/><Relationship Id="rId37" Type="http://schemas.openxmlformats.org/officeDocument/2006/relationships/image" Target="../media/image329.png"/><Relationship Id="rId40" Type="http://schemas.openxmlformats.org/officeDocument/2006/relationships/customXml" Target="../ink/ink922.xml"/><Relationship Id="rId45" Type="http://schemas.openxmlformats.org/officeDocument/2006/relationships/image" Target="../media/image333.png"/><Relationship Id="rId5" Type="http://schemas.openxmlformats.org/officeDocument/2006/relationships/image" Target="../media/image313.png"/><Relationship Id="rId15" Type="http://schemas.openxmlformats.org/officeDocument/2006/relationships/image" Target="../media/image318.png"/><Relationship Id="rId23" Type="http://schemas.openxmlformats.org/officeDocument/2006/relationships/image" Target="../media/image322.png"/><Relationship Id="rId28" Type="http://schemas.openxmlformats.org/officeDocument/2006/relationships/customXml" Target="../ink/ink916.xml"/><Relationship Id="rId36" Type="http://schemas.openxmlformats.org/officeDocument/2006/relationships/customXml" Target="../ink/ink920.xml"/><Relationship Id="rId10" Type="http://schemas.openxmlformats.org/officeDocument/2006/relationships/customXml" Target="../ink/ink907.xml"/><Relationship Id="rId19" Type="http://schemas.openxmlformats.org/officeDocument/2006/relationships/image" Target="../media/image320.png"/><Relationship Id="rId31" Type="http://schemas.openxmlformats.org/officeDocument/2006/relationships/image" Target="../media/image326.png"/><Relationship Id="rId44" Type="http://schemas.openxmlformats.org/officeDocument/2006/relationships/customXml" Target="../ink/ink924.xml"/><Relationship Id="rId4" Type="http://schemas.openxmlformats.org/officeDocument/2006/relationships/customXml" Target="../ink/ink904.xml"/><Relationship Id="rId9" Type="http://schemas.openxmlformats.org/officeDocument/2006/relationships/image" Target="../media/image315.png"/><Relationship Id="rId14" Type="http://schemas.openxmlformats.org/officeDocument/2006/relationships/customXml" Target="../ink/ink909.xml"/><Relationship Id="rId22" Type="http://schemas.openxmlformats.org/officeDocument/2006/relationships/customXml" Target="../ink/ink913.xml"/><Relationship Id="rId27" Type="http://schemas.openxmlformats.org/officeDocument/2006/relationships/image" Target="../media/image324.png"/><Relationship Id="rId30" Type="http://schemas.openxmlformats.org/officeDocument/2006/relationships/customXml" Target="../ink/ink917.xml"/><Relationship Id="rId35" Type="http://schemas.openxmlformats.org/officeDocument/2006/relationships/image" Target="../media/image328.png"/><Relationship Id="rId43" Type="http://schemas.openxmlformats.org/officeDocument/2006/relationships/image" Target="../media/image332.png"/><Relationship Id="rId8" Type="http://schemas.openxmlformats.org/officeDocument/2006/relationships/customXml" Target="../ink/ink906.xml"/><Relationship Id="rId3" Type="http://schemas.openxmlformats.org/officeDocument/2006/relationships/image" Target="../media/image312.png"/><Relationship Id="rId12" Type="http://schemas.openxmlformats.org/officeDocument/2006/relationships/customXml" Target="../ink/ink908.xml"/><Relationship Id="rId17" Type="http://schemas.openxmlformats.org/officeDocument/2006/relationships/image" Target="../media/image319.png"/><Relationship Id="rId25" Type="http://schemas.openxmlformats.org/officeDocument/2006/relationships/image" Target="../media/image323.png"/><Relationship Id="rId33" Type="http://schemas.openxmlformats.org/officeDocument/2006/relationships/image" Target="../media/image327.png"/><Relationship Id="rId38" Type="http://schemas.openxmlformats.org/officeDocument/2006/relationships/customXml" Target="../ink/ink921.xml"/><Relationship Id="rId46" Type="http://schemas.openxmlformats.org/officeDocument/2006/relationships/customXml" Target="../ink/ink925.xml"/><Relationship Id="rId20" Type="http://schemas.openxmlformats.org/officeDocument/2006/relationships/customXml" Target="../ink/ink912.xml"/><Relationship Id="rId41" Type="http://schemas.openxmlformats.org/officeDocument/2006/relationships/image" Target="../media/image331.png"/></Relationships>
</file>

<file path=ppt/slides/_rels/slide62.xml.rels><?xml version="1.0" encoding="UTF-8" standalone="yes"?>
<Relationships xmlns="http://schemas.openxmlformats.org/package/2006/relationships"><Relationship Id="rId13" Type="http://schemas.openxmlformats.org/officeDocument/2006/relationships/image" Target="../media/image317.png"/><Relationship Id="rId18" Type="http://schemas.openxmlformats.org/officeDocument/2006/relationships/customXml" Target="../ink/ink934.xml"/><Relationship Id="rId26" Type="http://schemas.openxmlformats.org/officeDocument/2006/relationships/customXml" Target="../ink/ink938.xml"/><Relationship Id="rId39" Type="http://schemas.openxmlformats.org/officeDocument/2006/relationships/image" Target="../media/image330.png"/><Relationship Id="rId21" Type="http://schemas.openxmlformats.org/officeDocument/2006/relationships/image" Target="../media/image321.png"/><Relationship Id="rId34" Type="http://schemas.openxmlformats.org/officeDocument/2006/relationships/customXml" Target="../ink/ink942.xml"/><Relationship Id="rId42" Type="http://schemas.openxmlformats.org/officeDocument/2006/relationships/customXml" Target="../ink/ink946.xml"/><Relationship Id="rId47" Type="http://schemas.openxmlformats.org/officeDocument/2006/relationships/image" Target="../media/image336.png"/><Relationship Id="rId7" Type="http://schemas.openxmlformats.org/officeDocument/2006/relationships/image" Target="../media/image314.png"/><Relationship Id="rId2" Type="http://schemas.openxmlformats.org/officeDocument/2006/relationships/customXml" Target="../ink/ink926.xml"/><Relationship Id="rId16" Type="http://schemas.openxmlformats.org/officeDocument/2006/relationships/customXml" Target="../ink/ink933.xml"/><Relationship Id="rId29" Type="http://schemas.openxmlformats.org/officeDocument/2006/relationships/image" Target="../media/image325.png"/><Relationship Id="rId1" Type="http://schemas.openxmlformats.org/officeDocument/2006/relationships/slideLayout" Target="../slideLayouts/slideLayout2.xml"/><Relationship Id="rId6" Type="http://schemas.openxmlformats.org/officeDocument/2006/relationships/customXml" Target="../ink/ink928.xml"/><Relationship Id="rId11" Type="http://schemas.openxmlformats.org/officeDocument/2006/relationships/image" Target="../media/image316.png"/><Relationship Id="rId24" Type="http://schemas.openxmlformats.org/officeDocument/2006/relationships/customXml" Target="../ink/ink937.xml"/><Relationship Id="rId32" Type="http://schemas.openxmlformats.org/officeDocument/2006/relationships/customXml" Target="../ink/ink941.xml"/><Relationship Id="rId37" Type="http://schemas.openxmlformats.org/officeDocument/2006/relationships/image" Target="../media/image329.png"/><Relationship Id="rId40" Type="http://schemas.openxmlformats.org/officeDocument/2006/relationships/customXml" Target="../ink/ink945.xml"/><Relationship Id="rId45" Type="http://schemas.openxmlformats.org/officeDocument/2006/relationships/image" Target="../media/image335.png"/><Relationship Id="rId5" Type="http://schemas.openxmlformats.org/officeDocument/2006/relationships/image" Target="../media/image313.png"/><Relationship Id="rId15" Type="http://schemas.openxmlformats.org/officeDocument/2006/relationships/image" Target="../media/image318.png"/><Relationship Id="rId23" Type="http://schemas.openxmlformats.org/officeDocument/2006/relationships/image" Target="../media/image322.png"/><Relationship Id="rId28" Type="http://schemas.openxmlformats.org/officeDocument/2006/relationships/customXml" Target="../ink/ink939.xml"/><Relationship Id="rId36" Type="http://schemas.openxmlformats.org/officeDocument/2006/relationships/customXml" Target="../ink/ink943.xml"/><Relationship Id="rId10" Type="http://schemas.openxmlformats.org/officeDocument/2006/relationships/customXml" Target="../ink/ink930.xml"/><Relationship Id="rId19" Type="http://schemas.openxmlformats.org/officeDocument/2006/relationships/image" Target="../media/image320.png"/><Relationship Id="rId31" Type="http://schemas.openxmlformats.org/officeDocument/2006/relationships/image" Target="../media/image326.png"/><Relationship Id="rId44" Type="http://schemas.openxmlformats.org/officeDocument/2006/relationships/customXml" Target="../ink/ink947.xml"/><Relationship Id="rId4" Type="http://schemas.openxmlformats.org/officeDocument/2006/relationships/customXml" Target="../ink/ink927.xml"/><Relationship Id="rId9" Type="http://schemas.openxmlformats.org/officeDocument/2006/relationships/image" Target="../media/image315.png"/><Relationship Id="rId14" Type="http://schemas.openxmlformats.org/officeDocument/2006/relationships/customXml" Target="../ink/ink932.xml"/><Relationship Id="rId22" Type="http://schemas.openxmlformats.org/officeDocument/2006/relationships/customXml" Target="../ink/ink936.xml"/><Relationship Id="rId27" Type="http://schemas.openxmlformats.org/officeDocument/2006/relationships/image" Target="../media/image324.png"/><Relationship Id="rId30" Type="http://schemas.openxmlformats.org/officeDocument/2006/relationships/customXml" Target="../ink/ink940.xml"/><Relationship Id="rId35" Type="http://schemas.openxmlformats.org/officeDocument/2006/relationships/image" Target="../media/image328.png"/><Relationship Id="rId43" Type="http://schemas.openxmlformats.org/officeDocument/2006/relationships/image" Target="../media/image332.png"/><Relationship Id="rId8" Type="http://schemas.openxmlformats.org/officeDocument/2006/relationships/customXml" Target="../ink/ink929.xml"/><Relationship Id="rId3" Type="http://schemas.openxmlformats.org/officeDocument/2006/relationships/image" Target="../media/image312.png"/><Relationship Id="rId12" Type="http://schemas.openxmlformats.org/officeDocument/2006/relationships/customXml" Target="../ink/ink931.xml"/><Relationship Id="rId17" Type="http://schemas.openxmlformats.org/officeDocument/2006/relationships/image" Target="../media/image319.png"/><Relationship Id="rId25" Type="http://schemas.openxmlformats.org/officeDocument/2006/relationships/image" Target="../media/image323.png"/><Relationship Id="rId33" Type="http://schemas.openxmlformats.org/officeDocument/2006/relationships/image" Target="../media/image327.png"/><Relationship Id="rId38" Type="http://schemas.openxmlformats.org/officeDocument/2006/relationships/customXml" Target="../ink/ink944.xml"/><Relationship Id="rId46" Type="http://schemas.openxmlformats.org/officeDocument/2006/relationships/customXml" Target="../ink/ink948.xml"/><Relationship Id="rId20" Type="http://schemas.openxmlformats.org/officeDocument/2006/relationships/customXml" Target="../ink/ink935.xml"/><Relationship Id="rId41" Type="http://schemas.openxmlformats.org/officeDocument/2006/relationships/image" Target="../media/image331.png"/></Relationships>
</file>

<file path=ppt/slides/_rels/slide63.xml.rels><?xml version="1.0" encoding="UTF-8" standalone="yes"?>
<Relationships xmlns="http://schemas.openxmlformats.org/package/2006/relationships"><Relationship Id="rId13" Type="http://schemas.openxmlformats.org/officeDocument/2006/relationships/image" Target="../media/image338.png"/><Relationship Id="rId18" Type="http://schemas.openxmlformats.org/officeDocument/2006/relationships/customXml" Target="../ink/ink957.xml"/><Relationship Id="rId26" Type="http://schemas.openxmlformats.org/officeDocument/2006/relationships/customXml" Target="../ink/ink961.xml"/><Relationship Id="rId39" Type="http://schemas.openxmlformats.org/officeDocument/2006/relationships/image" Target="../media/image351.png"/><Relationship Id="rId21" Type="http://schemas.openxmlformats.org/officeDocument/2006/relationships/image" Target="../media/image342.png"/><Relationship Id="rId34" Type="http://schemas.openxmlformats.org/officeDocument/2006/relationships/customXml" Target="../ink/ink965.xml"/><Relationship Id="rId7" Type="http://schemas.openxmlformats.org/officeDocument/2006/relationships/image" Target="../media/image3350.png"/><Relationship Id="rId2" Type="http://schemas.openxmlformats.org/officeDocument/2006/relationships/customXml" Target="../ink/ink949.xml"/><Relationship Id="rId16" Type="http://schemas.openxmlformats.org/officeDocument/2006/relationships/customXml" Target="../ink/ink956.xml"/><Relationship Id="rId20" Type="http://schemas.openxmlformats.org/officeDocument/2006/relationships/customXml" Target="../ink/ink958.xml"/><Relationship Id="rId29" Type="http://schemas.openxmlformats.org/officeDocument/2006/relationships/image" Target="../media/image346.png"/><Relationship Id="rId41" Type="http://schemas.openxmlformats.org/officeDocument/2006/relationships/image" Target="../media/image352.png"/><Relationship Id="rId1" Type="http://schemas.openxmlformats.org/officeDocument/2006/relationships/slideLayout" Target="../slideLayouts/slideLayout2.xml"/><Relationship Id="rId6" Type="http://schemas.openxmlformats.org/officeDocument/2006/relationships/customXml" Target="../ink/ink951.xml"/><Relationship Id="rId11" Type="http://schemas.openxmlformats.org/officeDocument/2006/relationships/image" Target="../media/image337.png"/><Relationship Id="rId24" Type="http://schemas.openxmlformats.org/officeDocument/2006/relationships/customXml" Target="../ink/ink960.xml"/><Relationship Id="rId32" Type="http://schemas.openxmlformats.org/officeDocument/2006/relationships/customXml" Target="../ink/ink964.xml"/><Relationship Id="rId37" Type="http://schemas.openxmlformats.org/officeDocument/2006/relationships/image" Target="../media/image350.png"/><Relationship Id="rId40" Type="http://schemas.openxmlformats.org/officeDocument/2006/relationships/customXml" Target="../ink/ink968.xml"/><Relationship Id="rId5" Type="http://schemas.openxmlformats.org/officeDocument/2006/relationships/image" Target="../media/image3340.png"/><Relationship Id="rId15" Type="http://schemas.openxmlformats.org/officeDocument/2006/relationships/image" Target="../media/image339.png"/><Relationship Id="rId23" Type="http://schemas.openxmlformats.org/officeDocument/2006/relationships/image" Target="../media/image343.png"/><Relationship Id="rId28" Type="http://schemas.openxmlformats.org/officeDocument/2006/relationships/customXml" Target="../ink/ink962.xml"/><Relationship Id="rId36" Type="http://schemas.openxmlformats.org/officeDocument/2006/relationships/customXml" Target="../ink/ink966.xml"/><Relationship Id="rId10" Type="http://schemas.openxmlformats.org/officeDocument/2006/relationships/customXml" Target="../ink/ink953.xml"/><Relationship Id="rId19" Type="http://schemas.openxmlformats.org/officeDocument/2006/relationships/image" Target="../media/image341.png"/><Relationship Id="rId31" Type="http://schemas.openxmlformats.org/officeDocument/2006/relationships/image" Target="../media/image347.png"/><Relationship Id="rId4" Type="http://schemas.openxmlformats.org/officeDocument/2006/relationships/customXml" Target="../ink/ink950.xml"/><Relationship Id="rId9" Type="http://schemas.openxmlformats.org/officeDocument/2006/relationships/image" Target="../media/image3360.png"/><Relationship Id="rId14" Type="http://schemas.openxmlformats.org/officeDocument/2006/relationships/customXml" Target="../ink/ink955.xml"/><Relationship Id="rId22" Type="http://schemas.openxmlformats.org/officeDocument/2006/relationships/customXml" Target="../ink/ink959.xml"/><Relationship Id="rId27" Type="http://schemas.openxmlformats.org/officeDocument/2006/relationships/image" Target="../media/image345.png"/><Relationship Id="rId30" Type="http://schemas.openxmlformats.org/officeDocument/2006/relationships/customXml" Target="../ink/ink963.xml"/><Relationship Id="rId35" Type="http://schemas.openxmlformats.org/officeDocument/2006/relationships/image" Target="../media/image349.png"/><Relationship Id="rId8" Type="http://schemas.openxmlformats.org/officeDocument/2006/relationships/customXml" Target="../ink/ink952.xml"/><Relationship Id="rId3" Type="http://schemas.openxmlformats.org/officeDocument/2006/relationships/image" Target="../media/image3330.png"/><Relationship Id="rId12" Type="http://schemas.openxmlformats.org/officeDocument/2006/relationships/customXml" Target="../ink/ink954.xml"/><Relationship Id="rId17" Type="http://schemas.openxmlformats.org/officeDocument/2006/relationships/image" Target="../media/image340.png"/><Relationship Id="rId25" Type="http://schemas.openxmlformats.org/officeDocument/2006/relationships/image" Target="../media/image344.png"/><Relationship Id="rId33" Type="http://schemas.openxmlformats.org/officeDocument/2006/relationships/image" Target="../media/image348.png"/><Relationship Id="rId38" Type="http://schemas.openxmlformats.org/officeDocument/2006/relationships/customXml" Target="../ink/ink967.xml"/></Relationships>
</file>

<file path=ppt/slides/_rels/slide64.xml.rels><?xml version="1.0" encoding="UTF-8" standalone="yes"?>
<Relationships xmlns="http://schemas.openxmlformats.org/package/2006/relationships"><Relationship Id="rId13" Type="http://schemas.openxmlformats.org/officeDocument/2006/relationships/image" Target="../media/image358.png"/><Relationship Id="rId18" Type="http://schemas.openxmlformats.org/officeDocument/2006/relationships/customXml" Target="../ink/ink977.xml"/><Relationship Id="rId26" Type="http://schemas.openxmlformats.org/officeDocument/2006/relationships/customXml" Target="../ink/ink981.xml"/><Relationship Id="rId39" Type="http://schemas.openxmlformats.org/officeDocument/2006/relationships/image" Target="../media/image371.png"/><Relationship Id="rId21" Type="http://schemas.openxmlformats.org/officeDocument/2006/relationships/image" Target="../media/image362.png"/><Relationship Id="rId34" Type="http://schemas.openxmlformats.org/officeDocument/2006/relationships/customXml" Target="../ink/ink985.xml"/><Relationship Id="rId7" Type="http://schemas.openxmlformats.org/officeDocument/2006/relationships/image" Target="../media/image355.png"/><Relationship Id="rId2" Type="http://schemas.openxmlformats.org/officeDocument/2006/relationships/customXml" Target="../ink/ink969.xml"/><Relationship Id="rId16" Type="http://schemas.openxmlformats.org/officeDocument/2006/relationships/customXml" Target="../ink/ink976.xml"/><Relationship Id="rId20" Type="http://schemas.openxmlformats.org/officeDocument/2006/relationships/customXml" Target="../ink/ink978.xml"/><Relationship Id="rId29" Type="http://schemas.openxmlformats.org/officeDocument/2006/relationships/image" Target="../media/image366.png"/><Relationship Id="rId41" Type="http://schemas.openxmlformats.org/officeDocument/2006/relationships/image" Target="../media/image372.png"/><Relationship Id="rId1" Type="http://schemas.openxmlformats.org/officeDocument/2006/relationships/slideLayout" Target="../slideLayouts/slideLayout2.xml"/><Relationship Id="rId6" Type="http://schemas.openxmlformats.org/officeDocument/2006/relationships/customXml" Target="../ink/ink971.xml"/><Relationship Id="rId11" Type="http://schemas.openxmlformats.org/officeDocument/2006/relationships/image" Target="../media/image357.png"/><Relationship Id="rId24" Type="http://schemas.openxmlformats.org/officeDocument/2006/relationships/customXml" Target="../ink/ink980.xml"/><Relationship Id="rId32" Type="http://schemas.openxmlformats.org/officeDocument/2006/relationships/customXml" Target="../ink/ink984.xml"/><Relationship Id="rId37" Type="http://schemas.openxmlformats.org/officeDocument/2006/relationships/image" Target="../media/image370.png"/><Relationship Id="rId40" Type="http://schemas.openxmlformats.org/officeDocument/2006/relationships/customXml" Target="../ink/ink988.xml"/><Relationship Id="rId5" Type="http://schemas.openxmlformats.org/officeDocument/2006/relationships/image" Target="../media/image354.png"/><Relationship Id="rId15" Type="http://schemas.openxmlformats.org/officeDocument/2006/relationships/image" Target="../media/image359.png"/><Relationship Id="rId23" Type="http://schemas.openxmlformats.org/officeDocument/2006/relationships/image" Target="../media/image363.png"/><Relationship Id="rId28" Type="http://schemas.openxmlformats.org/officeDocument/2006/relationships/customXml" Target="../ink/ink982.xml"/><Relationship Id="rId36" Type="http://schemas.openxmlformats.org/officeDocument/2006/relationships/customXml" Target="../ink/ink986.xml"/><Relationship Id="rId10" Type="http://schemas.openxmlformats.org/officeDocument/2006/relationships/customXml" Target="../ink/ink973.xml"/><Relationship Id="rId19" Type="http://schemas.openxmlformats.org/officeDocument/2006/relationships/image" Target="../media/image361.png"/><Relationship Id="rId31" Type="http://schemas.openxmlformats.org/officeDocument/2006/relationships/image" Target="../media/image367.png"/><Relationship Id="rId4" Type="http://schemas.openxmlformats.org/officeDocument/2006/relationships/customXml" Target="../ink/ink970.xml"/><Relationship Id="rId9" Type="http://schemas.openxmlformats.org/officeDocument/2006/relationships/image" Target="../media/image356.png"/><Relationship Id="rId14" Type="http://schemas.openxmlformats.org/officeDocument/2006/relationships/customXml" Target="../ink/ink975.xml"/><Relationship Id="rId22" Type="http://schemas.openxmlformats.org/officeDocument/2006/relationships/customXml" Target="../ink/ink979.xml"/><Relationship Id="rId27" Type="http://schemas.openxmlformats.org/officeDocument/2006/relationships/image" Target="../media/image365.png"/><Relationship Id="rId30" Type="http://schemas.openxmlformats.org/officeDocument/2006/relationships/customXml" Target="../ink/ink983.xml"/><Relationship Id="rId35" Type="http://schemas.openxmlformats.org/officeDocument/2006/relationships/image" Target="../media/image369.png"/><Relationship Id="rId8" Type="http://schemas.openxmlformats.org/officeDocument/2006/relationships/customXml" Target="../ink/ink972.xml"/><Relationship Id="rId3" Type="http://schemas.openxmlformats.org/officeDocument/2006/relationships/image" Target="../media/image353.png"/><Relationship Id="rId12" Type="http://schemas.openxmlformats.org/officeDocument/2006/relationships/customXml" Target="../ink/ink974.xml"/><Relationship Id="rId17" Type="http://schemas.openxmlformats.org/officeDocument/2006/relationships/image" Target="../media/image360.png"/><Relationship Id="rId25" Type="http://schemas.openxmlformats.org/officeDocument/2006/relationships/image" Target="../media/image364.png"/><Relationship Id="rId33" Type="http://schemas.openxmlformats.org/officeDocument/2006/relationships/image" Target="../media/image368.png"/><Relationship Id="rId38" Type="http://schemas.openxmlformats.org/officeDocument/2006/relationships/customXml" Target="../ink/ink98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6" Type="http://schemas.openxmlformats.org/officeDocument/2006/relationships/customXml" Target="../ink/ink1001.xml"/><Relationship Id="rId21" Type="http://schemas.openxmlformats.org/officeDocument/2006/relationships/image" Target="../media/image382.png"/><Relationship Id="rId42" Type="http://schemas.openxmlformats.org/officeDocument/2006/relationships/customXml" Target="../ink/ink1009.xml"/><Relationship Id="rId47" Type="http://schemas.openxmlformats.org/officeDocument/2006/relationships/image" Target="../media/image395.png"/><Relationship Id="rId63" Type="http://schemas.openxmlformats.org/officeDocument/2006/relationships/image" Target="../media/image403.png"/><Relationship Id="rId68" Type="http://schemas.openxmlformats.org/officeDocument/2006/relationships/customXml" Target="../ink/ink1022.xml"/><Relationship Id="rId84" Type="http://schemas.openxmlformats.org/officeDocument/2006/relationships/customXml" Target="../ink/ink1030.xml"/><Relationship Id="rId89" Type="http://schemas.openxmlformats.org/officeDocument/2006/relationships/image" Target="../media/image416.png"/><Relationship Id="rId16" Type="http://schemas.openxmlformats.org/officeDocument/2006/relationships/customXml" Target="../ink/ink996.xml"/><Relationship Id="rId107" Type="http://schemas.openxmlformats.org/officeDocument/2006/relationships/image" Target="../media/image425.png"/><Relationship Id="rId11" Type="http://schemas.openxmlformats.org/officeDocument/2006/relationships/image" Target="../media/image377.png"/><Relationship Id="rId32" Type="http://schemas.openxmlformats.org/officeDocument/2006/relationships/customXml" Target="../ink/ink1004.xml"/><Relationship Id="rId37" Type="http://schemas.openxmlformats.org/officeDocument/2006/relationships/image" Target="../media/image390.png"/><Relationship Id="rId53" Type="http://schemas.openxmlformats.org/officeDocument/2006/relationships/image" Target="../media/image398.png"/><Relationship Id="rId58" Type="http://schemas.openxmlformats.org/officeDocument/2006/relationships/customXml" Target="../ink/ink1017.xml"/><Relationship Id="rId74" Type="http://schemas.openxmlformats.org/officeDocument/2006/relationships/customXml" Target="../ink/ink1025.xml"/><Relationship Id="rId79" Type="http://schemas.openxmlformats.org/officeDocument/2006/relationships/image" Target="../media/image411.png"/><Relationship Id="rId102" Type="http://schemas.openxmlformats.org/officeDocument/2006/relationships/customXml" Target="../ink/ink1039.xml"/><Relationship Id="rId5" Type="http://schemas.openxmlformats.org/officeDocument/2006/relationships/image" Target="../media/image374.png"/><Relationship Id="rId90" Type="http://schemas.openxmlformats.org/officeDocument/2006/relationships/customXml" Target="../ink/ink1033.xml"/><Relationship Id="rId95" Type="http://schemas.openxmlformats.org/officeDocument/2006/relationships/image" Target="../media/image419.png"/><Relationship Id="rId22" Type="http://schemas.openxmlformats.org/officeDocument/2006/relationships/customXml" Target="../ink/ink999.xml"/><Relationship Id="rId27" Type="http://schemas.openxmlformats.org/officeDocument/2006/relationships/image" Target="../media/image385.png"/><Relationship Id="rId43" Type="http://schemas.openxmlformats.org/officeDocument/2006/relationships/image" Target="../media/image393.png"/><Relationship Id="rId48" Type="http://schemas.openxmlformats.org/officeDocument/2006/relationships/customXml" Target="../ink/ink1012.xml"/><Relationship Id="rId64" Type="http://schemas.openxmlformats.org/officeDocument/2006/relationships/customXml" Target="../ink/ink1020.xml"/><Relationship Id="rId69" Type="http://schemas.openxmlformats.org/officeDocument/2006/relationships/image" Target="../media/image406.png"/><Relationship Id="rId80" Type="http://schemas.openxmlformats.org/officeDocument/2006/relationships/customXml" Target="../ink/ink1028.xml"/><Relationship Id="rId85" Type="http://schemas.openxmlformats.org/officeDocument/2006/relationships/image" Target="../media/image414.png"/><Relationship Id="rId12" Type="http://schemas.openxmlformats.org/officeDocument/2006/relationships/customXml" Target="../ink/ink994.xml"/><Relationship Id="rId17" Type="http://schemas.openxmlformats.org/officeDocument/2006/relationships/image" Target="../media/image380.png"/><Relationship Id="rId33" Type="http://schemas.openxmlformats.org/officeDocument/2006/relationships/image" Target="../media/image388.png"/><Relationship Id="rId38" Type="http://schemas.openxmlformats.org/officeDocument/2006/relationships/customXml" Target="../ink/ink1007.xml"/><Relationship Id="rId59" Type="http://schemas.openxmlformats.org/officeDocument/2006/relationships/image" Target="../media/image401.png"/><Relationship Id="rId103" Type="http://schemas.openxmlformats.org/officeDocument/2006/relationships/image" Target="../media/image423.png"/><Relationship Id="rId20" Type="http://schemas.openxmlformats.org/officeDocument/2006/relationships/customXml" Target="../ink/ink998.xml"/><Relationship Id="rId41" Type="http://schemas.openxmlformats.org/officeDocument/2006/relationships/image" Target="../media/image392.png"/><Relationship Id="rId54" Type="http://schemas.openxmlformats.org/officeDocument/2006/relationships/customXml" Target="../ink/ink1015.xml"/><Relationship Id="rId62" Type="http://schemas.openxmlformats.org/officeDocument/2006/relationships/customXml" Target="../ink/ink1019.xml"/><Relationship Id="rId70" Type="http://schemas.openxmlformats.org/officeDocument/2006/relationships/customXml" Target="../ink/ink1023.xml"/><Relationship Id="rId75" Type="http://schemas.openxmlformats.org/officeDocument/2006/relationships/image" Target="../media/image409.png"/><Relationship Id="rId83" Type="http://schemas.openxmlformats.org/officeDocument/2006/relationships/image" Target="../media/image413.png"/><Relationship Id="rId88" Type="http://schemas.openxmlformats.org/officeDocument/2006/relationships/customXml" Target="../ink/ink1032.xml"/><Relationship Id="rId91" Type="http://schemas.openxmlformats.org/officeDocument/2006/relationships/image" Target="../media/image417.png"/><Relationship Id="rId96" Type="http://schemas.openxmlformats.org/officeDocument/2006/relationships/customXml" Target="../ink/ink1036.xml"/><Relationship Id="rId1" Type="http://schemas.openxmlformats.org/officeDocument/2006/relationships/slideLayout" Target="../slideLayouts/slideLayout2.xml"/><Relationship Id="rId6" Type="http://schemas.openxmlformats.org/officeDocument/2006/relationships/customXml" Target="../ink/ink991.xml"/><Relationship Id="rId15" Type="http://schemas.openxmlformats.org/officeDocument/2006/relationships/image" Target="../media/image379.png"/><Relationship Id="rId23" Type="http://schemas.openxmlformats.org/officeDocument/2006/relationships/image" Target="../media/image383.png"/><Relationship Id="rId28" Type="http://schemas.openxmlformats.org/officeDocument/2006/relationships/customXml" Target="../ink/ink1002.xml"/><Relationship Id="rId36" Type="http://schemas.openxmlformats.org/officeDocument/2006/relationships/customXml" Target="../ink/ink1006.xml"/><Relationship Id="rId49" Type="http://schemas.openxmlformats.org/officeDocument/2006/relationships/image" Target="../media/image396.png"/><Relationship Id="rId57" Type="http://schemas.openxmlformats.org/officeDocument/2006/relationships/image" Target="../media/image400.png"/><Relationship Id="rId106" Type="http://schemas.openxmlformats.org/officeDocument/2006/relationships/customXml" Target="../ink/ink1041.xml"/><Relationship Id="rId10" Type="http://schemas.openxmlformats.org/officeDocument/2006/relationships/customXml" Target="../ink/ink993.xml"/><Relationship Id="rId31" Type="http://schemas.openxmlformats.org/officeDocument/2006/relationships/image" Target="../media/image387.png"/><Relationship Id="rId44" Type="http://schemas.openxmlformats.org/officeDocument/2006/relationships/customXml" Target="../ink/ink1010.xml"/><Relationship Id="rId52" Type="http://schemas.openxmlformats.org/officeDocument/2006/relationships/customXml" Target="../ink/ink1014.xml"/><Relationship Id="rId60" Type="http://schemas.openxmlformats.org/officeDocument/2006/relationships/customXml" Target="../ink/ink1018.xml"/><Relationship Id="rId65" Type="http://schemas.openxmlformats.org/officeDocument/2006/relationships/image" Target="../media/image404.png"/><Relationship Id="rId73" Type="http://schemas.openxmlformats.org/officeDocument/2006/relationships/image" Target="../media/image408.png"/><Relationship Id="rId78" Type="http://schemas.openxmlformats.org/officeDocument/2006/relationships/customXml" Target="../ink/ink1027.xml"/><Relationship Id="rId81" Type="http://schemas.openxmlformats.org/officeDocument/2006/relationships/image" Target="../media/image412.png"/><Relationship Id="rId86" Type="http://schemas.openxmlformats.org/officeDocument/2006/relationships/customXml" Target="../ink/ink1031.xml"/><Relationship Id="rId94" Type="http://schemas.openxmlformats.org/officeDocument/2006/relationships/customXml" Target="../ink/ink1035.xml"/><Relationship Id="rId99" Type="http://schemas.openxmlformats.org/officeDocument/2006/relationships/image" Target="../media/image421.png"/><Relationship Id="rId101" Type="http://schemas.openxmlformats.org/officeDocument/2006/relationships/image" Target="../media/image422.png"/><Relationship Id="rId4" Type="http://schemas.openxmlformats.org/officeDocument/2006/relationships/customXml" Target="../ink/ink990.xml"/><Relationship Id="rId9" Type="http://schemas.openxmlformats.org/officeDocument/2006/relationships/image" Target="../media/image376.png"/><Relationship Id="rId13" Type="http://schemas.openxmlformats.org/officeDocument/2006/relationships/image" Target="../media/image378.png"/><Relationship Id="rId18" Type="http://schemas.openxmlformats.org/officeDocument/2006/relationships/customXml" Target="../ink/ink997.xml"/><Relationship Id="rId39" Type="http://schemas.openxmlformats.org/officeDocument/2006/relationships/image" Target="../media/image391.png"/><Relationship Id="rId34" Type="http://schemas.openxmlformats.org/officeDocument/2006/relationships/customXml" Target="../ink/ink1005.xml"/><Relationship Id="rId50" Type="http://schemas.openxmlformats.org/officeDocument/2006/relationships/customXml" Target="../ink/ink1013.xml"/><Relationship Id="rId55" Type="http://schemas.openxmlformats.org/officeDocument/2006/relationships/image" Target="../media/image399.png"/><Relationship Id="rId76" Type="http://schemas.openxmlformats.org/officeDocument/2006/relationships/customXml" Target="../ink/ink1026.xml"/><Relationship Id="rId97" Type="http://schemas.openxmlformats.org/officeDocument/2006/relationships/image" Target="../media/image420.png"/><Relationship Id="rId104" Type="http://schemas.openxmlformats.org/officeDocument/2006/relationships/customXml" Target="../ink/ink1040.xml"/><Relationship Id="rId7" Type="http://schemas.openxmlformats.org/officeDocument/2006/relationships/image" Target="../media/image375.png"/><Relationship Id="rId71" Type="http://schemas.openxmlformats.org/officeDocument/2006/relationships/image" Target="../media/image407.png"/><Relationship Id="rId92" Type="http://schemas.openxmlformats.org/officeDocument/2006/relationships/customXml" Target="../ink/ink1034.xml"/><Relationship Id="rId2" Type="http://schemas.openxmlformats.org/officeDocument/2006/relationships/customXml" Target="../ink/ink989.xml"/><Relationship Id="rId29" Type="http://schemas.openxmlformats.org/officeDocument/2006/relationships/image" Target="../media/image386.png"/><Relationship Id="rId24" Type="http://schemas.openxmlformats.org/officeDocument/2006/relationships/customXml" Target="../ink/ink1000.xml"/><Relationship Id="rId40" Type="http://schemas.openxmlformats.org/officeDocument/2006/relationships/customXml" Target="../ink/ink1008.xml"/><Relationship Id="rId45" Type="http://schemas.openxmlformats.org/officeDocument/2006/relationships/image" Target="../media/image394.png"/><Relationship Id="rId66" Type="http://schemas.openxmlformats.org/officeDocument/2006/relationships/customXml" Target="../ink/ink1021.xml"/><Relationship Id="rId87" Type="http://schemas.openxmlformats.org/officeDocument/2006/relationships/image" Target="../media/image415.png"/><Relationship Id="rId61" Type="http://schemas.openxmlformats.org/officeDocument/2006/relationships/image" Target="../media/image402.png"/><Relationship Id="rId82" Type="http://schemas.openxmlformats.org/officeDocument/2006/relationships/customXml" Target="../ink/ink1029.xml"/><Relationship Id="rId19" Type="http://schemas.openxmlformats.org/officeDocument/2006/relationships/image" Target="../media/image381.png"/><Relationship Id="rId14" Type="http://schemas.openxmlformats.org/officeDocument/2006/relationships/customXml" Target="../ink/ink995.xml"/><Relationship Id="rId30" Type="http://schemas.openxmlformats.org/officeDocument/2006/relationships/customXml" Target="../ink/ink1003.xml"/><Relationship Id="rId35" Type="http://schemas.openxmlformats.org/officeDocument/2006/relationships/image" Target="../media/image389.png"/><Relationship Id="rId56" Type="http://schemas.openxmlformats.org/officeDocument/2006/relationships/customXml" Target="../ink/ink1016.xml"/><Relationship Id="rId77" Type="http://schemas.openxmlformats.org/officeDocument/2006/relationships/image" Target="../media/image410.png"/><Relationship Id="rId100" Type="http://schemas.openxmlformats.org/officeDocument/2006/relationships/customXml" Target="../ink/ink1038.xml"/><Relationship Id="rId105" Type="http://schemas.openxmlformats.org/officeDocument/2006/relationships/image" Target="../media/image424.png"/><Relationship Id="rId8" Type="http://schemas.openxmlformats.org/officeDocument/2006/relationships/customXml" Target="../ink/ink992.xml"/><Relationship Id="rId51" Type="http://schemas.openxmlformats.org/officeDocument/2006/relationships/image" Target="../media/image397.png"/><Relationship Id="rId72" Type="http://schemas.openxmlformats.org/officeDocument/2006/relationships/customXml" Target="../ink/ink1024.xml"/><Relationship Id="rId93" Type="http://schemas.openxmlformats.org/officeDocument/2006/relationships/image" Target="../media/image418.png"/><Relationship Id="rId98" Type="http://schemas.openxmlformats.org/officeDocument/2006/relationships/customXml" Target="../ink/ink1037.xml"/><Relationship Id="rId3" Type="http://schemas.openxmlformats.org/officeDocument/2006/relationships/image" Target="../media/image373.png"/><Relationship Id="rId25" Type="http://schemas.openxmlformats.org/officeDocument/2006/relationships/image" Target="../media/image384.png"/><Relationship Id="rId46" Type="http://schemas.openxmlformats.org/officeDocument/2006/relationships/customXml" Target="../ink/ink1011.xml"/><Relationship Id="rId67" Type="http://schemas.openxmlformats.org/officeDocument/2006/relationships/image" Target="../media/image405.png"/></Relationships>
</file>

<file path=ppt/slides/_rels/slide67.xml.rels><?xml version="1.0" encoding="UTF-8" standalone="yes"?>
<Relationships xmlns="http://schemas.openxmlformats.org/package/2006/relationships"><Relationship Id="rId2" Type="http://schemas.openxmlformats.org/officeDocument/2006/relationships/image" Target="../media/image4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6" Type="http://schemas.openxmlformats.org/officeDocument/2006/relationships/customXml" Target="../ink/ink1054.xml"/><Relationship Id="rId21" Type="http://schemas.openxmlformats.org/officeDocument/2006/relationships/image" Target="../media/image436.png"/><Relationship Id="rId42" Type="http://schemas.openxmlformats.org/officeDocument/2006/relationships/customXml" Target="../ink/ink1062.xml"/><Relationship Id="rId47" Type="http://schemas.openxmlformats.org/officeDocument/2006/relationships/image" Target="../media/image449.png"/><Relationship Id="rId63" Type="http://schemas.openxmlformats.org/officeDocument/2006/relationships/image" Target="../media/image457.png"/><Relationship Id="rId68" Type="http://schemas.openxmlformats.org/officeDocument/2006/relationships/customXml" Target="../ink/ink1075.xml"/><Relationship Id="rId84" Type="http://schemas.openxmlformats.org/officeDocument/2006/relationships/customXml" Target="../ink/ink1083.xml"/><Relationship Id="rId16" Type="http://schemas.openxmlformats.org/officeDocument/2006/relationships/customXml" Target="../ink/ink1049.xml"/><Relationship Id="rId11" Type="http://schemas.openxmlformats.org/officeDocument/2006/relationships/image" Target="../media/image431.png"/><Relationship Id="rId32" Type="http://schemas.openxmlformats.org/officeDocument/2006/relationships/customXml" Target="../ink/ink1057.xml"/><Relationship Id="rId37" Type="http://schemas.openxmlformats.org/officeDocument/2006/relationships/image" Target="../media/image444.png"/><Relationship Id="rId53" Type="http://schemas.openxmlformats.org/officeDocument/2006/relationships/image" Target="../media/image452.png"/><Relationship Id="rId58" Type="http://schemas.openxmlformats.org/officeDocument/2006/relationships/customXml" Target="../ink/ink1070.xml"/><Relationship Id="rId74" Type="http://schemas.openxmlformats.org/officeDocument/2006/relationships/customXml" Target="../ink/ink1078.xml"/><Relationship Id="rId79" Type="http://schemas.openxmlformats.org/officeDocument/2006/relationships/image" Target="../media/image465.png"/><Relationship Id="rId5" Type="http://schemas.openxmlformats.org/officeDocument/2006/relationships/image" Target="../media/image428.png"/><Relationship Id="rId19" Type="http://schemas.openxmlformats.org/officeDocument/2006/relationships/image" Target="../media/image435.png"/><Relationship Id="rId14" Type="http://schemas.openxmlformats.org/officeDocument/2006/relationships/customXml" Target="../ink/ink1048.xml"/><Relationship Id="rId22" Type="http://schemas.openxmlformats.org/officeDocument/2006/relationships/customXml" Target="../ink/ink1052.xml"/><Relationship Id="rId27" Type="http://schemas.openxmlformats.org/officeDocument/2006/relationships/image" Target="../media/image439.png"/><Relationship Id="rId30" Type="http://schemas.openxmlformats.org/officeDocument/2006/relationships/customXml" Target="../ink/ink1056.xml"/><Relationship Id="rId35" Type="http://schemas.openxmlformats.org/officeDocument/2006/relationships/image" Target="../media/image443.png"/><Relationship Id="rId43" Type="http://schemas.openxmlformats.org/officeDocument/2006/relationships/image" Target="../media/image447.png"/><Relationship Id="rId48" Type="http://schemas.openxmlformats.org/officeDocument/2006/relationships/customXml" Target="../ink/ink1065.xml"/><Relationship Id="rId56" Type="http://schemas.openxmlformats.org/officeDocument/2006/relationships/customXml" Target="../ink/ink1069.xml"/><Relationship Id="rId64" Type="http://schemas.openxmlformats.org/officeDocument/2006/relationships/customXml" Target="../ink/ink1073.xml"/><Relationship Id="rId69" Type="http://schemas.openxmlformats.org/officeDocument/2006/relationships/image" Target="../media/image460.png"/><Relationship Id="rId77" Type="http://schemas.openxmlformats.org/officeDocument/2006/relationships/image" Target="../media/image464.png"/><Relationship Id="rId8" Type="http://schemas.openxmlformats.org/officeDocument/2006/relationships/customXml" Target="../ink/ink1045.xml"/><Relationship Id="rId51" Type="http://schemas.openxmlformats.org/officeDocument/2006/relationships/image" Target="../media/image451.png"/><Relationship Id="rId72" Type="http://schemas.openxmlformats.org/officeDocument/2006/relationships/customXml" Target="../ink/ink1077.xml"/><Relationship Id="rId80" Type="http://schemas.openxmlformats.org/officeDocument/2006/relationships/customXml" Target="../ink/ink1081.xml"/><Relationship Id="rId85" Type="http://schemas.openxmlformats.org/officeDocument/2006/relationships/image" Target="../media/image468.png"/><Relationship Id="rId3" Type="http://schemas.openxmlformats.org/officeDocument/2006/relationships/image" Target="../media/image427.png"/><Relationship Id="rId12" Type="http://schemas.openxmlformats.org/officeDocument/2006/relationships/customXml" Target="../ink/ink1047.xml"/><Relationship Id="rId17" Type="http://schemas.openxmlformats.org/officeDocument/2006/relationships/image" Target="../media/image434.png"/><Relationship Id="rId25" Type="http://schemas.openxmlformats.org/officeDocument/2006/relationships/image" Target="../media/image438.png"/><Relationship Id="rId33" Type="http://schemas.openxmlformats.org/officeDocument/2006/relationships/image" Target="../media/image442.png"/><Relationship Id="rId38" Type="http://schemas.openxmlformats.org/officeDocument/2006/relationships/customXml" Target="../ink/ink1060.xml"/><Relationship Id="rId46" Type="http://schemas.openxmlformats.org/officeDocument/2006/relationships/customXml" Target="../ink/ink1064.xml"/><Relationship Id="rId59" Type="http://schemas.openxmlformats.org/officeDocument/2006/relationships/image" Target="../media/image455.png"/><Relationship Id="rId67" Type="http://schemas.openxmlformats.org/officeDocument/2006/relationships/image" Target="../media/image459.png"/><Relationship Id="rId20" Type="http://schemas.openxmlformats.org/officeDocument/2006/relationships/customXml" Target="../ink/ink1051.xml"/><Relationship Id="rId41" Type="http://schemas.openxmlformats.org/officeDocument/2006/relationships/image" Target="../media/image446.png"/><Relationship Id="rId54" Type="http://schemas.openxmlformats.org/officeDocument/2006/relationships/customXml" Target="../ink/ink1068.xml"/><Relationship Id="rId62" Type="http://schemas.openxmlformats.org/officeDocument/2006/relationships/customXml" Target="../ink/ink1072.xml"/><Relationship Id="rId70" Type="http://schemas.openxmlformats.org/officeDocument/2006/relationships/customXml" Target="../ink/ink1076.xml"/><Relationship Id="rId75" Type="http://schemas.openxmlformats.org/officeDocument/2006/relationships/image" Target="../media/image463.png"/><Relationship Id="rId83" Type="http://schemas.openxmlformats.org/officeDocument/2006/relationships/image" Target="../media/image467.png"/><Relationship Id="rId1" Type="http://schemas.openxmlformats.org/officeDocument/2006/relationships/slideLayout" Target="../slideLayouts/slideLayout2.xml"/><Relationship Id="rId6" Type="http://schemas.openxmlformats.org/officeDocument/2006/relationships/customXml" Target="../ink/ink1044.xml"/><Relationship Id="rId15" Type="http://schemas.openxmlformats.org/officeDocument/2006/relationships/image" Target="../media/image433.png"/><Relationship Id="rId23" Type="http://schemas.openxmlformats.org/officeDocument/2006/relationships/image" Target="../media/image437.png"/><Relationship Id="rId28" Type="http://schemas.openxmlformats.org/officeDocument/2006/relationships/customXml" Target="../ink/ink1055.xml"/><Relationship Id="rId36" Type="http://schemas.openxmlformats.org/officeDocument/2006/relationships/customXml" Target="../ink/ink1059.xml"/><Relationship Id="rId49" Type="http://schemas.openxmlformats.org/officeDocument/2006/relationships/image" Target="../media/image450.png"/><Relationship Id="rId57" Type="http://schemas.openxmlformats.org/officeDocument/2006/relationships/image" Target="../media/image454.png"/><Relationship Id="rId10" Type="http://schemas.openxmlformats.org/officeDocument/2006/relationships/customXml" Target="../ink/ink1046.xml"/><Relationship Id="rId31" Type="http://schemas.openxmlformats.org/officeDocument/2006/relationships/image" Target="../media/image441.png"/><Relationship Id="rId44" Type="http://schemas.openxmlformats.org/officeDocument/2006/relationships/customXml" Target="../ink/ink1063.xml"/><Relationship Id="rId52" Type="http://schemas.openxmlformats.org/officeDocument/2006/relationships/customXml" Target="../ink/ink1067.xml"/><Relationship Id="rId60" Type="http://schemas.openxmlformats.org/officeDocument/2006/relationships/customXml" Target="../ink/ink1071.xml"/><Relationship Id="rId65" Type="http://schemas.openxmlformats.org/officeDocument/2006/relationships/image" Target="../media/image458.png"/><Relationship Id="rId73" Type="http://schemas.openxmlformats.org/officeDocument/2006/relationships/image" Target="../media/image462.png"/><Relationship Id="rId78" Type="http://schemas.openxmlformats.org/officeDocument/2006/relationships/customXml" Target="../ink/ink1080.xml"/><Relationship Id="rId81" Type="http://schemas.openxmlformats.org/officeDocument/2006/relationships/image" Target="../media/image466.png"/><Relationship Id="rId4" Type="http://schemas.openxmlformats.org/officeDocument/2006/relationships/customXml" Target="../ink/ink1043.xml"/><Relationship Id="rId9" Type="http://schemas.openxmlformats.org/officeDocument/2006/relationships/image" Target="../media/image430.png"/><Relationship Id="rId13" Type="http://schemas.openxmlformats.org/officeDocument/2006/relationships/image" Target="../media/image432.png"/><Relationship Id="rId18" Type="http://schemas.openxmlformats.org/officeDocument/2006/relationships/customXml" Target="../ink/ink1050.xml"/><Relationship Id="rId39" Type="http://schemas.openxmlformats.org/officeDocument/2006/relationships/image" Target="../media/image445.png"/><Relationship Id="rId34" Type="http://schemas.openxmlformats.org/officeDocument/2006/relationships/customXml" Target="../ink/ink1058.xml"/><Relationship Id="rId50" Type="http://schemas.openxmlformats.org/officeDocument/2006/relationships/customXml" Target="../ink/ink1066.xml"/><Relationship Id="rId55" Type="http://schemas.openxmlformats.org/officeDocument/2006/relationships/image" Target="../media/image453.png"/><Relationship Id="rId76" Type="http://schemas.openxmlformats.org/officeDocument/2006/relationships/customXml" Target="../ink/ink1079.xml"/><Relationship Id="rId7" Type="http://schemas.openxmlformats.org/officeDocument/2006/relationships/image" Target="../media/image429.png"/><Relationship Id="rId71" Type="http://schemas.openxmlformats.org/officeDocument/2006/relationships/image" Target="../media/image461.png"/><Relationship Id="rId2" Type="http://schemas.openxmlformats.org/officeDocument/2006/relationships/customXml" Target="../ink/ink1042.xml"/><Relationship Id="rId29" Type="http://schemas.openxmlformats.org/officeDocument/2006/relationships/image" Target="../media/image440.png"/><Relationship Id="rId24" Type="http://schemas.openxmlformats.org/officeDocument/2006/relationships/customXml" Target="../ink/ink1053.xml"/><Relationship Id="rId40" Type="http://schemas.openxmlformats.org/officeDocument/2006/relationships/customXml" Target="../ink/ink1061.xml"/><Relationship Id="rId45" Type="http://schemas.openxmlformats.org/officeDocument/2006/relationships/image" Target="../media/image448.png"/><Relationship Id="rId66" Type="http://schemas.openxmlformats.org/officeDocument/2006/relationships/customXml" Target="../ink/ink1074.xml"/><Relationship Id="rId61" Type="http://schemas.openxmlformats.org/officeDocument/2006/relationships/image" Target="../media/image456.png"/><Relationship Id="rId82" Type="http://schemas.openxmlformats.org/officeDocument/2006/relationships/customXml" Target="../ink/ink108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customXml" Target="../ink/ink108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2.png"/><Relationship Id="rId2" Type="http://schemas.openxmlformats.org/officeDocument/2006/relationships/image" Target="../media/image4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7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75.wmf"/><Relationship Id="rId4" Type="http://schemas.openxmlformats.org/officeDocument/2006/relationships/oleObject" Target="../embeddings/oleObject2.bin"/></Relationships>
</file>

<file path=ppt/slides/_rels/slide85.xml.rels><?xml version="1.0" encoding="UTF-8" standalone="yes"?>
<Relationships xmlns="http://schemas.openxmlformats.org/package/2006/relationships"><Relationship Id="rId3" Type="http://schemas.openxmlformats.org/officeDocument/2006/relationships/image" Target="../media/image7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76.jpeg"/><Relationship Id="rId5" Type="http://schemas.openxmlformats.org/officeDocument/2006/relationships/image" Target="../media/image475.wmf"/><Relationship Id="rId4" Type="http://schemas.openxmlformats.org/officeDocument/2006/relationships/oleObject" Target="../embeddings/oleObject2.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78.png"/><Relationship Id="rId2" Type="http://schemas.openxmlformats.org/officeDocument/2006/relationships/image" Target="../media/image47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82.png"/><Relationship Id="rId2" Type="http://schemas.openxmlformats.org/officeDocument/2006/relationships/image" Target="../media/image48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84.png"/><Relationship Id="rId2" Type="http://schemas.openxmlformats.org/officeDocument/2006/relationships/image" Target="../media/image48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86.png"/><Relationship Id="rId2" Type="http://schemas.openxmlformats.org/officeDocument/2006/relationships/image" Target="../media/image485.png"/><Relationship Id="rId1" Type="http://schemas.openxmlformats.org/officeDocument/2006/relationships/slideLayout" Target="../slideLayouts/slideLayout2.xml"/><Relationship Id="rId4" Type="http://schemas.openxmlformats.org/officeDocument/2006/relationships/image" Target="../media/image487.png"/></Relationships>
</file>

<file path=ppt/slides/_rels/slide94.xml.rels><?xml version="1.0" encoding="UTF-8" standalone="yes"?>
<Relationships xmlns="http://schemas.openxmlformats.org/package/2006/relationships"><Relationship Id="rId2" Type="http://schemas.openxmlformats.org/officeDocument/2006/relationships/image" Target="../media/image48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8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91.png"/><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9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94.png"/><Relationship Id="rId2" Type="http://schemas.openxmlformats.org/officeDocument/2006/relationships/image" Target="../media/image493.png"/><Relationship Id="rId1" Type="http://schemas.openxmlformats.org/officeDocument/2006/relationships/slideLayout" Target="../slideLayouts/slideLayout2.xml"/><Relationship Id="rId5" Type="http://schemas.openxmlformats.org/officeDocument/2006/relationships/image" Target="../media/image496.png"/><Relationship Id="rId4" Type="http://schemas.openxmlformats.org/officeDocument/2006/relationships/image" Target="../media/image495.png"/></Relationships>
</file>

<file path=ppt/slides/_rels/slide99.xml.rels><?xml version="1.0" encoding="UTF-8" standalone="yes"?>
<Relationships xmlns="http://schemas.openxmlformats.org/package/2006/relationships"><Relationship Id="rId3" Type="http://schemas.openxmlformats.org/officeDocument/2006/relationships/image" Target="../media/image498.png"/><Relationship Id="rId2" Type="http://schemas.openxmlformats.org/officeDocument/2006/relationships/image" Target="../media/image49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Causal inference with observational data in addiction research</a:t>
            </a:r>
            <a:br>
              <a:rPr lang="en-US" sz="2400" dirty="0"/>
            </a:br>
            <a:r>
              <a:rPr lang="en-US" sz="1600" dirty="0"/>
              <a:t>Propensity score matching in the presence of missing </a:t>
            </a:r>
            <a:r>
              <a:rPr lang="en-US" sz="1600"/>
              <a:t>data using R</a:t>
            </a:r>
            <a:endParaRPr lang="en-US" sz="16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pPr algn="l"/>
            <a:r>
              <a:rPr lang="en-US" dirty="0"/>
              <a:t>Dr. Gary Chan</a:t>
            </a:r>
            <a:br>
              <a:rPr lang="en-US" dirty="0"/>
            </a:br>
            <a:r>
              <a:rPr lang="en-US" sz="1500" dirty="0"/>
              <a:t>StatsNotebook.io</a:t>
            </a:r>
            <a:br>
              <a:rPr lang="en-US" sz="1500" dirty="0"/>
            </a:br>
            <a:r>
              <a:rPr lang="en-US" sz="1500" dirty="0"/>
              <a:t>National Centre for Youth Substance Use Research, University of Queensland</a:t>
            </a:r>
          </a:p>
          <a:p>
            <a:endParaRPr lang="en-US" dirty="0"/>
          </a:p>
        </p:txBody>
      </p:sp>
    </p:spTree>
    <p:extLst>
      <p:ext uri="{BB962C8B-B14F-4D97-AF65-F5344CB8AC3E}">
        <p14:creationId xmlns:p14="http://schemas.microsoft.com/office/powerpoint/2010/main" val="377072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6561-C4D8-4793-A8ED-800308CA7B4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B4F734B0-598F-41A3-BCF8-A559A5220C71}"/>
              </a:ext>
            </a:extLst>
          </p:cNvPr>
          <p:cNvSpPr>
            <a:spLocks noGrp="1"/>
          </p:cNvSpPr>
          <p:nvPr>
            <p:ph idx="1"/>
          </p:nvPr>
        </p:nvSpPr>
        <p:spPr/>
        <p:txBody>
          <a:bodyPr>
            <a:normAutofit/>
          </a:bodyPr>
          <a:lstStyle/>
          <a:p>
            <a:r>
              <a:rPr lang="en-US" dirty="0"/>
              <a:t>Randomized controlled trial is the gold standard for establishing causal relationship</a:t>
            </a:r>
          </a:p>
          <a:p>
            <a:r>
              <a:rPr lang="en-US" dirty="0"/>
              <a:t>Participants are assigned randomly into receiving treatment or not receiving treatment (For the rest of the talk, I will use the term “treatment”, “exposure” and “intervention” interchangeably).</a:t>
            </a:r>
          </a:p>
          <a:p>
            <a:pPr lvl="1"/>
            <a:r>
              <a:rPr lang="en-US" i="0" dirty="0"/>
              <a:t>Participant characteristics (both measured and unmeasured) in treatment and control condition are similar. </a:t>
            </a:r>
          </a:p>
          <a:p>
            <a:pPr lvl="1"/>
            <a:r>
              <a:rPr lang="en-US" i="0" dirty="0"/>
              <a:t>Randomization removes all confounding.</a:t>
            </a:r>
          </a:p>
          <a:p>
            <a:pPr lvl="1"/>
            <a:r>
              <a:rPr lang="en-US" i="0" dirty="0"/>
              <a:t>Overall, only difference between two group of participants will be whether they receive treatment.</a:t>
            </a:r>
          </a:p>
        </p:txBody>
      </p:sp>
    </p:spTree>
    <p:extLst>
      <p:ext uri="{BB962C8B-B14F-4D97-AF65-F5344CB8AC3E}">
        <p14:creationId xmlns:p14="http://schemas.microsoft.com/office/powerpoint/2010/main" val="13780081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8AE9-480B-46BF-95E9-D956A3CC8415}"/>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1DAAB5E9-9F31-4DB4-9C04-635AD79D633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1C9240F-B1C5-4DC4-B01A-05A851DF0E5C}"/>
              </a:ext>
            </a:extLst>
          </p:cNvPr>
          <p:cNvPicPr>
            <a:picLocks noChangeAspect="1"/>
          </p:cNvPicPr>
          <p:nvPr/>
        </p:nvPicPr>
        <p:blipFill>
          <a:blip r:embed="rId2"/>
          <a:stretch>
            <a:fillRect/>
          </a:stretch>
        </p:blipFill>
        <p:spPr>
          <a:xfrm>
            <a:off x="726128" y="1323975"/>
            <a:ext cx="9229725" cy="2752725"/>
          </a:xfrm>
          <a:prstGeom prst="rect">
            <a:avLst/>
          </a:prstGeom>
        </p:spPr>
      </p:pic>
      <p:pic>
        <p:nvPicPr>
          <p:cNvPr id="8194" name="Picture 2">
            <a:extLst>
              <a:ext uri="{FF2B5EF4-FFF2-40B4-BE49-F238E27FC236}">
                <a16:creationId xmlns:a16="http://schemas.microsoft.com/office/drawing/2014/main" id="{41B8478A-E80B-4AC8-AD02-A21E664EC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961" y="3498209"/>
            <a:ext cx="3359791" cy="335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8341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435-56C1-43A2-B240-6D43D8D33848}"/>
              </a:ext>
            </a:extLst>
          </p:cNvPr>
          <p:cNvSpPr>
            <a:spLocks noGrp="1"/>
          </p:cNvSpPr>
          <p:nvPr>
            <p:ph type="title"/>
          </p:nvPr>
        </p:nvSpPr>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7DF84956-C80A-4479-8C2E-D8FAE1138437}"/>
              </a:ext>
            </a:extLst>
          </p:cNvPr>
          <p:cNvSpPr>
            <a:spLocks noGrp="1"/>
          </p:cNvSpPr>
          <p:nvPr>
            <p:ph idx="1"/>
          </p:nvPr>
        </p:nvSpPr>
        <p:spPr/>
        <p:txBody>
          <a:bodyPr/>
          <a:lstStyle/>
          <a:p>
            <a:r>
              <a:rPr lang="en-US" dirty="0"/>
              <a:t>Follow a single population over time =&gt; free from problems due to between group differences such as selection bias and unmeasured confounding</a:t>
            </a:r>
          </a:p>
          <a:p>
            <a:r>
              <a:rPr lang="en-US" dirty="0"/>
              <a:t>Controls for within-group characteristics.</a:t>
            </a:r>
          </a:p>
          <a:p>
            <a:r>
              <a:rPr lang="en-US" dirty="0"/>
              <a:t>Major threat to causal inference</a:t>
            </a:r>
          </a:p>
          <a:p>
            <a:pPr lvl="1"/>
            <a:r>
              <a:rPr lang="en-US" dirty="0"/>
              <a:t>Time-varying confounding</a:t>
            </a:r>
          </a:p>
          <a:p>
            <a:pPr lvl="1"/>
            <a:r>
              <a:rPr lang="en-US" dirty="0"/>
              <a:t>E.g. National Campaign on reducing alcohol use around the same period.</a:t>
            </a:r>
          </a:p>
          <a:p>
            <a:pPr lvl="1"/>
            <a:r>
              <a:rPr lang="en-US" dirty="0"/>
              <a:t>Inclusion of a “control” can address this issue</a:t>
            </a:r>
          </a:p>
          <a:p>
            <a:endParaRPr lang="en-US" dirty="0"/>
          </a:p>
          <a:p>
            <a:pPr lvl="1"/>
            <a:endParaRPr lang="en-US" dirty="0"/>
          </a:p>
        </p:txBody>
      </p:sp>
    </p:spTree>
    <p:extLst>
      <p:ext uri="{BB962C8B-B14F-4D97-AF65-F5344CB8AC3E}">
        <p14:creationId xmlns:p14="http://schemas.microsoft.com/office/powerpoint/2010/main" val="15544350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3042-220B-435D-BC3B-9191ABEEB441}"/>
              </a:ext>
            </a:extLst>
          </p:cNvPr>
          <p:cNvSpPr>
            <a:spLocks noGrp="1"/>
          </p:cNvSpPr>
          <p:nvPr>
            <p:ph type="title"/>
          </p:nvPr>
        </p:nvSpPr>
        <p:spPr/>
        <p:txBody>
          <a:bodyPr/>
          <a:lstStyle/>
          <a:p>
            <a:r>
              <a:rPr lang="en-US" dirty="0"/>
              <a:t>ITS with controls</a:t>
            </a:r>
          </a:p>
        </p:txBody>
      </p:sp>
      <p:sp>
        <p:nvSpPr>
          <p:cNvPr id="3" name="Content Placeholder 2">
            <a:extLst>
              <a:ext uri="{FF2B5EF4-FFF2-40B4-BE49-F238E27FC236}">
                <a16:creationId xmlns:a16="http://schemas.microsoft.com/office/drawing/2014/main" id="{8284715B-A6D7-4D1D-AF8B-A091C037CC3C}"/>
              </a:ext>
            </a:extLst>
          </p:cNvPr>
          <p:cNvSpPr>
            <a:spLocks noGrp="1"/>
          </p:cNvSpPr>
          <p:nvPr>
            <p:ph idx="1"/>
          </p:nvPr>
        </p:nvSpPr>
        <p:spPr/>
        <p:txBody>
          <a:bodyPr/>
          <a:lstStyle/>
          <a:p>
            <a:r>
              <a:rPr lang="en-US" dirty="0"/>
              <a:t>Stronger design</a:t>
            </a:r>
          </a:p>
          <a:p>
            <a:pPr lvl="1"/>
            <a:r>
              <a:rPr lang="en-US" dirty="0"/>
              <a:t>Evaluate intervention within (pre/post comparison) and between groups</a:t>
            </a:r>
          </a:p>
          <a:p>
            <a:pPr lvl="1"/>
            <a:r>
              <a:rPr lang="en-US" dirty="0"/>
              <a:t>Absence of any intervention effect in the control provide stronger evidence</a:t>
            </a:r>
          </a:p>
          <a:p>
            <a:pPr lvl="1"/>
            <a:r>
              <a:rPr lang="en-US" dirty="0"/>
              <a:t>Compare the time series data from Northern Territory with those from other states (e.g. Queensland)</a:t>
            </a:r>
          </a:p>
          <a:p>
            <a:pPr lvl="2"/>
            <a:r>
              <a:rPr lang="en-US" dirty="0"/>
              <a:t>If there is an “interruption” in alcohol use Northern Territory and there is no such interruption in Queensland, we can confidently conclude that the minimum pricing policy reduced alcohol consumption in the Northern Territory population. </a:t>
            </a:r>
          </a:p>
        </p:txBody>
      </p:sp>
    </p:spTree>
    <p:extLst>
      <p:ext uri="{BB962C8B-B14F-4D97-AF65-F5344CB8AC3E}">
        <p14:creationId xmlns:p14="http://schemas.microsoft.com/office/powerpoint/2010/main" val="32665481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6553-5B36-4E5E-937E-DED99A282D3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3880BA5-9D6D-46C5-93EB-D8DDB62DF337}"/>
              </a:ext>
            </a:extLst>
          </p:cNvPr>
          <p:cNvSpPr>
            <a:spLocks noGrp="1"/>
          </p:cNvSpPr>
          <p:nvPr>
            <p:ph idx="1"/>
          </p:nvPr>
        </p:nvSpPr>
        <p:spPr/>
        <p:txBody>
          <a:bodyPr/>
          <a:lstStyle/>
          <a:p>
            <a:endParaRPr lang="en-AU"/>
          </a:p>
        </p:txBody>
      </p:sp>
      <p:pic>
        <p:nvPicPr>
          <p:cNvPr id="4" name="Content Placeholder 3">
            <a:extLst>
              <a:ext uri="{FF2B5EF4-FFF2-40B4-BE49-F238E27FC236}">
                <a16:creationId xmlns:a16="http://schemas.microsoft.com/office/drawing/2014/main" id="{9C9A11E7-4682-4651-9E06-8A8E975D6B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85800"/>
            <a:ext cx="8991600" cy="5804705"/>
          </a:xfrm>
          <a:prstGeom prst="rect">
            <a:avLst/>
          </a:prstGeom>
          <a:noFill/>
          <a:ln>
            <a:noFill/>
          </a:ln>
        </p:spPr>
      </p:pic>
    </p:spTree>
    <p:extLst>
      <p:ext uri="{BB962C8B-B14F-4D97-AF65-F5344CB8AC3E}">
        <p14:creationId xmlns:p14="http://schemas.microsoft.com/office/powerpoint/2010/main" val="3760114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A961-9A2E-4141-8A83-93A2412A3461}"/>
              </a:ext>
            </a:extLst>
          </p:cNvPr>
          <p:cNvSpPr>
            <a:spLocks noGrp="1"/>
          </p:cNvSpPr>
          <p:nvPr>
            <p:ph type="title"/>
          </p:nvPr>
        </p:nvSpPr>
        <p:spPr/>
        <p:txBody>
          <a:bodyPr/>
          <a:lstStyle/>
          <a:p>
            <a:r>
              <a:rPr lang="en-US" dirty="0"/>
              <a:t>Regression model for ITS with controls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95CF85-DDD8-4515-82D2-E4BE8EB8D736}"/>
                  </a:ext>
                </a:extLst>
              </p:cNvPr>
              <p:cNvSpPr>
                <a:spLocks noGrp="1"/>
              </p:cNvSpPr>
              <p:nvPr>
                <p:ph idx="1"/>
              </p:nvPr>
            </p:nvSpPr>
            <p:spPr/>
            <p:txBody>
              <a:bodyPr/>
              <a:lstStyle/>
              <a:p>
                <a:r>
                  <a:rPr lang="en-US" dirty="0"/>
                  <a:t>Four variables are needed.</a:t>
                </a:r>
              </a:p>
              <a:p>
                <a:pPr lvl="1"/>
                <a:r>
                  <a:rPr lang="en-US" dirty="0"/>
                  <a:t>T: A variable indicating time.</a:t>
                </a:r>
              </a:p>
              <a:p>
                <a:pPr lvl="1"/>
                <a:r>
                  <a:rPr lang="en-US" dirty="0" err="1"/>
                  <a:t>X</a:t>
                </a:r>
                <a:r>
                  <a:rPr lang="en-US" sz="1200" dirty="0" err="1"/>
                  <a:t>t</a:t>
                </a:r>
                <a:r>
                  <a:rPr lang="en-US" dirty="0"/>
                  <a:t>: A variable indicating the pre-intervention (dummied coded as 0) and post-intervention period (dummied coded as 1)</a:t>
                </a:r>
              </a:p>
              <a:p>
                <a:pPr lvl="1"/>
                <a:r>
                  <a:rPr lang="en-US" dirty="0"/>
                  <a:t>Z: A variable indicating whether it is the control series (dummied coded as 0) or the intervention series (dummied coded as 1) </a:t>
                </a:r>
              </a:p>
              <a:p>
                <a:pPr lvl="1"/>
                <a:r>
                  <a:rPr lang="en-US" dirty="0" err="1"/>
                  <a:t>Y</a:t>
                </a:r>
                <a:r>
                  <a:rPr lang="en-US" sz="1200" dirty="0" err="1"/>
                  <a:t>t</a:t>
                </a:r>
                <a:r>
                  <a:rPr lang="en-US" dirty="0"/>
                  <a:t>: The outcome variable at time t.</a:t>
                </a:r>
              </a:p>
              <a:p>
                <a:r>
                  <a:rPr lang="en-US" dirty="0"/>
                  <a:t>Regression model</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4</m:t>
                        </m:r>
                      </m:sub>
                    </m:sSub>
                    <m:r>
                      <a:rPr lang="en-US" b="0" i="1" smtClean="0">
                        <a:solidFill>
                          <a:srgbClr val="FF0000"/>
                        </a:solidFill>
                        <a:latin typeface="Cambria Math" panose="02040503050406030204" pitchFamily="18" charset="0"/>
                      </a:rPr>
                      <m:t>𝑍</m:t>
                    </m:r>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5</m:t>
                        </m:r>
                      </m:sub>
                    </m:sSub>
                    <m:r>
                      <a:rPr lang="en-US" b="0" i="1" smtClean="0">
                        <a:solidFill>
                          <a:srgbClr val="FF0000"/>
                        </a:solidFill>
                        <a:latin typeface="Cambria Math" panose="02040503050406030204" pitchFamily="18" charset="0"/>
                      </a:rPr>
                      <m:t>𝑍</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𝑡</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6</m:t>
                        </m:r>
                      </m:sub>
                    </m:sSub>
                    <m:r>
                      <a:rPr lang="en-US" b="0" i="1" smtClean="0">
                        <a:solidFill>
                          <a:srgbClr val="FF0000"/>
                        </a:solidFill>
                        <a:latin typeface="Cambria Math" panose="02040503050406030204" pitchFamily="18" charset="0"/>
                      </a:rPr>
                      <m:t>𝑍</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𝑡</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7</m:t>
                        </m:r>
                      </m:sub>
                    </m:sSub>
                    <m:r>
                      <a:rPr lang="en-US" b="0" i="1" smtClean="0">
                        <a:solidFill>
                          <a:srgbClr val="FF0000"/>
                        </a:solidFill>
                        <a:latin typeface="Cambria Math" panose="02040503050406030204" pitchFamily="18" charset="0"/>
                      </a:rPr>
                      <m:t>𝑍</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𝑡</m:t>
                        </m:r>
                      </m:sub>
                    </m:sSub>
                    <m:r>
                      <a:rPr lang="en-US" b="0" i="1" smtClean="0">
                        <a:solidFill>
                          <a:srgbClr val="FF0000"/>
                        </a:solidFill>
                        <a:latin typeface="Cambria Math" panose="02040503050406030204" pitchFamily="18" charset="0"/>
                      </a:rPr>
                      <m:t>𝑇</m:t>
                    </m:r>
                  </m:oMath>
                </a14:m>
                <a:endParaRPr lang="en-US" dirty="0"/>
              </a:p>
              <a:p>
                <a:pPr lvl="1"/>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6A95CF85-DDD8-4515-82D2-E4BE8EB8D736}"/>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437940C-3324-45A9-9A0A-B5C58D5EA134}"/>
              </a:ext>
            </a:extLst>
          </p:cNvPr>
          <p:cNvSpPr txBox="1"/>
          <p:nvPr/>
        </p:nvSpPr>
        <p:spPr>
          <a:xfrm>
            <a:off x="5637402" y="297389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8192754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1A37-7D49-4D83-9BF3-7851A2FC408A}"/>
              </a:ext>
            </a:extLst>
          </p:cNvPr>
          <p:cNvSpPr>
            <a:spLocks noGrp="1"/>
          </p:cNvSpPr>
          <p:nvPr>
            <p:ph type="title"/>
          </p:nvPr>
        </p:nvSpPr>
        <p:spPr/>
        <p:txBody>
          <a:bodyPr/>
          <a:lstStyle/>
          <a:p>
            <a:r>
              <a:rPr lang="en-US" dirty="0"/>
              <a:t>Regression model for ITS with controls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08E6EB-AAD8-4BFC-B6F3-874ADAA91B8E}"/>
                  </a:ext>
                </a:extLst>
              </p:cNvPr>
              <p:cNvSpPr>
                <a:spLocks noGrp="1"/>
              </p:cNvSpPr>
              <p:nvPr>
                <p:ph idx="1"/>
              </p:nvPr>
            </p:nvSpPr>
            <p:spPr>
              <a:xfrm>
                <a:off x="1371600" y="1510017"/>
                <a:ext cx="9685176" cy="5124047"/>
              </a:xfrm>
            </p:spPr>
            <p:txBody>
              <a:bodyPr>
                <a:normAutofit/>
              </a:bodyPr>
              <a:lstStyle/>
              <a:p>
                <a:r>
                  <a:rPr lang="en-US" dirty="0"/>
                  <a:t>Regression model</a:t>
                </a:r>
              </a:p>
              <a:p>
                <a:pPr marL="530352"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0</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1</m:t>
                          </m:r>
                        </m:sub>
                      </m:sSub>
                      <m:r>
                        <a:rPr lang="en-US">
                          <a:latin typeface="Cambria Math" panose="02040503050406030204" pitchFamily="18" charset="0"/>
                        </a:rPr>
                        <m:t>𝑇</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2</m:t>
                          </m:r>
                        </m:sub>
                      </m:sSub>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3</m:t>
                          </m:r>
                        </m:sub>
                      </m:sSub>
                      <m:r>
                        <a:rPr lang="en-US">
                          <a:latin typeface="Cambria Math" panose="02040503050406030204" pitchFamily="18" charset="0"/>
                        </a:rPr>
                        <m:t>𝑇</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𝑡</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4</m:t>
                          </m:r>
                        </m:sub>
                      </m:sSub>
                      <m:r>
                        <a:rPr lang="en-US">
                          <a:solidFill>
                            <a:srgbClr val="FF0000"/>
                          </a:solidFill>
                          <a:latin typeface="Cambria Math" panose="02040503050406030204" pitchFamily="18" charset="0"/>
                        </a:rPr>
                        <m:t>𝑍</m:t>
                      </m:r>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5</m:t>
                          </m:r>
                        </m:sub>
                      </m:sSub>
                      <m:r>
                        <a:rPr lang="en-US">
                          <a:solidFill>
                            <a:srgbClr val="FF0000"/>
                          </a:solidFill>
                          <a:latin typeface="Cambria Math" panose="02040503050406030204" pitchFamily="18" charset="0"/>
                        </a:rPr>
                        <m:t>𝑍</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𝑇</m:t>
                          </m:r>
                        </m:e>
                        <m:sub>
                          <m:r>
                            <a:rPr lang="en-US">
                              <a:solidFill>
                                <a:srgbClr val="FF0000"/>
                              </a:solidFill>
                              <a:latin typeface="Cambria Math" panose="02040503050406030204" pitchFamily="18" charset="0"/>
                            </a:rPr>
                            <m:t>𝑡</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6</m:t>
                          </m:r>
                        </m:sub>
                      </m:sSub>
                      <m:r>
                        <a:rPr lang="en-US">
                          <a:solidFill>
                            <a:srgbClr val="FF0000"/>
                          </a:solidFill>
                          <a:latin typeface="Cambria Math" panose="02040503050406030204" pitchFamily="18" charset="0"/>
                        </a:rPr>
                        <m:t>𝑍</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𝑋</m:t>
                          </m:r>
                        </m:e>
                        <m:sub>
                          <m:r>
                            <a:rPr lang="en-US">
                              <a:solidFill>
                                <a:srgbClr val="FF0000"/>
                              </a:solidFill>
                              <a:latin typeface="Cambria Math" panose="02040503050406030204" pitchFamily="18" charset="0"/>
                            </a:rPr>
                            <m:t>𝑡</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7</m:t>
                          </m:r>
                        </m:sub>
                      </m:sSub>
                      <m:r>
                        <a:rPr lang="en-US">
                          <a:solidFill>
                            <a:srgbClr val="FF0000"/>
                          </a:solidFill>
                          <a:latin typeface="Cambria Math" panose="02040503050406030204" pitchFamily="18" charset="0"/>
                        </a:rPr>
                        <m:t>𝑍</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𝑋</m:t>
                          </m:r>
                        </m:e>
                        <m:sub>
                          <m:r>
                            <a:rPr lang="en-US">
                              <a:solidFill>
                                <a:srgbClr val="FF0000"/>
                              </a:solidFill>
                              <a:latin typeface="Cambria Math" panose="02040503050406030204" pitchFamily="18" charset="0"/>
                            </a:rPr>
                            <m:t>𝑡</m:t>
                          </m:r>
                        </m:sub>
                      </m:sSub>
                      <m:r>
                        <a:rPr lang="en-US">
                          <a:solidFill>
                            <a:srgbClr val="FF0000"/>
                          </a:solidFill>
                          <a:latin typeface="Cambria Math" panose="02040503050406030204" pitchFamily="18" charset="0"/>
                        </a:rPr>
                        <m:t>𝑇</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0</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𝐼𝑛𝑡𝑒𝑟𝑐𝑒𝑝𝑡</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𝑂𝑢𝑡𝑐𝑜𝑚𝑒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𝑜𝑓</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𝑎𝑡</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𝑇</m:t>
                      </m:r>
                      <m:r>
                        <a:rPr lang="en-US" sz="1100" b="0" i="1" smtClean="0">
                          <a:solidFill>
                            <a:schemeClr val="tx1"/>
                          </a:solidFill>
                          <a:latin typeface="Cambria Math" panose="02040503050406030204" pitchFamily="18" charset="0"/>
                        </a:rPr>
                        <m:t>=0</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1</m:t>
                          </m:r>
                        </m:sub>
                      </m:sSub>
                      <m:r>
                        <a:rPr lang="en-US" sz="1100">
                          <a:solidFill>
                            <a:schemeClr val="tx1"/>
                          </a:solidFill>
                          <a:latin typeface="Cambria Math" panose="02040503050406030204" pitchFamily="18" charset="0"/>
                        </a:rPr>
                        <m:t>:</m:t>
                      </m:r>
                      <m:r>
                        <a:rPr lang="en-US" sz="1100">
                          <a:solidFill>
                            <a:schemeClr val="tx1"/>
                          </a:solidFill>
                          <a:latin typeface="Cambria Math" panose="02040503050406030204" pitchFamily="18" charset="0"/>
                        </a:rPr>
                        <m:t>𝑆𝑙𝑜𝑝𝑒</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𝑏𝑒𝑓𝑜𝑟𝑒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𝑖𝑛𝑡𝑒𝑟𝑣𝑒𝑛𝑡𝑖𝑜𝑛</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𝑜𝑓</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𝑡h𝑒</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𝑐𝑜𝑛𝑡𝑟𝑜𝑙</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𝑠𝑒𝑟𝑖𝑒𝑠</m:t>
                      </m:r>
                      <m:r>
                        <a:rPr lang="en-US" sz="1100">
                          <a:solidFill>
                            <a:schemeClr val="tx1"/>
                          </a:solidFill>
                          <a:latin typeface="Cambria Math" panose="02040503050406030204" pitchFamily="18" charset="0"/>
                        </a:rPr>
                        <m:t> </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2</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𝐼𝑚𝑚𝑒𝑑𝑖𝑎𝑡𝑒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𝑐h𝑎𝑛𝑔𝑒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𝑎𝑓𝑡𝑒𝑟</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3</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𝐶h𝑎𝑛𝑔𝑒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𝑠𝑙𝑜𝑝𝑒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𝑎𝑓𝑡𝑒𝑟</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4</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𝐷𝑖𝑓𝑓𝑒𝑟𝑒𝑛𝑐𝑒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𝑖𝑛𝑡𝑒𝑟𝑐𝑒𝑝𝑡</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𝑏𝑒𝑡𝑤𝑒𝑒𝑛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𝑎𝑛𝑑</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5</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𝐷𝑖𝑓𝑓𝑒𝑟𝑒𝑛𝑐𝑒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𝑝𝑟𝑒𝑖𝑛𝑡𝑒𝑟𝑣𝑒𝑛𝑡𝑖𝑜𝑛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𝑠𝑙𝑜𝑝𝑒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𝑏𝑒𝑡𝑤𝑒𝑒𝑛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𝑎𝑛𝑑</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6</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𝐷𝑖𝑓𝑓𝑒𝑟𝑒𝑛𝑐𝑒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𝑖𝑚𝑚𝑒𝑑𝑖𝑎𝑡𝑒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𝑐h𝑎𝑛𝑔𝑒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𝑏𝑒𝑡𝑤𝑒𝑒𝑛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𝑎𝑛𝑑</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𝑎𝑓𝑡𝑒𝑟</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7</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𝐷𝑖𝑓𝑓𝑒𝑟𝑒𝑛𝑐𝑒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𝑐h𝑎𝑛𝑔𝑒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𝑠𝑙𝑜𝑝𝑒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𝑎𝑓𝑡𝑒𝑟</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𝑏𝑒𝑡𝑤𝑒𝑒𝑛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𝑎𝑛𝑑</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r>
                        <a:rPr lang="en-US" sz="1100" b="0" i="1" smtClean="0">
                          <a:solidFill>
                            <a:schemeClr val="tx1"/>
                          </a:solidFill>
                          <a:latin typeface="Cambria Math" panose="02040503050406030204" pitchFamily="18" charset="0"/>
                        </a:rPr>
                        <m:t> </m:t>
                      </m:r>
                    </m:oMath>
                  </m:oMathPara>
                </a14:m>
                <a:br>
                  <a:rPr lang="en-US" b="0" dirty="0">
                    <a:solidFill>
                      <a:schemeClr val="tx1"/>
                    </a:solidFill>
                  </a:rPr>
                </a:br>
                <a:endParaRPr lang="en-US" dirty="0"/>
              </a:p>
            </p:txBody>
          </p:sp>
        </mc:Choice>
        <mc:Fallback xmlns="">
          <p:sp>
            <p:nvSpPr>
              <p:cNvPr id="3" name="Content Placeholder 2">
                <a:extLst>
                  <a:ext uri="{FF2B5EF4-FFF2-40B4-BE49-F238E27FC236}">
                    <a16:creationId xmlns:a16="http://schemas.microsoft.com/office/drawing/2014/main" id="{D908E6EB-AAD8-4BFC-B6F3-874ADAA91B8E}"/>
                  </a:ext>
                </a:extLst>
              </p:cNvPr>
              <p:cNvSpPr>
                <a:spLocks noGrp="1" noRot="1" noChangeAspect="1" noMove="1" noResize="1" noEditPoints="1" noAdjustHandles="1" noChangeArrowheads="1" noChangeShapeType="1" noTextEdit="1"/>
              </p:cNvSpPr>
              <p:nvPr>
                <p:ph idx="1"/>
              </p:nvPr>
            </p:nvSpPr>
            <p:spPr>
              <a:xfrm>
                <a:off x="1371600" y="1510017"/>
                <a:ext cx="9685176" cy="5124047"/>
              </a:xfrm>
              <a:blipFill>
                <a:blip r:embed="rId2"/>
                <a:stretch>
                  <a:fillRect l="-566" t="-1071"/>
                </a:stretch>
              </a:blipFill>
            </p:spPr>
            <p:txBody>
              <a:bodyPr/>
              <a:lstStyle/>
              <a:p>
                <a:r>
                  <a:rPr lang="en-AU">
                    <a:noFill/>
                  </a:rPr>
                  <a:t> </a:t>
                </a:r>
              </a:p>
            </p:txBody>
          </p:sp>
        </mc:Fallback>
      </mc:AlternateContent>
      <p:pic>
        <p:nvPicPr>
          <p:cNvPr id="9" name="Picture 8">
            <a:extLst>
              <a:ext uri="{FF2B5EF4-FFF2-40B4-BE49-F238E27FC236}">
                <a16:creationId xmlns:a16="http://schemas.microsoft.com/office/drawing/2014/main" id="{6A1C1679-510F-43E4-A058-9349B9A08E0B}"/>
              </a:ext>
            </a:extLst>
          </p:cNvPr>
          <p:cNvPicPr>
            <a:picLocks noChangeAspect="1"/>
          </p:cNvPicPr>
          <p:nvPr/>
        </p:nvPicPr>
        <p:blipFill>
          <a:blip r:embed="rId3"/>
          <a:stretch>
            <a:fillRect/>
          </a:stretch>
        </p:blipFill>
        <p:spPr>
          <a:xfrm>
            <a:off x="2332652" y="3444030"/>
            <a:ext cx="5243805" cy="3413970"/>
          </a:xfrm>
          <a:prstGeom prst="rect">
            <a:avLst/>
          </a:prstGeom>
        </p:spPr>
      </p:pic>
    </p:spTree>
    <p:extLst>
      <p:ext uri="{BB962C8B-B14F-4D97-AF65-F5344CB8AC3E}">
        <p14:creationId xmlns:p14="http://schemas.microsoft.com/office/powerpoint/2010/main" val="2548753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To reduce alcohol consumption in Northern Territory, the government implemented a minimum price for alcohol in 2018.</a:t>
            </a:r>
          </a:p>
          <a:p>
            <a:pPr lvl="1"/>
            <a:r>
              <a:rPr lang="en-US" dirty="0"/>
              <a:t>Does this policy work? (i.e. reducing alcohol consumption in the population?)</a:t>
            </a:r>
          </a:p>
          <a:p>
            <a:r>
              <a:rPr lang="en-US" dirty="0"/>
              <a:t>Compare the population alcohol consumption trends before and after minimum pricing policy in Northern Territory (i.e. within the state)</a:t>
            </a:r>
          </a:p>
          <a:p>
            <a:r>
              <a:rPr lang="en-US" dirty="0"/>
              <a:t>Compare if the pre/post implementation trend in Northern Territory against Western Australia (across states)</a:t>
            </a:r>
          </a:p>
        </p:txBody>
      </p:sp>
    </p:spTree>
    <p:extLst>
      <p:ext uri="{BB962C8B-B14F-4D97-AF65-F5344CB8AC3E}">
        <p14:creationId xmlns:p14="http://schemas.microsoft.com/office/powerpoint/2010/main" val="36233460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A885-C20D-4AD8-AD42-832CDFD22AC1}"/>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C36F6D5D-BE71-4767-80EF-C0E95DE678F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65A0829-7D15-4607-8836-2DCA9A74F002}"/>
              </a:ext>
            </a:extLst>
          </p:cNvPr>
          <p:cNvPicPr>
            <a:picLocks noChangeAspect="1"/>
          </p:cNvPicPr>
          <p:nvPr/>
        </p:nvPicPr>
        <p:blipFill>
          <a:blip r:embed="rId2"/>
          <a:stretch>
            <a:fillRect/>
          </a:stretch>
        </p:blipFill>
        <p:spPr>
          <a:xfrm>
            <a:off x="1371600" y="1428750"/>
            <a:ext cx="9172575" cy="219075"/>
          </a:xfrm>
          <a:prstGeom prst="rect">
            <a:avLst/>
          </a:prstGeom>
        </p:spPr>
      </p:pic>
      <p:pic>
        <p:nvPicPr>
          <p:cNvPr id="5" name="Picture 4">
            <a:extLst>
              <a:ext uri="{FF2B5EF4-FFF2-40B4-BE49-F238E27FC236}">
                <a16:creationId xmlns:a16="http://schemas.microsoft.com/office/drawing/2014/main" id="{D8F7CDAC-6B68-44FB-B165-A3B3E8BA0234}"/>
              </a:ext>
            </a:extLst>
          </p:cNvPr>
          <p:cNvPicPr>
            <a:picLocks noChangeAspect="1"/>
          </p:cNvPicPr>
          <p:nvPr/>
        </p:nvPicPr>
        <p:blipFill>
          <a:blip r:embed="rId3"/>
          <a:stretch>
            <a:fillRect/>
          </a:stretch>
        </p:blipFill>
        <p:spPr>
          <a:xfrm>
            <a:off x="1371600" y="1762125"/>
            <a:ext cx="4800600" cy="1647825"/>
          </a:xfrm>
          <a:prstGeom prst="rect">
            <a:avLst/>
          </a:prstGeom>
        </p:spPr>
      </p:pic>
      <p:pic>
        <p:nvPicPr>
          <p:cNvPr id="6" name="Picture 5">
            <a:extLst>
              <a:ext uri="{FF2B5EF4-FFF2-40B4-BE49-F238E27FC236}">
                <a16:creationId xmlns:a16="http://schemas.microsoft.com/office/drawing/2014/main" id="{A0BA21CD-DD39-4C3C-90BB-6E72EAF363E9}"/>
              </a:ext>
            </a:extLst>
          </p:cNvPr>
          <p:cNvPicPr>
            <a:picLocks noChangeAspect="1"/>
          </p:cNvPicPr>
          <p:nvPr/>
        </p:nvPicPr>
        <p:blipFill>
          <a:blip r:embed="rId4"/>
          <a:stretch>
            <a:fillRect/>
          </a:stretch>
        </p:blipFill>
        <p:spPr>
          <a:xfrm>
            <a:off x="3036595" y="2914650"/>
            <a:ext cx="4810125" cy="2743200"/>
          </a:xfrm>
          <a:prstGeom prst="rect">
            <a:avLst/>
          </a:prstGeom>
        </p:spPr>
      </p:pic>
    </p:spTree>
    <p:extLst>
      <p:ext uri="{BB962C8B-B14F-4D97-AF65-F5344CB8AC3E}">
        <p14:creationId xmlns:p14="http://schemas.microsoft.com/office/powerpoint/2010/main" val="3342872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9F97-6419-4FCB-915F-A2E841B10100}"/>
              </a:ext>
            </a:extLst>
          </p:cNvPr>
          <p:cNvSpPr>
            <a:spLocks noGrp="1"/>
          </p:cNvSpPr>
          <p:nvPr>
            <p:ph type="title"/>
          </p:nvPr>
        </p:nvSpPr>
        <p:spPr>
          <a:xfrm>
            <a:off x="1371600" y="100910"/>
            <a:ext cx="9601200" cy="1485900"/>
          </a:xfrm>
        </p:spPr>
        <p:txBody>
          <a:bodyPr/>
          <a:lstStyle/>
          <a:p>
            <a:r>
              <a:rPr lang="en-US" dirty="0"/>
              <a:t>Motivating Example</a:t>
            </a:r>
          </a:p>
        </p:txBody>
      </p:sp>
      <p:sp>
        <p:nvSpPr>
          <p:cNvPr id="3" name="Content Placeholder 2">
            <a:extLst>
              <a:ext uri="{FF2B5EF4-FFF2-40B4-BE49-F238E27FC236}">
                <a16:creationId xmlns:a16="http://schemas.microsoft.com/office/drawing/2014/main" id="{55977633-7B58-4962-997B-86AFAB733EE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3AC6889-739F-48FB-854D-02980888862A}"/>
              </a:ext>
            </a:extLst>
          </p:cNvPr>
          <p:cNvPicPr>
            <a:picLocks noChangeAspect="1"/>
          </p:cNvPicPr>
          <p:nvPr/>
        </p:nvPicPr>
        <p:blipFill>
          <a:blip r:embed="rId2"/>
          <a:stretch>
            <a:fillRect/>
          </a:stretch>
        </p:blipFill>
        <p:spPr>
          <a:xfrm>
            <a:off x="1465976" y="723900"/>
            <a:ext cx="6218340" cy="1277955"/>
          </a:xfrm>
          <a:prstGeom prst="rect">
            <a:avLst/>
          </a:prstGeom>
        </p:spPr>
      </p:pic>
      <p:pic>
        <p:nvPicPr>
          <p:cNvPr id="6" name="Picture 5">
            <a:extLst>
              <a:ext uri="{FF2B5EF4-FFF2-40B4-BE49-F238E27FC236}">
                <a16:creationId xmlns:a16="http://schemas.microsoft.com/office/drawing/2014/main" id="{B2D57986-85D4-402D-A797-A55162AE51F3}"/>
              </a:ext>
            </a:extLst>
          </p:cNvPr>
          <p:cNvPicPr>
            <a:picLocks noChangeAspect="1"/>
          </p:cNvPicPr>
          <p:nvPr/>
        </p:nvPicPr>
        <p:blipFill>
          <a:blip r:embed="rId3"/>
          <a:stretch>
            <a:fillRect/>
          </a:stretch>
        </p:blipFill>
        <p:spPr>
          <a:xfrm>
            <a:off x="1465976" y="2120176"/>
            <a:ext cx="4550590" cy="4737824"/>
          </a:xfrm>
          <a:prstGeom prst="rect">
            <a:avLst/>
          </a:prstGeom>
        </p:spPr>
      </p:pic>
    </p:spTree>
    <p:extLst>
      <p:ext uri="{BB962C8B-B14F-4D97-AF65-F5344CB8AC3E}">
        <p14:creationId xmlns:p14="http://schemas.microsoft.com/office/powerpoint/2010/main" val="4978527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4247-7846-4264-AF67-7F20E1F97D53}"/>
              </a:ext>
            </a:extLst>
          </p:cNvPr>
          <p:cNvSpPr>
            <a:spLocks noGrp="1"/>
          </p:cNvSpPr>
          <p:nvPr>
            <p:ph type="title"/>
          </p:nvPr>
        </p:nvSpPr>
        <p:spPr/>
        <p:txBody>
          <a:bodyPr/>
          <a:lstStyle/>
          <a:p>
            <a:r>
              <a:rPr lang="en-US" dirty="0"/>
              <a:t>Motivating Example</a:t>
            </a:r>
          </a:p>
        </p:txBody>
      </p:sp>
      <p:pic>
        <p:nvPicPr>
          <p:cNvPr id="4" name="Picture 3">
            <a:extLst>
              <a:ext uri="{FF2B5EF4-FFF2-40B4-BE49-F238E27FC236}">
                <a16:creationId xmlns:a16="http://schemas.microsoft.com/office/drawing/2014/main" id="{704A91C6-489F-4843-959A-5405A3BFE1A5}"/>
              </a:ext>
            </a:extLst>
          </p:cNvPr>
          <p:cNvPicPr>
            <a:picLocks noChangeAspect="1"/>
          </p:cNvPicPr>
          <p:nvPr/>
        </p:nvPicPr>
        <p:blipFill>
          <a:blip r:embed="rId2"/>
          <a:stretch>
            <a:fillRect/>
          </a:stretch>
        </p:blipFill>
        <p:spPr>
          <a:xfrm>
            <a:off x="1371600" y="1371600"/>
            <a:ext cx="6753225" cy="914400"/>
          </a:xfrm>
          <a:prstGeom prst="rect">
            <a:avLst/>
          </a:prstGeom>
        </p:spPr>
      </p:pic>
      <p:pic>
        <p:nvPicPr>
          <p:cNvPr id="11266" name="Picture 2">
            <a:extLst>
              <a:ext uri="{FF2B5EF4-FFF2-40B4-BE49-F238E27FC236}">
                <a16:creationId xmlns:a16="http://schemas.microsoft.com/office/drawing/2014/main" id="{64DDF49B-1708-401A-8108-7B92E3BD8F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2361501"/>
            <a:ext cx="3581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C283EFE4-A07F-40C9-A732-8505FA3B6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1752" y="2361501"/>
            <a:ext cx="3653406" cy="365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5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6561-C4D8-4793-A8ED-800308CA7B4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B4F734B0-598F-41A3-BCF8-A559A5220C71}"/>
              </a:ext>
            </a:extLst>
          </p:cNvPr>
          <p:cNvSpPr>
            <a:spLocks noGrp="1"/>
          </p:cNvSpPr>
          <p:nvPr>
            <p:ph idx="1"/>
          </p:nvPr>
        </p:nvSpPr>
        <p:spPr/>
        <p:txBody>
          <a:bodyPr/>
          <a:lstStyle/>
          <a:p>
            <a:r>
              <a:rPr lang="en-US" dirty="0"/>
              <a:t>Randomized controlled trial is the gold standard for establishing causal relationship</a:t>
            </a:r>
          </a:p>
          <a:p>
            <a:r>
              <a:rPr lang="en-US" dirty="0"/>
              <a:t>Participants are assigned randomly into receiving treatment or not receiving treatment (For the rest of the talk, I will use the term “treatment”, “exposure” and “intervention” interchangeably).</a:t>
            </a:r>
          </a:p>
          <a:p>
            <a:pPr lvl="1"/>
            <a:r>
              <a:rPr lang="en-US" i="0" dirty="0"/>
              <a:t>Participant characteristics (both measured and unmeasured) in treatment and control condition are similar. </a:t>
            </a:r>
          </a:p>
          <a:p>
            <a:pPr lvl="1"/>
            <a:r>
              <a:rPr lang="en-US" i="0" dirty="0">
                <a:solidFill>
                  <a:srgbClr val="FF0000"/>
                </a:solidFill>
              </a:rPr>
              <a:t>Randomization removes all confounding.</a:t>
            </a:r>
          </a:p>
          <a:p>
            <a:pPr lvl="1"/>
            <a:r>
              <a:rPr lang="en-US" i="0" dirty="0"/>
              <a:t>Overall, only difference between two group of participants will be whether they receive treatment.</a:t>
            </a:r>
          </a:p>
        </p:txBody>
      </p:sp>
    </p:spTree>
    <p:extLst>
      <p:ext uri="{BB962C8B-B14F-4D97-AF65-F5344CB8AC3E}">
        <p14:creationId xmlns:p14="http://schemas.microsoft.com/office/powerpoint/2010/main" val="32073054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36EB-C420-46AB-94E1-DB8F3E12AB26}"/>
              </a:ext>
            </a:extLst>
          </p:cNvPr>
          <p:cNvSpPr>
            <a:spLocks noGrp="1"/>
          </p:cNvSpPr>
          <p:nvPr>
            <p:ph type="title"/>
          </p:nvPr>
        </p:nvSpPr>
        <p:spPr>
          <a:xfrm>
            <a:off x="1371600" y="100668"/>
            <a:ext cx="9601200" cy="2071032"/>
          </a:xfrm>
        </p:spPr>
        <p:txBody>
          <a:bodyPr/>
          <a:lstStyle/>
          <a:p>
            <a:r>
              <a:rPr lang="en-US" dirty="0"/>
              <a:t>Motivating Example</a:t>
            </a:r>
          </a:p>
        </p:txBody>
      </p:sp>
      <p:pic>
        <p:nvPicPr>
          <p:cNvPr id="4" name="Picture 3">
            <a:extLst>
              <a:ext uri="{FF2B5EF4-FFF2-40B4-BE49-F238E27FC236}">
                <a16:creationId xmlns:a16="http://schemas.microsoft.com/office/drawing/2014/main" id="{99AAA8CB-B244-4B92-8514-D8D6104EE2E6}"/>
              </a:ext>
            </a:extLst>
          </p:cNvPr>
          <p:cNvPicPr>
            <a:picLocks noChangeAspect="1"/>
          </p:cNvPicPr>
          <p:nvPr/>
        </p:nvPicPr>
        <p:blipFill>
          <a:blip r:embed="rId2"/>
          <a:stretch>
            <a:fillRect/>
          </a:stretch>
        </p:blipFill>
        <p:spPr>
          <a:xfrm>
            <a:off x="704500" y="792761"/>
            <a:ext cx="9944100" cy="3114675"/>
          </a:xfrm>
          <a:prstGeom prst="rect">
            <a:avLst/>
          </a:prstGeom>
        </p:spPr>
      </p:pic>
      <p:pic>
        <p:nvPicPr>
          <p:cNvPr id="10242" name="Picture 2">
            <a:extLst>
              <a:ext uri="{FF2B5EF4-FFF2-40B4-BE49-F238E27FC236}">
                <a16:creationId xmlns:a16="http://schemas.microsoft.com/office/drawing/2014/main" id="{B48B993E-FCC3-47A2-BE8B-56502EFB63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10600" y="3276600"/>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748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0396-3050-46D9-BA85-91B271B49A82}"/>
              </a:ext>
            </a:extLst>
          </p:cNvPr>
          <p:cNvSpPr>
            <a:spLocks noGrp="1"/>
          </p:cNvSpPr>
          <p:nvPr>
            <p:ph type="title"/>
          </p:nvPr>
        </p:nvSpPr>
        <p:spPr/>
        <p:txBody>
          <a:bodyPr/>
          <a:lstStyle/>
          <a:p>
            <a:r>
              <a:rPr lang="en-US" dirty="0" err="1"/>
              <a:t>StatsNotebook</a:t>
            </a:r>
            <a:endParaRPr lang="en-US" dirty="0"/>
          </a:p>
        </p:txBody>
      </p:sp>
      <p:sp>
        <p:nvSpPr>
          <p:cNvPr id="3" name="Content Placeholder 2">
            <a:extLst>
              <a:ext uri="{FF2B5EF4-FFF2-40B4-BE49-F238E27FC236}">
                <a16:creationId xmlns:a16="http://schemas.microsoft.com/office/drawing/2014/main" id="{BEB8E11F-DAD0-42A3-9C33-5F9014BB0E05}"/>
              </a:ext>
            </a:extLst>
          </p:cNvPr>
          <p:cNvSpPr>
            <a:spLocks noGrp="1"/>
          </p:cNvSpPr>
          <p:nvPr>
            <p:ph idx="1"/>
          </p:nvPr>
        </p:nvSpPr>
        <p:spPr>
          <a:xfrm>
            <a:off x="1371600" y="1375794"/>
            <a:ext cx="9601200" cy="4491606"/>
          </a:xfrm>
        </p:spPr>
        <p:txBody>
          <a:bodyPr/>
          <a:lstStyle/>
          <a:p>
            <a:r>
              <a:rPr lang="en-US" dirty="0"/>
              <a:t>Graphical interface for R</a:t>
            </a:r>
          </a:p>
        </p:txBody>
      </p:sp>
      <p:pic>
        <p:nvPicPr>
          <p:cNvPr id="4" name="Picture 3">
            <a:extLst>
              <a:ext uri="{FF2B5EF4-FFF2-40B4-BE49-F238E27FC236}">
                <a16:creationId xmlns:a16="http://schemas.microsoft.com/office/drawing/2014/main" id="{01722E1A-4892-4E1B-8F18-CEEA00C6EA82}"/>
              </a:ext>
            </a:extLst>
          </p:cNvPr>
          <p:cNvPicPr>
            <a:picLocks noChangeAspect="1"/>
          </p:cNvPicPr>
          <p:nvPr/>
        </p:nvPicPr>
        <p:blipFill>
          <a:blip r:embed="rId2"/>
          <a:stretch>
            <a:fillRect/>
          </a:stretch>
        </p:blipFill>
        <p:spPr>
          <a:xfrm>
            <a:off x="1371600" y="1791954"/>
            <a:ext cx="8947821" cy="5066046"/>
          </a:xfrm>
          <a:prstGeom prst="rect">
            <a:avLst/>
          </a:prstGeom>
        </p:spPr>
      </p:pic>
    </p:spTree>
    <p:extLst>
      <p:ext uri="{BB962C8B-B14F-4D97-AF65-F5344CB8AC3E}">
        <p14:creationId xmlns:p14="http://schemas.microsoft.com/office/powerpoint/2010/main" val="37177897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96D1-DB08-4199-B4DD-4AFDB50661FB}"/>
              </a:ext>
            </a:extLst>
          </p:cNvPr>
          <p:cNvSpPr>
            <a:spLocks noGrp="1"/>
          </p:cNvSpPr>
          <p:nvPr>
            <p:ph type="title"/>
          </p:nvPr>
        </p:nvSpPr>
        <p:spPr/>
        <p:txBody>
          <a:bodyPr/>
          <a:lstStyle/>
          <a:p>
            <a:r>
              <a:rPr lang="en-US" dirty="0" err="1"/>
              <a:t>StatsNotebook</a:t>
            </a:r>
            <a:endParaRPr lang="en-US" dirty="0"/>
          </a:p>
        </p:txBody>
      </p:sp>
      <p:pic>
        <p:nvPicPr>
          <p:cNvPr id="4" name="Content Placeholder 3">
            <a:extLst>
              <a:ext uri="{FF2B5EF4-FFF2-40B4-BE49-F238E27FC236}">
                <a16:creationId xmlns:a16="http://schemas.microsoft.com/office/drawing/2014/main" id="{8ED04428-F056-4DED-8B8B-EEC08155DC8B}"/>
              </a:ext>
            </a:extLst>
          </p:cNvPr>
          <p:cNvPicPr>
            <a:picLocks noGrp="1" noChangeAspect="1"/>
          </p:cNvPicPr>
          <p:nvPr>
            <p:ph idx="1"/>
          </p:nvPr>
        </p:nvPicPr>
        <p:blipFill>
          <a:blip r:embed="rId2"/>
          <a:stretch>
            <a:fillRect/>
          </a:stretch>
        </p:blipFill>
        <p:spPr>
          <a:xfrm>
            <a:off x="1371600" y="1428750"/>
            <a:ext cx="9601200" cy="589331"/>
          </a:xfrm>
          <a:prstGeom prst="rect">
            <a:avLst/>
          </a:prstGeom>
        </p:spPr>
      </p:pic>
      <p:pic>
        <p:nvPicPr>
          <p:cNvPr id="5" name="Picture 4">
            <a:extLst>
              <a:ext uri="{FF2B5EF4-FFF2-40B4-BE49-F238E27FC236}">
                <a16:creationId xmlns:a16="http://schemas.microsoft.com/office/drawing/2014/main" id="{2CC6F845-C09C-486F-A986-4F4618E88D0C}"/>
              </a:ext>
            </a:extLst>
          </p:cNvPr>
          <p:cNvPicPr>
            <a:picLocks noChangeAspect="1"/>
          </p:cNvPicPr>
          <p:nvPr/>
        </p:nvPicPr>
        <p:blipFill>
          <a:blip r:embed="rId3"/>
          <a:stretch>
            <a:fillRect/>
          </a:stretch>
        </p:blipFill>
        <p:spPr>
          <a:xfrm>
            <a:off x="1371600" y="2269877"/>
            <a:ext cx="4819650" cy="2486025"/>
          </a:xfrm>
          <a:prstGeom prst="rect">
            <a:avLst/>
          </a:prstGeom>
        </p:spPr>
      </p:pic>
    </p:spTree>
    <p:extLst>
      <p:ext uri="{BB962C8B-B14F-4D97-AF65-F5344CB8AC3E}">
        <p14:creationId xmlns:p14="http://schemas.microsoft.com/office/powerpoint/2010/main" val="11484836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6AD6-CD10-4265-95E6-18799D911D07}"/>
              </a:ext>
            </a:extLst>
          </p:cNvPr>
          <p:cNvSpPr>
            <a:spLocks noGrp="1"/>
          </p:cNvSpPr>
          <p:nvPr>
            <p:ph type="title"/>
          </p:nvPr>
        </p:nvSpPr>
        <p:spPr>
          <a:xfrm>
            <a:off x="1371600" y="677411"/>
            <a:ext cx="9601200" cy="1485900"/>
          </a:xfrm>
        </p:spPr>
        <p:txBody>
          <a:bodyPr/>
          <a:lstStyle/>
          <a:p>
            <a:r>
              <a:rPr lang="en-US" dirty="0" err="1"/>
              <a:t>StatsNotebook</a:t>
            </a:r>
            <a:endParaRPr lang="en-US" dirty="0"/>
          </a:p>
        </p:txBody>
      </p:sp>
      <p:sp>
        <p:nvSpPr>
          <p:cNvPr id="12" name="Content Placeholder 11">
            <a:extLst>
              <a:ext uri="{FF2B5EF4-FFF2-40B4-BE49-F238E27FC236}">
                <a16:creationId xmlns:a16="http://schemas.microsoft.com/office/drawing/2014/main" id="{565B58AD-B93D-467E-B277-314DB033E04C}"/>
              </a:ext>
            </a:extLst>
          </p:cNvPr>
          <p:cNvSpPr>
            <a:spLocks noGrp="1"/>
          </p:cNvSpPr>
          <p:nvPr>
            <p:ph idx="1"/>
          </p:nvPr>
        </p:nvSpPr>
        <p:spPr/>
        <p:txBody>
          <a:bodyPr/>
          <a:lstStyle/>
          <a:p>
            <a:endParaRPr lang="en-US" dirty="0"/>
          </a:p>
        </p:txBody>
      </p:sp>
      <p:pic>
        <p:nvPicPr>
          <p:cNvPr id="13" name="Content Placeholder 3">
            <a:extLst>
              <a:ext uri="{FF2B5EF4-FFF2-40B4-BE49-F238E27FC236}">
                <a16:creationId xmlns:a16="http://schemas.microsoft.com/office/drawing/2014/main" id="{7115B307-CFFB-4AE4-A6DA-EDCC88B1AE4E}"/>
              </a:ext>
            </a:extLst>
          </p:cNvPr>
          <p:cNvPicPr>
            <a:picLocks noChangeAspect="1"/>
          </p:cNvPicPr>
          <p:nvPr/>
        </p:nvPicPr>
        <p:blipFill>
          <a:blip r:embed="rId2"/>
          <a:stretch>
            <a:fillRect/>
          </a:stretch>
        </p:blipFill>
        <p:spPr>
          <a:xfrm>
            <a:off x="1371600" y="1420361"/>
            <a:ext cx="4095750" cy="3057525"/>
          </a:xfrm>
          <a:prstGeom prst="rect">
            <a:avLst/>
          </a:prstGeom>
        </p:spPr>
      </p:pic>
      <p:pic>
        <p:nvPicPr>
          <p:cNvPr id="15" name="Picture 14">
            <a:extLst>
              <a:ext uri="{FF2B5EF4-FFF2-40B4-BE49-F238E27FC236}">
                <a16:creationId xmlns:a16="http://schemas.microsoft.com/office/drawing/2014/main" id="{F485A996-7AC7-40EE-B6EB-518A22A8D17C}"/>
              </a:ext>
            </a:extLst>
          </p:cNvPr>
          <p:cNvPicPr>
            <a:picLocks noChangeAspect="1"/>
          </p:cNvPicPr>
          <p:nvPr/>
        </p:nvPicPr>
        <p:blipFill>
          <a:blip r:embed="rId3"/>
          <a:stretch>
            <a:fillRect/>
          </a:stretch>
        </p:blipFill>
        <p:spPr>
          <a:xfrm>
            <a:off x="6724652" y="1420360"/>
            <a:ext cx="4330658" cy="3057525"/>
          </a:xfrm>
          <a:prstGeom prst="rect">
            <a:avLst/>
          </a:prstGeom>
        </p:spPr>
      </p:pic>
      <p:sp>
        <p:nvSpPr>
          <p:cNvPr id="33" name="Arrow: Right 32">
            <a:extLst>
              <a:ext uri="{FF2B5EF4-FFF2-40B4-BE49-F238E27FC236}">
                <a16:creationId xmlns:a16="http://schemas.microsoft.com/office/drawing/2014/main" id="{B88E663B-4045-4D88-BD54-E4B1AFC1D39D}"/>
              </a:ext>
            </a:extLst>
          </p:cNvPr>
          <p:cNvSpPr/>
          <p:nvPr/>
        </p:nvSpPr>
        <p:spPr>
          <a:xfrm>
            <a:off x="5553512" y="2759978"/>
            <a:ext cx="1082180" cy="4613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6358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B70-D394-4754-A3FF-CEBB4CC6B1F1}"/>
              </a:ext>
            </a:extLst>
          </p:cNvPr>
          <p:cNvSpPr>
            <a:spLocks noGrp="1"/>
          </p:cNvSpPr>
          <p:nvPr>
            <p:ph type="title"/>
          </p:nvPr>
        </p:nvSpPr>
        <p:spPr/>
        <p:txBody>
          <a:bodyPr/>
          <a:lstStyle/>
          <a:p>
            <a:r>
              <a:rPr lang="en-US" dirty="0" err="1"/>
              <a:t>StatsNotebook</a:t>
            </a:r>
            <a:endParaRPr lang="en-US" dirty="0"/>
          </a:p>
        </p:txBody>
      </p:sp>
      <p:pic>
        <p:nvPicPr>
          <p:cNvPr id="6" name="Content Placeholder 5">
            <a:extLst>
              <a:ext uri="{FF2B5EF4-FFF2-40B4-BE49-F238E27FC236}">
                <a16:creationId xmlns:a16="http://schemas.microsoft.com/office/drawing/2014/main" id="{E6D61727-5644-48D1-A907-3DC0ED1D0FBA}"/>
              </a:ext>
            </a:extLst>
          </p:cNvPr>
          <p:cNvPicPr>
            <a:picLocks noGrp="1" noChangeAspect="1"/>
          </p:cNvPicPr>
          <p:nvPr>
            <p:ph idx="1"/>
          </p:nvPr>
        </p:nvPicPr>
        <p:blipFill>
          <a:blip r:embed="rId2"/>
          <a:stretch>
            <a:fillRect/>
          </a:stretch>
        </p:blipFill>
        <p:spPr>
          <a:xfrm>
            <a:off x="1457063" y="1747837"/>
            <a:ext cx="6057900" cy="847725"/>
          </a:xfrm>
          <a:prstGeom prst="rect">
            <a:avLst/>
          </a:prstGeom>
        </p:spPr>
      </p:pic>
    </p:spTree>
    <p:extLst>
      <p:ext uri="{BB962C8B-B14F-4D97-AF65-F5344CB8AC3E}">
        <p14:creationId xmlns:p14="http://schemas.microsoft.com/office/powerpoint/2010/main" val="24956011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B70-D394-4754-A3FF-CEBB4CC6B1F1}"/>
              </a:ext>
            </a:extLst>
          </p:cNvPr>
          <p:cNvSpPr>
            <a:spLocks noGrp="1"/>
          </p:cNvSpPr>
          <p:nvPr>
            <p:ph type="title"/>
          </p:nvPr>
        </p:nvSpPr>
        <p:spPr>
          <a:xfrm>
            <a:off x="1371600" y="125835"/>
            <a:ext cx="9601200" cy="2045865"/>
          </a:xfrm>
        </p:spPr>
        <p:txBody>
          <a:bodyPr/>
          <a:lstStyle/>
          <a:p>
            <a:r>
              <a:rPr lang="en-US" dirty="0" err="1"/>
              <a:t>StatsNotebook</a:t>
            </a:r>
            <a:endParaRPr lang="en-US" dirty="0"/>
          </a:p>
        </p:txBody>
      </p:sp>
      <p:pic>
        <p:nvPicPr>
          <p:cNvPr id="4" name="Content Placeholder 3">
            <a:extLst>
              <a:ext uri="{FF2B5EF4-FFF2-40B4-BE49-F238E27FC236}">
                <a16:creationId xmlns:a16="http://schemas.microsoft.com/office/drawing/2014/main" id="{BC213D0A-8D59-4803-A08B-41FC62CC654A}"/>
              </a:ext>
            </a:extLst>
          </p:cNvPr>
          <p:cNvPicPr>
            <a:picLocks noGrp="1" noChangeAspect="1"/>
          </p:cNvPicPr>
          <p:nvPr>
            <p:ph idx="1"/>
          </p:nvPr>
        </p:nvPicPr>
        <p:blipFill>
          <a:blip r:embed="rId2"/>
          <a:stretch>
            <a:fillRect/>
          </a:stretch>
        </p:blipFill>
        <p:spPr>
          <a:xfrm>
            <a:off x="1044429" y="849297"/>
            <a:ext cx="6096000" cy="2990850"/>
          </a:xfrm>
          <a:prstGeom prst="rect">
            <a:avLst/>
          </a:prstGeom>
        </p:spPr>
      </p:pic>
      <p:pic>
        <p:nvPicPr>
          <p:cNvPr id="5" name="Picture 4">
            <a:extLst>
              <a:ext uri="{FF2B5EF4-FFF2-40B4-BE49-F238E27FC236}">
                <a16:creationId xmlns:a16="http://schemas.microsoft.com/office/drawing/2014/main" id="{82145631-21DC-46B5-86B6-B0E2A7D23DDC}"/>
              </a:ext>
            </a:extLst>
          </p:cNvPr>
          <p:cNvPicPr>
            <a:picLocks noChangeAspect="1"/>
          </p:cNvPicPr>
          <p:nvPr/>
        </p:nvPicPr>
        <p:blipFill>
          <a:blip r:embed="rId3"/>
          <a:stretch>
            <a:fillRect/>
          </a:stretch>
        </p:blipFill>
        <p:spPr>
          <a:xfrm>
            <a:off x="5349073" y="3689145"/>
            <a:ext cx="6124575" cy="2952750"/>
          </a:xfrm>
          <a:prstGeom prst="rect">
            <a:avLst/>
          </a:prstGeom>
        </p:spPr>
      </p:pic>
    </p:spTree>
    <p:extLst>
      <p:ext uri="{BB962C8B-B14F-4D97-AF65-F5344CB8AC3E}">
        <p14:creationId xmlns:p14="http://schemas.microsoft.com/office/powerpoint/2010/main" val="7093933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CC14-69BE-4137-8D36-04FBE9BDDB2A}"/>
              </a:ext>
            </a:extLst>
          </p:cNvPr>
          <p:cNvSpPr>
            <a:spLocks noGrp="1"/>
          </p:cNvSpPr>
          <p:nvPr>
            <p:ph type="title"/>
          </p:nvPr>
        </p:nvSpPr>
        <p:spPr/>
        <p:txBody>
          <a:bodyPr/>
          <a:lstStyle/>
          <a:p>
            <a:r>
              <a:rPr lang="en-US" dirty="0" err="1"/>
              <a:t>StatsNotebook</a:t>
            </a:r>
            <a:endParaRPr lang="en-US" dirty="0"/>
          </a:p>
        </p:txBody>
      </p:sp>
      <p:pic>
        <p:nvPicPr>
          <p:cNvPr id="4" name="Content Placeholder 3">
            <a:extLst>
              <a:ext uri="{FF2B5EF4-FFF2-40B4-BE49-F238E27FC236}">
                <a16:creationId xmlns:a16="http://schemas.microsoft.com/office/drawing/2014/main" id="{E4981ED9-F58F-4E51-8CA1-61B2E1F08CB1}"/>
              </a:ext>
            </a:extLst>
          </p:cNvPr>
          <p:cNvPicPr>
            <a:picLocks noGrp="1" noChangeAspect="1"/>
          </p:cNvPicPr>
          <p:nvPr>
            <p:ph idx="1"/>
          </p:nvPr>
        </p:nvPicPr>
        <p:blipFill>
          <a:blip r:embed="rId2"/>
          <a:stretch>
            <a:fillRect/>
          </a:stretch>
        </p:blipFill>
        <p:spPr>
          <a:xfrm>
            <a:off x="1371600" y="1539379"/>
            <a:ext cx="5099983" cy="3581400"/>
          </a:xfrm>
          <a:prstGeom prst="rect">
            <a:avLst/>
          </a:prstGeom>
        </p:spPr>
      </p:pic>
    </p:spTree>
    <p:extLst>
      <p:ext uri="{BB962C8B-B14F-4D97-AF65-F5344CB8AC3E}">
        <p14:creationId xmlns:p14="http://schemas.microsoft.com/office/powerpoint/2010/main" val="12178149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4B40-70B8-4228-9A9C-96C58CF38EF9}"/>
              </a:ext>
            </a:extLst>
          </p:cNvPr>
          <p:cNvSpPr>
            <a:spLocks noGrp="1"/>
          </p:cNvSpPr>
          <p:nvPr>
            <p:ph type="title"/>
          </p:nvPr>
        </p:nvSpPr>
        <p:spPr/>
        <p:txBody>
          <a:bodyPr/>
          <a:lstStyle/>
          <a:p>
            <a:r>
              <a:rPr lang="en-US" dirty="0" err="1"/>
              <a:t>StatsNotebook</a:t>
            </a:r>
            <a:endParaRPr lang="en-US" dirty="0"/>
          </a:p>
        </p:txBody>
      </p:sp>
      <p:sp>
        <p:nvSpPr>
          <p:cNvPr id="3" name="Content Placeholder 2">
            <a:extLst>
              <a:ext uri="{FF2B5EF4-FFF2-40B4-BE49-F238E27FC236}">
                <a16:creationId xmlns:a16="http://schemas.microsoft.com/office/drawing/2014/main" id="{1ADBD41D-5282-4424-849D-D2FA36813D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D238243-B217-4949-9F01-9282D359450B}"/>
              </a:ext>
            </a:extLst>
          </p:cNvPr>
          <p:cNvPicPr>
            <a:picLocks noChangeAspect="1"/>
          </p:cNvPicPr>
          <p:nvPr/>
        </p:nvPicPr>
        <p:blipFill>
          <a:blip r:embed="rId2"/>
          <a:stretch>
            <a:fillRect/>
          </a:stretch>
        </p:blipFill>
        <p:spPr>
          <a:xfrm>
            <a:off x="1371600" y="1547812"/>
            <a:ext cx="5162550" cy="5057775"/>
          </a:xfrm>
          <a:prstGeom prst="rect">
            <a:avLst/>
          </a:prstGeom>
        </p:spPr>
      </p:pic>
    </p:spTree>
    <p:extLst>
      <p:ext uri="{BB962C8B-B14F-4D97-AF65-F5344CB8AC3E}">
        <p14:creationId xmlns:p14="http://schemas.microsoft.com/office/powerpoint/2010/main" val="21510975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11A1-C465-4C23-8E9F-25A9CA5D6446}"/>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17B3F128-8A6B-45C2-A637-FA72D786B378}"/>
              </a:ext>
            </a:extLst>
          </p:cNvPr>
          <p:cNvSpPr>
            <a:spLocks noGrp="1"/>
          </p:cNvSpPr>
          <p:nvPr>
            <p:ph idx="1"/>
          </p:nvPr>
        </p:nvSpPr>
        <p:spPr/>
        <p:txBody>
          <a:bodyPr/>
          <a:lstStyle/>
          <a:p>
            <a:r>
              <a:rPr lang="en-US" dirty="0"/>
              <a:t>What if my variable is a count variable or a rate</a:t>
            </a:r>
          </a:p>
          <a:p>
            <a:pPr lvl="1"/>
            <a:r>
              <a:rPr lang="en-US" dirty="0"/>
              <a:t>Number of emergency presentation relating to alcohol use (count)</a:t>
            </a:r>
          </a:p>
          <a:p>
            <a:pPr lvl="1"/>
            <a:r>
              <a:rPr lang="en-US" dirty="0"/>
              <a:t>Number of alcohol-related domestic violence incidents per 100000 population (rate)</a:t>
            </a:r>
          </a:p>
          <a:p>
            <a:r>
              <a:rPr lang="en-US" dirty="0"/>
              <a:t>Count variable with a Poisson distribution can be approximate by normal distribution when the mean of the Poisson distribution is “large” enough.</a:t>
            </a:r>
          </a:p>
          <a:p>
            <a:pPr lvl="1"/>
            <a:r>
              <a:rPr lang="en-US" dirty="0"/>
              <a:t>How large is large?</a:t>
            </a:r>
          </a:p>
          <a:p>
            <a:pPr lvl="1"/>
            <a:endParaRPr lang="en-US" dirty="0"/>
          </a:p>
        </p:txBody>
      </p:sp>
    </p:spTree>
    <p:extLst>
      <p:ext uri="{BB962C8B-B14F-4D97-AF65-F5344CB8AC3E}">
        <p14:creationId xmlns:p14="http://schemas.microsoft.com/office/powerpoint/2010/main" val="4827472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5569-D1B6-42BA-A24C-F2D8D4A8636F}"/>
              </a:ext>
            </a:extLst>
          </p:cNvPr>
          <p:cNvSpPr>
            <a:spLocks noGrp="1"/>
          </p:cNvSpPr>
          <p:nvPr>
            <p:ph type="title"/>
          </p:nvPr>
        </p:nvSpPr>
        <p:spPr/>
        <p:txBody>
          <a:bodyPr/>
          <a:lstStyle/>
          <a:p>
            <a:r>
              <a:rPr lang="en-US" dirty="0"/>
              <a:t>Normal approximation</a:t>
            </a:r>
          </a:p>
        </p:txBody>
      </p:sp>
      <p:pic>
        <p:nvPicPr>
          <p:cNvPr id="18440" name="Picture 8">
            <a:extLst>
              <a:ext uri="{FF2B5EF4-FFF2-40B4-BE49-F238E27FC236}">
                <a16:creationId xmlns:a16="http://schemas.microsoft.com/office/drawing/2014/main" id="{793535A5-7691-4A07-92C5-B8755A1D8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02" y="2286000"/>
            <a:ext cx="3703738" cy="3703738"/>
          </a:xfrm>
          <a:prstGeom prst="rect">
            <a:avLst/>
          </a:prstGeom>
          <a:noFill/>
          <a:extLst>
            <a:ext uri="{909E8E84-426E-40DD-AFC4-6F175D3DCCD1}">
              <a14:hiddenFill xmlns:a14="http://schemas.microsoft.com/office/drawing/2010/main">
                <a:solidFill>
                  <a:srgbClr val="FFFFFF"/>
                </a:solidFill>
              </a14:hiddenFill>
            </a:ext>
          </a:extLst>
        </p:spPr>
      </p:pic>
      <p:pic>
        <p:nvPicPr>
          <p:cNvPr id="18442" name="Picture 10">
            <a:extLst>
              <a:ext uri="{FF2B5EF4-FFF2-40B4-BE49-F238E27FC236}">
                <a16:creationId xmlns:a16="http://schemas.microsoft.com/office/drawing/2014/main" id="{CFBFC073-3B24-4BA1-B861-7C8345370B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10005" y="2347168"/>
            <a:ext cx="3613209" cy="361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27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A confounder is a variable that influences both the outcome and exposure (More about confounding in second section of this presentation).</a:t>
            </a:r>
          </a:p>
        </p:txBody>
      </p:sp>
      <p:pic>
        <p:nvPicPr>
          <p:cNvPr id="7" name="Picture 6" descr="A picture containing device&#10;&#10;Description automatically generated">
            <a:extLst>
              <a:ext uri="{FF2B5EF4-FFF2-40B4-BE49-F238E27FC236}">
                <a16:creationId xmlns:a16="http://schemas.microsoft.com/office/drawing/2014/main" id="{C40B19DA-46AF-48E3-9607-DCC4C6EFBCD6}"/>
              </a:ext>
            </a:extLst>
          </p:cNvPr>
          <p:cNvPicPr>
            <a:picLocks noChangeAspect="1"/>
          </p:cNvPicPr>
          <p:nvPr/>
        </p:nvPicPr>
        <p:blipFill>
          <a:blip r:embed="rId2"/>
          <a:stretch>
            <a:fillRect/>
          </a:stretch>
        </p:blipFill>
        <p:spPr>
          <a:xfrm>
            <a:off x="1760748" y="2925233"/>
            <a:ext cx="4468971" cy="3673780"/>
          </a:xfrm>
          <a:prstGeom prst="rect">
            <a:avLst/>
          </a:prstGeom>
        </p:spPr>
      </p:pic>
    </p:spTree>
    <p:extLst>
      <p:ext uri="{BB962C8B-B14F-4D97-AF65-F5344CB8AC3E}">
        <p14:creationId xmlns:p14="http://schemas.microsoft.com/office/powerpoint/2010/main" val="582933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5569-D1B6-42BA-A24C-F2D8D4A8636F}"/>
              </a:ext>
            </a:extLst>
          </p:cNvPr>
          <p:cNvSpPr>
            <a:spLocks noGrp="1"/>
          </p:cNvSpPr>
          <p:nvPr>
            <p:ph type="title"/>
          </p:nvPr>
        </p:nvSpPr>
        <p:spPr/>
        <p:txBody>
          <a:bodyPr/>
          <a:lstStyle/>
          <a:p>
            <a:r>
              <a:rPr lang="en-US" dirty="0"/>
              <a:t>Normal approximation</a:t>
            </a:r>
          </a:p>
        </p:txBody>
      </p:sp>
      <p:pic>
        <p:nvPicPr>
          <p:cNvPr id="19458" name="Picture 2">
            <a:extLst>
              <a:ext uri="{FF2B5EF4-FFF2-40B4-BE49-F238E27FC236}">
                <a16:creationId xmlns:a16="http://schemas.microsoft.com/office/drawing/2014/main" id="{6D4FA620-F81C-4DAB-949B-332810CCB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3670183" cy="3670183"/>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D8B95D52-0203-43C7-AC0B-B599B80EC7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41558" y="2285999"/>
            <a:ext cx="3670183" cy="3670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497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5569-D1B6-42BA-A24C-F2D8D4A8636F}"/>
              </a:ext>
            </a:extLst>
          </p:cNvPr>
          <p:cNvSpPr>
            <a:spLocks noGrp="1"/>
          </p:cNvSpPr>
          <p:nvPr>
            <p:ph type="title"/>
          </p:nvPr>
        </p:nvSpPr>
        <p:spPr/>
        <p:txBody>
          <a:bodyPr/>
          <a:lstStyle/>
          <a:p>
            <a:r>
              <a:rPr lang="en-US" dirty="0"/>
              <a:t>Normal approximation</a:t>
            </a:r>
          </a:p>
        </p:txBody>
      </p:sp>
      <p:pic>
        <p:nvPicPr>
          <p:cNvPr id="9" name="Picture 2">
            <a:extLst>
              <a:ext uri="{FF2B5EF4-FFF2-40B4-BE49-F238E27FC236}">
                <a16:creationId xmlns:a16="http://schemas.microsoft.com/office/drawing/2014/main" id="{D1450619-2E1B-4449-B2C9-1654C34F8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12" y="2286000"/>
            <a:ext cx="3581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EE7F0669-31B6-41B8-A061-62186A4E77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6843" y="2286000"/>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565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61DB-EEF3-4F11-BE04-D34DBF33AA9E}"/>
              </a:ext>
            </a:extLst>
          </p:cNvPr>
          <p:cNvSpPr>
            <a:spLocks noGrp="1"/>
          </p:cNvSpPr>
          <p:nvPr>
            <p:ph type="title"/>
          </p:nvPr>
        </p:nvSpPr>
        <p:spPr/>
        <p:txBody>
          <a:bodyPr/>
          <a:lstStyle/>
          <a:p>
            <a:r>
              <a:rPr lang="en-US" dirty="0"/>
              <a:t>Poisson regression</a:t>
            </a:r>
          </a:p>
        </p:txBody>
      </p:sp>
      <p:sp>
        <p:nvSpPr>
          <p:cNvPr id="3" name="Content Placeholder 2">
            <a:extLst>
              <a:ext uri="{FF2B5EF4-FFF2-40B4-BE49-F238E27FC236}">
                <a16:creationId xmlns:a16="http://schemas.microsoft.com/office/drawing/2014/main" id="{73280BF9-251C-4819-8655-10CB59A40098}"/>
              </a:ext>
            </a:extLst>
          </p:cNvPr>
          <p:cNvSpPr>
            <a:spLocks noGrp="1"/>
          </p:cNvSpPr>
          <p:nvPr>
            <p:ph idx="1"/>
          </p:nvPr>
        </p:nvSpPr>
        <p:spPr/>
        <p:txBody>
          <a:bodyPr/>
          <a:lstStyle/>
          <a:p>
            <a:r>
              <a:rPr lang="en-US" dirty="0"/>
              <a:t>Poisson regression can be used to model count variable.</a:t>
            </a:r>
          </a:p>
          <a:p>
            <a:pPr lvl="1"/>
            <a:r>
              <a:rPr lang="en-US" dirty="0"/>
              <a:t>The </a:t>
            </a:r>
            <a:r>
              <a:rPr lang="en-US" dirty="0" err="1"/>
              <a:t>glm</a:t>
            </a:r>
            <a:r>
              <a:rPr lang="en-US" dirty="0"/>
              <a:t>() function can be used.</a:t>
            </a:r>
          </a:p>
          <a:p>
            <a:pPr lvl="1"/>
            <a:r>
              <a:rPr lang="en-US" dirty="0"/>
              <a:t>In the presence of autocorrelation, the standard error will need to be adjusted.</a:t>
            </a:r>
          </a:p>
          <a:p>
            <a:pPr lvl="2"/>
            <a:r>
              <a:rPr lang="en-US" dirty="0"/>
              <a:t>The </a:t>
            </a:r>
            <a:r>
              <a:rPr lang="en-US" dirty="0" err="1"/>
              <a:t>NeweyWest</a:t>
            </a:r>
            <a:r>
              <a:rPr lang="en-US" dirty="0"/>
              <a:t>() function from the package sandwich is needed.</a:t>
            </a:r>
          </a:p>
        </p:txBody>
      </p:sp>
    </p:spTree>
    <p:extLst>
      <p:ext uri="{BB962C8B-B14F-4D97-AF65-F5344CB8AC3E}">
        <p14:creationId xmlns:p14="http://schemas.microsoft.com/office/powerpoint/2010/main" val="16610263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3ED-2652-4550-ADC9-D8E471206077}"/>
              </a:ext>
            </a:extLst>
          </p:cNvPr>
          <p:cNvSpPr>
            <a:spLocks noGrp="1"/>
          </p:cNvSpPr>
          <p:nvPr>
            <p:ph type="title"/>
          </p:nvPr>
        </p:nvSpPr>
        <p:spPr/>
        <p:txBody>
          <a:bodyPr/>
          <a:lstStyle/>
          <a:p>
            <a:r>
              <a:rPr lang="en-US" dirty="0"/>
              <a:t>Other related topics</a:t>
            </a:r>
            <a:endParaRPr lang="en-AU" dirty="0"/>
          </a:p>
        </p:txBody>
      </p:sp>
      <p:sp>
        <p:nvSpPr>
          <p:cNvPr id="3" name="Content Placeholder 2">
            <a:extLst>
              <a:ext uri="{FF2B5EF4-FFF2-40B4-BE49-F238E27FC236}">
                <a16:creationId xmlns:a16="http://schemas.microsoft.com/office/drawing/2014/main" id="{EE0E534B-8025-47F0-A5D7-135F4CA7F754}"/>
              </a:ext>
            </a:extLst>
          </p:cNvPr>
          <p:cNvSpPr>
            <a:spLocks noGrp="1"/>
          </p:cNvSpPr>
          <p:nvPr>
            <p:ph idx="1"/>
          </p:nvPr>
        </p:nvSpPr>
        <p:spPr/>
        <p:txBody>
          <a:bodyPr/>
          <a:lstStyle/>
          <a:p>
            <a:r>
              <a:rPr lang="en-US" dirty="0"/>
              <a:t>Use of synthetic controls</a:t>
            </a:r>
          </a:p>
          <a:p>
            <a:pPr lvl="1"/>
            <a:r>
              <a:rPr lang="en-US" dirty="0"/>
              <a:t>Create a synthetic control by weighting data from different states (e.g. QLD, WA, NSW, </a:t>
            </a:r>
            <a:r>
              <a:rPr lang="en-US" dirty="0" err="1"/>
              <a:t>etc</a:t>
            </a:r>
            <a:r>
              <a:rPr lang="en-US" dirty="0"/>
              <a:t>)</a:t>
            </a:r>
          </a:p>
          <a:p>
            <a:r>
              <a:rPr lang="en-US" dirty="0"/>
              <a:t>Stepped wedged design</a:t>
            </a:r>
            <a:endParaRPr lang="en-AU" dirty="0"/>
          </a:p>
        </p:txBody>
      </p:sp>
      <p:pic>
        <p:nvPicPr>
          <p:cNvPr id="4" name="Picture 3">
            <a:extLst>
              <a:ext uri="{FF2B5EF4-FFF2-40B4-BE49-F238E27FC236}">
                <a16:creationId xmlns:a16="http://schemas.microsoft.com/office/drawing/2014/main" id="{7EE3B6D3-BC0E-4DF3-862C-B8C4867B831E}"/>
              </a:ext>
            </a:extLst>
          </p:cNvPr>
          <p:cNvPicPr>
            <a:picLocks noChangeAspect="1"/>
          </p:cNvPicPr>
          <p:nvPr/>
        </p:nvPicPr>
        <p:blipFill>
          <a:blip r:embed="rId2"/>
          <a:stretch>
            <a:fillRect/>
          </a:stretch>
        </p:blipFill>
        <p:spPr>
          <a:xfrm>
            <a:off x="1707684" y="3800475"/>
            <a:ext cx="5219700" cy="3057525"/>
          </a:xfrm>
          <a:prstGeom prst="rect">
            <a:avLst/>
          </a:prstGeom>
        </p:spPr>
      </p:pic>
    </p:spTree>
    <p:extLst>
      <p:ext uri="{BB962C8B-B14F-4D97-AF65-F5344CB8AC3E}">
        <p14:creationId xmlns:p14="http://schemas.microsoft.com/office/powerpoint/2010/main" val="20336507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3BEC-66D2-8936-6866-48949BD93CA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7BD82CE-08C8-9D22-5B3A-DC19BD98FB9B}"/>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0206489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059F-7FB0-42B3-8318-224E0A4C0A2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2A69164-F142-4CF0-A77B-551DEB4402EA}"/>
              </a:ext>
            </a:extLst>
          </p:cNvPr>
          <p:cNvSpPr>
            <a:spLocks noGrp="1"/>
          </p:cNvSpPr>
          <p:nvPr>
            <p:ph idx="1"/>
          </p:nvPr>
        </p:nvSpPr>
        <p:spPr/>
        <p:txBody>
          <a:bodyPr/>
          <a:lstStyle/>
          <a:p>
            <a:r>
              <a:rPr lang="en-US" dirty="0"/>
              <a:t>Follow me on Twitter for future statistics webinar @GaryCkChan</a:t>
            </a:r>
          </a:p>
          <a:p>
            <a:r>
              <a:rPr lang="en-US" dirty="0"/>
              <a:t>Email: c.chan4@uq.edu.au</a:t>
            </a:r>
          </a:p>
        </p:txBody>
      </p:sp>
      <p:pic>
        <p:nvPicPr>
          <p:cNvPr id="5" name="Picture 4">
            <a:extLst>
              <a:ext uri="{FF2B5EF4-FFF2-40B4-BE49-F238E27FC236}">
                <a16:creationId xmlns:a16="http://schemas.microsoft.com/office/drawing/2014/main" id="{2840252D-44F1-4D3D-A824-BE4DACA178C2}"/>
              </a:ext>
            </a:extLst>
          </p:cNvPr>
          <p:cNvPicPr>
            <a:picLocks noChangeAspect="1"/>
          </p:cNvPicPr>
          <p:nvPr/>
        </p:nvPicPr>
        <p:blipFill>
          <a:blip r:embed="rId2"/>
          <a:stretch>
            <a:fillRect/>
          </a:stretch>
        </p:blipFill>
        <p:spPr>
          <a:xfrm>
            <a:off x="1772505" y="3238266"/>
            <a:ext cx="5687219" cy="3353268"/>
          </a:xfrm>
          <a:prstGeom prst="rect">
            <a:avLst/>
          </a:prstGeom>
        </p:spPr>
      </p:pic>
    </p:spTree>
    <p:extLst>
      <p:ext uri="{BB962C8B-B14F-4D97-AF65-F5344CB8AC3E}">
        <p14:creationId xmlns:p14="http://schemas.microsoft.com/office/powerpoint/2010/main" val="3683155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Ice cream sales is strongly associated with shark attack.</a:t>
            </a:r>
          </a:p>
        </p:txBody>
      </p:sp>
      <p:pic>
        <p:nvPicPr>
          <p:cNvPr id="5122" name="Picture 2" descr="Instant download / Ice Cream svg png icecream cone dessert image 1">
            <a:extLst>
              <a:ext uri="{FF2B5EF4-FFF2-40B4-BE49-F238E27FC236}">
                <a16:creationId xmlns:a16="http://schemas.microsoft.com/office/drawing/2014/main" id="{65AD64DA-90AC-4959-A495-366A48E1D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ark attack Business man Stock Vector Image by ©indomercy2012 #101286746">
            <a:extLst>
              <a:ext uri="{FF2B5EF4-FFF2-40B4-BE49-F238E27FC236}">
                <a16:creationId xmlns:a16="http://schemas.microsoft.com/office/drawing/2014/main" id="{ADC920DC-B04C-4AA1-82BB-28773B33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377"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EA291CB-E0C6-49E2-9C0C-884624C34FA1}"/>
              </a:ext>
            </a:extLst>
          </p:cNvPr>
          <p:cNvCxnSpPr/>
          <p:nvPr/>
        </p:nvCxnSpPr>
        <p:spPr>
          <a:xfrm>
            <a:off x="3145536" y="3535680"/>
            <a:ext cx="18958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42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Ice cream sales is strongly associated with shark attack.</a:t>
            </a:r>
          </a:p>
        </p:txBody>
      </p:sp>
      <p:pic>
        <p:nvPicPr>
          <p:cNvPr id="5122" name="Picture 2" descr="Instant download / Ice Cream svg png icecream cone dessert image 1">
            <a:extLst>
              <a:ext uri="{FF2B5EF4-FFF2-40B4-BE49-F238E27FC236}">
                <a16:creationId xmlns:a16="http://schemas.microsoft.com/office/drawing/2014/main" id="{65AD64DA-90AC-4959-A495-366A48E1D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ark attack Business man Stock Vector Image by ©indomercy2012 #101286746">
            <a:extLst>
              <a:ext uri="{FF2B5EF4-FFF2-40B4-BE49-F238E27FC236}">
                <a16:creationId xmlns:a16="http://schemas.microsoft.com/office/drawing/2014/main" id="{ADC920DC-B04C-4AA1-82BB-28773B33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377"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EA291CB-E0C6-49E2-9C0C-884624C34FA1}"/>
              </a:ext>
            </a:extLst>
          </p:cNvPr>
          <p:cNvCxnSpPr/>
          <p:nvPr/>
        </p:nvCxnSpPr>
        <p:spPr>
          <a:xfrm>
            <a:off x="3145536" y="3535680"/>
            <a:ext cx="18958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Hot Weather Icon PNG Clip Art - Best WEB Clipart">
            <a:extLst>
              <a:ext uri="{FF2B5EF4-FFF2-40B4-BE49-F238E27FC236}">
                <a16:creationId xmlns:a16="http://schemas.microsoft.com/office/drawing/2014/main" id="{3A6E3BE9-64C9-4414-9626-B39F9671C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771" y="531114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716403C1-4031-4348-AD4A-D404F5681E0E}"/>
              </a:ext>
            </a:extLst>
          </p:cNvPr>
          <p:cNvCxnSpPr/>
          <p:nvPr/>
        </p:nvCxnSpPr>
        <p:spPr>
          <a:xfrm flipH="1" flipV="1">
            <a:off x="2328672" y="4343400"/>
            <a:ext cx="499872" cy="838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3B2F1B-8418-4C81-8958-617F9F174BA7}"/>
              </a:ext>
            </a:extLst>
          </p:cNvPr>
          <p:cNvCxnSpPr>
            <a:cxnSpLocks/>
          </p:cNvCxnSpPr>
          <p:nvPr/>
        </p:nvCxnSpPr>
        <p:spPr>
          <a:xfrm flipV="1">
            <a:off x="3145536" y="4282440"/>
            <a:ext cx="2188464" cy="8991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13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EBD2-D89F-46AE-A529-78AB5929B3D1}"/>
              </a:ext>
            </a:extLst>
          </p:cNvPr>
          <p:cNvSpPr>
            <a:spLocks noGrp="1"/>
          </p:cNvSpPr>
          <p:nvPr>
            <p:ph type="title"/>
          </p:nvPr>
        </p:nvSpPr>
        <p:spPr/>
        <p:txBody>
          <a:bodyPr>
            <a:normAutofit/>
          </a:bodyPr>
          <a:lstStyle/>
          <a:p>
            <a:r>
              <a:rPr lang="en-US" sz="3600" dirty="0"/>
              <a:t>Potential outcomes/ Counterfactual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F57222-F9B9-4F03-9F2E-FB90E2F7BA53}"/>
                  </a:ext>
                </a:extLst>
              </p:cNvPr>
              <p:cNvSpPr>
                <a:spLocks noGrp="1"/>
              </p:cNvSpPr>
              <p:nvPr>
                <p:ph idx="1"/>
              </p:nvPr>
            </p:nvSpPr>
            <p:spPr/>
            <p:txBody>
              <a:bodyPr/>
              <a:lstStyle/>
              <a:p>
                <a:r>
                  <a:rPr lang="en-US" dirty="0"/>
                  <a:t>Two treatment conditions: Treatment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US" dirty="0"/>
                  <a:t>) and control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=0</m:t>
                    </m:r>
                  </m:oMath>
                </a14:m>
                <a:r>
                  <a:rPr lang="en-US" dirty="0"/>
                  <a:t>).</a:t>
                </a:r>
              </a:p>
              <a:p>
                <a:r>
                  <a:rPr lang="en-US" dirty="0"/>
                  <a:t>For an individual </a:t>
                </a:r>
                <a14:m>
                  <m:oMath xmlns:m="http://schemas.openxmlformats.org/officeDocument/2006/math">
                    <m:r>
                      <a:rPr lang="en-US" b="0" i="1" smtClean="0">
                        <a:latin typeface="Cambria Math" panose="02040503050406030204" pitchFamily="18" charset="0"/>
                      </a:rPr>
                      <m:t>𝑖</m:t>
                    </m:r>
                  </m:oMath>
                </a14:m>
                <a:r>
                  <a:rPr lang="en-US" dirty="0"/>
                  <a:t>, there would be two </a:t>
                </a:r>
                <a:r>
                  <a:rPr lang="en-US" i="1" dirty="0"/>
                  <a:t>potential outcomes</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𝐴</m:t>
                        </m:r>
                        <m:r>
                          <a:rPr lang="en-US" b="0" i="1" smtClean="0">
                            <a:latin typeface="Cambria Math" panose="02040503050406030204" pitchFamily="18" charset="0"/>
                          </a:rPr>
                          <m:t>=1</m:t>
                        </m:r>
                      </m:sup>
                    </m:sSubSup>
                  </m:oMath>
                </a14:m>
                <a:r>
                  <a:rPr lang="en-US" dirty="0"/>
                  <a:t>and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𝐴</m:t>
                        </m:r>
                        <m:r>
                          <a:rPr lang="en-US" b="0" i="1" dirty="0" smtClean="0">
                            <a:latin typeface="Cambria Math" panose="02040503050406030204" pitchFamily="18" charset="0"/>
                          </a:rPr>
                          <m:t>=0</m:t>
                        </m:r>
                      </m:sup>
                    </m:sSubSup>
                  </m:oMath>
                </a14:m>
                <a:endParaRPr lang="en-US" b="0" dirty="0"/>
              </a:p>
              <a:p>
                <a:r>
                  <a:rPr lang="en-US" dirty="0"/>
                  <a:t>The individual causal effect of the treatment: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=0</m:t>
                        </m:r>
                      </m:sup>
                    </m:sSubSup>
                  </m:oMath>
                </a14:m>
                <a:endParaRPr lang="en-US" dirty="0"/>
              </a:p>
              <a:p>
                <a:pPr lvl="1"/>
                <a:r>
                  <a:rPr lang="en-US" i="0" dirty="0"/>
                  <a:t>Only one of the outcomes is observed.</a:t>
                </a:r>
              </a:p>
              <a:p>
                <a:pPr marL="530352" lvl="1" indent="0">
                  <a:buNone/>
                </a:pPr>
                <a:endParaRPr lang="en-US" i="0" dirty="0"/>
              </a:p>
            </p:txBody>
          </p:sp>
        </mc:Choice>
        <mc:Fallback xmlns="">
          <p:sp>
            <p:nvSpPr>
              <p:cNvPr id="3" name="Content Placeholder 2">
                <a:extLst>
                  <a:ext uri="{FF2B5EF4-FFF2-40B4-BE49-F238E27FC236}">
                    <a16:creationId xmlns:a16="http://schemas.microsoft.com/office/drawing/2014/main" id="{1DF57222-F9B9-4F03-9F2E-FB90E2F7BA53}"/>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AU">
                    <a:noFill/>
                  </a:rPr>
                  <a:t> </a:t>
                </a:r>
              </a:p>
            </p:txBody>
          </p:sp>
        </mc:Fallback>
      </mc:AlternateContent>
    </p:spTree>
    <p:extLst>
      <p:ext uri="{BB962C8B-B14F-4D97-AF65-F5344CB8AC3E}">
        <p14:creationId xmlns:p14="http://schemas.microsoft.com/office/powerpoint/2010/main" val="164590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BEF9728-A21B-4522-A625-532546545572}"/>
              </a:ext>
            </a:extLst>
          </p:cNvPr>
          <p:cNvGrpSpPr/>
          <p:nvPr/>
        </p:nvGrpSpPr>
        <p:grpSpPr>
          <a:xfrm>
            <a:off x="1251028" y="2192788"/>
            <a:ext cx="1266480" cy="2193120"/>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66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83948" y="2184148"/>
                  <a:ext cx="81216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9108" y="2904868"/>
                  <a:ext cx="3600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46428" y="3191428"/>
                  <a:ext cx="5900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54468" y="3209428"/>
                  <a:ext cx="2602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42388" y="3621628"/>
                  <a:ext cx="689400" cy="77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90108" y="3747268"/>
                  <a:ext cx="536400" cy="395640"/>
                </a:xfrm>
                <a:prstGeom prst="rect">
                  <a:avLst/>
                </a:prstGeom>
              </p:spPr>
            </p:pic>
          </mc:Fallback>
        </mc:AlternateContent>
      </p:grpSp>
      <p:grpSp>
        <p:nvGrpSpPr>
          <p:cNvPr id="26" name="Group 25">
            <a:extLst>
              <a:ext uri="{FF2B5EF4-FFF2-40B4-BE49-F238E27FC236}">
                <a16:creationId xmlns:a16="http://schemas.microsoft.com/office/drawing/2014/main" id="{107ECE1A-5FB8-4EBB-9838-EB7E702DA711}"/>
              </a:ext>
            </a:extLst>
          </p:cNvPr>
          <p:cNvGrpSpPr/>
          <p:nvPr/>
        </p:nvGrpSpPr>
        <p:grpSpPr>
          <a:xfrm>
            <a:off x="5103022" y="977471"/>
            <a:ext cx="1009800" cy="2168280"/>
            <a:chOff x="5527828" y="205588"/>
            <a:chExt cx="1009800" cy="2168280"/>
          </a:xfrm>
        </p:grpSpPr>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BB89E6CE-1894-403B-85F0-1F665DA90D98}"/>
                    </a:ext>
                  </a:extLst>
                </p14:cNvPr>
                <p14:cNvContentPartPr/>
                <p14:nvPr/>
              </p14:nvContentPartPr>
              <p14:xfrm>
                <a:off x="5593708" y="205588"/>
                <a:ext cx="844200" cy="754920"/>
              </p14:xfrm>
            </p:contentPart>
          </mc:Choice>
          <mc:Fallback xmlns="">
            <p:pic>
              <p:nvPicPr>
                <p:cNvPr id="44" name="Ink 43">
                  <a:extLst>
                    <a:ext uri="{FF2B5EF4-FFF2-40B4-BE49-F238E27FC236}">
                      <a16:creationId xmlns:a16="http://schemas.microsoft.com/office/drawing/2014/main" id="{BB89E6CE-1894-403B-85F0-1F665DA90D98}"/>
                    </a:ext>
                  </a:extLst>
                </p:cNvPr>
                <p:cNvPicPr/>
                <p:nvPr/>
              </p:nvPicPr>
              <p:blipFill>
                <a:blip r:embed="rId18"/>
                <a:stretch>
                  <a:fillRect/>
                </a:stretch>
              </p:blipFill>
              <p:spPr>
                <a:xfrm>
                  <a:off x="5584708" y="196588"/>
                  <a:ext cx="861840" cy="772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F4D00145-0F9E-438F-8440-58ED2E55D524}"/>
                    </a:ext>
                  </a:extLst>
                </p14:cNvPr>
                <p14:cNvContentPartPr/>
                <p14:nvPr/>
              </p14:nvContentPartPr>
              <p14:xfrm>
                <a:off x="6023188" y="1003708"/>
                <a:ext cx="64080" cy="695880"/>
              </p14:xfrm>
            </p:contentPart>
          </mc:Choice>
          <mc:Fallback xmlns="">
            <p:pic>
              <p:nvPicPr>
                <p:cNvPr id="47" name="Ink 46">
                  <a:extLst>
                    <a:ext uri="{FF2B5EF4-FFF2-40B4-BE49-F238E27FC236}">
                      <a16:creationId xmlns:a16="http://schemas.microsoft.com/office/drawing/2014/main" id="{F4D00145-0F9E-438F-8440-58ED2E55D524}"/>
                    </a:ext>
                  </a:extLst>
                </p:cNvPr>
                <p:cNvPicPr/>
                <p:nvPr/>
              </p:nvPicPr>
              <p:blipFill>
                <a:blip r:embed="rId20"/>
                <a:stretch>
                  <a:fillRect/>
                </a:stretch>
              </p:blipFill>
              <p:spPr>
                <a:xfrm>
                  <a:off x="6014188" y="995068"/>
                  <a:ext cx="81720" cy="713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4893A5D7-3076-4887-9D09-514EC32AB9C7}"/>
                    </a:ext>
                  </a:extLst>
                </p14:cNvPr>
                <p14:cNvContentPartPr/>
                <p14:nvPr/>
              </p14:nvContentPartPr>
              <p14:xfrm>
                <a:off x="5527828" y="1384228"/>
                <a:ext cx="442800" cy="183240"/>
              </p14:xfrm>
            </p:contentPart>
          </mc:Choice>
          <mc:Fallback xmlns="">
            <p:pic>
              <p:nvPicPr>
                <p:cNvPr id="49" name="Ink 48">
                  <a:extLst>
                    <a:ext uri="{FF2B5EF4-FFF2-40B4-BE49-F238E27FC236}">
                      <a16:creationId xmlns:a16="http://schemas.microsoft.com/office/drawing/2014/main" id="{4893A5D7-3076-4887-9D09-514EC32AB9C7}"/>
                    </a:ext>
                  </a:extLst>
                </p:cNvPr>
                <p:cNvPicPr/>
                <p:nvPr/>
              </p:nvPicPr>
              <p:blipFill>
                <a:blip r:embed="rId22"/>
                <a:stretch>
                  <a:fillRect/>
                </a:stretch>
              </p:blipFill>
              <p:spPr>
                <a:xfrm>
                  <a:off x="5518828" y="1375228"/>
                  <a:ext cx="4604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18A8DBF4-5872-478C-9654-70B116CB47C2}"/>
                    </a:ext>
                  </a:extLst>
                </p14:cNvPr>
                <p14:cNvContentPartPr/>
                <p14:nvPr/>
              </p14:nvContentPartPr>
              <p14:xfrm>
                <a:off x="6068908" y="1369828"/>
                <a:ext cx="417240" cy="360360"/>
              </p14:xfrm>
            </p:contentPart>
          </mc:Choice>
          <mc:Fallback xmlns="">
            <p:pic>
              <p:nvPicPr>
                <p:cNvPr id="51" name="Ink 50">
                  <a:extLst>
                    <a:ext uri="{FF2B5EF4-FFF2-40B4-BE49-F238E27FC236}">
                      <a16:creationId xmlns:a16="http://schemas.microsoft.com/office/drawing/2014/main" id="{18A8DBF4-5872-478C-9654-70B116CB47C2}"/>
                    </a:ext>
                  </a:extLst>
                </p:cNvPr>
                <p:cNvPicPr/>
                <p:nvPr/>
              </p:nvPicPr>
              <p:blipFill>
                <a:blip r:embed="rId24"/>
                <a:stretch>
                  <a:fillRect/>
                </a:stretch>
              </p:blipFill>
              <p:spPr>
                <a:xfrm>
                  <a:off x="6060268" y="1360828"/>
                  <a:ext cx="43488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3BE2291B-8E87-41C4-ABA2-617B190125A4}"/>
                    </a:ext>
                  </a:extLst>
                </p14:cNvPr>
                <p14:cNvContentPartPr/>
                <p14:nvPr/>
              </p14:nvContentPartPr>
              <p14:xfrm>
                <a:off x="5596588" y="1730188"/>
                <a:ext cx="410040" cy="399240"/>
              </p14:xfrm>
            </p:contentPart>
          </mc:Choice>
          <mc:Fallback xmlns="">
            <p:pic>
              <p:nvPicPr>
                <p:cNvPr id="53" name="Ink 52">
                  <a:extLst>
                    <a:ext uri="{FF2B5EF4-FFF2-40B4-BE49-F238E27FC236}">
                      <a16:creationId xmlns:a16="http://schemas.microsoft.com/office/drawing/2014/main" id="{3BE2291B-8E87-41C4-ABA2-617B190125A4}"/>
                    </a:ext>
                  </a:extLst>
                </p:cNvPr>
                <p:cNvPicPr/>
                <p:nvPr/>
              </p:nvPicPr>
              <p:blipFill>
                <a:blip r:embed="rId26"/>
                <a:stretch>
                  <a:fillRect/>
                </a:stretch>
              </p:blipFill>
              <p:spPr>
                <a:xfrm>
                  <a:off x="5587948" y="1721548"/>
                  <a:ext cx="4276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2654F5EC-7774-4121-AE51-CC92D371AEF9}"/>
                    </a:ext>
                  </a:extLst>
                </p14:cNvPr>
                <p14:cNvContentPartPr/>
                <p14:nvPr/>
              </p14:nvContentPartPr>
              <p14:xfrm>
                <a:off x="5952628" y="1801828"/>
                <a:ext cx="585000" cy="572040"/>
              </p14:xfrm>
            </p:contentPart>
          </mc:Choice>
          <mc:Fallback xmlns="">
            <p:pic>
              <p:nvPicPr>
                <p:cNvPr id="56" name="Ink 55">
                  <a:extLst>
                    <a:ext uri="{FF2B5EF4-FFF2-40B4-BE49-F238E27FC236}">
                      <a16:creationId xmlns:a16="http://schemas.microsoft.com/office/drawing/2014/main" id="{2654F5EC-7774-4121-AE51-CC92D371AEF9}"/>
                    </a:ext>
                  </a:extLst>
                </p:cNvPr>
                <p:cNvPicPr/>
                <p:nvPr/>
              </p:nvPicPr>
              <p:blipFill>
                <a:blip r:embed="rId28"/>
                <a:stretch>
                  <a:fillRect/>
                </a:stretch>
              </p:blipFill>
              <p:spPr>
                <a:xfrm>
                  <a:off x="5943628" y="1792828"/>
                  <a:ext cx="602640" cy="589680"/>
                </a:xfrm>
                <a:prstGeom prst="rect">
                  <a:avLst/>
                </a:prstGeom>
              </p:spPr>
            </p:pic>
          </mc:Fallback>
        </mc:AlternateContent>
      </p:grpSp>
      <p:grpSp>
        <p:nvGrpSpPr>
          <p:cNvPr id="34" name="Group 33">
            <a:extLst>
              <a:ext uri="{FF2B5EF4-FFF2-40B4-BE49-F238E27FC236}">
                <a16:creationId xmlns:a16="http://schemas.microsoft.com/office/drawing/2014/main" id="{E2FDDFAB-F67B-44EF-827A-85F1A68A536C}"/>
              </a:ext>
            </a:extLst>
          </p:cNvPr>
          <p:cNvGrpSpPr/>
          <p:nvPr/>
        </p:nvGrpSpPr>
        <p:grpSpPr>
          <a:xfrm>
            <a:off x="5168902" y="3407973"/>
            <a:ext cx="999360" cy="1713600"/>
            <a:chOff x="5649868" y="3404548"/>
            <a:chExt cx="999360" cy="1713600"/>
          </a:xfrm>
        </p:grpSpPr>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9C3603B1-9C07-46B5-A978-C18C9AEBDFBE}"/>
                    </a:ext>
                  </a:extLst>
                </p14:cNvPr>
                <p14:cNvContentPartPr/>
                <p14:nvPr/>
              </p14:nvContentPartPr>
              <p14:xfrm>
                <a:off x="5744908" y="3404548"/>
                <a:ext cx="700200" cy="568800"/>
              </p14:xfrm>
            </p:contentPart>
          </mc:Choice>
          <mc:Fallback xmlns="">
            <p:pic>
              <p:nvPicPr>
                <p:cNvPr id="65" name="Ink 64">
                  <a:extLst>
                    <a:ext uri="{FF2B5EF4-FFF2-40B4-BE49-F238E27FC236}">
                      <a16:creationId xmlns:a16="http://schemas.microsoft.com/office/drawing/2014/main" id="{9C3603B1-9C07-46B5-A978-C18C9AEBDFBE}"/>
                    </a:ext>
                  </a:extLst>
                </p:cNvPr>
                <p:cNvPicPr/>
                <p:nvPr/>
              </p:nvPicPr>
              <p:blipFill>
                <a:blip r:embed="rId30"/>
                <a:stretch>
                  <a:fillRect/>
                </a:stretch>
              </p:blipFill>
              <p:spPr>
                <a:xfrm>
                  <a:off x="5736268" y="3395548"/>
                  <a:ext cx="71784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2" name="Ink 71">
                  <a:extLst>
                    <a:ext uri="{FF2B5EF4-FFF2-40B4-BE49-F238E27FC236}">
                      <a16:creationId xmlns:a16="http://schemas.microsoft.com/office/drawing/2014/main" id="{5009F3A8-FD6F-4B52-8904-F6D9BCC7951F}"/>
                    </a:ext>
                  </a:extLst>
                </p14:cNvPr>
                <p14:cNvContentPartPr/>
                <p14:nvPr/>
              </p14:nvContentPartPr>
              <p14:xfrm>
                <a:off x="6104908" y="3962188"/>
                <a:ext cx="36720" cy="821520"/>
              </p14:xfrm>
            </p:contentPart>
          </mc:Choice>
          <mc:Fallback xmlns="">
            <p:pic>
              <p:nvPicPr>
                <p:cNvPr id="72" name="Ink 71">
                  <a:extLst>
                    <a:ext uri="{FF2B5EF4-FFF2-40B4-BE49-F238E27FC236}">
                      <a16:creationId xmlns:a16="http://schemas.microsoft.com/office/drawing/2014/main" id="{5009F3A8-FD6F-4B52-8904-F6D9BCC7951F}"/>
                    </a:ext>
                  </a:extLst>
                </p:cNvPr>
                <p:cNvPicPr/>
                <p:nvPr/>
              </p:nvPicPr>
              <p:blipFill>
                <a:blip r:embed="rId32"/>
                <a:stretch>
                  <a:fillRect/>
                </a:stretch>
              </p:blipFill>
              <p:spPr>
                <a:xfrm>
                  <a:off x="6096268" y="3953548"/>
                  <a:ext cx="54360" cy="83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9" name="Ink 68">
                  <a:extLst>
                    <a:ext uri="{FF2B5EF4-FFF2-40B4-BE49-F238E27FC236}">
                      <a16:creationId xmlns:a16="http://schemas.microsoft.com/office/drawing/2014/main" id="{33A5FA3C-F675-42AC-AEDA-5AB4BA09D771}"/>
                    </a:ext>
                  </a:extLst>
                </p14:cNvPr>
                <p14:cNvContentPartPr/>
                <p14:nvPr/>
              </p14:nvContentPartPr>
              <p14:xfrm>
                <a:off x="5733388" y="4330468"/>
                <a:ext cx="280080" cy="231120"/>
              </p14:xfrm>
            </p:contentPart>
          </mc:Choice>
          <mc:Fallback xmlns="">
            <p:pic>
              <p:nvPicPr>
                <p:cNvPr id="69" name="Ink 68">
                  <a:extLst>
                    <a:ext uri="{FF2B5EF4-FFF2-40B4-BE49-F238E27FC236}">
                      <a16:creationId xmlns:a16="http://schemas.microsoft.com/office/drawing/2014/main" id="{33A5FA3C-F675-42AC-AEDA-5AB4BA09D771}"/>
                    </a:ext>
                  </a:extLst>
                </p:cNvPr>
                <p:cNvPicPr/>
                <p:nvPr/>
              </p:nvPicPr>
              <p:blipFill>
                <a:blip r:embed="rId34"/>
                <a:stretch>
                  <a:fillRect/>
                </a:stretch>
              </p:blipFill>
              <p:spPr>
                <a:xfrm>
                  <a:off x="5724388" y="4321468"/>
                  <a:ext cx="2977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9C6AA5FF-0482-49AB-A6D8-85B24CE6041D}"/>
                    </a:ext>
                  </a:extLst>
                </p14:cNvPr>
                <p14:cNvContentPartPr/>
                <p14:nvPr/>
              </p14:nvContentPartPr>
              <p14:xfrm>
                <a:off x="6167548" y="4338748"/>
                <a:ext cx="481680" cy="287640"/>
              </p14:xfrm>
            </p:contentPart>
          </mc:Choice>
          <mc:Fallback xmlns="">
            <p:pic>
              <p:nvPicPr>
                <p:cNvPr id="71" name="Ink 70">
                  <a:extLst>
                    <a:ext uri="{FF2B5EF4-FFF2-40B4-BE49-F238E27FC236}">
                      <a16:creationId xmlns:a16="http://schemas.microsoft.com/office/drawing/2014/main" id="{9C6AA5FF-0482-49AB-A6D8-85B24CE6041D}"/>
                    </a:ext>
                  </a:extLst>
                </p:cNvPr>
                <p:cNvPicPr/>
                <p:nvPr/>
              </p:nvPicPr>
              <p:blipFill>
                <a:blip r:embed="rId36"/>
                <a:stretch>
                  <a:fillRect/>
                </a:stretch>
              </p:blipFill>
              <p:spPr>
                <a:xfrm>
                  <a:off x="6158908" y="4329748"/>
                  <a:ext cx="499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4" name="Ink 73">
                  <a:extLst>
                    <a:ext uri="{FF2B5EF4-FFF2-40B4-BE49-F238E27FC236}">
                      <a16:creationId xmlns:a16="http://schemas.microsoft.com/office/drawing/2014/main" id="{887D3068-7CE4-4634-B108-7663102C0117}"/>
                    </a:ext>
                  </a:extLst>
                </p14:cNvPr>
                <p14:cNvContentPartPr/>
                <p14:nvPr/>
              </p14:nvContentPartPr>
              <p14:xfrm>
                <a:off x="5649868" y="4732948"/>
                <a:ext cx="437400" cy="385200"/>
              </p14:xfrm>
            </p:contentPart>
          </mc:Choice>
          <mc:Fallback xmlns="">
            <p:pic>
              <p:nvPicPr>
                <p:cNvPr id="74" name="Ink 73">
                  <a:extLst>
                    <a:ext uri="{FF2B5EF4-FFF2-40B4-BE49-F238E27FC236}">
                      <a16:creationId xmlns:a16="http://schemas.microsoft.com/office/drawing/2014/main" id="{887D3068-7CE4-4634-B108-7663102C0117}"/>
                    </a:ext>
                  </a:extLst>
                </p:cNvPr>
                <p:cNvPicPr/>
                <p:nvPr/>
              </p:nvPicPr>
              <p:blipFill>
                <a:blip r:embed="rId38"/>
                <a:stretch>
                  <a:fillRect/>
                </a:stretch>
              </p:blipFill>
              <p:spPr>
                <a:xfrm>
                  <a:off x="5640868" y="4724308"/>
                  <a:ext cx="45504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5F39797A-B856-4E92-ADA8-73F9A9A971AD}"/>
                    </a:ext>
                  </a:extLst>
                </p14:cNvPr>
                <p14:cNvContentPartPr/>
                <p14:nvPr/>
              </p14:nvContentPartPr>
              <p14:xfrm>
                <a:off x="6185548" y="4796308"/>
                <a:ext cx="396000" cy="296640"/>
              </p14:xfrm>
            </p:contentPart>
          </mc:Choice>
          <mc:Fallback xmlns="">
            <p:pic>
              <p:nvPicPr>
                <p:cNvPr id="77" name="Ink 76">
                  <a:extLst>
                    <a:ext uri="{FF2B5EF4-FFF2-40B4-BE49-F238E27FC236}">
                      <a16:creationId xmlns:a16="http://schemas.microsoft.com/office/drawing/2014/main" id="{5F39797A-B856-4E92-ADA8-73F9A9A971AD}"/>
                    </a:ext>
                  </a:extLst>
                </p:cNvPr>
                <p:cNvPicPr/>
                <p:nvPr/>
              </p:nvPicPr>
              <p:blipFill>
                <a:blip r:embed="rId40"/>
                <a:stretch>
                  <a:fillRect/>
                </a:stretch>
              </p:blipFill>
              <p:spPr>
                <a:xfrm>
                  <a:off x="6176548" y="4787308"/>
                  <a:ext cx="413640" cy="314280"/>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42"/>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44"/>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46"/>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48"/>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95408" y="1724535"/>
            <a:ext cx="1389600" cy="369332"/>
          </a:xfrm>
          <a:prstGeom prst="rect">
            <a:avLst/>
          </a:prstGeom>
          <a:noFill/>
        </p:spPr>
        <p:txBody>
          <a:bodyPr wrap="square" rtlCol="0">
            <a:spAutoFit/>
          </a:bodyPr>
          <a:lstStyle/>
          <a:p>
            <a:r>
              <a:rPr lang="en-AU" dirty="0"/>
              <a:t>Participant</a:t>
            </a:r>
          </a:p>
        </p:txBody>
      </p:sp>
      <p:sp>
        <p:nvSpPr>
          <p:cNvPr id="86" name="TextBox 85">
            <a:extLst>
              <a:ext uri="{FF2B5EF4-FFF2-40B4-BE49-F238E27FC236}">
                <a16:creationId xmlns:a16="http://schemas.microsoft.com/office/drawing/2014/main" id="{744BE194-8662-4147-B727-6B6E110EBB1A}"/>
              </a:ext>
            </a:extLst>
          </p:cNvPr>
          <p:cNvSpPr txBox="1"/>
          <p:nvPr/>
        </p:nvSpPr>
        <p:spPr>
          <a:xfrm>
            <a:off x="3421041" y="5405116"/>
            <a:ext cx="6982591" cy="369332"/>
          </a:xfrm>
          <a:prstGeom prst="rect">
            <a:avLst/>
          </a:prstGeom>
          <a:noFill/>
        </p:spPr>
        <p:txBody>
          <a:bodyPr wrap="square" rtlCol="0">
            <a:spAutoFit/>
          </a:bodyPr>
          <a:lstStyle/>
          <a:p>
            <a:r>
              <a:rPr lang="en-AU" dirty="0"/>
              <a:t>What could have happened should this participant received treatment</a:t>
            </a:r>
          </a:p>
        </p:txBody>
      </p:sp>
      <p:sp>
        <p:nvSpPr>
          <p:cNvPr id="87" name="TextBox 86">
            <a:extLst>
              <a:ext uri="{FF2B5EF4-FFF2-40B4-BE49-F238E27FC236}">
                <a16:creationId xmlns:a16="http://schemas.microsoft.com/office/drawing/2014/main" id="{050196D0-7657-4858-AD93-D10E80B8879A}"/>
              </a:ext>
            </a:extLst>
          </p:cNvPr>
          <p:cNvSpPr txBox="1"/>
          <p:nvPr/>
        </p:nvSpPr>
        <p:spPr>
          <a:xfrm>
            <a:off x="3421041" y="491840"/>
            <a:ext cx="7279622" cy="369332"/>
          </a:xfrm>
          <a:prstGeom prst="rect">
            <a:avLst/>
          </a:prstGeom>
          <a:noFill/>
        </p:spPr>
        <p:txBody>
          <a:bodyPr wrap="none" rtlCol="0">
            <a:spAutoFit/>
          </a:bodyPr>
          <a:lstStyle/>
          <a:p>
            <a:r>
              <a:rPr lang="en-AU" dirty="0"/>
              <a:t>What could have happened should this participant not received treatment</a:t>
            </a:r>
          </a:p>
        </p:txBody>
      </p:sp>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50"/>
              <a:stretch>
                <a:fillRect/>
              </a:stretch>
            </p:blipFill>
            <p:spPr>
              <a:xfrm>
                <a:off x="6480842" y="1298987"/>
                <a:ext cx="584640" cy="3368880"/>
              </a:xfrm>
              <a:prstGeom prst="rect">
                <a:avLst/>
              </a:prstGeom>
            </p:spPr>
          </p:pic>
        </mc:Fallback>
      </mc:AlternateContent>
      <p:sp>
        <p:nvSpPr>
          <p:cNvPr id="90" name="TextBox 89">
            <a:extLst>
              <a:ext uri="{FF2B5EF4-FFF2-40B4-BE49-F238E27FC236}">
                <a16:creationId xmlns:a16="http://schemas.microsoft.com/office/drawing/2014/main" id="{9303492C-BC93-4FAB-9246-811D392848EC}"/>
              </a:ext>
            </a:extLst>
          </p:cNvPr>
          <p:cNvSpPr txBox="1"/>
          <p:nvPr/>
        </p:nvSpPr>
        <p:spPr>
          <a:xfrm>
            <a:off x="7250662" y="2537318"/>
            <a:ext cx="5006755" cy="646331"/>
          </a:xfrm>
          <a:prstGeom prst="rect">
            <a:avLst/>
          </a:prstGeom>
          <a:noFill/>
        </p:spPr>
        <p:txBody>
          <a:bodyPr wrap="none" rtlCol="0">
            <a:spAutoFit/>
          </a:bodyPr>
          <a:lstStyle/>
          <a:p>
            <a:r>
              <a:rPr lang="en-AU" dirty="0"/>
              <a:t>Individual causal effect of treatment:</a:t>
            </a:r>
            <a:br>
              <a:rPr lang="en-AU" dirty="0"/>
            </a:br>
            <a:r>
              <a:rPr lang="en-AU" dirty="0"/>
              <a:t>Difference between these two potential outcomes</a:t>
            </a:r>
          </a:p>
        </p:txBody>
      </p:sp>
      <p:sp>
        <p:nvSpPr>
          <p:cNvPr id="91" name="TextBox 90">
            <a:extLst>
              <a:ext uri="{FF2B5EF4-FFF2-40B4-BE49-F238E27FC236}">
                <a16:creationId xmlns:a16="http://schemas.microsoft.com/office/drawing/2014/main" id="{8B4FD813-5DBD-4384-83C3-FBC8417A345E}"/>
              </a:ext>
            </a:extLst>
          </p:cNvPr>
          <p:cNvSpPr txBox="1"/>
          <p:nvPr/>
        </p:nvSpPr>
        <p:spPr>
          <a:xfrm>
            <a:off x="7250662" y="3755908"/>
            <a:ext cx="4561762" cy="646331"/>
          </a:xfrm>
          <a:prstGeom prst="rect">
            <a:avLst/>
          </a:prstGeom>
          <a:noFill/>
        </p:spPr>
        <p:txBody>
          <a:bodyPr wrap="none" rtlCol="0">
            <a:spAutoFit/>
          </a:bodyPr>
          <a:lstStyle/>
          <a:p>
            <a:r>
              <a:rPr lang="en-AU" dirty="0"/>
              <a:t>Challenge:</a:t>
            </a:r>
          </a:p>
          <a:p>
            <a:r>
              <a:rPr lang="en-AU" dirty="0"/>
              <a:t>Only one of these outcomes can be observed</a:t>
            </a:r>
          </a:p>
        </p:txBody>
      </p:sp>
    </p:spTree>
    <p:extLst>
      <p:ext uri="{BB962C8B-B14F-4D97-AF65-F5344CB8AC3E}">
        <p14:creationId xmlns:p14="http://schemas.microsoft.com/office/powerpoint/2010/main" val="1151285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BEF9728-A21B-4522-A625-532546545572}"/>
              </a:ext>
            </a:extLst>
          </p:cNvPr>
          <p:cNvGrpSpPr/>
          <p:nvPr/>
        </p:nvGrpSpPr>
        <p:grpSpPr>
          <a:xfrm>
            <a:off x="790803" y="210387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26" name="Group 25">
            <a:extLst>
              <a:ext uri="{FF2B5EF4-FFF2-40B4-BE49-F238E27FC236}">
                <a16:creationId xmlns:a16="http://schemas.microsoft.com/office/drawing/2014/main" id="{107ECE1A-5FB8-4EBB-9838-EB7E702DA711}"/>
              </a:ext>
            </a:extLst>
          </p:cNvPr>
          <p:cNvGrpSpPr/>
          <p:nvPr/>
        </p:nvGrpSpPr>
        <p:grpSpPr>
          <a:xfrm>
            <a:off x="4750365" y="915416"/>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BB89E6CE-1894-403B-85F0-1F665DA90D98}"/>
                    </a:ext>
                  </a:extLst>
                </p14:cNvPr>
                <p14:cNvContentPartPr/>
                <p14:nvPr/>
              </p14:nvContentPartPr>
              <p14:xfrm>
                <a:off x="5593708" y="205588"/>
                <a:ext cx="844200" cy="754920"/>
              </p14:xfrm>
            </p:contentPart>
          </mc:Choice>
          <mc:Fallback xmlns="">
            <p:pic>
              <p:nvPicPr>
                <p:cNvPr id="44" name="Ink 43">
                  <a:extLst>
                    <a:ext uri="{FF2B5EF4-FFF2-40B4-BE49-F238E27FC236}">
                      <a16:creationId xmlns:a16="http://schemas.microsoft.com/office/drawing/2014/main" id="{BB89E6CE-1894-403B-85F0-1F665DA90D98}"/>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F4D00145-0F9E-438F-8440-58ED2E55D524}"/>
                    </a:ext>
                  </a:extLst>
                </p14:cNvPr>
                <p14:cNvContentPartPr/>
                <p14:nvPr/>
              </p14:nvContentPartPr>
              <p14:xfrm>
                <a:off x="6023188" y="1003708"/>
                <a:ext cx="64080" cy="695880"/>
              </p14:xfrm>
            </p:contentPart>
          </mc:Choice>
          <mc:Fallback xmlns="">
            <p:pic>
              <p:nvPicPr>
                <p:cNvPr id="47" name="Ink 46">
                  <a:extLst>
                    <a:ext uri="{FF2B5EF4-FFF2-40B4-BE49-F238E27FC236}">
                      <a16:creationId xmlns:a16="http://schemas.microsoft.com/office/drawing/2014/main" id="{F4D00145-0F9E-438F-8440-58ED2E55D524}"/>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4893A5D7-3076-4887-9D09-514EC32AB9C7}"/>
                    </a:ext>
                  </a:extLst>
                </p14:cNvPr>
                <p14:cNvContentPartPr/>
                <p14:nvPr/>
              </p14:nvContentPartPr>
              <p14:xfrm>
                <a:off x="5527828" y="1384228"/>
                <a:ext cx="442800" cy="183240"/>
              </p14:xfrm>
            </p:contentPart>
          </mc:Choice>
          <mc:Fallback xmlns="">
            <p:pic>
              <p:nvPicPr>
                <p:cNvPr id="49" name="Ink 48">
                  <a:extLst>
                    <a:ext uri="{FF2B5EF4-FFF2-40B4-BE49-F238E27FC236}">
                      <a16:creationId xmlns:a16="http://schemas.microsoft.com/office/drawing/2014/main" id="{4893A5D7-3076-4887-9D09-514EC32AB9C7}"/>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18A8DBF4-5872-478C-9654-70B116CB47C2}"/>
                    </a:ext>
                  </a:extLst>
                </p14:cNvPr>
                <p14:cNvContentPartPr/>
                <p14:nvPr/>
              </p14:nvContentPartPr>
              <p14:xfrm>
                <a:off x="6068908" y="1369828"/>
                <a:ext cx="417240" cy="360360"/>
              </p14:xfrm>
            </p:contentPart>
          </mc:Choice>
          <mc:Fallback xmlns="">
            <p:pic>
              <p:nvPicPr>
                <p:cNvPr id="51" name="Ink 50">
                  <a:extLst>
                    <a:ext uri="{FF2B5EF4-FFF2-40B4-BE49-F238E27FC236}">
                      <a16:creationId xmlns:a16="http://schemas.microsoft.com/office/drawing/2014/main" id="{18A8DBF4-5872-478C-9654-70B116CB47C2}"/>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3BE2291B-8E87-41C4-ABA2-617B190125A4}"/>
                    </a:ext>
                  </a:extLst>
                </p14:cNvPr>
                <p14:cNvContentPartPr/>
                <p14:nvPr/>
              </p14:nvContentPartPr>
              <p14:xfrm>
                <a:off x="5596588" y="1730188"/>
                <a:ext cx="410040" cy="399240"/>
              </p14:xfrm>
            </p:contentPart>
          </mc:Choice>
          <mc:Fallback xmlns="">
            <p:pic>
              <p:nvPicPr>
                <p:cNvPr id="53" name="Ink 52">
                  <a:extLst>
                    <a:ext uri="{FF2B5EF4-FFF2-40B4-BE49-F238E27FC236}">
                      <a16:creationId xmlns:a16="http://schemas.microsoft.com/office/drawing/2014/main" id="{3BE2291B-8E87-41C4-ABA2-617B190125A4}"/>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2654F5EC-7774-4121-AE51-CC92D371AEF9}"/>
                    </a:ext>
                  </a:extLst>
                </p14:cNvPr>
                <p14:cNvContentPartPr/>
                <p14:nvPr/>
              </p14:nvContentPartPr>
              <p14:xfrm>
                <a:off x="5952628" y="1801828"/>
                <a:ext cx="585000" cy="572040"/>
              </p14:xfrm>
            </p:contentPart>
          </mc:Choice>
          <mc:Fallback xmlns="">
            <p:pic>
              <p:nvPicPr>
                <p:cNvPr id="56" name="Ink 55">
                  <a:extLst>
                    <a:ext uri="{FF2B5EF4-FFF2-40B4-BE49-F238E27FC236}">
                      <a16:creationId xmlns:a16="http://schemas.microsoft.com/office/drawing/2014/main" id="{2654F5EC-7774-4121-AE51-CC92D371AEF9}"/>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34" name="Group 33">
            <a:extLst>
              <a:ext uri="{FF2B5EF4-FFF2-40B4-BE49-F238E27FC236}">
                <a16:creationId xmlns:a16="http://schemas.microsoft.com/office/drawing/2014/main" id="{E2FDDFAB-F67B-44EF-827A-85F1A68A536C}"/>
              </a:ext>
            </a:extLst>
          </p:cNvPr>
          <p:cNvGrpSpPr/>
          <p:nvPr/>
        </p:nvGrpSpPr>
        <p:grpSpPr>
          <a:xfrm>
            <a:off x="4730199" y="3349634"/>
            <a:ext cx="442613" cy="758948"/>
            <a:chOff x="5649868" y="3404548"/>
            <a:chExt cx="999360" cy="1713600"/>
          </a:xfrm>
        </p:grpSpPr>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9C3603B1-9C07-46B5-A978-C18C9AEBDFBE}"/>
                    </a:ext>
                  </a:extLst>
                </p14:cNvPr>
                <p14:cNvContentPartPr/>
                <p14:nvPr/>
              </p14:nvContentPartPr>
              <p14:xfrm>
                <a:off x="5744908" y="3404548"/>
                <a:ext cx="700200" cy="568800"/>
              </p14:xfrm>
            </p:contentPart>
          </mc:Choice>
          <mc:Fallback xmlns="">
            <p:pic>
              <p:nvPicPr>
                <p:cNvPr id="65" name="Ink 64">
                  <a:extLst>
                    <a:ext uri="{FF2B5EF4-FFF2-40B4-BE49-F238E27FC236}">
                      <a16:creationId xmlns:a16="http://schemas.microsoft.com/office/drawing/2014/main" id="{9C3603B1-9C07-46B5-A978-C18C9AEBDFBE}"/>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2" name="Ink 71">
                  <a:extLst>
                    <a:ext uri="{FF2B5EF4-FFF2-40B4-BE49-F238E27FC236}">
                      <a16:creationId xmlns:a16="http://schemas.microsoft.com/office/drawing/2014/main" id="{5009F3A8-FD6F-4B52-8904-F6D9BCC7951F}"/>
                    </a:ext>
                  </a:extLst>
                </p14:cNvPr>
                <p14:cNvContentPartPr/>
                <p14:nvPr/>
              </p14:nvContentPartPr>
              <p14:xfrm>
                <a:off x="6104908" y="3962188"/>
                <a:ext cx="36720" cy="821520"/>
              </p14:xfrm>
            </p:contentPart>
          </mc:Choice>
          <mc:Fallback xmlns="">
            <p:pic>
              <p:nvPicPr>
                <p:cNvPr id="72" name="Ink 71">
                  <a:extLst>
                    <a:ext uri="{FF2B5EF4-FFF2-40B4-BE49-F238E27FC236}">
                      <a16:creationId xmlns:a16="http://schemas.microsoft.com/office/drawing/2014/main" id="{5009F3A8-FD6F-4B52-8904-F6D9BCC7951F}"/>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9" name="Ink 68">
                  <a:extLst>
                    <a:ext uri="{FF2B5EF4-FFF2-40B4-BE49-F238E27FC236}">
                      <a16:creationId xmlns:a16="http://schemas.microsoft.com/office/drawing/2014/main" id="{33A5FA3C-F675-42AC-AEDA-5AB4BA09D771}"/>
                    </a:ext>
                  </a:extLst>
                </p14:cNvPr>
                <p14:cNvContentPartPr/>
                <p14:nvPr/>
              </p14:nvContentPartPr>
              <p14:xfrm>
                <a:off x="5733388" y="4330468"/>
                <a:ext cx="280080" cy="231120"/>
              </p14:xfrm>
            </p:contentPart>
          </mc:Choice>
          <mc:Fallback xmlns="">
            <p:pic>
              <p:nvPicPr>
                <p:cNvPr id="69" name="Ink 68">
                  <a:extLst>
                    <a:ext uri="{FF2B5EF4-FFF2-40B4-BE49-F238E27FC236}">
                      <a16:creationId xmlns:a16="http://schemas.microsoft.com/office/drawing/2014/main" id="{33A5FA3C-F675-42AC-AEDA-5AB4BA09D771}"/>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9C6AA5FF-0482-49AB-A6D8-85B24CE6041D}"/>
                    </a:ext>
                  </a:extLst>
                </p14:cNvPr>
                <p14:cNvContentPartPr/>
                <p14:nvPr/>
              </p14:nvContentPartPr>
              <p14:xfrm>
                <a:off x="6167548" y="4338748"/>
                <a:ext cx="481680" cy="287640"/>
              </p14:xfrm>
            </p:contentPart>
          </mc:Choice>
          <mc:Fallback xmlns="">
            <p:pic>
              <p:nvPicPr>
                <p:cNvPr id="71" name="Ink 70">
                  <a:extLst>
                    <a:ext uri="{FF2B5EF4-FFF2-40B4-BE49-F238E27FC236}">
                      <a16:creationId xmlns:a16="http://schemas.microsoft.com/office/drawing/2014/main" id="{9C6AA5FF-0482-49AB-A6D8-85B24CE6041D}"/>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4" name="Ink 73">
                  <a:extLst>
                    <a:ext uri="{FF2B5EF4-FFF2-40B4-BE49-F238E27FC236}">
                      <a16:creationId xmlns:a16="http://schemas.microsoft.com/office/drawing/2014/main" id="{887D3068-7CE4-4634-B108-7663102C0117}"/>
                    </a:ext>
                  </a:extLst>
                </p14:cNvPr>
                <p14:cNvContentPartPr/>
                <p14:nvPr/>
              </p14:nvContentPartPr>
              <p14:xfrm>
                <a:off x="5649868" y="4732948"/>
                <a:ext cx="437400" cy="385200"/>
              </p14:xfrm>
            </p:contentPart>
          </mc:Choice>
          <mc:Fallback xmlns="">
            <p:pic>
              <p:nvPicPr>
                <p:cNvPr id="74" name="Ink 73">
                  <a:extLst>
                    <a:ext uri="{FF2B5EF4-FFF2-40B4-BE49-F238E27FC236}">
                      <a16:creationId xmlns:a16="http://schemas.microsoft.com/office/drawing/2014/main" id="{887D3068-7CE4-4634-B108-7663102C011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5F39797A-B856-4E92-ADA8-73F9A9A971AD}"/>
                    </a:ext>
                  </a:extLst>
                </p14:cNvPr>
                <p14:cNvContentPartPr/>
                <p14:nvPr/>
              </p14:nvContentPartPr>
              <p14:xfrm>
                <a:off x="6185548" y="4796308"/>
                <a:ext cx="396000" cy="296640"/>
              </p14:xfrm>
            </p:contentPart>
          </mc:Choice>
          <mc:Fallback xmlns="">
            <p:pic>
              <p:nvPicPr>
                <p:cNvPr id="77" name="Ink 76">
                  <a:extLst>
                    <a:ext uri="{FF2B5EF4-FFF2-40B4-BE49-F238E27FC236}">
                      <a16:creationId xmlns:a16="http://schemas.microsoft.com/office/drawing/2014/main" id="{5F39797A-B856-4E92-ADA8-73F9A9A971AD}"/>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42"/>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44"/>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46"/>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48"/>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41675" y="1582173"/>
            <a:ext cx="1389600" cy="369332"/>
          </a:xfrm>
          <a:prstGeom prst="rect">
            <a:avLst/>
          </a:prstGeom>
          <a:noFill/>
        </p:spPr>
        <p:txBody>
          <a:bodyPr wrap="square" rtlCol="0">
            <a:spAutoFit/>
          </a:bodyPr>
          <a:lstStyle/>
          <a:p>
            <a:r>
              <a:rPr lang="en-AU" dirty="0"/>
              <a:t>Participants</a:t>
            </a:r>
          </a:p>
        </p:txBody>
      </p:sp>
      <p:sp>
        <p:nvSpPr>
          <p:cNvPr id="86" name="TextBox 85">
            <a:extLst>
              <a:ext uri="{FF2B5EF4-FFF2-40B4-BE49-F238E27FC236}">
                <a16:creationId xmlns:a16="http://schemas.microsoft.com/office/drawing/2014/main" id="{744BE194-8662-4147-B727-6B6E110EBB1A}"/>
              </a:ext>
            </a:extLst>
          </p:cNvPr>
          <p:cNvSpPr txBox="1"/>
          <p:nvPr/>
        </p:nvSpPr>
        <p:spPr>
          <a:xfrm>
            <a:off x="3421041" y="5405116"/>
            <a:ext cx="6982591" cy="369332"/>
          </a:xfrm>
          <a:prstGeom prst="rect">
            <a:avLst/>
          </a:prstGeom>
          <a:noFill/>
        </p:spPr>
        <p:txBody>
          <a:bodyPr wrap="square" rtlCol="0">
            <a:spAutoFit/>
          </a:bodyPr>
          <a:lstStyle/>
          <a:p>
            <a:r>
              <a:rPr lang="en-AU" dirty="0"/>
              <a:t>What could have happened should all participants received treatment</a:t>
            </a:r>
          </a:p>
        </p:txBody>
      </p:sp>
      <p:sp>
        <p:nvSpPr>
          <p:cNvPr id="87" name="TextBox 86">
            <a:extLst>
              <a:ext uri="{FF2B5EF4-FFF2-40B4-BE49-F238E27FC236}">
                <a16:creationId xmlns:a16="http://schemas.microsoft.com/office/drawing/2014/main" id="{050196D0-7657-4858-AD93-D10E80B8879A}"/>
              </a:ext>
            </a:extLst>
          </p:cNvPr>
          <p:cNvSpPr txBox="1"/>
          <p:nvPr/>
        </p:nvSpPr>
        <p:spPr>
          <a:xfrm>
            <a:off x="3421041" y="491840"/>
            <a:ext cx="7486408" cy="369332"/>
          </a:xfrm>
          <a:prstGeom prst="rect">
            <a:avLst/>
          </a:prstGeom>
          <a:noFill/>
        </p:spPr>
        <p:txBody>
          <a:bodyPr wrap="none" rtlCol="0">
            <a:spAutoFit/>
          </a:bodyPr>
          <a:lstStyle/>
          <a:p>
            <a:r>
              <a:rPr lang="en-AU" dirty="0"/>
              <a:t>What could have happened should all participants not received treatment</a:t>
            </a:r>
          </a:p>
        </p:txBody>
      </p:sp>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50"/>
              <a:stretch>
                <a:fillRect/>
              </a:stretch>
            </p:blipFill>
            <p:spPr>
              <a:xfrm>
                <a:off x="6480842" y="1298987"/>
                <a:ext cx="584640" cy="3368880"/>
              </a:xfrm>
              <a:prstGeom prst="rect">
                <a:avLst/>
              </a:prstGeom>
            </p:spPr>
          </p:pic>
        </mc:Fallback>
      </mc:AlternateContent>
      <p:sp>
        <p:nvSpPr>
          <p:cNvPr id="90" name="TextBox 89">
            <a:extLst>
              <a:ext uri="{FF2B5EF4-FFF2-40B4-BE49-F238E27FC236}">
                <a16:creationId xmlns:a16="http://schemas.microsoft.com/office/drawing/2014/main" id="{9303492C-BC93-4FAB-9246-811D392848EC}"/>
              </a:ext>
            </a:extLst>
          </p:cNvPr>
          <p:cNvSpPr txBox="1"/>
          <p:nvPr/>
        </p:nvSpPr>
        <p:spPr>
          <a:xfrm>
            <a:off x="7302594" y="963816"/>
            <a:ext cx="3860200" cy="3416320"/>
          </a:xfrm>
          <a:prstGeom prst="rect">
            <a:avLst/>
          </a:prstGeom>
          <a:noFill/>
        </p:spPr>
        <p:txBody>
          <a:bodyPr wrap="square" rtlCol="0">
            <a:spAutoFit/>
          </a:bodyPr>
          <a:lstStyle/>
          <a:p>
            <a:r>
              <a:rPr lang="en-AU" dirty="0"/>
              <a:t>Average Treatment Effect (ATE):</a:t>
            </a:r>
          </a:p>
          <a:p>
            <a:pPr marL="285750" indent="-285750">
              <a:buFontTx/>
              <a:buChar char="-"/>
            </a:pPr>
            <a:r>
              <a:rPr lang="en-AU" dirty="0"/>
              <a:t>Average difference between these two potential outcomes in the study population</a:t>
            </a:r>
          </a:p>
          <a:p>
            <a:pPr marL="285750" indent="-285750">
              <a:buFontTx/>
              <a:buChar char="-"/>
            </a:pPr>
            <a:r>
              <a:rPr lang="en-AU" dirty="0"/>
              <a:t>What would have happened in the population should the whole population received treatment vs the whole population not received treatment</a:t>
            </a:r>
          </a:p>
          <a:p>
            <a:pPr marL="285750" indent="-285750">
              <a:buFontTx/>
              <a:buChar char="-"/>
            </a:pPr>
            <a:r>
              <a:rPr lang="en-AU" dirty="0"/>
              <a:t>Classical treatment effect estimated from RCT</a:t>
            </a:r>
          </a:p>
          <a:p>
            <a:endParaRPr lang="en-AU" dirty="0"/>
          </a:p>
        </p:txBody>
      </p:sp>
      <p:sp>
        <p:nvSpPr>
          <p:cNvPr id="91" name="TextBox 90">
            <a:extLst>
              <a:ext uri="{FF2B5EF4-FFF2-40B4-BE49-F238E27FC236}">
                <a16:creationId xmlns:a16="http://schemas.microsoft.com/office/drawing/2014/main" id="{8B4FD813-5DBD-4384-83C3-FBC8417A345E}"/>
              </a:ext>
            </a:extLst>
          </p:cNvPr>
          <p:cNvSpPr txBox="1"/>
          <p:nvPr/>
        </p:nvSpPr>
        <p:spPr>
          <a:xfrm>
            <a:off x="7221396" y="4179871"/>
            <a:ext cx="4942507" cy="1200329"/>
          </a:xfrm>
          <a:prstGeom prst="rect">
            <a:avLst/>
          </a:prstGeom>
          <a:noFill/>
        </p:spPr>
        <p:txBody>
          <a:bodyPr wrap="none" rtlCol="0">
            <a:spAutoFit/>
          </a:bodyPr>
          <a:lstStyle/>
          <a:p>
            <a:r>
              <a:rPr lang="en-AU" dirty="0"/>
              <a:t>Statistical solution:</a:t>
            </a:r>
          </a:p>
          <a:p>
            <a:pPr marL="285750" indent="-285750">
              <a:buFontTx/>
              <a:buChar char="-"/>
            </a:pPr>
            <a:r>
              <a:rPr lang="en-AU" dirty="0"/>
              <a:t>Some of the participants received treatment</a:t>
            </a:r>
          </a:p>
          <a:p>
            <a:pPr marL="285750" indent="-285750">
              <a:buFontTx/>
              <a:buChar char="-"/>
            </a:pPr>
            <a:r>
              <a:rPr lang="en-AU" dirty="0"/>
              <a:t>Some didn’t</a:t>
            </a:r>
          </a:p>
          <a:p>
            <a:pPr marL="285750" indent="-285750">
              <a:buFontTx/>
              <a:buChar char="-"/>
            </a:pPr>
            <a:r>
              <a:rPr lang="en-AU" dirty="0"/>
              <a:t>ATE can be estimated</a:t>
            </a:r>
          </a:p>
        </p:txBody>
      </p:sp>
      <p:grpSp>
        <p:nvGrpSpPr>
          <p:cNvPr id="38" name="Group 37">
            <a:extLst>
              <a:ext uri="{FF2B5EF4-FFF2-40B4-BE49-F238E27FC236}">
                <a16:creationId xmlns:a16="http://schemas.microsoft.com/office/drawing/2014/main" id="{73D7C2A6-DCD3-4747-81C9-E9C2105729DB}"/>
              </a:ext>
            </a:extLst>
          </p:cNvPr>
          <p:cNvGrpSpPr/>
          <p:nvPr/>
        </p:nvGrpSpPr>
        <p:grpSpPr>
          <a:xfrm>
            <a:off x="1213023" y="2304115"/>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a16="http://schemas.microsoft.com/office/drawing/2014/main" id="{76E80D25-3419-4ABA-8A3A-F47F70D8EFF2}"/>
                    </a:ext>
                  </a:extLst>
                </p14:cNvPr>
                <p14:cNvContentPartPr/>
                <p14:nvPr/>
              </p14:nvContentPartPr>
              <p14:xfrm>
                <a:off x="2438308" y="3908548"/>
                <a:ext cx="360" cy="360"/>
              </p14:xfrm>
            </p:contentPart>
          </mc:Choice>
          <mc:Fallback xmlns="">
            <p:pic>
              <p:nvPicPr>
                <p:cNvPr id="39" name="Ink 38">
                  <a:extLst>
                    <a:ext uri="{FF2B5EF4-FFF2-40B4-BE49-F238E27FC236}">
                      <a16:creationId xmlns:a16="http://schemas.microsoft.com/office/drawing/2014/main" id="{76E80D25-3419-4ABA-8A3A-F47F70D8EFF2}"/>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ACAC7B28-5963-4139-9402-BFE0E5AFD6A0}"/>
                    </a:ext>
                  </a:extLst>
                </p14:cNvPr>
                <p14:cNvContentPartPr/>
                <p14:nvPr/>
              </p14:nvContentPartPr>
              <p14:xfrm>
                <a:off x="1981108" y="2949148"/>
                <a:ext cx="360" cy="360"/>
              </p14:xfrm>
            </p:contentPart>
          </mc:Choice>
          <mc:Fallback xmlns="">
            <p:pic>
              <p:nvPicPr>
                <p:cNvPr id="40" name="Ink 39">
                  <a:extLst>
                    <a:ext uri="{FF2B5EF4-FFF2-40B4-BE49-F238E27FC236}">
                      <a16:creationId xmlns:a16="http://schemas.microsoft.com/office/drawing/2014/main" id="{ACAC7B28-5963-4139-9402-BFE0E5AFD6A0}"/>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1" name="Ink 40">
                  <a:extLst>
                    <a:ext uri="{FF2B5EF4-FFF2-40B4-BE49-F238E27FC236}">
                      <a16:creationId xmlns:a16="http://schemas.microsoft.com/office/drawing/2014/main" id="{836005E7-D862-4A39-B619-D11DC6C3270F}"/>
                    </a:ext>
                  </a:extLst>
                </p14:cNvPr>
                <p14:cNvContentPartPr/>
                <p14:nvPr/>
              </p14:nvContentPartPr>
              <p14:xfrm>
                <a:off x="1492948" y="2192788"/>
                <a:ext cx="794520" cy="668880"/>
              </p14:xfrm>
            </p:contentPart>
          </mc:Choice>
          <mc:Fallback xmlns="">
            <p:pic>
              <p:nvPicPr>
                <p:cNvPr id="41" name="Ink 40">
                  <a:extLst>
                    <a:ext uri="{FF2B5EF4-FFF2-40B4-BE49-F238E27FC236}">
                      <a16:creationId xmlns:a16="http://schemas.microsoft.com/office/drawing/2014/main" id="{836005E7-D862-4A39-B619-D11DC6C3270F}"/>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BCD6895E-1F5F-44D9-B523-67046E2A2DE6}"/>
                    </a:ext>
                  </a:extLst>
                </p14:cNvPr>
                <p14:cNvContentPartPr/>
                <p14:nvPr/>
              </p14:nvContentPartPr>
              <p14:xfrm>
                <a:off x="1918108" y="2913508"/>
                <a:ext cx="18360" cy="719280"/>
              </p14:xfrm>
            </p:contentPart>
          </mc:Choice>
          <mc:Fallback xmlns="">
            <p:pic>
              <p:nvPicPr>
                <p:cNvPr id="42" name="Ink 41">
                  <a:extLst>
                    <a:ext uri="{FF2B5EF4-FFF2-40B4-BE49-F238E27FC236}">
                      <a16:creationId xmlns:a16="http://schemas.microsoft.com/office/drawing/2014/main" id="{BCD6895E-1F5F-44D9-B523-67046E2A2DE6}"/>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3" name="Ink 42">
                  <a:extLst>
                    <a:ext uri="{FF2B5EF4-FFF2-40B4-BE49-F238E27FC236}">
                      <a16:creationId xmlns:a16="http://schemas.microsoft.com/office/drawing/2014/main" id="{C537280A-A91C-4992-87C2-1DD23275D930}"/>
                    </a:ext>
                  </a:extLst>
                </p14:cNvPr>
                <p14:cNvContentPartPr/>
                <p14:nvPr/>
              </p14:nvContentPartPr>
              <p14:xfrm>
                <a:off x="1355068" y="3200428"/>
                <a:ext cx="572400" cy="295560"/>
              </p14:xfrm>
            </p:contentPart>
          </mc:Choice>
          <mc:Fallback xmlns="">
            <p:pic>
              <p:nvPicPr>
                <p:cNvPr id="43" name="Ink 42">
                  <a:extLst>
                    <a:ext uri="{FF2B5EF4-FFF2-40B4-BE49-F238E27FC236}">
                      <a16:creationId xmlns:a16="http://schemas.microsoft.com/office/drawing/2014/main" id="{C537280A-A91C-4992-87C2-1DD23275D930}"/>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E1C4A0BD-5841-4BFE-A9B0-5FADAA021261}"/>
                    </a:ext>
                  </a:extLst>
                </p14:cNvPr>
                <p14:cNvContentPartPr/>
                <p14:nvPr/>
              </p14:nvContentPartPr>
              <p14:xfrm>
                <a:off x="1963108" y="3218068"/>
                <a:ext cx="242640" cy="221040"/>
              </p14:xfrm>
            </p:contentPart>
          </mc:Choice>
          <mc:Fallback xmlns="">
            <p:pic>
              <p:nvPicPr>
                <p:cNvPr id="45" name="Ink 44">
                  <a:extLst>
                    <a:ext uri="{FF2B5EF4-FFF2-40B4-BE49-F238E27FC236}">
                      <a16:creationId xmlns:a16="http://schemas.microsoft.com/office/drawing/2014/main" id="{E1C4A0BD-5841-4BFE-A9B0-5FADAA02126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6" name="Ink 45">
                  <a:extLst>
                    <a:ext uri="{FF2B5EF4-FFF2-40B4-BE49-F238E27FC236}">
                      <a16:creationId xmlns:a16="http://schemas.microsoft.com/office/drawing/2014/main" id="{3EE0ACDC-C760-498A-83B1-94DB0175FB3E}"/>
                    </a:ext>
                  </a:extLst>
                </p14:cNvPr>
                <p14:cNvContentPartPr/>
                <p14:nvPr/>
              </p14:nvContentPartPr>
              <p14:xfrm>
                <a:off x="1251028" y="3630628"/>
                <a:ext cx="671760" cy="755280"/>
              </p14:xfrm>
            </p:contentPart>
          </mc:Choice>
          <mc:Fallback xmlns="">
            <p:pic>
              <p:nvPicPr>
                <p:cNvPr id="46" name="Ink 45">
                  <a:extLst>
                    <a:ext uri="{FF2B5EF4-FFF2-40B4-BE49-F238E27FC236}">
                      <a16:creationId xmlns:a16="http://schemas.microsoft.com/office/drawing/2014/main" id="{3EE0ACDC-C760-498A-83B1-94DB0175FB3E}"/>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C82E508C-3CD5-4E01-9308-0ADE1AB766DC}"/>
                    </a:ext>
                  </a:extLst>
                </p14:cNvPr>
                <p14:cNvContentPartPr/>
                <p14:nvPr/>
              </p14:nvContentPartPr>
              <p14:xfrm>
                <a:off x="1998748" y="3755908"/>
                <a:ext cx="518760" cy="378000"/>
              </p14:xfrm>
            </p:contentPart>
          </mc:Choice>
          <mc:Fallback xmlns="">
            <p:pic>
              <p:nvPicPr>
                <p:cNvPr id="48" name="Ink 47">
                  <a:extLst>
                    <a:ext uri="{FF2B5EF4-FFF2-40B4-BE49-F238E27FC236}">
                      <a16:creationId xmlns:a16="http://schemas.microsoft.com/office/drawing/2014/main" id="{C82E508C-3CD5-4E01-9308-0ADE1AB766DC}"/>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50" name="Group 49">
            <a:extLst>
              <a:ext uri="{FF2B5EF4-FFF2-40B4-BE49-F238E27FC236}">
                <a16:creationId xmlns:a16="http://schemas.microsoft.com/office/drawing/2014/main" id="{D459E48F-16F1-4B67-A43E-69E23DC1B0ED}"/>
              </a:ext>
            </a:extLst>
          </p:cNvPr>
          <p:cNvGrpSpPr/>
          <p:nvPr/>
        </p:nvGrpSpPr>
        <p:grpSpPr>
          <a:xfrm>
            <a:off x="1596215" y="2109023"/>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9">
              <p14:nvContentPartPr>
                <p14:cNvPr id="52" name="Ink 51">
                  <a:extLst>
                    <a:ext uri="{FF2B5EF4-FFF2-40B4-BE49-F238E27FC236}">
                      <a16:creationId xmlns:a16="http://schemas.microsoft.com/office/drawing/2014/main" id="{F831700D-3D95-4F78-8216-6F4EAE1B176F}"/>
                    </a:ext>
                  </a:extLst>
                </p14:cNvPr>
                <p14:cNvContentPartPr/>
                <p14:nvPr/>
              </p14:nvContentPartPr>
              <p14:xfrm>
                <a:off x="2438308" y="3908548"/>
                <a:ext cx="360" cy="360"/>
              </p14:xfrm>
            </p:contentPart>
          </mc:Choice>
          <mc:Fallback xmlns="">
            <p:pic>
              <p:nvPicPr>
                <p:cNvPr id="52" name="Ink 51">
                  <a:extLst>
                    <a:ext uri="{FF2B5EF4-FFF2-40B4-BE49-F238E27FC236}">
                      <a16:creationId xmlns:a16="http://schemas.microsoft.com/office/drawing/2014/main" id="{F831700D-3D95-4F78-8216-6F4EAE1B176F}"/>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68C6F0D5-602B-4CEC-B848-0F6D6EC755CE}"/>
                    </a:ext>
                  </a:extLst>
                </p14:cNvPr>
                <p14:cNvContentPartPr/>
                <p14:nvPr/>
              </p14:nvContentPartPr>
              <p14:xfrm>
                <a:off x="1981108" y="2949148"/>
                <a:ext cx="360" cy="360"/>
              </p14:xfrm>
            </p:contentPart>
          </mc:Choice>
          <mc:Fallback xmlns="">
            <p:pic>
              <p:nvPicPr>
                <p:cNvPr id="54" name="Ink 53">
                  <a:extLst>
                    <a:ext uri="{FF2B5EF4-FFF2-40B4-BE49-F238E27FC236}">
                      <a16:creationId xmlns:a16="http://schemas.microsoft.com/office/drawing/2014/main" id="{68C6F0D5-602B-4CEC-B848-0F6D6EC755CE}"/>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5" name="Ink 54">
                  <a:extLst>
                    <a:ext uri="{FF2B5EF4-FFF2-40B4-BE49-F238E27FC236}">
                      <a16:creationId xmlns:a16="http://schemas.microsoft.com/office/drawing/2014/main" id="{8DC40F8E-A4B4-48F1-9C2F-59F28652E6A3}"/>
                    </a:ext>
                  </a:extLst>
                </p14:cNvPr>
                <p14:cNvContentPartPr/>
                <p14:nvPr/>
              </p14:nvContentPartPr>
              <p14:xfrm>
                <a:off x="1492948" y="2192788"/>
                <a:ext cx="794520" cy="668880"/>
              </p14:xfrm>
            </p:contentPart>
          </mc:Choice>
          <mc:Fallback xmlns="">
            <p:pic>
              <p:nvPicPr>
                <p:cNvPr id="55" name="Ink 54">
                  <a:extLst>
                    <a:ext uri="{FF2B5EF4-FFF2-40B4-BE49-F238E27FC236}">
                      <a16:creationId xmlns:a16="http://schemas.microsoft.com/office/drawing/2014/main" id="{8DC40F8E-A4B4-48F1-9C2F-59F28652E6A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7" name="Ink 56">
                  <a:extLst>
                    <a:ext uri="{FF2B5EF4-FFF2-40B4-BE49-F238E27FC236}">
                      <a16:creationId xmlns:a16="http://schemas.microsoft.com/office/drawing/2014/main" id="{A1E54625-6DA7-4571-96E9-EF6F1F6A4A92}"/>
                    </a:ext>
                  </a:extLst>
                </p14:cNvPr>
                <p14:cNvContentPartPr/>
                <p14:nvPr/>
              </p14:nvContentPartPr>
              <p14:xfrm>
                <a:off x="1918108" y="2913508"/>
                <a:ext cx="18360" cy="719280"/>
              </p14:xfrm>
            </p:contentPart>
          </mc:Choice>
          <mc:Fallback xmlns="">
            <p:pic>
              <p:nvPicPr>
                <p:cNvPr id="57" name="Ink 56">
                  <a:extLst>
                    <a:ext uri="{FF2B5EF4-FFF2-40B4-BE49-F238E27FC236}">
                      <a16:creationId xmlns:a16="http://schemas.microsoft.com/office/drawing/2014/main" id="{A1E54625-6DA7-4571-96E9-EF6F1F6A4A9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9572FC98-9C95-4A6D-81E0-B76E660E04F2}"/>
                    </a:ext>
                  </a:extLst>
                </p14:cNvPr>
                <p14:cNvContentPartPr/>
                <p14:nvPr/>
              </p14:nvContentPartPr>
              <p14:xfrm>
                <a:off x="1355068" y="3200428"/>
                <a:ext cx="572400" cy="295560"/>
              </p14:xfrm>
            </p:contentPart>
          </mc:Choice>
          <mc:Fallback xmlns="">
            <p:pic>
              <p:nvPicPr>
                <p:cNvPr id="58" name="Ink 57">
                  <a:extLst>
                    <a:ext uri="{FF2B5EF4-FFF2-40B4-BE49-F238E27FC236}">
                      <a16:creationId xmlns:a16="http://schemas.microsoft.com/office/drawing/2014/main" id="{9572FC98-9C95-4A6D-81E0-B76E660E04F2}"/>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9" name="Ink 58">
                  <a:extLst>
                    <a:ext uri="{FF2B5EF4-FFF2-40B4-BE49-F238E27FC236}">
                      <a16:creationId xmlns:a16="http://schemas.microsoft.com/office/drawing/2014/main" id="{A3A0B5EF-04E0-4E94-AEFB-9365D7D02C91}"/>
                    </a:ext>
                  </a:extLst>
                </p14:cNvPr>
                <p14:cNvContentPartPr/>
                <p14:nvPr/>
              </p14:nvContentPartPr>
              <p14:xfrm>
                <a:off x="1963108" y="3218068"/>
                <a:ext cx="242640" cy="221040"/>
              </p14:xfrm>
            </p:contentPart>
          </mc:Choice>
          <mc:Fallback xmlns="">
            <p:pic>
              <p:nvPicPr>
                <p:cNvPr id="59" name="Ink 58">
                  <a:extLst>
                    <a:ext uri="{FF2B5EF4-FFF2-40B4-BE49-F238E27FC236}">
                      <a16:creationId xmlns:a16="http://schemas.microsoft.com/office/drawing/2014/main" id="{A3A0B5EF-04E0-4E94-AEFB-9365D7D02C9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3AEF0180-BAB6-466B-BA33-2E45101F67DB}"/>
                    </a:ext>
                  </a:extLst>
                </p14:cNvPr>
                <p14:cNvContentPartPr/>
                <p14:nvPr/>
              </p14:nvContentPartPr>
              <p14:xfrm>
                <a:off x="1251028" y="3630628"/>
                <a:ext cx="671760" cy="755280"/>
              </p14:xfrm>
            </p:contentPart>
          </mc:Choice>
          <mc:Fallback xmlns="">
            <p:pic>
              <p:nvPicPr>
                <p:cNvPr id="60" name="Ink 59">
                  <a:extLst>
                    <a:ext uri="{FF2B5EF4-FFF2-40B4-BE49-F238E27FC236}">
                      <a16:creationId xmlns:a16="http://schemas.microsoft.com/office/drawing/2014/main" id="{3AEF0180-BAB6-466B-BA33-2E45101F67DB}"/>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1" name="Ink 60">
                  <a:extLst>
                    <a:ext uri="{FF2B5EF4-FFF2-40B4-BE49-F238E27FC236}">
                      <a16:creationId xmlns:a16="http://schemas.microsoft.com/office/drawing/2014/main" id="{FE6460B9-0C27-4CB1-9B10-8959A46CE520}"/>
                    </a:ext>
                  </a:extLst>
                </p14:cNvPr>
                <p14:cNvContentPartPr/>
                <p14:nvPr/>
              </p14:nvContentPartPr>
              <p14:xfrm>
                <a:off x="1998748" y="3755908"/>
                <a:ext cx="518760" cy="378000"/>
              </p14:xfrm>
            </p:contentPart>
          </mc:Choice>
          <mc:Fallback xmlns="">
            <p:pic>
              <p:nvPicPr>
                <p:cNvPr id="61" name="Ink 60">
                  <a:extLst>
                    <a:ext uri="{FF2B5EF4-FFF2-40B4-BE49-F238E27FC236}">
                      <a16:creationId xmlns:a16="http://schemas.microsoft.com/office/drawing/2014/main" id="{FE6460B9-0C27-4CB1-9B10-8959A46CE520}"/>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10" name="Group 9">
            <a:extLst>
              <a:ext uri="{FF2B5EF4-FFF2-40B4-BE49-F238E27FC236}">
                <a16:creationId xmlns:a16="http://schemas.microsoft.com/office/drawing/2014/main" id="{73E3B554-0B7F-40B2-B288-62805D337FF1}"/>
              </a:ext>
            </a:extLst>
          </p:cNvPr>
          <p:cNvGrpSpPr/>
          <p:nvPr/>
        </p:nvGrpSpPr>
        <p:grpSpPr>
          <a:xfrm>
            <a:off x="1009499" y="3593902"/>
            <a:ext cx="351720" cy="637560"/>
            <a:chOff x="1010630" y="3263694"/>
            <a:chExt cx="351720" cy="637560"/>
          </a:xfrm>
        </p:grpSpPr>
        <mc:AlternateContent xmlns:mc="http://schemas.openxmlformats.org/markup-compatibility/2006" xmlns:p14="http://schemas.microsoft.com/office/powerpoint/2010/main">
          <mc:Choice Requires="p14">
            <p:contentPart p14:bwMode="auto" r:id="rId67">
              <p14:nvContentPartPr>
                <p14:cNvPr id="4" name="Ink 3">
                  <a:extLst>
                    <a:ext uri="{FF2B5EF4-FFF2-40B4-BE49-F238E27FC236}">
                      <a16:creationId xmlns:a16="http://schemas.microsoft.com/office/drawing/2014/main" id="{29A99287-9B73-4FAB-ADA1-9520BC8049F2}"/>
                    </a:ext>
                  </a:extLst>
                </p14:cNvPr>
                <p14:cNvContentPartPr/>
                <p14:nvPr/>
              </p14:nvContentPartPr>
              <p14:xfrm>
                <a:off x="1010630" y="3263694"/>
                <a:ext cx="351720" cy="349920"/>
              </p14:xfrm>
            </p:contentPart>
          </mc:Choice>
          <mc:Fallback xmlns="">
            <p:pic>
              <p:nvPicPr>
                <p:cNvPr id="4" name="Ink 3">
                  <a:extLst>
                    <a:ext uri="{FF2B5EF4-FFF2-40B4-BE49-F238E27FC236}">
                      <a16:creationId xmlns:a16="http://schemas.microsoft.com/office/drawing/2014/main" id="{29A99287-9B73-4FAB-ADA1-9520BC8049F2}"/>
                    </a:ext>
                  </a:extLst>
                </p:cNvPr>
                <p:cNvPicPr/>
                <p:nvPr/>
              </p:nvPicPr>
              <p:blipFill>
                <a:blip r:embed="rId68"/>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 name="Ink 6">
                  <a:extLst>
                    <a:ext uri="{FF2B5EF4-FFF2-40B4-BE49-F238E27FC236}">
                      <a16:creationId xmlns:a16="http://schemas.microsoft.com/office/drawing/2014/main" id="{0688EFFF-0DC4-47C8-9996-D1D786ABF149}"/>
                    </a:ext>
                  </a:extLst>
                </p14:cNvPr>
                <p14:cNvContentPartPr/>
                <p14:nvPr/>
              </p14:nvContentPartPr>
              <p14:xfrm>
                <a:off x="1212950" y="3620094"/>
                <a:ext cx="360" cy="281160"/>
              </p14:xfrm>
            </p:contentPart>
          </mc:Choice>
          <mc:Fallback xmlns="">
            <p:pic>
              <p:nvPicPr>
                <p:cNvPr id="7" name="Ink 6">
                  <a:extLst>
                    <a:ext uri="{FF2B5EF4-FFF2-40B4-BE49-F238E27FC236}">
                      <a16:creationId xmlns:a16="http://schemas.microsoft.com/office/drawing/2014/main" id="{0688EFFF-0DC4-47C8-9996-D1D786ABF149}"/>
                    </a:ext>
                  </a:extLst>
                </p:cNvPr>
                <p:cNvPicPr/>
                <p:nvPr/>
              </p:nvPicPr>
              <p:blipFill>
                <a:blip r:embed="rId70"/>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 name="Ink 7">
                  <a:extLst>
                    <a:ext uri="{FF2B5EF4-FFF2-40B4-BE49-F238E27FC236}">
                      <a16:creationId xmlns:a16="http://schemas.microsoft.com/office/drawing/2014/main" id="{D942CEBD-19A2-4428-8C98-29ED7B958E7D}"/>
                    </a:ext>
                  </a:extLst>
                </p14:cNvPr>
                <p14:cNvContentPartPr/>
                <p14:nvPr/>
              </p14:nvContentPartPr>
              <p14:xfrm>
                <a:off x="1063910" y="3685254"/>
                <a:ext cx="121320" cy="73800"/>
              </p14:xfrm>
            </p:contentPart>
          </mc:Choice>
          <mc:Fallback xmlns="">
            <p:pic>
              <p:nvPicPr>
                <p:cNvPr id="8" name="Ink 7">
                  <a:extLst>
                    <a:ext uri="{FF2B5EF4-FFF2-40B4-BE49-F238E27FC236}">
                      <a16:creationId xmlns:a16="http://schemas.microsoft.com/office/drawing/2014/main" id="{D942CEBD-19A2-4428-8C98-29ED7B958E7D}"/>
                    </a:ext>
                  </a:extLst>
                </p:cNvPr>
                <p:cNvPicPr/>
                <p:nvPr/>
              </p:nvPicPr>
              <p:blipFill>
                <a:blip r:embed="rId72"/>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 name="Ink 8">
                  <a:extLst>
                    <a:ext uri="{FF2B5EF4-FFF2-40B4-BE49-F238E27FC236}">
                      <a16:creationId xmlns:a16="http://schemas.microsoft.com/office/drawing/2014/main" id="{A45FF1F4-99E4-4F12-9C92-FF631BAEB921}"/>
                    </a:ext>
                  </a:extLst>
                </p14:cNvPr>
                <p14:cNvContentPartPr/>
                <p14:nvPr/>
              </p14:nvContentPartPr>
              <p14:xfrm>
                <a:off x="1222310" y="3703974"/>
                <a:ext cx="96120" cy="92880"/>
              </p14:xfrm>
            </p:contentPart>
          </mc:Choice>
          <mc:Fallback xmlns="">
            <p:pic>
              <p:nvPicPr>
                <p:cNvPr id="9" name="Ink 8">
                  <a:extLst>
                    <a:ext uri="{FF2B5EF4-FFF2-40B4-BE49-F238E27FC236}">
                      <a16:creationId xmlns:a16="http://schemas.microsoft.com/office/drawing/2014/main" id="{A45FF1F4-99E4-4F12-9C92-FF631BAEB921}"/>
                    </a:ext>
                  </a:extLst>
                </p:cNvPr>
                <p:cNvPicPr/>
                <p:nvPr/>
              </p:nvPicPr>
              <p:blipFill>
                <a:blip r:embed="rId74"/>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5">
            <p14:nvContentPartPr>
              <p14:cNvPr id="11" name="Ink 10">
                <a:extLst>
                  <a:ext uri="{FF2B5EF4-FFF2-40B4-BE49-F238E27FC236}">
                    <a16:creationId xmlns:a16="http://schemas.microsoft.com/office/drawing/2014/main" id="{5A8D7FBD-09E4-43B0-A7B1-B6022D1B0506}"/>
                  </a:ext>
                </a:extLst>
              </p14:cNvPr>
              <p14:cNvContentPartPr/>
              <p14:nvPr/>
            </p14:nvContentPartPr>
            <p14:xfrm>
              <a:off x="974219" y="4211662"/>
              <a:ext cx="228600" cy="243720"/>
            </p14:xfrm>
          </p:contentPart>
        </mc:Choice>
        <mc:Fallback xmlns="">
          <p:pic>
            <p:nvPicPr>
              <p:cNvPr id="11" name="Ink 10">
                <a:extLst>
                  <a:ext uri="{FF2B5EF4-FFF2-40B4-BE49-F238E27FC236}">
                    <a16:creationId xmlns:a16="http://schemas.microsoft.com/office/drawing/2014/main" id="{5A8D7FBD-09E4-43B0-A7B1-B6022D1B0506}"/>
                  </a:ext>
                </a:extLst>
              </p:cNvPr>
              <p:cNvPicPr/>
              <p:nvPr/>
            </p:nvPicPr>
            <p:blipFill>
              <a:blip r:embed="rId76"/>
              <a:stretch>
                <a:fillRect/>
              </a:stretch>
            </p:blipFill>
            <p:spPr>
              <a:xfrm>
                <a:off x="965219" y="4203022"/>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7" name="Ink 16">
                <a:extLst>
                  <a:ext uri="{FF2B5EF4-FFF2-40B4-BE49-F238E27FC236}">
                    <a16:creationId xmlns:a16="http://schemas.microsoft.com/office/drawing/2014/main" id="{3D1098F7-091A-4019-9416-C40EA5A2FAE0}"/>
                  </a:ext>
                </a:extLst>
              </p14:cNvPr>
              <p14:cNvContentPartPr/>
              <p14:nvPr/>
            </p14:nvContentPartPr>
            <p14:xfrm>
              <a:off x="1174379" y="4258102"/>
              <a:ext cx="224640" cy="270000"/>
            </p14:xfrm>
          </p:contentPart>
        </mc:Choice>
        <mc:Fallback xmlns="">
          <p:pic>
            <p:nvPicPr>
              <p:cNvPr id="17" name="Ink 16">
                <a:extLst>
                  <a:ext uri="{FF2B5EF4-FFF2-40B4-BE49-F238E27FC236}">
                    <a16:creationId xmlns:a16="http://schemas.microsoft.com/office/drawing/2014/main" id="{3D1098F7-091A-4019-9416-C40EA5A2FAE0}"/>
                  </a:ext>
                </a:extLst>
              </p:cNvPr>
              <p:cNvPicPr/>
              <p:nvPr/>
            </p:nvPicPr>
            <p:blipFill>
              <a:blip r:embed="rId78"/>
              <a:stretch>
                <a:fillRect/>
              </a:stretch>
            </p:blipFill>
            <p:spPr>
              <a:xfrm>
                <a:off x="1165739" y="4249102"/>
                <a:ext cx="242280" cy="287640"/>
              </a:xfrm>
              <a:prstGeom prst="rect">
                <a:avLst/>
              </a:prstGeom>
            </p:spPr>
          </p:pic>
        </mc:Fallback>
      </mc:AlternateContent>
      <p:grpSp>
        <p:nvGrpSpPr>
          <p:cNvPr id="68" name="Group 67">
            <a:extLst>
              <a:ext uri="{FF2B5EF4-FFF2-40B4-BE49-F238E27FC236}">
                <a16:creationId xmlns:a16="http://schemas.microsoft.com/office/drawing/2014/main" id="{7AC64652-E45B-48D7-9AF9-5809E4AE7F9D}"/>
              </a:ext>
            </a:extLst>
          </p:cNvPr>
          <p:cNvGrpSpPr/>
          <p:nvPr/>
        </p:nvGrpSpPr>
        <p:grpSpPr>
          <a:xfrm>
            <a:off x="2028220" y="222346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3DFEDF3E-5AAA-46CD-8A49-C5ECC38CBCF4}"/>
                    </a:ext>
                  </a:extLst>
                </p14:cNvPr>
                <p14:cNvContentPartPr/>
                <p14:nvPr/>
              </p14:nvContentPartPr>
              <p14:xfrm>
                <a:off x="2438308" y="3908548"/>
                <a:ext cx="360" cy="360"/>
              </p14:xfrm>
            </p:contentPart>
          </mc:Choice>
          <mc:Fallback xmlns="">
            <p:pic>
              <p:nvPicPr>
                <p:cNvPr id="70" name="Ink 69">
                  <a:extLst>
                    <a:ext uri="{FF2B5EF4-FFF2-40B4-BE49-F238E27FC236}">
                      <a16:creationId xmlns:a16="http://schemas.microsoft.com/office/drawing/2014/main" id="{3DFEDF3E-5AAA-46CD-8A49-C5ECC38CBCF4}"/>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9B4C1101-6227-46F0-BD2B-EB5CEB067A7D}"/>
                    </a:ext>
                  </a:extLst>
                </p14:cNvPr>
                <p14:cNvContentPartPr/>
                <p14:nvPr/>
              </p14:nvContentPartPr>
              <p14:xfrm>
                <a:off x="1981108" y="2949148"/>
                <a:ext cx="360" cy="360"/>
              </p14:xfrm>
            </p:contentPart>
          </mc:Choice>
          <mc:Fallback xmlns="">
            <p:pic>
              <p:nvPicPr>
                <p:cNvPr id="73" name="Ink 72">
                  <a:extLst>
                    <a:ext uri="{FF2B5EF4-FFF2-40B4-BE49-F238E27FC236}">
                      <a16:creationId xmlns:a16="http://schemas.microsoft.com/office/drawing/2014/main" id="{9B4C1101-6227-46F0-BD2B-EB5CEB067A7D}"/>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5" name="Ink 74">
                  <a:extLst>
                    <a:ext uri="{FF2B5EF4-FFF2-40B4-BE49-F238E27FC236}">
                      <a16:creationId xmlns:a16="http://schemas.microsoft.com/office/drawing/2014/main" id="{C7E278A9-0A2C-4018-9113-734F66F0D4D3}"/>
                    </a:ext>
                  </a:extLst>
                </p14:cNvPr>
                <p14:cNvContentPartPr/>
                <p14:nvPr/>
              </p14:nvContentPartPr>
              <p14:xfrm>
                <a:off x="1492948" y="2192788"/>
                <a:ext cx="794520" cy="668880"/>
              </p14:xfrm>
            </p:contentPart>
          </mc:Choice>
          <mc:Fallback xmlns="">
            <p:pic>
              <p:nvPicPr>
                <p:cNvPr id="75" name="Ink 74">
                  <a:extLst>
                    <a:ext uri="{FF2B5EF4-FFF2-40B4-BE49-F238E27FC236}">
                      <a16:creationId xmlns:a16="http://schemas.microsoft.com/office/drawing/2014/main" id="{C7E278A9-0A2C-4018-9113-734F66F0D4D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6" name="Ink 75">
                  <a:extLst>
                    <a:ext uri="{FF2B5EF4-FFF2-40B4-BE49-F238E27FC236}">
                      <a16:creationId xmlns:a16="http://schemas.microsoft.com/office/drawing/2014/main" id="{BA8F238B-7A3C-4B07-BC41-9D93FADD72C2}"/>
                    </a:ext>
                  </a:extLst>
                </p14:cNvPr>
                <p14:cNvContentPartPr/>
                <p14:nvPr/>
              </p14:nvContentPartPr>
              <p14:xfrm>
                <a:off x="1918108" y="2913508"/>
                <a:ext cx="18360" cy="719280"/>
              </p14:xfrm>
            </p:contentPart>
          </mc:Choice>
          <mc:Fallback xmlns="">
            <p:pic>
              <p:nvPicPr>
                <p:cNvPr id="76" name="Ink 75">
                  <a:extLst>
                    <a:ext uri="{FF2B5EF4-FFF2-40B4-BE49-F238E27FC236}">
                      <a16:creationId xmlns:a16="http://schemas.microsoft.com/office/drawing/2014/main" id="{BA8F238B-7A3C-4B07-BC41-9D93FADD72C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8" name="Ink 77">
                  <a:extLst>
                    <a:ext uri="{FF2B5EF4-FFF2-40B4-BE49-F238E27FC236}">
                      <a16:creationId xmlns:a16="http://schemas.microsoft.com/office/drawing/2014/main" id="{F3178C72-D77C-467C-B369-6F149CF3019D}"/>
                    </a:ext>
                  </a:extLst>
                </p14:cNvPr>
                <p14:cNvContentPartPr/>
                <p14:nvPr/>
              </p14:nvContentPartPr>
              <p14:xfrm>
                <a:off x="1355068" y="3200428"/>
                <a:ext cx="572400" cy="295560"/>
              </p14:xfrm>
            </p:contentPart>
          </mc:Choice>
          <mc:Fallback xmlns="">
            <p:pic>
              <p:nvPicPr>
                <p:cNvPr id="78" name="Ink 77">
                  <a:extLst>
                    <a:ext uri="{FF2B5EF4-FFF2-40B4-BE49-F238E27FC236}">
                      <a16:creationId xmlns:a16="http://schemas.microsoft.com/office/drawing/2014/main" id="{F3178C72-D77C-467C-B369-6F149CF3019D}"/>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3" name="Ink 82">
                  <a:extLst>
                    <a:ext uri="{FF2B5EF4-FFF2-40B4-BE49-F238E27FC236}">
                      <a16:creationId xmlns:a16="http://schemas.microsoft.com/office/drawing/2014/main" id="{06A2F363-9C4E-424C-9C8F-4A59F8FC6B5A}"/>
                    </a:ext>
                  </a:extLst>
                </p14:cNvPr>
                <p14:cNvContentPartPr/>
                <p14:nvPr/>
              </p14:nvContentPartPr>
              <p14:xfrm>
                <a:off x="1963108" y="3218068"/>
                <a:ext cx="242640" cy="221040"/>
              </p14:xfrm>
            </p:contentPart>
          </mc:Choice>
          <mc:Fallback xmlns="">
            <p:pic>
              <p:nvPicPr>
                <p:cNvPr id="83" name="Ink 82">
                  <a:extLst>
                    <a:ext uri="{FF2B5EF4-FFF2-40B4-BE49-F238E27FC236}">
                      <a16:creationId xmlns:a16="http://schemas.microsoft.com/office/drawing/2014/main" id="{06A2F363-9C4E-424C-9C8F-4A59F8FC6B5A}"/>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9" name="Ink 88">
                  <a:extLst>
                    <a:ext uri="{FF2B5EF4-FFF2-40B4-BE49-F238E27FC236}">
                      <a16:creationId xmlns:a16="http://schemas.microsoft.com/office/drawing/2014/main" id="{A651659D-536A-49D9-9AA2-29BB9A783695}"/>
                    </a:ext>
                  </a:extLst>
                </p14:cNvPr>
                <p14:cNvContentPartPr/>
                <p14:nvPr/>
              </p14:nvContentPartPr>
              <p14:xfrm>
                <a:off x="1251028" y="3630628"/>
                <a:ext cx="671760" cy="755280"/>
              </p14:xfrm>
            </p:contentPart>
          </mc:Choice>
          <mc:Fallback xmlns="">
            <p:pic>
              <p:nvPicPr>
                <p:cNvPr id="89" name="Ink 88">
                  <a:extLst>
                    <a:ext uri="{FF2B5EF4-FFF2-40B4-BE49-F238E27FC236}">
                      <a16:creationId xmlns:a16="http://schemas.microsoft.com/office/drawing/2014/main" id="{A651659D-536A-49D9-9AA2-29BB9A78369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2" name="Ink 91">
                  <a:extLst>
                    <a:ext uri="{FF2B5EF4-FFF2-40B4-BE49-F238E27FC236}">
                      <a16:creationId xmlns:a16="http://schemas.microsoft.com/office/drawing/2014/main" id="{65B71AE9-B53C-44CE-9C22-74712648715D}"/>
                    </a:ext>
                  </a:extLst>
                </p14:cNvPr>
                <p14:cNvContentPartPr/>
                <p14:nvPr/>
              </p14:nvContentPartPr>
              <p14:xfrm>
                <a:off x="1998748" y="3755908"/>
                <a:ext cx="518760" cy="378000"/>
              </p14:xfrm>
            </p:contentPart>
          </mc:Choice>
          <mc:Fallback xmlns="">
            <p:pic>
              <p:nvPicPr>
                <p:cNvPr id="92" name="Ink 91">
                  <a:extLst>
                    <a:ext uri="{FF2B5EF4-FFF2-40B4-BE49-F238E27FC236}">
                      <a16:creationId xmlns:a16="http://schemas.microsoft.com/office/drawing/2014/main" id="{65B71AE9-B53C-44CE-9C22-74712648715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93" name="Group 92">
            <a:extLst>
              <a:ext uri="{FF2B5EF4-FFF2-40B4-BE49-F238E27FC236}">
                <a16:creationId xmlns:a16="http://schemas.microsoft.com/office/drawing/2014/main" id="{EE96A8F7-A355-4CB8-8835-253A26C538EA}"/>
              </a:ext>
            </a:extLst>
          </p:cNvPr>
          <p:cNvGrpSpPr/>
          <p:nvPr/>
        </p:nvGrpSpPr>
        <p:grpSpPr>
          <a:xfrm>
            <a:off x="1459383" y="3299024"/>
            <a:ext cx="351720" cy="637560"/>
            <a:chOff x="1010630" y="3263694"/>
            <a:chExt cx="351720" cy="637560"/>
          </a:xfrm>
        </p:grpSpPr>
        <mc:AlternateContent xmlns:mc="http://schemas.openxmlformats.org/markup-compatibility/2006" xmlns:p14="http://schemas.microsoft.com/office/powerpoint/2010/main">
          <mc:Choice Requires="p14">
            <p:contentPart p14:bwMode="auto" r:id="rId87">
              <p14:nvContentPartPr>
                <p14:cNvPr id="94" name="Ink 93">
                  <a:extLst>
                    <a:ext uri="{FF2B5EF4-FFF2-40B4-BE49-F238E27FC236}">
                      <a16:creationId xmlns:a16="http://schemas.microsoft.com/office/drawing/2014/main" id="{D7C34D27-2FE5-4444-8E55-3719FD3C32BA}"/>
                    </a:ext>
                  </a:extLst>
                </p14:cNvPr>
                <p14:cNvContentPartPr/>
                <p14:nvPr/>
              </p14:nvContentPartPr>
              <p14:xfrm>
                <a:off x="1010630" y="3263694"/>
                <a:ext cx="351720" cy="349920"/>
              </p14:xfrm>
            </p:contentPart>
          </mc:Choice>
          <mc:Fallback xmlns="">
            <p:pic>
              <p:nvPicPr>
                <p:cNvPr id="94" name="Ink 93">
                  <a:extLst>
                    <a:ext uri="{FF2B5EF4-FFF2-40B4-BE49-F238E27FC236}">
                      <a16:creationId xmlns:a16="http://schemas.microsoft.com/office/drawing/2014/main" id="{D7C34D27-2FE5-4444-8E55-3719FD3C32BA}"/>
                    </a:ext>
                  </a:extLst>
                </p:cNvPr>
                <p:cNvPicPr/>
                <p:nvPr/>
              </p:nvPicPr>
              <p:blipFill>
                <a:blip r:embed="rId68"/>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5" name="Ink 94">
                  <a:extLst>
                    <a:ext uri="{FF2B5EF4-FFF2-40B4-BE49-F238E27FC236}">
                      <a16:creationId xmlns:a16="http://schemas.microsoft.com/office/drawing/2014/main" id="{39669BC3-5F11-47CE-A10C-2A54C948D810}"/>
                    </a:ext>
                  </a:extLst>
                </p14:cNvPr>
                <p14:cNvContentPartPr/>
                <p14:nvPr/>
              </p14:nvContentPartPr>
              <p14:xfrm>
                <a:off x="1212950" y="3620094"/>
                <a:ext cx="360" cy="281160"/>
              </p14:xfrm>
            </p:contentPart>
          </mc:Choice>
          <mc:Fallback xmlns="">
            <p:pic>
              <p:nvPicPr>
                <p:cNvPr id="95" name="Ink 94">
                  <a:extLst>
                    <a:ext uri="{FF2B5EF4-FFF2-40B4-BE49-F238E27FC236}">
                      <a16:creationId xmlns:a16="http://schemas.microsoft.com/office/drawing/2014/main" id="{39669BC3-5F11-47CE-A10C-2A54C948D810}"/>
                    </a:ext>
                  </a:extLst>
                </p:cNvPr>
                <p:cNvPicPr/>
                <p:nvPr/>
              </p:nvPicPr>
              <p:blipFill>
                <a:blip r:embed="rId70"/>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6" name="Ink 95">
                  <a:extLst>
                    <a:ext uri="{FF2B5EF4-FFF2-40B4-BE49-F238E27FC236}">
                      <a16:creationId xmlns:a16="http://schemas.microsoft.com/office/drawing/2014/main" id="{BD3BD322-92C7-432D-A2EB-FD074BECCBA4}"/>
                    </a:ext>
                  </a:extLst>
                </p14:cNvPr>
                <p14:cNvContentPartPr/>
                <p14:nvPr/>
              </p14:nvContentPartPr>
              <p14:xfrm>
                <a:off x="1063910" y="3685254"/>
                <a:ext cx="121320" cy="73800"/>
              </p14:xfrm>
            </p:contentPart>
          </mc:Choice>
          <mc:Fallback xmlns="">
            <p:pic>
              <p:nvPicPr>
                <p:cNvPr id="96" name="Ink 95">
                  <a:extLst>
                    <a:ext uri="{FF2B5EF4-FFF2-40B4-BE49-F238E27FC236}">
                      <a16:creationId xmlns:a16="http://schemas.microsoft.com/office/drawing/2014/main" id="{BD3BD322-92C7-432D-A2EB-FD074BECCBA4}"/>
                    </a:ext>
                  </a:extLst>
                </p:cNvPr>
                <p:cNvPicPr/>
                <p:nvPr/>
              </p:nvPicPr>
              <p:blipFill>
                <a:blip r:embed="rId72"/>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7" name="Ink 96">
                  <a:extLst>
                    <a:ext uri="{FF2B5EF4-FFF2-40B4-BE49-F238E27FC236}">
                      <a16:creationId xmlns:a16="http://schemas.microsoft.com/office/drawing/2014/main" id="{714496EA-8CD1-4378-901F-4A7EDC8A32BA}"/>
                    </a:ext>
                  </a:extLst>
                </p14:cNvPr>
                <p14:cNvContentPartPr/>
                <p14:nvPr/>
              </p14:nvContentPartPr>
              <p14:xfrm>
                <a:off x="1222310" y="3703974"/>
                <a:ext cx="96120" cy="92880"/>
              </p14:xfrm>
            </p:contentPart>
          </mc:Choice>
          <mc:Fallback xmlns="">
            <p:pic>
              <p:nvPicPr>
                <p:cNvPr id="97" name="Ink 96">
                  <a:extLst>
                    <a:ext uri="{FF2B5EF4-FFF2-40B4-BE49-F238E27FC236}">
                      <a16:creationId xmlns:a16="http://schemas.microsoft.com/office/drawing/2014/main" id="{714496EA-8CD1-4378-901F-4A7EDC8A32BA}"/>
                    </a:ext>
                  </a:extLst>
                </p:cNvPr>
                <p:cNvPicPr/>
                <p:nvPr/>
              </p:nvPicPr>
              <p:blipFill>
                <a:blip r:embed="rId74"/>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1">
            <p14:nvContentPartPr>
              <p14:cNvPr id="98" name="Ink 97">
                <a:extLst>
                  <a:ext uri="{FF2B5EF4-FFF2-40B4-BE49-F238E27FC236}">
                    <a16:creationId xmlns:a16="http://schemas.microsoft.com/office/drawing/2014/main" id="{D9C4A918-6ECB-4C5F-A486-2120BAB2FD68}"/>
                  </a:ext>
                </a:extLst>
              </p14:cNvPr>
              <p14:cNvContentPartPr/>
              <p14:nvPr/>
            </p14:nvContentPartPr>
            <p14:xfrm>
              <a:off x="1424103" y="3916784"/>
              <a:ext cx="228600" cy="243720"/>
            </p14:xfrm>
          </p:contentPart>
        </mc:Choice>
        <mc:Fallback xmlns="">
          <p:pic>
            <p:nvPicPr>
              <p:cNvPr id="98" name="Ink 97">
                <a:extLst>
                  <a:ext uri="{FF2B5EF4-FFF2-40B4-BE49-F238E27FC236}">
                    <a16:creationId xmlns:a16="http://schemas.microsoft.com/office/drawing/2014/main" id="{D9C4A918-6ECB-4C5F-A486-2120BAB2FD68}"/>
                  </a:ext>
                </a:extLst>
              </p:cNvPr>
              <p:cNvPicPr/>
              <p:nvPr/>
            </p:nvPicPr>
            <p:blipFill>
              <a:blip r:embed="rId76"/>
              <a:stretch>
                <a:fillRect/>
              </a:stretch>
            </p:blipFill>
            <p:spPr>
              <a:xfrm>
                <a:off x="1415103" y="3908144"/>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9" name="Ink 98">
                <a:extLst>
                  <a:ext uri="{FF2B5EF4-FFF2-40B4-BE49-F238E27FC236}">
                    <a16:creationId xmlns:a16="http://schemas.microsoft.com/office/drawing/2014/main" id="{9DFDE8DE-C5C5-424E-911C-B5CDFF30F3A1}"/>
                  </a:ext>
                </a:extLst>
              </p14:cNvPr>
              <p14:cNvContentPartPr/>
              <p14:nvPr/>
            </p14:nvContentPartPr>
            <p14:xfrm>
              <a:off x="1624263" y="3963224"/>
              <a:ext cx="224640" cy="270000"/>
            </p14:xfrm>
          </p:contentPart>
        </mc:Choice>
        <mc:Fallback xmlns="">
          <p:pic>
            <p:nvPicPr>
              <p:cNvPr id="99" name="Ink 98">
                <a:extLst>
                  <a:ext uri="{FF2B5EF4-FFF2-40B4-BE49-F238E27FC236}">
                    <a16:creationId xmlns:a16="http://schemas.microsoft.com/office/drawing/2014/main" id="{9DFDE8DE-C5C5-424E-911C-B5CDFF30F3A1}"/>
                  </a:ext>
                </a:extLst>
              </p:cNvPr>
              <p:cNvPicPr/>
              <p:nvPr/>
            </p:nvPicPr>
            <p:blipFill>
              <a:blip r:embed="rId78"/>
              <a:stretch>
                <a:fillRect/>
              </a:stretch>
            </p:blipFill>
            <p:spPr>
              <a:xfrm>
                <a:off x="1615623" y="3954224"/>
                <a:ext cx="242280" cy="287640"/>
              </a:xfrm>
              <a:prstGeom prst="rect">
                <a:avLst/>
              </a:prstGeom>
            </p:spPr>
          </p:pic>
        </mc:Fallback>
      </mc:AlternateContent>
      <p:grpSp>
        <p:nvGrpSpPr>
          <p:cNvPr id="100" name="Group 99">
            <a:extLst>
              <a:ext uri="{FF2B5EF4-FFF2-40B4-BE49-F238E27FC236}">
                <a16:creationId xmlns:a16="http://schemas.microsoft.com/office/drawing/2014/main" id="{BEC7FF6C-1135-4A95-B9F1-9AC16E4A1CB7}"/>
              </a:ext>
            </a:extLst>
          </p:cNvPr>
          <p:cNvGrpSpPr/>
          <p:nvPr/>
        </p:nvGrpSpPr>
        <p:grpSpPr>
          <a:xfrm>
            <a:off x="1890730" y="3493847"/>
            <a:ext cx="351720" cy="637560"/>
            <a:chOff x="1010630" y="3263694"/>
            <a:chExt cx="351720" cy="637560"/>
          </a:xfrm>
        </p:grpSpPr>
        <mc:AlternateContent xmlns:mc="http://schemas.openxmlformats.org/markup-compatibility/2006" xmlns:p14="http://schemas.microsoft.com/office/powerpoint/2010/main">
          <mc:Choice Requires="p14">
            <p:contentPart p14:bwMode="auto" r:id="rId93">
              <p14:nvContentPartPr>
                <p14:cNvPr id="101" name="Ink 100">
                  <a:extLst>
                    <a:ext uri="{FF2B5EF4-FFF2-40B4-BE49-F238E27FC236}">
                      <a16:creationId xmlns:a16="http://schemas.microsoft.com/office/drawing/2014/main" id="{2071E511-F45B-4F8E-AD21-E63B6C31E39B}"/>
                    </a:ext>
                  </a:extLst>
                </p14:cNvPr>
                <p14:cNvContentPartPr/>
                <p14:nvPr/>
              </p14:nvContentPartPr>
              <p14:xfrm>
                <a:off x="1010630" y="3263694"/>
                <a:ext cx="351720" cy="349920"/>
              </p14:xfrm>
            </p:contentPart>
          </mc:Choice>
          <mc:Fallback xmlns="">
            <p:pic>
              <p:nvPicPr>
                <p:cNvPr id="101" name="Ink 100">
                  <a:extLst>
                    <a:ext uri="{FF2B5EF4-FFF2-40B4-BE49-F238E27FC236}">
                      <a16:creationId xmlns:a16="http://schemas.microsoft.com/office/drawing/2014/main" id="{2071E511-F45B-4F8E-AD21-E63B6C31E39B}"/>
                    </a:ext>
                  </a:extLst>
                </p:cNvPr>
                <p:cNvPicPr/>
                <p:nvPr/>
              </p:nvPicPr>
              <p:blipFill>
                <a:blip r:embed="rId68"/>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2" name="Ink 101">
                  <a:extLst>
                    <a:ext uri="{FF2B5EF4-FFF2-40B4-BE49-F238E27FC236}">
                      <a16:creationId xmlns:a16="http://schemas.microsoft.com/office/drawing/2014/main" id="{C12C52FB-A1DF-4D80-97E6-AEBBE0274944}"/>
                    </a:ext>
                  </a:extLst>
                </p14:cNvPr>
                <p14:cNvContentPartPr/>
                <p14:nvPr/>
              </p14:nvContentPartPr>
              <p14:xfrm>
                <a:off x="1212950" y="3620094"/>
                <a:ext cx="360" cy="281160"/>
              </p14:xfrm>
            </p:contentPart>
          </mc:Choice>
          <mc:Fallback xmlns="">
            <p:pic>
              <p:nvPicPr>
                <p:cNvPr id="102" name="Ink 101">
                  <a:extLst>
                    <a:ext uri="{FF2B5EF4-FFF2-40B4-BE49-F238E27FC236}">
                      <a16:creationId xmlns:a16="http://schemas.microsoft.com/office/drawing/2014/main" id="{C12C52FB-A1DF-4D80-97E6-AEBBE0274944}"/>
                    </a:ext>
                  </a:extLst>
                </p:cNvPr>
                <p:cNvPicPr/>
                <p:nvPr/>
              </p:nvPicPr>
              <p:blipFill>
                <a:blip r:embed="rId70"/>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3" name="Ink 102">
                  <a:extLst>
                    <a:ext uri="{FF2B5EF4-FFF2-40B4-BE49-F238E27FC236}">
                      <a16:creationId xmlns:a16="http://schemas.microsoft.com/office/drawing/2014/main" id="{33DA6F84-EF1B-4B5D-B3A0-7DE4D8D28B14}"/>
                    </a:ext>
                  </a:extLst>
                </p14:cNvPr>
                <p14:cNvContentPartPr/>
                <p14:nvPr/>
              </p14:nvContentPartPr>
              <p14:xfrm>
                <a:off x="1063910" y="3685254"/>
                <a:ext cx="121320" cy="73800"/>
              </p14:xfrm>
            </p:contentPart>
          </mc:Choice>
          <mc:Fallback xmlns="">
            <p:pic>
              <p:nvPicPr>
                <p:cNvPr id="103" name="Ink 102">
                  <a:extLst>
                    <a:ext uri="{FF2B5EF4-FFF2-40B4-BE49-F238E27FC236}">
                      <a16:creationId xmlns:a16="http://schemas.microsoft.com/office/drawing/2014/main" id="{33DA6F84-EF1B-4B5D-B3A0-7DE4D8D28B14}"/>
                    </a:ext>
                  </a:extLst>
                </p:cNvPr>
                <p:cNvPicPr/>
                <p:nvPr/>
              </p:nvPicPr>
              <p:blipFill>
                <a:blip r:embed="rId72"/>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4" name="Ink 103">
                  <a:extLst>
                    <a:ext uri="{FF2B5EF4-FFF2-40B4-BE49-F238E27FC236}">
                      <a16:creationId xmlns:a16="http://schemas.microsoft.com/office/drawing/2014/main" id="{3B12E1E9-E25B-43B1-9729-597B4BF291A1}"/>
                    </a:ext>
                  </a:extLst>
                </p14:cNvPr>
                <p14:cNvContentPartPr/>
                <p14:nvPr/>
              </p14:nvContentPartPr>
              <p14:xfrm>
                <a:off x="1222310" y="3703974"/>
                <a:ext cx="96120" cy="92880"/>
              </p14:xfrm>
            </p:contentPart>
          </mc:Choice>
          <mc:Fallback xmlns="">
            <p:pic>
              <p:nvPicPr>
                <p:cNvPr id="104" name="Ink 103">
                  <a:extLst>
                    <a:ext uri="{FF2B5EF4-FFF2-40B4-BE49-F238E27FC236}">
                      <a16:creationId xmlns:a16="http://schemas.microsoft.com/office/drawing/2014/main" id="{3B12E1E9-E25B-43B1-9729-597B4BF291A1}"/>
                    </a:ext>
                  </a:extLst>
                </p:cNvPr>
                <p:cNvPicPr/>
                <p:nvPr/>
              </p:nvPicPr>
              <p:blipFill>
                <a:blip r:embed="rId74"/>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7">
            <p14:nvContentPartPr>
              <p14:cNvPr id="105" name="Ink 104">
                <a:extLst>
                  <a:ext uri="{FF2B5EF4-FFF2-40B4-BE49-F238E27FC236}">
                    <a16:creationId xmlns:a16="http://schemas.microsoft.com/office/drawing/2014/main" id="{094B3077-8EC4-455F-BEBB-78D1CA2D255C}"/>
                  </a:ext>
                </a:extLst>
              </p14:cNvPr>
              <p14:cNvContentPartPr/>
              <p14:nvPr/>
            </p14:nvContentPartPr>
            <p14:xfrm>
              <a:off x="1855450" y="4111607"/>
              <a:ext cx="228600" cy="243720"/>
            </p14:xfrm>
          </p:contentPart>
        </mc:Choice>
        <mc:Fallback xmlns="">
          <p:pic>
            <p:nvPicPr>
              <p:cNvPr id="105" name="Ink 104">
                <a:extLst>
                  <a:ext uri="{FF2B5EF4-FFF2-40B4-BE49-F238E27FC236}">
                    <a16:creationId xmlns:a16="http://schemas.microsoft.com/office/drawing/2014/main" id="{094B3077-8EC4-455F-BEBB-78D1CA2D255C}"/>
                  </a:ext>
                </a:extLst>
              </p:cNvPr>
              <p:cNvPicPr/>
              <p:nvPr/>
            </p:nvPicPr>
            <p:blipFill>
              <a:blip r:embed="rId76"/>
              <a:stretch>
                <a:fillRect/>
              </a:stretch>
            </p:blipFill>
            <p:spPr>
              <a:xfrm>
                <a:off x="1846450" y="4102967"/>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6" name="Ink 105">
                <a:extLst>
                  <a:ext uri="{FF2B5EF4-FFF2-40B4-BE49-F238E27FC236}">
                    <a16:creationId xmlns:a16="http://schemas.microsoft.com/office/drawing/2014/main" id="{9C84B45E-3BD7-414B-8810-48E58EA57519}"/>
                  </a:ext>
                </a:extLst>
              </p14:cNvPr>
              <p14:cNvContentPartPr/>
              <p14:nvPr/>
            </p14:nvContentPartPr>
            <p14:xfrm>
              <a:off x="2055610" y="4158047"/>
              <a:ext cx="224640" cy="270000"/>
            </p14:xfrm>
          </p:contentPart>
        </mc:Choice>
        <mc:Fallback xmlns="">
          <p:pic>
            <p:nvPicPr>
              <p:cNvPr id="106" name="Ink 105">
                <a:extLst>
                  <a:ext uri="{FF2B5EF4-FFF2-40B4-BE49-F238E27FC236}">
                    <a16:creationId xmlns:a16="http://schemas.microsoft.com/office/drawing/2014/main" id="{9C84B45E-3BD7-414B-8810-48E58EA57519}"/>
                  </a:ext>
                </a:extLst>
              </p:cNvPr>
              <p:cNvPicPr/>
              <p:nvPr/>
            </p:nvPicPr>
            <p:blipFill>
              <a:blip r:embed="rId78"/>
              <a:stretch>
                <a:fillRect/>
              </a:stretch>
            </p:blipFill>
            <p:spPr>
              <a:xfrm>
                <a:off x="2046970" y="4149047"/>
                <a:ext cx="242280" cy="287640"/>
              </a:xfrm>
              <a:prstGeom prst="rect">
                <a:avLst/>
              </a:prstGeom>
            </p:spPr>
          </p:pic>
        </mc:Fallback>
      </mc:AlternateContent>
      <p:grpSp>
        <p:nvGrpSpPr>
          <p:cNvPr id="107" name="Group 106">
            <a:extLst>
              <a:ext uri="{FF2B5EF4-FFF2-40B4-BE49-F238E27FC236}">
                <a16:creationId xmlns:a16="http://schemas.microsoft.com/office/drawing/2014/main" id="{0B08A0C2-615A-47E5-9EFD-31522998B9F3}"/>
              </a:ext>
            </a:extLst>
          </p:cNvPr>
          <p:cNvGrpSpPr/>
          <p:nvPr/>
        </p:nvGrpSpPr>
        <p:grpSpPr>
          <a:xfrm>
            <a:off x="5107654" y="1043075"/>
            <a:ext cx="478135" cy="1026670"/>
            <a:chOff x="5527828" y="205588"/>
            <a:chExt cx="1009800" cy="2168280"/>
          </a:xfrm>
        </p:grpSpPr>
        <mc:AlternateContent xmlns:mc="http://schemas.openxmlformats.org/markup-compatibility/2006" xmlns:p14="http://schemas.microsoft.com/office/powerpoint/2010/main">
          <mc:Choice Requires="p14">
            <p:contentPart p14:bwMode="auto" r:id="rId99">
              <p14:nvContentPartPr>
                <p14:cNvPr id="108" name="Ink 107">
                  <a:extLst>
                    <a:ext uri="{FF2B5EF4-FFF2-40B4-BE49-F238E27FC236}">
                      <a16:creationId xmlns:a16="http://schemas.microsoft.com/office/drawing/2014/main" id="{D4455942-5EA5-4144-BF25-4E8DC9EEC179}"/>
                    </a:ext>
                  </a:extLst>
                </p14:cNvPr>
                <p14:cNvContentPartPr/>
                <p14:nvPr/>
              </p14:nvContentPartPr>
              <p14:xfrm>
                <a:off x="5593708" y="205588"/>
                <a:ext cx="844200" cy="754920"/>
              </p14:xfrm>
            </p:contentPart>
          </mc:Choice>
          <mc:Fallback xmlns="">
            <p:pic>
              <p:nvPicPr>
                <p:cNvPr id="108" name="Ink 107">
                  <a:extLst>
                    <a:ext uri="{FF2B5EF4-FFF2-40B4-BE49-F238E27FC236}">
                      <a16:creationId xmlns:a16="http://schemas.microsoft.com/office/drawing/2014/main" id="{D4455942-5EA5-4144-BF25-4E8DC9EEC179}"/>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9" name="Ink 108">
                  <a:extLst>
                    <a:ext uri="{FF2B5EF4-FFF2-40B4-BE49-F238E27FC236}">
                      <a16:creationId xmlns:a16="http://schemas.microsoft.com/office/drawing/2014/main" id="{D6B420F1-114B-4D53-BC4B-03301E505D8B}"/>
                    </a:ext>
                  </a:extLst>
                </p14:cNvPr>
                <p14:cNvContentPartPr/>
                <p14:nvPr/>
              </p14:nvContentPartPr>
              <p14:xfrm>
                <a:off x="6023188" y="1003708"/>
                <a:ext cx="64080" cy="695880"/>
              </p14:xfrm>
            </p:contentPart>
          </mc:Choice>
          <mc:Fallback xmlns="">
            <p:pic>
              <p:nvPicPr>
                <p:cNvPr id="109" name="Ink 108">
                  <a:extLst>
                    <a:ext uri="{FF2B5EF4-FFF2-40B4-BE49-F238E27FC236}">
                      <a16:creationId xmlns:a16="http://schemas.microsoft.com/office/drawing/2014/main" id="{D6B420F1-114B-4D53-BC4B-03301E505D8B}"/>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0" name="Ink 109">
                  <a:extLst>
                    <a:ext uri="{FF2B5EF4-FFF2-40B4-BE49-F238E27FC236}">
                      <a16:creationId xmlns:a16="http://schemas.microsoft.com/office/drawing/2014/main" id="{D32DFD8A-4970-4832-A6B4-74A0FDCF31DE}"/>
                    </a:ext>
                  </a:extLst>
                </p14:cNvPr>
                <p14:cNvContentPartPr/>
                <p14:nvPr/>
              </p14:nvContentPartPr>
              <p14:xfrm>
                <a:off x="5527828" y="1384228"/>
                <a:ext cx="442800" cy="183240"/>
              </p14:xfrm>
            </p:contentPart>
          </mc:Choice>
          <mc:Fallback xmlns="">
            <p:pic>
              <p:nvPicPr>
                <p:cNvPr id="110" name="Ink 109">
                  <a:extLst>
                    <a:ext uri="{FF2B5EF4-FFF2-40B4-BE49-F238E27FC236}">
                      <a16:creationId xmlns:a16="http://schemas.microsoft.com/office/drawing/2014/main" id="{D32DFD8A-4970-4832-A6B4-74A0FDCF31DE}"/>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11" name="Ink 110">
                  <a:extLst>
                    <a:ext uri="{FF2B5EF4-FFF2-40B4-BE49-F238E27FC236}">
                      <a16:creationId xmlns:a16="http://schemas.microsoft.com/office/drawing/2014/main" id="{A633A466-5D22-4AC8-A4C4-5D465EEFE150}"/>
                    </a:ext>
                  </a:extLst>
                </p14:cNvPr>
                <p14:cNvContentPartPr/>
                <p14:nvPr/>
              </p14:nvContentPartPr>
              <p14:xfrm>
                <a:off x="6068908" y="1369828"/>
                <a:ext cx="417240" cy="360360"/>
              </p14:xfrm>
            </p:contentPart>
          </mc:Choice>
          <mc:Fallback xmlns="">
            <p:pic>
              <p:nvPicPr>
                <p:cNvPr id="111" name="Ink 110">
                  <a:extLst>
                    <a:ext uri="{FF2B5EF4-FFF2-40B4-BE49-F238E27FC236}">
                      <a16:creationId xmlns:a16="http://schemas.microsoft.com/office/drawing/2014/main" id="{A633A466-5D22-4AC8-A4C4-5D465EEFE150}"/>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12" name="Ink 111">
                  <a:extLst>
                    <a:ext uri="{FF2B5EF4-FFF2-40B4-BE49-F238E27FC236}">
                      <a16:creationId xmlns:a16="http://schemas.microsoft.com/office/drawing/2014/main" id="{53EC0019-472E-4916-9479-072C85AEADE9}"/>
                    </a:ext>
                  </a:extLst>
                </p14:cNvPr>
                <p14:cNvContentPartPr/>
                <p14:nvPr/>
              </p14:nvContentPartPr>
              <p14:xfrm>
                <a:off x="5596588" y="1730188"/>
                <a:ext cx="410040" cy="399240"/>
              </p14:xfrm>
            </p:contentPart>
          </mc:Choice>
          <mc:Fallback xmlns="">
            <p:pic>
              <p:nvPicPr>
                <p:cNvPr id="112" name="Ink 111">
                  <a:extLst>
                    <a:ext uri="{FF2B5EF4-FFF2-40B4-BE49-F238E27FC236}">
                      <a16:creationId xmlns:a16="http://schemas.microsoft.com/office/drawing/2014/main" id="{53EC0019-472E-4916-9479-072C85AEADE9}"/>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3" name="Ink 112">
                  <a:extLst>
                    <a:ext uri="{FF2B5EF4-FFF2-40B4-BE49-F238E27FC236}">
                      <a16:creationId xmlns:a16="http://schemas.microsoft.com/office/drawing/2014/main" id="{CCDB8B55-93BF-4B24-AE29-5E29CA590CB7}"/>
                    </a:ext>
                  </a:extLst>
                </p14:cNvPr>
                <p14:cNvContentPartPr/>
                <p14:nvPr/>
              </p14:nvContentPartPr>
              <p14:xfrm>
                <a:off x="5952628" y="1801828"/>
                <a:ext cx="585000" cy="572040"/>
              </p14:xfrm>
            </p:contentPart>
          </mc:Choice>
          <mc:Fallback xmlns="">
            <p:pic>
              <p:nvPicPr>
                <p:cNvPr id="113" name="Ink 112">
                  <a:extLst>
                    <a:ext uri="{FF2B5EF4-FFF2-40B4-BE49-F238E27FC236}">
                      <a16:creationId xmlns:a16="http://schemas.microsoft.com/office/drawing/2014/main" id="{CCDB8B55-93BF-4B24-AE29-5E29CA590CB7}"/>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14" name="Group 113">
            <a:extLst>
              <a:ext uri="{FF2B5EF4-FFF2-40B4-BE49-F238E27FC236}">
                <a16:creationId xmlns:a16="http://schemas.microsoft.com/office/drawing/2014/main" id="{D6F1451A-1014-474A-97B5-1004A033B084}"/>
              </a:ext>
            </a:extLst>
          </p:cNvPr>
          <p:cNvGrpSpPr/>
          <p:nvPr/>
        </p:nvGrpSpPr>
        <p:grpSpPr>
          <a:xfrm>
            <a:off x="5419508" y="911932"/>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E0224C83-A6A0-4571-BCE1-EA3D5A590D78}"/>
                    </a:ext>
                  </a:extLst>
                </p14:cNvPr>
                <p14:cNvContentPartPr/>
                <p14:nvPr/>
              </p14:nvContentPartPr>
              <p14:xfrm>
                <a:off x="5593708" y="205588"/>
                <a:ext cx="844200" cy="754920"/>
              </p14:xfrm>
            </p:contentPart>
          </mc:Choice>
          <mc:Fallback xmlns="">
            <p:pic>
              <p:nvPicPr>
                <p:cNvPr id="115" name="Ink 114">
                  <a:extLst>
                    <a:ext uri="{FF2B5EF4-FFF2-40B4-BE49-F238E27FC236}">
                      <a16:creationId xmlns:a16="http://schemas.microsoft.com/office/drawing/2014/main" id="{E0224C83-A6A0-4571-BCE1-EA3D5A590D78}"/>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142E78E6-3794-4C35-AAA4-42696F51F3D0}"/>
                    </a:ext>
                  </a:extLst>
                </p14:cNvPr>
                <p14:cNvContentPartPr/>
                <p14:nvPr/>
              </p14:nvContentPartPr>
              <p14:xfrm>
                <a:off x="6023188" y="1003708"/>
                <a:ext cx="64080" cy="695880"/>
              </p14:xfrm>
            </p:contentPart>
          </mc:Choice>
          <mc:Fallback xmlns="">
            <p:pic>
              <p:nvPicPr>
                <p:cNvPr id="116" name="Ink 115">
                  <a:extLst>
                    <a:ext uri="{FF2B5EF4-FFF2-40B4-BE49-F238E27FC236}">
                      <a16:creationId xmlns:a16="http://schemas.microsoft.com/office/drawing/2014/main" id="{142E78E6-3794-4C35-AAA4-42696F51F3D0}"/>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73355B1C-B53F-4147-9328-D734CD705F50}"/>
                    </a:ext>
                  </a:extLst>
                </p14:cNvPr>
                <p14:cNvContentPartPr/>
                <p14:nvPr/>
              </p14:nvContentPartPr>
              <p14:xfrm>
                <a:off x="5527828" y="1384228"/>
                <a:ext cx="442800" cy="183240"/>
              </p14:xfrm>
            </p:contentPart>
          </mc:Choice>
          <mc:Fallback xmlns="">
            <p:pic>
              <p:nvPicPr>
                <p:cNvPr id="117" name="Ink 116">
                  <a:extLst>
                    <a:ext uri="{FF2B5EF4-FFF2-40B4-BE49-F238E27FC236}">
                      <a16:creationId xmlns:a16="http://schemas.microsoft.com/office/drawing/2014/main" id="{73355B1C-B53F-4147-9328-D734CD705F50}"/>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8" name="Ink 117">
                  <a:extLst>
                    <a:ext uri="{FF2B5EF4-FFF2-40B4-BE49-F238E27FC236}">
                      <a16:creationId xmlns:a16="http://schemas.microsoft.com/office/drawing/2014/main" id="{4E0D98E5-800B-438A-9648-BB93E12BDDA4}"/>
                    </a:ext>
                  </a:extLst>
                </p14:cNvPr>
                <p14:cNvContentPartPr/>
                <p14:nvPr/>
              </p14:nvContentPartPr>
              <p14:xfrm>
                <a:off x="6068908" y="1369828"/>
                <a:ext cx="417240" cy="360360"/>
              </p14:xfrm>
            </p:contentPart>
          </mc:Choice>
          <mc:Fallback xmlns="">
            <p:pic>
              <p:nvPicPr>
                <p:cNvPr id="118" name="Ink 117">
                  <a:extLst>
                    <a:ext uri="{FF2B5EF4-FFF2-40B4-BE49-F238E27FC236}">
                      <a16:creationId xmlns:a16="http://schemas.microsoft.com/office/drawing/2014/main" id="{4E0D98E5-800B-438A-9648-BB93E12BDDA4}"/>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9" name="Ink 118">
                  <a:extLst>
                    <a:ext uri="{FF2B5EF4-FFF2-40B4-BE49-F238E27FC236}">
                      <a16:creationId xmlns:a16="http://schemas.microsoft.com/office/drawing/2014/main" id="{664C2F9C-3424-4B29-A48F-D7FDE462053E}"/>
                    </a:ext>
                  </a:extLst>
                </p14:cNvPr>
                <p14:cNvContentPartPr/>
                <p14:nvPr/>
              </p14:nvContentPartPr>
              <p14:xfrm>
                <a:off x="5596588" y="1730188"/>
                <a:ext cx="410040" cy="399240"/>
              </p14:xfrm>
            </p:contentPart>
          </mc:Choice>
          <mc:Fallback xmlns="">
            <p:pic>
              <p:nvPicPr>
                <p:cNvPr id="119" name="Ink 118">
                  <a:extLst>
                    <a:ext uri="{FF2B5EF4-FFF2-40B4-BE49-F238E27FC236}">
                      <a16:creationId xmlns:a16="http://schemas.microsoft.com/office/drawing/2014/main" id="{664C2F9C-3424-4B29-A48F-D7FDE462053E}"/>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0" name="Ink 119">
                  <a:extLst>
                    <a:ext uri="{FF2B5EF4-FFF2-40B4-BE49-F238E27FC236}">
                      <a16:creationId xmlns:a16="http://schemas.microsoft.com/office/drawing/2014/main" id="{19E0361C-70D1-4F0A-BAA4-66679DCCA5C0}"/>
                    </a:ext>
                  </a:extLst>
                </p14:cNvPr>
                <p14:cNvContentPartPr/>
                <p14:nvPr/>
              </p14:nvContentPartPr>
              <p14:xfrm>
                <a:off x="5952628" y="1801828"/>
                <a:ext cx="585000" cy="572040"/>
              </p14:xfrm>
            </p:contentPart>
          </mc:Choice>
          <mc:Fallback xmlns="">
            <p:pic>
              <p:nvPicPr>
                <p:cNvPr id="120" name="Ink 119">
                  <a:extLst>
                    <a:ext uri="{FF2B5EF4-FFF2-40B4-BE49-F238E27FC236}">
                      <a16:creationId xmlns:a16="http://schemas.microsoft.com/office/drawing/2014/main" id="{19E0361C-70D1-4F0A-BAA4-66679DCCA5C0}"/>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21" name="Group 120">
            <a:extLst>
              <a:ext uri="{FF2B5EF4-FFF2-40B4-BE49-F238E27FC236}">
                <a16:creationId xmlns:a16="http://schemas.microsoft.com/office/drawing/2014/main" id="{411ADBA0-ABF0-45F7-B97A-326AEE442880}"/>
              </a:ext>
            </a:extLst>
          </p:cNvPr>
          <p:cNvGrpSpPr/>
          <p:nvPr/>
        </p:nvGrpSpPr>
        <p:grpSpPr>
          <a:xfrm>
            <a:off x="5794480" y="1018016"/>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11">
              <p14:nvContentPartPr>
                <p14:cNvPr id="122" name="Ink 121">
                  <a:extLst>
                    <a:ext uri="{FF2B5EF4-FFF2-40B4-BE49-F238E27FC236}">
                      <a16:creationId xmlns:a16="http://schemas.microsoft.com/office/drawing/2014/main" id="{130FDA2E-C7DD-45DE-858B-ADF3CE793B1E}"/>
                    </a:ext>
                  </a:extLst>
                </p14:cNvPr>
                <p14:cNvContentPartPr/>
                <p14:nvPr/>
              </p14:nvContentPartPr>
              <p14:xfrm>
                <a:off x="5593708" y="205588"/>
                <a:ext cx="844200" cy="754920"/>
              </p14:xfrm>
            </p:contentPart>
          </mc:Choice>
          <mc:Fallback xmlns="">
            <p:pic>
              <p:nvPicPr>
                <p:cNvPr id="122" name="Ink 121">
                  <a:extLst>
                    <a:ext uri="{FF2B5EF4-FFF2-40B4-BE49-F238E27FC236}">
                      <a16:creationId xmlns:a16="http://schemas.microsoft.com/office/drawing/2014/main" id="{130FDA2E-C7DD-45DE-858B-ADF3CE793B1E}"/>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3" name="Ink 122">
                  <a:extLst>
                    <a:ext uri="{FF2B5EF4-FFF2-40B4-BE49-F238E27FC236}">
                      <a16:creationId xmlns:a16="http://schemas.microsoft.com/office/drawing/2014/main" id="{E3F2A47B-49DB-4BDE-A357-A15035D2F179}"/>
                    </a:ext>
                  </a:extLst>
                </p14:cNvPr>
                <p14:cNvContentPartPr/>
                <p14:nvPr/>
              </p14:nvContentPartPr>
              <p14:xfrm>
                <a:off x="6023188" y="1003708"/>
                <a:ext cx="64080" cy="695880"/>
              </p14:xfrm>
            </p:contentPart>
          </mc:Choice>
          <mc:Fallback xmlns="">
            <p:pic>
              <p:nvPicPr>
                <p:cNvPr id="123" name="Ink 122">
                  <a:extLst>
                    <a:ext uri="{FF2B5EF4-FFF2-40B4-BE49-F238E27FC236}">
                      <a16:creationId xmlns:a16="http://schemas.microsoft.com/office/drawing/2014/main" id="{E3F2A47B-49DB-4BDE-A357-A15035D2F179}"/>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Ink 123">
                  <a:extLst>
                    <a:ext uri="{FF2B5EF4-FFF2-40B4-BE49-F238E27FC236}">
                      <a16:creationId xmlns:a16="http://schemas.microsoft.com/office/drawing/2014/main" id="{76EE0793-19FD-4229-A933-5202A1AE2C7F}"/>
                    </a:ext>
                  </a:extLst>
                </p14:cNvPr>
                <p14:cNvContentPartPr/>
                <p14:nvPr/>
              </p14:nvContentPartPr>
              <p14:xfrm>
                <a:off x="5527828" y="1384228"/>
                <a:ext cx="442800" cy="183240"/>
              </p14:xfrm>
            </p:contentPart>
          </mc:Choice>
          <mc:Fallback xmlns="">
            <p:pic>
              <p:nvPicPr>
                <p:cNvPr id="124" name="Ink 123">
                  <a:extLst>
                    <a:ext uri="{FF2B5EF4-FFF2-40B4-BE49-F238E27FC236}">
                      <a16:creationId xmlns:a16="http://schemas.microsoft.com/office/drawing/2014/main" id="{76EE0793-19FD-4229-A933-5202A1AE2C7F}"/>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5" name="Ink 124">
                  <a:extLst>
                    <a:ext uri="{FF2B5EF4-FFF2-40B4-BE49-F238E27FC236}">
                      <a16:creationId xmlns:a16="http://schemas.microsoft.com/office/drawing/2014/main" id="{03D9C5EA-F90C-4960-A913-1A32CA2224B3}"/>
                    </a:ext>
                  </a:extLst>
                </p14:cNvPr>
                <p14:cNvContentPartPr/>
                <p14:nvPr/>
              </p14:nvContentPartPr>
              <p14:xfrm>
                <a:off x="6068908" y="1369828"/>
                <a:ext cx="417240" cy="360360"/>
              </p14:xfrm>
            </p:contentPart>
          </mc:Choice>
          <mc:Fallback xmlns="">
            <p:pic>
              <p:nvPicPr>
                <p:cNvPr id="125" name="Ink 124">
                  <a:extLst>
                    <a:ext uri="{FF2B5EF4-FFF2-40B4-BE49-F238E27FC236}">
                      <a16:creationId xmlns:a16="http://schemas.microsoft.com/office/drawing/2014/main" id="{03D9C5EA-F90C-4960-A913-1A32CA2224B3}"/>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6" name="Ink 125">
                  <a:extLst>
                    <a:ext uri="{FF2B5EF4-FFF2-40B4-BE49-F238E27FC236}">
                      <a16:creationId xmlns:a16="http://schemas.microsoft.com/office/drawing/2014/main" id="{BCC92C8B-D588-4E70-B3AC-F51F63918093}"/>
                    </a:ext>
                  </a:extLst>
                </p14:cNvPr>
                <p14:cNvContentPartPr/>
                <p14:nvPr/>
              </p14:nvContentPartPr>
              <p14:xfrm>
                <a:off x="5596588" y="1730188"/>
                <a:ext cx="410040" cy="399240"/>
              </p14:xfrm>
            </p:contentPart>
          </mc:Choice>
          <mc:Fallback xmlns="">
            <p:pic>
              <p:nvPicPr>
                <p:cNvPr id="126" name="Ink 125">
                  <a:extLst>
                    <a:ext uri="{FF2B5EF4-FFF2-40B4-BE49-F238E27FC236}">
                      <a16:creationId xmlns:a16="http://schemas.microsoft.com/office/drawing/2014/main" id="{BCC92C8B-D588-4E70-B3AC-F51F63918093}"/>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7" name="Ink 126">
                  <a:extLst>
                    <a:ext uri="{FF2B5EF4-FFF2-40B4-BE49-F238E27FC236}">
                      <a16:creationId xmlns:a16="http://schemas.microsoft.com/office/drawing/2014/main" id="{6D85E0D9-C463-4D71-A880-95A25493A64A}"/>
                    </a:ext>
                  </a:extLst>
                </p14:cNvPr>
                <p14:cNvContentPartPr/>
                <p14:nvPr/>
              </p14:nvContentPartPr>
              <p14:xfrm>
                <a:off x="5952628" y="1801828"/>
                <a:ext cx="585000" cy="572040"/>
              </p14:xfrm>
            </p:contentPart>
          </mc:Choice>
          <mc:Fallback xmlns="">
            <p:pic>
              <p:nvPicPr>
                <p:cNvPr id="127" name="Ink 126">
                  <a:extLst>
                    <a:ext uri="{FF2B5EF4-FFF2-40B4-BE49-F238E27FC236}">
                      <a16:creationId xmlns:a16="http://schemas.microsoft.com/office/drawing/2014/main" id="{6D85E0D9-C463-4D71-A880-95A25493A64A}"/>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28" name="Group 127">
            <a:extLst>
              <a:ext uri="{FF2B5EF4-FFF2-40B4-BE49-F238E27FC236}">
                <a16:creationId xmlns:a16="http://schemas.microsoft.com/office/drawing/2014/main" id="{9A3E4711-3BD1-4EF5-9227-A072E4A164F5}"/>
              </a:ext>
            </a:extLst>
          </p:cNvPr>
          <p:cNvGrpSpPr/>
          <p:nvPr/>
        </p:nvGrpSpPr>
        <p:grpSpPr>
          <a:xfrm>
            <a:off x="4856745" y="1870647"/>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17">
              <p14:nvContentPartPr>
                <p14:cNvPr id="129" name="Ink 128">
                  <a:extLst>
                    <a:ext uri="{FF2B5EF4-FFF2-40B4-BE49-F238E27FC236}">
                      <a16:creationId xmlns:a16="http://schemas.microsoft.com/office/drawing/2014/main" id="{79E430B2-FBC2-4F65-A63F-A441C38B89D9}"/>
                    </a:ext>
                  </a:extLst>
                </p14:cNvPr>
                <p14:cNvContentPartPr/>
                <p14:nvPr/>
              </p14:nvContentPartPr>
              <p14:xfrm>
                <a:off x="5593708" y="205588"/>
                <a:ext cx="844200" cy="754920"/>
              </p14:xfrm>
            </p:contentPart>
          </mc:Choice>
          <mc:Fallback xmlns="">
            <p:pic>
              <p:nvPicPr>
                <p:cNvPr id="129" name="Ink 128">
                  <a:extLst>
                    <a:ext uri="{FF2B5EF4-FFF2-40B4-BE49-F238E27FC236}">
                      <a16:creationId xmlns:a16="http://schemas.microsoft.com/office/drawing/2014/main" id="{79E430B2-FBC2-4F65-A63F-A441C38B89D9}"/>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0" name="Ink 129">
                  <a:extLst>
                    <a:ext uri="{FF2B5EF4-FFF2-40B4-BE49-F238E27FC236}">
                      <a16:creationId xmlns:a16="http://schemas.microsoft.com/office/drawing/2014/main" id="{9FA5F084-C259-4CA2-9991-7CD1F98B89BC}"/>
                    </a:ext>
                  </a:extLst>
                </p14:cNvPr>
                <p14:cNvContentPartPr/>
                <p14:nvPr/>
              </p14:nvContentPartPr>
              <p14:xfrm>
                <a:off x="6023188" y="1003708"/>
                <a:ext cx="64080" cy="695880"/>
              </p14:xfrm>
            </p:contentPart>
          </mc:Choice>
          <mc:Fallback xmlns="">
            <p:pic>
              <p:nvPicPr>
                <p:cNvPr id="130" name="Ink 129">
                  <a:extLst>
                    <a:ext uri="{FF2B5EF4-FFF2-40B4-BE49-F238E27FC236}">
                      <a16:creationId xmlns:a16="http://schemas.microsoft.com/office/drawing/2014/main" id="{9FA5F084-C259-4CA2-9991-7CD1F98B89BC}"/>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1" name="Ink 130">
                  <a:extLst>
                    <a:ext uri="{FF2B5EF4-FFF2-40B4-BE49-F238E27FC236}">
                      <a16:creationId xmlns:a16="http://schemas.microsoft.com/office/drawing/2014/main" id="{3F25070E-49D2-4E60-A754-8572E55FAA42}"/>
                    </a:ext>
                  </a:extLst>
                </p14:cNvPr>
                <p14:cNvContentPartPr/>
                <p14:nvPr/>
              </p14:nvContentPartPr>
              <p14:xfrm>
                <a:off x="5527828" y="1384228"/>
                <a:ext cx="442800" cy="183240"/>
              </p14:xfrm>
            </p:contentPart>
          </mc:Choice>
          <mc:Fallback xmlns="">
            <p:pic>
              <p:nvPicPr>
                <p:cNvPr id="131" name="Ink 130">
                  <a:extLst>
                    <a:ext uri="{FF2B5EF4-FFF2-40B4-BE49-F238E27FC236}">
                      <a16:creationId xmlns:a16="http://schemas.microsoft.com/office/drawing/2014/main" id="{3F25070E-49D2-4E60-A754-8572E55FAA42}"/>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2" name="Ink 131">
                  <a:extLst>
                    <a:ext uri="{FF2B5EF4-FFF2-40B4-BE49-F238E27FC236}">
                      <a16:creationId xmlns:a16="http://schemas.microsoft.com/office/drawing/2014/main" id="{A4B6D556-8F05-4F9E-A175-DDF6E4497185}"/>
                    </a:ext>
                  </a:extLst>
                </p14:cNvPr>
                <p14:cNvContentPartPr/>
                <p14:nvPr/>
              </p14:nvContentPartPr>
              <p14:xfrm>
                <a:off x="6068908" y="1369828"/>
                <a:ext cx="417240" cy="360360"/>
              </p14:xfrm>
            </p:contentPart>
          </mc:Choice>
          <mc:Fallback xmlns="">
            <p:pic>
              <p:nvPicPr>
                <p:cNvPr id="132" name="Ink 131">
                  <a:extLst>
                    <a:ext uri="{FF2B5EF4-FFF2-40B4-BE49-F238E27FC236}">
                      <a16:creationId xmlns:a16="http://schemas.microsoft.com/office/drawing/2014/main" id="{A4B6D556-8F05-4F9E-A175-DDF6E4497185}"/>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3" name="Ink 132">
                  <a:extLst>
                    <a:ext uri="{FF2B5EF4-FFF2-40B4-BE49-F238E27FC236}">
                      <a16:creationId xmlns:a16="http://schemas.microsoft.com/office/drawing/2014/main" id="{0B7911DA-EC64-4A33-AF4C-63F1CEAEBB3C}"/>
                    </a:ext>
                  </a:extLst>
                </p14:cNvPr>
                <p14:cNvContentPartPr/>
                <p14:nvPr/>
              </p14:nvContentPartPr>
              <p14:xfrm>
                <a:off x="5596588" y="1730188"/>
                <a:ext cx="410040" cy="399240"/>
              </p14:xfrm>
            </p:contentPart>
          </mc:Choice>
          <mc:Fallback xmlns="">
            <p:pic>
              <p:nvPicPr>
                <p:cNvPr id="133" name="Ink 132">
                  <a:extLst>
                    <a:ext uri="{FF2B5EF4-FFF2-40B4-BE49-F238E27FC236}">
                      <a16:creationId xmlns:a16="http://schemas.microsoft.com/office/drawing/2014/main" id="{0B7911DA-EC64-4A33-AF4C-63F1CEAEBB3C}"/>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4" name="Ink 133">
                  <a:extLst>
                    <a:ext uri="{FF2B5EF4-FFF2-40B4-BE49-F238E27FC236}">
                      <a16:creationId xmlns:a16="http://schemas.microsoft.com/office/drawing/2014/main" id="{BB3ADFBE-15D7-4792-A0EB-658CE6AC1203}"/>
                    </a:ext>
                  </a:extLst>
                </p14:cNvPr>
                <p14:cNvContentPartPr/>
                <p14:nvPr/>
              </p14:nvContentPartPr>
              <p14:xfrm>
                <a:off x="5952628" y="1801828"/>
                <a:ext cx="585000" cy="572040"/>
              </p14:xfrm>
            </p:contentPart>
          </mc:Choice>
          <mc:Fallback xmlns="">
            <p:pic>
              <p:nvPicPr>
                <p:cNvPr id="134" name="Ink 133">
                  <a:extLst>
                    <a:ext uri="{FF2B5EF4-FFF2-40B4-BE49-F238E27FC236}">
                      <a16:creationId xmlns:a16="http://schemas.microsoft.com/office/drawing/2014/main" id="{BB3ADFBE-15D7-4792-A0EB-658CE6AC1203}"/>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35" name="Group 134">
            <a:extLst>
              <a:ext uri="{FF2B5EF4-FFF2-40B4-BE49-F238E27FC236}">
                <a16:creationId xmlns:a16="http://schemas.microsoft.com/office/drawing/2014/main" id="{018182BE-672E-445E-BC01-5D6B527C0033}"/>
              </a:ext>
            </a:extLst>
          </p:cNvPr>
          <p:cNvGrpSpPr/>
          <p:nvPr/>
        </p:nvGrpSpPr>
        <p:grpSpPr>
          <a:xfrm>
            <a:off x="5295405" y="1899443"/>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23">
              <p14:nvContentPartPr>
                <p14:cNvPr id="136" name="Ink 135">
                  <a:extLst>
                    <a:ext uri="{FF2B5EF4-FFF2-40B4-BE49-F238E27FC236}">
                      <a16:creationId xmlns:a16="http://schemas.microsoft.com/office/drawing/2014/main" id="{AFF2E1B2-D09F-4E97-A709-6DE5993E93D6}"/>
                    </a:ext>
                  </a:extLst>
                </p14:cNvPr>
                <p14:cNvContentPartPr/>
                <p14:nvPr/>
              </p14:nvContentPartPr>
              <p14:xfrm>
                <a:off x="5593708" y="205588"/>
                <a:ext cx="844200" cy="754920"/>
              </p14:xfrm>
            </p:contentPart>
          </mc:Choice>
          <mc:Fallback xmlns="">
            <p:pic>
              <p:nvPicPr>
                <p:cNvPr id="136" name="Ink 135">
                  <a:extLst>
                    <a:ext uri="{FF2B5EF4-FFF2-40B4-BE49-F238E27FC236}">
                      <a16:creationId xmlns:a16="http://schemas.microsoft.com/office/drawing/2014/main" id="{AFF2E1B2-D09F-4E97-A709-6DE5993E93D6}"/>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7" name="Ink 136">
                  <a:extLst>
                    <a:ext uri="{FF2B5EF4-FFF2-40B4-BE49-F238E27FC236}">
                      <a16:creationId xmlns:a16="http://schemas.microsoft.com/office/drawing/2014/main" id="{CBB6868E-4653-4B9A-A1CA-501ABF72F021}"/>
                    </a:ext>
                  </a:extLst>
                </p14:cNvPr>
                <p14:cNvContentPartPr/>
                <p14:nvPr/>
              </p14:nvContentPartPr>
              <p14:xfrm>
                <a:off x="6023188" y="1003708"/>
                <a:ext cx="64080" cy="695880"/>
              </p14:xfrm>
            </p:contentPart>
          </mc:Choice>
          <mc:Fallback xmlns="">
            <p:pic>
              <p:nvPicPr>
                <p:cNvPr id="137" name="Ink 136">
                  <a:extLst>
                    <a:ext uri="{FF2B5EF4-FFF2-40B4-BE49-F238E27FC236}">
                      <a16:creationId xmlns:a16="http://schemas.microsoft.com/office/drawing/2014/main" id="{CBB6868E-4653-4B9A-A1CA-501ABF72F021}"/>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8" name="Ink 137">
                  <a:extLst>
                    <a:ext uri="{FF2B5EF4-FFF2-40B4-BE49-F238E27FC236}">
                      <a16:creationId xmlns:a16="http://schemas.microsoft.com/office/drawing/2014/main" id="{DB23A639-3E36-4786-8149-8932E3721063}"/>
                    </a:ext>
                  </a:extLst>
                </p14:cNvPr>
                <p14:cNvContentPartPr/>
                <p14:nvPr/>
              </p14:nvContentPartPr>
              <p14:xfrm>
                <a:off x="5527828" y="1384228"/>
                <a:ext cx="442800" cy="183240"/>
              </p14:xfrm>
            </p:contentPart>
          </mc:Choice>
          <mc:Fallback xmlns="">
            <p:pic>
              <p:nvPicPr>
                <p:cNvPr id="138" name="Ink 137">
                  <a:extLst>
                    <a:ext uri="{FF2B5EF4-FFF2-40B4-BE49-F238E27FC236}">
                      <a16:creationId xmlns:a16="http://schemas.microsoft.com/office/drawing/2014/main" id="{DB23A639-3E36-4786-8149-8932E3721063}"/>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9" name="Ink 138">
                  <a:extLst>
                    <a:ext uri="{FF2B5EF4-FFF2-40B4-BE49-F238E27FC236}">
                      <a16:creationId xmlns:a16="http://schemas.microsoft.com/office/drawing/2014/main" id="{F9C9B139-5090-44E9-86A5-A8049D654067}"/>
                    </a:ext>
                  </a:extLst>
                </p14:cNvPr>
                <p14:cNvContentPartPr/>
                <p14:nvPr/>
              </p14:nvContentPartPr>
              <p14:xfrm>
                <a:off x="6068908" y="1369828"/>
                <a:ext cx="417240" cy="360360"/>
              </p14:xfrm>
            </p:contentPart>
          </mc:Choice>
          <mc:Fallback xmlns="">
            <p:pic>
              <p:nvPicPr>
                <p:cNvPr id="139" name="Ink 138">
                  <a:extLst>
                    <a:ext uri="{FF2B5EF4-FFF2-40B4-BE49-F238E27FC236}">
                      <a16:creationId xmlns:a16="http://schemas.microsoft.com/office/drawing/2014/main" id="{F9C9B139-5090-44E9-86A5-A8049D654067}"/>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0" name="Ink 139">
                  <a:extLst>
                    <a:ext uri="{FF2B5EF4-FFF2-40B4-BE49-F238E27FC236}">
                      <a16:creationId xmlns:a16="http://schemas.microsoft.com/office/drawing/2014/main" id="{B29D1797-8E36-4BC6-BE94-8901AD149F60}"/>
                    </a:ext>
                  </a:extLst>
                </p14:cNvPr>
                <p14:cNvContentPartPr/>
                <p14:nvPr/>
              </p14:nvContentPartPr>
              <p14:xfrm>
                <a:off x="5596588" y="1730188"/>
                <a:ext cx="410040" cy="399240"/>
              </p14:xfrm>
            </p:contentPart>
          </mc:Choice>
          <mc:Fallback xmlns="">
            <p:pic>
              <p:nvPicPr>
                <p:cNvPr id="140" name="Ink 139">
                  <a:extLst>
                    <a:ext uri="{FF2B5EF4-FFF2-40B4-BE49-F238E27FC236}">
                      <a16:creationId xmlns:a16="http://schemas.microsoft.com/office/drawing/2014/main" id="{B29D1797-8E36-4BC6-BE94-8901AD149F60}"/>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1" name="Ink 140">
                  <a:extLst>
                    <a:ext uri="{FF2B5EF4-FFF2-40B4-BE49-F238E27FC236}">
                      <a16:creationId xmlns:a16="http://schemas.microsoft.com/office/drawing/2014/main" id="{DE0BDE08-2AE9-4096-9769-AD7ADEA7673A}"/>
                    </a:ext>
                  </a:extLst>
                </p14:cNvPr>
                <p14:cNvContentPartPr/>
                <p14:nvPr/>
              </p14:nvContentPartPr>
              <p14:xfrm>
                <a:off x="5952628" y="1801828"/>
                <a:ext cx="585000" cy="572040"/>
              </p14:xfrm>
            </p:contentPart>
          </mc:Choice>
          <mc:Fallback xmlns="">
            <p:pic>
              <p:nvPicPr>
                <p:cNvPr id="141" name="Ink 140">
                  <a:extLst>
                    <a:ext uri="{FF2B5EF4-FFF2-40B4-BE49-F238E27FC236}">
                      <a16:creationId xmlns:a16="http://schemas.microsoft.com/office/drawing/2014/main" id="{DE0BDE08-2AE9-4096-9769-AD7ADEA7673A}"/>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42" name="Group 141">
            <a:extLst>
              <a:ext uri="{FF2B5EF4-FFF2-40B4-BE49-F238E27FC236}">
                <a16:creationId xmlns:a16="http://schemas.microsoft.com/office/drawing/2014/main" id="{A9EFA908-D2D5-4521-B70E-1C5E299F5963}"/>
              </a:ext>
            </a:extLst>
          </p:cNvPr>
          <p:cNvGrpSpPr/>
          <p:nvPr/>
        </p:nvGrpSpPr>
        <p:grpSpPr>
          <a:xfrm>
            <a:off x="5798427" y="1907171"/>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29">
              <p14:nvContentPartPr>
                <p14:cNvPr id="143" name="Ink 142">
                  <a:extLst>
                    <a:ext uri="{FF2B5EF4-FFF2-40B4-BE49-F238E27FC236}">
                      <a16:creationId xmlns:a16="http://schemas.microsoft.com/office/drawing/2014/main" id="{B336DB42-AA95-4C47-A457-1D5B27EBD8C4}"/>
                    </a:ext>
                  </a:extLst>
                </p14:cNvPr>
                <p14:cNvContentPartPr/>
                <p14:nvPr/>
              </p14:nvContentPartPr>
              <p14:xfrm>
                <a:off x="5593708" y="205588"/>
                <a:ext cx="844200" cy="754920"/>
              </p14:xfrm>
            </p:contentPart>
          </mc:Choice>
          <mc:Fallback xmlns="">
            <p:pic>
              <p:nvPicPr>
                <p:cNvPr id="143" name="Ink 142">
                  <a:extLst>
                    <a:ext uri="{FF2B5EF4-FFF2-40B4-BE49-F238E27FC236}">
                      <a16:creationId xmlns:a16="http://schemas.microsoft.com/office/drawing/2014/main" id="{B336DB42-AA95-4C47-A457-1D5B27EBD8C4}"/>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4" name="Ink 143">
                  <a:extLst>
                    <a:ext uri="{FF2B5EF4-FFF2-40B4-BE49-F238E27FC236}">
                      <a16:creationId xmlns:a16="http://schemas.microsoft.com/office/drawing/2014/main" id="{64131A78-6CD6-473D-8F70-C39313EA5F64}"/>
                    </a:ext>
                  </a:extLst>
                </p14:cNvPr>
                <p14:cNvContentPartPr/>
                <p14:nvPr/>
              </p14:nvContentPartPr>
              <p14:xfrm>
                <a:off x="6023188" y="1003708"/>
                <a:ext cx="64080" cy="695880"/>
              </p14:xfrm>
            </p:contentPart>
          </mc:Choice>
          <mc:Fallback xmlns="">
            <p:pic>
              <p:nvPicPr>
                <p:cNvPr id="144" name="Ink 143">
                  <a:extLst>
                    <a:ext uri="{FF2B5EF4-FFF2-40B4-BE49-F238E27FC236}">
                      <a16:creationId xmlns:a16="http://schemas.microsoft.com/office/drawing/2014/main" id="{64131A78-6CD6-473D-8F70-C39313EA5F64}"/>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5" name="Ink 144">
                  <a:extLst>
                    <a:ext uri="{FF2B5EF4-FFF2-40B4-BE49-F238E27FC236}">
                      <a16:creationId xmlns:a16="http://schemas.microsoft.com/office/drawing/2014/main" id="{E26262A7-15A2-4A27-864F-242B4A969FAF}"/>
                    </a:ext>
                  </a:extLst>
                </p14:cNvPr>
                <p14:cNvContentPartPr/>
                <p14:nvPr/>
              </p14:nvContentPartPr>
              <p14:xfrm>
                <a:off x="5527828" y="1384228"/>
                <a:ext cx="442800" cy="183240"/>
              </p14:xfrm>
            </p:contentPart>
          </mc:Choice>
          <mc:Fallback xmlns="">
            <p:pic>
              <p:nvPicPr>
                <p:cNvPr id="145" name="Ink 144">
                  <a:extLst>
                    <a:ext uri="{FF2B5EF4-FFF2-40B4-BE49-F238E27FC236}">
                      <a16:creationId xmlns:a16="http://schemas.microsoft.com/office/drawing/2014/main" id="{E26262A7-15A2-4A27-864F-242B4A969FAF}"/>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46" name="Ink 145">
                  <a:extLst>
                    <a:ext uri="{FF2B5EF4-FFF2-40B4-BE49-F238E27FC236}">
                      <a16:creationId xmlns:a16="http://schemas.microsoft.com/office/drawing/2014/main" id="{E22E9E7A-DCE8-44C9-BA61-E20AD3D8EE6F}"/>
                    </a:ext>
                  </a:extLst>
                </p14:cNvPr>
                <p14:cNvContentPartPr/>
                <p14:nvPr/>
              </p14:nvContentPartPr>
              <p14:xfrm>
                <a:off x="6068908" y="1369828"/>
                <a:ext cx="417240" cy="360360"/>
              </p14:xfrm>
            </p:contentPart>
          </mc:Choice>
          <mc:Fallback xmlns="">
            <p:pic>
              <p:nvPicPr>
                <p:cNvPr id="146" name="Ink 145">
                  <a:extLst>
                    <a:ext uri="{FF2B5EF4-FFF2-40B4-BE49-F238E27FC236}">
                      <a16:creationId xmlns:a16="http://schemas.microsoft.com/office/drawing/2014/main" id="{E22E9E7A-DCE8-44C9-BA61-E20AD3D8EE6F}"/>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7" name="Ink 146">
                  <a:extLst>
                    <a:ext uri="{FF2B5EF4-FFF2-40B4-BE49-F238E27FC236}">
                      <a16:creationId xmlns:a16="http://schemas.microsoft.com/office/drawing/2014/main" id="{276C24E9-E644-4700-8F48-DABB59F0F686}"/>
                    </a:ext>
                  </a:extLst>
                </p14:cNvPr>
                <p14:cNvContentPartPr/>
                <p14:nvPr/>
              </p14:nvContentPartPr>
              <p14:xfrm>
                <a:off x="5596588" y="1730188"/>
                <a:ext cx="410040" cy="399240"/>
              </p14:xfrm>
            </p:contentPart>
          </mc:Choice>
          <mc:Fallback xmlns="">
            <p:pic>
              <p:nvPicPr>
                <p:cNvPr id="147" name="Ink 146">
                  <a:extLst>
                    <a:ext uri="{FF2B5EF4-FFF2-40B4-BE49-F238E27FC236}">
                      <a16:creationId xmlns:a16="http://schemas.microsoft.com/office/drawing/2014/main" id="{276C24E9-E644-4700-8F48-DABB59F0F686}"/>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8" name="Ink 147">
                  <a:extLst>
                    <a:ext uri="{FF2B5EF4-FFF2-40B4-BE49-F238E27FC236}">
                      <a16:creationId xmlns:a16="http://schemas.microsoft.com/office/drawing/2014/main" id="{9126BE1E-2D46-454A-AE72-40D74ED5AC41}"/>
                    </a:ext>
                  </a:extLst>
                </p14:cNvPr>
                <p14:cNvContentPartPr/>
                <p14:nvPr/>
              </p14:nvContentPartPr>
              <p14:xfrm>
                <a:off x="5952628" y="1801828"/>
                <a:ext cx="585000" cy="572040"/>
              </p14:xfrm>
            </p:contentPart>
          </mc:Choice>
          <mc:Fallback xmlns="">
            <p:pic>
              <p:nvPicPr>
                <p:cNvPr id="148" name="Ink 147">
                  <a:extLst>
                    <a:ext uri="{FF2B5EF4-FFF2-40B4-BE49-F238E27FC236}">
                      <a16:creationId xmlns:a16="http://schemas.microsoft.com/office/drawing/2014/main" id="{9126BE1E-2D46-454A-AE72-40D74ED5AC41}"/>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49" name="Group 148">
            <a:extLst>
              <a:ext uri="{FF2B5EF4-FFF2-40B4-BE49-F238E27FC236}">
                <a16:creationId xmlns:a16="http://schemas.microsoft.com/office/drawing/2014/main" id="{A19955B2-F5F1-4205-9D6A-7E57CD4A16BC}"/>
              </a:ext>
            </a:extLst>
          </p:cNvPr>
          <p:cNvGrpSpPr/>
          <p:nvPr/>
        </p:nvGrpSpPr>
        <p:grpSpPr>
          <a:xfrm>
            <a:off x="4891425" y="4303373"/>
            <a:ext cx="442613" cy="758948"/>
            <a:chOff x="5649868" y="3404548"/>
            <a:chExt cx="999360" cy="1713600"/>
          </a:xfrm>
        </p:grpSpPr>
        <mc:AlternateContent xmlns:mc="http://schemas.openxmlformats.org/markup-compatibility/2006" xmlns:p14="http://schemas.microsoft.com/office/powerpoint/2010/main">
          <mc:Choice Requires="p14">
            <p:contentPart p14:bwMode="auto" r:id="rId135">
              <p14:nvContentPartPr>
                <p14:cNvPr id="150" name="Ink 149">
                  <a:extLst>
                    <a:ext uri="{FF2B5EF4-FFF2-40B4-BE49-F238E27FC236}">
                      <a16:creationId xmlns:a16="http://schemas.microsoft.com/office/drawing/2014/main" id="{5E1B75F5-64DF-4BD3-9ABA-6DA5804E9134}"/>
                    </a:ext>
                  </a:extLst>
                </p14:cNvPr>
                <p14:cNvContentPartPr/>
                <p14:nvPr/>
              </p14:nvContentPartPr>
              <p14:xfrm>
                <a:off x="5744908" y="3404548"/>
                <a:ext cx="700200" cy="568800"/>
              </p14:xfrm>
            </p:contentPart>
          </mc:Choice>
          <mc:Fallback xmlns="">
            <p:pic>
              <p:nvPicPr>
                <p:cNvPr id="150" name="Ink 149">
                  <a:extLst>
                    <a:ext uri="{FF2B5EF4-FFF2-40B4-BE49-F238E27FC236}">
                      <a16:creationId xmlns:a16="http://schemas.microsoft.com/office/drawing/2014/main" id="{5E1B75F5-64DF-4BD3-9ABA-6DA5804E9134}"/>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1" name="Ink 150">
                  <a:extLst>
                    <a:ext uri="{FF2B5EF4-FFF2-40B4-BE49-F238E27FC236}">
                      <a16:creationId xmlns:a16="http://schemas.microsoft.com/office/drawing/2014/main" id="{D6374932-1F8B-4EC5-905E-C01B045C9170}"/>
                    </a:ext>
                  </a:extLst>
                </p14:cNvPr>
                <p14:cNvContentPartPr/>
                <p14:nvPr/>
              </p14:nvContentPartPr>
              <p14:xfrm>
                <a:off x="6104908" y="3962188"/>
                <a:ext cx="36720" cy="821520"/>
              </p14:xfrm>
            </p:contentPart>
          </mc:Choice>
          <mc:Fallback xmlns="">
            <p:pic>
              <p:nvPicPr>
                <p:cNvPr id="151" name="Ink 150">
                  <a:extLst>
                    <a:ext uri="{FF2B5EF4-FFF2-40B4-BE49-F238E27FC236}">
                      <a16:creationId xmlns:a16="http://schemas.microsoft.com/office/drawing/2014/main" id="{D6374932-1F8B-4EC5-905E-C01B045C9170}"/>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2" name="Ink 151">
                  <a:extLst>
                    <a:ext uri="{FF2B5EF4-FFF2-40B4-BE49-F238E27FC236}">
                      <a16:creationId xmlns:a16="http://schemas.microsoft.com/office/drawing/2014/main" id="{9395844C-C3E1-455E-A091-C6B74D6D1371}"/>
                    </a:ext>
                  </a:extLst>
                </p14:cNvPr>
                <p14:cNvContentPartPr/>
                <p14:nvPr/>
              </p14:nvContentPartPr>
              <p14:xfrm>
                <a:off x="5733388" y="4330468"/>
                <a:ext cx="280080" cy="231120"/>
              </p14:xfrm>
            </p:contentPart>
          </mc:Choice>
          <mc:Fallback xmlns="">
            <p:pic>
              <p:nvPicPr>
                <p:cNvPr id="152" name="Ink 151">
                  <a:extLst>
                    <a:ext uri="{FF2B5EF4-FFF2-40B4-BE49-F238E27FC236}">
                      <a16:creationId xmlns:a16="http://schemas.microsoft.com/office/drawing/2014/main" id="{9395844C-C3E1-455E-A091-C6B74D6D1371}"/>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53" name="Ink 152">
                  <a:extLst>
                    <a:ext uri="{FF2B5EF4-FFF2-40B4-BE49-F238E27FC236}">
                      <a16:creationId xmlns:a16="http://schemas.microsoft.com/office/drawing/2014/main" id="{45F99CF1-16B3-4989-947B-89DBD36D3F93}"/>
                    </a:ext>
                  </a:extLst>
                </p14:cNvPr>
                <p14:cNvContentPartPr/>
                <p14:nvPr/>
              </p14:nvContentPartPr>
              <p14:xfrm>
                <a:off x="6167548" y="4338748"/>
                <a:ext cx="481680" cy="287640"/>
              </p14:xfrm>
            </p:contentPart>
          </mc:Choice>
          <mc:Fallback xmlns="">
            <p:pic>
              <p:nvPicPr>
                <p:cNvPr id="153" name="Ink 152">
                  <a:extLst>
                    <a:ext uri="{FF2B5EF4-FFF2-40B4-BE49-F238E27FC236}">
                      <a16:creationId xmlns:a16="http://schemas.microsoft.com/office/drawing/2014/main" id="{45F99CF1-16B3-4989-947B-89DBD36D3F93}"/>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4" name="Ink 153">
                  <a:extLst>
                    <a:ext uri="{FF2B5EF4-FFF2-40B4-BE49-F238E27FC236}">
                      <a16:creationId xmlns:a16="http://schemas.microsoft.com/office/drawing/2014/main" id="{88FCC295-D54C-41E0-9ABE-BB4FC246F5E3}"/>
                    </a:ext>
                  </a:extLst>
                </p14:cNvPr>
                <p14:cNvContentPartPr/>
                <p14:nvPr/>
              </p14:nvContentPartPr>
              <p14:xfrm>
                <a:off x="5649868" y="4732948"/>
                <a:ext cx="437400" cy="385200"/>
              </p14:xfrm>
            </p:contentPart>
          </mc:Choice>
          <mc:Fallback xmlns="">
            <p:pic>
              <p:nvPicPr>
                <p:cNvPr id="154" name="Ink 153">
                  <a:extLst>
                    <a:ext uri="{FF2B5EF4-FFF2-40B4-BE49-F238E27FC236}">
                      <a16:creationId xmlns:a16="http://schemas.microsoft.com/office/drawing/2014/main" id="{88FCC295-D54C-41E0-9ABE-BB4FC246F5E3}"/>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5" name="Ink 154">
                  <a:extLst>
                    <a:ext uri="{FF2B5EF4-FFF2-40B4-BE49-F238E27FC236}">
                      <a16:creationId xmlns:a16="http://schemas.microsoft.com/office/drawing/2014/main" id="{D092DACC-878D-4859-89BB-1DE3A1F0E849}"/>
                    </a:ext>
                  </a:extLst>
                </p14:cNvPr>
                <p14:cNvContentPartPr/>
                <p14:nvPr/>
              </p14:nvContentPartPr>
              <p14:xfrm>
                <a:off x="6185548" y="4796308"/>
                <a:ext cx="396000" cy="296640"/>
              </p14:xfrm>
            </p:contentPart>
          </mc:Choice>
          <mc:Fallback xmlns="">
            <p:pic>
              <p:nvPicPr>
                <p:cNvPr id="155" name="Ink 154">
                  <a:extLst>
                    <a:ext uri="{FF2B5EF4-FFF2-40B4-BE49-F238E27FC236}">
                      <a16:creationId xmlns:a16="http://schemas.microsoft.com/office/drawing/2014/main" id="{D092DACC-878D-4859-89BB-1DE3A1F0E849}"/>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56" name="Group 155">
            <a:extLst>
              <a:ext uri="{FF2B5EF4-FFF2-40B4-BE49-F238E27FC236}">
                <a16:creationId xmlns:a16="http://schemas.microsoft.com/office/drawing/2014/main" id="{24EF69B4-C2F8-4497-B542-A0E327862981}"/>
              </a:ext>
            </a:extLst>
          </p:cNvPr>
          <p:cNvGrpSpPr/>
          <p:nvPr/>
        </p:nvGrpSpPr>
        <p:grpSpPr>
          <a:xfrm>
            <a:off x="5308648" y="338247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41">
              <p14:nvContentPartPr>
                <p14:cNvPr id="157" name="Ink 156">
                  <a:extLst>
                    <a:ext uri="{FF2B5EF4-FFF2-40B4-BE49-F238E27FC236}">
                      <a16:creationId xmlns:a16="http://schemas.microsoft.com/office/drawing/2014/main" id="{65A311B4-4122-453D-88F0-2AB9747E22BB}"/>
                    </a:ext>
                  </a:extLst>
                </p14:cNvPr>
                <p14:cNvContentPartPr/>
                <p14:nvPr/>
              </p14:nvContentPartPr>
              <p14:xfrm>
                <a:off x="5744908" y="3404548"/>
                <a:ext cx="700200" cy="568800"/>
              </p14:xfrm>
            </p:contentPart>
          </mc:Choice>
          <mc:Fallback xmlns="">
            <p:pic>
              <p:nvPicPr>
                <p:cNvPr id="157" name="Ink 156">
                  <a:extLst>
                    <a:ext uri="{FF2B5EF4-FFF2-40B4-BE49-F238E27FC236}">
                      <a16:creationId xmlns:a16="http://schemas.microsoft.com/office/drawing/2014/main" id="{65A311B4-4122-453D-88F0-2AB9747E22BB}"/>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8" name="Ink 157">
                  <a:extLst>
                    <a:ext uri="{FF2B5EF4-FFF2-40B4-BE49-F238E27FC236}">
                      <a16:creationId xmlns:a16="http://schemas.microsoft.com/office/drawing/2014/main" id="{801C2341-7710-4C5D-B7A5-C8C8C2A52AE8}"/>
                    </a:ext>
                  </a:extLst>
                </p14:cNvPr>
                <p14:cNvContentPartPr/>
                <p14:nvPr/>
              </p14:nvContentPartPr>
              <p14:xfrm>
                <a:off x="6104908" y="3962188"/>
                <a:ext cx="36720" cy="821520"/>
              </p14:xfrm>
            </p:contentPart>
          </mc:Choice>
          <mc:Fallback xmlns="">
            <p:pic>
              <p:nvPicPr>
                <p:cNvPr id="158" name="Ink 157">
                  <a:extLst>
                    <a:ext uri="{FF2B5EF4-FFF2-40B4-BE49-F238E27FC236}">
                      <a16:creationId xmlns:a16="http://schemas.microsoft.com/office/drawing/2014/main" id="{801C2341-7710-4C5D-B7A5-C8C8C2A52AE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9" name="Ink 158">
                  <a:extLst>
                    <a:ext uri="{FF2B5EF4-FFF2-40B4-BE49-F238E27FC236}">
                      <a16:creationId xmlns:a16="http://schemas.microsoft.com/office/drawing/2014/main" id="{36BD8FC6-975C-4CB1-91B7-B78C1B8B08B5}"/>
                    </a:ext>
                  </a:extLst>
                </p14:cNvPr>
                <p14:cNvContentPartPr/>
                <p14:nvPr/>
              </p14:nvContentPartPr>
              <p14:xfrm>
                <a:off x="5733388" y="4330468"/>
                <a:ext cx="280080" cy="231120"/>
              </p14:xfrm>
            </p:contentPart>
          </mc:Choice>
          <mc:Fallback xmlns="">
            <p:pic>
              <p:nvPicPr>
                <p:cNvPr id="159" name="Ink 158">
                  <a:extLst>
                    <a:ext uri="{FF2B5EF4-FFF2-40B4-BE49-F238E27FC236}">
                      <a16:creationId xmlns:a16="http://schemas.microsoft.com/office/drawing/2014/main" id="{36BD8FC6-975C-4CB1-91B7-B78C1B8B08B5}"/>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60" name="Ink 159">
                  <a:extLst>
                    <a:ext uri="{FF2B5EF4-FFF2-40B4-BE49-F238E27FC236}">
                      <a16:creationId xmlns:a16="http://schemas.microsoft.com/office/drawing/2014/main" id="{FF45BED0-F8B4-49B0-979C-6AD4AE8F7B78}"/>
                    </a:ext>
                  </a:extLst>
                </p14:cNvPr>
                <p14:cNvContentPartPr/>
                <p14:nvPr/>
              </p14:nvContentPartPr>
              <p14:xfrm>
                <a:off x="6167548" y="4338748"/>
                <a:ext cx="481680" cy="287640"/>
              </p14:xfrm>
            </p:contentPart>
          </mc:Choice>
          <mc:Fallback xmlns="">
            <p:pic>
              <p:nvPicPr>
                <p:cNvPr id="160" name="Ink 159">
                  <a:extLst>
                    <a:ext uri="{FF2B5EF4-FFF2-40B4-BE49-F238E27FC236}">
                      <a16:creationId xmlns:a16="http://schemas.microsoft.com/office/drawing/2014/main" id="{FF45BED0-F8B4-49B0-979C-6AD4AE8F7B78}"/>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61" name="Ink 160">
                  <a:extLst>
                    <a:ext uri="{FF2B5EF4-FFF2-40B4-BE49-F238E27FC236}">
                      <a16:creationId xmlns:a16="http://schemas.microsoft.com/office/drawing/2014/main" id="{DDC5B452-B549-4C09-BFD4-8EFD7104EF1A}"/>
                    </a:ext>
                  </a:extLst>
                </p14:cNvPr>
                <p14:cNvContentPartPr/>
                <p14:nvPr/>
              </p14:nvContentPartPr>
              <p14:xfrm>
                <a:off x="5649868" y="4732948"/>
                <a:ext cx="437400" cy="385200"/>
              </p14:xfrm>
            </p:contentPart>
          </mc:Choice>
          <mc:Fallback xmlns="">
            <p:pic>
              <p:nvPicPr>
                <p:cNvPr id="161" name="Ink 160">
                  <a:extLst>
                    <a:ext uri="{FF2B5EF4-FFF2-40B4-BE49-F238E27FC236}">
                      <a16:creationId xmlns:a16="http://schemas.microsoft.com/office/drawing/2014/main" id="{DDC5B452-B549-4C09-BFD4-8EFD7104EF1A}"/>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62" name="Ink 161">
                  <a:extLst>
                    <a:ext uri="{FF2B5EF4-FFF2-40B4-BE49-F238E27FC236}">
                      <a16:creationId xmlns:a16="http://schemas.microsoft.com/office/drawing/2014/main" id="{20756995-C196-44E1-BFBF-468B07C7945B}"/>
                    </a:ext>
                  </a:extLst>
                </p14:cNvPr>
                <p14:cNvContentPartPr/>
                <p14:nvPr/>
              </p14:nvContentPartPr>
              <p14:xfrm>
                <a:off x="6185548" y="4796308"/>
                <a:ext cx="396000" cy="296640"/>
              </p14:xfrm>
            </p:contentPart>
          </mc:Choice>
          <mc:Fallback xmlns="">
            <p:pic>
              <p:nvPicPr>
                <p:cNvPr id="162" name="Ink 161">
                  <a:extLst>
                    <a:ext uri="{FF2B5EF4-FFF2-40B4-BE49-F238E27FC236}">
                      <a16:creationId xmlns:a16="http://schemas.microsoft.com/office/drawing/2014/main" id="{20756995-C196-44E1-BFBF-468B07C7945B}"/>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63" name="Group 162">
            <a:extLst>
              <a:ext uri="{FF2B5EF4-FFF2-40B4-BE49-F238E27FC236}">
                <a16:creationId xmlns:a16="http://schemas.microsoft.com/office/drawing/2014/main" id="{6DE8E4B4-6B81-4EFF-AB89-4204546D12AA}"/>
              </a:ext>
            </a:extLst>
          </p:cNvPr>
          <p:cNvGrpSpPr/>
          <p:nvPr/>
        </p:nvGrpSpPr>
        <p:grpSpPr>
          <a:xfrm>
            <a:off x="5667191" y="3454874"/>
            <a:ext cx="442613" cy="758948"/>
            <a:chOff x="5649868" y="3404548"/>
            <a:chExt cx="999360" cy="1713600"/>
          </a:xfrm>
        </p:grpSpPr>
        <mc:AlternateContent xmlns:mc="http://schemas.openxmlformats.org/markup-compatibility/2006" xmlns:p14="http://schemas.microsoft.com/office/powerpoint/2010/main">
          <mc:Choice Requires="p14">
            <p:contentPart p14:bwMode="auto" r:id="rId147">
              <p14:nvContentPartPr>
                <p14:cNvPr id="164" name="Ink 163">
                  <a:extLst>
                    <a:ext uri="{FF2B5EF4-FFF2-40B4-BE49-F238E27FC236}">
                      <a16:creationId xmlns:a16="http://schemas.microsoft.com/office/drawing/2014/main" id="{55BDA0E7-8DB0-4462-A23F-76DDDFEF3D0D}"/>
                    </a:ext>
                  </a:extLst>
                </p14:cNvPr>
                <p14:cNvContentPartPr/>
                <p14:nvPr/>
              </p14:nvContentPartPr>
              <p14:xfrm>
                <a:off x="5744908" y="3404548"/>
                <a:ext cx="700200" cy="568800"/>
              </p14:xfrm>
            </p:contentPart>
          </mc:Choice>
          <mc:Fallback xmlns="">
            <p:pic>
              <p:nvPicPr>
                <p:cNvPr id="164" name="Ink 163">
                  <a:extLst>
                    <a:ext uri="{FF2B5EF4-FFF2-40B4-BE49-F238E27FC236}">
                      <a16:creationId xmlns:a16="http://schemas.microsoft.com/office/drawing/2014/main" id="{55BDA0E7-8DB0-4462-A23F-76DDDFEF3D0D}"/>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5" name="Ink 164">
                  <a:extLst>
                    <a:ext uri="{FF2B5EF4-FFF2-40B4-BE49-F238E27FC236}">
                      <a16:creationId xmlns:a16="http://schemas.microsoft.com/office/drawing/2014/main" id="{21BBA6AA-6D44-4C3F-BE69-A1AB70BABB88}"/>
                    </a:ext>
                  </a:extLst>
                </p14:cNvPr>
                <p14:cNvContentPartPr/>
                <p14:nvPr/>
              </p14:nvContentPartPr>
              <p14:xfrm>
                <a:off x="6104908" y="3962188"/>
                <a:ext cx="36720" cy="821520"/>
              </p14:xfrm>
            </p:contentPart>
          </mc:Choice>
          <mc:Fallback xmlns="">
            <p:pic>
              <p:nvPicPr>
                <p:cNvPr id="165" name="Ink 164">
                  <a:extLst>
                    <a:ext uri="{FF2B5EF4-FFF2-40B4-BE49-F238E27FC236}">
                      <a16:creationId xmlns:a16="http://schemas.microsoft.com/office/drawing/2014/main" id="{21BBA6AA-6D44-4C3F-BE69-A1AB70BABB8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6" name="Ink 165">
                  <a:extLst>
                    <a:ext uri="{FF2B5EF4-FFF2-40B4-BE49-F238E27FC236}">
                      <a16:creationId xmlns:a16="http://schemas.microsoft.com/office/drawing/2014/main" id="{212688AB-961F-4483-B4DD-552843402F50}"/>
                    </a:ext>
                  </a:extLst>
                </p14:cNvPr>
                <p14:cNvContentPartPr/>
                <p14:nvPr/>
              </p14:nvContentPartPr>
              <p14:xfrm>
                <a:off x="5733388" y="4330468"/>
                <a:ext cx="280080" cy="231120"/>
              </p14:xfrm>
            </p:contentPart>
          </mc:Choice>
          <mc:Fallback xmlns="">
            <p:pic>
              <p:nvPicPr>
                <p:cNvPr id="166" name="Ink 165">
                  <a:extLst>
                    <a:ext uri="{FF2B5EF4-FFF2-40B4-BE49-F238E27FC236}">
                      <a16:creationId xmlns:a16="http://schemas.microsoft.com/office/drawing/2014/main" id="{212688AB-961F-4483-B4DD-552843402F50}"/>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67" name="Ink 166">
                  <a:extLst>
                    <a:ext uri="{FF2B5EF4-FFF2-40B4-BE49-F238E27FC236}">
                      <a16:creationId xmlns:a16="http://schemas.microsoft.com/office/drawing/2014/main" id="{8CA84C79-B2FB-4875-AE2C-03C0F2CB9ACF}"/>
                    </a:ext>
                  </a:extLst>
                </p14:cNvPr>
                <p14:cNvContentPartPr/>
                <p14:nvPr/>
              </p14:nvContentPartPr>
              <p14:xfrm>
                <a:off x="6167548" y="4338748"/>
                <a:ext cx="481680" cy="287640"/>
              </p14:xfrm>
            </p:contentPart>
          </mc:Choice>
          <mc:Fallback xmlns="">
            <p:pic>
              <p:nvPicPr>
                <p:cNvPr id="167" name="Ink 166">
                  <a:extLst>
                    <a:ext uri="{FF2B5EF4-FFF2-40B4-BE49-F238E27FC236}">
                      <a16:creationId xmlns:a16="http://schemas.microsoft.com/office/drawing/2014/main" id="{8CA84C79-B2FB-4875-AE2C-03C0F2CB9ACF}"/>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68" name="Ink 167">
                  <a:extLst>
                    <a:ext uri="{FF2B5EF4-FFF2-40B4-BE49-F238E27FC236}">
                      <a16:creationId xmlns:a16="http://schemas.microsoft.com/office/drawing/2014/main" id="{B5296531-D38C-48C7-9D73-F55C29581991}"/>
                    </a:ext>
                  </a:extLst>
                </p14:cNvPr>
                <p14:cNvContentPartPr/>
                <p14:nvPr/>
              </p14:nvContentPartPr>
              <p14:xfrm>
                <a:off x="5649868" y="4732948"/>
                <a:ext cx="437400" cy="385200"/>
              </p14:xfrm>
            </p:contentPart>
          </mc:Choice>
          <mc:Fallback xmlns="">
            <p:pic>
              <p:nvPicPr>
                <p:cNvPr id="168" name="Ink 167">
                  <a:extLst>
                    <a:ext uri="{FF2B5EF4-FFF2-40B4-BE49-F238E27FC236}">
                      <a16:creationId xmlns:a16="http://schemas.microsoft.com/office/drawing/2014/main" id="{B5296531-D38C-48C7-9D73-F55C29581991}"/>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69" name="Ink 168">
                  <a:extLst>
                    <a:ext uri="{FF2B5EF4-FFF2-40B4-BE49-F238E27FC236}">
                      <a16:creationId xmlns:a16="http://schemas.microsoft.com/office/drawing/2014/main" id="{2923BC17-15E7-49D5-BF6C-E5F5A6215853}"/>
                    </a:ext>
                  </a:extLst>
                </p14:cNvPr>
                <p14:cNvContentPartPr/>
                <p14:nvPr/>
              </p14:nvContentPartPr>
              <p14:xfrm>
                <a:off x="6185548" y="4796308"/>
                <a:ext cx="396000" cy="296640"/>
              </p14:xfrm>
            </p:contentPart>
          </mc:Choice>
          <mc:Fallback xmlns="">
            <p:pic>
              <p:nvPicPr>
                <p:cNvPr id="169" name="Ink 168">
                  <a:extLst>
                    <a:ext uri="{FF2B5EF4-FFF2-40B4-BE49-F238E27FC236}">
                      <a16:creationId xmlns:a16="http://schemas.microsoft.com/office/drawing/2014/main" id="{2923BC17-15E7-49D5-BF6C-E5F5A6215853}"/>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70" name="Group 169">
            <a:extLst>
              <a:ext uri="{FF2B5EF4-FFF2-40B4-BE49-F238E27FC236}">
                <a16:creationId xmlns:a16="http://schemas.microsoft.com/office/drawing/2014/main" id="{41466BB7-C47F-4B57-AC4E-BEDC02DB21CF}"/>
              </a:ext>
            </a:extLst>
          </p:cNvPr>
          <p:cNvGrpSpPr/>
          <p:nvPr/>
        </p:nvGrpSpPr>
        <p:grpSpPr>
          <a:xfrm>
            <a:off x="5815225" y="426758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53">
              <p14:nvContentPartPr>
                <p14:cNvPr id="171" name="Ink 170">
                  <a:extLst>
                    <a:ext uri="{FF2B5EF4-FFF2-40B4-BE49-F238E27FC236}">
                      <a16:creationId xmlns:a16="http://schemas.microsoft.com/office/drawing/2014/main" id="{04C5E7E5-F490-480A-A2A8-CE1D0ED99ADC}"/>
                    </a:ext>
                  </a:extLst>
                </p14:cNvPr>
                <p14:cNvContentPartPr/>
                <p14:nvPr/>
              </p14:nvContentPartPr>
              <p14:xfrm>
                <a:off x="5744908" y="3404548"/>
                <a:ext cx="700200" cy="568800"/>
              </p14:xfrm>
            </p:contentPart>
          </mc:Choice>
          <mc:Fallback xmlns="">
            <p:pic>
              <p:nvPicPr>
                <p:cNvPr id="171" name="Ink 170">
                  <a:extLst>
                    <a:ext uri="{FF2B5EF4-FFF2-40B4-BE49-F238E27FC236}">
                      <a16:creationId xmlns:a16="http://schemas.microsoft.com/office/drawing/2014/main" id="{04C5E7E5-F490-480A-A2A8-CE1D0ED99ADC}"/>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2" name="Ink 171">
                  <a:extLst>
                    <a:ext uri="{FF2B5EF4-FFF2-40B4-BE49-F238E27FC236}">
                      <a16:creationId xmlns:a16="http://schemas.microsoft.com/office/drawing/2014/main" id="{B2A189E5-2B7C-47BB-BBC2-A01F7D87C8D9}"/>
                    </a:ext>
                  </a:extLst>
                </p14:cNvPr>
                <p14:cNvContentPartPr/>
                <p14:nvPr/>
              </p14:nvContentPartPr>
              <p14:xfrm>
                <a:off x="6104908" y="3962188"/>
                <a:ext cx="36720" cy="821520"/>
              </p14:xfrm>
            </p:contentPart>
          </mc:Choice>
          <mc:Fallback xmlns="">
            <p:pic>
              <p:nvPicPr>
                <p:cNvPr id="172" name="Ink 171">
                  <a:extLst>
                    <a:ext uri="{FF2B5EF4-FFF2-40B4-BE49-F238E27FC236}">
                      <a16:creationId xmlns:a16="http://schemas.microsoft.com/office/drawing/2014/main" id="{B2A189E5-2B7C-47BB-BBC2-A01F7D87C8D9}"/>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73" name="Ink 172">
                  <a:extLst>
                    <a:ext uri="{FF2B5EF4-FFF2-40B4-BE49-F238E27FC236}">
                      <a16:creationId xmlns:a16="http://schemas.microsoft.com/office/drawing/2014/main" id="{622DFC0B-D3B1-4772-A2C0-A538070D58B4}"/>
                    </a:ext>
                  </a:extLst>
                </p14:cNvPr>
                <p14:cNvContentPartPr/>
                <p14:nvPr/>
              </p14:nvContentPartPr>
              <p14:xfrm>
                <a:off x="5733388" y="4330468"/>
                <a:ext cx="280080" cy="231120"/>
              </p14:xfrm>
            </p:contentPart>
          </mc:Choice>
          <mc:Fallback xmlns="">
            <p:pic>
              <p:nvPicPr>
                <p:cNvPr id="173" name="Ink 172">
                  <a:extLst>
                    <a:ext uri="{FF2B5EF4-FFF2-40B4-BE49-F238E27FC236}">
                      <a16:creationId xmlns:a16="http://schemas.microsoft.com/office/drawing/2014/main" id="{622DFC0B-D3B1-4772-A2C0-A538070D58B4}"/>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4" name="Ink 173">
                  <a:extLst>
                    <a:ext uri="{FF2B5EF4-FFF2-40B4-BE49-F238E27FC236}">
                      <a16:creationId xmlns:a16="http://schemas.microsoft.com/office/drawing/2014/main" id="{A7E1642E-E3B1-4E80-886F-229D3C5372F5}"/>
                    </a:ext>
                  </a:extLst>
                </p14:cNvPr>
                <p14:cNvContentPartPr/>
                <p14:nvPr/>
              </p14:nvContentPartPr>
              <p14:xfrm>
                <a:off x="6167548" y="4338748"/>
                <a:ext cx="481680" cy="287640"/>
              </p14:xfrm>
            </p:contentPart>
          </mc:Choice>
          <mc:Fallback xmlns="">
            <p:pic>
              <p:nvPicPr>
                <p:cNvPr id="174" name="Ink 173">
                  <a:extLst>
                    <a:ext uri="{FF2B5EF4-FFF2-40B4-BE49-F238E27FC236}">
                      <a16:creationId xmlns:a16="http://schemas.microsoft.com/office/drawing/2014/main" id="{A7E1642E-E3B1-4E80-886F-229D3C5372F5}"/>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75" name="Ink 174">
                  <a:extLst>
                    <a:ext uri="{FF2B5EF4-FFF2-40B4-BE49-F238E27FC236}">
                      <a16:creationId xmlns:a16="http://schemas.microsoft.com/office/drawing/2014/main" id="{D62C836F-20E2-401F-A95F-E75F93510080}"/>
                    </a:ext>
                  </a:extLst>
                </p14:cNvPr>
                <p14:cNvContentPartPr/>
                <p14:nvPr/>
              </p14:nvContentPartPr>
              <p14:xfrm>
                <a:off x="5649868" y="4732948"/>
                <a:ext cx="437400" cy="385200"/>
              </p14:xfrm>
            </p:contentPart>
          </mc:Choice>
          <mc:Fallback xmlns="">
            <p:pic>
              <p:nvPicPr>
                <p:cNvPr id="175" name="Ink 174">
                  <a:extLst>
                    <a:ext uri="{FF2B5EF4-FFF2-40B4-BE49-F238E27FC236}">
                      <a16:creationId xmlns:a16="http://schemas.microsoft.com/office/drawing/2014/main" id="{D62C836F-20E2-401F-A95F-E75F93510080}"/>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76" name="Ink 175">
                  <a:extLst>
                    <a:ext uri="{FF2B5EF4-FFF2-40B4-BE49-F238E27FC236}">
                      <a16:creationId xmlns:a16="http://schemas.microsoft.com/office/drawing/2014/main" id="{F9AF2E54-1EB1-4082-9CDD-2011788EE322}"/>
                    </a:ext>
                  </a:extLst>
                </p14:cNvPr>
                <p14:cNvContentPartPr/>
                <p14:nvPr/>
              </p14:nvContentPartPr>
              <p14:xfrm>
                <a:off x="6185548" y="4796308"/>
                <a:ext cx="396000" cy="296640"/>
              </p14:xfrm>
            </p:contentPart>
          </mc:Choice>
          <mc:Fallback xmlns="">
            <p:pic>
              <p:nvPicPr>
                <p:cNvPr id="176" name="Ink 175">
                  <a:extLst>
                    <a:ext uri="{FF2B5EF4-FFF2-40B4-BE49-F238E27FC236}">
                      <a16:creationId xmlns:a16="http://schemas.microsoft.com/office/drawing/2014/main" id="{F9AF2E54-1EB1-4082-9CDD-2011788EE322}"/>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77" name="Group 176">
            <a:extLst>
              <a:ext uri="{FF2B5EF4-FFF2-40B4-BE49-F238E27FC236}">
                <a16:creationId xmlns:a16="http://schemas.microsoft.com/office/drawing/2014/main" id="{4C494266-4950-40E8-914C-106E2F98EC1F}"/>
              </a:ext>
            </a:extLst>
          </p:cNvPr>
          <p:cNvGrpSpPr/>
          <p:nvPr/>
        </p:nvGrpSpPr>
        <p:grpSpPr>
          <a:xfrm>
            <a:off x="5296613" y="4289421"/>
            <a:ext cx="442613" cy="758948"/>
            <a:chOff x="5649868" y="3404548"/>
            <a:chExt cx="999360" cy="1713600"/>
          </a:xfrm>
        </p:grpSpPr>
        <mc:AlternateContent xmlns:mc="http://schemas.openxmlformats.org/markup-compatibility/2006" xmlns:p14="http://schemas.microsoft.com/office/powerpoint/2010/main">
          <mc:Choice Requires="p14">
            <p:contentPart p14:bwMode="auto" r:id="rId159">
              <p14:nvContentPartPr>
                <p14:cNvPr id="178" name="Ink 177">
                  <a:extLst>
                    <a:ext uri="{FF2B5EF4-FFF2-40B4-BE49-F238E27FC236}">
                      <a16:creationId xmlns:a16="http://schemas.microsoft.com/office/drawing/2014/main" id="{2701DBEE-0195-4D36-80AA-E46147BB80E0}"/>
                    </a:ext>
                  </a:extLst>
                </p14:cNvPr>
                <p14:cNvContentPartPr/>
                <p14:nvPr/>
              </p14:nvContentPartPr>
              <p14:xfrm>
                <a:off x="5744908" y="3404548"/>
                <a:ext cx="700200" cy="568800"/>
              </p14:xfrm>
            </p:contentPart>
          </mc:Choice>
          <mc:Fallback xmlns="">
            <p:pic>
              <p:nvPicPr>
                <p:cNvPr id="178" name="Ink 177">
                  <a:extLst>
                    <a:ext uri="{FF2B5EF4-FFF2-40B4-BE49-F238E27FC236}">
                      <a16:creationId xmlns:a16="http://schemas.microsoft.com/office/drawing/2014/main" id="{2701DBEE-0195-4D36-80AA-E46147BB80E0}"/>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79" name="Ink 178">
                  <a:extLst>
                    <a:ext uri="{FF2B5EF4-FFF2-40B4-BE49-F238E27FC236}">
                      <a16:creationId xmlns:a16="http://schemas.microsoft.com/office/drawing/2014/main" id="{44FB11CB-1745-4E6D-8648-35D7F021D341}"/>
                    </a:ext>
                  </a:extLst>
                </p14:cNvPr>
                <p14:cNvContentPartPr/>
                <p14:nvPr/>
              </p14:nvContentPartPr>
              <p14:xfrm>
                <a:off x="6104908" y="3962188"/>
                <a:ext cx="36720" cy="821520"/>
              </p14:xfrm>
            </p:contentPart>
          </mc:Choice>
          <mc:Fallback xmlns="">
            <p:pic>
              <p:nvPicPr>
                <p:cNvPr id="179" name="Ink 178">
                  <a:extLst>
                    <a:ext uri="{FF2B5EF4-FFF2-40B4-BE49-F238E27FC236}">
                      <a16:creationId xmlns:a16="http://schemas.microsoft.com/office/drawing/2014/main" id="{44FB11CB-1745-4E6D-8648-35D7F021D341}"/>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80" name="Ink 179">
                  <a:extLst>
                    <a:ext uri="{FF2B5EF4-FFF2-40B4-BE49-F238E27FC236}">
                      <a16:creationId xmlns:a16="http://schemas.microsoft.com/office/drawing/2014/main" id="{7B05B416-4088-4E34-AC1F-A80F133B8337}"/>
                    </a:ext>
                  </a:extLst>
                </p14:cNvPr>
                <p14:cNvContentPartPr/>
                <p14:nvPr/>
              </p14:nvContentPartPr>
              <p14:xfrm>
                <a:off x="5733388" y="4330468"/>
                <a:ext cx="280080" cy="231120"/>
              </p14:xfrm>
            </p:contentPart>
          </mc:Choice>
          <mc:Fallback xmlns="">
            <p:pic>
              <p:nvPicPr>
                <p:cNvPr id="180" name="Ink 179">
                  <a:extLst>
                    <a:ext uri="{FF2B5EF4-FFF2-40B4-BE49-F238E27FC236}">
                      <a16:creationId xmlns:a16="http://schemas.microsoft.com/office/drawing/2014/main" id="{7B05B416-4088-4E34-AC1F-A80F133B8337}"/>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81" name="Ink 180">
                  <a:extLst>
                    <a:ext uri="{FF2B5EF4-FFF2-40B4-BE49-F238E27FC236}">
                      <a16:creationId xmlns:a16="http://schemas.microsoft.com/office/drawing/2014/main" id="{6CF1181F-81D9-4538-AF00-C09B15FDF391}"/>
                    </a:ext>
                  </a:extLst>
                </p14:cNvPr>
                <p14:cNvContentPartPr/>
                <p14:nvPr/>
              </p14:nvContentPartPr>
              <p14:xfrm>
                <a:off x="6167548" y="4338748"/>
                <a:ext cx="481680" cy="287640"/>
              </p14:xfrm>
            </p:contentPart>
          </mc:Choice>
          <mc:Fallback xmlns="">
            <p:pic>
              <p:nvPicPr>
                <p:cNvPr id="181" name="Ink 180">
                  <a:extLst>
                    <a:ext uri="{FF2B5EF4-FFF2-40B4-BE49-F238E27FC236}">
                      <a16:creationId xmlns:a16="http://schemas.microsoft.com/office/drawing/2014/main" id="{6CF1181F-81D9-4538-AF00-C09B15FDF391}"/>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82" name="Ink 181">
                  <a:extLst>
                    <a:ext uri="{FF2B5EF4-FFF2-40B4-BE49-F238E27FC236}">
                      <a16:creationId xmlns:a16="http://schemas.microsoft.com/office/drawing/2014/main" id="{67361DDC-8ACB-4F69-A05C-7ACB4935BFD7}"/>
                    </a:ext>
                  </a:extLst>
                </p14:cNvPr>
                <p14:cNvContentPartPr/>
                <p14:nvPr/>
              </p14:nvContentPartPr>
              <p14:xfrm>
                <a:off x="5649868" y="4732948"/>
                <a:ext cx="437400" cy="385200"/>
              </p14:xfrm>
            </p:contentPart>
          </mc:Choice>
          <mc:Fallback xmlns="">
            <p:pic>
              <p:nvPicPr>
                <p:cNvPr id="182" name="Ink 181">
                  <a:extLst>
                    <a:ext uri="{FF2B5EF4-FFF2-40B4-BE49-F238E27FC236}">
                      <a16:creationId xmlns:a16="http://schemas.microsoft.com/office/drawing/2014/main" id="{67361DDC-8ACB-4F69-A05C-7ACB4935BFD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83" name="Ink 182">
                  <a:extLst>
                    <a:ext uri="{FF2B5EF4-FFF2-40B4-BE49-F238E27FC236}">
                      <a16:creationId xmlns:a16="http://schemas.microsoft.com/office/drawing/2014/main" id="{CF462561-D8DA-498D-B368-AE68506FCBA4}"/>
                    </a:ext>
                  </a:extLst>
                </p14:cNvPr>
                <p14:cNvContentPartPr/>
                <p14:nvPr/>
              </p14:nvContentPartPr>
              <p14:xfrm>
                <a:off x="6185548" y="4796308"/>
                <a:ext cx="396000" cy="296640"/>
              </p14:xfrm>
            </p:contentPart>
          </mc:Choice>
          <mc:Fallback xmlns="">
            <p:pic>
              <p:nvPicPr>
                <p:cNvPr id="183" name="Ink 182">
                  <a:extLst>
                    <a:ext uri="{FF2B5EF4-FFF2-40B4-BE49-F238E27FC236}">
                      <a16:creationId xmlns:a16="http://schemas.microsoft.com/office/drawing/2014/main" id="{CF462561-D8DA-498D-B368-AE68506FCBA4}"/>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84" name="Group 183">
            <a:extLst>
              <a:ext uri="{FF2B5EF4-FFF2-40B4-BE49-F238E27FC236}">
                <a16:creationId xmlns:a16="http://schemas.microsoft.com/office/drawing/2014/main" id="{CB99336B-9C79-4E38-ADC8-419E9503823E}"/>
              </a:ext>
            </a:extLst>
          </p:cNvPr>
          <p:cNvGrpSpPr/>
          <p:nvPr/>
        </p:nvGrpSpPr>
        <p:grpSpPr>
          <a:xfrm>
            <a:off x="5034999" y="3654434"/>
            <a:ext cx="442613" cy="758948"/>
            <a:chOff x="5649868" y="3404548"/>
            <a:chExt cx="999360" cy="1713600"/>
          </a:xfrm>
        </p:grpSpPr>
        <mc:AlternateContent xmlns:mc="http://schemas.openxmlformats.org/markup-compatibility/2006" xmlns:p14="http://schemas.microsoft.com/office/powerpoint/2010/main">
          <mc:Choice Requires="p14">
            <p:contentPart p14:bwMode="auto" r:id="rId165">
              <p14:nvContentPartPr>
                <p14:cNvPr id="185" name="Ink 184">
                  <a:extLst>
                    <a:ext uri="{FF2B5EF4-FFF2-40B4-BE49-F238E27FC236}">
                      <a16:creationId xmlns:a16="http://schemas.microsoft.com/office/drawing/2014/main" id="{29535DF2-43D1-4B93-80E2-930563074A3B}"/>
                    </a:ext>
                  </a:extLst>
                </p14:cNvPr>
                <p14:cNvContentPartPr/>
                <p14:nvPr/>
              </p14:nvContentPartPr>
              <p14:xfrm>
                <a:off x="5744908" y="3404548"/>
                <a:ext cx="700200" cy="568800"/>
              </p14:xfrm>
            </p:contentPart>
          </mc:Choice>
          <mc:Fallback xmlns="">
            <p:pic>
              <p:nvPicPr>
                <p:cNvPr id="185" name="Ink 184">
                  <a:extLst>
                    <a:ext uri="{FF2B5EF4-FFF2-40B4-BE49-F238E27FC236}">
                      <a16:creationId xmlns:a16="http://schemas.microsoft.com/office/drawing/2014/main" id="{29535DF2-43D1-4B93-80E2-930563074A3B}"/>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6" name="Ink 185">
                  <a:extLst>
                    <a:ext uri="{FF2B5EF4-FFF2-40B4-BE49-F238E27FC236}">
                      <a16:creationId xmlns:a16="http://schemas.microsoft.com/office/drawing/2014/main" id="{6DCC7535-612D-4BDA-8572-8AA44B815748}"/>
                    </a:ext>
                  </a:extLst>
                </p14:cNvPr>
                <p14:cNvContentPartPr/>
                <p14:nvPr/>
              </p14:nvContentPartPr>
              <p14:xfrm>
                <a:off x="6104908" y="3962188"/>
                <a:ext cx="36720" cy="821520"/>
              </p14:xfrm>
            </p:contentPart>
          </mc:Choice>
          <mc:Fallback xmlns="">
            <p:pic>
              <p:nvPicPr>
                <p:cNvPr id="186" name="Ink 185">
                  <a:extLst>
                    <a:ext uri="{FF2B5EF4-FFF2-40B4-BE49-F238E27FC236}">
                      <a16:creationId xmlns:a16="http://schemas.microsoft.com/office/drawing/2014/main" id="{6DCC7535-612D-4BDA-8572-8AA44B81574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87" name="Ink 186">
                  <a:extLst>
                    <a:ext uri="{FF2B5EF4-FFF2-40B4-BE49-F238E27FC236}">
                      <a16:creationId xmlns:a16="http://schemas.microsoft.com/office/drawing/2014/main" id="{A65C4F23-D876-4553-B6D1-E8204C7FF02B}"/>
                    </a:ext>
                  </a:extLst>
                </p14:cNvPr>
                <p14:cNvContentPartPr/>
                <p14:nvPr/>
              </p14:nvContentPartPr>
              <p14:xfrm>
                <a:off x="5733388" y="4330468"/>
                <a:ext cx="280080" cy="231120"/>
              </p14:xfrm>
            </p:contentPart>
          </mc:Choice>
          <mc:Fallback xmlns="">
            <p:pic>
              <p:nvPicPr>
                <p:cNvPr id="187" name="Ink 186">
                  <a:extLst>
                    <a:ext uri="{FF2B5EF4-FFF2-40B4-BE49-F238E27FC236}">
                      <a16:creationId xmlns:a16="http://schemas.microsoft.com/office/drawing/2014/main" id="{A65C4F23-D876-4553-B6D1-E8204C7FF02B}"/>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88" name="Ink 187">
                  <a:extLst>
                    <a:ext uri="{FF2B5EF4-FFF2-40B4-BE49-F238E27FC236}">
                      <a16:creationId xmlns:a16="http://schemas.microsoft.com/office/drawing/2014/main" id="{78F9CC2E-1D26-4934-A516-9A90BD91B582}"/>
                    </a:ext>
                  </a:extLst>
                </p14:cNvPr>
                <p14:cNvContentPartPr/>
                <p14:nvPr/>
              </p14:nvContentPartPr>
              <p14:xfrm>
                <a:off x="6167548" y="4338748"/>
                <a:ext cx="481680" cy="287640"/>
              </p14:xfrm>
            </p:contentPart>
          </mc:Choice>
          <mc:Fallback xmlns="">
            <p:pic>
              <p:nvPicPr>
                <p:cNvPr id="188" name="Ink 187">
                  <a:extLst>
                    <a:ext uri="{FF2B5EF4-FFF2-40B4-BE49-F238E27FC236}">
                      <a16:creationId xmlns:a16="http://schemas.microsoft.com/office/drawing/2014/main" id="{78F9CC2E-1D26-4934-A516-9A90BD91B582}"/>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89" name="Ink 188">
                  <a:extLst>
                    <a:ext uri="{FF2B5EF4-FFF2-40B4-BE49-F238E27FC236}">
                      <a16:creationId xmlns:a16="http://schemas.microsoft.com/office/drawing/2014/main" id="{ADE865FE-7F6B-46A2-A170-8A6B640077B7}"/>
                    </a:ext>
                  </a:extLst>
                </p14:cNvPr>
                <p14:cNvContentPartPr/>
                <p14:nvPr/>
              </p14:nvContentPartPr>
              <p14:xfrm>
                <a:off x="5649868" y="4732948"/>
                <a:ext cx="437400" cy="385200"/>
              </p14:xfrm>
            </p:contentPart>
          </mc:Choice>
          <mc:Fallback xmlns="">
            <p:pic>
              <p:nvPicPr>
                <p:cNvPr id="189" name="Ink 188">
                  <a:extLst>
                    <a:ext uri="{FF2B5EF4-FFF2-40B4-BE49-F238E27FC236}">
                      <a16:creationId xmlns:a16="http://schemas.microsoft.com/office/drawing/2014/main" id="{ADE865FE-7F6B-46A2-A170-8A6B640077B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90" name="Ink 189">
                  <a:extLst>
                    <a:ext uri="{FF2B5EF4-FFF2-40B4-BE49-F238E27FC236}">
                      <a16:creationId xmlns:a16="http://schemas.microsoft.com/office/drawing/2014/main" id="{3C79311E-F31F-44CF-8B22-309046F56FF7}"/>
                    </a:ext>
                  </a:extLst>
                </p14:cNvPr>
                <p14:cNvContentPartPr/>
                <p14:nvPr/>
              </p14:nvContentPartPr>
              <p14:xfrm>
                <a:off x="6185548" y="4796308"/>
                <a:ext cx="396000" cy="296640"/>
              </p14:xfrm>
            </p:contentPart>
          </mc:Choice>
          <mc:Fallback xmlns="">
            <p:pic>
              <p:nvPicPr>
                <p:cNvPr id="190" name="Ink 189">
                  <a:extLst>
                    <a:ext uri="{FF2B5EF4-FFF2-40B4-BE49-F238E27FC236}">
                      <a16:creationId xmlns:a16="http://schemas.microsoft.com/office/drawing/2014/main" id="{3C79311E-F31F-44CF-8B22-309046F56FF7}"/>
                    </a:ext>
                  </a:extLst>
                </p:cNvPr>
                <p:cNvPicPr/>
                <p:nvPr/>
              </p:nvPicPr>
              <p:blipFill>
                <a:blip r:embed="rId40"/>
                <a:stretch>
                  <a:fillRect/>
                </a:stretch>
              </p:blipFill>
              <p:spPr>
                <a:xfrm>
                  <a:off x="6165261" y="4775990"/>
                  <a:ext cx="435762" cy="336463"/>
                </a:xfrm>
                <a:prstGeom prst="rect">
                  <a:avLst/>
                </a:prstGeom>
              </p:spPr>
            </p:pic>
          </mc:Fallback>
        </mc:AlternateContent>
      </p:grpSp>
    </p:spTree>
    <p:extLst>
      <p:ext uri="{BB962C8B-B14F-4D97-AF65-F5344CB8AC3E}">
        <p14:creationId xmlns:p14="http://schemas.microsoft.com/office/powerpoint/2010/main" val="408909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DA7AF-7739-42AE-84D7-9B243F806165}"/>
              </a:ext>
            </a:extLst>
          </p:cNvPr>
          <p:cNvSpPr>
            <a:spLocks noGrp="1"/>
          </p:cNvSpPr>
          <p:nvPr>
            <p:ph idx="1"/>
          </p:nvPr>
        </p:nvSpPr>
        <p:spPr>
          <a:xfrm>
            <a:off x="-2104215" y="8104200"/>
            <a:ext cx="9601200" cy="3581400"/>
          </a:xfrm>
        </p:spPr>
        <p:txBody>
          <a:bodyPr/>
          <a:lstStyle/>
          <a:p>
            <a:endParaRPr lang="en-AU" dirty="0"/>
          </a:p>
        </p:txBody>
      </p:sp>
      <p:grpSp>
        <p:nvGrpSpPr>
          <p:cNvPr id="19" name="Group 18">
            <a:extLst>
              <a:ext uri="{FF2B5EF4-FFF2-40B4-BE49-F238E27FC236}">
                <a16:creationId xmlns:a16="http://schemas.microsoft.com/office/drawing/2014/main" id="{5BEF9728-A21B-4522-A625-532546545572}"/>
              </a:ext>
            </a:extLst>
          </p:cNvPr>
          <p:cNvGrpSpPr/>
          <p:nvPr/>
        </p:nvGrpSpPr>
        <p:grpSpPr>
          <a:xfrm>
            <a:off x="790803" y="210387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18"/>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20"/>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22"/>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24"/>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41675" y="1582173"/>
            <a:ext cx="1389600" cy="369332"/>
          </a:xfrm>
          <a:prstGeom prst="rect">
            <a:avLst/>
          </a:prstGeom>
          <a:noFill/>
        </p:spPr>
        <p:txBody>
          <a:bodyPr wrap="square" rtlCol="0">
            <a:spAutoFit/>
          </a:bodyPr>
          <a:lstStyle/>
          <a:p>
            <a:r>
              <a:rPr lang="en-AU" dirty="0"/>
              <a:t>Participants</a:t>
            </a:r>
          </a:p>
        </p:txBody>
      </p:sp>
      <p:sp>
        <p:nvSpPr>
          <p:cNvPr id="86" name="TextBox 85">
            <a:extLst>
              <a:ext uri="{FF2B5EF4-FFF2-40B4-BE49-F238E27FC236}">
                <a16:creationId xmlns:a16="http://schemas.microsoft.com/office/drawing/2014/main" id="{744BE194-8662-4147-B727-6B6E110EBB1A}"/>
              </a:ext>
            </a:extLst>
          </p:cNvPr>
          <p:cNvSpPr txBox="1"/>
          <p:nvPr/>
        </p:nvSpPr>
        <p:spPr>
          <a:xfrm>
            <a:off x="3090583" y="5486489"/>
            <a:ext cx="5339684" cy="369332"/>
          </a:xfrm>
          <a:prstGeom prst="rect">
            <a:avLst/>
          </a:prstGeom>
          <a:noFill/>
        </p:spPr>
        <p:txBody>
          <a:bodyPr wrap="square" rtlCol="0">
            <a:spAutoFit/>
          </a:bodyPr>
          <a:lstStyle/>
          <a:p>
            <a:r>
              <a:rPr lang="en-AU" dirty="0"/>
              <a:t>What happen to participants who received treatment</a:t>
            </a:r>
          </a:p>
        </p:txBody>
      </p:sp>
      <p:sp>
        <p:nvSpPr>
          <p:cNvPr id="87" name="TextBox 86">
            <a:extLst>
              <a:ext uri="{FF2B5EF4-FFF2-40B4-BE49-F238E27FC236}">
                <a16:creationId xmlns:a16="http://schemas.microsoft.com/office/drawing/2014/main" id="{050196D0-7657-4858-AD93-D10E80B8879A}"/>
              </a:ext>
            </a:extLst>
          </p:cNvPr>
          <p:cNvSpPr txBox="1"/>
          <p:nvPr/>
        </p:nvSpPr>
        <p:spPr>
          <a:xfrm>
            <a:off x="1424287" y="342533"/>
            <a:ext cx="10001264" cy="646331"/>
          </a:xfrm>
          <a:prstGeom prst="rect">
            <a:avLst/>
          </a:prstGeom>
          <a:noFill/>
        </p:spPr>
        <p:txBody>
          <a:bodyPr wrap="none" rtlCol="0">
            <a:spAutoFit/>
          </a:bodyPr>
          <a:lstStyle/>
          <a:p>
            <a:r>
              <a:rPr lang="en-AU" dirty="0"/>
              <a:t>What could have happened should those participants who received treatment not received treatment</a:t>
            </a:r>
          </a:p>
          <a:p>
            <a:r>
              <a:rPr lang="en-AU" dirty="0"/>
              <a:t>This is a counterfactual outcome.</a:t>
            </a:r>
          </a:p>
        </p:txBody>
      </p:sp>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26"/>
              <a:stretch>
                <a:fillRect/>
              </a:stretch>
            </p:blipFill>
            <p:spPr>
              <a:xfrm>
                <a:off x="6480842" y="1298987"/>
                <a:ext cx="584640" cy="3368880"/>
              </a:xfrm>
              <a:prstGeom prst="rect">
                <a:avLst/>
              </a:prstGeom>
            </p:spPr>
          </p:pic>
        </mc:Fallback>
      </mc:AlternateContent>
      <p:sp>
        <p:nvSpPr>
          <p:cNvPr id="90" name="TextBox 89">
            <a:extLst>
              <a:ext uri="{FF2B5EF4-FFF2-40B4-BE49-F238E27FC236}">
                <a16:creationId xmlns:a16="http://schemas.microsoft.com/office/drawing/2014/main" id="{9303492C-BC93-4FAB-9246-811D392848EC}"/>
              </a:ext>
            </a:extLst>
          </p:cNvPr>
          <p:cNvSpPr txBox="1"/>
          <p:nvPr/>
        </p:nvSpPr>
        <p:spPr>
          <a:xfrm>
            <a:off x="7294557" y="1393288"/>
            <a:ext cx="4703041" cy="1754326"/>
          </a:xfrm>
          <a:prstGeom prst="rect">
            <a:avLst/>
          </a:prstGeom>
          <a:noFill/>
        </p:spPr>
        <p:txBody>
          <a:bodyPr wrap="square" rtlCol="0">
            <a:spAutoFit/>
          </a:bodyPr>
          <a:lstStyle/>
          <a:p>
            <a:r>
              <a:rPr lang="en-AU" dirty="0"/>
              <a:t>Average Treatment Effect on the Treated (ATT):</a:t>
            </a:r>
          </a:p>
          <a:p>
            <a:pPr marL="285750" indent="-285750">
              <a:buFontTx/>
              <a:buChar char="-"/>
            </a:pPr>
            <a:r>
              <a:rPr lang="en-AU" dirty="0"/>
              <a:t>Average difference between the outcome of those who were treated and the counterfactual outcome of what would have happened should these participants not received treatment</a:t>
            </a:r>
          </a:p>
        </p:txBody>
      </p:sp>
      <p:sp>
        <p:nvSpPr>
          <p:cNvPr id="91" name="TextBox 90">
            <a:extLst>
              <a:ext uri="{FF2B5EF4-FFF2-40B4-BE49-F238E27FC236}">
                <a16:creationId xmlns:a16="http://schemas.microsoft.com/office/drawing/2014/main" id="{8B4FD813-5DBD-4384-83C3-FBC8417A345E}"/>
              </a:ext>
            </a:extLst>
          </p:cNvPr>
          <p:cNvSpPr txBox="1"/>
          <p:nvPr/>
        </p:nvSpPr>
        <p:spPr>
          <a:xfrm>
            <a:off x="7227318" y="3923355"/>
            <a:ext cx="4770280" cy="1477328"/>
          </a:xfrm>
          <a:prstGeom prst="rect">
            <a:avLst/>
          </a:prstGeom>
          <a:noFill/>
        </p:spPr>
        <p:txBody>
          <a:bodyPr wrap="none" rtlCol="0">
            <a:spAutoFit/>
          </a:bodyPr>
          <a:lstStyle/>
          <a:p>
            <a:r>
              <a:rPr lang="en-AU" dirty="0"/>
              <a:t>Statistical solution:</a:t>
            </a:r>
          </a:p>
          <a:p>
            <a:pPr marL="285750" indent="-285750">
              <a:buFontTx/>
              <a:buChar char="-"/>
            </a:pPr>
            <a:r>
              <a:rPr lang="en-AU" dirty="0"/>
              <a:t>Some of the participants received treatment</a:t>
            </a:r>
          </a:p>
          <a:p>
            <a:pPr marL="285750" indent="-285750">
              <a:buFontTx/>
              <a:buChar char="-"/>
            </a:pPr>
            <a:r>
              <a:rPr lang="en-AU" dirty="0"/>
              <a:t>Some didn’t</a:t>
            </a:r>
          </a:p>
          <a:p>
            <a:pPr marL="285750" indent="-285750">
              <a:buFontTx/>
              <a:buChar char="-"/>
            </a:pPr>
            <a:r>
              <a:rPr lang="en-AU" dirty="0"/>
              <a:t>ATT can be also estimated</a:t>
            </a:r>
          </a:p>
          <a:p>
            <a:pPr marL="285750" indent="-285750">
              <a:buFontTx/>
              <a:buChar char="-"/>
            </a:pPr>
            <a:r>
              <a:rPr lang="en-AU" dirty="0"/>
              <a:t>In RCT, ATT and ATE are the same.</a:t>
            </a:r>
          </a:p>
        </p:txBody>
      </p:sp>
      <p:grpSp>
        <p:nvGrpSpPr>
          <p:cNvPr id="38" name="Group 37">
            <a:extLst>
              <a:ext uri="{FF2B5EF4-FFF2-40B4-BE49-F238E27FC236}">
                <a16:creationId xmlns:a16="http://schemas.microsoft.com/office/drawing/2014/main" id="{73D7C2A6-DCD3-4747-81C9-E9C2105729DB}"/>
              </a:ext>
            </a:extLst>
          </p:cNvPr>
          <p:cNvGrpSpPr/>
          <p:nvPr/>
        </p:nvGrpSpPr>
        <p:grpSpPr>
          <a:xfrm>
            <a:off x="1213023" y="2304115"/>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76E80D25-3419-4ABA-8A3A-F47F70D8EFF2}"/>
                    </a:ext>
                  </a:extLst>
                </p14:cNvPr>
                <p14:cNvContentPartPr/>
                <p14:nvPr/>
              </p14:nvContentPartPr>
              <p14:xfrm>
                <a:off x="2438308" y="3908548"/>
                <a:ext cx="360" cy="360"/>
              </p14:xfrm>
            </p:contentPart>
          </mc:Choice>
          <mc:Fallback xmlns="">
            <p:pic>
              <p:nvPicPr>
                <p:cNvPr id="39" name="Ink 38">
                  <a:extLst>
                    <a:ext uri="{FF2B5EF4-FFF2-40B4-BE49-F238E27FC236}">
                      <a16:creationId xmlns:a16="http://schemas.microsoft.com/office/drawing/2014/main" id="{76E80D25-3419-4ABA-8A3A-F47F70D8EFF2}"/>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0" name="Ink 39">
                  <a:extLst>
                    <a:ext uri="{FF2B5EF4-FFF2-40B4-BE49-F238E27FC236}">
                      <a16:creationId xmlns:a16="http://schemas.microsoft.com/office/drawing/2014/main" id="{ACAC7B28-5963-4139-9402-BFE0E5AFD6A0}"/>
                    </a:ext>
                  </a:extLst>
                </p14:cNvPr>
                <p14:cNvContentPartPr/>
                <p14:nvPr/>
              </p14:nvContentPartPr>
              <p14:xfrm>
                <a:off x="1981108" y="2949148"/>
                <a:ext cx="360" cy="360"/>
              </p14:xfrm>
            </p:contentPart>
          </mc:Choice>
          <mc:Fallback xmlns="">
            <p:pic>
              <p:nvPicPr>
                <p:cNvPr id="40" name="Ink 39">
                  <a:extLst>
                    <a:ext uri="{FF2B5EF4-FFF2-40B4-BE49-F238E27FC236}">
                      <a16:creationId xmlns:a16="http://schemas.microsoft.com/office/drawing/2014/main" id="{ACAC7B28-5963-4139-9402-BFE0E5AFD6A0}"/>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1" name="Ink 40">
                  <a:extLst>
                    <a:ext uri="{FF2B5EF4-FFF2-40B4-BE49-F238E27FC236}">
                      <a16:creationId xmlns:a16="http://schemas.microsoft.com/office/drawing/2014/main" id="{836005E7-D862-4A39-B619-D11DC6C3270F}"/>
                    </a:ext>
                  </a:extLst>
                </p14:cNvPr>
                <p14:cNvContentPartPr/>
                <p14:nvPr/>
              </p14:nvContentPartPr>
              <p14:xfrm>
                <a:off x="1492948" y="2192788"/>
                <a:ext cx="794520" cy="668880"/>
              </p14:xfrm>
            </p:contentPart>
          </mc:Choice>
          <mc:Fallback xmlns="">
            <p:pic>
              <p:nvPicPr>
                <p:cNvPr id="41" name="Ink 40">
                  <a:extLst>
                    <a:ext uri="{FF2B5EF4-FFF2-40B4-BE49-F238E27FC236}">
                      <a16:creationId xmlns:a16="http://schemas.microsoft.com/office/drawing/2014/main" id="{836005E7-D862-4A39-B619-D11DC6C3270F}"/>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BCD6895E-1F5F-44D9-B523-67046E2A2DE6}"/>
                    </a:ext>
                  </a:extLst>
                </p14:cNvPr>
                <p14:cNvContentPartPr/>
                <p14:nvPr/>
              </p14:nvContentPartPr>
              <p14:xfrm>
                <a:off x="1918108" y="2913508"/>
                <a:ext cx="18360" cy="719280"/>
              </p14:xfrm>
            </p:contentPart>
          </mc:Choice>
          <mc:Fallback xmlns="">
            <p:pic>
              <p:nvPicPr>
                <p:cNvPr id="42" name="Ink 41">
                  <a:extLst>
                    <a:ext uri="{FF2B5EF4-FFF2-40B4-BE49-F238E27FC236}">
                      <a16:creationId xmlns:a16="http://schemas.microsoft.com/office/drawing/2014/main" id="{BCD6895E-1F5F-44D9-B523-67046E2A2DE6}"/>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Ink 42">
                  <a:extLst>
                    <a:ext uri="{FF2B5EF4-FFF2-40B4-BE49-F238E27FC236}">
                      <a16:creationId xmlns:a16="http://schemas.microsoft.com/office/drawing/2014/main" id="{C537280A-A91C-4992-87C2-1DD23275D930}"/>
                    </a:ext>
                  </a:extLst>
                </p14:cNvPr>
                <p14:cNvContentPartPr/>
                <p14:nvPr/>
              </p14:nvContentPartPr>
              <p14:xfrm>
                <a:off x="1355068" y="3200428"/>
                <a:ext cx="572400" cy="295560"/>
              </p14:xfrm>
            </p:contentPart>
          </mc:Choice>
          <mc:Fallback xmlns="">
            <p:pic>
              <p:nvPicPr>
                <p:cNvPr id="43" name="Ink 42">
                  <a:extLst>
                    <a:ext uri="{FF2B5EF4-FFF2-40B4-BE49-F238E27FC236}">
                      <a16:creationId xmlns:a16="http://schemas.microsoft.com/office/drawing/2014/main" id="{C537280A-A91C-4992-87C2-1DD23275D930}"/>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5" name="Ink 44">
                  <a:extLst>
                    <a:ext uri="{FF2B5EF4-FFF2-40B4-BE49-F238E27FC236}">
                      <a16:creationId xmlns:a16="http://schemas.microsoft.com/office/drawing/2014/main" id="{E1C4A0BD-5841-4BFE-A9B0-5FADAA021261}"/>
                    </a:ext>
                  </a:extLst>
                </p14:cNvPr>
                <p14:cNvContentPartPr/>
                <p14:nvPr/>
              </p14:nvContentPartPr>
              <p14:xfrm>
                <a:off x="1963108" y="3218068"/>
                <a:ext cx="242640" cy="221040"/>
              </p14:xfrm>
            </p:contentPart>
          </mc:Choice>
          <mc:Fallback xmlns="">
            <p:pic>
              <p:nvPicPr>
                <p:cNvPr id="45" name="Ink 44">
                  <a:extLst>
                    <a:ext uri="{FF2B5EF4-FFF2-40B4-BE49-F238E27FC236}">
                      <a16:creationId xmlns:a16="http://schemas.microsoft.com/office/drawing/2014/main" id="{E1C4A0BD-5841-4BFE-A9B0-5FADAA02126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6" name="Ink 45">
                  <a:extLst>
                    <a:ext uri="{FF2B5EF4-FFF2-40B4-BE49-F238E27FC236}">
                      <a16:creationId xmlns:a16="http://schemas.microsoft.com/office/drawing/2014/main" id="{3EE0ACDC-C760-498A-83B1-94DB0175FB3E}"/>
                    </a:ext>
                  </a:extLst>
                </p14:cNvPr>
                <p14:cNvContentPartPr/>
                <p14:nvPr/>
              </p14:nvContentPartPr>
              <p14:xfrm>
                <a:off x="1251028" y="3630628"/>
                <a:ext cx="671760" cy="755280"/>
              </p14:xfrm>
            </p:contentPart>
          </mc:Choice>
          <mc:Fallback xmlns="">
            <p:pic>
              <p:nvPicPr>
                <p:cNvPr id="46" name="Ink 45">
                  <a:extLst>
                    <a:ext uri="{FF2B5EF4-FFF2-40B4-BE49-F238E27FC236}">
                      <a16:creationId xmlns:a16="http://schemas.microsoft.com/office/drawing/2014/main" id="{3EE0ACDC-C760-498A-83B1-94DB0175FB3E}"/>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8" name="Ink 47">
                  <a:extLst>
                    <a:ext uri="{FF2B5EF4-FFF2-40B4-BE49-F238E27FC236}">
                      <a16:creationId xmlns:a16="http://schemas.microsoft.com/office/drawing/2014/main" id="{C82E508C-3CD5-4E01-9308-0ADE1AB766DC}"/>
                    </a:ext>
                  </a:extLst>
                </p14:cNvPr>
                <p14:cNvContentPartPr/>
                <p14:nvPr/>
              </p14:nvContentPartPr>
              <p14:xfrm>
                <a:off x="1998748" y="3755908"/>
                <a:ext cx="518760" cy="378000"/>
              </p14:xfrm>
            </p:contentPart>
          </mc:Choice>
          <mc:Fallback xmlns="">
            <p:pic>
              <p:nvPicPr>
                <p:cNvPr id="48" name="Ink 47">
                  <a:extLst>
                    <a:ext uri="{FF2B5EF4-FFF2-40B4-BE49-F238E27FC236}">
                      <a16:creationId xmlns:a16="http://schemas.microsoft.com/office/drawing/2014/main" id="{C82E508C-3CD5-4E01-9308-0ADE1AB766DC}"/>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50" name="Group 49">
            <a:extLst>
              <a:ext uri="{FF2B5EF4-FFF2-40B4-BE49-F238E27FC236}">
                <a16:creationId xmlns:a16="http://schemas.microsoft.com/office/drawing/2014/main" id="{D459E48F-16F1-4B67-A43E-69E23DC1B0ED}"/>
              </a:ext>
            </a:extLst>
          </p:cNvPr>
          <p:cNvGrpSpPr/>
          <p:nvPr/>
        </p:nvGrpSpPr>
        <p:grpSpPr>
          <a:xfrm>
            <a:off x="1596215" y="2109023"/>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35">
              <p14:nvContentPartPr>
                <p14:cNvPr id="52" name="Ink 51">
                  <a:extLst>
                    <a:ext uri="{FF2B5EF4-FFF2-40B4-BE49-F238E27FC236}">
                      <a16:creationId xmlns:a16="http://schemas.microsoft.com/office/drawing/2014/main" id="{F831700D-3D95-4F78-8216-6F4EAE1B176F}"/>
                    </a:ext>
                  </a:extLst>
                </p14:cNvPr>
                <p14:cNvContentPartPr/>
                <p14:nvPr/>
              </p14:nvContentPartPr>
              <p14:xfrm>
                <a:off x="2438308" y="3908548"/>
                <a:ext cx="360" cy="360"/>
              </p14:xfrm>
            </p:contentPart>
          </mc:Choice>
          <mc:Fallback xmlns="">
            <p:pic>
              <p:nvPicPr>
                <p:cNvPr id="52" name="Ink 51">
                  <a:extLst>
                    <a:ext uri="{FF2B5EF4-FFF2-40B4-BE49-F238E27FC236}">
                      <a16:creationId xmlns:a16="http://schemas.microsoft.com/office/drawing/2014/main" id="{F831700D-3D95-4F78-8216-6F4EAE1B176F}"/>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68C6F0D5-602B-4CEC-B848-0F6D6EC755CE}"/>
                    </a:ext>
                  </a:extLst>
                </p14:cNvPr>
                <p14:cNvContentPartPr/>
                <p14:nvPr/>
              </p14:nvContentPartPr>
              <p14:xfrm>
                <a:off x="1981108" y="2949148"/>
                <a:ext cx="360" cy="360"/>
              </p14:xfrm>
            </p:contentPart>
          </mc:Choice>
          <mc:Fallback xmlns="">
            <p:pic>
              <p:nvPicPr>
                <p:cNvPr id="54" name="Ink 53">
                  <a:extLst>
                    <a:ext uri="{FF2B5EF4-FFF2-40B4-BE49-F238E27FC236}">
                      <a16:creationId xmlns:a16="http://schemas.microsoft.com/office/drawing/2014/main" id="{68C6F0D5-602B-4CEC-B848-0F6D6EC755CE}"/>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5" name="Ink 54">
                  <a:extLst>
                    <a:ext uri="{FF2B5EF4-FFF2-40B4-BE49-F238E27FC236}">
                      <a16:creationId xmlns:a16="http://schemas.microsoft.com/office/drawing/2014/main" id="{8DC40F8E-A4B4-48F1-9C2F-59F28652E6A3}"/>
                    </a:ext>
                  </a:extLst>
                </p14:cNvPr>
                <p14:cNvContentPartPr/>
                <p14:nvPr/>
              </p14:nvContentPartPr>
              <p14:xfrm>
                <a:off x="1492948" y="2192788"/>
                <a:ext cx="794520" cy="668880"/>
              </p14:xfrm>
            </p:contentPart>
          </mc:Choice>
          <mc:Fallback xmlns="">
            <p:pic>
              <p:nvPicPr>
                <p:cNvPr id="55" name="Ink 54">
                  <a:extLst>
                    <a:ext uri="{FF2B5EF4-FFF2-40B4-BE49-F238E27FC236}">
                      <a16:creationId xmlns:a16="http://schemas.microsoft.com/office/drawing/2014/main" id="{8DC40F8E-A4B4-48F1-9C2F-59F28652E6A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7" name="Ink 56">
                  <a:extLst>
                    <a:ext uri="{FF2B5EF4-FFF2-40B4-BE49-F238E27FC236}">
                      <a16:creationId xmlns:a16="http://schemas.microsoft.com/office/drawing/2014/main" id="{A1E54625-6DA7-4571-96E9-EF6F1F6A4A92}"/>
                    </a:ext>
                  </a:extLst>
                </p14:cNvPr>
                <p14:cNvContentPartPr/>
                <p14:nvPr/>
              </p14:nvContentPartPr>
              <p14:xfrm>
                <a:off x="1918108" y="2913508"/>
                <a:ext cx="18360" cy="719280"/>
              </p14:xfrm>
            </p:contentPart>
          </mc:Choice>
          <mc:Fallback xmlns="">
            <p:pic>
              <p:nvPicPr>
                <p:cNvPr id="57" name="Ink 56">
                  <a:extLst>
                    <a:ext uri="{FF2B5EF4-FFF2-40B4-BE49-F238E27FC236}">
                      <a16:creationId xmlns:a16="http://schemas.microsoft.com/office/drawing/2014/main" id="{A1E54625-6DA7-4571-96E9-EF6F1F6A4A9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8" name="Ink 57">
                  <a:extLst>
                    <a:ext uri="{FF2B5EF4-FFF2-40B4-BE49-F238E27FC236}">
                      <a16:creationId xmlns:a16="http://schemas.microsoft.com/office/drawing/2014/main" id="{9572FC98-9C95-4A6D-81E0-B76E660E04F2}"/>
                    </a:ext>
                  </a:extLst>
                </p14:cNvPr>
                <p14:cNvContentPartPr/>
                <p14:nvPr/>
              </p14:nvContentPartPr>
              <p14:xfrm>
                <a:off x="1355068" y="3200428"/>
                <a:ext cx="572400" cy="295560"/>
              </p14:xfrm>
            </p:contentPart>
          </mc:Choice>
          <mc:Fallback xmlns="">
            <p:pic>
              <p:nvPicPr>
                <p:cNvPr id="58" name="Ink 57">
                  <a:extLst>
                    <a:ext uri="{FF2B5EF4-FFF2-40B4-BE49-F238E27FC236}">
                      <a16:creationId xmlns:a16="http://schemas.microsoft.com/office/drawing/2014/main" id="{9572FC98-9C95-4A6D-81E0-B76E660E04F2}"/>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9" name="Ink 58">
                  <a:extLst>
                    <a:ext uri="{FF2B5EF4-FFF2-40B4-BE49-F238E27FC236}">
                      <a16:creationId xmlns:a16="http://schemas.microsoft.com/office/drawing/2014/main" id="{A3A0B5EF-04E0-4E94-AEFB-9365D7D02C91}"/>
                    </a:ext>
                  </a:extLst>
                </p14:cNvPr>
                <p14:cNvContentPartPr/>
                <p14:nvPr/>
              </p14:nvContentPartPr>
              <p14:xfrm>
                <a:off x="1963108" y="3218068"/>
                <a:ext cx="242640" cy="221040"/>
              </p14:xfrm>
            </p:contentPart>
          </mc:Choice>
          <mc:Fallback xmlns="">
            <p:pic>
              <p:nvPicPr>
                <p:cNvPr id="59" name="Ink 58">
                  <a:extLst>
                    <a:ext uri="{FF2B5EF4-FFF2-40B4-BE49-F238E27FC236}">
                      <a16:creationId xmlns:a16="http://schemas.microsoft.com/office/drawing/2014/main" id="{A3A0B5EF-04E0-4E94-AEFB-9365D7D02C9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0" name="Ink 59">
                  <a:extLst>
                    <a:ext uri="{FF2B5EF4-FFF2-40B4-BE49-F238E27FC236}">
                      <a16:creationId xmlns:a16="http://schemas.microsoft.com/office/drawing/2014/main" id="{3AEF0180-BAB6-466B-BA33-2E45101F67DB}"/>
                    </a:ext>
                  </a:extLst>
                </p14:cNvPr>
                <p14:cNvContentPartPr/>
                <p14:nvPr/>
              </p14:nvContentPartPr>
              <p14:xfrm>
                <a:off x="1251028" y="3630628"/>
                <a:ext cx="671760" cy="755280"/>
              </p14:xfrm>
            </p:contentPart>
          </mc:Choice>
          <mc:Fallback xmlns="">
            <p:pic>
              <p:nvPicPr>
                <p:cNvPr id="60" name="Ink 59">
                  <a:extLst>
                    <a:ext uri="{FF2B5EF4-FFF2-40B4-BE49-F238E27FC236}">
                      <a16:creationId xmlns:a16="http://schemas.microsoft.com/office/drawing/2014/main" id="{3AEF0180-BAB6-466B-BA33-2E45101F67DB}"/>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1" name="Ink 60">
                  <a:extLst>
                    <a:ext uri="{FF2B5EF4-FFF2-40B4-BE49-F238E27FC236}">
                      <a16:creationId xmlns:a16="http://schemas.microsoft.com/office/drawing/2014/main" id="{FE6460B9-0C27-4CB1-9B10-8959A46CE520}"/>
                    </a:ext>
                  </a:extLst>
                </p14:cNvPr>
                <p14:cNvContentPartPr/>
                <p14:nvPr/>
              </p14:nvContentPartPr>
              <p14:xfrm>
                <a:off x="1998748" y="3755908"/>
                <a:ext cx="518760" cy="378000"/>
              </p14:xfrm>
            </p:contentPart>
          </mc:Choice>
          <mc:Fallback xmlns="">
            <p:pic>
              <p:nvPicPr>
                <p:cNvPr id="61" name="Ink 60">
                  <a:extLst>
                    <a:ext uri="{FF2B5EF4-FFF2-40B4-BE49-F238E27FC236}">
                      <a16:creationId xmlns:a16="http://schemas.microsoft.com/office/drawing/2014/main" id="{FE6460B9-0C27-4CB1-9B10-8959A46CE520}"/>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10" name="Group 9">
            <a:extLst>
              <a:ext uri="{FF2B5EF4-FFF2-40B4-BE49-F238E27FC236}">
                <a16:creationId xmlns:a16="http://schemas.microsoft.com/office/drawing/2014/main" id="{73E3B554-0B7F-40B2-B288-62805D337FF1}"/>
              </a:ext>
            </a:extLst>
          </p:cNvPr>
          <p:cNvGrpSpPr/>
          <p:nvPr/>
        </p:nvGrpSpPr>
        <p:grpSpPr>
          <a:xfrm>
            <a:off x="1009499" y="3593902"/>
            <a:ext cx="351720" cy="637560"/>
            <a:chOff x="1010630" y="3263694"/>
            <a:chExt cx="351720" cy="637560"/>
          </a:xfrm>
        </p:grpSpPr>
        <mc:AlternateContent xmlns:mc="http://schemas.openxmlformats.org/markup-compatibility/2006" xmlns:p14="http://schemas.microsoft.com/office/powerpoint/2010/main">
          <mc:Choice Requires="p14">
            <p:contentPart p14:bwMode="auto" r:id="rId43">
              <p14:nvContentPartPr>
                <p14:cNvPr id="4" name="Ink 3">
                  <a:extLst>
                    <a:ext uri="{FF2B5EF4-FFF2-40B4-BE49-F238E27FC236}">
                      <a16:creationId xmlns:a16="http://schemas.microsoft.com/office/drawing/2014/main" id="{29A99287-9B73-4FAB-ADA1-9520BC8049F2}"/>
                    </a:ext>
                  </a:extLst>
                </p14:cNvPr>
                <p14:cNvContentPartPr/>
                <p14:nvPr/>
              </p14:nvContentPartPr>
              <p14:xfrm>
                <a:off x="1010630" y="3263694"/>
                <a:ext cx="351720" cy="349920"/>
              </p14:xfrm>
            </p:contentPart>
          </mc:Choice>
          <mc:Fallback xmlns="">
            <p:pic>
              <p:nvPicPr>
                <p:cNvPr id="4" name="Ink 3">
                  <a:extLst>
                    <a:ext uri="{FF2B5EF4-FFF2-40B4-BE49-F238E27FC236}">
                      <a16:creationId xmlns:a16="http://schemas.microsoft.com/office/drawing/2014/main" id="{29A99287-9B73-4FAB-ADA1-9520BC8049F2}"/>
                    </a:ext>
                  </a:extLst>
                </p:cNvPr>
                <p:cNvPicPr/>
                <p:nvPr/>
              </p:nvPicPr>
              <p:blipFill>
                <a:blip r:embed="rId44"/>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 name="Ink 6">
                  <a:extLst>
                    <a:ext uri="{FF2B5EF4-FFF2-40B4-BE49-F238E27FC236}">
                      <a16:creationId xmlns:a16="http://schemas.microsoft.com/office/drawing/2014/main" id="{0688EFFF-0DC4-47C8-9996-D1D786ABF149}"/>
                    </a:ext>
                  </a:extLst>
                </p14:cNvPr>
                <p14:cNvContentPartPr/>
                <p14:nvPr/>
              </p14:nvContentPartPr>
              <p14:xfrm>
                <a:off x="1212950" y="3620094"/>
                <a:ext cx="360" cy="281160"/>
              </p14:xfrm>
            </p:contentPart>
          </mc:Choice>
          <mc:Fallback xmlns="">
            <p:pic>
              <p:nvPicPr>
                <p:cNvPr id="7" name="Ink 6">
                  <a:extLst>
                    <a:ext uri="{FF2B5EF4-FFF2-40B4-BE49-F238E27FC236}">
                      <a16:creationId xmlns:a16="http://schemas.microsoft.com/office/drawing/2014/main" id="{0688EFFF-0DC4-47C8-9996-D1D786ABF149}"/>
                    </a:ext>
                  </a:extLst>
                </p:cNvPr>
                <p:cNvPicPr/>
                <p:nvPr/>
              </p:nvPicPr>
              <p:blipFill>
                <a:blip r:embed="rId46"/>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 name="Ink 7">
                  <a:extLst>
                    <a:ext uri="{FF2B5EF4-FFF2-40B4-BE49-F238E27FC236}">
                      <a16:creationId xmlns:a16="http://schemas.microsoft.com/office/drawing/2014/main" id="{D942CEBD-19A2-4428-8C98-29ED7B958E7D}"/>
                    </a:ext>
                  </a:extLst>
                </p14:cNvPr>
                <p14:cNvContentPartPr/>
                <p14:nvPr/>
              </p14:nvContentPartPr>
              <p14:xfrm>
                <a:off x="1063910" y="3685254"/>
                <a:ext cx="121320" cy="73800"/>
              </p14:xfrm>
            </p:contentPart>
          </mc:Choice>
          <mc:Fallback xmlns="">
            <p:pic>
              <p:nvPicPr>
                <p:cNvPr id="8" name="Ink 7">
                  <a:extLst>
                    <a:ext uri="{FF2B5EF4-FFF2-40B4-BE49-F238E27FC236}">
                      <a16:creationId xmlns:a16="http://schemas.microsoft.com/office/drawing/2014/main" id="{D942CEBD-19A2-4428-8C98-29ED7B958E7D}"/>
                    </a:ext>
                  </a:extLst>
                </p:cNvPr>
                <p:cNvPicPr/>
                <p:nvPr/>
              </p:nvPicPr>
              <p:blipFill>
                <a:blip r:embed="rId48"/>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 name="Ink 8">
                  <a:extLst>
                    <a:ext uri="{FF2B5EF4-FFF2-40B4-BE49-F238E27FC236}">
                      <a16:creationId xmlns:a16="http://schemas.microsoft.com/office/drawing/2014/main" id="{A45FF1F4-99E4-4F12-9C92-FF631BAEB921}"/>
                    </a:ext>
                  </a:extLst>
                </p14:cNvPr>
                <p14:cNvContentPartPr/>
                <p14:nvPr/>
              </p14:nvContentPartPr>
              <p14:xfrm>
                <a:off x="1222310" y="3703974"/>
                <a:ext cx="96120" cy="92880"/>
              </p14:xfrm>
            </p:contentPart>
          </mc:Choice>
          <mc:Fallback xmlns="">
            <p:pic>
              <p:nvPicPr>
                <p:cNvPr id="9" name="Ink 8">
                  <a:extLst>
                    <a:ext uri="{FF2B5EF4-FFF2-40B4-BE49-F238E27FC236}">
                      <a16:creationId xmlns:a16="http://schemas.microsoft.com/office/drawing/2014/main" id="{A45FF1F4-99E4-4F12-9C92-FF631BAEB921}"/>
                    </a:ext>
                  </a:extLst>
                </p:cNvPr>
                <p:cNvPicPr/>
                <p:nvPr/>
              </p:nvPicPr>
              <p:blipFill>
                <a:blip r:embed="rId50"/>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11" name="Ink 10">
                <a:extLst>
                  <a:ext uri="{FF2B5EF4-FFF2-40B4-BE49-F238E27FC236}">
                    <a16:creationId xmlns:a16="http://schemas.microsoft.com/office/drawing/2014/main" id="{5A8D7FBD-09E4-43B0-A7B1-B6022D1B0506}"/>
                  </a:ext>
                </a:extLst>
              </p14:cNvPr>
              <p14:cNvContentPartPr/>
              <p14:nvPr/>
            </p14:nvContentPartPr>
            <p14:xfrm>
              <a:off x="974219" y="4211662"/>
              <a:ext cx="228600" cy="243720"/>
            </p14:xfrm>
          </p:contentPart>
        </mc:Choice>
        <mc:Fallback xmlns="">
          <p:pic>
            <p:nvPicPr>
              <p:cNvPr id="11" name="Ink 10">
                <a:extLst>
                  <a:ext uri="{FF2B5EF4-FFF2-40B4-BE49-F238E27FC236}">
                    <a16:creationId xmlns:a16="http://schemas.microsoft.com/office/drawing/2014/main" id="{5A8D7FBD-09E4-43B0-A7B1-B6022D1B0506}"/>
                  </a:ext>
                </a:extLst>
              </p:cNvPr>
              <p:cNvPicPr/>
              <p:nvPr/>
            </p:nvPicPr>
            <p:blipFill>
              <a:blip r:embed="rId52"/>
              <a:stretch>
                <a:fillRect/>
              </a:stretch>
            </p:blipFill>
            <p:spPr>
              <a:xfrm>
                <a:off x="965219" y="4203022"/>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7" name="Ink 16">
                <a:extLst>
                  <a:ext uri="{FF2B5EF4-FFF2-40B4-BE49-F238E27FC236}">
                    <a16:creationId xmlns:a16="http://schemas.microsoft.com/office/drawing/2014/main" id="{3D1098F7-091A-4019-9416-C40EA5A2FAE0}"/>
                  </a:ext>
                </a:extLst>
              </p14:cNvPr>
              <p14:cNvContentPartPr/>
              <p14:nvPr/>
            </p14:nvContentPartPr>
            <p14:xfrm>
              <a:off x="1174379" y="4258102"/>
              <a:ext cx="224640" cy="270000"/>
            </p14:xfrm>
          </p:contentPart>
        </mc:Choice>
        <mc:Fallback xmlns="">
          <p:pic>
            <p:nvPicPr>
              <p:cNvPr id="17" name="Ink 16">
                <a:extLst>
                  <a:ext uri="{FF2B5EF4-FFF2-40B4-BE49-F238E27FC236}">
                    <a16:creationId xmlns:a16="http://schemas.microsoft.com/office/drawing/2014/main" id="{3D1098F7-091A-4019-9416-C40EA5A2FAE0}"/>
                  </a:ext>
                </a:extLst>
              </p:cNvPr>
              <p:cNvPicPr/>
              <p:nvPr/>
            </p:nvPicPr>
            <p:blipFill>
              <a:blip r:embed="rId54"/>
              <a:stretch>
                <a:fillRect/>
              </a:stretch>
            </p:blipFill>
            <p:spPr>
              <a:xfrm>
                <a:off x="1165739" y="4249102"/>
                <a:ext cx="242280" cy="287640"/>
              </a:xfrm>
              <a:prstGeom prst="rect">
                <a:avLst/>
              </a:prstGeom>
            </p:spPr>
          </p:pic>
        </mc:Fallback>
      </mc:AlternateContent>
      <p:grpSp>
        <p:nvGrpSpPr>
          <p:cNvPr id="68" name="Group 67">
            <a:extLst>
              <a:ext uri="{FF2B5EF4-FFF2-40B4-BE49-F238E27FC236}">
                <a16:creationId xmlns:a16="http://schemas.microsoft.com/office/drawing/2014/main" id="{7AC64652-E45B-48D7-9AF9-5809E4AE7F9D}"/>
              </a:ext>
            </a:extLst>
          </p:cNvPr>
          <p:cNvGrpSpPr/>
          <p:nvPr/>
        </p:nvGrpSpPr>
        <p:grpSpPr>
          <a:xfrm>
            <a:off x="2028220" y="222346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5">
              <p14:nvContentPartPr>
                <p14:cNvPr id="70" name="Ink 69">
                  <a:extLst>
                    <a:ext uri="{FF2B5EF4-FFF2-40B4-BE49-F238E27FC236}">
                      <a16:creationId xmlns:a16="http://schemas.microsoft.com/office/drawing/2014/main" id="{3DFEDF3E-5AAA-46CD-8A49-C5ECC38CBCF4}"/>
                    </a:ext>
                  </a:extLst>
                </p14:cNvPr>
                <p14:cNvContentPartPr/>
                <p14:nvPr/>
              </p14:nvContentPartPr>
              <p14:xfrm>
                <a:off x="2438308" y="3908548"/>
                <a:ext cx="360" cy="360"/>
              </p14:xfrm>
            </p:contentPart>
          </mc:Choice>
          <mc:Fallback xmlns="">
            <p:pic>
              <p:nvPicPr>
                <p:cNvPr id="70" name="Ink 69">
                  <a:extLst>
                    <a:ext uri="{FF2B5EF4-FFF2-40B4-BE49-F238E27FC236}">
                      <a16:creationId xmlns:a16="http://schemas.microsoft.com/office/drawing/2014/main" id="{3DFEDF3E-5AAA-46CD-8A49-C5ECC38CBCF4}"/>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3" name="Ink 72">
                  <a:extLst>
                    <a:ext uri="{FF2B5EF4-FFF2-40B4-BE49-F238E27FC236}">
                      <a16:creationId xmlns:a16="http://schemas.microsoft.com/office/drawing/2014/main" id="{9B4C1101-6227-46F0-BD2B-EB5CEB067A7D}"/>
                    </a:ext>
                  </a:extLst>
                </p14:cNvPr>
                <p14:cNvContentPartPr/>
                <p14:nvPr/>
              </p14:nvContentPartPr>
              <p14:xfrm>
                <a:off x="1981108" y="2949148"/>
                <a:ext cx="360" cy="360"/>
              </p14:xfrm>
            </p:contentPart>
          </mc:Choice>
          <mc:Fallback xmlns="">
            <p:pic>
              <p:nvPicPr>
                <p:cNvPr id="73" name="Ink 72">
                  <a:extLst>
                    <a:ext uri="{FF2B5EF4-FFF2-40B4-BE49-F238E27FC236}">
                      <a16:creationId xmlns:a16="http://schemas.microsoft.com/office/drawing/2014/main" id="{9B4C1101-6227-46F0-BD2B-EB5CEB067A7D}"/>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5" name="Ink 74">
                  <a:extLst>
                    <a:ext uri="{FF2B5EF4-FFF2-40B4-BE49-F238E27FC236}">
                      <a16:creationId xmlns:a16="http://schemas.microsoft.com/office/drawing/2014/main" id="{C7E278A9-0A2C-4018-9113-734F66F0D4D3}"/>
                    </a:ext>
                  </a:extLst>
                </p14:cNvPr>
                <p14:cNvContentPartPr/>
                <p14:nvPr/>
              </p14:nvContentPartPr>
              <p14:xfrm>
                <a:off x="1492948" y="2192788"/>
                <a:ext cx="794520" cy="668880"/>
              </p14:xfrm>
            </p:contentPart>
          </mc:Choice>
          <mc:Fallback xmlns="">
            <p:pic>
              <p:nvPicPr>
                <p:cNvPr id="75" name="Ink 74">
                  <a:extLst>
                    <a:ext uri="{FF2B5EF4-FFF2-40B4-BE49-F238E27FC236}">
                      <a16:creationId xmlns:a16="http://schemas.microsoft.com/office/drawing/2014/main" id="{C7E278A9-0A2C-4018-9113-734F66F0D4D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6" name="Ink 75">
                  <a:extLst>
                    <a:ext uri="{FF2B5EF4-FFF2-40B4-BE49-F238E27FC236}">
                      <a16:creationId xmlns:a16="http://schemas.microsoft.com/office/drawing/2014/main" id="{BA8F238B-7A3C-4B07-BC41-9D93FADD72C2}"/>
                    </a:ext>
                  </a:extLst>
                </p14:cNvPr>
                <p14:cNvContentPartPr/>
                <p14:nvPr/>
              </p14:nvContentPartPr>
              <p14:xfrm>
                <a:off x="1918108" y="2913508"/>
                <a:ext cx="18360" cy="719280"/>
              </p14:xfrm>
            </p:contentPart>
          </mc:Choice>
          <mc:Fallback xmlns="">
            <p:pic>
              <p:nvPicPr>
                <p:cNvPr id="76" name="Ink 75">
                  <a:extLst>
                    <a:ext uri="{FF2B5EF4-FFF2-40B4-BE49-F238E27FC236}">
                      <a16:creationId xmlns:a16="http://schemas.microsoft.com/office/drawing/2014/main" id="{BA8F238B-7A3C-4B07-BC41-9D93FADD72C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8" name="Ink 77">
                  <a:extLst>
                    <a:ext uri="{FF2B5EF4-FFF2-40B4-BE49-F238E27FC236}">
                      <a16:creationId xmlns:a16="http://schemas.microsoft.com/office/drawing/2014/main" id="{F3178C72-D77C-467C-B369-6F149CF3019D}"/>
                    </a:ext>
                  </a:extLst>
                </p14:cNvPr>
                <p14:cNvContentPartPr/>
                <p14:nvPr/>
              </p14:nvContentPartPr>
              <p14:xfrm>
                <a:off x="1355068" y="3200428"/>
                <a:ext cx="572400" cy="295560"/>
              </p14:xfrm>
            </p:contentPart>
          </mc:Choice>
          <mc:Fallback xmlns="">
            <p:pic>
              <p:nvPicPr>
                <p:cNvPr id="78" name="Ink 77">
                  <a:extLst>
                    <a:ext uri="{FF2B5EF4-FFF2-40B4-BE49-F238E27FC236}">
                      <a16:creationId xmlns:a16="http://schemas.microsoft.com/office/drawing/2014/main" id="{F3178C72-D77C-467C-B369-6F149CF3019D}"/>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3" name="Ink 82">
                  <a:extLst>
                    <a:ext uri="{FF2B5EF4-FFF2-40B4-BE49-F238E27FC236}">
                      <a16:creationId xmlns:a16="http://schemas.microsoft.com/office/drawing/2014/main" id="{06A2F363-9C4E-424C-9C8F-4A59F8FC6B5A}"/>
                    </a:ext>
                  </a:extLst>
                </p14:cNvPr>
                <p14:cNvContentPartPr/>
                <p14:nvPr/>
              </p14:nvContentPartPr>
              <p14:xfrm>
                <a:off x="1963108" y="3218068"/>
                <a:ext cx="242640" cy="221040"/>
              </p14:xfrm>
            </p:contentPart>
          </mc:Choice>
          <mc:Fallback xmlns="">
            <p:pic>
              <p:nvPicPr>
                <p:cNvPr id="83" name="Ink 82">
                  <a:extLst>
                    <a:ext uri="{FF2B5EF4-FFF2-40B4-BE49-F238E27FC236}">
                      <a16:creationId xmlns:a16="http://schemas.microsoft.com/office/drawing/2014/main" id="{06A2F363-9C4E-424C-9C8F-4A59F8FC6B5A}"/>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9" name="Ink 88">
                  <a:extLst>
                    <a:ext uri="{FF2B5EF4-FFF2-40B4-BE49-F238E27FC236}">
                      <a16:creationId xmlns:a16="http://schemas.microsoft.com/office/drawing/2014/main" id="{A651659D-536A-49D9-9AA2-29BB9A783695}"/>
                    </a:ext>
                  </a:extLst>
                </p14:cNvPr>
                <p14:cNvContentPartPr/>
                <p14:nvPr/>
              </p14:nvContentPartPr>
              <p14:xfrm>
                <a:off x="1251028" y="3630628"/>
                <a:ext cx="671760" cy="755280"/>
              </p14:xfrm>
            </p:contentPart>
          </mc:Choice>
          <mc:Fallback xmlns="">
            <p:pic>
              <p:nvPicPr>
                <p:cNvPr id="89" name="Ink 88">
                  <a:extLst>
                    <a:ext uri="{FF2B5EF4-FFF2-40B4-BE49-F238E27FC236}">
                      <a16:creationId xmlns:a16="http://schemas.microsoft.com/office/drawing/2014/main" id="{A651659D-536A-49D9-9AA2-29BB9A78369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2" name="Ink 91">
                  <a:extLst>
                    <a:ext uri="{FF2B5EF4-FFF2-40B4-BE49-F238E27FC236}">
                      <a16:creationId xmlns:a16="http://schemas.microsoft.com/office/drawing/2014/main" id="{65B71AE9-B53C-44CE-9C22-74712648715D}"/>
                    </a:ext>
                  </a:extLst>
                </p14:cNvPr>
                <p14:cNvContentPartPr/>
                <p14:nvPr/>
              </p14:nvContentPartPr>
              <p14:xfrm>
                <a:off x="1998748" y="3755908"/>
                <a:ext cx="518760" cy="378000"/>
              </p14:xfrm>
            </p:contentPart>
          </mc:Choice>
          <mc:Fallback xmlns="">
            <p:pic>
              <p:nvPicPr>
                <p:cNvPr id="92" name="Ink 91">
                  <a:extLst>
                    <a:ext uri="{FF2B5EF4-FFF2-40B4-BE49-F238E27FC236}">
                      <a16:creationId xmlns:a16="http://schemas.microsoft.com/office/drawing/2014/main" id="{65B71AE9-B53C-44CE-9C22-74712648715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93" name="Group 92">
            <a:extLst>
              <a:ext uri="{FF2B5EF4-FFF2-40B4-BE49-F238E27FC236}">
                <a16:creationId xmlns:a16="http://schemas.microsoft.com/office/drawing/2014/main" id="{EE96A8F7-A355-4CB8-8835-253A26C538EA}"/>
              </a:ext>
            </a:extLst>
          </p:cNvPr>
          <p:cNvGrpSpPr/>
          <p:nvPr/>
        </p:nvGrpSpPr>
        <p:grpSpPr>
          <a:xfrm>
            <a:off x="1459383" y="3299024"/>
            <a:ext cx="351720" cy="637560"/>
            <a:chOff x="1010630" y="3263694"/>
            <a:chExt cx="351720" cy="637560"/>
          </a:xfrm>
        </p:grpSpPr>
        <mc:AlternateContent xmlns:mc="http://schemas.openxmlformats.org/markup-compatibility/2006" xmlns:p14="http://schemas.microsoft.com/office/powerpoint/2010/main">
          <mc:Choice Requires="p14">
            <p:contentPart p14:bwMode="auto" r:id="rId63">
              <p14:nvContentPartPr>
                <p14:cNvPr id="94" name="Ink 93">
                  <a:extLst>
                    <a:ext uri="{FF2B5EF4-FFF2-40B4-BE49-F238E27FC236}">
                      <a16:creationId xmlns:a16="http://schemas.microsoft.com/office/drawing/2014/main" id="{D7C34D27-2FE5-4444-8E55-3719FD3C32BA}"/>
                    </a:ext>
                  </a:extLst>
                </p14:cNvPr>
                <p14:cNvContentPartPr/>
                <p14:nvPr/>
              </p14:nvContentPartPr>
              <p14:xfrm>
                <a:off x="1010630" y="3263694"/>
                <a:ext cx="351720" cy="349920"/>
              </p14:xfrm>
            </p:contentPart>
          </mc:Choice>
          <mc:Fallback xmlns="">
            <p:pic>
              <p:nvPicPr>
                <p:cNvPr id="94" name="Ink 93">
                  <a:extLst>
                    <a:ext uri="{FF2B5EF4-FFF2-40B4-BE49-F238E27FC236}">
                      <a16:creationId xmlns:a16="http://schemas.microsoft.com/office/drawing/2014/main" id="{D7C34D27-2FE5-4444-8E55-3719FD3C32BA}"/>
                    </a:ext>
                  </a:extLst>
                </p:cNvPr>
                <p:cNvPicPr/>
                <p:nvPr/>
              </p:nvPicPr>
              <p:blipFill>
                <a:blip r:embed="rId44"/>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5" name="Ink 94">
                  <a:extLst>
                    <a:ext uri="{FF2B5EF4-FFF2-40B4-BE49-F238E27FC236}">
                      <a16:creationId xmlns:a16="http://schemas.microsoft.com/office/drawing/2014/main" id="{39669BC3-5F11-47CE-A10C-2A54C948D810}"/>
                    </a:ext>
                  </a:extLst>
                </p14:cNvPr>
                <p14:cNvContentPartPr/>
                <p14:nvPr/>
              </p14:nvContentPartPr>
              <p14:xfrm>
                <a:off x="1212950" y="3620094"/>
                <a:ext cx="360" cy="281160"/>
              </p14:xfrm>
            </p:contentPart>
          </mc:Choice>
          <mc:Fallback xmlns="">
            <p:pic>
              <p:nvPicPr>
                <p:cNvPr id="95" name="Ink 94">
                  <a:extLst>
                    <a:ext uri="{FF2B5EF4-FFF2-40B4-BE49-F238E27FC236}">
                      <a16:creationId xmlns:a16="http://schemas.microsoft.com/office/drawing/2014/main" id="{39669BC3-5F11-47CE-A10C-2A54C948D810}"/>
                    </a:ext>
                  </a:extLst>
                </p:cNvPr>
                <p:cNvPicPr/>
                <p:nvPr/>
              </p:nvPicPr>
              <p:blipFill>
                <a:blip r:embed="rId46"/>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6" name="Ink 95">
                  <a:extLst>
                    <a:ext uri="{FF2B5EF4-FFF2-40B4-BE49-F238E27FC236}">
                      <a16:creationId xmlns:a16="http://schemas.microsoft.com/office/drawing/2014/main" id="{BD3BD322-92C7-432D-A2EB-FD074BECCBA4}"/>
                    </a:ext>
                  </a:extLst>
                </p14:cNvPr>
                <p14:cNvContentPartPr/>
                <p14:nvPr/>
              </p14:nvContentPartPr>
              <p14:xfrm>
                <a:off x="1063910" y="3685254"/>
                <a:ext cx="121320" cy="73800"/>
              </p14:xfrm>
            </p:contentPart>
          </mc:Choice>
          <mc:Fallback xmlns="">
            <p:pic>
              <p:nvPicPr>
                <p:cNvPr id="96" name="Ink 95">
                  <a:extLst>
                    <a:ext uri="{FF2B5EF4-FFF2-40B4-BE49-F238E27FC236}">
                      <a16:creationId xmlns:a16="http://schemas.microsoft.com/office/drawing/2014/main" id="{BD3BD322-92C7-432D-A2EB-FD074BECCBA4}"/>
                    </a:ext>
                  </a:extLst>
                </p:cNvPr>
                <p:cNvPicPr/>
                <p:nvPr/>
              </p:nvPicPr>
              <p:blipFill>
                <a:blip r:embed="rId48"/>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7" name="Ink 96">
                  <a:extLst>
                    <a:ext uri="{FF2B5EF4-FFF2-40B4-BE49-F238E27FC236}">
                      <a16:creationId xmlns:a16="http://schemas.microsoft.com/office/drawing/2014/main" id="{714496EA-8CD1-4378-901F-4A7EDC8A32BA}"/>
                    </a:ext>
                  </a:extLst>
                </p14:cNvPr>
                <p14:cNvContentPartPr/>
                <p14:nvPr/>
              </p14:nvContentPartPr>
              <p14:xfrm>
                <a:off x="1222310" y="3703974"/>
                <a:ext cx="96120" cy="92880"/>
              </p14:xfrm>
            </p:contentPart>
          </mc:Choice>
          <mc:Fallback xmlns="">
            <p:pic>
              <p:nvPicPr>
                <p:cNvPr id="97" name="Ink 96">
                  <a:extLst>
                    <a:ext uri="{FF2B5EF4-FFF2-40B4-BE49-F238E27FC236}">
                      <a16:creationId xmlns:a16="http://schemas.microsoft.com/office/drawing/2014/main" id="{714496EA-8CD1-4378-901F-4A7EDC8A32BA}"/>
                    </a:ext>
                  </a:extLst>
                </p:cNvPr>
                <p:cNvPicPr/>
                <p:nvPr/>
              </p:nvPicPr>
              <p:blipFill>
                <a:blip r:embed="rId50"/>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7">
            <p14:nvContentPartPr>
              <p14:cNvPr id="98" name="Ink 97">
                <a:extLst>
                  <a:ext uri="{FF2B5EF4-FFF2-40B4-BE49-F238E27FC236}">
                    <a16:creationId xmlns:a16="http://schemas.microsoft.com/office/drawing/2014/main" id="{D9C4A918-6ECB-4C5F-A486-2120BAB2FD68}"/>
                  </a:ext>
                </a:extLst>
              </p14:cNvPr>
              <p14:cNvContentPartPr/>
              <p14:nvPr/>
            </p14:nvContentPartPr>
            <p14:xfrm>
              <a:off x="1424103" y="3916784"/>
              <a:ext cx="228600" cy="243720"/>
            </p14:xfrm>
          </p:contentPart>
        </mc:Choice>
        <mc:Fallback xmlns="">
          <p:pic>
            <p:nvPicPr>
              <p:cNvPr id="98" name="Ink 97">
                <a:extLst>
                  <a:ext uri="{FF2B5EF4-FFF2-40B4-BE49-F238E27FC236}">
                    <a16:creationId xmlns:a16="http://schemas.microsoft.com/office/drawing/2014/main" id="{D9C4A918-6ECB-4C5F-A486-2120BAB2FD68}"/>
                  </a:ext>
                </a:extLst>
              </p:cNvPr>
              <p:cNvPicPr/>
              <p:nvPr/>
            </p:nvPicPr>
            <p:blipFill>
              <a:blip r:embed="rId52"/>
              <a:stretch>
                <a:fillRect/>
              </a:stretch>
            </p:blipFill>
            <p:spPr>
              <a:xfrm>
                <a:off x="1415103" y="3908144"/>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9" name="Ink 98">
                <a:extLst>
                  <a:ext uri="{FF2B5EF4-FFF2-40B4-BE49-F238E27FC236}">
                    <a16:creationId xmlns:a16="http://schemas.microsoft.com/office/drawing/2014/main" id="{9DFDE8DE-C5C5-424E-911C-B5CDFF30F3A1}"/>
                  </a:ext>
                </a:extLst>
              </p14:cNvPr>
              <p14:cNvContentPartPr/>
              <p14:nvPr/>
            </p14:nvContentPartPr>
            <p14:xfrm>
              <a:off x="1624263" y="3963224"/>
              <a:ext cx="224640" cy="270000"/>
            </p14:xfrm>
          </p:contentPart>
        </mc:Choice>
        <mc:Fallback xmlns="">
          <p:pic>
            <p:nvPicPr>
              <p:cNvPr id="99" name="Ink 98">
                <a:extLst>
                  <a:ext uri="{FF2B5EF4-FFF2-40B4-BE49-F238E27FC236}">
                    <a16:creationId xmlns:a16="http://schemas.microsoft.com/office/drawing/2014/main" id="{9DFDE8DE-C5C5-424E-911C-B5CDFF30F3A1}"/>
                  </a:ext>
                </a:extLst>
              </p:cNvPr>
              <p:cNvPicPr/>
              <p:nvPr/>
            </p:nvPicPr>
            <p:blipFill>
              <a:blip r:embed="rId54"/>
              <a:stretch>
                <a:fillRect/>
              </a:stretch>
            </p:blipFill>
            <p:spPr>
              <a:xfrm>
                <a:off x="1615623" y="3954224"/>
                <a:ext cx="242280" cy="287640"/>
              </a:xfrm>
              <a:prstGeom prst="rect">
                <a:avLst/>
              </a:prstGeom>
            </p:spPr>
          </p:pic>
        </mc:Fallback>
      </mc:AlternateContent>
      <p:grpSp>
        <p:nvGrpSpPr>
          <p:cNvPr id="100" name="Group 99">
            <a:extLst>
              <a:ext uri="{FF2B5EF4-FFF2-40B4-BE49-F238E27FC236}">
                <a16:creationId xmlns:a16="http://schemas.microsoft.com/office/drawing/2014/main" id="{BEC7FF6C-1135-4A95-B9F1-9AC16E4A1CB7}"/>
              </a:ext>
            </a:extLst>
          </p:cNvPr>
          <p:cNvGrpSpPr/>
          <p:nvPr/>
        </p:nvGrpSpPr>
        <p:grpSpPr>
          <a:xfrm>
            <a:off x="1890730" y="3493847"/>
            <a:ext cx="351720" cy="637560"/>
            <a:chOff x="1010630" y="3263694"/>
            <a:chExt cx="351720" cy="637560"/>
          </a:xfrm>
        </p:grpSpPr>
        <mc:AlternateContent xmlns:mc="http://schemas.openxmlformats.org/markup-compatibility/2006" xmlns:p14="http://schemas.microsoft.com/office/powerpoint/2010/main">
          <mc:Choice Requires="p14">
            <p:contentPart p14:bwMode="auto" r:id="rId69">
              <p14:nvContentPartPr>
                <p14:cNvPr id="101" name="Ink 100">
                  <a:extLst>
                    <a:ext uri="{FF2B5EF4-FFF2-40B4-BE49-F238E27FC236}">
                      <a16:creationId xmlns:a16="http://schemas.microsoft.com/office/drawing/2014/main" id="{2071E511-F45B-4F8E-AD21-E63B6C31E39B}"/>
                    </a:ext>
                  </a:extLst>
                </p14:cNvPr>
                <p14:cNvContentPartPr/>
                <p14:nvPr/>
              </p14:nvContentPartPr>
              <p14:xfrm>
                <a:off x="1010630" y="3263694"/>
                <a:ext cx="351720" cy="349920"/>
              </p14:xfrm>
            </p:contentPart>
          </mc:Choice>
          <mc:Fallback xmlns="">
            <p:pic>
              <p:nvPicPr>
                <p:cNvPr id="101" name="Ink 100">
                  <a:extLst>
                    <a:ext uri="{FF2B5EF4-FFF2-40B4-BE49-F238E27FC236}">
                      <a16:creationId xmlns:a16="http://schemas.microsoft.com/office/drawing/2014/main" id="{2071E511-F45B-4F8E-AD21-E63B6C31E39B}"/>
                    </a:ext>
                  </a:extLst>
                </p:cNvPr>
                <p:cNvPicPr/>
                <p:nvPr/>
              </p:nvPicPr>
              <p:blipFill>
                <a:blip r:embed="rId44"/>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2" name="Ink 101">
                  <a:extLst>
                    <a:ext uri="{FF2B5EF4-FFF2-40B4-BE49-F238E27FC236}">
                      <a16:creationId xmlns:a16="http://schemas.microsoft.com/office/drawing/2014/main" id="{C12C52FB-A1DF-4D80-97E6-AEBBE0274944}"/>
                    </a:ext>
                  </a:extLst>
                </p14:cNvPr>
                <p14:cNvContentPartPr/>
                <p14:nvPr/>
              </p14:nvContentPartPr>
              <p14:xfrm>
                <a:off x="1212950" y="3620094"/>
                <a:ext cx="360" cy="281160"/>
              </p14:xfrm>
            </p:contentPart>
          </mc:Choice>
          <mc:Fallback xmlns="">
            <p:pic>
              <p:nvPicPr>
                <p:cNvPr id="102" name="Ink 101">
                  <a:extLst>
                    <a:ext uri="{FF2B5EF4-FFF2-40B4-BE49-F238E27FC236}">
                      <a16:creationId xmlns:a16="http://schemas.microsoft.com/office/drawing/2014/main" id="{C12C52FB-A1DF-4D80-97E6-AEBBE0274944}"/>
                    </a:ext>
                  </a:extLst>
                </p:cNvPr>
                <p:cNvPicPr/>
                <p:nvPr/>
              </p:nvPicPr>
              <p:blipFill>
                <a:blip r:embed="rId46"/>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3" name="Ink 102">
                  <a:extLst>
                    <a:ext uri="{FF2B5EF4-FFF2-40B4-BE49-F238E27FC236}">
                      <a16:creationId xmlns:a16="http://schemas.microsoft.com/office/drawing/2014/main" id="{33DA6F84-EF1B-4B5D-B3A0-7DE4D8D28B14}"/>
                    </a:ext>
                  </a:extLst>
                </p14:cNvPr>
                <p14:cNvContentPartPr/>
                <p14:nvPr/>
              </p14:nvContentPartPr>
              <p14:xfrm>
                <a:off x="1063910" y="3685254"/>
                <a:ext cx="121320" cy="73800"/>
              </p14:xfrm>
            </p:contentPart>
          </mc:Choice>
          <mc:Fallback xmlns="">
            <p:pic>
              <p:nvPicPr>
                <p:cNvPr id="103" name="Ink 102">
                  <a:extLst>
                    <a:ext uri="{FF2B5EF4-FFF2-40B4-BE49-F238E27FC236}">
                      <a16:creationId xmlns:a16="http://schemas.microsoft.com/office/drawing/2014/main" id="{33DA6F84-EF1B-4B5D-B3A0-7DE4D8D28B14}"/>
                    </a:ext>
                  </a:extLst>
                </p:cNvPr>
                <p:cNvPicPr/>
                <p:nvPr/>
              </p:nvPicPr>
              <p:blipFill>
                <a:blip r:embed="rId48"/>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4" name="Ink 103">
                  <a:extLst>
                    <a:ext uri="{FF2B5EF4-FFF2-40B4-BE49-F238E27FC236}">
                      <a16:creationId xmlns:a16="http://schemas.microsoft.com/office/drawing/2014/main" id="{3B12E1E9-E25B-43B1-9729-597B4BF291A1}"/>
                    </a:ext>
                  </a:extLst>
                </p14:cNvPr>
                <p14:cNvContentPartPr/>
                <p14:nvPr/>
              </p14:nvContentPartPr>
              <p14:xfrm>
                <a:off x="1222310" y="3703974"/>
                <a:ext cx="96120" cy="92880"/>
              </p14:xfrm>
            </p:contentPart>
          </mc:Choice>
          <mc:Fallback xmlns="">
            <p:pic>
              <p:nvPicPr>
                <p:cNvPr id="104" name="Ink 103">
                  <a:extLst>
                    <a:ext uri="{FF2B5EF4-FFF2-40B4-BE49-F238E27FC236}">
                      <a16:creationId xmlns:a16="http://schemas.microsoft.com/office/drawing/2014/main" id="{3B12E1E9-E25B-43B1-9729-597B4BF291A1}"/>
                    </a:ext>
                  </a:extLst>
                </p:cNvPr>
                <p:cNvPicPr/>
                <p:nvPr/>
              </p:nvPicPr>
              <p:blipFill>
                <a:blip r:embed="rId50"/>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3">
            <p14:nvContentPartPr>
              <p14:cNvPr id="105" name="Ink 104">
                <a:extLst>
                  <a:ext uri="{FF2B5EF4-FFF2-40B4-BE49-F238E27FC236}">
                    <a16:creationId xmlns:a16="http://schemas.microsoft.com/office/drawing/2014/main" id="{094B3077-8EC4-455F-BEBB-78D1CA2D255C}"/>
                  </a:ext>
                </a:extLst>
              </p14:cNvPr>
              <p14:cNvContentPartPr/>
              <p14:nvPr/>
            </p14:nvContentPartPr>
            <p14:xfrm>
              <a:off x="1855450" y="4111607"/>
              <a:ext cx="228600" cy="243720"/>
            </p14:xfrm>
          </p:contentPart>
        </mc:Choice>
        <mc:Fallback xmlns="">
          <p:pic>
            <p:nvPicPr>
              <p:cNvPr id="105" name="Ink 104">
                <a:extLst>
                  <a:ext uri="{FF2B5EF4-FFF2-40B4-BE49-F238E27FC236}">
                    <a16:creationId xmlns:a16="http://schemas.microsoft.com/office/drawing/2014/main" id="{094B3077-8EC4-455F-BEBB-78D1CA2D255C}"/>
                  </a:ext>
                </a:extLst>
              </p:cNvPr>
              <p:cNvPicPr/>
              <p:nvPr/>
            </p:nvPicPr>
            <p:blipFill>
              <a:blip r:embed="rId52"/>
              <a:stretch>
                <a:fillRect/>
              </a:stretch>
            </p:blipFill>
            <p:spPr>
              <a:xfrm>
                <a:off x="1846450" y="4102967"/>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6" name="Ink 105">
                <a:extLst>
                  <a:ext uri="{FF2B5EF4-FFF2-40B4-BE49-F238E27FC236}">
                    <a16:creationId xmlns:a16="http://schemas.microsoft.com/office/drawing/2014/main" id="{9C84B45E-3BD7-414B-8810-48E58EA57519}"/>
                  </a:ext>
                </a:extLst>
              </p14:cNvPr>
              <p14:cNvContentPartPr/>
              <p14:nvPr/>
            </p14:nvContentPartPr>
            <p14:xfrm>
              <a:off x="2055610" y="4158047"/>
              <a:ext cx="224640" cy="270000"/>
            </p14:xfrm>
          </p:contentPart>
        </mc:Choice>
        <mc:Fallback xmlns="">
          <p:pic>
            <p:nvPicPr>
              <p:cNvPr id="106" name="Ink 105">
                <a:extLst>
                  <a:ext uri="{FF2B5EF4-FFF2-40B4-BE49-F238E27FC236}">
                    <a16:creationId xmlns:a16="http://schemas.microsoft.com/office/drawing/2014/main" id="{9C84B45E-3BD7-414B-8810-48E58EA57519}"/>
                  </a:ext>
                </a:extLst>
              </p:cNvPr>
              <p:cNvPicPr/>
              <p:nvPr/>
            </p:nvPicPr>
            <p:blipFill>
              <a:blip r:embed="rId54"/>
              <a:stretch>
                <a:fillRect/>
              </a:stretch>
            </p:blipFill>
            <p:spPr>
              <a:xfrm>
                <a:off x="2046970" y="4149047"/>
                <a:ext cx="242280" cy="287640"/>
              </a:xfrm>
              <a:prstGeom prst="rect">
                <a:avLst/>
              </a:prstGeom>
            </p:spPr>
          </p:pic>
        </mc:Fallback>
      </mc:AlternateContent>
      <p:grpSp>
        <p:nvGrpSpPr>
          <p:cNvPr id="128" name="Group 127">
            <a:extLst>
              <a:ext uri="{FF2B5EF4-FFF2-40B4-BE49-F238E27FC236}">
                <a16:creationId xmlns:a16="http://schemas.microsoft.com/office/drawing/2014/main" id="{9A3E4711-3BD1-4EF5-9227-A072E4A164F5}"/>
              </a:ext>
            </a:extLst>
          </p:cNvPr>
          <p:cNvGrpSpPr/>
          <p:nvPr/>
        </p:nvGrpSpPr>
        <p:grpSpPr>
          <a:xfrm>
            <a:off x="4801887" y="1151991"/>
            <a:ext cx="478135" cy="1026670"/>
            <a:chOff x="5527828" y="205588"/>
            <a:chExt cx="1009800" cy="2168280"/>
          </a:xfrm>
        </p:grpSpPr>
        <mc:AlternateContent xmlns:mc="http://schemas.openxmlformats.org/markup-compatibility/2006" xmlns:p14="http://schemas.microsoft.com/office/powerpoint/2010/main">
          <mc:Choice Requires="p14">
            <p:contentPart p14:bwMode="auto" r:id="rId75">
              <p14:nvContentPartPr>
                <p14:cNvPr id="129" name="Ink 128">
                  <a:extLst>
                    <a:ext uri="{FF2B5EF4-FFF2-40B4-BE49-F238E27FC236}">
                      <a16:creationId xmlns:a16="http://schemas.microsoft.com/office/drawing/2014/main" id="{79E430B2-FBC2-4F65-A63F-A441C38B89D9}"/>
                    </a:ext>
                  </a:extLst>
                </p14:cNvPr>
                <p14:cNvContentPartPr/>
                <p14:nvPr/>
              </p14:nvContentPartPr>
              <p14:xfrm>
                <a:off x="5593708" y="205588"/>
                <a:ext cx="844200" cy="754920"/>
              </p14:xfrm>
            </p:contentPart>
          </mc:Choice>
          <mc:Fallback xmlns="">
            <p:pic>
              <p:nvPicPr>
                <p:cNvPr id="129" name="Ink 128">
                  <a:extLst>
                    <a:ext uri="{FF2B5EF4-FFF2-40B4-BE49-F238E27FC236}">
                      <a16:creationId xmlns:a16="http://schemas.microsoft.com/office/drawing/2014/main" id="{79E430B2-FBC2-4F65-A63F-A441C38B89D9}"/>
                    </a:ext>
                  </a:extLst>
                </p:cNvPr>
                <p:cNvPicPr/>
                <p:nvPr/>
              </p:nvPicPr>
              <p:blipFill>
                <a:blip r:embed="rId76"/>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0" name="Ink 129">
                  <a:extLst>
                    <a:ext uri="{FF2B5EF4-FFF2-40B4-BE49-F238E27FC236}">
                      <a16:creationId xmlns:a16="http://schemas.microsoft.com/office/drawing/2014/main" id="{9FA5F084-C259-4CA2-9991-7CD1F98B89BC}"/>
                    </a:ext>
                  </a:extLst>
                </p14:cNvPr>
                <p14:cNvContentPartPr/>
                <p14:nvPr/>
              </p14:nvContentPartPr>
              <p14:xfrm>
                <a:off x="6023188" y="1003708"/>
                <a:ext cx="64080" cy="695880"/>
              </p14:xfrm>
            </p:contentPart>
          </mc:Choice>
          <mc:Fallback xmlns="">
            <p:pic>
              <p:nvPicPr>
                <p:cNvPr id="130" name="Ink 129">
                  <a:extLst>
                    <a:ext uri="{FF2B5EF4-FFF2-40B4-BE49-F238E27FC236}">
                      <a16:creationId xmlns:a16="http://schemas.microsoft.com/office/drawing/2014/main" id="{9FA5F084-C259-4CA2-9991-7CD1F98B89BC}"/>
                    </a:ext>
                  </a:extLst>
                </p:cNvPr>
                <p:cNvPicPr/>
                <p:nvPr/>
              </p:nvPicPr>
              <p:blipFill>
                <a:blip r:embed="rId78"/>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31" name="Ink 130">
                  <a:extLst>
                    <a:ext uri="{FF2B5EF4-FFF2-40B4-BE49-F238E27FC236}">
                      <a16:creationId xmlns:a16="http://schemas.microsoft.com/office/drawing/2014/main" id="{3F25070E-49D2-4E60-A754-8572E55FAA42}"/>
                    </a:ext>
                  </a:extLst>
                </p14:cNvPr>
                <p14:cNvContentPartPr/>
                <p14:nvPr/>
              </p14:nvContentPartPr>
              <p14:xfrm>
                <a:off x="5527828" y="1384228"/>
                <a:ext cx="442800" cy="183240"/>
              </p14:xfrm>
            </p:contentPart>
          </mc:Choice>
          <mc:Fallback xmlns="">
            <p:pic>
              <p:nvPicPr>
                <p:cNvPr id="131" name="Ink 130">
                  <a:extLst>
                    <a:ext uri="{FF2B5EF4-FFF2-40B4-BE49-F238E27FC236}">
                      <a16:creationId xmlns:a16="http://schemas.microsoft.com/office/drawing/2014/main" id="{3F25070E-49D2-4E60-A754-8572E55FAA42}"/>
                    </a:ext>
                  </a:extLst>
                </p:cNvPr>
                <p:cNvPicPr/>
                <p:nvPr/>
              </p:nvPicPr>
              <p:blipFill>
                <a:blip r:embed="rId80"/>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32" name="Ink 131">
                  <a:extLst>
                    <a:ext uri="{FF2B5EF4-FFF2-40B4-BE49-F238E27FC236}">
                      <a16:creationId xmlns:a16="http://schemas.microsoft.com/office/drawing/2014/main" id="{A4B6D556-8F05-4F9E-A175-DDF6E4497185}"/>
                    </a:ext>
                  </a:extLst>
                </p14:cNvPr>
                <p14:cNvContentPartPr/>
                <p14:nvPr/>
              </p14:nvContentPartPr>
              <p14:xfrm>
                <a:off x="6068908" y="1369828"/>
                <a:ext cx="417240" cy="360360"/>
              </p14:xfrm>
            </p:contentPart>
          </mc:Choice>
          <mc:Fallback xmlns="">
            <p:pic>
              <p:nvPicPr>
                <p:cNvPr id="132" name="Ink 131">
                  <a:extLst>
                    <a:ext uri="{FF2B5EF4-FFF2-40B4-BE49-F238E27FC236}">
                      <a16:creationId xmlns:a16="http://schemas.microsoft.com/office/drawing/2014/main" id="{A4B6D556-8F05-4F9E-A175-DDF6E4497185}"/>
                    </a:ext>
                  </a:extLst>
                </p:cNvPr>
                <p:cNvPicPr/>
                <p:nvPr/>
              </p:nvPicPr>
              <p:blipFill>
                <a:blip r:embed="rId82"/>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33" name="Ink 132">
                  <a:extLst>
                    <a:ext uri="{FF2B5EF4-FFF2-40B4-BE49-F238E27FC236}">
                      <a16:creationId xmlns:a16="http://schemas.microsoft.com/office/drawing/2014/main" id="{0B7911DA-EC64-4A33-AF4C-63F1CEAEBB3C}"/>
                    </a:ext>
                  </a:extLst>
                </p14:cNvPr>
                <p14:cNvContentPartPr/>
                <p14:nvPr/>
              </p14:nvContentPartPr>
              <p14:xfrm>
                <a:off x="5596588" y="1730188"/>
                <a:ext cx="410040" cy="399240"/>
              </p14:xfrm>
            </p:contentPart>
          </mc:Choice>
          <mc:Fallback xmlns="">
            <p:pic>
              <p:nvPicPr>
                <p:cNvPr id="133" name="Ink 132">
                  <a:extLst>
                    <a:ext uri="{FF2B5EF4-FFF2-40B4-BE49-F238E27FC236}">
                      <a16:creationId xmlns:a16="http://schemas.microsoft.com/office/drawing/2014/main" id="{0B7911DA-EC64-4A33-AF4C-63F1CEAEBB3C}"/>
                    </a:ext>
                  </a:extLst>
                </p:cNvPr>
                <p:cNvPicPr/>
                <p:nvPr/>
              </p:nvPicPr>
              <p:blipFill>
                <a:blip r:embed="rId84"/>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34" name="Ink 133">
                  <a:extLst>
                    <a:ext uri="{FF2B5EF4-FFF2-40B4-BE49-F238E27FC236}">
                      <a16:creationId xmlns:a16="http://schemas.microsoft.com/office/drawing/2014/main" id="{BB3ADFBE-15D7-4792-A0EB-658CE6AC1203}"/>
                    </a:ext>
                  </a:extLst>
                </p14:cNvPr>
                <p14:cNvContentPartPr/>
                <p14:nvPr/>
              </p14:nvContentPartPr>
              <p14:xfrm>
                <a:off x="5952628" y="1801828"/>
                <a:ext cx="585000" cy="572040"/>
              </p14:xfrm>
            </p:contentPart>
          </mc:Choice>
          <mc:Fallback xmlns="">
            <p:pic>
              <p:nvPicPr>
                <p:cNvPr id="134" name="Ink 133">
                  <a:extLst>
                    <a:ext uri="{FF2B5EF4-FFF2-40B4-BE49-F238E27FC236}">
                      <a16:creationId xmlns:a16="http://schemas.microsoft.com/office/drawing/2014/main" id="{BB3ADFBE-15D7-4792-A0EB-658CE6AC1203}"/>
                    </a:ext>
                  </a:extLst>
                </p:cNvPr>
                <p:cNvPicPr/>
                <p:nvPr/>
              </p:nvPicPr>
              <p:blipFill>
                <a:blip r:embed="rId86"/>
                <a:stretch>
                  <a:fillRect/>
                </a:stretch>
              </p:blipFill>
              <p:spPr>
                <a:xfrm>
                  <a:off x="5933634" y="1782836"/>
                  <a:ext cx="622227" cy="609264"/>
                </a:xfrm>
                <a:prstGeom prst="rect">
                  <a:avLst/>
                </a:prstGeom>
              </p:spPr>
            </p:pic>
          </mc:Fallback>
        </mc:AlternateContent>
      </p:grpSp>
      <p:grpSp>
        <p:nvGrpSpPr>
          <p:cNvPr id="135" name="Group 134">
            <a:extLst>
              <a:ext uri="{FF2B5EF4-FFF2-40B4-BE49-F238E27FC236}">
                <a16:creationId xmlns:a16="http://schemas.microsoft.com/office/drawing/2014/main" id="{018182BE-672E-445E-BC01-5D6B527C0033}"/>
              </a:ext>
            </a:extLst>
          </p:cNvPr>
          <p:cNvGrpSpPr/>
          <p:nvPr/>
        </p:nvGrpSpPr>
        <p:grpSpPr>
          <a:xfrm>
            <a:off x="5240547" y="1180787"/>
            <a:ext cx="478135" cy="1026670"/>
            <a:chOff x="5527828" y="205588"/>
            <a:chExt cx="1009800" cy="2168280"/>
          </a:xfrm>
        </p:grpSpPr>
        <mc:AlternateContent xmlns:mc="http://schemas.openxmlformats.org/markup-compatibility/2006" xmlns:p14="http://schemas.microsoft.com/office/powerpoint/2010/main">
          <mc:Choice Requires="p14">
            <p:contentPart p14:bwMode="auto" r:id="rId87">
              <p14:nvContentPartPr>
                <p14:cNvPr id="136" name="Ink 135">
                  <a:extLst>
                    <a:ext uri="{FF2B5EF4-FFF2-40B4-BE49-F238E27FC236}">
                      <a16:creationId xmlns:a16="http://schemas.microsoft.com/office/drawing/2014/main" id="{AFF2E1B2-D09F-4E97-A709-6DE5993E93D6}"/>
                    </a:ext>
                  </a:extLst>
                </p14:cNvPr>
                <p14:cNvContentPartPr/>
                <p14:nvPr/>
              </p14:nvContentPartPr>
              <p14:xfrm>
                <a:off x="5593708" y="205588"/>
                <a:ext cx="844200" cy="754920"/>
              </p14:xfrm>
            </p:contentPart>
          </mc:Choice>
          <mc:Fallback xmlns="">
            <p:pic>
              <p:nvPicPr>
                <p:cNvPr id="136" name="Ink 135">
                  <a:extLst>
                    <a:ext uri="{FF2B5EF4-FFF2-40B4-BE49-F238E27FC236}">
                      <a16:creationId xmlns:a16="http://schemas.microsoft.com/office/drawing/2014/main" id="{AFF2E1B2-D09F-4E97-A709-6DE5993E93D6}"/>
                    </a:ext>
                  </a:extLst>
                </p:cNvPr>
                <p:cNvPicPr/>
                <p:nvPr/>
              </p:nvPicPr>
              <p:blipFill>
                <a:blip r:embed="rId76"/>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37" name="Ink 136">
                  <a:extLst>
                    <a:ext uri="{FF2B5EF4-FFF2-40B4-BE49-F238E27FC236}">
                      <a16:creationId xmlns:a16="http://schemas.microsoft.com/office/drawing/2014/main" id="{CBB6868E-4653-4B9A-A1CA-501ABF72F021}"/>
                    </a:ext>
                  </a:extLst>
                </p14:cNvPr>
                <p14:cNvContentPartPr/>
                <p14:nvPr/>
              </p14:nvContentPartPr>
              <p14:xfrm>
                <a:off x="6023188" y="1003708"/>
                <a:ext cx="64080" cy="695880"/>
              </p14:xfrm>
            </p:contentPart>
          </mc:Choice>
          <mc:Fallback xmlns="">
            <p:pic>
              <p:nvPicPr>
                <p:cNvPr id="137" name="Ink 136">
                  <a:extLst>
                    <a:ext uri="{FF2B5EF4-FFF2-40B4-BE49-F238E27FC236}">
                      <a16:creationId xmlns:a16="http://schemas.microsoft.com/office/drawing/2014/main" id="{CBB6868E-4653-4B9A-A1CA-501ABF72F021}"/>
                    </a:ext>
                  </a:extLst>
                </p:cNvPr>
                <p:cNvPicPr/>
                <p:nvPr/>
              </p:nvPicPr>
              <p:blipFill>
                <a:blip r:embed="rId78"/>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38" name="Ink 137">
                  <a:extLst>
                    <a:ext uri="{FF2B5EF4-FFF2-40B4-BE49-F238E27FC236}">
                      <a16:creationId xmlns:a16="http://schemas.microsoft.com/office/drawing/2014/main" id="{DB23A639-3E36-4786-8149-8932E3721063}"/>
                    </a:ext>
                  </a:extLst>
                </p14:cNvPr>
                <p14:cNvContentPartPr/>
                <p14:nvPr/>
              </p14:nvContentPartPr>
              <p14:xfrm>
                <a:off x="5527828" y="1384228"/>
                <a:ext cx="442800" cy="183240"/>
              </p14:xfrm>
            </p:contentPart>
          </mc:Choice>
          <mc:Fallback xmlns="">
            <p:pic>
              <p:nvPicPr>
                <p:cNvPr id="138" name="Ink 137">
                  <a:extLst>
                    <a:ext uri="{FF2B5EF4-FFF2-40B4-BE49-F238E27FC236}">
                      <a16:creationId xmlns:a16="http://schemas.microsoft.com/office/drawing/2014/main" id="{DB23A639-3E36-4786-8149-8932E3721063}"/>
                    </a:ext>
                  </a:extLst>
                </p:cNvPr>
                <p:cNvPicPr/>
                <p:nvPr/>
              </p:nvPicPr>
              <p:blipFill>
                <a:blip r:embed="rId80"/>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39" name="Ink 138">
                  <a:extLst>
                    <a:ext uri="{FF2B5EF4-FFF2-40B4-BE49-F238E27FC236}">
                      <a16:creationId xmlns:a16="http://schemas.microsoft.com/office/drawing/2014/main" id="{F9C9B139-5090-44E9-86A5-A8049D654067}"/>
                    </a:ext>
                  </a:extLst>
                </p14:cNvPr>
                <p14:cNvContentPartPr/>
                <p14:nvPr/>
              </p14:nvContentPartPr>
              <p14:xfrm>
                <a:off x="6068908" y="1369828"/>
                <a:ext cx="417240" cy="360360"/>
              </p14:xfrm>
            </p:contentPart>
          </mc:Choice>
          <mc:Fallback xmlns="">
            <p:pic>
              <p:nvPicPr>
                <p:cNvPr id="139" name="Ink 138">
                  <a:extLst>
                    <a:ext uri="{FF2B5EF4-FFF2-40B4-BE49-F238E27FC236}">
                      <a16:creationId xmlns:a16="http://schemas.microsoft.com/office/drawing/2014/main" id="{F9C9B139-5090-44E9-86A5-A8049D654067}"/>
                    </a:ext>
                  </a:extLst>
                </p:cNvPr>
                <p:cNvPicPr/>
                <p:nvPr/>
              </p:nvPicPr>
              <p:blipFill>
                <a:blip r:embed="rId82"/>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0" name="Ink 139">
                  <a:extLst>
                    <a:ext uri="{FF2B5EF4-FFF2-40B4-BE49-F238E27FC236}">
                      <a16:creationId xmlns:a16="http://schemas.microsoft.com/office/drawing/2014/main" id="{B29D1797-8E36-4BC6-BE94-8901AD149F60}"/>
                    </a:ext>
                  </a:extLst>
                </p14:cNvPr>
                <p14:cNvContentPartPr/>
                <p14:nvPr/>
              </p14:nvContentPartPr>
              <p14:xfrm>
                <a:off x="5596588" y="1730188"/>
                <a:ext cx="410040" cy="399240"/>
              </p14:xfrm>
            </p:contentPart>
          </mc:Choice>
          <mc:Fallback xmlns="">
            <p:pic>
              <p:nvPicPr>
                <p:cNvPr id="140" name="Ink 139">
                  <a:extLst>
                    <a:ext uri="{FF2B5EF4-FFF2-40B4-BE49-F238E27FC236}">
                      <a16:creationId xmlns:a16="http://schemas.microsoft.com/office/drawing/2014/main" id="{B29D1797-8E36-4BC6-BE94-8901AD149F60}"/>
                    </a:ext>
                  </a:extLst>
                </p:cNvPr>
                <p:cNvPicPr/>
                <p:nvPr/>
              </p:nvPicPr>
              <p:blipFill>
                <a:blip r:embed="rId84"/>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1" name="Ink 140">
                  <a:extLst>
                    <a:ext uri="{FF2B5EF4-FFF2-40B4-BE49-F238E27FC236}">
                      <a16:creationId xmlns:a16="http://schemas.microsoft.com/office/drawing/2014/main" id="{DE0BDE08-2AE9-4096-9769-AD7ADEA7673A}"/>
                    </a:ext>
                  </a:extLst>
                </p14:cNvPr>
                <p14:cNvContentPartPr/>
                <p14:nvPr/>
              </p14:nvContentPartPr>
              <p14:xfrm>
                <a:off x="5952628" y="1801828"/>
                <a:ext cx="585000" cy="572040"/>
              </p14:xfrm>
            </p:contentPart>
          </mc:Choice>
          <mc:Fallback xmlns="">
            <p:pic>
              <p:nvPicPr>
                <p:cNvPr id="141" name="Ink 140">
                  <a:extLst>
                    <a:ext uri="{FF2B5EF4-FFF2-40B4-BE49-F238E27FC236}">
                      <a16:creationId xmlns:a16="http://schemas.microsoft.com/office/drawing/2014/main" id="{DE0BDE08-2AE9-4096-9769-AD7ADEA7673A}"/>
                    </a:ext>
                  </a:extLst>
                </p:cNvPr>
                <p:cNvPicPr/>
                <p:nvPr/>
              </p:nvPicPr>
              <p:blipFill>
                <a:blip r:embed="rId86"/>
                <a:stretch>
                  <a:fillRect/>
                </a:stretch>
              </p:blipFill>
              <p:spPr>
                <a:xfrm>
                  <a:off x="5933634" y="1782836"/>
                  <a:ext cx="622227" cy="609264"/>
                </a:xfrm>
                <a:prstGeom prst="rect">
                  <a:avLst/>
                </a:prstGeom>
              </p:spPr>
            </p:pic>
          </mc:Fallback>
        </mc:AlternateContent>
      </p:grpSp>
      <p:grpSp>
        <p:nvGrpSpPr>
          <p:cNvPr id="142" name="Group 141">
            <a:extLst>
              <a:ext uri="{FF2B5EF4-FFF2-40B4-BE49-F238E27FC236}">
                <a16:creationId xmlns:a16="http://schemas.microsoft.com/office/drawing/2014/main" id="{A9EFA908-D2D5-4521-B70E-1C5E299F5963}"/>
              </a:ext>
            </a:extLst>
          </p:cNvPr>
          <p:cNvGrpSpPr/>
          <p:nvPr/>
        </p:nvGrpSpPr>
        <p:grpSpPr>
          <a:xfrm>
            <a:off x="5743569" y="1188515"/>
            <a:ext cx="478135" cy="1026670"/>
            <a:chOff x="5527828" y="205588"/>
            <a:chExt cx="1009800" cy="2168280"/>
          </a:xfrm>
        </p:grpSpPr>
        <mc:AlternateContent xmlns:mc="http://schemas.openxmlformats.org/markup-compatibility/2006" xmlns:p14="http://schemas.microsoft.com/office/powerpoint/2010/main">
          <mc:Choice Requires="p14">
            <p:contentPart p14:bwMode="auto" r:id="rId93">
              <p14:nvContentPartPr>
                <p14:cNvPr id="143" name="Ink 142">
                  <a:extLst>
                    <a:ext uri="{FF2B5EF4-FFF2-40B4-BE49-F238E27FC236}">
                      <a16:creationId xmlns:a16="http://schemas.microsoft.com/office/drawing/2014/main" id="{B336DB42-AA95-4C47-A457-1D5B27EBD8C4}"/>
                    </a:ext>
                  </a:extLst>
                </p14:cNvPr>
                <p14:cNvContentPartPr/>
                <p14:nvPr/>
              </p14:nvContentPartPr>
              <p14:xfrm>
                <a:off x="5593708" y="205588"/>
                <a:ext cx="844200" cy="754920"/>
              </p14:xfrm>
            </p:contentPart>
          </mc:Choice>
          <mc:Fallback xmlns="">
            <p:pic>
              <p:nvPicPr>
                <p:cNvPr id="143" name="Ink 142">
                  <a:extLst>
                    <a:ext uri="{FF2B5EF4-FFF2-40B4-BE49-F238E27FC236}">
                      <a16:creationId xmlns:a16="http://schemas.microsoft.com/office/drawing/2014/main" id="{B336DB42-AA95-4C47-A457-1D5B27EBD8C4}"/>
                    </a:ext>
                  </a:extLst>
                </p:cNvPr>
                <p:cNvPicPr/>
                <p:nvPr/>
              </p:nvPicPr>
              <p:blipFill>
                <a:blip r:embed="rId76"/>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4" name="Ink 143">
                  <a:extLst>
                    <a:ext uri="{FF2B5EF4-FFF2-40B4-BE49-F238E27FC236}">
                      <a16:creationId xmlns:a16="http://schemas.microsoft.com/office/drawing/2014/main" id="{64131A78-6CD6-473D-8F70-C39313EA5F64}"/>
                    </a:ext>
                  </a:extLst>
                </p14:cNvPr>
                <p14:cNvContentPartPr/>
                <p14:nvPr/>
              </p14:nvContentPartPr>
              <p14:xfrm>
                <a:off x="6023188" y="1003708"/>
                <a:ext cx="64080" cy="695880"/>
              </p14:xfrm>
            </p:contentPart>
          </mc:Choice>
          <mc:Fallback xmlns="">
            <p:pic>
              <p:nvPicPr>
                <p:cNvPr id="144" name="Ink 143">
                  <a:extLst>
                    <a:ext uri="{FF2B5EF4-FFF2-40B4-BE49-F238E27FC236}">
                      <a16:creationId xmlns:a16="http://schemas.microsoft.com/office/drawing/2014/main" id="{64131A78-6CD6-473D-8F70-C39313EA5F64}"/>
                    </a:ext>
                  </a:extLst>
                </p:cNvPr>
                <p:cNvPicPr/>
                <p:nvPr/>
              </p:nvPicPr>
              <p:blipFill>
                <a:blip r:embed="rId78"/>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45" name="Ink 144">
                  <a:extLst>
                    <a:ext uri="{FF2B5EF4-FFF2-40B4-BE49-F238E27FC236}">
                      <a16:creationId xmlns:a16="http://schemas.microsoft.com/office/drawing/2014/main" id="{E26262A7-15A2-4A27-864F-242B4A969FAF}"/>
                    </a:ext>
                  </a:extLst>
                </p14:cNvPr>
                <p14:cNvContentPartPr/>
                <p14:nvPr/>
              </p14:nvContentPartPr>
              <p14:xfrm>
                <a:off x="5527828" y="1384228"/>
                <a:ext cx="442800" cy="183240"/>
              </p14:xfrm>
            </p:contentPart>
          </mc:Choice>
          <mc:Fallback xmlns="">
            <p:pic>
              <p:nvPicPr>
                <p:cNvPr id="145" name="Ink 144">
                  <a:extLst>
                    <a:ext uri="{FF2B5EF4-FFF2-40B4-BE49-F238E27FC236}">
                      <a16:creationId xmlns:a16="http://schemas.microsoft.com/office/drawing/2014/main" id="{E26262A7-15A2-4A27-864F-242B4A969FAF}"/>
                    </a:ext>
                  </a:extLst>
                </p:cNvPr>
                <p:cNvPicPr/>
                <p:nvPr/>
              </p:nvPicPr>
              <p:blipFill>
                <a:blip r:embed="rId80"/>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6" name="Ink 145">
                  <a:extLst>
                    <a:ext uri="{FF2B5EF4-FFF2-40B4-BE49-F238E27FC236}">
                      <a16:creationId xmlns:a16="http://schemas.microsoft.com/office/drawing/2014/main" id="{E22E9E7A-DCE8-44C9-BA61-E20AD3D8EE6F}"/>
                    </a:ext>
                  </a:extLst>
                </p14:cNvPr>
                <p14:cNvContentPartPr/>
                <p14:nvPr/>
              </p14:nvContentPartPr>
              <p14:xfrm>
                <a:off x="6068908" y="1369828"/>
                <a:ext cx="417240" cy="360360"/>
              </p14:xfrm>
            </p:contentPart>
          </mc:Choice>
          <mc:Fallback xmlns="">
            <p:pic>
              <p:nvPicPr>
                <p:cNvPr id="146" name="Ink 145">
                  <a:extLst>
                    <a:ext uri="{FF2B5EF4-FFF2-40B4-BE49-F238E27FC236}">
                      <a16:creationId xmlns:a16="http://schemas.microsoft.com/office/drawing/2014/main" id="{E22E9E7A-DCE8-44C9-BA61-E20AD3D8EE6F}"/>
                    </a:ext>
                  </a:extLst>
                </p:cNvPr>
                <p:cNvPicPr/>
                <p:nvPr/>
              </p:nvPicPr>
              <p:blipFill>
                <a:blip r:embed="rId82"/>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47" name="Ink 146">
                  <a:extLst>
                    <a:ext uri="{FF2B5EF4-FFF2-40B4-BE49-F238E27FC236}">
                      <a16:creationId xmlns:a16="http://schemas.microsoft.com/office/drawing/2014/main" id="{276C24E9-E644-4700-8F48-DABB59F0F686}"/>
                    </a:ext>
                  </a:extLst>
                </p14:cNvPr>
                <p14:cNvContentPartPr/>
                <p14:nvPr/>
              </p14:nvContentPartPr>
              <p14:xfrm>
                <a:off x="5596588" y="1730188"/>
                <a:ext cx="410040" cy="399240"/>
              </p14:xfrm>
            </p:contentPart>
          </mc:Choice>
          <mc:Fallback xmlns="">
            <p:pic>
              <p:nvPicPr>
                <p:cNvPr id="147" name="Ink 146">
                  <a:extLst>
                    <a:ext uri="{FF2B5EF4-FFF2-40B4-BE49-F238E27FC236}">
                      <a16:creationId xmlns:a16="http://schemas.microsoft.com/office/drawing/2014/main" id="{276C24E9-E644-4700-8F48-DABB59F0F686}"/>
                    </a:ext>
                  </a:extLst>
                </p:cNvPr>
                <p:cNvPicPr/>
                <p:nvPr/>
              </p:nvPicPr>
              <p:blipFill>
                <a:blip r:embed="rId84"/>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8" name="Ink 147">
                  <a:extLst>
                    <a:ext uri="{FF2B5EF4-FFF2-40B4-BE49-F238E27FC236}">
                      <a16:creationId xmlns:a16="http://schemas.microsoft.com/office/drawing/2014/main" id="{9126BE1E-2D46-454A-AE72-40D74ED5AC41}"/>
                    </a:ext>
                  </a:extLst>
                </p14:cNvPr>
                <p14:cNvContentPartPr/>
                <p14:nvPr/>
              </p14:nvContentPartPr>
              <p14:xfrm>
                <a:off x="5952628" y="1801828"/>
                <a:ext cx="585000" cy="572040"/>
              </p14:xfrm>
            </p:contentPart>
          </mc:Choice>
          <mc:Fallback xmlns="">
            <p:pic>
              <p:nvPicPr>
                <p:cNvPr id="148" name="Ink 147">
                  <a:extLst>
                    <a:ext uri="{FF2B5EF4-FFF2-40B4-BE49-F238E27FC236}">
                      <a16:creationId xmlns:a16="http://schemas.microsoft.com/office/drawing/2014/main" id="{9126BE1E-2D46-454A-AE72-40D74ED5AC41}"/>
                    </a:ext>
                  </a:extLst>
                </p:cNvPr>
                <p:cNvPicPr/>
                <p:nvPr/>
              </p:nvPicPr>
              <p:blipFill>
                <a:blip r:embed="rId86"/>
                <a:stretch>
                  <a:fillRect/>
                </a:stretch>
              </p:blipFill>
              <p:spPr>
                <a:xfrm>
                  <a:off x="5933634" y="1782836"/>
                  <a:ext cx="622227" cy="609264"/>
                </a:xfrm>
                <a:prstGeom prst="rect">
                  <a:avLst/>
                </a:prstGeom>
              </p:spPr>
            </p:pic>
          </mc:Fallback>
        </mc:AlternateContent>
      </p:grpSp>
      <p:grpSp>
        <p:nvGrpSpPr>
          <p:cNvPr id="149" name="Group 148">
            <a:extLst>
              <a:ext uri="{FF2B5EF4-FFF2-40B4-BE49-F238E27FC236}">
                <a16:creationId xmlns:a16="http://schemas.microsoft.com/office/drawing/2014/main" id="{A19955B2-F5F1-4205-9D6A-7E57CD4A16BC}"/>
              </a:ext>
            </a:extLst>
          </p:cNvPr>
          <p:cNvGrpSpPr/>
          <p:nvPr/>
        </p:nvGrpSpPr>
        <p:grpSpPr>
          <a:xfrm>
            <a:off x="5003028" y="4087627"/>
            <a:ext cx="442613" cy="758948"/>
            <a:chOff x="5649868" y="3404548"/>
            <a:chExt cx="999360" cy="1713600"/>
          </a:xfrm>
        </p:grpSpPr>
        <mc:AlternateContent xmlns:mc="http://schemas.openxmlformats.org/markup-compatibility/2006" xmlns:p14="http://schemas.microsoft.com/office/powerpoint/2010/main">
          <mc:Choice Requires="p14">
            <p:contentPart p14:bwMode="auto" r:id="rId99">
              <p14:nvContentPartPr>
                <p14:cNvPr id="150" name="Ink 149">
                  <a:extLst>
                    <a:ext uri="{FF2B5EF4-FFF2-40B4-BE49-F238E27FC236}">
                      <a16:creationId xmlns:a16="http://schemas.microsoft.com/office/drawing/2014/main" id="{5E1B75F5-64DF-4BD3-9ABA-6DA5804E9134}"/>
                    </a:ext>
                  </a:extLst>
                </p14:cNvPr>
                <p14:cNvContentPartPr/>
                <p14:nvPr/>
              </p14:nvContentPartPr>
              <p14:xfrm>
                <a:off x="5744908" y="3404548"/>
                <a:ext cx="700200" cy="568800"/>
              </p14:xfrm>
            </p:contentPart>
          </mc:Choice>
          <mc:Fallback xmlns="">
            <p:pic>
              <p:nvPicPr>
                <p:cNvPr id="150" name="Ink 149">
                  <a:extLst>
                    <a:ext uri="{FF2B5EF4-FFF2-40B4-BE49-F238E27FC236}">
                      <a16:creationId xmlns:a16="http://schemas.microsoft.com/office/drawing/2014/main" id="{5E1B75F5-64DF-4BD3-9ABA-6DA5804E9134}"/>
                    </a:ext>
                  </a:extLst>
                </p:cNvPr>
                <p:cNvPicPr/>
                <p:nvPr/>
              </p:nvPicPr>
              <p:blipFill>
                <a:blip r:embed="rId10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51" name="Ink 150">
                  <a:extLst>
                    <a:ext uri="{FF2B5EF4-FFF2-40B4-BE49-F238E27FC236}">
                      <a16:creationId xmlns:a16="http://schemas.microsoft.com/office/drawing/2014/main" id="{D6374932-1F8B-4EC5-905E-C01B045C9170}"/>
                    </a:ext>
                  </a:extLst>
                </p14:cNvPr>
                <p14:cNvContentPartPr/>
                <p14:nvPr/>
              </p14:nvContentPartPr>
              <p14:xfrm>
                <a:off x="6104908" y="3962188"/>
                <a:ext cx="36720" cy="821520"/>
              </p14:xfrm>
            </p:contentPart>
          </mc:Choice>
          <mc:Fallback xmlns="">
            <p:pic>
              <p:nvPicPr>
                <p:cNvPr id="151" name="Ink 150">
                  <a:extLst>
                    <a:ext uri="{FF2B5EF4-FFF2-40B4-BE49-F238E27FC236}">
                      <a16:creationId xmlns:a16="http://schemas.microsoft.com/office/drawing/2014/main" id="{D6374932-1F8B-4EC5-905E-C01B045C9170}"/>
                    </a:ext>
                  </a:extLst>
                </p:cNvPr>
                <p:cNvPicPr/>
                <p:nvPr/>
              </p:nvPicPr>
              <p:blipFill>
                <a:blip r:embed="rId10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52" name="Ink 151">
                  <a:extLst>
                    <a:ext uri="{FF2B5EF4-FFF2-40B4-BE49-F238E27FC236}">
                      <a16:creationId xmlns:a16="http://schemas.microsoft.com/office/drawing/2014/main" id="{9395844C-C3E1-455E-A091-C6B74D6D1371}"/>
                    </a:ext>
                  </a:extLst>
                </p14:cNvPr>
                <p14:cNvContentPartPr/>
                <p14:nvPr/>
              </p14:nvContentPartPr>
              <p14:xfrm>
                <a:off x="5733388" y="4330468"/>
                <a:ext cx="280080" cy="231120"/>
              </p14:xfrm>
            </p:contentPart>
          </mc:Choice>
          <mc:Fallback xmlns="">
            <p:pic>
              <p:nvPicPr>
                <p:cNvPr id="152" name="Ink 151">
                  <a:extLst>
                    <a:ext uri="{FF2B5EF4-FFF2-40B4-BE49-F238E27FC236}">
                      <a16:creationId xmlns:a16="http://schemas.microsoft.com/office/drawing/2014/main" id="{9395844C-C3E1-455E-A091-C6B74D6D1371}"/>
                    </a:ext>
                  </a:extLst>
                </p:cNvPr>
                <p:cNvPicPr/>
                <p:nvPr/>
              </p:nvPicPr>
              <p:blipFill>
                <a:blip r:embed="rId10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53" name="Ink 152">
                  <a:extLst>
                    <a:ext uri="{FF2B5EF4-FFF2-40B4-BE49-F238E27FC236}">
                      <a16:creationId xmlns:a16="http://schemas.microsoft.com/office/drawing/2014/main" id="{45F99CF1-16B3-4989-947B-89DBD36D3F93}"/>
                    </a:ext>
                  </a:extLst>
                </p14:cNvPr>
                <p14:cNvContentPartPr/>
                <p14:nvPr/>
              </p14:nvContentPartPr>
              <p14:xfrm>
                <a:off x="6167548" y="4338748"/>
                <a:ext cx="481680" cy="287640"/>
              </p14:xfrm>
            </p:contentPart>
          </mc:Choice>
          <mc:Fallback xmlns="">
            <p:pic>
              <p:nvPicPr>
                <p:cNvPr id="153" name="Ink 152">
                  <a:extLst>
                    <a:ext uri="{FF2B5EF4-FFF2-40B4-BE49-F238E27FC236}">
                      <a16:creationId xmlns:a16="http://schemas.microsoft.com/office/drawing/2014/main" id="{45F99CF1-16B3-4989-947B-89DBD36D3F93}"/>
                    </a:ext>
                  </a:extLst>
                </p:cNvPr>
                <p:cNvPicPr/>
                <p:nvPr/>
              </p:nvPicPr>
              <p:blipFill>
                <a:blip r:embed="rId10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54" name="Ink 153">
                  <a:extLst>
                    <a:ext uri="{FF2B5EF4-FFF2-40B4-BE49-F238E27FC236}">
                      <a16:creationId xmlns:a16="http://schemas.microsoft.com/office/drawing/2014/main" id="{88FCC295-D54C-41E0-9ABE-BB4FC246F5E3}"/>
                    </a:ext>
                  </a:extLst>
                </p14:cNvPr>
                <p14:cNvContentPartPr/>
                <p14:nvPr/>
              </p14:nvContentPartPr>
              <p14:xfrm>
                <a:off x="5649868" y="4732948"/>
                <a:ext cx="437400" cy="385200"/>
              </p14:xfrm>
            </p:contentPart>
          </mc:Choice>
          <mc:Fallback xmlns="">
            <p:pic>
              <p:nvPicPr>
                <p:cNvPr id="154" name="Ink 153">
                  <a:extLst>
                    <a:ext uri="{FF2B5EF4-FFF2-40B4-BE49-F238E27FC236}">
                      <a16:creationId xmlns:a16="http://schemas.microsoft.com/office/drawing/2014/main" id="{88FCC295-D54C-41E0-9ABE-BB4FC246F5E3}"/>
                    </a:ext>
                  </a:extLst>
                </p:cNvPr>
                <p:cNvPicPr/>
                <p:nvPr/>
              </p:nvPicPr>
              <p:blipFill>
                <a:blip r:embed="rId10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5" name="Ink 154">
                  <a:extLst>
                    <a:ext uri="{FF2B5EF4-FFF2-40B4-BE49-F238E27FC236}">
                      <a16:creationId xmlns:a16="http://schemas.microsoft.com/office/drawing/2014/main" id="{D092DACC-878D-4859-89BB-1DE3A1F0E849}"/>
                    </a:ext>
                  </a:extLst>
                </p14:cNvPr>
                <p14:cNvContentPartPr/>
                <p14:nvPr/>
              </p14:nvContentPartPr>
              <p14:xfrm>
                <a:off x="6185548" y="4796308"/>
                <a:ext cx="396000" cy="296640"/>
              </p14:xfrm>
            </p:contentPart>
          </mc:Choice>
          <mc:Fallback xmlns="">
            <p:pic>
              <p:nvPicPr>
                <p:cNvPr id="155" name="Ink 154">
                  <a:extLst>
                    <a:ext uri="{FF2B5EF4-FFF2-40B4-BE49-F238E27FC236}">
                      <a16:creationId xmlns:a16="http://schemas.microsoft.com/office/drawing/2014/main" id="{D092DACC-878D-4859-89BB-1DE3A1F0E849}"/>
                    </a:ext>
                  </a:extLst>
                </p:cNvPr>
                <p:cNvPicPr/>
                <p:nvPr/>
              </p:nvPicPr>
              <p:blipFill>
                <a:blip r:embed="rId110"/>
                <a:stretch>
                  <a:fillRect/>
                </a:stretch>
              </p:blipFill>
              <p:spPr>
                <a:xfrm>
                  <a:off x="6165261" y="4775990"/>
                  <a:ext cx="435762" cy="336463"/>
                </a:xfrm>
                <a:prstGeom prst="rect">
                  <a:avLst/>
                </a:prstGeom>
              </p:spPr>
            </p:pic>
          </mc:Fallback>
        </mc:AlternateContent>
      </p:grpSp>
      <p:grpSp>
        <p:nvGrpSpPr>
          <p:cNvPr id="170" name="Group 169">
            <a:extLst>
              <a:ext uri="{FF2B5EF4-FFF2-40B4-BE49-F238E27FC236}">
                <a16:creationId xmlns:a16="http://schemas.microsoft.com/office/drawing/2014/main" id="{41466BB7-C47F-4B57-AC4E-BEDC02DB21CF}"/>
              </a:ext>
            </a:extLst>
          </p:cNvPr>
          <p:cNvGrpSpPr/>
          <p:nvPr/>
        </p:nvGrpSpPr>
        <p:grpSpPr>
          <a:xfrm>
            <a:off x="5926828" y="4051841"/>
            <a:ext cx="442613" cy="758948"/>
            <a:chOff x="5649868" y="3404548"/>
            <a:chExt cx="999360" cy="1713600"/>
          </a:xfrm>
        </p:grpSpPr>
        <mc:AlternateContent xmlns:mc="http://schemas.openxmlformats.org/markup-compatibility/2006" xmlns:p14="http://schemas.microsoft.com/office/powerpoint/2010/main">
          <mc:Choice Requires="p14">
            <p:contentPart p14:bwMode="auto" r:id="rId111">
              <p14:nvContentPartPr>
                <p14:cNvPr id="171" name="Ink 170">
                  <a:extLst>
                    <a:ext uri="{FF2B5EF4-FFF2-40B4-BE49-F238E27FC236}">
                      <a16:creationId xmlns:a16="http://schemas.microsoft.com/office/drawing/2014/main" id="{04C5E7E5-F490-480A-A2A8-CE1D0ED99ADC}"/>
                    </a:ext>
                  </a:extLst>
                </p14:cNvPr>
                <p14:cNvContentPartPr/>
                <p14:nvPr/>
              </p14:nvContentPartPr>
              <p14:xfrm>
                <a:off x="5744908" y="3404548"/>
                <a:ext cx="700200" cy="568800"/>
              </p14:xfrm>
            </p:contentPart>
          </mc:Choice>
          <mc:Fallback xmlns="">
            <p:pic>
              <p:nvPicPr>
                <p:cNvPr id="171" name="Ink 170">
                  <a:extLst>
                    <a:ext uri="{FF2B5EF4-FFF2-40B4-BE49-F238E27FC236}">
                      <a16:creationId xmlns:a16="http://schemas.microsoft.com/office/drawing/2014/main" id="{04C5E7E5-F490-480A-A2A8-CE1D0ED99ADC}"/>
                    </a:ext>
                  </a:extLst>
                </p:cNvPr>
                <p:cNvPicPr/>
                <p:nvPr/>
              </p:nvPicPr>
              <p:blipFill>
                <a:blip r:embed="rId10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72" name="Ink 171">
                  <a:extLst>
                    <a:ext uri="{FF2B5EF4-FFF2-40B4-BE49-F238E27FC236}">
                      <a16:creationId xmlns:a16="http://schemas.microsoft.com/office/drawing/2014/main" id="{B2A189E5-2B7C-47BB-BBC2-A01F7D87C8D9}"/>
                    </a:ext>
                  </a:extLst>
                </p14:cNvPr>
                <p14:cNvContentPartPr/>
                <p14:nvPr/>
              </p14:nvContentPartPr>
              <p14:xfrm>
                <a:off x="6104908" y="3962188"/>
                <a:ext cx="36720" cy="821520"/>
              </p14:xfrm>
            </p:contentPart>
          </mc:Choice>
          <mc:Fallback xmlns="">
            <p:pic>
              <p:nvPicPr>
                <p:cNvPr id="172" name="Ink 171">
                  <a:extLst>
                    <a:ext uri="{FF2B5EF4-FFF2-40B4-BE49-F238E27FC236}">
                      <a16:creationId xmlns:a16="http://schemas.microsoft.com/office/drawing/2014/main" id="{B2A189E5-2B7C-47BB-BBC2-A01F7D87C8D9}"/>
                    </a:ext>
                  </a:extLst>
                </p:cNvPr>
                <p:cNvPicPr/>
                <p:nvPr/>
              </p:nvPicPr>
              <p:blipFill>
                <a:blip r:embed="rId10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73" name="Ink 172">
                  <a:extLst>
                    <a:ext uri="{FF2B5EF4-FFF2-40B4-BE49-F238E27FC236}">
                      <a16:creationId xmlns:a16="http://schemas.microsoft.com/office/drawing/2014/main" id="{622DFC0B-D3B1-4772-A2C0-A538070D58B4}"/>
                    </a:ext>
                  </a:extLst>
                </p14:cNvPr>
                <p14:cNvContentPartPr/>
                <p14:nvPr/>
              </p14:nvContentPartPr>
              <p14:xfrm>
                <a:off x="5733388" y="4330468"/>
                <a:ext cx="280080" cy="231120"/>
              </p14:xfrm>
            </p:contentPart>
          </mc:Choice>
          <mc:Fallback xmlns="">
            <p:pic>
              <p:nvPicPr>
                <p:cNvPr id="173" name="Ink 172">
                  <a:extLst>
                    <a:ext uri="{FF2B5EF4-FFF2-40B4-BE49-F238E27FC236}">
                      <a16:creationId xmlns:a16="http://schemas.microsoft.com/office/drawing/2014/main" id="{622DFC0B-D3B1-4772-A2C0-A538070D58B4}"/>
                    </a:ext>
                  </a:extLst>
                </p:cNvPr>
                <p:cNvPicPr/>
                <p:nvPr/>
              </p:nvPicPr>
              <p:blipFill>
                <a:blip r:embed="rId10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74" name="Ink 173">
                  <a:extLst>
                    <a:ext uri="{FF2B5EF4-FFF2-40B4-BE49-F238E27FC236}">
                      <a16:creationId xmlns:a16="http://schemas.microsoft.com/office/drawing/2014/main" id="{A7E1642E-E3B1-4E80-886F-229D3C5372F5}"/>
                    </a:ext>
                  </a:extLst>
                </p14:cNvPr>
                <p14:cNvContentPartPr/>
                <p14:nvPr/>
              </p14:nvContentPartPr>
              <p14:xfrm>
                <a:off x="6167548" y="4338748"/>
                <a:ext cx="481680" cy="287640"/>
              </p14:xfrm>
            </p:contentPart>
          </mc:Choice>
          <mc:Fallback xmlns="">
            <p:pic>
              <p:nvPicPr>
                <p:cNvPr id="174" name="Ink 173">
                  <a:extLst>
                    <a:ext uri="{FF2B5EF4-FFF2-40B4-BE49-F238E27FC236}">
                      <a16:creationId xmlns:a16="http://schemas.microsoft.com/office/drawing/2014/main" id="{A7E1642E-E3B1-4E80-886F-229D3C5372F5}"/>
                    </a:ext>
                  </a:extLst>
                </p:cNvPr>
                <p:cNvPicPr/>
                <p:nvPr/>
              </p:nvPicPr>
              <p:blipFill>
                <a:blip r:embed="rId10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75" name="Ink 174">
                  <a:extLst>
                    <a:ext uri="{FF2B5EF4-FFF2-40B4-BE49-F238E27FC236}">
                      <a16:creationId xmlns:a16="http://schemas.microsoft.com/office/drawing/2014/main" id="{D62C836F-20E2-401F-A95F-E75F93510080}"/>
                    </a:ext>
                  </a:extLst>
                </p14:cNvPr>
                <p14:cNvContentPartPr/>
                <p14:nvPr/>
              </p14:nvContentPartPr>
              <p14:xfrm>
                <a:off x="5649868" y="4732948"/>
                <a:ext cx="437400" cy="385200"/>
              </p14:xfrm>
            </p:contentPart>
          </mc:Choice>
          <mc:Fallback xmlns="">
            <p:pic>
              <p:nvPicPr>
                <p:cNvPr id="175" name="Ink 174">
                  <a:extLst>
                    <a:ext uri="{FF2B5EF4-FFF2-40B4-BE49-F238E27FC236}">
                      <a16:creationId xmlns:a16="http://schemas.microsoft.com/office/drawing/2014/main" id="{D62C836F-20E2-401F-A95F-E75F93510080}"/>
                    </a:ext>
                  </a:extLst>
                </p:cNvPr>
                <p:cNvPicPr/>
                <p:nvPr/>
              </p:nvPicPr>
              <p:blipFill>
                <a:blip r:embed="rId10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76" name="Ink 175">
                  <a:extLst>
                    <a:ext uri="{FF2B5EF4-FFF2-40B4-BE49-F238E27FC236}">
                      <a16:creationId xmlns:a16="http://schemas.microsoft.com/office/drawing/2014/main" id="{F9AF2E54-1EB1-4082-9CDD-2011788EE322}"/>
                    </a:ext>
                  </a:extLst>
                </p14:cNvPr>
                <p14:cNvContentPartPr/>
                <p14:nvPr/>
              </p14:nvContentPartPr>
              <p14:xfrm>
                <a:off x="6185548" y="4796308"/>
                <a:ext cx="396000" cy="296640"/>
              </p14:xfrm>
            </p:contentPart>
          </mc:Choice>
          <mc:Fallback xmlns="">
            <p:pic>
              <p:nvPicPr>
                <p:cNvPr id="176" name="Ink 175">
                  <a:extLst>
                    <a:ext uri="{FF2B5EF4-FFF2-40B4-BE49-F238E27FC236}">
                      <a16:creationId xmlns:a16="http://schemas.microsoft.com/office/drawing/2014/main" id="{F9AF2E54-1EB1-4082-9CDD-2011788EE322}"/>
                    </a:ext>
                  </a:extLst>
                </p:cNvPr>
                <p:cNvPicPr/>
                <p:nvPr/>
              </p:nvPicPr>
              <p:blipFill>
                <a:blip r:embed="rId110"/>
                <a:stretch>
                  <a:fillRect/>
                </a:stretch>
              </p:blipFill>
              <p:spPr>
                <a:xfrm>
                  <a:off x="6165261" y="4775990"/>
                  <a:ext cx="435762" cy="336463"/>
                </a:xfrm>
                <a:prstGeom prst="rect">
                  <a:avLst/>
                </a:prstGeom>
              </p:spPr>
            </p:pic>
          </mc:Fallback>
        </mc:AlternateContent>
      </p:grpSp>
      <p:grpSp>
        <p:nvGrpSpPr>
          <p:cNvPr id="177" name="Group 176">
            <a:extLst>
              <a:ext uri="{FF2B5EF4-FFF2-40B4-BE49-F238E27FC236}">
                <a16:creationId xmlns:a16="http://schemas.microsoft.com/office/drawing/2014/main" id="{4C494266-4950-40E8-914C-106E2F98EC1F}"/>
              </a:ext>
            </a:extLst>
          </p:cNvPr>
          <p:cNvGrpSpPr/>
          <p:nvPr/>
        </p:nvGrpSpPr>
        <p:grpSpPr>
          <a:xfrm>
            <a:off x="5408216" y="4073675"/>
            <a:ext cx="442613" cy="758948"/>
            <a:chOff x="5649868" y="3404548"/>
            <a:chExt cx="999360" cy="1713600"/>
          </a:xfrm>
        </p:grpSpPr>
        <mc:AlternateContent xmlns:mc="http://schemas.openxmlformats.org/markup-compatibility/2006" xmlns:p14="http://schemas.microsoft.com/office/powerpoint/2010/main">
          <mc:Choice Requires="p14">
            <p:contentPart p14:bwMode="auto" r:id="rId117">
              <p14:nvContentPartPr>
                <p14:cNvPr id="178" name="Ink 177">
                  <a:extLst>
                    <a:ext uri="{FF2B5EF4-FFF2-40B4-BE49-F238E27FC236}">
                      <a16:creationId xmlns:a16="http://schemas.microsoft.com/office/drawing/2014/main" id="{2701DBEE-0195-4D36-80AA-E46147BB80E0}"/>
                    </a:ext>
                  </a:extLst>
                </p14:cNvPr>
                <p14:cNvContentPartPr/>
                <p14:nvPr/>
              </p14:nvContentPartPr>
              <p14:xfrm>
                <a:off x="5744908" y="3404548"/>
                <a:ext cx="700200" cy="568800"/>
              </p14:xfrm>
            </p:contentPart>
          </mc:Choice>
          <mc:Fallback xmlns="">
            <p:pic>
              <p:nvPicPr>
                <p:cNvPr id="178" name="Ink 177">
                  <a:extLst>
                    <a:ext uri="{FF2B5EF4-FFF2-40B4-BE49-F238E27FC236}">
                      <a16:creationId xmlns:a16="http://schemas.microsoft.com/office/drawing/2014/main" id="{2701DBEE-0195-4D36-80AA-E46147BB80E0}"/>
                    </a:ext>
                  </a:extLst>
                </p:cNvPr>
                <p:cNvPicPr/>
                <p:nvPr/>
              </p:nvPicPr>
              <p:blipFill>
                <a:blip r:embed="rId10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79" name="Ink 178">
                  <a:extLst>
                    <a:ext uri="{FF2B5EF4-FFF2-40B4-BE49-F238E27FC236}">
                      <a16:creationId xmlns:a16="http://schemas.microsoft.com/office/drawing/2014/main" id="{44FB11CB-1745-4E6D-8648-35D7F021D341}"/>
                    </a:ext>
                  </a:extLst>
                </p14:cNvPr>
                <p14:cNvContentPartPr/>
                <p14:nvPr/>
              </p14:nvContentPartPr>
              <p14:xfrm>
                <a:off x="6104908" y="3962188"/>
                <a:ext cx="36720" cy="821520"/>
              </p14:xfrm>
            </p:contentPart>
          </mc:Choice>
          <mc:Fallback xmlns="">
            <p:pic>
              <p:nvPicPr>
                <p:cNvPr id="179" name="Ink 178">
                  <a:extLst>
                    <a:ext uri="{FF2B5EF4-FFF2-40B4-BE49-F238E27FC236}">
                      <a16:creationId xmlns:a16="http://schemas.microsoft.com/office/drawing/2014/main" id="{44FB11CB-1745-4E6D-8648-35D7F021D341}"/>
                    </a:ext>
                  </a:extLst>
                </p:cNvPr>
                <p:cNvPicPr/>
                <p:nvPr/>
              </p:nvPicPr>
              <p:blipFill>
                <a:blip r:embed="rId10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80" name="Ink 179">
                  <a:extLst>
                    <a:ext uri="{FF2B5EF4-FFF2-40B4-BE49-F238E27FC236}">
                      <a16:creationId xmlns:a16="http://schemas.microsoft.com/office/drawing/2014/main" id="{7B05B416-4088-4E34-AC1F-A80F133B8337}"/>
                    </a:ext>
                  </a:extLst>
                </p14:cNvPr>
                <p14:cNvContentPartPr/>
                <p14:nvPr/>
              </p14:nvContentPartPr>
              <p14:xfrm>
                <a:off x="5733388" y="4330468"/>
                <a:ext cx="280080" cy="231120"/>
              </p14:xfrm>
            </p:contentPart>
          </mc:Choice>
          <mc:Fallback xmlns="">
            <p:pic>
              <p:nvPicPr>
                <p:cNvPr id="180" name="Ink 179">
                  <a:extLst>
                    <a:ext uri="{FF2B5EF4-FFF2-40B4-BE49-F238E27FC236}">
                      <a16:creationId xmlns:a16="http://schemas.microsoft.com/office/drawing/2014/main" id="{7B05B416-4088-4E34-AC1F-A80F133B8337}"/>
                    </a:ext>
                  </a:extLst>
                </p:cNvPr>
                <p:cNvPicPr/>
                <p:nvPr/>
              </p:nvPicPr>
              <p:blipFill>
                <a:blip r:embed="rId10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81" name="Ink 180">
                  <a:extLst>
                    <a:ext uri="{FF2B5EF4-FFF2-40B4-BE49-F238E27FC236}">
                      <a16:creationId xmlns:a16="http://schemas.microsoft.com/office/drawing/2014/main" id="{6CF1181F-81D9-4538-AF00-C09B15FDF391}"/>
                    </a:ext>
                  </a:extLst>
                </p14:cNvPr>
                <p14:cNvContentPartPr/>
                <p14:nvPr/>
              </p14:nvContentPartPr>
              <p14:xfrm>
                <a:off x="6167548" y="4338748"/>
                <a:ext cx="481680" cy="287640"/>
              </p14:xfrm>
            </p:contentPart>
          </mc:Choice>
          <mc:Fallback xmlns="">
            <p:pic>
              <p:nvPicPr>
                <p:cNvPr id="181" name="Ink 180">
                  <a:extLst>
                    <a:ext uri="{FF2B5EF4-FFF2-40B4-BE49-F238E27FC236}">
                      <a16:creationId xmlns:a16="http://schemas.microsoft.com/office/drawing/2014/main" id="{6CF1181F-81D9-4538-AF00-C09B15FDF391}"/>
                    </a:ext>
                  </a:extLst>
                </p:cNvPr>
                <p:cNvPicPr/>
                <p:nvPr/>
              </p:nvPicPr>
              <p:blipFill>
                <a:blip r:embed="rId10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82" name="Ink 181">
                  <a:extLst>
                    <a:ext uri="{FF2B5EF4-FFF2-40B4-BE49-F238E27FC236}">
                      <a16:creationId xmlns:a16="http://schemas.microsoft.com/office/drawing/2014/main" id="{67361DDC-8ACB-4F69-A05C-7ACB4935BFD7}"/>
                    </a:ext>
                  </a:extLst>
                </p14:cNvPr>
                <p14:cNvContentPartPr/>
                <p14:nvPr/>
              </p14:nvContentPartPr>
              <p14:xfrm>
                <a:off x="5649868" y="4732948"/>
                <a:ext cx="437400" cy="385200"/>
              </p14:xfrm>
            </p:contentPart>
          </mc:Choice>
          <mc:Fallback xmlns="">
            <p:pic>
              <p:nvPicPr>
                <p:cNvPr id="182" name="Ink 181">
                  <a:extLst>
                    <a:ext uri="{FF2B5EF4-FFF2-40B4-BE49-F238E27FC236}">
                      <a16:creationId xmlns:a16="http://schemas.microsoft.com/office/drawing/2014/main" id="{67361DDC-8ACB-4F69-A05C-7ACB4935BFD7}"/>
                    </a:ext>
                  </a:extLst>
                </p:cNvPr>
                <p:cNvPicPr/>
                <p:nvPr/>
              </p:nvPicPr>
              <p:blipFill>
                <a:blip r:embed="rId10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83" name="Ink 182">
                  <a:extLst>
                    <a:ext uri="{FF2B5EF4-FFF2-40B4-BE49-F238E27FC236}">
                      <a16:creationId xmlns:a16="http://schemas.microsoft.com/office/drawing/2014/main" id="{CF462561-D8DA-498D-B368-AE68506FCBA4}"/>
                    </a:ext>
                  </a:extLst>
                </p14:cNvPr>
                <p14:cNvContentPartPr/>
                <p14:nvPr/>
              </p14:nvContentPartPr>
              <p14:xfrm>
                <a:off x="6185548" y="4796308"/>
                <a:ext cx="396000" cy="296640"/>
              </p14:xfrm>
            </p:contentPart>
          </mc:Choice>
          <mc:Fallback xmlns="">
            <p:pic>
              <p:nvPicPr>
                <p:cNvPr id="183" name="Ink 182">
                  <a:extLst>
                    <a:ext uri="{FF2B5EF4-FFF2-40B4-BE49-F238E27FC236}">
                      <a16:creationId xmlns:a16="http://schemas.microsoft.com/office/drawing/2014/main" id="{CF462561-D8DA-498D-B368-AE68506FCBA4}"/>
                    </a:ext>
                  </a:extLst>
                </p:cNvPr>
                <p:cNvPicPr/>
                <p:nvPr/>
              </p:nvPicPr>
              <p:blipFill>
                <a:blip r:embed="rId110"/>
                <a:stretch>
                  <a:fillRect/>
                </a:stretch>
              </p:blipFill>
              <p:spPr>
                <a:xfrm>
                  <a:off x="6165261" y="4775990"/>
                  <a:ext cx="435762" cy="33646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3">
            <p14:nvContentPartPr>
              <p14:cNvPr id="20" name="Ink 19">
                <a:extLst>
                  <a:ext uri="{FF2B5EF4-FFF2-40B4-BE49-F238E27FC236}">
                    <a16:creationId xmlns:a16="http://schemas.microsoft.com/office/drawing/2014/main" id="{9234093D-EC56-4EF9-8AAB-766F67C4DC3E}"/>
                  </a:ext>
                </a:extLst>
              </p14:cNvPr>
              <p14:cNvContentPartPr/>
              <p14:nvPr/>
            </p14:nvContentPartPr>
            <p14:xfrm>
              <a:off x="679100" y="3114654"/>
              <a:ext cx="2185200" cy="1497240"/>
            </p14:xfrm>
          </p:contentPart>
        </mc:Choice>
        <mc:Fallback xmlns="">
          <p:pic>
            <p:nvPicPr>
              <p:cNvPr id="20" name="Ink 19">
                <a:extLst>
                  <a:ext uri="{FF2B5EF4-FFF2-40B4-BE49-F238E27FC236}">
                    <a16:creationId xmlns:a16="http://schemas.microsoft.com/office/drawing/2014/main" id="{9234093D-EC56-4EF9-8AAB-766F67C4DC3E}"/>
                  </a:ext>
                </a:extLst>
              </p:cNvPr>
              <p:cNvPicPr/>
              <p:nvPr/>
            </p:nvPicPr>
            <p:blipFill>
              <a:blip r:embed="rId124"/>
              <a:stretch>
                <a:fillRect/>
              </a:stretch>
            </p:blipFill>
            <p:spPr>
              <a:xfrm>
                <a:off x="625460" y="3007014"/>
                <a:ext cx="2292840" cy="1712880"/>
              </a:xfrm>
              <a:prstGeom prst="rect">
                <a:avLst/>
              </a:prstGeom>
            </p:spPr>
          </p:pic>
        </mc:Fallback>
      </mc:AlternateContent>
    </p:spTree>
    <p:extLst>
      <p:ext uri="{BB962C8B-B14F-4D97-AF65-F5344CB8AC3E}">
        <p14:creationId xmlns:p14="http://schemas.microsoft.com/office/powerpoint/2010/main" val="153833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E909-799D-45AE-B69B-5F940889D40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C67B8512-FE70-4644-B087-ED6D0417B18A}"/>
              </a:ext>
            </a:extLst>
          </p:cNvPr>
          <p:cNvSpPr>
            <a:spLocks noGrp="1"/>
          </p:cNvSpPr>
          <p:nvPr>
            <p:ph idx="1"/>
          </p:nvPr>
        </p:nvSpPr>
        <p:spPr/>
        <p:txBody>
          <a:bodyPr>
            <a:normAutofit fontScale="92500" lnSpcReduction="10000"/>
          </a:bodyPr>
          <a:lstStyle/>
          <a:p>
            <a:r>
              <a:rPr lang="en-US" dirty="0"/>
              <a:t>May lack generalizability</a:t>
            </a:r>
          </a:p>
          <a:p>
            <a:pPr lvl="1"/>
            <a:r>
              <a:rPr lang="en-US" dirty="0"/>
              <a:t>RCTs are often conducted in highly controlled environment that do not resemble any real-life circumstances. </a:t>
            </a:r>
          </a:p>
          <a:p>
            <a:r>
              <a:rPr lang="en-US" dirty="0"/>
              <a:t>Not always feasible, particularly regarding questions of harm</a:t>
            </a:r>
          </a:p>
          <a:p>
            <a:pPr lvl="1"/>
            <a:r>
              <a:rPr lang="en-US" dirty="0"/>
              <a:t>Does smoking cause cancer?</a:t>
            </a:r>
          </a:p>
          <a:p>
            <a:pPr lvl="1"/>
            <a:r>
              <a:rPr lang="en-US" dirty="0"/>
              <a:t>Does cannabis use cause psychosis?</a:t>
            </a:r>
          </a:p>
          <a:p>
            <a:r>
              <a:rPr lang="en-US" dirty="0"/>
              <a:t>Not suitable for studying sustained exposure over a long period of time and long-term outcome</a:t>
            </a:r>
          </a:p>
          <a:p>
            <a:pPr lvl="1"/>
            <a:r>
              <a:rPr lang="en-US" dirty="0"/>
              <a:t>Does daily smoking over 10 years cause cancer?</a:t>
            </a:r>
          </a:p>
          <a:p>
            <a:pPr lvl="1"/>
            <a:r>
              <a:rPr lang="en-US" dirty="0"/>
              <a:t>Does heavy cannabis use during adolescence increase risk of psychosis in mid-adulthood?</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79913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F59C-5479-554C-8D3C-A521A4A1173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68E12EA-D770-8E89-E691-6B229AE3B7F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902294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DA04-5694-4606-BE7C-8C826556AAF4}"/>
              </a:ext>
            </a:extLst>
          </p:cNvPr>
          <p:cNvSpPr>
            <a:spLocks noGrp="1"/>
          </p:cNvSpPr>
          <p:nvPr>
            <p:ph type="title"/>
          </p:nvPr>
        </p:nvSpPr>
        <p:spPr/>
        <p:txBody>
          <a:bodyPr/>
          <a:lstStyle/>
          <a:p>
            <a:r>
              <a:rPr lang="en-US" dirty="0"/>
              <a:t>Observational study</a:t>
            </a:r>
          </a:p>
        </p:txBody>
      </p:sp>
      <p:sp>
        <p:nvSpPr>
          <p:cNvPr id="3" name="Content Placeholder 2">
            <a:extLst>
              <a:ext uri="{FF2B5EF4-FFF2-40B4-BE49-F238E27FC236}">
                <a16:creationId xmlns:a16="http://schemas.microsoft.com/office/drawing/2014/main" id="{3C5428B3-0513-4CF4-9F0F-371B6772EA17}"/>
              </a:ext>
            </a:extLst>
          </p:cNvPr>
          <p:cNvSpPr>
            <a:spLocks noGrp="1"/>
          </p:cNvSpPr>
          <p:nvPr>
            <p:ph idx="1"/>
          </p:nvPr>
        </p:nvSpPr>
        <p:spPr/>
        <p:txBody>
          <a:bodyPr>
            <a:normAutofit/>
          </a:bodyPr>
          <a:lstStyle/>
          <a:p>
            <a:r>
              <a:rPr lang="en-US" dirty="0"/>
              <a:t>Provides “real world evidence”</a:t>
            </a:r>
          </a:p>
          <a:p>
            <a:pPr lvl="1"/>
            <a:r>
              <a:rPr lang="en-US" dirty="0"/>
              <a:t>Cancer outcome among smokers and non-smokers</a:t>
            </a:r>
          </a:p>
          <a:p>
            <a:pPr lvl="1"/>
            <a:r>
              <a:rPr lang="en-US" dirty="0"/>
              <a:t>Psychosis among cannabis users and non-users</a:t>
            </a:r>
          </a:p>
          <a:p>
            <a:r>
              <a:rPr lang="en-US" dirty="0"/>
              <a:t>Biggest threat for causal inference</a:t>
            </a:r>
          </a:p>
          <a:p>
            <a:pPr lvl="1"/>
            <a:r>
              <a:rPr lang="en-US" dirty="0"/>
              <a:t>Confounding</a:t>
            </a:r>
          </a:p>
          <a:p>
            <a:pPr lvl="1"/>
            <a:r>
              <a:rPr lang="en-US" dirty="0"/>
              <a:t>Systematic difference between those who were under “treatment” condition (i.e. smoking and using cannabis) and “control” condition</a:t>
            </a:r>
          </a:p>
          <a:p>
            <a:pPr lvl="1"/>
            <a:r>
              <a:rPr lang="en-US" dirty="0"/>
              <a:t>E.g. factors that predisposed individual to unhealthy habits that lead to smoking and long-term adverse health outcome (e.g. Socioeconomic disadvantage?)</a:t>
            </a:r>
          </a:p>
        </p:txBody>
      </p:sp>
    </p:spTree>
    <p:extLst>
      <p:ext uri="{BB962C8B-B14F-4D97-AF65-F5344CB8AC3E}">
        <p14:creationId xmlns:p14="http://schemas.microsoft.com/office/powerpoint/2010/main" val="3318970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fontScale="92500" lnSpcReduction="20000"/>
          </a:bodyPr>
          <a:lstStyle/>
          <a:p>
            <a:r>
              <a:rPr lang="en-US" dirty="0"/>
              <a:t>Emulate a RCT where confounding factors are balanced between treatment and control condition</a:t>
            </a:r>
          </a:p>
          <a:p>
            <a:pPr lvl="1"/>
            <a:r>
              <a:rPr lang="en-US" dirty="0"/>
              <a:t>In a RCT, all potential confounding factors are balanced between treatment and control condition due to randomization.</a:t>
            </a:r>
          </a:p>
          <a:p>
            <a:r>
              <a:rPr lang="en-US" dirty="0"/>
              <a:t>In RCT, ATT and ATE are the same</a:t>
            </a:r>
          </a:p>
          <a:p>
            <a:r>
              <a:rPr lang="en-US" dirty="0"/>
              <a:t>In observational study, they could be different</a:t>
            </a:r>
          </a:p>
          <a:p>
            <a:pPr lvl="1"/>
            <a:r>
              <a:rPr lang="en-US" dirty="0"/>
              <a:t>Need to decide what to estimate</a:t>
            </a:r>
          </a:p>
          <a:p>
            <a:pPr lvl="1"/>
            <a:r>
              <a:rPr lang="en-US" dirty="0"/>
              <a:t>ATE: More appropriate for treatment that targets the whole population</a:t>
            </a:r>
          </a:p>
          <a:p>
            <a:pPr lvl="2"/>
            <a:r>
              <a:rPr lang="en-US" dirty="0"/>
              <a:t>Distributing information flyer to smokers for smoking cessation</a:t>
            </a:r>
          </a:p>
          <a:p>
            <a:pPr lvl="1"/>
            <a:r>
              <a:rPr lang="en-US" dirty="0"/>
              <a:t>ATT : More appropriate for treatment that is more individualized, or has higher access barrier</a:t>
            </a:r>
          </a:p>
          <a:p>
            <a:pPr lvl="2"/>
            <a:r>
              <a:rPr lang="en-US" dirty="0"/>
              <a:t>Intensive, structured smoking cessation program</a:t>
            </a:r>
          </a:p>
        </p:txBody>
      </p:sp>
    </p:spTree>
    <p:extLst>
      <p:ext uri="{BB962C8B-B14F-4D97-AF65-F5344CB8AC3E}">
        <p14:creationId xmlns:p14="http://schemas.microsoft.com/office/powerpoint/2010/main" val="529812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a:bodyPr>
          <a:lstStyle/>
          <a:p>
            <a:r>
              <a:rPr lang="en-US" dirty="0"/>
              <a:t>Matching can be used to estimate ATT and ATE, but is commonly used to estimate ATT.</a:t>
            </a:r>
          </a:p>
          <a:p>
            <a:r>
              <a:rPr lang="en-US" dirty="0"/>
              <a:t>Will focus on ATT in this talk.</a:t>
            </a:r>
          </a:p>
          <a:p>
            <a:r>
              <a:rPr lang="en-US" dirty="0"/>
              <a:t>Two steps</a:t>
            </a:r>
          </a:p>
          <a:p>
            <a:pPr lvl="1"/>
            <a:r>
              <a:rPr lang="en-US" i="0" dirty="0"/>
              <a:t>For each treated participant, match this participants with an untreated participant who has very similar characteristics</a:t>
            </a:r>
          </a:p>
          <a:p>
            <a:pPr lvl="1"/>
            <a:r>
              <a:rPr lang="en-US" i="0" dirty="0"/>
              <a:t>The matched sample can now be </a:t>
            </a:r>
            <a:r>
              <a:rPr lang="en-US" i="0" dirty="0" err="1"/>
              <a:t>analysed</a:t>
            </a:r>
            <a:r>
              <a:rPr lang="en-US" i="0" dirty="0"/>
              <a:t> as if the data is from a RCT, with adjustment for standard error to adjust for the potential bias introduced in the matching process.</a:t>
            </a:r>
          </a:p>
        </p:txBody>
      </p:sp>
    </p:spTree>
    <p:extLst>
      <p:ext uri="{BB962C8B-B14F-4D97-AF65-F5344CB8AC3E}">
        <p14:creationId xmlns:p14="http://schemas.microsoft.com/office/powerpoint/2010/main" val="1313916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a:bodyPr>
          <a:lstStyle/>
          <a:p>
            <a:r>
              <a:rPr lang="en-US" dirty="0"/>
              <a:t>Matching can be used to estimate ATT and ATE, but is commonly used to estimate ATT.</a:t>
            </a:r>
          </a:p>
          <a:p>
            <a:r>
              <a:rPr lang="en-US" dirty="0"/>
              <a:t>Will focus on ATT in this talk.</a:t>
            </a:r>
          </a:p>
          <a:p>
            <a:r>
              <a:rPr lang="en-US" dirty="0"/>
              <a:t>Two steps</a:t>
            </a:r>
          </a:p>
          <a:p>
            <a:pPr lvl="1"/>
            <a:r>
              <a:rPr lang="en-US" i="0" dirty="0">
                <a:solidFill>
                  <a:srgbClr val="FF0000"/>
                </a:solidFill>
              </a:rPr>
              <a:t>For each treated participant, match this participants with an untreated participant who has very similar characteristics</a:t>
            </a:r>
          </a:p>
          <a:p>
            <a:pPr lvl="1"/>
            <a:r>
              <a:rPr lang="en-US" i="0" dirty="0"/>
              <a:t>The matched sample can now be </a:t>
            </a:r>
            <a:r>
              <a:rPr lang="en-US" i="0" dirty="0" err="1"/>
              <a:t>analysed</a:t>
            </a:r>
            <a:r>
              <a:rPr lang="en-US" i="0" dirty="0"/>
              <a:t> as if the data is from a RCT, with adjustment for standard error to adjust for the potential bias introduced in the matching process.</a:t>
            </a:r>
          </a:p>
        </p:txBody>
      </p:sp>
    </p:spTree>
    <p:extLst>
      <p:ext uri="{BB962C8B-B14F-4D97-AF65-F5344CB8AC3E}">
        <p14:creationId xmlns:p14="http://schemas.microsoft.com/office/powerpoint/2010/main" val="4027461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809A-EA6C-45E7-9D68-95DE81FA301D}"/>
              </a:ext>
            </a:extLst>
          </p:cNvPr>
          <p:cNvSpPr>
            <a:spLocks noGrp="1"/>
          </p:cNvSpPr>
          <p:nvPr>
            <p:ph type="title"/>
          </p:nvPr>
        </p:nvSpPr>
        <p:spPr/>
        <p:txBody>
          <a:bodyPr/>
          <a:lstStyle/>
          <a:p>
            <a:r>
              <a:rPr lang="en-AU" dirty="0"/>
              <a:t>Propensity score matching</a:t>
            </a:r>
          </a:p>
        </p:txBody>
      </p:sp>
      <p:sp>
        <p:nvSpPr>
          <p:cNvPr id="3" name="Content Placeholder 2">
            <a:extLst>
              <a:ext uri="{FF2B5EF4-FFF2-40B4-BE49-F238E27FC236}">
                <a16:creationId xmlns:a16="http://schemas.microsoft.com/office/drawing/2014/main" id="{002C2F47-003A-492E-9625-2BB7492AAD13}"/>
              </a:ext>
            </a:extLst>
          </p:cNvPr>
          <p:cNvSpPr>
            <a:spLocks noGrp="1"/>
          </p:cNvSpPr>
          <p:nvPr>
            <p:ph idx="1"/>
          </p:nvPr>
        </p:nvSpPr>
        <p:spPr/>
        <p:txBody>
          <a:bodyPr/>
          <a:lstStyle/>
          <a:p>
            <a:r>
              <a:rPr lang="en-AU" dirty="0"/>
              <a:t>Propensity score can be considered as the probability of receiving treatment, calculated based on a range of covariates (potential confounders)</a:t>
            </a:r>
          </a:p>
          <a:p>
            <a:pPr lvl="1"/>
            <a:r>
              <a:rPr lang="en-AU" dirty="0"/>
              <a:t>Can be estimated using logistic regression or non-parametric machine learning method</a:t>
            </a:r>
          </a:p>
        </p:txBody>
      </p:sp>
    </p:spTree>
    <p:extLst>
      <p:ext uri="{BB962C8B-B14F-4D97-AF65-F5344CB8AC3E}">
        <p14:creationId xmlns:p14="http://schemas.microsoft.com/office/powerpoint/2010/main" val="3922032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531C79-C2D0-41A6-B1A2-6256A320A90D}"/>
                  </a:ext>
                </a:extLst>
              </p14:cNvPr>
              <p14:cNvContentPartPr/>
              <p14:nvPr/>
            </p14:nvContentPartPr>
            <p14:xfrm>
              <a:off x="2151388" y="1550188"/>
              <a:ext cx="7779960" cy="81000"/>
            </p14:xfrm>
          </p:contentPart>
        </mc:Choice>
        <mc:Fallback xmlns="">
          <p:pic>
            <p:nvPicPr>
              <p:cNvPr id="4" name="Ink 3">
                <a:extLst>
                  <a:ext uri="{FF2B5EF4-FFF2-40B4-BE49-F238E27FC236}">
                    <a16:creationId xmlns:a16="http://schemas.microsoft.com/office/drawing/2014/main" id="{D8531C79-C2D0-41A6-B1A2-6256A320A90D}"/>
                  </a:ext>
                </a:extLst>
              </p:cNvPr>
              <p:cNvPicPr/>
              <p:nvPr/>
            </p:nvPicPr>
            <p:blipFill>
              <a:blip r:embed="rId3"/>
              <a:stretch>
                <a:fillRect/>
              </a:stretch>
            </p:blipFill>
            <p:spPr>
              <a:xfrm>
                <a:off x="2142388" y="1541548"/>
                <a:ext cx="77976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669E6ED-D0F6-45DC-B813-BC702A3E9F0C}"/>
                  </a:ext>
                </a:extLst>
              </p14:cNvPr>
              <p14:cNvContentPartPr/>
              <p14:nvPr/>
            </p14:nvContentPartPr>
            <p14:xfrm>
              <a:off x="5735188" y="1649188"/>
              <a:ext cx="92160" cy="4595760"/>
            </p14:xfrm>
          </p:contentPart>
        </mc:Choice>
        <mc:Fallback xmlns="">
          <p:pic>
            <p:nvPicPr>
              <p:cNvPr id="6" name="Ink 5">
                <a:extLst>
                  <a:ext uri="{FF2B5EF4-FFF2-40B4-BE49-F238E27FC236}">
                    <a16:creationId xmlns:a16="http://schemas.microsoft.com/office/drawing/2014/main" id="{7669E6ED-D0F6-45DC-B813-BC702A3E9F0C}"/>
                  </a:ext>
                </a:extLst>
              </p:cNvPr>
              <p:cNvPicPr/>
              <p:nvPr/>
            </p:nvPicPr>
            <p:blipFill>
              <a:blip r:embed="rId5"/>
              <a:stretch>
                <a:fillRect/>
              </a:stretch>
            </p:blipFill>
            <p:spPr>
              <a:xfrm>
                <a:off x="5726548" y="1640548"/>
                <a:ext cx="109800" cy="4613400"/>
              </a:xfrm>
              <a:prstGeom prst="rect">
                <a:avLst/>
              </a:prstGeom>
            </p:spPr>
          </p:pic>
        </mc:Fallback>
      </mc:AlternateContent>
      <p:grpSp>
        <p:nvGrpSpPr>
          <p:cNvPr id="19" name="Group 18">
            <a:extLst>
              <a:ext uri="{FF2B5EF4-FFF2-40B4-BE49-F238E27FC236}">
                <a16:creationId xmlns:a16="http://schemas.microsoft.com/office/drawing/2014/main" id="{E8810C97-40D6-4FAC-BC7D-F0F507502C9B}"/>
              </a:ext>
            </a:extLst>
          </p:cNvPr>
          <p:cNvGrpSpPr/>
          <p:nvPr/>
        </p:nvGrpSpPr>
        <p:grpSpPr>
          <a:xfrm>
            <a:off x="3312783" y="3118348"/>
            <a:ext cx="487080" cy="788400"/>
            <a:chOff x="2158228" y="1928908"/>
            <a:chExt cx="487080" cy="78840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78EEB94-0F58-4E72-BB0B-361265935F1A}"/>
                    </a:ext>
                  </a:extLst>
                </p14:cNvPr>
                <p14:cNvContentPartPr/>
                <p14:nvPr/>
              </p14:nvContentPartPr>
              <p14:xfrm>
                <a:off x="2173708" y="1928908"/>
                <a:ext cx="293760" cy="306360"/>
              </p14:xfrm>
            </p:contentPart>
          </mc:Choice>
          <mc:Fallback xmlns="">
            <p:pic>
              <p:nvPicPr>
                <p:cNvPr id="12" name="Ink 11">
                  <a:extLst>
                    <a:ext uri="{FF2B5EF4-FFF2-40B4-BE49-F238E27FC236}">
                      <a16:creationId xmlns:a16="http://schemas.microsoft.com/office/drawing/2014/main" id="{F78EEB94-0F58-4E72-BB0B-361265935F1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ED3A49D-1BCC-41D3-BC07-B394F2C28283}"/>
                    </a:ext>
                  </a:extLst>
                </p14:cNvPr>
                <p14:cNvContentPartPr/>
                <p14:nvPr/>
              </p14:nvContentPartPr>
              <p14:xfrm>
                <a:off x="2295028" y="2258668"/>
                <a:ext cx="49680" cy="358560"/>
              </p14:xfrm>
            </p:contentPart>
          </mc:Choice>
          <mc:Fallback xmlns="">
            <p:pic>
              <p:nvPicPr>
                <p:cNvPr id="13" name="Ink 12">
                  <a:extLst>
                    <a:ext uri="{FF2B5EF4-FFF2-40B4-BE49-F238E27FC236}">
                      <a16:creationId xmlns:a16="http://schemas.microsoft.com/office/drawing/2014/main" id="{3ED3A49D-1BCC-41D3-BC07-B394F2C28283}"/>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984CD61-0088-4B06-BDC4-376946CFDAC7}"/>
                    </a:ext>
                  </a:extLst>
                </p14:cNvPr>
                <p14:cNvContentPartPr/>
                <p14:nvPr/>
              </p14:nvContentPartPr>
              <p14:xfrm>
                <a:off x="2158228" y="2411308"/>
                <a:ext cx="109800" cy="63360"/>
              </p14:xfrm>
            </p:contentPart>
          </mc:Choice>
          <mc:Fallback xmlns="">
            <p:pic>
              <p:nvPicPr>
                <p:cNvPr id="14" name="Ink 13">
                  <a:extLst>
                    <a:ext uri="{FF2B5EF4-FFF2-40B4-BE49-F238E27FC236}">
                      <a16:creationId xmlns:a16="http://schemas.microsoft.com/office/drawing/2014/main" id="{5984CD61-0088-4B06-BDC4-376946CFDAC7}"/>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90219666-0F33-43FB-BAA5-2322A56386D6}"/>
                    </a:ext>
                  </a:extLst>
                </p14:cNvPr>
                <p14:cNvContentPartPr/>
                <p14:nvPr/>
              </p14:nvContentPartPr>
              <p14:xfrm>
                <a:off x="2250028" y="2402308"/>
                <a:ext cx="150840" cy="48600"/>
              </p14:xfrm>
            </p:contentPart>
          </mc:Choice>
          <mc:Fallback xmlns="">
            <p:pic>
              <p:nvPicPr>
                <p:cNvPr id="15" name="Ink 14">
                  <a:extLst>
                    <a:ext uri="{FF2B5EF4-FFF2-40B4-BE49-F238E27FC236}">
                      <a16:creationId xmlns:a16="http://schemas.microsoft.com/office/drawing/2014/main" id="{90219666-0F33-43FB-BAA5-2322A56386D6}"/>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4F6629B7-C789-4EA2-A4A0-C8B7497E5ACC}"/>
                    </a:ext>
                  </a:extLst>
                </p14:cNvPr>
                <p14:cNvContentPartPr/>
                <p14:nvPr/>
              </p14:nvContentPartPr>
              <p14:xfrm>
                <a:off x="2241748" y="2545948"/>
                <a:ext cx="80280" cy="111240"/>
              </p14:xfrm>
            </p:contentPart>
          </mc:Choice>
          <mc:Fallback xmlns="">
            <p:pic>
              <p:nvPicPr>
                <p:cNvPr id="17" name="Ink 16">
                  <a:extLst>
                    <a:ext uri="{FF2B5EF4-FFF2-40B4-BE49-F238E27FC236}">
                      <a16:creationId xmlns:a16="http://schemas.microsoft.com/office/drawing/2014/main" id="{4F6629B7-C789-4EA2-A4A0-C8B7497E5ACC}"/>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8C1388E-3839-4E38-BC7B-DC2850E9B2D1}"/>
                    </a:ext>
                  </a:extLst>
                </p14:cNvPr>
                <p14:cNvContentPartPr/>
                <p14:nvPr/>
              </p14:nvContentPartPr>
              <p14:xfrm>
                <a:off x="2331028" y="2581588"/>
                <a:ext cx="314280" cy="135720"/>
              </p14:xfrm>
            </p:contentPart>
          </mc:Choice>
          <mc:Fallback xmlns="">
            <p:pic>
              <p:nvPicPr>
                <p:cNvPr id="18" name="Ink 17">
                  <a:extLst>
                    <a:ext uri="{FF2B5EF4-FFF2-40B4-BE49-F238E27FC236}">
                      <a16:creationId xmlns:a16="http://schemas.microsoft.com/office/drawing/2014/main" id="{98C1388E-3839-4E38-BC7B-DC2850E9B2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0" name="Group 19">
            <a:extLst>
              <a:ext uri="{FF2B5EF4-FFF2-40B4-BE49-F238E27FC236}">
                <a16:creationId xmlns:a16="http://schemas.microsoft.com/office/drawing/2014/main" id="{D2090576-16A0-486D-A955-DF6AF2E73F52}"/>
              </a:ext>
            </a:extLst>
          </p:cNvPr>
          <p:cNvGrpSpPr/>
          <p:nvPr/>
        </p:nvGrpSpPr>
        <p:grpSpPr>
          <a:xfrm>
            <a:off x="2830581" y="1928908"/>
            <a:ext cx="487080" cy="788400"/>
            <a:chOff x="2158228" y="1928908"/>
            <a:chExt cx="487080" cy="78840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BCA8E26-88BF-4E62-BA01-3722DD7FFD97}"/>
                    </a:ext>
                  </a:extLst>
                </p14:cNvPr>
                <p14:cNvContentPartPr/>
                <p14:nvPr/>
              </p14:nvContentPartPr>
              <p14:xfrm>
                <a:off x="2173708" y="1928908"/>
                <a:ext cx="293760" cy="306360"/>
              </p14:xfrm>
            </p:contentPart>
          </mc:Choice>
          <mc:Fallback xmlns="">
            <p:pic>
              <p:nvPicPr>
                <p:cNvPr id="21" name="Ink 20">
                  <a:extLst>
                    <a:ext uri="{FF2B5EF4-FFF2-40B4-BE49-F238E27FC236}">
                      <a16:creationId xmlns:a16="http://schemas.microsoft.com/office/drawing/2014/main" id="{BBCA8E26-88BF-4E62-BA01-3722DD7FFD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3F91558E-1FF3-4F3B-8AB0-42DA2E495027}"/>
                    </a:ext>
                  </a:extLst>
                </p14:cNvPr>
                <p14:cNvContentPartPr/>
                <p14:nvPr/>
              </p14:nvContentPartPr>
              <p14:xfrm>
                <a:off x="2295028" y="2258668"/>
                <a:ext cx="49680" cy="358560"/>
              </p14:xfrm>
            </p:contentPart>
          </mc:Choice>
          <mc:Fallback xmlns="">
            <p:pic>
              <p:nvPicPr>
                <p:cNvPr id="22" name="Ink 21">
                  <a:extLst>
                    <a:ext uri="{FF2B5EF4-FFF2-40B4-BE49-F238E27FC236}">
                      <a16:creationId xmlns:a16="http://schemas.microsoft.com/office/drawing/2014/main" id="{3F91558E-1FF3-4F3B-8AB0-42DA2E495027}"/>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203BD2E-C650-470F-A149-99F0744C17F9}"/>
                    </a:ext>
                  </a:extLst>
                </p14:cNvPr>
                <p14:cNvContentPartPr/>
                <p14:nvPr/>
              </p14:nvContentPartPr>
              <p14:xfrm>
                <a:off x="2158228" y="2411308"/>
                <a:ext cx="109800" cy="63360"/>
              </p14:xfrm>
            </p:contentPart>
          </mc:Choice>
          <mc:Fallback xmlns="">
            <p:pic>
              <p:nvPicPr>
                <p:cNvPr id="23" name="Ink 22">
                  <a:extLst>
                    <a:ext uri="{FF2B5EF4-FFF2-40B4-BE49-F238E27FC236}">
                      <a16:creationId xmlns:a16="http://schemas.microsoft.com/office/drawing/2014/main" id="{2203BD2E-C650-470F-A149-99F0744C17F9}"/>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8F28462-3DB5-47EF-B7E4-C13ECF468874}"/>
                    </a:ext>
                  </a:extLst>
                </p14:cNvPr>
                <p14:cNvContentPartPr/>
                <p14:nvPr/>
              </p14:nvContentPartPr>
              <p14:xfrm>
                <a:off x="2250028" y="2402308"/>
                <a:ext cx="150840" cy="48600"/>
              </p14:xfrm>
            </p:contentPart>
          </mc:Choice>
          <mc:Fallback xmlns="">
            <p:pic>
              <p:nvPicPr>
                <p:cNvPr id="24" name="Ink 23">
                  <a:extLst>
                    <a:ext uri="{FF2B5EF4-FFF2-40B4-BE49-F238E27FC236}">
                      <a16:creationId xmlns:a16="http://schemas.microsoft.com/office/drawing/2014/main" id="{08F28462-3DB5-47EF-B7E4-C13ECF4688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679FBF5D-3D02-4318-A297-874AB2533C8B}"/>
                    </a:ext>
                  </a:extLst>
                </p14:cNvPr>
                <p14:cNvContentPartPr/>
                <p14:nvPr/>
              </p14:nvContentPartPr>
              <p14:xfrm>
                <a:off x="2241748" y="2545948"/>
                <a:ext cx="80280" cy="111240"/>
              </p14:xfrm>
            </p:contentPart>
          </mc:Choice>
          <mc:Fallback xmlns="">
            <p:pic>
              <p:nvPicPr>
                <p:cNvPr id="25" name="Ink 24">
                  <a:extLst>
                    <a:ext uri="{FF2B5EF4-FFF2-40B4-BE49-F238E27FC236}">
                      <a16:creationId xmlns:a16="http://schemas.microsoft.com/office/drawing/2014/main" id="{679FBF5D-3D02-4318-A297-874AB2533C8B}"/>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330A5FA4-2296-4CB3-A002-A4F5416D3D26}"/>
                    </a:ext>
                  </a:extLst>
                </p14:cNvPr>
                <p14:cNvContentPartPr/>
                <p14:nvPr/>
              </p14:nvContentPartPr>
              <p14:xfrm>
                <a:off x="2331028" y="2581588"/>
                <a:ext cx="314280" cy="135720"/>
              </p14:xfrm>
            </p:contentPart>
          </mc:Choice>
          <mc:Fallback xmlns="">
            <p:pic>
              <p:nvPicPr>
                <p:cNvPr id="26" name="Ink 25">
                  <a:extLst>
                    <a:ext uri="{FF2B5EF4-FFF2-40B4-BE49-F238E27FC236}">
                      <a16:creationId xmlns:a16="http://schemas.microsoft.com/office/drawing/2014/main" id="{330A5FA4-2296-4CB3-A002-A4F5416D3D26}"/>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7" name="Group 26">
            <a:extLst>
              <a:ext uri="{FF2B5EF4-FFF2-40B4-BE49-F238E27FC236}">
                <a16:creationId xmlns:a16="http://schemas.microsoft.com/office/drawing/2014/main" id="{577454C2-75AE-4B2F-8DC2-A6A211844700}"/>
              </a:ext>
            </a:extLst>
          </p:cNvPr>
          <p:cNvGrpSpPr/>
          <p:nvPr/>
        </p:nvGrpSpPr>
        <p:grpSpPr>
          <a:xfrm>
            <a:off x="2398401" y="3003508"/>
            <a:ext cx="487080" cy="788400"/>
            <a:chOff x="2158228" y="1928908"/>
            <a:chExt cx="487080" cy="788400"/>
          </a:xfrm>
        </p:grpSpPr>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13AED01B-39B8-4038-BBF0-73D09A2C3C97}"/>
                    </a:ext>
                  </a:extLst>
                </p14:cNvPr>
                <p14:cNvContentPartPr/>
                <p14:nvPr/>
              </p14:nvContentPartPr>
              <p14:xfrm>
                <a:off x="2173708" y="1928908"/>
                <a:ext cx="293760" cy="306360"/>
              </p14:xfrm>
            </p:contentPart>
          </mc:Choice>
          <mc:Fallback xmlns="">
            <p:pic>
              <p:nvPicPr>
                <p:cNvPr id="28" name="Ink 27">
                  <a:extLst>
                    <a:ext uri="{FF2B5EF4-FFF2-40B4-BE49-F238E27FC236}">
                      <a16:creationId xmlns:a16="http://schemas.microsoft.com/office/drawing/2014/main" id="{13AED01B-39B8-4038-BBF0-73D09A2C3C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AD2A8CEF-30A6-44B3-AF96-CD442B59A0E0}"/>
                    </a:ext>
                  </a:extLst>
                </p14:cNvPr>
                <p14:cNvContentPartPr/>
                <p14:nvPr/>
              </p14:nvContentPartPr>
              <p14:xfrm>
                <a:off x="2295028" y="2258668"/>
                <a:ext cx="49680" cy="358560"/>
              </p14:xfrm>
            </p:contentPart>
          </mc:Choice>
          <mc:Fallback xmlns="">
            <p:pic>
              <p:nvPicPr>
                <p:cNvPr id="29" name="Ink 28">
                  <a:extLst>
                    <a:ext uri="{FF2B5EF4-FFF2-40B4-BE49-F238E27FC236}">
                      <a16:creationId xmlns:a16="http://schemas.microsoft.com/office/drawing/2014/main" id="{AD2A8CEF-30A6-44B3-AF96-CD442B59A0E0}"/>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F74D7D96-C188-4831-B5A1-8F3779054050}"/>
                    </a:ext>
                  </a:extLst>
                </p14:cNvPr>
                <p14:cNvContentPartPr/>
                <p14:nvPr/>
              </p14:nvContentPartPr>
              <p14:xfrm>
                <a:off x="2158228" y="2411308"/>
                <a:ext cx="109800" cy="63360"/>
              </p14:xfrm>
            </p:contentPart>
          </mc:Choice>
          <mc:Fallback xmlns="">
            <p:pic>
              <p:nvPicPr>
                <p:cNvPr id="30" name="Ink 29">
                  <a:extLst>
                    <a:ext uri="{FF2B5EF4-FFF2-40B4-BE49-F238E27FC236}">
                      <a16:creationId xmlns:a16="http://schemas.microsoft.com/office/drawing/2014/main" id="{F74D7D96-C188-4831-B5A1-8F3779054050}"/>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8FB7B407-7A74-4FB3-BD55-DCE98275044C}"/>
                    </a:ext>
                  </a:extLst>
                </p14:cNvPr>
                <p14:cNvContentPartPr/>
                <p14:nvPr/>
              </p14:nvContentPartPr>
              <p14:xfrm>
                <a:off x="2250028" y="2402308"/>
                <a:ext cx="150840" cy="48600"/>
              </p14:xfrm>
            </p:contentPart>
          </mc:Choice>
          <mc:Fallback xmlns="">
            <p:pic>
              <p:nvPicPr>
                <p:cNvPr id="31" name="Ink 30">
                  <a:extLst>
                    <a:ext uri="{FF2B5EF4-FFF2-40B4-BE49-F238E27FC236}">
                      <a16:creationId xmlns:a16="http://schemas.microsoft.com/office/drawing/2014/main" id="{8FB7B407-7A74-4FB3-BD55-DCE98275044C}"/>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7842DE9F-C2F3-4D55-8331-23B1EEE3CE1D}"/>
                    </a:ext>
                  </a:extLst>
                </p14:cNvPr>
                <p14:cNvContentPartPr/>
                <p14:nvPr/>
              </p14:nvContentPartPr>
              <p14:xfrm>
                <a:off x="2241748" y="2545948"/>
                <a:ext cx="80280" cy="111240"/>
              </p14:xfrm>
            </p:contentPart>
          </mc:Choice>
          <mc:Fallback xmlns="">
            <p:pic>
              <p:nvPicPr>
                <p:cNvPr id="32" name="Ink 31">
                  <a:extLst>
                    <a:ext uri="{FF2B5EF4-FFF2-40B4-BE49-F238E27FC236}">
                      <a16:creationId xmlns:a16="http://schemas.microsoft.com/office/drawing/2014/main" id="{7842DE9F-C2F3-4D55-8331-23B1EEE3CE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5601496C-7697-4B69-B3C8-D8190A16CDA9}"/>
                    </a:ext>
                  </a:extLst>
                </p14:cNvPr>
                <p14:cNvContentPartPr/>
                <p14:nvPr/>
              </p14:nvContentPartPr>
              <p14:xfrm>
                <a:off x="2331028" y="2581588"/>
                <a:ext cx="314280" cy="135720"/>
              </p14:xfrm>
            </p:contentPart>
          </mc:Choice>
          <mc:Fallback xmlns="">
            <p:pic>
              <p:nvPicPr>
                <p:cNvPr id="33" name="Ink 32">
                  <a:extLst>
                    <a:ext uri="{FF2B5EF4-FFF2-40B4-BE49-F238E27FC236}">
                      <a16:creationId xmlns:a16="http://schemas.microsoft.com/office/drawing/2014/main" id="{5601496C-7697-4B69-B3C8-D8190A16CDA9}"/>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34" name="Group 33">
            <a:extLst>
              <a:ext uri="{FF2B5EF4-FFF2-40B4-BE49-F238E27FC236}">
                <a16:creationId xmlns:a16="http://schemas.microsoft.com/office/drawing/2014/main" id="{C4D0A247-FBB6-445B-AEE1-0BE93B7B328E}"/>
              </a:ext>
            </a:extLst>
          </p:cNvPr>
          <p:cNvGrpSpPr/>
          <p:nvPr/>
        </p:nvGrpSpPr>
        <p:grpSpPr>
          <a:xfrm>
            <a:off x="2825537" y="4287988"/>
            <a:ext cx="487080" cy="788400"/>
            <a:chOff x="2158228" y="1928908"/>
            <a:chExt cx="487080" cy="788400"/>
          </a:xfrm>
        </p:grpSpPr>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E9473028-D794-46F1-996D-5C8603D13092}"/>
                    </a:ext>
                  </a:extLst>
                </p14:cNvPr>
                <p14:cNvContentPartPr/>
                <p14:nvPr/>
              </p14:nvContentPartPr>
              <p14:xfrm>
                <a:off x="2173708" y="1928908"/>
                <a:ext cx="293760" cy="306360"/>
              </p14:xfrm>
            </p:contentPart>
          </mc:Choice>
          <mc:Fallback xmlns="">
            <p:pic>
              <p:nvPicPr>
                <p:cNvPr id="35" name="Ink 34">
                  <a:extLst>
                    <a:ext uri="{FF2B5EF4-FFF2-40B4-BE49-F238E27FC236}">
                      <a16:creationId xmlns:a16="http://schemas.microsoft.com/office/drawing/2014/main" id="{E9473028-D794-46F1-996D-5C8603D13092}"/>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88E122A5-23A9-4F20-965E-95C3BB7E4BA6}"/>
                    </a:ext>
                  </a:extLst>
                </p14:cNvPr>
                <p14:cNvContentPartPr/>
                <p14:nvPr/>
              </p14:nvContentPartPr>
              <p14:xfrm>
                <a:off x="2295028" y="2258668"/>
                <a:ext cx="49680" cy="358560"/>
              </p14:xfrm>
            </p:contentPart>
          </mc:Choice>
          <mc:Fallback xmlns="">
            <p:pic>
              <p:nvPicPr>
                <p:cNvPr id="36" name="Ink 35">
                  <a:extLst>
                    <a:ext uri="{FF2B5EF4-FFF2-40B4-BE49-F238E27FC236}">
                      <a16:creationId xmlns:a16="http://schemas.microsoft.com/office/drawing/2014/main" id="{88E122A5-23A9-4F20-965E-95C3BB7E4BA6}"/>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02901DE4-A6F2-461A-B13A-E5D24AE66CE1}"/>
                    </a:ext>
                  </a:extLst>
                </p14:cNvPr>
                <p14:cNvContentPartPr/>
                <p14:nvPr/>
              </p14:nvContentPartPr>
              <p14:xfrm>
                <a:off x="2158228" y="2411308"/>
                <a:ext cx="109800" cy="63360"/>
              </p14:xfrm>
            </p:contentPart>
          </mc:Choice>
          <mc:Fallback xmlns="">
            <p:pic>
              <p:nvPicPr>
                <p:cNvPr id="37" name="Ink 36">
                  <a:extLst>
                    <a:ext uri="{FF2B5EF4-FFF2-40B4-BE49-F238E27FC236}">
                      <a16:creationId xmlns:a16="http://schemas.microsoft.com/office/drawing/2014/main" id="{02901DE4-A6F2-461A-B13A-E5D24AE66CE1}"/>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37F3C84D-18C3-483F-87AC-360C109F5683}"/>
                    </a:ext>
                  </a:extLst>
                </p14:cNvPr>
                <p14:cNvContentPartPr/>
                <p14:nvPr/>
              </p14:nvContentPartPr>
              <p14:xfrm>
                <a:off x="2250028" y="2402308"/>
                <a:ext cx="150840" cy="48600"/>
              </p14:xfrm>
            </p:contentPart>
          </mc:Choice>
          <mc:Fallback xmlns="">
            <p:pic>
              <p:nvPicPr>
                <p:cNvPr id="38" name="Ink 37">
                  <a:extLst>
                    <a:ext uri="{FF2B5EF4-FFF2-40B4-BE49-F238E27FC236}">
                      <a16:creationId xmlns:a16="http://schemas.microsoft.com/office/drawing/2014/main" id="{37F3C84D-18C3-483F-87AC-360C109F5683}"/>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EB91371-1340-4547-84B2-D26D3564D7F4}"/>
                    </a:ext>
                  </a:extLst>
                </p14:cNvPr>
                <p14:cNvContentPartPr/>
                <p14:nvPr/>
              </p14:nvContentPartPr>
              <p14:xfrm>
                <a:off x="2241748" y="2545948"/>
                <a:ext cx="80280" cy="111240"/>
              </p14:xfrm>
            </p:contentPart>
          </mc:Choice>
          <mc:Fallback xmlns="">
            <p:pic>
              <p:nvPicPr>
                <p:cNvPr id="39" name="Ink 38">
                  <a:extLst>
                    <a:ext uri="{FF2B5EF4-FFF2-40B4-BE49-F238E27FC236}">
                      <a16:creationId xmlns:a16="http://schemas.microsoft.com/office/drawing/2014/main" id="{1EB91371-1340-4547-84B2-D26D3564D7F4}"/>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C83C554D-F31D-4C47-807C-235D5A3C09DF}"/>
                    </a:ext>
                  </a:extLst>
                </p14:cNvPr>
                <p14:cNvContentPartPr/>
                <p14:nvPr/>
              </p14:nvContentPartPr>
              <p14:xfrm>
                <a:off x="2331028" y="2581588"/>
                <a:ext cx="314280" cy="135720"/>
              </p14:xfrm>
            </p:contentPart>
          </mc:Choice>
          <mc:Fallback xmlns="">
            <p:pic>
              <p:nvPicPr>
                <p:cNvPr id="40" name="Ink 39">
                  <a:extLst>
                    <a:ext uri="{FF2B5EF4-FFF2-40B4-BE49-F238E27FC236}">
                      <a16:creationId xmlns:a16="http://schemas.microsoft.com/office/drawing/2014/main" id="{C83C554D-F31D-4C47-807C-235D5A3C09DF}"/>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41" name="Group 40">
            <a:extLst>
              <a:ext uri="{FF2B5EF4-FFF2-40B4-BE49-F238E27FC236}">
                <a16:creationId xmlns:a16="http://schemas.microsoft.com/office/drawing/2014/main" id="{D4BA1E97-BF4A-41DA-8160-C35DDD104BFE}"/>
              </a:ext>
            </a:extLst>
          </p:cNvPr>
          <p:cNvGrpSpPr/>
          <p:nvPr/>
        </p:nvGrpSpPr>
        <p:grpSpPr>
          <a:xfrm>
            <a:off x="2158228" y="1928908"/>
            <a:ext cx="487080" cy="788400"/>
            <a:chOff x="2158228" y="1928908"/>
            <a:chExt cx="487080" cy="788400"/>
          </a:xfrm>
        </p:grpSpPr>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A6D74472-52F7-4208-A4E2-EA3862DA422A}"/>
                    </a:ext>
                  </a:extLst>
                </p14:cNvPr>
                <p14:cNvContentPartPr/>
                <p14:nvPr/>
              </p14:nvContentPartPr>
              <p14:xfrm>
                <a:off x="2173708" y="1928908"/>
                <a:ext cx="293760" cy="306360"/>
              </p14:xfrm>
            </p:contentPart>
          </mc:Choice>
          <mc:Fallback xmlns="">
            <p:pic>
              <p:nvPicPr>
                <p:cNvPr id="42" name="Ink 41">
                  <a:extLst>
                    <a:ext uri="{FF2B5EF4-FFF2-40B4-BE49-F238E27FC236}">
                      <a16:creationId xmlns:a16="http://schemas.microsoft.com/office/drawing/2014/main" id="{A6D74472-52F7-4208-A4E2-EA3862DA422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7D5D96D7-E83F-4FD6-AAEB-A4D93FBF4415}"/>
                    </a:ext>
                  </a:extLst>
                </p14:cNvPr>
                <p14:cNvContentPartPr/>
                <p14:nvPr/>
              </p14:nvContentPartPr>
              <p14:xfrm>
                <a:off x="2295028" y="2258668"/>
                <a:ext cx="49680" cy="358560"/>
              </p14:xfrm>
            </p:contentPart>
          </mc:Choice>
          <mc:Fallback xmlns="">
            <p:pic>
              <p:nvPicPr>
                <p:cNvPr id="43" name="Ink 42">
                  <a:extLst>
                    <a:ext uri="{FF2B5EF4-FFF2-40B4-BE49-F238E27FC236}">
                      <a16:creationId xmlns:a16="http://schemas.microsoft.com/office/drawing/2014/main" id="{7D5D96D7-E83F-4FD6-AAEB-A4D93FBF4415}"/>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331B3AC7-A139-4BA7-A442-E9B0646E8AA3}"/>
                    </a:ext>
                  </a:extLst>
                </p14:cNvPr>
                <p14:cNvContentPartPr/>
                <p14:nvPr/>
              </p14:nvContentPartPr>
              <p14:xfrm>
                <a:off x="2158228" y="2411308"/>
                <a:ext cx="109800" cy="63360"/>
              </p14:xfrm>
            </p:contentPart>
          </mc:Choice>
          <mc:Fallback xmlns="">
            <p:pic>
              <p:nvPicPr>
                <p:cNvPr id="44" name="Ink 43">
                  <a:extLst>
                    <a:ext uri="{FF2B5EF4-FFF2-40B4-BE49-F238E27FC236}">
                      <a16:creationId xmlns:a16="http://schemas.microsoft.com/office/drawing/2014/main" id="{331B3AC7-A139-4BA7-A442-E9B0646E8AA3}"/>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0586E9CB-A20E-4D21-B06D-83D982B36674}"/>
                    </a:ext>
                  </a:extLst>
                </p14:cNvPr>
                <p14:cNvContentPartPr/>
                <p14:nvPr/>
              </p14:nvContentPartPr>
              <p14:xfrm>
                <a:off x="2250028" y="2402308"/>
                <a:ext cx="150840" cy="48600"/>
              </p14:xfrm>
            </p:contentPart>
          </mc:Choice>
          <mc:Fallback xmlns="">
            <p:pic>
              <p:nvPicPr>
                <p:cNvPr id="45" name="Ink 44">
                  <a:extLst>
                    <a:ext uri="{FF2B5EF4-FFF2-40B4-BE49-F238E27FC236}">
                      <a16:creationId xmlns:a16="http://schemas.microsoft.com/office/drawing/2014/main" id="{0586E9CB-A20E-4D21-B06D-83D982B366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4BDF3DE3-A902-4AF2-9FC4-480277692B1D}"/>
                    </a:ext>
                  </a:extLst>
                </p14:cNvPr>
                <p14:cNvContentPartPr/>
                <p14:nvPr/>
              </p14:nvContentPartPr>
              <p14:xfrm>
                <a:off x="2241748" y="2545948"/>
                <a:ext cx="80280" cy="111240"/>
              </p14:xfrm>
            </p:contentPart>
          </mc:Choice>
          <mc:Fallback xmlns="">
            <p:pic>
              <p:nvPicPr>
                <p:cNvPr id="46" name="Ink 45">
                  <a:extLst>
                    <a:ext uri="{FF2B5EF4-FFF2-40B4-BE49-F238E27FC236}">
                      <a16:creationId xmlns:a16="http://schemas.microsoft.com/office/drawing/2014/main" id="{4BDF3DE3-A902-4AF2-9FC4-480277692B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DB8BC8CB-A3B4-475A-86E0-7C99F74F59D1}"/>
                    </a:ext>
                  </a:extLst>
                </p14:cNvPr>
                <p14:cNvContentPartPr/>
                <p14:nvPr/>
              </p14:nvContentPartPr>
              <p14:xfrm>
                <a:off x="2331028" y="2581588"/>
                <a:ext cx="314280" cy="135720"/>
              </p14:xfrm>
            </p:contentPart>
          </mc:Choice>
          <mc:Fallback xmlns="">
            <p:pic>
              <p:nvPicPr>
                <p:cNvPr id="47" name="Ink 46">
                  <a:extLst>
                    <a:ext uri="{FF2B5EF4-FFF2-40B4-BE49-F238E27FC236}">
                      <a16:creationId xmlns:a16="http://schemas.microsoft.com/office/drawing/2014/main" id="{DB8BC8CB-A3B4-475A-86E0-7C99F74F59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54" name="Group 53">
            <a:extLst>
              <a:ext uri="{FF2B5EF4-FFF2-40B4-BE49-F238E27FC236}">
                <a16:creationId xmlns:a16="http://schemas.microsoft.com/office/drawing/2014/main" id="{3E7CB4B4-980F-40DF-8E65-74810ADD7D28}"/>
              </a:ext>
            </a:extLst>
          </p:cNvPr>
          <p:cNvGrpSpPr/>
          <p:nvPr/>
        </p:nvGrpSpPr>
        <p:grpSpPr>
          <a:xfrm>
            <a:off x="6558405" y="4031996"/>
            <a:ext cx="348120" cy="691920"/>
            <a:chOff x="6549148" y="2034748"/>
            <a:chExt cx="348120" cy="69192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1FD93F65-AD7B-4B58-9A0E-0F25CD9979D9}"/>
                    </a:ext>
                  </a:extLst>
                </p14:cNvPr>
                <p14:cNvContentPartPr/>
                <p14:nvPr/>
              </p14:nvContentPartPr>
              <p14:xfrm>
                <a:off x="6578668" y="2034748"/>
                <a:ext cx="242280" cy="330120"/>
              </p14:xfrm>
            </p:contentPart>
          </mc:Choice>
          <mc:Fallback xmlns="">
            <p:pic>
              <p:nvPicPr>
                <p:cNvPr id="48" name="Ink 47">
                  <a:extLst>
                    <a:ext uri="{FF2B5EF4-FFF2-40B4-BE49-F238E27FC236}">
                      <a16:creationId xmlns:a16="http://schemas.microsoft.com/office/drawing/2014/main" id="{1FD93F65-AD7B-4B58-9A0E-0F25CD9979D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921D7C39-AFBC-49E6-AD62-C247AAA35736}"/>
                    </a:ext>
                  </a:extLst>
                </p14:cNvPr>
                <p14:cNvContentPartPr/>
                <p14:nvPr/>
              </p14:nvContentPartPr>
              <p14:xfrm>
                <a:off x="6678388" y="2268028"/>
                <a:ext cx="19080" cy="354600"/>
              </p14:xfrm>
            </p:contentPart>
          </mc:Choice>
          <mc:Fallback xmlns="">
            <p:pic>
              <p:nvPicPr>
                <p:cNvPr id="49" name="Ink 48">
                  <a:extLst>
                    <a:ext uri="{FF2B5EF4-FFF2-40B4-BE49-F238E27FC236}">
                      <a16:creationId xmlns:a16="http://schemas.microsoft.com/office/drawing/2014/main" id="{921D7C39-AFBC-49E6-AD62-C247AAA35736}"/>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695DC228-0C46-4777-9CD1-7107BA7C964A}"/>
                    </a:ext>
                  </a:extLst>
                </p14:cNvPr>
                <p14:cNvContentPartPr/>
                <p14:nvPr/>
              </p14:nvContentPartPr>
              <p14:xfrm>
                <a:off x="6549148" y="2509948"/>
                <a:ext cx="129600" cy="128160"/>
              </p14:xfrm>
            </p:contentPart>
          </mc:Choice>
          <mc:Fallback xmlns="">
            <p:pic>
              <p:nvPicPr>
                <p:cNvPr id="50" name="Ink 49">
                  <a:extLst>
                    <a:ext uri="{FF2B5EF4-FFF2-40B4-BE49-F238E27FC236}">
                      <a16:creationId xmlns:a16="http://schemas.microsoft.com/office/drawing/2014/main" id="{695DC228-0C46-4777-9CD1-7107BA7C964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5E2FEFF0-EE3E-4C4F-A5A4-4CAFA19C3CBC}"/>
                    </a:ext>
                  </a:extLst>
                </p14:cNvPr>
                <p14:cNvContentPartPr/>
                <p14:nvPr/>
              </p14:nvContentPartPr>
              <p14:xfrm>
                <a:off x="6660748" y="2485108"/>
                <a:ext cx="185040" cy="117000"/>
              </p14:xfrm>
            </p:contentPart>
          </mc:Choice>
          <mc:Fallback xmlns="">
            <p:pic>
              <p:nvPicPr>
                <p:cNvPr id="51" name="Ink 50">
                  <a:extLst>
                    <a:ext uri="{FF2B5EF4-FFF2-40B4-BE49-F238E27FC236}">
                      <a16:creationId xmlns:a16="http://schemas.microsoft.com/office/drawing/2014/main" id="{5E2FEFF0-EE3E-4C4F-A5A4-4CAFA19C3CB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C6B71F06-AE1E-4038-9018-0E35637AED88}"/>
                    </a:ext>
                  </a:extLst>
                </p14:cNvPr>
                <p14:cNvContentPartPr/>
                <p14:nvPr/>
              </p14:nvContentPartPr>
              <p14:xfrm>
                <a:off x="6645988" y="2572588"/>
                <a:ext cx="59760" cy="154080"/>
              </p14:xfrm>
            </p:contentPart>
          </mc:Choice>
          <mc:Fallback xmlns="">
            <p:pic>
              <p:nvPicPr>
                <p:cNvPr id="52" name="Ink 51">
                  <a:extLst>
                    <a:ext uri="{FF2B5EF4-FFF2-40B4-BE49-F238E27FC236}">
                      <a16:creationId xmlns:a16="http://schemas.microsoft.com/office/drawing/2014/main" id="{C6B71F06-AE1E-4038-9018-0E35637AED8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6EF018D7-2924-45C7-927B-CDC3D0E2F8E2}"/>
                    </a:ext>
                  </a:extLst>
                </p14:cNvPr>
                <p14:cNvContentPartPr/>
                <p14:nvPr/>
              </p14:nvContentPartPr>
              <p14:xfrm>
                <a:off x="6705388" y="2579428"/>
                <a:ext cx="191880" cy="134640"/>
              </p14:xfrm>
            </p:contentPart>
          </mc:Choice>
          <mc:Fallback xmlns="">
            <p:pic>
              <p:nvPicPr>
                <p:cNvPr id="53" name="Ink 52">
                  <a:extLst>
                    <a:ext uri="{FF2B5EF4-FFF2-40B4-BE49-F238E27FC236}">
                      <a16:creationId xmlns:a16="http://schemas.microsoft.com/office/drawing/2014/main" id="{6EF018D7-2924-45C7-927B-CDC3D0E2F8E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55" name="Group 54">
            <a:extLst>
              <a:ext uri="{FF2B5EF4-FFF2-40B4-BE49-F238E27FC236}">
                <a16:creationId xmlns:a16="http://schemas.microsoft.com/office/drawing/2014/main" id="{4CDB2693-F8B3-4B76-B447-921C41AB530C}"/>
              </a:ext>
            </a:extLst>
          </p:cNvPr>
          <p:cNvGrpSpPr/>
          <p:nvPr/>
        </p:nvGrpSpPr>
        <p:grpSpPr>
          <a:xfrm>
            <a:off x="6531328" y="2871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54">
              <p14:nvContentPartPr>
                <p14:cNvPr id="56" name="Ink 55">
                  <a:extLst>
                    <a:ext uri="{FF2B5EF4-FFF2-40B4-BE49-F238E27FC236}">
                      <a16:creationId xmlns:a16="http://schemas.microsoft.com/office/drawing/2014/main" id="{C0DCC93D-2468-4CF7-A663-2358FC9082E8}"/>
                    </a:ext>
                  </a:extLst>
                </p14:cNvPr>
                <p14:cNvContentPartPr/>
                <p14:nvPr/>
              </p14:nvContentPartPr>
              <p14:xfrm>
                <a:off x="6578668" y="2034748"/>
                <a:ext cx="242280" cy="330120"/>
              </p14:xfrm>
            </p:contentPart>
          </mc:Choice>
          <mc:Fallback xmlns="">
            <p:pic>
              <p:nvPicPr>
                <p:cNvPr id="56" name="Ink 55">
                  <a:extLst>
                    <a:ext uri="{FF2B5EF4-FFF2-40B4-BE49-F238E27FC236}">
                      <a16:creationId xmlns:a16="http://schemas.microsoft.com/office/drawing/2014/main" id="{C0DCC93D-2468-4CF7-A663-2358FC9082E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Ink 56">
                  <a:extLst>
                    <a:ext uri="{FF2B5EF4-FFF2-40B4-BE49-F238E27FC236}">
                      <a16:creationId xmlns:a16="http://schemas.microsoft.com/office/drawing/2014/main" id="{C1EA2D01-2C6F-491B-A5A7-3824A1B31D28}"/>
                    </a:ext>
                  </a:extLst>
                </p14:cNvPr>
                <p14:cNvContentPartPr/>
                <p14:nvPr/>
              </p14:nvContentPartPr>
              <p14:xfrm>
                <a:off x="6678388" y="2268028"/>
                <a:ext cx="19080" cy="354600"/>
              </p14:xfrm>
            </p:contentPart>
          </mc:Choice>
          <mc:Fallback xmlns="">
            <p:pic>
              <p:nvPicPr>
                <p:cNvPr id="57" name="Ink 56">
                  <a:extLst>
                    <a:ext uri="{FF2B5EF4-FFF2-40B4-BE49-F238E27FC236}">
                      <a16:creationId xmlns:a16="http://schemas.microsoft.com/office/drawing/2014/main" id="{C1EA2D01-2C6F-491B-A5A7-3824A1B31D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9A0E453E-4549-427F-A065-C9B953ACD7C5}"/>
                    </a:ext>
                  </a:extLst>
                </p14:cNvPr>
                <p14:cNvContentPartPr/>
                <p14:nvPr/>
              </p14:nvContentPartPr>
              <p14:xfrm>
                <a:off x="6549148" y="2509948"/>
                <a:ext cx="129600" cy="128160"/>
              </p14:xfrm>
            </p:contentPart>
          </mc:Choice>
          <mc:Fallback xmlns="">
            <p:pic>
              <p:nvPicPr>
                <p:cNvPr id="58" name="Ink 57">
                  <a:extLst>
                    <a:ext uri="{FF2B5EF4-FFF2-40B4-BE49-F238E27FC236}">
                      <a16:creationId xmlns:a16="http://schemas.microsoft.com/office/drawing/2014/main" id="{9A0E453E-4549-427F-A065-C9B953ACD7C5}"/>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458AB411-549E-4208-A74F-55766133E44D}"/>
                    </a:ext>
                  </a:extLst>
                </p14:cNvPr>
                <p14:cNvContentPartPr/>
                <p14:nvPr/>
              </p14:nvContentPartPr>
              <p14:xfrm>
                <a:off x="6660748" y="2485108"/>
                <a:ext cx="185040" cy="117000"/>
              </p14:xfrm>
            </p:contentPart>
          </mc:Choice>
          <mc:Fallback xmlns="">
            <p:pic>
              <p:nvPicPr>
                <p:cNvPr id="59" name="Ink 58">
                  <a:extLst>
                    <a:ext uri="{FF2B5EF4-FFF2-40B4-BE49-F238E27FC236}">
                      <a16:creationId xmlns:a16="http://schemas.microsoft.com/office/drawing/2014/main" id="{458AB411-549E-4208-A74F-55766133E44D}"/>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3DDA8FCE-5B5D-46EC-86C6-F3CB68213F21}"/>
                    </a:ext>
                  </a:extLst>
                </p14:cNvPr>
                <p14:cNvContentPartPr/>
                <p14:nvPr/>
              </p14:nvContentPartPr>
              <p14:xfrm>
                <a:off x="6645988" y="2572588"/>
                <a:ext cx="59760" cy="154080"/>
              </p14:xfrm>
            </p:contentPart>
          </mc:Choice>
          <mc:Fallback xmlns="">
            <p:pic>
              <p:nvPicPr>
                <p:cNvPr id="60" name="Ink 59">
                  <a:extLst>
                    <a:ext uri="{FF2B5EF4-FFF2-40B4-BE49-F238E27FC236}">
                      <a16:creationId xmlns:a16="http://schemas.microsoft.com/office/drawing/2014/main" id="{3DDA8FCE-5B5D-46EC-86C6-F3CB68213F21}"/>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E1407079-9BA3-4636-9612-EEBF3E15F3E1}"/>
                    </a:ext>
                  </a:extLst>
                </p14:cNvPr>
                <p14:cNvContentPartPr/>
                <p14:nvPr/>
              </p14:nvContentPartPr>
              <p14:xfrm>
                <a:off x="6705388" y="2579428"/>
                <a:ext cx="191880" cy="134640"/>
              </p14:xfrm>
            </p:contentPart>
          </mc:Choice>
          <mc:Fallback xmlns="">
            <p:pic>
              <p:nvPicPr>
                <p:cNvPr id="61" name="Ink 60">
                  <a:extLst>
                    <a:ext uri="{FF2B5EF4-FFF2-40B4-BE49-F238E27FC236}">
                      <a16:creationId xmlns:a16="http://schemas.microsoft.com/office/drawing/2014/main" id="{E1407079-9BA3-4636-9612-EEBF3E15F3E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2" name="Group 61">
            <a:extLst>
              <a:ext uri="{FF2B5EF4-FFF2-40B4-BE49-F238E27FC236}">
                <a16:creationId xmlns:a16="http://schemas.microsoft.com/office/drawing/2014/main" id="{5454E030-C096-45AA-B526-9A88599293D4}"/>
              </a:ext>
            </a:extLst>
          </p:cNvPr>
          <p:cNvGrpSpPr/>
          <p:nvPr/>
        </p:nvGrpSpPr>
        <p:grpSpPr>
          <a:xfrm>
            <a:off x="7301435" y="2034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CE84A31B-A75B-4E82-88A4-6694702E2905}"/>
                    </a:ext>
                  </a:extLst>
                </p14:cNvPr>
                <p14:cNvContentPartPr/>
                <p14:nvPr/>
              </p14:nvContentPartPr>
              <p14:xfrm>
                <a:off x="6578668" y="2034748"/>
                <a:ext cx="242280" cy="330120"/>
              </p14:xfrm>
            </p:contentPart>
          </mc:Choice>
          <mc:Fallback xmlns="">
            <p:pic>
              <p:nvPicPr>
                <p:cNvPr id="63" name="Ink 62">
                  <a:extLst>
                    <a:ext uri="{FF2B5EF4-FFF2-40B4-BE49-F238E27FC236}">
                      <a16:creationId xmlns:a16="http://schemas.microsoft.com/office/drawing/2014/main" id="{CE84A31B-A75B-4E82-88A4-6694702E2905}"/>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A5432453-1CF5-4025-A2C4-DF7022DC3F7A}"/>
                    </a:ext>
                  </a:extLst>
                </p14:cNvPr>
                <p14:cNvContentPartPr/>
                <p14:nvPr/>
              </p14:nvContentPartPr>
              <p14:xfrm>
                <a:off x="6678388" y="2268028"/>
                <a:ext cx="19080" cy="354600"/>
              </p14:xfrm>
            </p:contentPart>
          </mc:Choice>
          <mc:Fallback xmlns="">
            <p:pic>
              <p:nvPicPr>
                <p:cNvPr id="64" name="Ink 63">
                  <a:extLst>
                    <a:ext uri="{FF2B5EF4-FFF2-40B4-BE49-F238E27FC236}">
                      <a16:creationId xmlns:a16="http://schemas.microsoft.com/office/drawing/2014/main" id="{A5432453-1CF5-4025-A2C4-DF7022DC3F7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C0F1D9-41B1-43EC-B4B5-68A1363BAF6A}"/>
                    </a:ext>
                  </a:extLst>
                </p14:cNvPr>
                <p14:cNvContentPartPr/>
                <p14:nvPr/>
              </p14:nvContentPartPr>
              <p14:xfrm>
                <a:off x="6549148" y="2509948"/>
                <a:ext cx="129600" cy="128160"/>
              </p14:xfrm>
            </p:contentPart>
          </mc:Choice>
          <mc:Fallback xmlns="">
            <p:pic>
              <p:nvPicPr>
                <p:cNvPr id="65" name="Ink 64">
                  <a:extLst>
                    <a:ext uri="{FF2B5EF4-FFF2-40B4-BE49-F238E27FC236}">
                      <a16:creationId xmlns:a16="http://schemas.microsoft.com/office/drawing/2014/main" id="{DCC0F1D9-41B1-43EC-B4B5-68A1363BAF6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3F2FCD14-8492-45FA-AAEB-A1ABD657B123}"/>
                    </a:ext>
                  </a:extLst>
                </p14:cNvPr>
                <p14:cNvContentPartPr/>
                <p14:nvPr/>
              </p14:nvContentPartPr>
              <p14:xfrm>
                <a:off x="6660748" y="2485108"/>
                <a:ext cx="185040" cy="117000"/>
              </p14:xfrm>
            </p:contentPart>
          </mc:Choice>
          <mc:Fallback xmlns="">
            <p:pic>
              <p:nvPicPr>
                <p:cNvPr id="66" name="Ink 65">
                  <a:extLst>
                    <a:ext uri="{FF2B5EF4-FFF2-40B4-BE49-F238E27FC236}">
                      <a16:creationId xmlns:a16="http://schemas.microsoft.com/office/drawing/2014/main" id="{3F2FCD14-8492-45FA-AAEB-A1ABD657B12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24DC79A3-B757-4FD8-B79E-295AD6E74CB6}"/>
                    </a:ext>
                  </a:extLst>
                </p14:cNvPr>
                <p14:cNvContentPartPr/>
                <p14:nvPr/>
              </p14:nvContentPartPr>
              <p14:xfrm>
                <a:off x="6645988" y="2572588"/>
                <a:ext cx="59760" cy="154080"/>
              </p14:xfrm>
            </p:contentPart>
          </mc:Choice>
          <mc:Fallback xmlns="">
            <p:pic>
              <p:nvPicPr>
                <p:cNvPr id="67" name="Ink 66">
                  <a:extLst>
                    <a:ext uri="{FF2B5EF4-FFF2-40B4-BE49-F238E27FC236}">
                      <a16:creationId xmlns:a16="http://schemas.microsoft.com/office/drawing/2014/main" id="{24DC79A3-B757-4FD8-B79E-295AD6E74CB6}"/>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8040A9AC-E9F5-4E90-88F7-B609D0321787}"/>
                    </a:ext>
                  </a:extLst>
                </p14:cNvPr>
                <p14:cNvContentPartPr/>
                <p14:nvPr/>
              </p14:nvContentPartPr>
              <p14:xfrm>
                <a:off x="6705388" y="2579428"/>
                <a:ext cx="191880" cy="134640"/>
              </p14:xfrm>
            </p:contentPart>
          </mc:Choice>
          <mc:Fallback xmlns="">
            <p:pic>
              <p:nvPicPr>
                <p:cNvPr id="68" name="Ink 67">
                  <a:extLst>
                    <a:ext uri="{FF2B5EF4-FFF2-40B4-BE49-F238E27FC236}">
                      <a16:creationId xmlns:a16="http://schemas.microsoft.com/office/drawing/2014/main" id="{8040A9AC-E9F5-4E90-88F7-B609D032178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9" name="Group 68">
            <a:extLst>
              <a:ext uri="{FF2B5EF4-FFF2-40B4-BE49-F238E27FC236}">
                <a16:creationId xmlns:a16="http://schemas.microsoft.com/office/drawing/2014/main" id="{3F8D47E1-F1A5-4720-83F2-D7339D5D9FC7}"/>
              </a:ext>
            </a:extLst>
          </p:cNvPr>
          <p:cNvGrpSpPr/>
          <p:nvPr/>
        </p:nvGrpSpPr>
        <p:grpSpPr>
          <a:xfrm>
            <a:off x="8141195" y="2343271"/>
            <a:ext cx="348120" cy="691920"/>
            <a:chOff x="6549148" y="2034748"/>
            <a:chExt cx="348120" cy="691920"/>
          </a:xfrm>
        </p:grpSpPr>
        <mc:AlternateContent xmlns:mc="http://schemas.openxmlformats.org/markup-compatibility/2006" xmlns:p14="http://schemas.microsoft.com/office/powerpoint/2010/main">
          <mc:Choice Requires="p14">
            <p:contentPart p14:bwMode="auto" r:id="rId66">
              <p14:nvContentPartPr>
                <p14:cNvPr id="70" name="Ink 69">
                  <a:extLst>
                    <a:ext uri="{FF2B5EF4-FFF2-40B4-BE49-F238E27FC236}">
                      <a16:creationId xmlns:a16="http://schemas.microsoft.com/office/drawing/2014/main" id="{87C3C4F4-DE4F-4F0E-93E1-62751C60EAE3}"/>
                    </a:ext>
                  </a:extLst>
                </p14:cNvPr>
                <p14:cNvContentPartPr/>
                <p14:nvPr/>
              </p14:nvContentPartPr>
              <p14:xfrm>
                <a:off x="6578668" y="2034748"/>
                <a:ext cx="242280" cy="330120"/>
              </p14:xfrm>
            </p:contentPart>
          </mc:Choice>
          <mc:Fallback xmlns="">
            <p:pic>
              <p:nvPicPr>
                <p:cNvPr id="70" name="Ink 69">
                  <a:extLst>
                    <a:ext uri="{FF2B5EF4-FFF2-40B4-BE49-F238E27FC236}">
                      <a16:creationId xmlns:a16="http://schemas.microsoft.com/office/drawing/2014/main" id="{87C3C4F4-DE4F-4F0E-93E1-62751C60EAE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1" name="Ink 70">
                  <a:extLst>
                    <a:ext uri="{FF2B5EF4-FFF2-40B4-BE49-F238E27FC236}">
                      <a16:creationId xmlns:a16="http://schemas.microsoft.com/office/drawing/2014/main" id="{70985E09-FEFB-4193-82A5-969399C6491B}"/>
                    </a:ext>
                  </a:extLst>
                </p14:cNvPr>
                <p14:cNvContentPartPr/>
                <p14:nvPr/>
              </p14:nvContentPartPr>
              <p14:xfrm>
                <a:off x="6678388" y="2268028"/>
                <a:ext cx="19080" cy="354600"/>
              </p14:xfrm>
            </p:contentPart>
          </mc:Choice>
          <mc:Fallback xmlns="">
            <p:pic>
              <p:nvPicPr>
                <p:cNvPr id="71" name="Ink 70">
                  <a:extLst>
                    <a:ext uri="{FF2B5EF4-FFF2-40B4-BE49-F238E27FC236}">
                      <a16:creationId xmlns:a16="http://schemas.microsoft.com/office/drawing/2014/main" id="{70985E09-FEFB-4193-82A5-969399C6491B}"/>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2" name="Ink 71">
                  <a:extLst>
                    <a:ext uri="{FF2B5EF4-FFF2-40B4-BE49-F238E27FC236}">
                      <a16:creationId xmlns:a16="http://schemas.microsoft.com/office/drawing/2014/main" id="{23EEC59E-3548-452E-BB81-F7892B479ADB}"/>
                    </a:ext>
                  </a:extLst>
                </p14:cNvPr>
                <p14:cNvContentPartPr/>
                <p14:nvPr/>
              </p14:nvContentPartPr>
              <p14:xfrm>
                <a:off x="6549148" y="2509948"/>
                <a:ext cx="129600" cy="128160"/>
              </p14:xfrm>
            </p:contentPart>
          </mc:Choice>
          <mc:Fallback xmlns="">
            <p:pic>
              <p:nvPicPr>
                <p:cNvPr id="72" name="Ink 71">
                  <a:extLst>
                    <a:ext uri="{FF2B5EF4-FFF2-40B4-BE49-F238E27FC236}">
                      <a16:creationId xmlns:a16="http://schemas.microsoft.com/office/drawing/2014/main" id="{23EEC59E-3548-452E-BB81-F7892B479ADB}"/>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3" name="Ink 72">
                  <a:extLst>
                    <a:ext uri="{FF2B5EF4-FFF2-40B4-BE49-F238E27FC236}">
                      <a16:creationId xmlns:a16="http://schemas.microsoft.com/office/drawing/2014/main" id="{320E6082-68D4-4451-B92F-20D6EAD3305E}"/>
                    </a:ext>
                  </a:extLst>
                </p14:cNvPr>
                <p14:cNvContentPartPr/>
                <p14:nvPr/>
              </p14:nvContentPartPr>
              <p14:xfrm>
                <a:off x="6660748" y="2485108"/>
                <a:ext cx="185040" cy="117000"/>
              </p14:xfrm>
            </p:contentPart>
          </mc:Choice>
          <mc:Fallback xmlns="">
            <p:pic>
              <p:nvPicPr>
                <p:cNvPr id="73" name="Ink 72">
                  <a:extLst>
                    <a:ext uri="{FF2B5EF4-FFF2-40B4-BE49-F238E27FC236}">
                      <a16:creationId xmlns:a16="http://schemas.microsoft.com/office/drawing/2014/main" id="{320E6082-68D4-4451-B92F-20D6EAD3305E}"/>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4" name="Ink 73">
                  <a:extLst>
                    <a:ext uri="{FF2B5EF4-FFF2-40B4-BE49-F238E27FC236}">
                      <a16:creationId xmlns:a16="http://schemas.microsoft.com/office/drawing/2014/main" id="{5332AA07-0943-4843-AD64-34DC7699E905}"/>
                    </a:ext>
                  </a:extLst>
                </p14:cNvPr>
                <p14:cNvContentPartPr/>
                <p14:nvPr/>
              </p14:nvContentPartPr>
              <p14:xfrm>
                <a:off x="6645988" y="2572588"/>
                <a:ext cx="59760" cy="154080"/>
              </p14:xfrm>
            </p:contentPart>
          </mc:Choice>
          <mc:Fallback xmlns="">
            <p:pic>
              <p:nvPicPr>
                <p:cNvPr id="74" name="Ink 73">
                  <a:extLst>
                    <a:ext uri="{FF2B5EF4-FFF2-40B4-BE49-F238E27FC236}">
                      <a16:creationId xmlns:a16="http://schemas.microsoft.com/office/drawing/2014/main" id="{5332AA07-0943-4843-AD64-34DC7699E905}"/>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5" name="Ink 74">
                  <a:extLst>
                    <a:ext uri="{FF2B5EF4-FFF2-40B4-BE49-F238E27FC236}">
                      <a16:creationId xmlns:a16="http://schemas.microsoft.com/office/drawing/2014/main" id="{5F14D2B5-2622-4437-A505-FB46D83AAD30}"/>
                    </a:ext>
                  </a:extLst>
                </p14:cNvPr>
                <p14:cNvContentPartPr/>
                <p14:nvPr/>
              </p14:nvContentPartPr>
              <p14:xfrm>
                <a:off x="6705388" y="2579428"/>
                <a:ext cx="191880" cy="134640"/>
              </p14:xfrm>
            </p:contentPart>
          </mc:Choice>
          <mc:Fallback xmlns="">
            <p:pic>
              <p:nvPicPr>
                <p:cNvPr id="75" name="Ink 74">
                  <a:extLst>
                    <a:ext uri="{FF2B5EF4-FFF2-40B4-BE49-F238E27FC236}">
                      <a16:creationId xmlns:a16="http://schemas.microsoft.com/office/drawing/2014/main" id="{5F14D2B5-2622-4437-A505-FB46D83AAD30}"/>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76" name="Group 75">
            <a:extLst>
              <a:ext uri="{FF2B5EF4-FFF2-40B4-BE49-F238E27FC236}">
                <a16:creationId xmlns:a16="http://schemas.microsoft.com/office/drawing/2014/main" id="{C3B13BA1-7AC6-4D9A-BA57-A3EB475CE23C}"/>
              </a:ext>
            </a:extLst>
          </p:cNvPr>
          <p:cNvGrpSpPr/>
          <p:nvPr/>
        </p:nvGrpSpPr>
        <p:grpSpPr>
          <a:xfrm>
            <a:off x="7227311" y="3183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72">
              <p14:nvContentPartPr>
                <p14:cNvPr id="77" name="Ink 76">
                  <a:extLst>
                    <a:ext uri="{FF2B5EF4-FFF2-40B4-BE49-F238E27FC236}">
                      <a16:creationId xmlns:a16="http://schemas.microsoft.com/office/drawing/2014/main" id="{3167624E-B0D4-4066-A194-4996A6222E38}"/>
                    </a:ext>
                  </a:extLst>
                </p14:cNvPr>
                <p14:cNvContentPartPr/>
                <p14:nvPr/>
              </p14:nvContentPartPr>
              <p14:xfrm>
                <a:off x="6578668" y="2034748"/>
                <a:ext cx="242280" cy="330120"/>
              </p14:xfrm>
            </p:contentPart>
          </mc:Choice>
          <mc:Fallback xmlns="">
            <p:pic>
              <p:nvPicPr>
                <p:cNvPr id="77" name="Ink 76">
                  <a:extLst>
                    <a:ext uri="{FF2B5EF4-FFF2-40B4-BE49-F238E27FC236}">
                      <a16:creationId xmlns:a16="http://schemas.microsoft.com/office/drawing/2014/main" id="{3167624E-B0D4-4066-A194-4996A6222E3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8" name="Ink 77">
                  <a:extLst>
                    <a:ext uri="{FF2B5EF4-FFF2-40B4-BE49-F238E27FC236}">
                      <a16:creationId xmlns:a16="http://schemas.microsoft.com/office/drawing/2014/main" id="{6B24A850-4D35-41EF-9DBE-EE8DB50FA90D}"/>
                    </a:ext>
                  </a:extLst>
                </p14:cNvPr>
                <p14:cNvContentPartPr/>
                <p14:nvPr/>
              </p14:nvContentPartPr>
              <p14:xfrm>
                <a:off x="6678388" y="2268028"/>
                <a:ext cx="19080" cy="354600"/>
              </p14:xfrm>
            </p:contentPart>
          </mc:Choice>
          <mc:Fallback xmlns="">
            <p:pic>
              <p:nvPicPr>
                <p:cNvPr id="78" name="Ink 77">
                  <a:extLst>
                    <a:ext uri="{FF2B5EF4-FFF2-40B4-BE49-F238E27FC236}">
                      <a16:creationId xmlns:a16="http://schemas.microsoft.com/office/drawing/2014/main" id="{6B24A850-4D35-41EF-9DBE-EE8DB50FA90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Ink 78">
                  <a:extLst>
                    <a:ext uri="{FF2B5EF4-FFF2-40B4-BE49-F238E27FC236}">
                      <a16:creationId xmlns:a16="http://schemas.microsoft.com/office/drawing/2014/main" id="{F9F48D01-DC54-4222-BD27-9F88C216A7DF}"/>
                    </a:ext>
                  </a:extLst>
                </p14:cNvPr>
                <p14:cNvContentPartPr/>
                <p14:nvPr/>
              </p14:nvContentPartPr>
              <p14:xfrm>
                <a:off x="6549148" y="2509948"/>
                <a:ext cx="129600" cy="128160"/>
              </p14:xfrm>
            </p:contentPart>
          </mc:Choice>
          <mc:Fallback xmlns="">
            <p:pic>
              <p:nvPicPr>
                <p:cNvPr id="79" name="Ink 78">
                  <a:extLst>
                    <a:ext uri="{FF2B5EF4-FFF2-40B4-BE49-F238E27FC236}">
                      <a16:creationId xmlns:a16="http://schemas.microsoft.com/office/drawing/2014/main" id="{F9F48D01-DC54-4222-BD27-9F88C216A7D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0" name="Ink 79">
                  <a:extLst>
                    <a:ext uri="{FF2B5EF4-FFF2-40B4-BE49-F238E27FC236}">
                      <a16:creationId xmlns:a16="http://schemas.microsoft.com/office/drawing/2014/main" id="{CCE79283-87AB-4FFA-83F5-14201F8C18A3}"/>
                    </a:ext>
                  </a:extLst>
                </p14:cNvPr>
                <p14:cNvContentPartPr/>
                <p14:nvPr/>
              </p14:nvContentPartPr>
              <p14:xfrm>
                <a:off x="6660748" y="2485108"/>
                <a:ext cx="185040" cy="117000"/>
              </p14:xfrm>
            </p:contentPart>
          </mc:Choice>
          <mc:Fallback xmlns="">
            <p:pic>
              <p:nvPicPr>
                <p:cNvPr id="80" name="Ink 79">
                  <a:extLst>
                    <a:ext uri="{FF2B5EF4-FFF2-40B4-BE49-F238E27FC236}">
                      <a16:creationId xmlns:a16="http://schemas.microsoft.com/office/drawing/2014/main" id="{CCE79283-87AB-4FFA-83F5-14201F8C18A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1" name="Ink 80">
                  <a:extLst>
                    <a:ext uri="{FF2B5EF4-FFF2-40B4-BE49-F238E27FC236}">
                      <a16:creationId xmlns:a16="http://schemas.microsoft.com/office/drawing/2014/main" id="{AEE114AE-1C01-4A85-8B62-AF61633E4CC7}"/>
                    </a:ext>
                  </a:extLst>
                </p14:cNvPr>
                <p14:cNvContentPartPr/>
                <p14:nvPr/>
              </p14:nvContentPartPr>
              <p14:xfrm>
                <a:off x="6645988" y="2572588"/>
                <a:ext cx="59760" cy="154080"/>
              </p14:xfrm>
            </p:contentPart>
          </mc:Choice>
          <mc:Fallback xmlns="">
            <p:pic>
              <p:nvPicPr>
                <p:cNvPr id="81" name="Ink 80">
                  <a:extLst>
                    <a:ext uri="{FF2B5EF4-FFF2-40B4-BE49-F238E27FC236}">
                      <a16:creationId xmlns:a16="http://schemas.microsoft.com/office/drawing/2014/main" id="{AEE114AE-1C01-4A85-8B62-AF61633E4CC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2" name="Ink 81">
                  <a:extLst>
                    <a:ext uri="{FF2B5EF4-FFF2-40B4-BE49-F238E27FC236}">
                      <a16:creationId xmlns:a16="http://schemas.microsoft.com/office/drawing/2014/main" id="{A849C6EC-9873-44EB-979F-28192078699C}"/>
                    </a:ext>
                  </a:extLst>
                </p14:cNvPr>
                <p14:cNvContentPartPr/>
                <p14:nvPr/>
              </p14:nvContentPartPr>
              <p14:xfrm>
                <a:off x="6705388" y="2579428"/>
                <a:ext cx="191880" cy="134640"/>
              </p14:xfrm>
            </p:contentPart>
          </mc:Choice>
          <mc:Fallback xmlns="">
            <p:pic>
              <p:nvPicPr>
                <p:cNvPr id="82" name="Ink 81">
                  <a:extLst>
                    <a:ext uri="{FF2B5EF4-FFF2-40B4-BE49-F238E27FC236}">
                      <a16:creationId xmlns:a16="http://schemas.microsoft.com/office/drawing/2014/main" id="{A849C6EC-9873-44EB-979F-28192078699C}"/>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83" name="Group 82">
            <a:extLst>
              <a:ext uri="{FF2B5EF4-FFF2-40B4-BE49-F238E27FC236}">
                <a16:creationId xmlns:a16="http://schemas.microsoft.com/office/drawing/2014/main" id="{BB178D21-667A-4E28-B526-D5C65BB28CF1}"/>
              </a:ext>
            </a:extLst>
          </p:cNvPr>
          <p:cNvGrpSpPr/>
          <p:nvPr/>
        </p:nvGrpSpPr>
        <p:grpSpPr>
          <a:xfrm>
            <a:off x="9400609" y="5334507"/>
            <a:ext cx="348120" cy="691920"/>
            <a:chOff x="6549148" y="2034748"/>
            <a:chExt cx="348120" cy="691920"/>
          </a:xfrm>
        </p:grpSpPr>
        <mc:AlternateContent xmlns:mc="http://schemas.openxmlformats.org/markup-compatibility/2006" xmlns:p14="http://schemas.microsoft.com/office/powerpoint/2010/main">
          <mc:Choice Requires="p14">
            <p:contentPart p14:bwMode="auto" r:id="rId78">
              <p14:nvContentPartPr>
                <p14:cNvPr id="84" name="Ink 83">
                  <a:extLst>
                    <a:ext uri="{FF2B5EF4-FFF2-40B4-BE49-F238E27FC236}">
                      <a16:creationId xmlns:a16="http://schemas.microsoft.com/office/drawing/2014/main" id="{88809B1F-4681-467A-AAE9-A1B7FCFB2607}"/>
                    </a:ext>
                  </a:extLst>
                </p14:cNvPr>
                <p14:cNvContentPartPr/>
                <p14:nvPr/>
              </p14:nvContentPartPr>
              <p14:xfrm>
                <a:off x="6578668" y="2034748"/>
                <a:ext cx="242280" cy="330120"/>
              </p14:xfrm>
            </p:contentPart>
          </mc:Choice>
          <mc:Fallback xmlns="">
            <p:pic>
              <p:nvPicPr>
                <p:cNvPr id="84" name="Ink 83">
                  <a:extLst>
                    <a:ext uri="{FF2B5EF4-FFF2-40B4-BE49-F238E27FC236}">
                      <a16:creationId xmlns:a16="http://schemas.microsoft.com/office/drawing/2014/main" id="{88809B1F-4681-467A-AAE9-A1B7FCFB2607}"/>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5" name="Ink 84">
                  <a:extLst>
                    <a:ext uri="{FF2B5EF4-FFF2-40B4-BE49-F238E27FC236}">
                      <a16:creationId xmlns:a16="http://schemas.microsoft.com/office/drawing/2014/main" id="{01A99337-B0E8-4526-94E9-45937A9E167E}"/>
                    </a:ext>
                  </a:extLst>
                </p14:cNvPr>
                <p14:cNvContentPartPr/>
                <p14:nvPr/>
              </p14:nvContentPartPr>
              <p14:xfrm>
                <a:off x="6678388" y="2268028"/>
                <a:ext cx="19080" cy="354600"/>
              </p14:xfrm>
            </p:contentPart>
          </mc:Choice>
          <mc:Fallback xmlns="">
            <p:pic>
              <p:nvPicPr>
                <p:cNvPr id="85" name="Ink 84">
                  <a:extLst>
                    <a:ext uri="{FF2B5EF4-FFF2-40B4-BE49-F238E27FC236}">
                      <a16:creationId xmlns:a16="http://schemas.microsoft.com/office/drawing/2014/main" id="{01A99337-B0E8-4526-94E9-45937A9E167E}"/>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6" name="Ink 85">
                  <a:extLst>
                    <a:ext uri="{FF2B5EF4-FFF2-40B4-BE49-F238E27FC236}">
                      <a16:creationId xmlns:a16="http://schemas.microsoft.com/office/drawing/2014/main" id="{472DAE15-9AAD-4FAD-9FCD-E2FDB80AD83C}"/>
                    </a:ext>
                  </a:extLst>
                </p14:cNvPr>
                <p14:cNvContentPartPr/>
                <p14:nvPr/>
              </p14:nvContentPartPr>
              <p14:xfrm>
                <a:off x="6549148" y="2509948"/>
                <a:ext cx="129600" cy="128160"/>
              </p14:xfrm>
            </p:contentPart>
          </mc:Choice>
          <mc:Fallback xmlns="">
            <p:pic>
              <p:nvPicPr>
                <p:cNvPr id="86" name="Ink 85">
                  <a:extLst>
                    <a:ext uri="{FF2B5EF4-FFF2-40B4-BE49-F238E27FC236}">
                      <a16:creationId xmlns:a16="http://schemas.microsoft.com/office/drawing/2014/main" id="{472DAE15-9AAD-4FAD-9FCD-E2FDB80AD83C}"/>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7" name="Ink 86">
                  <a:extLst>
                    <a:ext uri="{FF2B5EF4-FFF2-40B4-BE49-F238E27FC236}">
                      <a16:creationId xmlns:a16="http://schemas.microsoft.com/office/drawing/2014/main" id="{4BBF928C-FEFA-4F20-B21C-BF202E131066}"/>
                    </a:ext>
                  </a:extLst>
                </p14:cNvPr>
                <p14:cNvContentPartPr/>
                <p14:nvPr/>
              </p14:nvContentPartPr>
              <p14:xfrm>
                <a:off x="6660748" y="2485108"/>
                <a:ext cx="185040" cy="117000"/>
              </p14:xfrm>
            </p:contentPart>
          </mc:Choice>
          <mc:Fallback xmlns="">
            <p:pic>
              <p:nvPicPr>
                <p:cNvPr id="87" name="Ink 86">
                  <a:extLst>
                    <a:ext uri="{FF2B5EF4-FFF2-40B4-BE49-F238E27FC236}">
                      <a16:creationId xmlns:a16="http://schemas.microsoft.com/office/drawing/2014/main" id="{4BBF928C-FEFA-4F20-B21C-BF202E131066}"/>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8" name="Ink 87">
                  <a:extLst>
                    <a:ext uri="{FF2B5EF4-FFF2-40B4-BE49-F238E27FC236}">
                      <a16:creationId xmlns:a16="http://schemas.microsoft.com/office/drawing/2014/main" id="{83C80BBF-4135-4FD0-9033-D9176DAC31E4}"/>
                    </a:ext>
                  </a:extLst>
                </p14:cNvPr>
                <p14:cNvContentPartPr/>
                <p14:nvPr/>
              </p14:nvContentPartPr>
              <p14:xfrm>
                <a:off x="6645988" y="2572588"/>
                <a:ext cx="59760" cy="154080"/>
              </p14:xfrm>
            </p:contentPart>
          </mc:Choice>
          <mc:Fallback xmlns="">
            <p:pic>
              <p:nvPicPr>
                <p:cNvPr id="88" name="Ink 87">
                  <a:extLst>
                    <a:ext uri="{FF2B5EF4-FFF2-40B4-BE49-F238E27FC236}">
                      <a16:creationId xmlns:a16="http://schemas.microsoft.com/office/drawing/2014/main" id="{83C80BBF-4135-4FD0-9033-D9176DAC31E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9" name="Ink 88">
                  <a:extLst>
                    <a:ext uri="{FF2B5EF4-FFF2-40B4-BE49-F238E27FC236}">
                      <a16:creationId xmlns:a16="http://schemas.microsoft.com/office/drawing/2014/main" id="{4481AA38-603F-4E09-BFEB-8CDAD5C43083}"/>
                    </a:ext>
                  </a:extLst>
                </p14:cNvPr>
                <p14:cNvContentPartPr/>
                <p14:nvPr/>
              </p14:nvContentPartPr>
              <p14:xfrm>
                <a:off x="6705388" y="2579428"/>
                <a:ext cx="191880" cy="134640"/>
              </p14:xfrm>
            </p:contentPart>
          </mc:Choice>
          <mc:Fallback xmlns="">
            <p:pic>
              <p:nvPicPr>
                <p:cNvPr id="89" name="Ink 88">
                  <a:extLst>
                    <a:ext uri="{FF2B5EF4-FFF2-40B4-BE49-F238E27FC236}">
                      <a16:creationId xmlns:a16="http://schemas.microsoft.com/office/drawing/2014/main" id="{4481AA38-603F-4E09-BFEB-8CDAD5C43083}"/>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90" name="Group 89">
            <a:extLst>
              <a:ext uri="{FF2B5EF4-FFF2-40B4-BE49-F238E27FC236}">
                <a16:creationId xmlns:a16="http://schemas.microsoft.com/office/drawing/2014/main" id="{2C553C99-DEB8-4ECD-9B2D-042AF21DF358}"/>
              </a:ext>
            </a:extLst>
          </p:cNvPr>
          <p:cNvGrpSpPr/>
          <p:nvPr/>
        </p:nvGrpSpPr>
        <p:grpSpPr>
          <a:xfrm>
            <a:off x="7598075" y="4268495"/>
            <a:ext cx="348120" cy="691920"/>
            <a:chOff x="6549148" y="2034748"/>
            <a:chExt cx="348120" cy="691920"/>
          </a:xfrm>
        </p:grpSpPr>
        <mc:AlternateContent xmlns:mc="http://schemas.openxmlformats.org/markup-compatibility/2006" xmlns:p14="http://schemas.microsoft.com/office/powerpoint/2010/main">
          <mc:Choice Requires="p14">
            <p:contentPart p14:bwMode="auto" r:id="rId84">
              <p14:nvContentPartPr>
                <p14:cNvPr id="91" name="Ink 90">
                  <a:extLst>
                    <a:ext uri="{FF2B5EF4-FFF2-40B4-BE49-F238E27FC236}">
                      <a16:creationId xmlns:a16="http://schemas.microsoft.com/office/drawing/2014/main" id="{508841D9-36A1-4455-AB8C-B0BD063B9D1C}"/>
                    </a:ext>
                  </a:extLst>
                </p14:cNvPr>
                <p14:cNvContentPartPr/>
                <p14:nvPr/>
              </p14:nvContentPartPr>
              <p14:xfrm>
                <a:off x="6578668" y="2034748"/>
                <a:ext cx="242280" cy="330120"/>
              </p14:xfrm>
            </p:contentPart>
          </mc:Choice>
          <mc:Fallback xmlns="">
            <p:pic>
              <p:nvPicPr>
                <p:cNvPr id="91" name="Ink 90">
                  <a:extLst>
                    <a:ext uri="{FF2B5EF4-FFF2-40B4-BE49-F238E27FC236}">
                      <a16:creationId xmlns:a16="http://schemas.microsoft.com/office/drawing/2014/main" id="{508841D9-36A1-4455-AB8C-B0BD063B9D1C}"/>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2" name="Ink 91">
                  <a:extLst>
                    <a:ext uri="{FF2B5EF4-FFF2-40B4-BE49-F238E27FC236}">
                      <a16:creationId xmlns:a16="http://schemas.microsoft.com/office/drawing/2014/main" id="{9BF04695-A473-45C7-AECB-95D16587BCD3}"/>
                    </a:ext>
                  </a:extLst>
                </p14:cNvPr>
                <p14:cNvContentPartPr/>
                <p14:nvPr/>
              </p14:nvContentPartPr>
              <p14:xfrm>
                <a:off x="6678388" y="2268028"/>
                <a:ext cx="19080" cy="354600"/>
              </p14:xfrm>
            </p:contentPart>
          </mc:Choice>
          <mc:Fallback xmlns="">
            <p:pic>
              <p:nvPicPr>
                <p:cNvPr id="92" name="Ink 91">
                  <a:extLst>
                    <a:ext uri="{FF2B5EF4-FFF2-40B4-BE49-F238E27FC236}">
                      <a16:creationId xmlns:a16="http://schemas.microsoft.com/office/drawing/2014/main" id="{9BF04695-A473-45C7-AECB-95D16587BCD3}"/>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3" name="Ink 92">
                  <a:extLst>
                    <a:ext uri="{FF2B5EF4-FFF2-40B4-BE49-F238E27FC236}">
                      <a16:creationId xmlns:a16="http://schemas.microsoft.com/office/drawing/2014/main" id="{6F7DB227-CB72-460F-9566-5D7E24C40F78}"/>
                    </a:ext>
                  </a:extLst>
                </p14:cNvPr>
                <p14:cNvContentPartPr/>
                <p14:nvPr/>
              </p14:nvContentPartPr>
              <p14:xfrm>
                <a:off x="6549148" y="2509948"/>
                <a:ext cx="129600" cy="128160"/>
              </p14:xfrm>
            </p:contentPart>
          </mc:Choice>
          <mc:Fallback xmlns="">
            <p:pic>
              <p:nvPicPr>
                <p:cNvPr id="93" name="Ink 92">
                  <a:extLst>
                    <a:ext uri="{FF2B5EF4-FFF2-40B4-BE49-F238E27FC236}">
                      <a16:creationId xmlns:a16="http://schemas.microsoft.com/office/drawing/2014/main" id="{6F7DB227-CB72-460F-9566-5D7E24C40F78}"/>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4" name="Ink 93">
                  <a:extLst>
                    <a:ext uri="{FF2B5EF4-FFF2-40B4-BE49-F238E27FC236}">
                      <a16:creationId xmlns:a16="http://schemas.microsoft.com/office/drawing/2014/main" id="{48D3E8D9-7BB9-4BDE-AA26-FDFA61545B03}"/>
                    </a:ext>
                  </a:extLst>
                </p14:cNvPr>
                <p14:cNvContentPartPr/>
                <p14:nvPr/>
              </p14:nvContentPartPr>
              <p14:xfrm>
                <a:off x="6660748" y="2485108"/>
                <a:ext cx="185040" cy="117000"/>
              </p14:xfrm>
            </p:contentPart>
          </mc:Choice>
          <mc:Fallback xmlns="">
            <p:pic>
              <p:nvPicPr>
                <p:cNvPr id="94" name="Ink 93">
                  <a:extLst>
                    <a:ext uri="{FF2B5EF4-FFF2-40B4-BE49-F238E27FC236}">
                      <a16:creationId xmlns:a16="http://schemas.microsoft.com/office/drawing/2014/main" id="{48D3E8D9-7BB9-4BDE-AA26-FDFA61545B0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5" name="Ink 94">
                  <a:extLst>
                    <a:ext uri="{FF2B5EF4-FFF2-40B4-BE49-F238E27FC236}">
                      <a16:creationId xmlns:a16="http://schemas.microsoft.com/office/drawing/2014/main" id="{2C2702DD-1C73-426D-BF28-8381C018AB14}"/>
                    </a:ext>
                  </a:extLst>
                </p14:cNvPr>
                <p14:cNvContentPartPr/>
                <p14:nvPr/>
              </p14:nvContentPartPr>
              <p14:xfrm>
                <a:off x="6645988" y="2572588"/>
                <a:ext cx="59760" cy="154080"/>
              </p14:xfrm>
            </p:contentPart>
          </mc:Choice>
          <mc:Fallback xmlns="">
            <p:pic>
              <p:nvPicPr>
                <p:cNvPr id="95" name="Ink 94">
                  <a:extLst>
                    <a:ext uri="{FF2B5EF4-FFF2-40B4-BE49-F238E27FC236}">
                      <a16:creationId xmlns:a16="http://schemas.microsoft.com/office/drawing/2014/main" id="{2C2702DD-1C73-426D-BF28-8381C018AB1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6" name="Ink 95">
                  <a:extLst>
                    <a:ext uri="{FF2B5EF4-FFF2-40B4-BE49-F238E27FC236}">
                      <a16:creationId xmlns:a16="http://schemas.microsoft.com/office/drawing/2014/main" id="{0F1011ED-C888-409D-B739-7464089D8B27}"/>
                    </a:ext>
                  </a:extLst>
                </p14:cNvPr>
                <p14:cNvContentPartPr/>
                <p14:nvPr/>
              </p14:nvContentPartPr>
              <p14:xfrm>
                <a:off x="6705388" y="2579428"/>
                <a:ext cx="191880" cy="134640"/>
              </p14:xfrm>
            </p:contentPart>
          </mc:Choice>
          <mc:Fallback xmlns="">
            <p:pic>
              <p:nvPicPr>
                <p:cNvPr id="96" name="Ink 95">
                  <a:extLst>
                    <a:ext uri="{FF2B5EF4-FFF2-40B4-BE49-F238E27FC236}">
                      <a16:creationId xmlns:a16="http://schemas.microsoft.com/office/drawing/2014/main" id="{0F1011ED-C888-409D-B739-7464089D8B2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97" name="Group 96">
            <a:extLst>
              <a:ext uri="{FF2B5EF4-FFF2-40B4-BE49-F238E27FC236}">
                <a16:creationId xmlns:a16="http://schemas.microsoft.com/office/drawing/2014/main" id="{EA78A2F9-4044-4E52-BF19-915D489CAB60}"/>
              </a:ext>
            </a:extLst>
          </p:cNvPr>
          <p:cNvGrpSpPr/>
          <p:nvPr/>
        </p:nvGrpSpPr>
        <p:grpSpPr>
          <a:xfrm>
            <a:off x="8244875" y="3449788"/>
            <a:ext cx="348120" cy="691920"/>
            <a:chOff x="6549148" y="2034748"/>
            <a:chExt cx="348120" cy="691920"/>
          </a:xfrm>
        </p:grpSpPr>
        <mc:AlternateContent xmlns:mc="http://schemas.openxmlformats.org/markup-compatibility/2006" xmlns:p14="http://schemas.microsoft.com/office/powerpoint/2010/main">
          <mc:Choice Requires="p14">
            <p:contentPart p14:bwMode="auto" r:id="rId90">
              <p14:nvContentPartPr>
                <p14:cNvPr id="98" name="Ink 97">
                  <a:extLst>
                    <a:ext uri="{FF2B5EF4-FFF2-40B4-BE49-F238E27FC236}">
                      <a16:creationId xmlns:a16="http://schemas.microsoft.com/office/drawing/2014/main" id="{BD2B39CA-7913-4598-8A1A-B98298F88DF9}"/>
                    </a:ext>
                  </a:extLst>
                </p14:cNvPr>
                <p14:cNvContentPartPr/>
                <p14:nvPr/>
              </p14:nvContentPartPr>
              <p14:xfrm>
                <a:off x="6578668" y="2034748"/>
                <a:ext cx="242280" cy="330120"/>
              </p14:xfrm>
            </p:contentPart>
          </mc:Choice>
          <mc:Fallback xmlns="">
            <p:pic>
              <p:nvPicPr>
                <p:cNvPr id="98" name="Ink 97">
                  <a:extLst>
                    <a:ext uri="{FF2B5EF4-FFF2-40B4-BE49-F238E27FC236}">
                      <a16:creationId xmlns:a16="http://schemas.microsoft.com/office/drawing/2014/main" id="{BD2B39CA-7913-4598-8A1A-B98298F88DF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9" name="Ink 98">
                  <a:extLst>
                    <a:ext uri="{FF2B5EF4-FFF2-40B4-BE49-F238E27FC236}">
                      <a16:creationId xmlns:a16="http://schemas.microsoft.com/office/drawing/2014/main" id="{3EAD8769-1D5A-4C90-ADEB-DA23E4C5A5EB}"/>
                    </a:ext>
                  </a:extLst>
                </p14:cNvPr>
                <p14:cNvContentPartPr/>
                <p14:nvPr/>
              </p14:nvContentPartPr>
              <p14:xfrm>
                <a:off x="6678388" y="2268028"/>
                <a:ext cx="19080" cy="354600"/>
              </p14:xfrm>
            </p:contentPart>
          </mc:Choice>
          <mc:Fallback xmlns="">
            <p:pic>
              <p:nvPicPr>
                <p:cNvPr id="99" name="Ink 98">
                  <a:extLst>
                    <a:ext uri="{FF2B5EF4-FFF2-40B4-BE49-F238E27FC236}">
                      <a16:creationId xmlns:a16="http://schemas.microsoft.com/office/drawing/2014/main" id="{3EAD8769-1D5A-4C90-ADEB-DA23E4C5A5EB}"/>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a:extLst>
                    <a:ext uri="{FF2B5EF4-FFF2-40B4-BE49-F238E27FC236}">
                      <a16:creationId xmlns:a16="http://schemas.microsoft.com/office/drawing/2014/main" id="{D3AC2DDC-1926-41D6-85C7-02C505A1F206}"/>
                    </a:ext>
                  </a:extLst>
                </p14:cNvPr>
                <p14:cNvContentPartPr/>
                <p14:nvPr/>
              </p14:nvContentPartPr>
              <p14:xfrm>
                <a:off x="6549148" y="2509948"/>
                <a:ext cx="129600" cy="128160"/>
              </p14:xfrm>
            </p:contentPart>
          </mc:Choice>
          <mc:Fallback xmlns="">
            <p:pic>
              <p:nvPicPr>
                <p:cNvPr id="100" name="Ink 99">
                  <a:extLst>
                    <a:ext uri="{FF2B5EF4-FFF2-40B4-BE49-F238E27FC236}">
                      <a16:creationId xmlns:a16="http://schemas.microsoft.com/office/drawing/2014/main" id="{D3AC2DDC-1926-41D6-85C7-02C505A1F20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1" name="Ink 100">
                  <a:extLst>
                    <a:ext uri="{FF2B5EF4-FFF2-40B4-BE49-F238E27FC236}">
                      <a16:creationId xmlns:a16="http://schemas.microsoft.com/office/drawing/2014/main" id="{02E58814-16F8-4788-BE97-644F428AE910}"/>
                    </a:ext>
                  </a:extLst>
                </p14:cNvPr>
                <p14:cNvContentPartPr/>
                <p14:nvPr/>
              </p14:nvContentPartPr>
              <p14:xfrm>
                <a:off x="6660748" y="2485108"/>
                <a:ext cx="185040" cy="117000"/>
              </p14:xfrm>
            </p:contentPart>
          </mc:Choice>
          <mc:Fallback xmlns="">
            <p:pic>
              <p:nvPicPr>
                <p:cNvPr id="101" name="Ink 100">
                  <a:extLst>
                    <a:ext uri="{FF2B5EF4-FFF2-40B4-BE49-F238E27FC236}">
                      <a16:creationId xmlns:a16="http://schemas.microsoft.com/office/drawing/2014/main" id="{02E58814-16F8-4788-BE97-644F428AE910}"/>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2" name="Ink 101">
                  <a:extLst>
                    <a:ext uri="{FF2B5EF4-FFF2-40B4-BE49-F238E27FC236}">
                      <a16:creationId xmlns:a16="http://schemas.microsoft.com/office/drawing/2014/main" id="{54181886-A58F-4352-A80F-EC91A846ADF4}"/>
                    </a:ext>
                  </a:extLst>
                </p14:cNvPr>
                <p14:cNvContentPartPr/>
                <p14:nvPr/>
              </p14:nvContentPartPr>
              <p14:xfrm>
                <a:off x="6645988" y="2572588"/>
                <a:ext cx="59760" cy="154080"/>
              </p14:xfrm>
            </p:contentPart>
          </mc:Choice>
          <mc:Fallback xmlns="">
            <p:pic>
              <p:nvPicPr>
                <p:cNvPr id="102" name="Ink 101">
                  <a:extLst>
                    <a:ext uri="{FF2B5EF4-FFF2-40B4-BE49-F238E27FC236}">
                      <a16:creationId xmlns:a16="http://schemas.microsoft.com/office/drawing/2014/main" id="{54181886-A58F-4352-A80F-EC91A846ADF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3" name="Ink 102">
                  <a:extLst>
                    <a:ext uri="{FF2B5EF4-FFF2-40B4-BE49-F238E27FC236}">
                      <a16:creationId xmlns:a16="http://schemas.microsoft.com/office/drawing/2014/main" id="{D5201489-8217-4790-9AEF-A3C03A0E4415}"/>
                    </a:ext>
                  </a:extLst>
                </p14:cNvPr>
                <p14:cNvContentPartPr/>
                <p14:nvPr/>
              </p14:nvContentPartPr>
              <p14:xfrm>
                <a:off x="6705388" y="2579428"/>
                <a:ext cx="191880" cy="134640"/>
              </p14:xfrm>
            </p:contentPart>
          </mc:Choice>
          <mc:Fallback xmlns="">
            <p:pic>
              <p:nvPicPr>
                <p:cNvPr id="103" name="Ink 102">
                  <a:extLst>
                    <a:ext uri="{FF2B5EF4-FFF2-40B4-BE49-F238E27FC236}">
                      <a16:creationId xmlns:a16="http://schemas.microsoft.com/office/drawing/2014/main" id="{D5201489-8217-4790-9AEF-A3C03A0E4415}"/>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04" name="Group 103">
            <a:extLst>
              <a:ext uri="{FF2B5EF4-FFF2-40B4-BE49-F238E27FC236}">
                <a16:creationId xmlns:a16="http://schemas.microsoft.com/office/drawing/2014/main" id="{1D5D0A64-B9B7-47A2-98CC-932199E88414}"/>
              </a:ext>
            </a:extLst>
          </p:cNvPr>
          <p:cNvGrpSpPr/>
          <p:nvPr/>
        </p:nvGrpSpPr>
        <p:grpSpPr>
          <a:xfrm>
            <a:off x="8743168" y="1845331"/>
            <a:ext cx="348120" cy="691920"/>
            <a:chOff x="6549148" y="2034748"/>
            <a:chExt cx="348120" cy="691920"/>
          </a:xfrm>
        </p:grpSpPr>
        <mc:AlternateContent xmlns:mc="http://schemas.openxmlformats.org/markup-compatibility/2006" xmlns:p14="http://schemas.microsoft.com/office/powerpoint/2010/main">
          <mc:Choice Requires="p14">
            <p:contentPart p14:bwMode="auto" r:id="rId96">
              <p14:nvContentPartPr>
                <p14:cNvPr id="105" name="Ink 104">
                  <a:extLst>
                    <a:ext uri="{FF2B5EF4-FFF2-40B4-BE49-F238E27FC236}">
                      <a16:creationId xmlns:a16="http://schemas.microsoft.com/office/drawing/2014/main" id="{99D73E61-32AF-46CC-8644-A809ADE6F6EE}"/>
                    </a:ext>
                  </a:extLst>
                </p14:cNvPr>
                <p14:cNvContentPartPr/>
                <p14:nvPr/>
              </p14:nvContentPartPr>
              <p14:xfrm>
                <a:off x="6578668" y="2034748"/>
                <a:ext cx="242280" cy="330120"/>
              </p14:xfrm>
            </p:contentPart>
          </mc:Choice>
          <mc:Fallback xmlns="">
            <p:pic>
              <p:nvPicPr>
                <p:cNvPr id="105" name="Ink 104">
                  <a:extLst>
                    <a:ext uri="{FF2B5EF4-FFF2-40B4-BE49-F238E27FC236}">
                      <a16:creationId xmlns:a16="http://schemas.microsoft.com/office/drawing/2014/main" id="{99D73E61-32AF-46CC-8644-A809ADE6F6E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6" name="Ink 105">
                  <a:extLst>
                    <a:ext uri="{FF2B5EF4-FFF2-40B4-BE49-F238E27FC236}">
                      <a16:creationId xmlns:a16="http://schemas.microsoft.com/office/drawing/2014/main" id="{0B144B50-51B7-414A-8864-AF2F4E3FF42C}"/>
                    </a:ext>
                  </a:extLst>
                </p14:cNvPr>
                <p14:cNvContentPartPr/>
                <p14:nvPr/>
              </p14:nvContentPartPr>
              <p14:xfrm>
                <a:off x="6678388" y="2268028"/>
                <a:ext cx="19080" cy="354600"/>
              </p14:xfrm>
            </p:contentPart>
          </mc:Choice>
          <mc:Fallback xmlns="">
            <p:pic>
              <p:nvPicPr>
                <p:cNvPr id="106" name="Ink 105">
                  <a:extLst>
                    <a:ext uri="{FF2B5EF4-FFF2-40B4-BE49-F238E27FC236}">
                      <a16:creationId xmlns:a16="http://schemas.microsoft.com/office/drawing/2014/main" id="{0B144B50-51B7-414A-8864-AF2F4E3FF42C}"/>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7" name="Ink 106">
                  <a:extLst>
                    <a:ext uri="{FF2B5EF4-FFF2-40B4-BE49-F238E27FC236}">
                      <a16:creationId xmlns:a16="http://schemas.microsoft.com/office/drawing/2014/main" id="{89247F2D-12F7-4623-B33B-7946F690E590}"/>
                    </a:ext>
                  </a:extLst>
                </p14:cNvPr>
                <p14:cNvContentPartPr/>
                <p14:nvPr/>
              </p14:nvContentPartPr>
              <p14:xfrm>
                <a:off x="6549148" y="2509948"/>
                <a:ext cx="129600" cy="128160"/>
              </p14:xfrm>
            </p:contentPart>
          </mc:Choice>
          <mc:Fallback xmlns="">
            <p:pic>
              <p:nvPicPr>
                <p:cNvPr id="107" name="Ink 106">
                  <a:extLst>
                    <a:ext uri="{FF2B5EF4-FFF2-40B4-BE49-F238E27FC236}">
                      <a16:creationId xmlns:a16="http://schemas.microsoft.com/office/drawing/2014/main" id="{89247F2D-12F7-4623-B33B-7946F690E59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8" name="Ink 107">
                  <a:extLst>
                    <a:ext uri="{FF2B5EF4-FFF2-40B4-BE49-F238E27FC236}">
                      <a16:creationId xmlns:a16="http://schemas.microsoft.com/office/drawing/2014/main" id="{9179CA6E-4F61-4281-9B62-C369A459CED3}"/>
                    </a:ext>
                  </a:extLst>
                </p14:cNvPr>
                <p14:cNvContentPartPr/>
                <p14:nvPr/>
              </p14:nvContentPartPr>
              <p14:xfrm>
                <a:off x="6660748" y="2485108"/>
                <a:ext cx="185040" cy="117000"/>
              </p14:xfrm>
            </p:contentPart>
          </mc:Choice>
          <mc:Fallback xmlns="">
            <p:pic>
              <p:nvPicPr>
                <p:cNvPr id="108" name="Ink 107">
                  <a:extLst>
                    <a:ext uri="{FF2B5EF4-FFF2-40B4-BE49-F238E27FC236}">
                      <a16:creationId xmlns:a16="http://schemas.microsoft.com/office/drawing/2014/main" id="{9179CA6E-4F61-4281-9B62-C369A459CED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9" name="Ink 108">
                  <a:extLst>
                    <a:ext uri="{FF2B5EF4-FFF2-40B4-BE49-F238E27FC236}">
                      <a16:creationId xmlns:a16="http://schemas.microsoft.com/office/drawing/2014/main" id="{019BB895-BF01-44CC-ACE3-436142BC01B5}"/>
                    </a:ext>
                  </a:extLst>
                </p14:cNvPr>
                <p14:cNvContentPartPr/>
                <p14:nvPr/>
              </p14:nvContentPartPr>
              <p14:xfrm>
                <a:off x="6645988" y="2572588"/>
                <a:ext cx="59760" cy="154080"/>
              </p14:xfrm>
            </p:contentPart>
          </mc:Choice>
          <mc:Fallback xmlns="">
            <p:pic>
              <p:nvPicPr>
                <p:cNvPr id="109" name="Ink 108">
                  <a:extLst>
                    <a:ext uri="{FF2B5EF4-FFF2-40B4-BE49-F238E27FC236}">
                      <a16:creationId xmlns:a16="http://schemas.microsoft.com/office/drawing/2014/main" id="{019BB895-BF01-44CC-ACE3-436142BC01B5}"/>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0" name="Ink 109">
                  <a:extLst>
                    <a:ext uri="{FF2B5EF4-FFF2-40B4-BE49-F238E27FC236}">
                      <a16:creationId xmlns:a16="http://schemas.microsoft.com/office/drawing/2014/main" id="{525FF56A-D324-4F17-BE96-92BD91B9642E}"/>
                    </a:ext>
                  </a:extLst>
                </p14:cNvPr>
                <p14:cNvContentPartPr/>
                <p14:nvPr/>
              </p14:nvContentPartPr>
              <p14:xfrm>
                <a:off x="6705388" y="2579428"/>
                <a:ext cx="191880" cy="134640"/>
              </p14:xfrm>
            </p:contentPart>
          </mc:Choice>
          <mc:Fallback xmlns="">
            <p:pic>
              <p:nvPicPr>
                <p:cNvPr id="110" name="Ink 109">
                  <a:extLst>
                    <a:ext uri="{FF2B5EF4-FFF2-40B4-BE49-F238E27FC236}">
                      <a16:creationId xmlns:a16="http://schemas.microsoft.com/office/drawing/2014/main" id="{525FF56A-D324-4F17-BE96-92BD91B9642E}"/>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11" name="Group 110">
            <a:extLst>
              <a:ext uri="{FF2B5EF4-FFF2-40B4-BE49-F238E27FC236}">
                <a16:creationId xmlns:a16="http://schemas.microsoft.com/office/drawing/2014/main" id="{9AAD1091-14E6-43EB-A678-107603C579CB}"/>
              </a:ext>
            </a:extLst>
          </p:cNvPr>
          <p:cNvGrpSpPr/>
          <p:nvPr/>
        </p:nvGrpSpPr>
        <p:grpSpPr>
          <a:xfrm>
            <a:off x="8977655" y="3118348"/>
            <a:ext cx="348120" cy="691920"/>
            <a:chOff x="6549148" y="2034748"/>
            <a:chExt cx="348120" cy="691920"/>
          </a:xfrm>
        </p:grpSpPr>
        <mc:AlternateContent xmlns:mc="http://schemas.openxmlformats.org/markup-compatibility/2006" xmlns:p14="http://schemas.microsoft.com/office/powerpoint/2010/main">
          <mc:Choice Requires="p14">
            <p:contentPart p14:bwMode="auto" r:id="rId102">
              <p14:nvContentPartPr>
                <p14:cNvPr id="112" name="Ink 111">
                  <a:extLst>
                    <a:ext uri="{FF2B5EF4-FFF2-40B4-BE49-F238E27FC236}">
                      <a16:creationId xmlns:a16="http://schemas.microsoft.com/office/drawing/2014/main" id="{C5D93DA1-335F-497A-9112-3B059AA9589E}"/>
                    </a:ext>
                  </a:extLst>
                </p14:cNvPr>
                <p14:cNvContentPartPr/>
                <p14:nvPr/>
              </p14:nvContentPartPr>
              <p14:xfrm>
                <a:off x="6578668" y="2034748"/>
                <a:ext cx="242280" cy="330120"/>
              </p14:xfrm>
            </p:contentPart>
          </mc:Choice>
          <mc:Fallback xmlns="">
            <p:pic>
              <p:nvPicPr>
                <p:cNvPr id="112" name="Ink 111">
                  <a:extLst>
                    <a:ext uri="{FF2B5EF4-FFF2-40B4-BE49-F238E27FC236}">
                      <a16:creationId xmlns:a16="http://schemas.microsoft.com/office/drawing/2014/main" id="{C5D93DA1-335F-497A-9112-3B059AA9589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13" name="Ink 112">
                  <a:extLst>
                    <a:ext uri="{FF2B5EF4-FFF2-40B4-BE49-F238E27FC236}">
                      <a16:creationId xmlns:a16="http://schemas.microsoft.com/office/drawing/2014/main" id="{BEF3FE95-8992-4324-AE88-6EFEF9266628}"/>
                    </a:ext>
                  </a:extLst>
                </p14:cNvPr>
                <p14:cNvContentPartPr/>
                <p14:nvPr/>
              </p14:nvContentPartPr>
              <p14:xfrm>
                <a:off x="6678388" y="2268028"/>
                <a:ext cx="19080" cy="354600"/>
              </p14:xfrm>
            </p:contentPart>
          </mc:Choice>
          <mc:Fallback xmlns="">
            <p:pic>
              <p:nvPicPr>
                <p:cNvPr id="113" name="Ink 112">
                  <a:extLst>
                    <a:ext uri="{FF2B5EF4-FFF2-40B4-BE49-F238E27FC236}">
                      <a16:creationId xmlns:a16="http://schemas.microsoft.com/office/drawing/2014/main" id="{BEF3FE95-8992-4324-AE88-6EFEF92666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3E8D42B1-5045-4BD6-993F-78FED0E343F0}"/>
                    </a:ext>
                  </a:extLst>
                </p14:cNvPr>
                <p14:cNvContentPartPr/>
                <p14:nvPr/>
              </p14:nvContentPartPr>
              <p14:xfrm>
                <a:off x="6549148" y="2509948"/>
                <a:ext cx="129600" cy="128160"/>
              </p14:xfrm>
            </p:contentPart>
          </mc:Choice>
          <mc:Fallback xmlns="">
            <p:pic>
              <p:nvPicPr>
                <p:cNvPr id="114" name="Ink 113">
                  <a:extLst>
                    <a:ext uri="{FF2B5EF4-FFF2-40B4-BE49-F238E27FC236}">
                      <a16:creationId xmlns:a16="http://schemas.microsoft.com/office/drawing/2014/main" id="{3E8D42B1-5045-4BD6-993F-78FED0E343F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2A304576-2ACA-4B2D-A934-046B0B1AB018}"/>
                    </a:ext>
                  </a:extLst>
                </p14:cNvPr>
                <p14:cNvContentPartPr/>
                <p14:nvPr/>
              </p14:nvContentPartPr>
              <p14:xfrm>
                <a:off x="6660748" y="2485108"/>
                <a:ext cx="185040" cy="117000"/>
              </p14:xfrm>
            </p:contentPart>
          </mc:Choice>
          <mc:Fallback xmlns="">
            <p:pic>
              <p:nvPicPr>
                <p:cNvPr id="115" name="Ink 114">
                  <a:extLst>
                    <a:ext uri="{FF2B5EF4-FFF2-40B4-BE49-F238E27FC236}">
                      <a16:creationId xmlns:a16="http://schemas.microsoft.com/office/drawing/2014/main" id="{2A304576-2ACA-4B2D-A934-046B0B1AB018}"/>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3C2CC05-E794-473C-8845-DA258659A932}"/>
                    </a:ext>
                  </a:extLst>
                </p14:cNvPr>
                <p14:cNvContentPartPr/>
                <p14:nvPr/>
              </p14:nvContentPartPr>
              <p14:xfrm>
                <a:off x="6645988" y="2572588"/>
                <a:ext cx="59760" cy="154080"/>
              </p14:xfrm>
            </p:contentPart>
          </mc:Choice>
          <mc:Fallback xmlns="">
            <p:pic>
              <p:nvPicPr>
                <p:cNvPr id="116" name="Ink 115">
                  <a:extLst>
                    <a:ext uri="{FF2B5EF4-FFF2-40B4-BE49-F238E27FC236}">
                      <a16:creationId xmlns:a16="http://schemas.microsoft.com/office/drawing/2014/main" id="{93C2CC05-E794-473C-8845-DA258659A932}"/>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ABBECBCE-52C9-402E-9655-87278AB221BE}"/>
                    </a:ext>
                  </a:extLst>
                </p14:cNvPr>
                <p14:cNvContentPartPr/>
                <p14:nvPr/>
              </p14:nvContentPartPr>
              <p14:xfrm>
                <a:off x="6705388" y="2579428"/>
                <a:ext cx="191880" cy="134640"/>
              </p14:xfrm>
            </p:contentPart>
          </mc:Choice>
          <mc:Fallback xmlns="">
            <p:pic>
              <p:nvPicPr>
                <p:cNvPr id="117" name="Ink 116">
                  <a:extLst>
                    <a:ext uri="{FF2B5EF4-FFF2-40B4-BE49-F238E27FC236}">
                      <a16:creationId xmlns:a16="http://schemas.microsoft.com/office/drawing/2014/main" id="{ABBECBCE-52C9-402E-9655-87278AB221BE}"/>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18" name="Group 117">
            <a:extLst>
              <a:ext uri="{FF2B5EF4-FFF2-40B4-BE49-F238E27FC236}">
                <a16:creationId xmlns:a16="http://schemas.microsoft.com/office/drawing/2014/main" id="{405CF073-7E92-4263-B1CD-50580E1DD8B6}"/>
              </a:ext>
            </a:extLst>
          </p:cNvPr>
          <p:cNvGrpSpPr/>
          <p:nvPr/>
        </p:nvGrpSpPr>
        <p:grpSpPr>
          <a:xfrm>
            <a:off x="8329132" y="4670308"/>
            <a:ext cx="348120" cy="691920"/>
            <a:chOff x="6549148" y="2034748"/>
            <a:chExt cx="348120" cy="691920"/>
          </a:xfrm>
        </p:grpSpPr>
        <mc:AlternateContent xmlns:mc="http://schemas.openxmlformats.org/markup-compatibility/2006" xmlns:p14="http://schemas.microsoft.com/office/powerpoint/2010/main">
          <mc:Choice Requires="p14">
            <p:contentPart p14:bwMode="auto" r:id="rId108">
              <p14:nvContentPartPr>
                <p14:cNvPr id="119" name="Ink 118">
                  <a:extLst>
                    <a:ext uri="{FF2B5EF4-FFF2-40B4-BE49-F238E27FC236}">
                      <a16:creationId xmlns:a16="http://schemas.microsoft.com/office/drawing/2014/main" id="{424A03EE-DD66-43D4-9573-C562FC72E0B6}"/>
                    </a:ext>
                  </a:extLst>
                </p14:cNvPr>
                <p14:cNvContentPartPr/>
                <p14:nvPr/>
              </p14:nvContentPartPr>
              <p14:xfrm>
                <a:off x="6578668" y="2034748"/>
                <a:ext cx="242280" cy="330120"/>
              </p14:xfrm>
            </p:contentPart>
          </mc:Choice>
          <mc:Fallback xmlns="">
            <p:pic>
              <p:nvPicPr>
                <p:cNvPr id="119" name="Ink 118">
                  <a:extLst>
                    <a:ext uri="{FF2B5EF4-FFF2-40B4-BE49-F238E27FC236}">
                      <a16:creationId xmlns:a16="http://schemas.microsoft.com/office/drawing/2014/main" id="{424A03EE-DD66-43D4-9573-C562FC72E0B6}"/>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0" name="Ink 119">
                  <a:extLst>
                    <a:ext uri="{FF2B5EF4-FFF2-40B4-BE49-F238E27FC236}">
                      <a16:creationId xmlns:a16="http://schemas.microsoft.com/office/drawing/2014/main" id="{2BEA012F-8691-41A4-AD9D-43F50704766D}"/>
                    </a:ext>
                  </a:extLst>
                </p14:cNvPr>
                <p14:cNvContentPartPr/>
                <p14:nvPr/>
              </p14:nvContentPartPr>
              <p14:xfrm>
                <a:off x="6678388" y="2268028"/>
                <a:ext cx="19080" cy="354600"/>
              </p14:xfrm>
            </p:contentPart>
          </mc:Choice>
          <mc:Fallback xmlns="">
            <p:pic>
              <p:nvPicPr>
                <p:cNvPr id="120" name="Ink 119">
                  <a:extLst>
                    <a:ext uri="{FF2B5EF4-FFF2-40B4-BE49-F238E27FC236}">
                      <a16:creationId xmlns:a16="http://schemas.microsoft.com/office/drawing/2014/main" id="{2BEA012F-8691-41A4-AD9D-43F50704766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1" name="Ink 120">
                  <a:extLst>
                    <a:ext uri="{FF2B5EF4-FFF2-40B4-BE49-F238E27FC236}">
                      <a16:creationId xmlns:a16="http://schemas.microsoft.com/office/drawing/2014/main" id="{14F42A81-8FC9-4671-A68D-47F44F808AD0}"/>
                    </a:ext>
                  </a:extLst>
                </p14:cNvPr>
                <p14:cNvContentPartPr/>
                <p14:nvPr/>
              </p14:nvContentPartPr>
              <p14:xfrm>
                <a:off x="6549148" y="2509948"/>
                <a:ext cx="129600" cy="128160"/>
              </p14:xfrm>
            </p:contentPart>
          </mc:Choice>
          <mc:Fallback xmlns="">
            <p:pic>
              <p:nvPicPr>
                <p:cNvPr id="121" name="Ink 120">
                  <a:extLst>
                    <a:ext uri="{FF2B5EF4-FFF2-40B4-BE49-F238E27FC236}">
                      <a16:creationId xmlns:a16="http://schemas.microsoft.com/office/drawing/2014/main" id="{14F42A81-8FC9-4671-A68D-47F44F808AD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2" name="Ink 121">
                  <a:extLst>
                    <a:ext uri="{FF2B5EF4-FFF2-40B4-BE49-F238E27FC236}">
                      <a16:creationId xmlns:a16="http://schemas.microsoft.com/office/drawing/2014/main" id="{EE9DEE57-28B6-45B7-898F-40B20B93FC48}"/>
                    </a:ext>
                  </a:extLst>
                </p14:cNvPr>
                <p14:cNvContentPartPr/>
                <p14:nvPr/>
              </p14:nvContentPartPr>
              <p14:xfrm>
                <a:off x="6660748" y="2485108"/>
                <a:ext cx="185040" cy="117000"/>
              </p14:xfrm>
            </p:contentPart>
          </mc:Choice>
          <mc:Fallback xmlns="">
            <p:pic>
              <p:nvPicPr>
                <p:cNvPr id="122" name="Ink 121">
                  <a:extLst>
                    <a:ext uri="{FF2B5EF4-FFF2-40B4-BE49-F238E27FC236}">
                      <a16:creationId xmlns:a16="http://schemas.microsoft.com/office/drawing/2014/main" id="{EE9DEE57-28B6-45B7-898F-40B20B93FC48}"/>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3" name="Ink 122">
                  <a:extLst>
                    <a:ext uri="{FF2B5EF4-FFF2-40B4-BE49-F238E27FC236}">
                      <a16:creationId xmlns:a16="http://schemas.microsoft.com/office/drawing/2014/main" id="{E1B033CA-D18B-4C28-B09F-D633E27184E3}"/>
                    </a:ext>
                  </a:extLst>
                </p14:cNvPr>
                <p14:cNvContentPartPr/>
                <p14:nvPr/>
              </p14:nvContentPartPr>
              <p14:xfrm>
                <a:off x="6645988" y="2572588"/>
                <a:ext cx="59760" cy="154080"/>
              </p14:xfrm>
            </p:contentPart>
          </mc:Choice>
          <mc:Fallback xmlns="">
            <p:pic>
              <p:nvPicPr>
                <p:cNvPr id="123" name="Ink 122">
                  <a:extLst>
                    <a:ext uri="{FF2B5EF4-FFF2-40B4-BE49-F238E27FC236}">
                      <a16:creationId xmlns:a16="http://schemas.microsoft.com/office/drawing/2014/main" id="{E1B033CA-D18B-4C28-B09F-D633E27184E3}"/>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Ink 123">
                  <a:extLst>
                    <a:ext uri="{FF2B5EF4-FFF2-40B4-BE49-F238E27FC236}">
                      <a16:creationId xmlns:a16="http://schemas.microsoft.com/office/drawing/2014/main" id="{5B8037B0-2C34-4993-ACB2-CECA93306FD2}"/>
                    </a:ext>
                  </a:extLst>
                </p14:cNvPr>
                <p14:cNvContentPartPr/>
                <p14:nvPr/>
              </p14:nvContentPartPr>
              <p14:xfrm>
                <a:off x="6705388" y="2579428"/>
                <a:ext cx="191880" cy="134640"/>
              </p14:xfrm>
            </p:contentPart>
          </mc:Choice>
          <mc:Fallback xmlns="">
            <p:pic>
              <p:nvPicPr>
                <p:cNvPr id="124" name="Ink 123">
                  <a:extLst>
                    <a:ext uri="{FF2B5EF4-FFF2-40B4-BE49-F238E27FC236}">
                      <a16:creationId xmlns:a16="http://schemas.microsoft.com/office/drawing/2014/main" id="{5B8037B0-2C34-4993-ACB2-CECA93306FD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25" name="Group 124">
            <a:extLst>
              <a:ext uri="{FF2B5EF4-FFF2-40B4-BE49-F238E27FC236}">
                <a16:creationId xmlns:a16="http://schemas.microsoft.com/office/drawing/2014/main" id="{2B5BDB65-E322-46BB-A761-70D501A6C144}"/>
              </a:ext>
            </a:extLst>
          </p:cNvPr>
          <p:cNvGrpSpPr/>
          <p:nvPr/>
        </p:nvGrpSpPr>
        <p:grpSpPr>
          <a:xfrm>
            <a:off x="6961105" y="5048487"/>
            <a:ext cx="348120" cy="691920"/>
            <a:chOff x="6549148" y="2034748"/>
            <a:chExt cx="348120" cy="691920"/>
          </a:xfrm>
        </p:grpSpPr>
        <mc:AlternateContent xmlns:mc="http://schemas.openxmlformats.org/markup-compatibility/2006" xmlns:p14="http://schemas.microsoft.com/office/powerpoint/2010/main">
          <mc:Choice Requires="p14">
            <p:contentPart p14:bwMode="auto" r:id="rId114">
              <p14:nvContentPartPr>
                <p14:cNvPr id="126" name="Ink 125">
                  <a:extLst>
                    <a:ext uri="{FF2B5EF4-FFF2-40B4-BE49-F238E27FC236}">
                      <a16:creationId xmlns:a16="http://schemas.microsoft.com/office/drawing/2014/main" id="{ADAFA362-DDD9-4388-996F-86A6E96522F1}"/>
                    </a:ext>
                  </a:extLst>
                </p14:cNvPr>
                <p14:cNvContentPartPr/>
                <p14:nvPr/>
              </p14:nvContentPartPr>
              <p14:xfrm>
                <a:off x="6578668" y="2034748"/>
                <a:ext cx="242280" cy="330120"/>
              </p14:xfrm>
            </p:contentPart>
          </mc:Choice>
          <mc:Fallback xmlns="">
            <p:pic>
              <p:nvPicPr>
                <p:cNvPr id="126" name="Ink 125">
                  <a:extLst>
                    <a:ext uri="{FF2B5EF4-FFF2-40B4-BE49-F238E27FC236}">
                      <a16:creationId xmlns:a16="http://schemas.microsoft.com/office/drawing/2014/main" id="{ADAFA362-DDD9-4388-996F-86A6E96522F1}"/>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7" name="Ink 126">
                  <a:extLst>
                    <a:ext uri="{FF2B5EF4-FFF2-40B4-BE49-F238E27FC236}">
                      <a16:creationId xmlns:a16="http://schemas.microsoft.com/office/drawing/2014/main" id="{FB3F8B16-257F-4A8A-87AE-C0510F27386C}"/>
                    </a:ext>
                  </a:extLst>
                </p14:cNvPr>
                <p14:cNvContentPartPr/>
                <p14:nvPr/>
              </p14:nvContentPartPr>
              <p14:xfrm>
                <a:off x="6678388" y="2268028"/>
                <a:ext cx="19080" cy="354600"/>
              </p14:xfrm>
            </p:contentPart>
          </mc:Choice>
          <mc:Fallback xmlns="">
            <p:pic>
              <p:nvPicPr>
                <p:cNvPr id="127" name="Ink 126">
                  <a:extLst>
                    <a:ext uri="{FF2B5EF4-FFF2-40B4-BE49-F238E27FC236}">
                      <a16:creationId xmlns:a16="http://schemas.microsoft.com/office/drawing/2014/main" id="{FB3F8B16-257F-4A8A-87AE-C0510F27386C}"/>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8" name="Ink 127">
                  <a:extLst>
                    <a:ext uri="{FF2B5EF4-FFF2-40B4-BE49-F238E27FC236}">
                      <a16:creationId xmlns:a16="http://schemas.microsoft.com/office/drawing/2014/main" id="{A8547E5B-2834-44AF-B56A-4BB7B80559C6}"/>
                    </a:ext>
                  </a:extLst>
                </p14:cNvPr>
                <p14:cNvContentPartPr/>
                <p14:nvPr/>
              </p14:nvContentPartPr>
              <p14:xfrm>
                <a:off x="6549148" y="2509948"/>
                <a:ext cx="129600" cy="128160"/>
              </p14:xfrm>
            </p:contentPart>
          </mc:Choice>
          <mc:Fallback xmlns="">
            <p:pic>
              <p:nvPicPr>
                <p:cNvPr id="128" name="Ink 127">
                  <a:extLst>
                    <a:ext uri="{FF2B5EF4-FFF2-40B4-BE49-F238E27FC236}">
                      <a16:creationId xmlns:a16="http://schemas.microsoft.com/office/drawing/2014/main" id="{A8547E5B-2834-44AF-B56A-4BB7B80559C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9" name="Ink 128">
                  <a:extLst>
                    <a:ext uri="{FF2B5EF4-FFF2-40B4-BE49-F238E27FC236}">
                      <a16:creationId xmlns:a16="http://schemas.microsoft.com/office/drawing/2014/main" id="{410F8DD1-63AC-4AC1-982C-842007EC7B5C}"/>
                    </a:ext>
                  </a:extLst>
                </p14:cNvPr>
                <p14:cNvContentPartPr/>
                <p14:nvPr/>
              </p14:nvContentPartPr>
              <p14:xfrm>
                <a:off x="6660748" y="2485108"/>
                <a:ext cx="185040" cy="117000"/>
              </p14:xfrm>
            </p:contentPart>
          </mc:Choice>
          <mc:Fallback xmlns="">
            <p:pic>
              <p:nvPicPr>
                <p:cNvPr id="129" name="Ink 128">
                  <a:extLst>
                    <a:ext uri="{FF2B5EF4-FFF2-40B4-BE49-F238E27FC236}">
                      <a16:creationId xmlns:a16="http://schemas.microsoft.com/office/drawing/2014/main" id="{410F8DD1-63AC-4AC1-982C-842007EC7B5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0" name="Ink 129">
                  <a:extLst>
                    <a:ext uri="{FF2B5EF4-FFF2-40B4-BE49-F238E27FC236}">
                      <a16:creationId xmlns:a16="http://schemas.microsoft.com/office/drawing/2014/main" id="{8EF22804-9FE4-44F7-BE42-A768E4432108}"/>
                    </a:ext>
                  </a:extLst>
                </p14:cNvPr>
                <p14:cNvContentPartPr/>
                <p14:nvPr/>
              </p14:nvContentPartPr>
              <p14:xfrm>
                <a:off x="6645988" y="2572588"/>
                <a:ext cx="59760" cy="154080"/>
              </p14:xfrm>
            </p:contentPart>
          </mc:Choice>
          <mc:Fallback xmlns="">
            <p:pic>
              <p:nvPicPr>
                <p:cNvPr id="130" name="Ink 129">
                  <a:extLst>
                    <a:ext uri="{FF2B5EF4-FFF2-40B4-BE49-F238E27FC236}">
                      <a16:creationId xmlns:a16="http://schemas.microsoft.com/office/drawing/2014/main" id="{8EF22804-9FE4-44F7-BE42-A768E443210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1" name="Ink 130">
                  <a:extLst>
                    <a:ext uri="{FF2B5EF4-FFF2-40B4-BE49-F238E27FC236}">
                      <a16:creationId xmlns:a16="http://schemas.microsoft.com/office/drawing/2014/main" id="{9985F363-DDE8-4130-AD07-3F13BCDC7E77}"/>
                    </a:ext>
                  </a:extLst>
                </p14:cNvPr>
                <p14:cNvContentPartPr/>
                <p14:nvPr/>
              </p14:nvContentPartPr>
              <p14:xfrm>
                <a:off x="6705388" y="2579428"/>
                <a:ext cx="191880" cy="134640"/>
              </p14:xfrm>
            </p:contentPart>
          </mc:Choice>
          <mc:Fallback xmlns="">
            <p:pic>
              <p:nvPicPr>
                <p:cNvPr id="131" name="Ink 130">
                  <a:extLst>
                    <a:ext uri="{FF2B5EF4-FFF2-40B4-BE49-F238E27FC236}">
                      <a16:creationId xmlns:a16="http://schemas.microsoft.com/office/drawing/2014/main" id="{9985F363-DDE8-4130-AD07-3F13BCDC7E7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32" name="Group 131">
            <a:extLst>
              <a:ext uri="{FF2B5EF4-FFF2-40B4-BE49-F238E27FC236}">
                <a16:creationId xmlns:a16="http://schemas.microsoft.com/office/drawing/2014/main" id="{E5719452-9CDF-43E1-8C8B-14BE876D3A4D}"/>
              </a:ext>
            </a:extLst>
          </p:cNvPr>
          <p:cNvGrpSpPr/>
          <p:nvPr/>
        </p:nvGrpSpPr>
        <p:grpSpPr>
          <a:xfrm>
            <a:off x="8951915" y="4213634"/>
            <a:ext cx="348120" cy="691920"/>
            <a:chOff x="6549148" y="2034748"/>
            <a:chExt cx="348120" cy="691920"/>
          </a:xfrm>
        </p:grpSpPr>
        <mc:AlternateContent xmlns:mc="http://schemas.openxmlformats.org/markup-compatibility/2006" xmlns:p14="http://schemas.microsoft.com/office/powerpoint/2010/main">
          <mc:Choice Requires="p14">
            <p:contentPart p14:bwMode="auto" r:id="rId120">
              <p14:nvContentPartPr>
                <p14:cNvPr id="133" name="Ink 132">
                  <a:extLst>
                    <a:ext uri="{FF2B5EF4-FFF2-40B4-BE49-F238E27FC236}">
                      <a16:creationId xmlns:a16="http://schemas.microsoft.com/office/drawing/2014/main" id="{0F289032-052B-4D26-8549-F62C95E17F03}"/>
                    </a:ext>
                  </a:extLst>
                </p14:cNvPr>
                <p14:cNvContentPartPr/>
                <p14:nvPr/>
              </p14:nvContentPartPr>
              <p14:xfrm>
                <a:off x="6578668" y="2034748"/>
                <a:ext cx="242280" cy="330120"/>
              </p14:xfrm>
            </p:contentPart>
          </mc:Choice>
          <mc:Fallback xmlns="">
            <p:pic>
              <p:nvPicPr>
                <p:cNvPr id="133" name="Ink 132">
                  <a:extLst>
                    <a:ext uri="{FF2B5EF4-FFF2-40B4-BE49-F238E27FC236}">
                      <a16:creationId xmlns:a16="http://schemas.microsoft.com/office/drawing/2014/main" id="{0F289032-052B-4D26-8549-F62C95E17F0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4" name="Ink 133">
                  <a:extLst>
                    <a:ext uri="{FF2B5EF4-FFF2-40B4-BE49-F238E27FC236}">
                      <a16:creationId xmlns:a16="http://schemas.microsoft.com/office/drawing/2014/main" id="{A9E1AD1E-6FF5-4AD0-BA15-B2F7460BF6D8}"/>
                    </a:ext>
                  </a:extLst>
                </p14:cNvPr>
                <p14:cNvContentPartPr/>
                <p14:nvPr/>
              </p14:nvContentPartPr>
              <p14:xfrm>
                <a:off x="6678388" y="2268028"/>
                <a:ext cx="19080" cy="354600"/>
              </p14:xfrm>
            </p:contentPart>
          </mc:Choice>
          <mc:Fallback xmlns="">
            <p:pic>
              <p:nvPicPr>
                <p:cNvPr id="134" name="Ink 133">
                  <a:extLst>
                    <a:ext uri="{FF2B5EF4-FFF2-40B4-BE49-F238E27FC236}">
                      <a16:creationId xmlns:a16="http://schemas.microsoft.com/office/drawing/2014/main" id="{A9E1AD1E-6FF5-4AD0-BA15-B2F7460BF6D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5" name="Ink 134">
                  <a:extLst>
                    <a:ext uri="{FF2B5EF4-FFF2-40B4-BE49-F238E27FC236}">
                      <a16:creationId xmlns:a16="http://schemas.microsoft.com/office/drawing/2014/main" id="{309AFC37-6B08-48E2-A343-976DCAE12BAB}"/>
                    </a:ext>
                  </a:extLst>
                </p14:cNvPr>
                <p14:cNvContentPartPr/>
                <p14:nvPr/>
              </p14:nvContentPartPr>
              <p14:xfrm>
                <a:off x="6549148" y="2509948"/>
                <a:ext cx="129600" cy="128160"/>
              </p14:xfrm>
            </p:contentPart>
          </mc:Choice>
          <mc:Fallback xmlns="">
            <p:pic>
              <p:nvPicPr>
                <p:cNvPr id="135" name="Ink 134">
                  <a:extLst>
                    <a:ext uri="{FF2B5EF4-FFF2-40B4-BE49-F238E27FC236}">
                      <a16:creationId xmlns:a16="http://schemas.microsoft.com/office/drawing/2014/main" id="{309AFC37-6B08-48E2-A343-976DCAE12BAB}"/>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6" name="Ink 135">
                  <a:extLst>
                    <a:ext uri="{FF2B5EF4-FFF2-40B4-BE49-F238E27FC236}">
                      <a16:creationId xmlns:a16="http://schemas.microsoft.com/office/drawing/2014/main" id="{2410B16B-76CF-4A4B-9FE8-42B770DF8D55}"/>
                    </a:ext>
                  </a:extLst>
                </p14:cNvPr>
                <p14:cNvContentPartPr/>
                <p14:nvPr/>
              </p14:nvContentPartPr>
              <p14:xfrm>
                <a:off x="6660748" y="2485108"/>
                <a:ext cx="185040" cy="117000"/>
              </p14:xfrm>
            </p:contentPart>
          </mc:Choice>
          <mc:Fallback xmlns="">
            <p:pic>
              <p:nvPicPr>
                <p:cNvPr id="136" name="Ink 135">
                  <a:extLst>
                    <a:ext uri="{FF2B5EF4-FFF2-40B4-BE49-F238E27FC236}">
                      <a16:creationId xmlns:a16="http://schemas.microsoft.com/office/drawing/2014/main" id="{2410B16B-76CF-4A4B-9FE8-42B770DF8D55}"/>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7" name="Ink 136">
                  <a:extLst>
                    <a:ext uri="{FF2B5EF4-FFF2-40B4-BE49-F238E27FC236}">
                      <a16:creationId xmlns:a16="http://schemas.microsoft.com/office/drawing/2014/main" id="{1E173C11-2360-46E3-9641-E6C1A99FA4B7}"/>
                    </a:ext>
                  </a:extLst>
                </p14:cNvPr>
                <p14:cNvContentPartPr/>
                <p14:nvPr/>
              </p14:nvContentPartPr>
              <p14:xfrm>
                <a:off x="6645988" y="2572588"/>
                <a:ext cx="59760" cy="154080"/>
              </p14:xfrm>
            </p:contentPart>
          </mc:Choice>
          <mc:Fallback xmlns="">
            <p:pic>
              <p:nvPicPr>
                <p:cNvPr id="137" name="Ink 136">
                  <a:extLst>
                    <a:ext uri="{FF2B5EF4-FFF2-40B4-BE49-F238E27FC236}">
                      <a16:creationId xmlns:a16="http://schemas.microsoft.com/office/drawing/2014/main" id="{1E173C11-2360-46E3-9641-E6C1A99FA4B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8" name="Ink 137">
                  <a:extLst>
                    <a:ext uri="{FF2B5EF4-FFF2-40B4-BE49-F238E27FC236}">
                      <a16:creationId xmlns:a16="http://schemas.microsoft.com/office/drawing/2014/main" id="{102531D1-23BD-4198-B493-2C0B2DE722E4}"/>
                    </a:ext>
                  </a:extLst>
                </p14:cNvPr>
                <p14:cNvContentPartPr/>
                <p14:nvPr/>
              </p14:nvContentPartPr>
              <p14:xfrm>
                <a:off x="6705388" y="2579428"/>
                <a:ext cx="191880" cy="134640"/>
              </p14:xfrm>
            </p:contentPart>
          </mc:Choice>
          <mc:Fallback xmlns="">
            <p:pic>
              <p:nvPicPr>
                <p:cNvPr id="138" name="Ink 137">
                  <a:extLst>
                    <a:ext uri="{FF2B5EF4-FFF2-40B4-BE49-F238E27FC236}">
                      <a16:creationId xmlns:a16="http://schemas.microsoft.com/office/drawing/2014/main" id="{102531D1-23BD-4198-B493-2C0B2DE722E4}"/>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39" name="Group 138">
            <a:extLst>
              <a:ext uri="{FF2B5EF4-FFF2-40B4-BE49-F238E27FC236}">
                <a16:creationId xmlns:a16="http://schemas.microsoft.com/office/drawing/2014/main" id="{2219C87A-D85B-486E-9315-231139FF5978}"/>
              </a:ext>
            </a:extLst>
          </p:cNvPr>
          <p:cNvGrpSpPr/>
          <p:nvPr/>
        </p:nvGrpSpPr>
        <p:grpSpPr>
          <a:xfrm>
            <a:off x="7535615" y="5459067"/>
            <a:ext cx="348120" cy="691920"/>
            <a:chOff x="6549148" y="2034748"/>
            <a:chExt cx="348120" cy="691920"/>
          </a:xfrm>
        </p:grpSpPr>
        <mc:AlternateContent xmlns:mc="http://schemas.openxmlformats.org/markup-compatibility/2006" xmlns:p14="http://schemas.microsoft.com/office/powerpoint/2010/main">
          <mc:Choice Requires="p14">
            <p:contentPart p14:bwMode="auto" r:id="rId126">
              <p14:nvContentPartPr>
                <p14:cNvPr id="140" name="Ink 139">
                  <a:extLst>
                    <a:ext uri="{FF2B5EF4-FFF2-40B4-BE49-F238E27FC236}">
                      <a16:creationId xmlns:a16="http://schemas.microsoft.com/office/drawing/2014/main" id="{ED1EDED0-7413-476A-A5AE-5BF980110E76}"/>
                    </a:ext>
                  </a:extLst>
                </p14:cNvPr>
                <p14:cNvContentPartPr/>
                <p14:nvPr/>
              </p14:nvContentPartPr>
              <p14:xfrm>
                <a:off x="6578668" y="2034748"/>
                <a:ext cx="242280" cy="330120"/>
              </p14:xfrm>
            </p:contentPart>
          </mc:Choice>
          <mc:Fallback xmlns="">
            <p:pic>
              <p:nvPicPr>
                <p:cNvPr id="140" name="Ink 139">
                  <a:extLst>
                    <a:ext uri="{FF2B5EF4-FFF2-40B4-BE49-F238E27FC236}">
                      <a16:creationId xmlns:a16="http://schemas.microsoft.com/office/drawing/2014/main" id="{ED1EDED0-7413-476A-A5AE-5BF980110E76}"/>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1" name="Ink 140">
                  <a:extLst>
                    <a:ext uri="{FF2B5EF4-FFF2-40B4-BE49-F238E27FC236}">
                      <a16:creationId xmlns:a16="http://schemas.microsoft.com/office/drawing/2014/main" id="{E45CEC09-4C7C-49A5-A07A-811EFB8E54FA}"/>
                    </a:ext>
                  </a:extLst>
                </p14:cNvPr>
                <p14:cNvContentPartPr/>
                <p14:nvPr/>
              </p14:nvContentPartPr>
              <p14:xfrm>
                <a:off x="6678388" y="2268028"/>
                <a:ext cx="19080" cy="354600"/>
              </p14:xfrm>
            </p:contentPart>
          </mc:Choice>
          <mc:Fallback xmlns="">
            <p:pic>
              <p:nvPicPr>
                <p:cNvPr id="141" name="Ink 140">
                  <a:extLst>
                    <a:ext uri="{FF2B5EF4-FFF2-40B4-BE49-F238E27FC236}">
                      <a16:creationId xmlns:a16="http://schemas.microsoft.com/office/drawing/2014/main" id="{E45CEC09-4C7C-49A5-A07A-811EFB8E54F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2" name="Ink 141">
                  <a:extLst>
                    <a:ext uri="{FF2B5EF4-FFF2-40B4-BE49-F238E27FC236}">
                      <a16:creationId xmlns:a16="http://schemas.microsoft.com/office/drawing/2014/main" id="{73563176-F31E-4C8C-B0BE-695A9DEA3501}"/>
                    </a:ext>
                  </a:extLst>
                </p14:cNvPr>
                <p14:cNvContentPartPr/>
                <p14:nvPr/>
              </p14:nvContentPartPr>
              <p14:xfrm>
                <a:off x="6549148" y="2509948"/>
                <a:ext cx="129600" cy="128160"/>
              </p14:xfrm>
            </p:contentPart>
          </mc:Choice>
          <mc:Fallback xmlns="">
            <p:pic>
              <p:nvPicPr>
                <p:cNvPr id="142" name="Ink 141">
                  <a:extLst>
                    <a:ext uri="{FF2B5EF4-FFF2-40B4-BE49-F238E27FC236}">
                      <a16:creationId xmlns:a16="http://schemas.microsoft.com/office/drawing/2014/main" id="{73563176-F31E-4C8C-B0BE-695A9DEA3501}"/>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3" name="Ink 142">
                  <a:extLst>
                    <a:ext uri="{FF2B5EF4-FFF2-40B4-BE49-F238E27FC236}">
                      <a16:creationId xmlns:a16="http://schemas.microsoft.com/office/drawing/2014/main" id="{855B86BD-13D6-4CA6-B1DD-0DB36A49A6CB}"/>
                    </a:ext>
                  </a:extLst>
                </p14:cNvPr>
                <p14:cNvContentPartPr/>
                <p14:nvPr/>
              </p14:nvContentPartPr>
              <p14:xfrm>
                <a:off x="6660748" y="2485108"/>
                <a:ext cx="185040" cy="117000"/>
              </p14:xfrm>
            </p:contentPart>
          </mc:Choice>
          <mc:Fallback xmlns="">
            <p:pic>
              <p:nvPicPr>
                <p:cNvPr id="143" name="Ink 142">
                  <a:extLst>
                    <a:ext uri="{FF2B5EF4-FFF2-40B4-BE49-F238E27FC236}">
                      <a16:creationId xmlns:a16="http://schemas.microsoft.com/office/drawing/2014/main" id="{855B86BD-13D6-4CA6-B1DD-0DB36A49A6CB}"/>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4" name="Ink 143">
                  <a:extLst>
                    <a:ext uri="{FF2B5EF4-FFF2-40B4-BE49-F238E27FC236}">
                      <a16:creationId xmlns:a16="http://schemas.microsoft.com/office/drawing/2014/main" id="{90526C98-F2D2-4C99-8FBE-1D2589896C17}"/>
                    </a:ext>
                  </a:extLst>
                </p14:cNvPr>
                <p14:cNvContentPartPr/>
                <p14:nvPr/>
              </p14:nvContentPartPr>
              <p14:xfrm>
                <a:off x="6645988" y="2572588"/>
                <a:ext cx="59760" cy="154080"/>
              </p14:xfrm>
            </p:contentPart>
          </mc:Choice>
          <mc:Fallback xmlns="">
            <p:pic>
              <p:nvPicPr>
                <p:cNvPr id="144" name="Ink 143">
                  <a:extLst>
                    <a:ext uri="{FF2B5EF4-FFF2-40B4-BE49-F238E27FC236}">
                      <a16:creationId xmlns:a16="http://schemas.microsoft.com/office/drawing/2014/main" id="{90526C98-F2D2-4C99-8FBE-1D2589896C1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5" name="Ink 144">
                  <a:extLst>
                    <a:ext uri="{FF2B5EF4-FFF2-40B4-BE49-F238E27FC236}">
                      <a16:creationId xmlns:a16="http://schemas.microsoft.com/office/drawing/2014/main" id="{0257D011-C1C1-4F96-8ED7-75E8D59401F1}"/>
                    </a:ext>
                  </a:extLst>
                </p14:cNvPr>
                <p14:cNvContentPartPr/>
                <p14:nvPr/>
              </p14:nvContentPartPr>
              <p14:xfrm>
                <a:off x="6705388" y="2579428"/>
                <a:ext cx="191880" cy="134640"/>
              </p14:xfrm>
            </p:contentPart>
          </mc:Choice>
          <mc:Fallback xmlns="">
            <p:pic>
              <p:nvPicPr>
                <p:cNvPr id="145" name="Ink 144">
                  <a:extLst>
                    <a:ext uri="{FF2B5EF4-FFF2-40B4-BE49-F238E27FC236}">
                      <a16:creationId xmlns:a16="http://schemas.microsoft.com/office/drawing/2014/main" id="{0257D011-C1C1-4F96-8ED7-75E8D59401F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46" name="Group 145">
            <a:extLst>
              <a:ext uri="{FF2B5EF4-FFF2-40B4-BE49-F238E27FC236}">
                <a16:creationId xmlns:a16="http://schemas.microsoft.com/office/drawing/2014/main" id="{0CAA59AD-A3EB-4B39-83F4-E1C433D1DF79}"/>
              </a:ext>
            </a:extLst>
          </p:cNvPr>
          <p:cNvGrpSpPr/>
          <p:nvPr/>
        </p:nvGrpSpPr>
        <p:grpSpPr>
          <a:xfrm>
            <a:off x="9520468" y="1816411"/>
            <a:ext cx="348120" cy="691920"/>
            <a:chOff x="6549148" y="2034748"/>
            <a:chExt cx="348120" cy="691920"/>
          </a:xfrm>
        </p:grpSpPr>
        <mc:AlternateContent xmlns:mc="http://schemas.openxmlformats.org/markup-compatibility/2006" xmlns:p14="http://schemas.microsoft.com/office/powerpoint/2010/main">
          <mc:Choice Requires="p14">
            <p:contentPart p14:bwMode="auto" r:id="rId132">
              <p14:nvContentPartPr>
                <p14:cNvPr id="147" name="Ink 146">
                  <a:extLst>
                    <a:ext uri="{FF2B5EF4-FFF2-40B4-BE49-F238E27FC236}">
                      <a16:creationId xmlns:a16="http://schemas.microsoft.com/office/drawing/2014/main" id="{2FB1641D-14A2-463D-8E87-B388DF6ED8FF}"/>
                    </a:ext>
                  </a:extLst>
                </p14:cNvPr>
                <p14:cNvContentPartPr/>
                <p14:nvPr/>
              </p14:nvContentPartPr>
              <p14:xfrm>
                <a:off x="6578668" y="2034748"/>
                <a:ext cx="242280" cy="330120"/>
              </p14:xfrm>
            </p:contentPart>
          </mc:Choice>
          <mc:Fallback xmlns="">
            <p:pic>
              <p:nvPicPr>
                <p:cNvPr id="147" name="Ink 146">
                  <a:extLst>
                    <a:ext uri="{FF2B5EF4-FFF2-40B4-BE49-F238E27FC236}">
                      <a16:creationId xmlns:a16="http://schemas.microsoft.com/office/drawing/2014/main" id="{2FB1641D-14A2-463D-8E87-B388DF6ED8FF}"/>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8" name="Ink 147">
                  <a:extLst>
                    <a:ext uri="{FF2B5EF4-FFF2-40B4-BE49-F238E27FC236}">
                      <a16:creationId xmlns:a16="http://schemas.microsoft.com/office/drawing/2014/main" id="{A52EB21F-AF8D-4C9E-8121-2EA53FC36D5D}"/>
                    </a:ext>
                  </a:extLst>
                </p14:cNvPr>
                <p14:cNvContentPartPr/>
                <p14:nvPr/>
              </p14:nvContentPartPr>
              <p14:xfrm>
                <a:off x="6678388" y="2268028"/>
                <a:ext cx="19080" cy="354600"/>
              </p14:xfrm>
            </p:contentPart>
          </mc:Choice>
          <mc:Fallback xmlns="">
            <p:pic>
              <p:nvPicPr>
                <p:cNvPr id="148" name="Ink 147">
                  <a:extLst>
                    <a:ext uri="{FF2B5EF4-FFF2-40B4-BE49-F238E27FC236}">
                      <a16:creationId xmlns:a16="http://schemas.microsoft.com/office/drawing/2014/main" id="{A52EB21F-AF8D-4C9E-8121-2EA53FC36D5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9" name="Ink 148">
                  <a:extLst>
                    <a:ext uri="{FF2B5EF4-FFF2-40B4-BE49-F238E27FC236}">
                      <a16:creationId xmlns:a16="http://schemas.microsoft.com/office/drawing/2014/main" id="{A187E272-E4D5-41CA-9D77-B7BFAD7830D1}"/>
                    </a:ext>
                  </a:extLst>
                </p14:cNvPr>
                <p14:cNvContentPartPr/>
                <p14:nvPr/>
              </p14:nvContentPartPr>
              <p14:xfrm>
                <a:off x="6549148" y="2509948"/>
                <a:ext cx="129600" cy="128160"/>
              </p14:xfrm>
            </p:contentPart>
          </mc:Choice>
          <mc:Fallback xmlns="">
            <p:pic>
              <p:nvPicPr>
                <p:cNvPr id="149" name="Ink 148">
                  <a:extLst>
                    <a:ext uri="{FF2B5EF4-FFF2-40B4-BE49-F238E27FC236}">
                      <a16:creationId xmlns:a16="http://schemas.microsoft.com/office/drawing/2014/main" id="{A187E272-E4D5-41CA-9D77-B7BFAD7830D1}"/>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0" name="Ink 149">
                  <a:extLst>
                    <a:ext uri="{FF2B5EF4-FFF2-40B4-BE49-F238E27FC236}">
                      <a16:creationId xmlns:a16="http://schemas.microsoft.com/office/drawing/2014/main" id="{2534A5EB-40E9-4264-8302-6A43A6C29BEC}"/>
                    </a:ext>
                  </a:extLst>
                </p14:cNvPr>
                <p14:cNvContentPartPr/>
                <p14:nvPr/>
              </p14:nvContentPartPr>
              <p14:xfrm>
                <a:off x="6660748" y="2485108"/>
                <a:ext cx="185040" cy="117000"/>
              </p14:xfrm>
            </p:contentPart>
          </mc:Choice>
          <mc:Fallback xmlns="">
            <p:pic>
              <p:nvPicPr>
                <p:cNvPr id="150" name="Ink 149">
                  <a:extLst>
                    <a:ext uri="{FF2B5EF4-FFF2-40B4-BE49-F238E27FC236}">
                      <a16:creationId xmlns:a16="http://schemas.microsoft.com/office/drawing/2014/main" id="{2534A5EB-40E9-4264-8302-6A43A6C29BE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1" name="Ink 150">
                  <a:extLst>
                    <a:ext uri="{FF2B5EF4-FFF2-40B4-BE49-F238E27FC236}">
                      <a16:creationId xmlns:a16="http://schemas.microsoft.com/office/drawing/2014/main" id="{0A48F2D4-16D9-433E-94C3-0CE941A70769}"/>
                    </a:ext>
                  </a:extLst>
                </p14:cNvPr>
                <p14:cNvContentPartPr/>
                <p14:nvPr/>
              </p14:nvContentPartPr>
              <p14:xfrm>
                <a:off x="6645988" y="2572588"/>
                <a:ext cx="59760" cy="154080"/>
              </p14:xfrm>
            </p:contentPart>
          </mc:Choice>
          <mc:Fallback xmlns="">
            <p:pic>
              <p:nvPicPr>
                <p:cNvPr id="151" name="Ink 150">
                  <a:extLst>
                    <a:ext uri="{FF2B5EF4-FFF2-40B4-BE49-F238E27FC236}">
                      <a16:creationId xmlns:a16="http://schemas.microsoft.com/office/drawing/2014/main" id="{0A48F2D4-16D9-433E-94C3-0CE941A70769}"/>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2" name="Ink 151">
                  <a:extLst>
                    <a:ext uri="{FF2B5EF4-FFF2-40B4-BE49-F238E27FC236}">
                      <a16:creationId xmlns:a16="http://schemas.microsoft.com/office/drawing/2014/main" id="{D666ACC6-26F8-40B5-9FE5-852CD0AFFD73}"/>
                    </a:ext>
                  </a:extLst>
                </p14:cNvPr>
                <p14:cNvContentPartPr/>
                <p14:nvPr/>
              </p14:nvContentPartPr>
              <p14:xfrm>
                <a:off x="6705388" y="2579428"/>
                <a:ext cx="191880" cy="134640"/>
              </p14:xfrm>
            </p:contentPart>
          </mc:Choice>
          <mc:Fallback xmlns="">
            <p:pic>
              <p:nvPicPr>
                <p:cNvPr id="152" name="Ink 151">
                  <a:extLst>
                    <a:ext uri="{FF2B5EF4-FFF2-40B4-BE49-F238E27FC236}">
                      <a16:creationId xmlns:a16="http://schemas.microsoft.com/office/drawing/2014/main" id="{D666ACC6-26F8-40B5-9FE5-852CD0AFFD73}"/>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53" name="Group 152">
            <a:extLst>
              <a:ext uri="{FF2B5EF4-FFF2-40B4-BE49-F238E27FC236}">
                <a16:creationId xmlns:a16="http://schemas.microsoft.com/office/drawing/2014/main" id="{6A36D27F-783A-4FE6-B904-E675055B6E06}"/>
              </a:ext>
            </a:extLst>
          </p:cNvPr>
          <p:cNvGrpSpPr/>
          <p:nvPr/>
        </p:nvGrpSpPr>
        <p:grpSpPr>
          <a:xfrm>
            <a:off x="9659753" y="3245788"/>
            <a:ext cx="348120" cy="691920"/>
            <a:chOff x="6549148" y="2034748"/>
            <a:chExt cx="348120" cy="691920"/>
          </a:xfrm>
        </p:grpSpPr>
        <mc:AlternateContent xmlns:mc="http://schemas.openxmlformats.org/markup-compatibility/2006" xmlns:p14="http://schemas.microsoft.com/office/powerpoint/2010/main">
          <mc:Choice Requires="p14">
            <p:contentPart p14:bwMode="auto" r:id="rId138">
              <p14:nvContentPartPr>
                <p14:cNvPr id="154" name="Ink 153">
                  <a:extLst>
                    <a:ext uri="{FF2B5EF4-FFF2-40B4-BE49-F238E27FC236}">
                      <a16:creationId xmlns:a16="http://schemas.microsoft.com/office/drawing/2014/main" id="{A70B1A93-AEF2-46F6-AB33-2DE083629B03}"/>
                    </a:ext>
                  </a:extLst>
                </p14:cNvPr>
                <p14:cNvContentPartPr/>
                <p14:nvPr/>
              </p14:nvContentPartPr>
              <p14:xfrm>
                <a:off x="6578668" y="2034748"/>
                <a:ext cx="242280" cy="330120"/>
              </p14:xfrm>
            </p:contentPart>
          </mc:Choice>
          <mc:Fallback xmlns="">
            <p:pic>
              <p:nvPicPr>
                <p:cNvPr id="154" name="Ink 153">
                  <a:extLst>
                    <a:ext uri="{FF2B5EF4-FFF2-40B4-BE49-F238E27FC236}">
                      <a16:creationId xmlns:a16="http://schemas.microsoft.com/office/drawing/2014/main" id="{A70B1A93-AEF2-46F6-AB33-2DE083629B0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5" name="Ink 154">
                  <a:extLst>
                    <a:ext uri="{FF2B5EF4-FFF2-40B4-BE49-F238E27FC236}">
                      <a16:creationId xmlns:a16="http://schemas.microsoft.com/office/drawing/2014/main" id="{1C00B5D9-8181-4127-B14D-1FFE8E250E07}"/>
                    </a:ext>
                  </a:extLst>
                </p14:cNvPr>
                <p14:cNvContentPartPr/>
                <p14:nvPr/>
              </p14:nvContentPartPr>
              <p14:xfrm>
                <a:off x="6678388" y="2268028"/>
                <a:ext cx="19080" cy="354600"/>
              </p14:xfrm>
            </p:contentPart>
          </mc:Choice>
          <mc:Fallback xmlns="">
            <p:pic>
              <p:nvPicPr>
                <p:cNvPr id="155" name="Ink 154">
                  <a:extLst>
                    <a:ext uri="{FF2B5EF4-FFF2-40B4-BE49-F238E27FC236}">
                      <a16:creationId xmlns:a16="http://schemas.microsoft.com/office/drawing/2014/main" id="{1C00B5D9-8181-4127-B14D-1FFE8E250E07}"/>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6" name="Ink 155">
                  <a:extLst>
                    <a:ext uri="{FF2B5EF4-FFF2-40B4-BE49-F238E27FC236}">
                      <a16:creationId xmlns:a16="http://schemas.microsoft.com/office/drawing/2014/main" id="{06822AA0-3B72-4BE3-B5B2-794A4FE9E746}"/>
                    </a:ext>
                  </a:extLst>
                </p14:cNvPr>
                <p14:cNvContentPartPr/>
                <p14:nvPr/>
              </p14:nvContentPartPr>
              <p14:xfrm>
                <a:off x="6549148" y="2509948"/>
                <a:ext cx="129600" cy="128160"/>
              </p14:xfrm>
            </p:contentPart>
          </mc:Choice>
          <mc:Fallback xmlns="">
            <p:pic>
              <p:nvPicPr>
                <p:cNvPr id="156" name="Ink 155">
                  <a:extLst>
                    <a:ext uri="{FF2B5EF4-FFF2-40B4-BE49-F238E27FC236}">
                      <a16:creationId xmlns:a16="http://schemas.microsoft.com/office/drawing/2014/main" id="{06822AA0-3B72-4BE3-B5B2-794A4FE9E74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7" name="Ink 156">
                  <a:extLst>
                    <a:ext uri="{FF2B5EF4-FFF2-40B4-BE49-F238E27FC236}">
                      <a16:creationId xmlns:a16="http://schemas.microsoft.com/office/drawing/2014/main" id="{292F1211-CCAD-46CA-B5E8-AB2819846400}"/>
                    </a:ext>
                  </a:extLst>
                </p14:cNvPr>
                <p14:cNvContentPartPr/>
                <p14:nvPr/>
              </p14:nvContentPartPr>
              <p14:xfrm>
                <a:off x="6660748" y="2485108"/>
                <a:ext cx="185040" cy="117000"/>
              </p14:xfrm>
            </p:contentPart>
          </mc:Choice>
          <mc:Fallback xmlns="">
            <p:pic>
              <p:nvPicPr>
                <p:cNvPr id="157" name="Ink 156">
                  <a:extLst>
                    <a:ext uri="{FF2B5EF4-FFF2-40B4-BE49-F238E27FC236}">
                      <a16:creationId xmlns:a16="http://schemas.microsoft.com/office/drawing/2014/main" id="{292F1211-CCAD-46CA-B5E8-AB2819846400}"/>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8" name="Ink 157">
                  <a:extLst>
                    <a:ext uri="{FF2B5EF4-FFF2-40B4-BE49-F238E27FC236}">
                      <a16:creationId xmlns:a16="http://schemas.microsoft.com/office/drawing/2014/main" id="{A8109555-5B56-4B65-B80F-61EB1134290F}"/>
                    </a:ext>
                  </a:extLst>
                </p14:cNvPr>
                <p14:cNvContentPartPr/>
                <p14:nvPr/>
              </p14:nvContentPartPr>
              <p14:xfrm>
                <a:off x="6645988" y="2572588"/>
                <a:ext cx="59760" cy="154080"/>
              </p14:xfrm>
            </p:contentPart>
          </mc:Choice>
          <mc:Fallback xmlns="">
            <p:pic>
              <p:nvPicPr>
                <p:cNvPr id="158" name="Ink 157">
                  <a:extLst>
                    <a:ext uri="{FF2B5EF4-FFF2-40B4-BE49-F238E27FC236}">
                      <a16:creationId xmlns:a16="http://schemas.microsoft.com/office/drawing/2014/main" id="{A8109555-5B56-4B65-B80F-61EB1134290F}"/>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9" name="Ink 158">
                  <a:extLst>
                    <a:ext uri="{FF2B5EF4-FFF2-40B4-BE49-F238E27FC236}">
                      <a16:creationId xmlns:a16="http://schemas.microsoft.com/office/drawing/2014/main" id="{7F0B2747-C5D2-42AA-861F-47A0778DAED8}"/>
                    </a:ext>
                  </a:extLst>
                </p14:cNvPr>
                <p14:cNvContentPartPr/>
                <p14:nvPr/>
              </p14:nvContentPartPr>
              <p14:xfrm>
                <a:off x="6705388" y="2579428"/>
                <a:ext cx="191880" cy="134640"/>
              </p14:xfrm>
            </p:contentPart>
          </mc:Choice>
          <mc:Fallback xmlns="">
            <p:pic>
              <p:nvPicPr>
                <p:cNvPr id="159" name="Ink 158">
                  <a:extLst>
                    <a:ext uri="{FF2B5EF4-FFF2-40B4-BE49-F238E27FC236}">
                      <a16:creationId xmlns:a16="http://schemas.microsoft.com/office/drawing/2014/main" id="{7F0B2747-C5D2-42AA-861F-47A0778DAED8}"/>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60" name="Group 159">
            <a:extLst>
              <a:ext uri="{FF2B5EF4-FFF2-40B4-BE49-F238E27FC236}">
                <a16:creationId xmlns:a16="http://schemas.microsoft.com/office/drawing/2014/main" id="{6DDE3DBB-7694-4CE2-AC71-BE8B879B1BEC}"/>
              </a:ext>
            </a:extLst>
          </p:cNvPr>
          <p:cNvGrpSpPr/>
          <p:nvPr/>
        </p:nvGrpSpPr>
        <p:grpSpPr>
          <a:xfrm>
            <a:off x="8329132" y="5812368"/>
            <a:ext cx="348120" cy="691920"/>
            <a:chOff x="6549148" y="2034748"/>
            <a:chExt cx="348120" cy="691920"/>
          </a:xfrm>
        </p:grpSpPr>
        <mc:AlternateContent xmlns:mc="http://schemas.openxmlformats.org/markup-compatibility/2006" xmlns:p14="http://schemas.microsoft.com/office/powerpoint/2010/main">
          <mc:Choice Requires="p14">
            <p:contentPart p14:bwMode="auto" r:id="rId144">
              <p14:nvContentPartPr>
                <p14:cNvPr id="161" name="Ink 160">
                  <a:extLst>
                    <a:ext uri="{FF2B5EF4-FFF2-40B4-BE49-F238E27FC236}">
                      <a16:creationId xmlns:a16="http://schemas.microsoft.com/office/drawing/2014/main" id="{2B16D56D-4EA1-4690-BDA8-2012FBEB1B72}"/>
                    </a:ext>
                  </a:extLst>
                </p14:cNvPr>
                <p14:cNvContentPartPr/>
                <p14:nvPr/>
              </p14:nvContentPartPr>
              <p14:xfrm>
                <a:off x="6578668" y="2034748"/>
                <a:ext cx="242280" cy="330120"/>
              </p14:xfrm>
            </p:contentPart>
          </mc:Choice>
          <mc:Fallback xmlns="">
            <p:pic>
              <p:nvPicPr>
                <p:cNvPr id="161" name="Ink 160">
                  <a:extLst>
                    <a:ext uri="{FF2B5EF4-FFF2-40B4-BE49-F238E27FC236}">
                      <a16:creationId xmlns:a16="http://schemas.microsoft.com/office/drawing/2014/main" id="{2B16D56D-4EA1-4690-BDA8-2012FBEB1B72}"/>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62" name="Ink 161">
                  <a:extLst>
                    <a:ext uri="{FF2B5EF4-FFF2-40B4-BE49-F238E27FC236}">
                      <a16:creationId xmlns:a16="http://schemas.microsoft.com/office/drawing/2014/main" id="{D85C5034-FA13-4699-B236-7D0A7AE3D9AB}"/>
                    </a:ext>
                  </a:extLst>
                </p14:cNvPr>
                <p14:cNvContentPartPr/>
                <p14:nvPr/>
              </p14:nvContentPartPr>
              <p14:xfrm>
                <a:off x="6678388" y="2268028"/>
                <a:ext cx="19080" cy="354600"/>
              </p14:xfrm>
            </p:contentPart>
          </mc:Choice>
          <mc:Fallback xmlns="">
            <p:pic>
              <p:nvPicPr>
                <p:cNvPr id="162" name="Ink 161">
                  <a:extLst>
                    <a:ext uri="{FF2B5EF4-FFF2-40B4-BE49-F238E27FC236}">
                      <a16:creationId xmlns:a16="http://schemas.microsoft.com/office/drawing/2014/main" id="{D85C5034-FA13-4699-B236-7D0A7AE3D9AB}"/>
                    </a:ext>
                  </a:extLst>
                </p:cNvPr>
                <p:cNvPicPr/>
                <p:nvPr/>
              </p:nvPicPr>
              <p:blipFill>
                <a:blip r:embed="rId146"/>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63" name="Ink 162">
                  <a:extLst>
                    <a:ext uri="{FF2B5EF4-FFF2-40B4-BE49-F238E27FC236}">
                      <a16:creationId xmlns:a16="http://schemas.microsoft.com/office/drawing/2014/main" id="{3589A8AD-F7FF-40D5-AF43-F6A7C6F78516}"/>
                    </a:ext>
                  </a:extLst>
                </p14:cNvPr>
                <p14:cNvContentPartPr/>
                <p14:nvPr/>
              </p14:nvContentPartPr>
              <p14:xfrm>
                <a:off x="6549148" y="2509948"/>
                <a:ext cx="129600" cy="128160"/>
              </p14:xfrm>
            </p:contentPart>
          </mc:Choice>
          <mc:Fallback xmlns="">
            <p:pic>
              <p:nvPicPr>
                <p:cNvPr id="163" name="Ink 162">
                  <a:extLst>
                    <a:ext uri="{FF2B5EF4-FFF2-40B4-BE49-F238E27FC236}">
                      <a16:creationId xmlns:a16="http://schemas.microsoft.com/office/drawing/2014/main" id="{3589A8AD-F7FF-40D5-AF43-F6A7C6F7851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4" name="Ink 163">
                  <a:extLst>
                    <a:ext uri="{FF2B5EF4-FFF2-40B4-BE49-F238E27FC236}">
                      <a16:creationId xmlns:a16="http://schemas.microsoft.com/office/drawing/2014/main" id="{4FCE65D4-D33A-4056-B100-D821828EBB0E}"/>
                    </a:ext>
                  </a:extLst>
                </p14:cNvPr>
                <p14:cNvContentPartPr/>
                <p14:nvPr/>
              </p14:nvContentPartPr>
              <p14:xfrm>
                <a:off x="6660748" y="2485108"/>
                <a:ext cx="185040" cy="117000"/>
              </p14:xfrm>
            </p:contentPart>
          </mc:Choice>
          <mc:Fallback xmlns="">
            <p:pic>
              <p:nvPicPr>
                <p:cNvPr id="164" name="Ink 163">
                  <a:extLst>
                    <a:ext uri="{FF2B5EF4-FFF2-40B4-BE49-F238E27FC236}">
                      <a16:creationId xmlns:a16="http://schemas.microsoft.com/office/drawing/2014/main" id="{4FCE65D4-D33A-4056-B100-D821828EBB0E}"/>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5" name="Ink 164">
                  <a:extLst>
                    <a:ext uri="{FF2B5EF4-FFF2-40B4-BE49-F238E27FC236}">
                      <a16:creationId xmlns:a16="http://schemas.microsoft.com/office/drawing/2014/main" id="{4A3FF90C-16DC-4AC2-92F0-237A6ED60F50}"/>
                    </a:ext>
                  </a:extLst>
                </p14:cNvPr>
                <p14:cNvContentPartPr/>
                <p14:nvPr/>
              </p14:nvContentPartPr>
              <p14:xfrm>
                <a:off x="6645988" y="2572588"/>
                <a:ext cx="59760" cy="154080"/>
              </p14:xfrm>
            </p:contentPart>
          </mc:Choice>
          <mc:Fallback xmlns="">
            <p:pic>
              <p:nvPicPr>
                <p:cNvPr id="165" name="Ink 164">
                  <a:extLst>
                    <a:ext uri="{FF2B5EF4-FFF2-40B4-BE49-F238E27FC236}">
                      <a16:creationId xmlns:a16="http://schemas.microsoft.com/office/drawing/2014/main" id="{4A3FF90C-16DC-4AC2-92F0-237A6ED60F50}"/>
                    </a:ext>
                  </a:extLst>
                </p:cNvPr>
                <p:cNvPicPr/>
                <p:nvPr/>
              </p:nvPicPr>
              <p:blipFill>
                <a:blip r:embed="rId51"/>
                <a:stretch>
                  <a:fillRect/>
                </a:stretch>
              </p:blipFill>
              <p:spPr>
                <a:xfrm>
                  <a:off x="663698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66" name="Ink 165">
                  <a:extLst>
                    <a:ext uri="{FF2B5EF4-FFF2-40B4-BE49-F238E27FC236}">
                      <a16:creationId xmlns:a16="http://schemas.microsoft.com/office/drawing/2014/main" id="{5C3136C2-1B61-4E5A-964B-A2200DB8788D}"/>
                    </a:ext>
                  </a:extLst>
                </p14:cNvPr>
                <p14:cNvContentPartPr/>
                <p14:nvPr/>
              </p14:nvContentPartPr>
              <p14:xfrm>
                <a:off x="6705388" y="2579428"/>
                <a:ext cx="191880" cy="134640"/>
              </p14:xfrm>
            </p:contentPart>
          </mc:Choice>
          <mc:Fallback xmlns="">
            <p:pic>
              <p:nvPicPr>
                <p:cNvPr id="166" name="Ink 165">
                  <a:extLst>
                    <a:ext uri="{FF2B5EF4-FFF2-40B4-BE49-F238E27FC236}">
                      <a16:creationId xmlns:a16="http://schemas.microsoft.com/office/drawing/2014/main" id="{5C3136C2-1B61-4E5A-964B-A2200DB8788D}"/>
                    </a:ext>
                  </a:extLst>
                </p:cNvPr>
                <p:cNvPicPr/>
                <p:nvPr/>
              </p:nvPicPr>
              <p:blipFill>
                <a:blip r:embed="rId151"/>
                <a:stretch>
                  <a:fillRect/>
                </a:stretch>
              </p:blipFill>
              <p:spPr>
                <a:xfrm>
                  <a:off x="6696388" y="2570788"/>
                  <a:ext cx="209520" cy="152280"/>
                </a:xfrm>
                <a:prstGeom prst="rect">
                  <a:avLst/>
                </a:prstGeom>
              </p:spPr>
            </p:pic>
          </mc:Fallback>
        </mc:AlternateContent>
      </p:grpSp>
      <p:grpSp>
        <p:nvGrpSpPr>
          <p:cNvPr id="167" name="Group 166">
            <a:extLst>
              <a:ext uri="{FF2B5EF4-FFF2-40B4-BE49-F238E27FC236}">
                <a16:creationId xmlns:a16="http://schemas.microsoft.com/office/drawing/2014/main" id="{7AA136BD-CC7A-4273-81DE-923B8FB2AEDE}"/>
              </a:ext>
            </a:extLst>
          </p:cNvPr>
          <p:cNvGrpSpPr/>
          <p:nvPr/>
        </p:nvGrpSpPr>
        <p:grpSpPr>
          <a:xfrm>
            <a:off x="6108998" y="5459067"/>
            <a:ext cx="348120" cy="691920"/>
            <a:chOff x="6549148" y="2034748"/>
            <a:chExt cx="348120" cy="691920"/>
          </a:xfrm>
        </p:grpSpPr>
        <mc:AlternateContent xmlns:mc="http://schemas.openxmlformats.org/markup-compatibility/2006" xmlns:p14="http://schemas.microsoft.com/office/powerpoint/2010/main">
          <mc:Choice Requires="p14">
            <p:contentPart p14:bwMode="auto" r:id="rId152">
              <p14:nvContentPartPr>
                <p14:cNvPr id="168" name="Ink 167">
                  <a:extLst>
                    <a:ext uri="{FF2B5EF4-FFF2-40B4-BE49-F238E27FC236}">
                      <a16:creationId xmlns:a16="http://schemas.microsoft.com/office/drawing/2014/main" id="{576A4DAF-6656-483D-8966-49C7CF46670E}"/>
                    </a:ext>
                  </a:extLst>
                </p14:cNvPr>
                <p14:cNvContentPartPr/>
                <p14:nvPr/>
              </p14:nvContentPartPr>
              <p14:xfrm>
                <a:off x="6578668" y="2034748"/>
                <a:ext cx="242280" cy="330120"/>
              </p14:xfrm>
            </p:contentPart>
          </mc:Choice>
          <mc:Fallback xmlns="">
            <p:pic>
              <p:nvPicPr>
                <p:cNvPr id="168" name="Ink 167">
                  <a:extLst>
                    <a:ext uri="{FF2B5EF4-FFF2-40B4-BE49-F238E27FC236}">
                      <a16:creationId xmlns:a16="http://schemas.microsoft.com/office/drawing/2014/main" id="{576A4DAF-6656-483D-8966-49C7CF46670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69" name="Ink 168">
                  <a:extLst>
                    <a:ext uri="{FF2B5EF4-FFF2-40B4-BE49-F238E27FC236}">
                      <a16:creationId xmlns:a16="http://schemas.microsoft.com/office/drawing/2014/main" id="{FB0F37CA-A064-4B5E-9E76-258EAD3A88F9}"/>
                    </a:ext>
                  </a:extLst>
                </p14:cNvPr>
                <p14:cNvContentPartPr/>
                <p14:nvPr/>
              </p14:nvContentPartPr>
              <p14:xfrm>
                <a:off x="6678388" y="2268028"/>
                <a:ext cx="19080" cy="354600"/>
              </p14:xfrm>
            </p:contentPart>
          </mc:Choice>
          <mc:Fallback xmlns="">
            <p:pic>
              <p:nvPicPr>
                <p:cNvPr id="169" name="Ink 168">
                  <a:extLst>
                    <a:ext uri="{FF2B5EF4-FFF2-40B4-BE49-F238E27FC236}">
                      <a16:creationId xmlns:a16="http://schemas.microsoft.com/office/drawing/2014/main" id="{FB0F37CA-A064-4B5E-9E76-258EAD3A88F9}"/>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0" name="Ink 169">
                  <a:extLst>
                    <a:ext uri="{FF2B5EF4-FFF2-40B4-BE49-F238E27FC236}">
                      <a16:creationId xmlns:a16="http://schemas.microsoft.com/office/drawing/2014/main" id="{E949A79F-7479-4D6E-9E94-28538905AF2C}"/>
                    </a:ext>
                  </a:extLst>
                </p14:cNvPr>
                <p14:cNvContentPartPr/>
                <p14:nvPr/>
              </p14:nvContentPartPr>
              <p14:xfrm>
                <a:off x="6549148" y="2509948"/>
                <a:ext cx="129600" cy="128160"/>
              </p14:xfrm>
            </p:contentPart>
          </mc:Choice>
          <mc:Fallback xmlns="">
            <p:pic>
              <p:nvPicPr>
                <p:cNvPr id="170" name="Ink 169">
                  <a:extLst>
                    <a:ext uri="{FF2B5EF4-FFF2-40B4-BE49-F238E27FC236}">
                      <a16:creationId xmlns:a16="http://schemas.microsoft.com/office/drawing/2014/main" id="{E949A79F-7479-4D6E-9E94-28538905AF2C}"/>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71" name="Ink 170">
                  <a:extLst>
                    <a:ext uri="{FF2B5EF4-FFF2-40B4-BE49-F238E27FC236}">
                      <a16:creationId xmlns:a16="http://schemas.microsoft.com/office/drawing/2014/main" id="{F089DACB-E3B6-4C86-AB4A-0524D3C4F3EB}"/>
                    </a:ext>
                  </a:extLst>
                </p14:cNvPr>
                <p14:cNvContentPartPr/>
                <p14:nvPr/>
              </p14:nvContentPartPr>
              <p14:xfrm>
                <a:off x="6660748" y="2485108"/>
                <a:ext cx="185040" cy="117000"/>
              </p14:xfrm>
            </p:contentPart>
          </mc:Choice>
          <mc:Fallback xmlns="">
            <p:pic>
              <p:nvPicPr>
                <p:cNvPr id="171" name="Ink 170">
                  <a:extLst>
                    <a:ext uri="{FF2B5EF4-FFF2-40B4-BE49-F238E27FC236}">
                      <a16:creationId xmlns:a16="http://schemas.microsoft.com/office/drawing/2014/main" id="{F089DACB-E3B6-4C86-AB4A-0524D3C4F3EB}"/>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2" name="Ink 171">
                  <a:extLst>
                    <a:ext uri="{FF2B5EF4-FFF2-40B4-BE49-F238E27FC236}">
                      <a16:creationId xmlns:a16="http://schemas.microsoft.com/office/drawing/2014/main" id="{59994B09-F608-4971-988F-086E6464C553}"/>
                    </a:ext>
                  </a:extLst>
                </p14:cNvPr>
                <p14:cNvContentPartPr/>
                <p14:nvPr/>
              </p14:nvContentPartPr>
              <p14:xfrm>
                <a:off x="6645988" y="2572588"/>
                <a:ext cx="59760" cy="154080"/>
              </p14:xfrm>
            </p:contentPart>
          </mc:Choice>
          <mc:Fallback xmlns="">
            <p:pic>
              <p:nvPicPr>
                <p:cNvPr id="172" name="Ink 171">
                  <a:extLst>
                    <a:ext uri="{FF2B5EF4-FFF2-40B4-BE49-F238E27FC236}">
                      <a16:creationId xmlns:a16="http://schemas.microsoft.com/office/drawing/2014/main" id="{59994B09-F608-4971-988F-086E6464C553}"/>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73" name="Ink 172">
                  <a:extLst>
                    <a:ext uri="{FF2B5EF4-FFF2-40B4-BE49-F238E27FC236}">
                      <a16:creationId xmlns:a16="http://schemas.microsoft.com/office/drawing/2014/main" id="{F46D70C5-CDE3-4275-B96F-0F211C2B7CE6}"/>
                    </a:ext>
                  </a:extLst>
                </p14:cNvPr>
                <p14:cNvContentPartPr/>
                <p14:nvPr/>
              </p14:nvContentPartPr>
              <p14:xfrm>
                <a:off x="6705388" y="2579428"/>
                <a:ext cx="191880" cy="134640"/>
              </p14:xfrm>
            </p:contentPart>
          </mc:Choice>
          <mc:Fallback xmlns="">
            <p:pic>
              <p:nvPicPr>
                <p:cNvPr id="173" name="Ink 172">
                  <a:extLst>
                    <a:ext uri="{FF2B5EF4-FFF2-40B4-BE49-F238E27FC236}">
                      <a16:creationId xmlns:a16="http://schemas.microsoft.com/office/drawing/2014/main" id="{F46D70C5-CDE3-4275-B96F-0F211C2B7CE6}"/>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74" name="Group 173">
            <a:extLst>
              <a:ext uri="{FF2B5EF4-FFF2-40B4-BE49-F238E27FC236}">
                <a16:creationId xmlns:a16="http://schemas.microsoft.com/office/drawing/2014/main" id="{FF9C22CA-008F-4972-9B5E-C6C9B9E90155}"/>
              </a:ext>
            </a:extLst>
          </p:cNvPr>
          <p:cNvGrpSpPr/>
          <p:nvPr/>
        </p:nvGrpSpPr>
        <p:grpSpPr>
          <a:xfrm>
            <a:off x="6549148" y="2034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158">
              <p14:nvContentPartPr>
                <p14:cNvPr id="175" name="Ink 174">
                  <a:extLst>
                    <a:ext uri="{FF2B5EF4-FFF2-40B4-BE49-F238E27FC236}">
                      <a16:creationId xmlns:a16="http://schemas.microsoft.com/office/drawing/2014/main" id="{6B8D150E-95C2-414E-8C81-D3B2CDD66089}"/>
                    </a:ext>
                  </a:extLst>
                </p14:cNvPr>
                <p14:cNvContentPartPr/>
                <p14:nvPr/>
              </p14:nvContentPartPr>
              <p14:xfrm>
                <a:off x="6578668" y="2034748"/>
                <a:ext cx="242280" cy="330120"/>
              </p14:xfrm>
            </p:contentPart>
          </mc:Choice>
          <mc:Fallback xmlns="">
            <p:pic>
              <p:nvPicPr>
                <p:cNvPr id="175" name="Ink 174">
                  <a:extLst>
                    <a:ext uri="{FF2B5EF4-FFF2-40B4-BE49-F238E27FC236}">
                      <a16:creationId xmlns:a16="http://schemas.microsoft.com/office/drawing/2014/main" id="{6B8D150E-95C2-414E-8C81-D3B2CDD6608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76" name="Ink 175">
                  <a:extLst>
                    <a:ext uri="{FF2B5EF4-FFF2-40B4-BE49-F238E27FC236}">
                      <a16:creationId xmlns:a16="http://schemas.microsoft.com/office/drawing/2014/main" id="{2E4FA421-C562-466E-8784-CBE9AEBC2E2A}"/>
                    </a:ext>
                  </a:extLst>
                </p14:cNvPr>
                <p14:cNvContentPartPr/>
                <p14:nvPr/>
              </p14:nvContentPartPr>
              <p14:xfrm>
                <a:off x="6678388" y="2268028"/>
                <a:ext cx="19080" cy="354600"/>
              </p14:xfrm>
            </p:contentPart>
          </mc:Choice>
          <mc:Fallback xmlns="">
            <p:pic>
              <p:nvPicPr>
                <p:cNvPr id="176" name="Ink 175">
                  <a:extLst>
                    <a:ext uri="{FF2B5EF4-FFF2-40B4-BE49-F238E27FC236}">
                      <a16:creationId xmlns:a16="http://schemas.microsoft.com/office/drawing/2014/main" id="{2E4FA421-C562-466E-8784-CBE9AEBC2E2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77" name="Ink 176">
                  <a:extLst>
                    <a:ext uri="{FF2B5EF4-FFF2-40B4-BE49-F238E27FC236}">
                      <a16:creationId xmlns:a16="http://schemas.microsoft.com/office/drawing/2014/main" id="{31F59DA4-C956-46E4-9ED8-EBEA49CF772F}"/>
                    </a:ext>
                  </a:extLst>
                </p14:cNvPr>
                <p14:cNvContentPartPr/>
                <p14:nvPr/>
              </p14:nvContentPartPr>
              <p14:xfrm>
                <a:off x="6549148" y="2509948"/>
                <a:ext cx="129600" cy="128160"/>
              </p14:xfrm>
            </p:contentPart>
          </mc:Choice>
          <mc:Fallback xmlns="">
            <p:pic>
              <p:nvPicPr>
                <p:cNvPr id="177" name="Ink 176">
                  <a:extLst>
                    <a:ext uri="{FF2B5EF4-FFF2-40B4-BE49-F238E27FC236}">
                      <a16:creationId xmlns:a16="http://schemas.microsoft.com/office/drawing/2014/main" id="{31F59DA4-C956-46E4-9ED8-EBEA49CF772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78" name="Ink 177">
                  <a:extLst>
                    <a:ext uri="{FF2B5EF4-FFF2-40B4-BE49-F238E27FC236}">
                      <a16:creationId xmlns:a16="http://schemas.microsoft.com/office/drawing/2014/main" id="{392CDB36-C5A9-4B8D-9FF6-0DBD324B89E4}"/>
                    </a:ext>
                  </a:extLst>
                </p14:cNvPr>
                <p14:cNvContentPartPr/>
                <p14:nvPr/>
              </p14:nvContentPartPr>
              <p14:xfrm>
                <a:off x="6660748" y="2485108"/>
                <a:ext cx="185040" cy="117000"/>
              </p14:xfrm>
            </p:contentPart>
          </mc:Choice>
          <mc:Fallback xmlns="">
            <p:pic>
              <p:nvPicPr>
                <p:cNvPr id="178" name="Ink 177">
                  <a:extLst>
                    <a:ext uri="{FF2B5EF4-FFF2-40B4-BE49-F238E27FC236}">
                      <a16:creationId xmlns:a16="http://schemas.microsoft.com/office/drawing/2014/main" id="{392CDB36-C5A9-4B8D-9FF6-0DBD324B89E4}"/>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79" name="Ink 178">
                  <a:extLst>
                    <a:ext uri="{FF2B5EF4-FFF2-40B4-BE49-F238E27FC236}">
                      <a16:creationId xmlns:a16="http://schemas.microsoft.com/office/drawing/2014/main" id="{B2CB014A-5785-456E-B478-5420CAA10E44}"/>
                    </a:ext>
                  </a:extLst>
                </p14:cNvPr>
                <p14:cNvContentPartPr/>
                <p14:nvPr/>
              </p14:nvContentPartPr>
              <p14:xfrm>
                <a:off x="6645988" y="2572588"/>
                <a:ext cx="59760" cy="154080"/>
              </p14:xfrm>
            </p:contentPart>
          </mc:Choice>
          <mc:Fallback xmlns="">
            <p:pic>
              <p:nvPicPr>
                <p:cNvPr id="179" name="Ink 178">
                  <a:extLst>
                    <a:ext uri="{FF2B5EF4-FFF2-40B4-BE49-F238E27FC236}">
                      <a16:creationId xmlns:a16="http://schemas.microsoft.com/office/drawing/2014/main" id="{B2CB014A-5785-456E-B478-5420CAA10E4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80" name="Ink 179">
                  <a:extLst>
                    <a:ext uri="{FF2B5EF4-FFF2-40B4-BE49-F238E27FC236}">
                      <a16:creationId xmlns:a16="http://schemas.microsoft.com/office/drawing/2014/main" id="{B86C8887-307B-4EA6-92C9-959C2694515A}"/>
                    </a:ext>
                  </a:extLst>
                </p14:cNvPr>
                <p14:cNvContentPartPr/>
                <p14:nvPr/>
              </p14:nvContentPartPr>
              <p14:xfrm>
                <a:off x="6705388" y="2579428"/>
                <a:ext cx="191880" cy="134640"/>
              </p14:xfrm>
            </p:contentPart>
          </mc:Choice>
          <mc:Fallback xmlns="">
            <p:pic>
              <p:nvPicPr>
                <p:cNvPr id="180" name="Ink 179">
                  <a:extLst>
                    <a:ext uri="{FF2B5EF4-FFF2-40B4-BE49-F238E27FC236}">
                      <a16:creationId xmlns:a16="http://schemas.microsoft.com/office/drawing/2014/main" id="{B86C8887-307B-4EA6-92C9-959C2694515A}"/>
                    </a:ext>
                  </a:extLst>
                </p:cNvPr>
                <p:cNvPicPr/>
                <p:nvPr/>
              </p:nvPicPr>
              <p:blipFill>
                <a:blip r:embed="rId53"/>
                <a:stretch>
                  <a:fillRect/>
                </a:stretch>
              </p:blipFill>
              <p:spPr>
                <a:xfrm>
                  <a:off x="6696748" y="2570788"/>
                  <a:ext cx="209520" cy="152280"/>
                </a:xfrm>
                <a:prstGeom prst="rect">
                  <a:avLst/>
                </a:prstGeom>
              </p:spPr>
            </p:pic>
          </mc:Fallback>
        </mc:AlternateContent>
      </p:grpSp>
      <p:sp>
        <p:nvSpPr>
          <p:cNvPr id="181" name="TextBox 180">
            <a:extLst>
              <a:ext uri="{FF2B5EF4-FFF2-40B4-BE49-F238E27FC236}">
                <a16:creationId xmlns:a16="http://schemas.microsoft.com/office/drawing/2014/main" id="{7C4CCF62-EBE9-4F8A-AD4A-54380286A0E5}"/>
              </a:ext>
            </a:extLst>
          </p:cNvPr>
          <p:cNvSpPr txBox="1"/>
          <p:nvPr/>
        </p:nvSpPr>
        <p:spPr>
          <a:xfrm>
            <a:off x="3788984" y="339914"/>
            <a:ext cx="4119718" cy="369332"/>
          </a:xfrm>
          <a:prstGeom prst="rect">
            <a:avLst/>
          </a:prstGeom>
          <a:noFill/>
        </p:spPr>
        <p:txBody>
          <a:bodyPr wrap="none" rtlCol="0">
            <a:spAutoFit/>
          </a:bodyPr>
          <a:lstStyle/>
          <a:p>
            <a:r>
              <a:rPr lang="en-AU" dirty="0"/>
              <a:t>Participants from an observational study</a:t>
            </a:r>
          </a:p>
        </p:txBody>
      </p:sp>
    </p:spTree>
    <p:extLst>
      <p:ext uri="{BB962C8B-B14F-4D97-AF65-F5344CB8AC3E}">
        <p14:creationId xmlns:p14="http://schemas.microsoft.com/office/powerpoint/2010/main" val="356278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531C79-C2D0-41A6-B1A2-6256A320A90D}"/>
                  </a:ext>
                </a:extLst>
              </p14:cNvPr>
              <p14:cNvContentPartPr/>
              <p14:nvPr/>
            </p14:nvContentPartPr>
            <p14:xfrm>
              <a:off x="2151388" y="1550188"/>
              <a:ext cx="7779960" cy="81000"/>
            </p14:xfrm>
          </p:contentPart>
        </mc:Choice>
        <mc:Fallback xmlns="">
          <p:pic>
            <p:nvPicPr>
              <p:cNvPr id="4" name="Ink 3">
                <a:extLst>
                  <a:ext uri="{FF2B5EF4-FFF2-40B4-BE49-F238E27FC236}">
                    <a16:creationId xmlns:a16="http://schemas.microsoft.com/office/drawing/2014/main" id="{D8531C79-C2D0-41A6-B1A2-6256A320A90D}"/>
                  </a:ext>
                </a:extLst>
              </p:cNvPr>
              <p:cNvPicPr/>
              <p:nvPr/>
            </p:nvPicPr>
            <p:blipFill>
              <a:blip r:embed="rId3"/>
              <a:stretch>
                <a:fillRect/>
              </a:stretch>
            </p:blipFill>
            <p:spPr>
              <a:xfrm>
                <a:off x="2142388" y="1541548"/>
                <a:ext cx="77976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669E6ED-D0F6-45DC-B813-BC702A3E9F0C}"/>
                  </a:ext>
                </a:extLst>
              </p14:cNvPr>
              <p14:cNvContentPartPr/>
              <p14:nvPr/>
            </p14:nvContentPartPr>
            <p14:xfrm>
              <a:off x="5735188" y="1649188"/>
              <a:ext cx="92160" cy="4595760"/>
            </p14:xfrm>
          </p:contentPart>
        </mc:Choice>
        <mc:Fallback xmlns="">
          <p:pic>
            <p:nvPicPr>
              <p:cNvPr id="6" name="Ink 5">
                <a:extLst>
                  <a:ext uri="{FF2B5EF4-FFF2-40B4-BE49-F238E27FC236}">
                    <a16:creationId xmlns:a16="http://schemas.microsoft.com/office/drawing/2014/main" id="{7669E6ED-D0F6-45DC-B813-BC702A3E9F0C}"/>
                  </a:ext>
                </a:extLst>
              </p:cNvPr>
              <p:cNvPicPr/>
              <p:nvPr/>
            </p:nvPicPr>
            <p:blipFill>
              <a:blip r:embed="rId5"/>
              <a:stretch>
                <a:fillRect/>
              </a:stretch>
            </p:blipFill>
            <p:spPr>
              <a:xfrm>
                <a:off x="5726548" y="1640548"/>
                <a:ext cx="109800" cy="4613400"/>
              </a:xfrm>
              <a:prstGeom prst="rect">
                <a:avLst/>
              </a:prstGeom>
            </p:spPr>
          </p:pic>
        </mc:Fallback>
      </mc:AlternateContent>
      <p:grpSp>
        <p:nvGrpSpPr>
          <p:cNvPr id="19" name="Group 18">
            <a:extLst>
              <a:ext uri="{FF2B5EF4-FFF2-40B4-BE49-F238E27FC236}">
                <a16:creationId xmlns:a16="http://schemas.microsoft.com/office/drawing/2014/main" id="{E8810C97-40D6-4FAC-BC7D-F0F507502C9B}"/>
              </a:ext>
            </a:extLst>
          </p:cNvPr>
          <p:cNvGrpSpPr/>
          <p:nvPr/>
        </p:nvGrpSpPr>
        <p:grpSpPr>
          <a:xfrm>
            <a:off x="4871188" y="4006512"/>
            <a:ext cx="487080" cy="788400"/>
            <a:chOff x="2158228" y="1928908"/>
            <a:chExt cx="487080" cy="78840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78EEB94-0F58-4E72-BB0B-361265935F1A}"/>
                    </a:ext>
                  </a:extLst>
                </p14:cNvPr>
                <p14:cNvContentPartPr/>
                <p14:nvPr/>
              </p14:nvContentPartPr>
              <p14:xfrm>
                <a:off x="2173708" y="1928908"/>
                <a:ext cx="293760" cy="306360"/>
              </p14:xfrm>
            </p:contentPart>
          </mc:Choice>
          <mc:Fallback xmlns="">
            <p:pic>
              <p:nvPicPr>
                <p:cNvPr id="12" name="Ink 11">
                  <a:extLst>
                    <a:ext uri="{FF2B5EF4-FFF2-40B4-BE49-F238E27FC236}">
                      <a16:creationId xmlns:a16="http://schemas.microsoft.com/office/drawing/2014/main" id="{F78EEB94-0F58-4E72-BB0B-361265935F1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ED3A49D-1BCC-41D3-BC07-B394F2C28283}"/>
                    </a:ext>
                  </a:extLst>
                </p14:cNvPr>
                <p14:cNvContentPartPr/>
                <p14:nvPr/>
              </p14:nvContentPartPr>
              <p14:xfrm>
                <a:off x="2295028" y="2258668"/>
                <a:ext cx="49680" cy="358560"/>
              </p14:xfrm>
            </p:contentPart>
          </mc:Choice>
          <mc:Fallback xmlns="">
            <p:pic>
              <p:nvPicPr>
                <p:cNvPr id="13" name="Ink 12">
                  <a:extLst>
                    <a:ext uri="{FF2B5EF4-FFF2-40B4-BE49-F238E27FC236}">
                      <a16:creationId xmlns:a16="http://schemas.microsoft.com/office/drawing/2014/main" id="{3ED3A49D-1BCC-41D3-BC07-B394F2C28283}"/>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984CD61-0088-4B06-BDC4-376946CFDAC7}"/>
                    </a:ext>
                  </a:extLst>
                </p14:cNvPr>
                <p14:cNvContentPartPr/>
                <p14:nvPr/>
              </p14:nvContentPartPr>
              <p14:xfrm>
                <a:off x="2158228" y="2411308"/>
                <a:ext cx="109800" cy="63360"/>
              </p14:xfrm>
            </p:contentPart>
          </mc:Choice>
          <mc:Fallback xmlns="">
            <p:pic>
              <p:nvPicPr>
                <p:cNvPr id="14" name="Ink 13">
                  <a:extLst>
                    <a:ext uri="{FF2B5EF4-FFF2-40B4-BE49-F238E27FC236}">
                      <a16:creationId xmlns:a16="http://schemas.microsoft.com/office/drawing/2014/main" id="{5984CD61-0088-4B06-BDC4-376946CFDAC7}"/>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90219666-0F33-43FB-BAA5-2322A56386D6}"/>
                    </a:ext>
                  </a:extLst>
                </p14:cNvPr>
                <p14:cNvContentPartPr/>
                <p14:nvPr/>
              </p14:nvContentPartPr>
              <p14:xfrm>
                <a:off x="2250028" y="2402308"/>
                <a:ext cx="150840" cy="48600"/>
              </p14:xfrm>
            </p:contentPart>
          </mc:Choice>
          <mc:Fallback xmlns="">
            <p:pic>
              <p:nvPicPr>
                <p:cNvPr id="15" name="Ink 14">
                  <a:extLst>
                    <a:ext uri="{FF2B5EF4-FFF2-40B4-BE49-F238E27FC236}">
                      <a16:creationId xmlns:a16="http://schemas.microsoft.com/office/drawing/2014/main" id="{90219666-0F33-43FB-BAA5-2322A56386D6}"/>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4F6629B7-C789-4EA2-A4A0-C8B7497E5ACC}"/>
                    </a:ext>
                  </a:extLst>
                </p14:cNvPr>
                <p14:cNvContentPartPr/>
                <p14:nvPr/>
              </p14:nvContentPartPr>
              <p14:xfrm>
                <a:off x="2241748" y="2545948"/>
                <a:ext cx="80280" cy="111240"/>
              </p14:xfrm>
            </p:contentPart>
          </mc:Choice>
          <mc:Fallback xmlns="">
            <p:pic>
              <p:nvPicPr>
                <p:cNvPr id="17" name="Ink 16">
                  <a:extLst>
                    <a:ext uri="{FF2B5EF4-FFF2-40B4-BE49-F238E27FC236}">
                      <a16:creationId xmlns:a16="http://schemas.microsoft.com/office/drawing/2014/main" id="{4F6629B7-C789-4EA2-A4A0-C8B7497E5ACC}"/>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8C1388E-3839-4E38-BC7B-DC2850E9B2D1}"/>
                    </a:ext>
                  </a:extLst>
                </p14:cNvPr>
                <p14:cNvContentPartPr/>
                <p14:nvPr/>
              </p14:nvContentPartPr>
              <p14:xfrm>
                <a:off x="2331028" y="2581588"/>
                <a:ext cx="314280" cy="135720"/>
              </p14:xfrm>
            </p:contentPart>
          </mc:Choice>
          <mc:Fallback xmlns="">
            <p:pic>
              <p:nvPicPr>
                <p:cNvPr id="18" name="Ink 17">
                  <a:extLst>
                    <a:ext uri="{FF2B5EF4-FFF2-40B4-BE49-F238E27FC236}">
                      <a16:creationId xmlns:a16="http://schemas.microsoft.com/office/drawing/2014/main" id="{98C1388E-3839-4E38-BC7B-DC2850E9B2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0" name="Group 19">
            <a:extLst>
              <a:ext uri="{FF2B5EF4-FFF2-40B4-BE49-F238E27FC236}">
                <a16:creationId xmlns:a16="http://schemas.microsoft.com/office/drawing/2014/main" id="{D2090576-16A0-486D-A955-DF6AF2E73F52}"/>
              </a:ext>
            </a:extLst>
          </p:cNvPr>
          <p:cNvGrpSpPr/>
          <p:nvPr/>
        </p:nvGrpSpPr>
        <p:grpSpPr>
          <a:xfrm>
            <a:off x="4821500" y="2041914"/>
            <a:ext cx="487080" cy="788400"/>
            <a:chOff x="2158228" y="1928908"/>
            <a:chExt cx="487080" cy="78840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BCA8E26-88BF-4E62-BA01-3722DD7FFD97}"/>
                    </a:ext>
                  </a:extLst>
                </p14:cNvPr>
                <p14:cNvContentPartPr/>
                <p14:nvPr/>
              </p14:nvContentPartPr>
              <p14:xfrm>
                <a:off x="2173708" y="1928908"/>
                <a:ext cx="293760" cy="306360"/>
              </p14:xfrm>
            </p:contentPart>
          </mc:Choice>
          <mc:Fallback xmlns="">
            <p:pic>
              <p:nvPicPr>
                <p:cNvPr id="21" name="Ink 20">
                  <a:extLst>
                    <a:ext uri="{FF2B5EF4-FFF2-40B4-BE49-F238E27FC236}">
                      <a16:creationId xmlns:a16="http://schemas.microsoft.com/office/drawing/2014/main" id="{BBCA8E26-88BF-4E62-BA01-3722DD7FFD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3F91558E-1FF3-4F3B-8AB0-42DA2E495027}"/>
                    </a:ext>
                  </a:extLst>
                </p14:cNvPr>
                <p14:cNvContentPartPr/>
                <p14:nvPr/>
              </p14:nvContentPartPr>
              <p14:xfrm>
                <a:off x="2295028" y="2258668"/>
                <a:ext cx="49680" cy="358560"/>
              </p14:xfrm>
            </p:contentPart>
          </mc:Choice>
          <mc:Fallback xmlns="">
            <p:pic>
              <p:nvPicPr>
                <p:cNvPr id="22" name="Ink 21">
                  <a:extLst>
                    <a:ext uri="{FF2B5EF4-FFF2-40B4-BE49-F238E27FC236}">
                      <a16:creationId xmlns:a16="http://schemas.microsoft.com/office/drawing/2014/main" id="{3F91558E-1FF3-4F3B-8AB0-42DA2E495027}"/>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203BD2E-C650-470F-A149-99F0744C17F9}"/>
                    </a:ext>
                  </a:extLst>
                </p14:cNvPr>
                <p14:cNvContentPartPr/>
                <p14:nvPr/>
              </p14:nvContentPartPr>
              <p14:xfrm>
                <a:off x="2158228" y="2411308"/>
                <a:ext cx="109800" cy="63360"/>
              </p14:xfrm>
            </p:contentPart>
          </mc:Choice>
          <mc:Fallback xmlns="">
            <p:pic>
              <p:nvPicPr>
                <p:cNvPr id="23" name="Ink 22">
                  <a:extLst>
                    <a:ext uri="{FF2B5EF4-FFF2-40B4-BE49-F238E27FC236}">
                      <a16:creationId xmlns:a16="http://schemas.microsoft.com/office/drawing/2014/main" id="{2203BD2E-C650-470F-A149-99F0744C17F9}"/>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8F28462-3DB5-47EF-B7E4-C13ECF468874}"/>
                    </a:ext>
                  </a:extLst>
                </p14:cNvPr>
                <p14:cNvContentPartPr/>
                <p14:nvPr/>
              </p14:nvContentPartPr>
              <p14:xfrm>
                <a:off x="2250028" y="2402308"/>
                <a:ext cx="150840" cy="48600"/>
              </p14:xfrm>
            </p:contentPart>
          </mc:Choice>
          <mc:Fallback xmlns="">
            <p:pic>
              <p:nvPicPr>
                <p:cNvPr id="24" name="Ink 23">
                  <a:extLst>
                    <a:ext uri="{FF2B5EF4-FFF2-40B4-BE49-F238E27FC236}">
                      <a16:creationId xmlns:a16="http://schemas.microsoft.com/office/drawing/2014/main" id="{08F28462-3DB5-47EF-B7E4-C13ECF4688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679FBF5D-3D02-4318-A297-874AB2533C8B}"/>
                    </a:ext>
                  </a:extLst>
                </p14:cNvPr>
                <p14:cNvContentPartPr/>
                <p14:nvPr/>
              </p14:nvContentPartPr>
              <p14:xfrm>
                <a:off x="2241748" y="2545948"/>
                <a:ext cx="80280" cy="111240"/>
              </p14:xfrm>
            </p:contentPart>
          </mc:Choice>
          <mc:Fallback xmlns="">
            <p:pic>
              <p:nvPicPr>
                <p:cNvPr id="25" name="Ink 24">
                  <a:extLst>
                    <a:ext uri="{FF2B5EF4-FFF2-40B4-BE49-F238E27FC236}">
                      <a16:creationId xmlns:a16="http://schemas.microsoft.com/office/drawing/2014/main" id="{679FBF5D-3D02-4318-A297-874AB2533C8B}"/>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330A5FA4-2296-4CB3-A002-A4F5416D3D26}"/>
                    </a:ext>
                  </a:extLst>
                </p14:cNvPr>
                <p14:cNvContentPartPr/>
                <p14:nvPr/>
              </p14:nvContentPartPr>
              <p14:xfrm>
                <a:off x="2331028" y="2581588"/>
                <a:ext cx="314280" cy="135720"/>
              </p14:xfrm>
            </p:contentPart>
          </mc:Choice>
          <mc:Fallback xmlns="">
            <p:pic>
              <p:nvPicPr>
                <p:cNvPr id="26" name="Ink 25">
                  <a:extLst>
                    <a:ext uri="{FF2B5EF4-FFF2-40B4-BE49-F238E27FC236}">
                      <a16:creationId xmlns:a16="http://schemas.microsoft.com/office/drawing/2014/main" id="{330A5FA4-2296-4CB3-A002-A4F5416D3D26}"/>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7" name="Group 26">
            <a:extLst>
              <a:ext uri="{FF2B5EF4-FFF2-40B4-BE49-F238E27FC236}">
                <a16:creationId xmlns:a16="http://schemas.microsoft.com/office/drawing/2014/main" id="{577454C2-75AE-4B2F-8DC2-A6A211844700}"/>
              </a:ext>
            </a:extLst>
          </p:cNvPr>
          <p:cNvGrpSpPr/>
          <p:nvPr/>
        </p:nvGrpSpPr>
        <p:grpSpPr>
          <a:xfrm>
            <a:off x="4872088" y="5850748"/>
            <a:ext cx="487080" cy="788400"/>
            <a:chOff x="2158228" y="1928908"/>
            <a:chExt cx="487080" cy="788400"/>
          </a:xfrm>
        </p:grpSpPr>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13AED01B-39B8-4038-BBF0-73D09A2C3C97}"/>
                    </a:ext>
                  </a:extLst>
                </p14:cNvPr>
                <p14:cNvContentPartPr/>
                <p14:nvPr/>
              </p14:nvContentPartPr>
              <p14:xfrm>
                <a:off x="2173708" y="1928908"/>
                <a:ext cx="293760" cy="306360"/>
              </p14:xfrm>
            </p:contentPart>
          </mc:Choice>
          <mc:Fallback xmlns="">
            <p:pic>
              <p:nvPicPr>
                <p:cNvPr id="28" name="Ink 27">
                  <a:extLst>
                    <a:ext uri="{FF2B5EF4-FFF2-40B4-BE49-F238E27FC236}">
                      <a16:creationId xmlns:a16="http://schemas.microsoft.com/office/drawing/2014/main" id="{13AED01B-39B8-4038-BBF0-73D09A2C3C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AD2A8CEF-30A6-44B3-AF96-CD442B59A0E0}"/>
                    </a:ext>
                  </a:extLst>
                </p14:cNvPr>
                <p14:cNvContentPartPr/>
                <p14:nvPr/>
              </p14:nvContentPartPr>
              <p14:xfrm>
                <a:off x="2295028" y="2258668"/>
                <a:ext cx="49680" cy="358560"/>
              </p14:xfrm>
            </p:contentPart>
          </mc:Choice>
          <mc:Fallback xmlns="">
            <p:pic>
              <p:nvPicPr>
                <p:cNvPr id="29" name="Ink 28">
                  <a:extLst>
                    <a:ext uri="{FF2B5EF4-FFF2-40B4-BE49-F238E27FC236}">
                      <a16:creationId xmlns:a16="http://schemas.microsoft.com/office/drawing/2014/main" id="{AD2A8CEF-30A6-44B3-AF96-CD442B59A0E0}"/>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F74D7D96-C188-4831-B5A1-8F3779054050}"/>
                    </a:ext>
                  </a:extLst>
                </p14:cNvPr>
                <p14:cNvContentPartPr/>
                <p14:nvPr/>
              </p14:nvContentPartPr>
              <p14:xfrm>
                <a:off x="2158228" y="2411308"/>
                <a:ext cx="109800" cy="63360"/>
              </p14:xfrm>
            </p:contentPart>
          </mc:Choice>
          <mc:Fallback xmlns="">
            <p:pic>
              <p:nvPicPr>
                <p:cNvPr id="30" name="Ink 29">
                  <a:extLst>
                    <a:ext uri="{FF2B5EF4-FFF2-40B4-BE49-F238E27FC236}">
                      <a16:creationId xmlns:a16="http://schemas.microsoft.com/office/drawing/2014/main" id="{F74D7D96-C188-4831-B5A1-8F3779054050}"/>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8FB7B407-7A74-4FB3-BD55-DCE98275044C}"/>
                    </a:ext>
                  </a:extLst>
                </p14:cNvPr>
                <p14:cNvContentPartPr/>
                <p14:nvPr/>
              </p14:nvContentPartPr>
              <p14:xfrm>
                <a:off x="2250028" y="2402308"/>
                <a:ext cx="150840" cy="48600"/>
              </p14:xfrm>
            </p:contentPart>
          </mc:Choice>
          <mc:Fallback xmlns="">
            <p:pic>
              <p:nvPicPr>
                <p:cNvPr id="31" name="Ink 30">
                  <a:extLst>
                    <a:ext uri="{FF2B5EF4-FFF2-40B4-BE49-F238E27FC236}">
                      <a16:creationId xmlns:a16="http://schemas.microsoft.com/office/drawing/2014/main" id="{8FB7B407-7A74-4FB3-BD55-DCE98275044C}"/>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7842DE9F-C2F3-4D55-8331-23B1EEE3CE1D}"/>
                    </a:ext>
                  </a:extLst>
                </p14:cNvPr>
                <p14:cNvContentPartPr/>
                <p14:nvPr/>
              </p14:nvContentPartPr>
              <p14:xfrm>
                <a:off x="2241748" y="2545948"/>
                <a:ext cx="80280" cy="111240"/>
              </p14:xfrm>
            </p:contentPart>
          </mc:Choice>
          <mc:Fallback xmlns="">
            <p:pic>
              <p:nvPicPr>
                <p:cNvPr id="32" name="Ink 31">
                  <a:extLst>
                    <a:ext uri="{FF2B5EF4-FFF2-40B4-BE49-F238E27FC236}">
                      <a16:creationId xmlns:a16="http://schemas.microsoft.com/office/drawing/2014/main" id="{7842DE9F-C2F3-4D55-8331-23B1EEE3CE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5601496C-7697-4B69-B3C8-D8190A16CDA9}"/>
                    </a:ext>
                  </a:extLst>
                </p14:cNvPr>
                <p14:cNvContentPartPr/>
                <p14:nvPr/>
              </p14:nvContentPartPr>
              <p14:xfrm>
                <a:off x="2331028" y="2581588"/>
                <a:ext cx="314280" cy="135720"/>
              </p14:xfrm>
            </p:contentPart>
          </mc:Choice>
          <mc:Fallback xmlns="">
            <p:pic>
              <p:nvPicPr>
                <p:cNvPr id="33" name="Ink 32">
                  <a:extLst>
                    <a:ext uri="{FF2B5EF4-FFF2-40B4-BE49-F238E27FC236}">
                      <a16:creationId xmlns:a16="http://schemas.microsoft.com/office/drawing/2014/main" id="{5601496C-7697-4B69-B3C8-D8190A16CDA9}"/>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34" name="Group 33">
            <a:extLst>
              <a:ext uri="{FF2B5EF4-FFF2-40B4-BE49-F238E27FC236}">
                <a16:creationId xmlns:a16="http://schemas.microsoft.com/office/drawing/2014/main" id="{C4D0A247-FBB6-445B-AEE1-0BE93B7B328E}"/>
              </a:ext>
            </a:extLst>
          </p:cNvPr>
          <p:cNvGrpSpPr/>
          <p:nvPr/>
        </p:nvGrpSpPr>
        <p:grpSpPr>
          <a:xfrm>
            <a:off x="4897820" y="4942872"/>
            <a:ext cx="487080" cy="788400"/>
            <a:chOff x="2158228" y="1928908"/>
            <a:chExt cx="487080" cy="788400"/>
          </a:xfrm>
        </p:grpSpPr>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E9473028-D794-46F1-996D-5C8603D13092}"/>
                    </a:ext>
                  </a:extLst>
                </p14:cNvPr>
                <p14:cNvContentPartPr/>
                <p14:nvPr/>
              </p14:nvContentPartPr>
              <p14:xfrm>
                <a:off x="2173708" y="1928908"/>
                <a:ext cx="293760" cy="306360"/>
              </p14:xfrm>
            </p:contentPart>
          </mc:Choice>
          <mc:Fallback xmlns="">
            <p:pic>
              <p:nvPicPr>
                <p:cNvPr id="35" name="Ink 34">
                  <a:extLst>
                    <a:ext uri="{FF2B5EF4-FFF2-40B4-BE49-F238E27FC236}">
                      <a16:creationId xmlns:a16="http://schemas.microsoft.com/office/drawing/2014/main" id="{E9473028-D794-46F1-996D-5C8603D13092}"/>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88E122A5-23A9-4F20-965E-95C3BB7E4BA6}"/>
                    </a:ext>
                  </a:extLst>
                </p14:cNvPr>
                <p14:cNvContentPartPr/>
                <p14:nvPr/>
              </p14:nvContentPartPr>
              <p14:xfrm>
                <a:off x="2295028" y="2258668"/>
                <a:ext cx="49680" cy="358560"/>
              </p14:xfrm>
            </p:contentPart>
          </mc:Choice>
          <mc:Fallback xmlns="">
            <p:pic>
              <p:nvPicPr>
                <p:cNvPr id="36" name="Ink 35">
                  <a:extLst>
                    <a:ext uri="{FF2B5EF4-FFF2-40B4-BE49-F238E27FC236}">
                      <a16:creationId xmlns:a16="http://schemas.microsoft.com/office/drawing/2014/main" id="{88E122A5-23A9-4F20-965E-95C3BB7E4BA6}"/>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02901DE4-A6F2-461A-B13A-E5D24AE66CE1}"/>
                    </a:ext>
                  </a:extLst>
                </p14:cNvPr>
                <p14:cNvContentPartPr/>
                <p14:nvPr/>
              </p14:nvContentPartPr>
              <p14:xfrm>
                <a:off x="2158228" y="2411308"/>
                <a:ext cx="109800" cy="63360"/>
              </p14:xfrm>
            </p:contentPart>
          </mc:Choice>
          <mc:Fallback xmlns="">
            <p:pic>
              <p:nvPicPr>
                <p:cNvPr id="37" name="Ink 36">
                  <a:extLst>
                    <a:ext uri="{FF2B5EF4-FFF2-40B4-BE49-F238E27FC236}">
                      <a16:creationId xmlns:a16="http://schemas.microsoft.com/office/drawing/2014/main" id="{02901DE4-A6F2-461A-B13A-E5D24AE66CE1}"/>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37F3C84D-18C3-483F-87AC-360C109F5683}"/>
                    </a:ext>
                  </a:extLst>
                </p14:cNvPr>
                <p14:cNvContentPartPr/>
                <p14:nvPr/>
              </p14:nvContentPartPr>
              <p14:xfrm>
                <a:off x="2250028" y="2402308"/>
                <a:ext cx="150840" cy="48600"/>
              </p14:xfrm>
            </p:contentPart>
          </mc:Choice>
          <mc:Fallback xmlns="">
            <p:pic>
              <p:nvPicPr>
                <p:cNvPr id="38" name="Ink 37">
                  <a:extLst>
                    <a:ext uri="{FF2B5EF4-FFF2-40B4-BE49-F238E27FC236}">
                      <a16:creationId xmlns:a16="http://schemas.microsoft.com/office/drawing/2014/main" id="{37F3C84D-18C3-483F-87AC-360C109F5683}"/>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EB91371-1340-4547-84B2-D26D3564D7F4}"/>
                    </a:ext>
                  </a:extLst>
                </p14:cNvPr>
                <p14:cNvContentPartPr/>
                <p14:nvPr/>
              </p14:nvContentPartPr>
              <p14:xfrm>
                <a:off x="2241748" y="2545948"/>
                <a:ext cx="80280" cy="111240"/>
              </p14:xfrm>
            </p:contentPart>
          </mc:Choice>
          <mc:Fallback xmlns="">
            <p:pic>
              <p:nvPicPr>
                <p:cNvPr id="39" name="Ink 38">
                  <a:extLst>
                    <a:ext uri="{FF2B5EF4-FFF2-40B4-BE49-F238E27FC236}">
                      <a16:creationId xmlns:a16="http://schemas.microsoft.com/office/drawing/2014/main" id="{1EB91371-1340-4547-84B2-D26D3564D7F4}"/>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C83C554D-F31D-4C47-807C-235D5A3C09DF}"/>
                    </a:ext>
                  </a:extLst>
                </p14:cNvPr>
                <p14:cNvContentPartPr/>
                <p14:nvPr/>
              </p14:nvContentPartPr>
              <p14:xfrm>
                <a:off x="2331028" y="2581588"/>
                <a:ext cx="314280" cy="135720"/>
              </p14:xfrm>
            </p:contentPart>
          </mc:Choice>
          <mc:Fallback xmlns="">
            <p:pic>
              <p:nvPicPr>
                <p:cNvPr id="40" name="Ink 39">
                  <a:extLst>
                    <a:ext uri="{FF2B5EF4-FFF2-40B4-BE49-F238E27FC236}">
                      <a16:creationId xmlns:a16="http://schemas.microsoft.com/office/drawing/2014/main" id="{C83C554D-F31D-4C47-807C-235D5A3C09DF}"/>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41" name="Group 40">
            <a:extLst>
              <a:ext uri="{FF2B5EF4-FFF2-40B4-BE49-F238E27FC236}">
                <a16:creationId xmlns:a16="http://schemas.microsoft.com/office/drawing/2014/main" id="{D4BA1E97-BF4A-41DA-8160-C35DDD104BFE}"/>
              </a:ext>
            </a:extLst>
          </p:cNvPr>
          <p:cNvGrpSpPr/>
          <p:nvPr/>
        </p:nvGrpSpPr>
        <p:grpSpPr>
          <a:xfrm>
            <a:off x="4858634" y="3040460"/>
            <a:ext cx="487080" cy="788400"/>
            <a:chOff x="2158228" y="1928908"/>
            <a:chExt cx="487080" cy="788400"/>
          </a:xfrm>
        </p:grpSpPr>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A6D74472-52F7-4208-A4E2-EA3862DA422A}"/>
                    </a:ext>
                  </a:extLst>
                </p14:cNvPr>
                <p14:cNvContentPartPr/>
                <p14:nvPr/>
              </p14:nvContentPartPr>
              <p14:xfrm>
                <a:off x="2173708" y="1928908"/>
                <a:ext cx="293760" cy="306360"/>
              </p14:xfrm>
            </p:contentPart>
          </mc:Choice>
          <mc:Fallback xmlns="">
            <p:pic>
              <p:nvPicPr>
                <p:cNvPr id="42" name="Ink 41">
                  <a:extLst>
                    <a:ext uri="{FF2B5EF4-FFF2-40B4-BE49-F238E27FC236}">
                      <a16:creationId xmlns:a16="http://schemas.microsoft.com/office/drawing/2014/main" id="{A6D74472-52F7-4208-A4E2-EA3862DA422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7D5D96D7-E83F-4FD6-AAEB-A4D93FBF4415}"/>
                    </a:ext>
                  </a:extLst>
                </p14:cNvPr>
                <p14:cNvContentPartPr/>
                <p14:nvPr/>
              </p14:nvContentPartPr>
              <p14:xfrm>
                <a:off x="2295028" y="2258668"/>
                <a:ext cx="49680" cy="358560"/>
              </p14:xfrm>
            </p:contentPart>
          </mc:Choice>
          <mc:Fallback xmlns="">
            <p:pic>
              <p:nvPicPr>
                <p:cNvPr id="43" name="Ink 42">
                  <a:extLst>
                    <a:ext uri="{FF2B5EF4-FFF2-40B4-BE49-F238E27FC236}">
                      <a16:creationId xmlns:a16="http://schemas.microsoft.com/office/drawing/2014/main" id="{7D5D96D7-E83F-4FD6-AAEB-A4D93FBF4415}"/>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331B3AC7-A139-4BA7-A442-E9B0646E8AA3}"/>
                    </a:ext>
                  </a:extLst>
                </p14:cNvPr>
                <p14:cNvContentPartPr/>
                <p14:nvPr/>
              </p14:nvContentPartPr>
              <p14:xfrm>
                <a:off x="2158228" y="2411308"/>
                <a:ext cx="109800" cy="63360"/>
              </p14:xfrm>
            </p:contentPart>
          </mc:Choice>
          <mc:Fallback xmlns="">
            <p:pic>
              <p:nvPicPr>
                <p:cNvPr id="44" name="Ink 43">
                  <a:extLst>
                    <a:ext uri="{FF2B5EF4-FFF2-40B4-BE49-F238E27FC236}">
                      <a16:creationId xmlns:a16="http://schemas.microsoft.com/office/drawing/2014/main" id="{331B3AC7-A139-4BA7-A442-E9B0646E8AA3}"/>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0586E9CB-A20E-4D21-B06D-83D982B36674}"/>
                    </a:ext>
                  </a:extLst>
                </p14:cNvPr>
                <p14:cNvContentPartPr/>
                <p14:nvPr/>
              </p14:nvContentPartPr>
              <p14:xfrm>
                <a:off x="2250028" y="2402308"/>
                <a:ext cx="150840" cy="48600"/>
              </p14:xfrm>
            </p:contentPart>
          </mc:Choice>
          <mc:Fallback xmlns="">
            <p:pic>
              <p:nvPicPr>
                <p:cNvPr id="45" name="Ink 44">
                  <a:extLst>
                    <a:ext uri="{FF2B5EF4-FFF2-40B4-BE49-F238E27FC236}">
                      <a16:creationId xmlns:a16="http://schemas.microsoft.com/office/drawing/2014/main" id="{0586E9CB-A20E-4D21-B06D-83D982B366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4BDF3DE3-A902-4AF2-9FC4-480277692B1D}"/>
                    </a:ext>
                  </a:extLst>
                </p14:cNvPr>
                <p14:cNvContentPartPr/>
                <p14:nvPr/>
              </p14:nvContentPartPr>
              <p14:xfrm>
                <a:off x="2241748" y="2545948"/>
                <a:ext cx="80280" cy="111240"/>
              </p14:xfrm>
            </p:contentPart>
          </mc:Choice>
          <mc:Fallback xmlns="">
            <p:pic>
              <p:nvPicPr>
                <p:cNvPr id="46" name="Ink 45">
                  <a:extLst>
                    <a:ext uri="{FF2B5EF4-FFF2-40B4-BE49-F238E27FC236}">
                      <a16:creationId xmlns:a16="http://schemas.microsoft.com/office/drawing/2014/main" id="{4BDF3DE3-A902-4AF2-9FC4-480277692B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DB8BC8CB-A3B4-475A-86E0-7C99F74F59D1}"/>
                    </a:ext>
                  </a:extLst>
                </p14:cNvPr>
                <p14:cNvContentPartPr/>
                <p14:nvPr/>
              </p14:nvContentPartPr>
              <p14:xfrm>
                <a:off x="2331028" y="2581588"/>
                <a:ext cx="314280" cy="135720"/>
              </p14:xfrm>
            </p:contentPart>
          </mc:Choice>
          <mc:Fallback xmlns="">
            <p:pic>
              <p:nvPicPr>
                <p:cNvPr id="47" name="Ink 46">
                  <a:extLst>
                    <a:ext uri="{FF2B5EF4-FFF2-40B4-BE49-F238E27FC236}">
                      <a16:creationId xmlns:a16="http://schemas.microsoft.com/office/drawing/2014/main" id="{DB8BC8CB-A3B4-475A-86E0-7C99F74F59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54" name="Group 53">
            <a:extLst>
              <a:ext uri="{FF2B5EF4-FFF2-40B4-BE49-F238E27FC236}">
                <a16:creationId xmlns:a16="http://schemas.microsoft.com/office/drawing/2014/main" id="{3E7CB4B4-980F-40DF-8E65-74810ADD7D28}"/>
              </a:ext>
            </a:extLst>
          </p:cNvPr>
          <p:cNvGrpSpPr/>
          <p:nvPr/>
        </p:nvGrpSpPr>
        <p:grpSpPr>
          <a:xfrm>
            <a:off x="6254884" y="4136827"/>
            <a:ext cx="348120" cy="691920"/>
            <a:chOff x="6549148" y="2034748"/>
            <a:chExt cx="348120" cy="69192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1FD93F65-AD7B-4B58-9A0E-0F25CD9979D9}"/>
                    </a:ext>
                  </a:extLst>
                </p14:cNvPr>
                <p14:cNvContentPartPr/>
                <p14:nvPr/>
              </p14:nvContentPartPr>
              <p14:xfrm>
                <a:off x="6578668" y="2034748"/>
                <a:ext cx="242280" cy="330120"/>
              </p14:xfrm>
            </p:contentPart>
          </mc:Choice>
          <mc:Fallback xmlns="">
            <p:pic>
              <p:nvPicPr>
                <p:cNvPr id="48" name="Ink 47">
                  <a:extLst>
                    <a:ext uri="{FF2B5EF4-FFF2-40B4-BE49-F238E27FC236}">
                      <a16:creationId xmlns:a16="http://schemas.microsoft.com/office/drawing/2014/main" id="{1FD93F65-AD7B-4B58-9A0E-0F25CD9979D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921D7C39-AFBC-49E6-AD62-C247AAA35736}"/>
                    </a:ext>
                  </a:extLst>
                </p14:cNvPr>
                <p14:cNvContentPartPr/>
                <p14:nvPr/>
              </p14:nvContentPartPr>
              <p14:xfrm>
                <a:off x="6678388" y="2268028"/>
                <a:ext cx="19080" cy="354600"/>
              </p14:xfrm>
            </p:contentPart>
          </mc:Choice>
          <mc:Fallback xmlns="">
            <p:pic>
              <p:nvPicPr>
                <p:cNvPr id="49" name="Ink 48">
                  <a:extLst>
                    <a:ext uri="{FF2B5EF4-FFF2-40B4-BE49-F238E27FC236}">
                      <a16:creationId xmlns:a16="http://schemas.microsoft.com/office/drawing/2014/main" id="{921D7C39-AFBC-49E6-AD62-C247AAA35736}"/>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695DC228-0C46-4777-9CD1-7107BA7C964A}"/>
                    </a:ext>
                  </a:extLst>
                </p14:cNvPr>
                <p14:cNvContentPartPr/>
                <p14:nvPr/>
              </p14:nvContentPartPr>
              <p14:xfrm>
                <a:off x="6549148" y="2509948"/>
                <a:ext cx="129600" cy="128160"/>
              </p14:xfrm>
            </p:contentPart>
          </mc:Choice>
          <mc:Fallback xmlns="">
            <p:pic>
              <p:nvPicPr>
                <p:cNvPr id="50" name="Ink 49">
                  <a:extLst>
                    <a:ext uri="{FF2B5EF4-FFF2-40B4-BE49-F238E27FC236}">
                      <a16:creationId xmlns:a16="http://schemas.microsoft.com/office/drawing/2014/main" id="{695DC228-0C46-4777-9CD1-7107BA7C964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5E2FEFF0-EE3E-4C4F-A5A4-4CAFA19C3CBC}"/>
                    </a:ext>
                  </a:extLst>
                </p14:cNvPr>
                <p14:cNvContentPartPr/>
                <p14:nvPr/>
              </p14:nvContentPartPr>
              <p14:xfrm>
                <a:off x="6660748" y="2485108"/>
                <a:ext cx="185040" cy="117000"/>
              </p14:xfrm>
            </p:contentPart>
          </mc:Choice>
          <mc:Fallback xmlns="">
            <p:pic>
              <p:nvPicPr>
                <p:cNvPr id="51" name="Ink 50">
                  <a:extLst>
                    <a:ext uri="{FF2B5EF4-FFF2-40B4-BE49-F238E27FC236}">
                      <a16:creationId xmlns:a16="http://schemas.microsoft.com/office/drawing/2014/main" id="{5E2FEFF0-EE3E-4C4F-A5A4-4CAFA19C3CB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C6B71F06-AE1E-4038-9018-0E35637AED88}"/>
                    </a:ext>
                  </a:extLst>
                </p14:cNvPr>
                <p14:cNvContentPartPr/>
                <p14:nvPr/>
              </p14:nvContentPartPr>
              <p14:xfrm>
                <a:off x="6645988" y="2572588"/>
                <a:ext cx="59760" cy="154080"/>
              </p14:xfrm>
            </p:contentPart>
          </mc:Choice>
          <mc:Fallback xmlns="">
            <p:pic>
              <p:nvPicPr>
                <p:cNvPr id="52" name="Ink 51">
                  <a:extLst>
                    <a:ext uri="{FF2B5EF4-FFF2-40B4-BE49-F238E27FC236}">
                      <a16:creationId xmlns:a16="http://schemas.microsoft.com/office/drawing/2014/main" id="{C6B71F06-AE1E-4038-9018-0E35637AED8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6EF018D7-2924-45C7-927B-CDC3D0E2F8E2}"/>
                    </a:ext>
                  </a:extLst>
                </p14:cNvPr>
                <p14:cNvContentPartPr/>
                <p14:nvPr/>
              </p14:nvContentPartPr>
              <p14:xfrm>
                <a:off x="6705388" y="2579428"/>
                <a:ext cx="191880" cy="134640"/>
              </p14:xfrm>
            </p:contentPart>
          </mc:Choice>
          <mc:Fallback xmlns="">
            <p:pic>
              <p:nvPicPr>
                <p:cNvPr id="53" name="Ink 52">
                  <a:extLst>
                    <a:ext uri="{FF2B5EF4-FFF2-40B4-BE49-F238E27FC236}">
                      <a16:creationId xmlns:a16="http://schemas.microsoft.com/office/drawing/2014/main" id="{6EF018D7-2924-45C7-927B-CDC3D0E2F8E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55" name="Group 54">
            <a:extLst>
              <a:ext uri="{FF2B5EF4-FFF2-40B4-BE49-F238E27FC236}">
                <a16:creationId xmlns:a16="http://schemas.microsoft.com/office/drawing/2014/main" id="{4CDB2693-F8B3-4B76-B447-921C41AB530C}"/>
              </a:ext>
            </a:extLst>
          </p:cNvPr>
          <p:cNvGrpSpPr/>
          <p:nvPr/>
        </p:nvGrpSpPr>
        <p:grpSpPr>
          <a:xfrm>
            <a:off x="6268818" y="3188911"/>
            <a:ext cx="348120" cy="691920"/>
            <a:chOff x="6549148" y="2034748"/>
            <a:chExt cx="348120" cy="691920"/>
          </a:xfrm>
        </p:grpSpPr>
        <mc:AlternateContent xmlns:mc="http://schemas.openxmlformats.org/markup-compatibility/2006" xmlns:p14="http://schemas.microsoft.com/office/powerpoint/2010/main">
          <mc:Choice Requires="p14">
            <p:contentPart p14:bwMode="auto" r:id="rId54">
              <p14:nvContentPartPr>
                <p14:cNvPr id="56" name="Ink 55">
                  <a:extLst>
                    <a:ext uri="{FF2B5EF4-FFF2-40B4-BE49-F238E27FC236}">
                      <a16:creationId xmlns:a16="http://schemas.microsoft.com/office/drawing/2014/main" id="{C0DCC93D-2468-4CF7-A663-2358FC9082E8}"/>
                    </a:ext>
                  </a:extLst>
                </p14:cNvPr>
                <p14:cNvContentPartPr/>
                <p14:nvPr/>
              </p14:nvContentPartPr>
              <p14:xfrm>
                <a:off x="6578668" y="2034748"/>
                <a:ext cx="242280" cy="330120"/>
              </p14:xfrm>
            </p:contentPart>
          </mc:Choice>
          <mc:Fallback xmlns="">
            <p:pic>
              <p:nvPicPr>
                <p:cNvPr id="56" name="Ink 55">
                  <a:extLst>
                    <a:ext uri="{FF2B5EF4-FFF2-40B4-BE49-F238E27FC236}">
                      <a16:creationId xmlns:a16="http://schemas.microsoft.com/office/drawing/2014/main" id="{C0DCC93D-2468-4CF7-A663-2358FC9082E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Ink 56">
                  <a:extLst>
                    <a:ext uri="{FF2B5EF4-FFF2-40B4-BE49-F238E27FC236}">
                      <a16:creationId xmlns:a16="http://schemas.microsoft.com/office/drawing/2014/main" id="{C1EA2D01-2C6F-491B-A5A7-3824A1B31D28}"/>
                    </a:ext>
                  </a:extLst>
                </p14:cNvPr>
                <p14:cNvContentPartPr/>
                <p14:nvPr/>
              </p14:nvContentPartPr>
              <p14:xfrm>
                <a:off x="6678388" y="2268028"/>
                <a:ext cx="19080" cy="354600"/>
              </p14:xfrm>
            </p:contentPart>
          </mc:Choice>
          <mc:Fallback xmlns="">
            <p:pic>
              <p:nvPicPr>
                <p:cNvPr id="57" name="Ink 56">
                  <a:extLst>
                    <a:ext uri="{FF2B5EF4-FFF2-40B4-BE49-F238E27FC236}">
                      <a16:creationId xmlns:a16="http://schemas.microsoft.com/office/drawing/2014/main" id="{C1EA2D01-2C6F-491B-A5A7-3824A1B31D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9A0E453E-4549-427F-A065-C9B953ACD7C5}"/>
                    </a:ext>
                  </a:extLst>
                </p14:cNvPr>
                <p14:cNvContentPartPr/>
                <p14:nvPr/>
              </p14:nvContentPartPr>
              <p14:xfrm>
                <a:off x="6549148" y="2509948"/>
                <a:ext cx="129600" cy="128160"/>
              </p14:xfrm>
            </p:contentPart>
          </mc:Choice>
          <mc:Fallback xmlns="">
            <p:pic>
              <p:nvPicPr>
                <p:cNvPr id="58" name="Ink 57">
                  <a:extLst>
                    <a:ext uri="{FF2B5EF4-FFF2-40B4-BE49-F238E27FC236}">
                      <a16:creationId xmlns:a16="http://schemas.microsoft.com/office/drawing/2014/main" id="{9A0E453E-4549-427F-A065-C9B953ACD7C5}"/>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458AB411-549E-4208-A74F-55766133E44D}"/>
                    </a:ext>
                  </a:extLst>
                </p14:cNvPr>
                <p14:cNvContentPartPr/>
                <p14:nvPr/>
              </p14:nvContentPartPr>
              <p14:xfrm>
                <a:off x="6660748" y="2485108"/>
                <a:ext cx="185040" cy="117000"/>
              </p14:xfrm>
            </p:contentPart>
          </mc:Choice>
          <mc:Fallback xmlns="">
            <p:pic>
              <p:nvPicPr>
                <p:cNvPr id="59" name="Ink 58">
                  <a:extLst>
                    <a:ext uri="{FF2B5EF4-FFF2-40B4-BE49-F238E27FC236}">
                      <a16:creationId xmlns:a16="http://schemas.microsoft.com/office/drawing/2014/main" id="{458AB411-549E-4208-A74F-55766133E44D}"/>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3DDA8FCE-5B5D-46EC-86C6-F3CB68213F21}"/>
                    </a:ext>
                  </a:extLst>
                </p14:cNvPr>
                <p14:cNvContentPartPr/>
                <p14:nvPr/>
              </p14:nvContentPartPr>
              <p14:xfrm>
                <a:off x="6645988" y="2572588"/>
                <a:ext cx="59760" cy="154080"/>
              </p14:xfrm>
            </p:contentPart>
          </mc:Choice>
          <mc:Fallback xmlns="">
            <p:pic>
              <p:nvPicPr>
                <p:cNvPr id="60" name="Ink 59">
                  <a:extLst>
                    <a:ext uri="{FF2B5EF4-FFF2-40B4-BE49-F238E27FC236}">
                      <a16:creationId xmlns:a16="http://schemas.microsoft.com/office/drawing/2014/main" id="{3DDA8FCE-5B5D-46EC-86C6-F3CB68213F21}"/>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E1407079-9BA3-4636-9612-EEBF3E15F3E1}"/>
                    </a:ext>
                  </a:extLst>
                </p14:cNvPr>
                <p14:cNvContentPartPr/>
                <p14:nvPr/>
              </p14:nvContentPartPr>
              <p14:xfrm>
                <a:off x="6705388" y="2579428"/>
                <a:ext cx="191880" cy="134640"/>
              </p14:xfrm>
            </p:contentPart>
          </mc:Choice>
          <mc:Fallback xmlns="">
            <p:pic>
              <p:nvPicPr>
                <p:cNvPr id="61" name="Ink 60">
                  <a:extLst>
                    <a:ext uri="{FF2B5EF4-FFF2-40B4-BE49-F238E27FC236}">
                      <a16:creationId xmlns:a16="http://schemas.microsoft.com/office/drawing/2014/main" id="{E1407079-9BA3-4636-9612-EEBF3E15F3E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2" name="Group 61">
            <a:extLst>
              <a:ext uri="{FF2B5EF4-FFF2-40B4-BE49-F238E27FC236}">
                <a16:creationId xmlns:a16="http://schemas.microsoft.com/office/drawing/2014/main" id="{5454E030-C096-45AA-B526-9A88599293D4}"/>
              </a:ext>
            </a:extLst>
          </p:cNvPr>
          <p:cNvGrpSpPr/>
          <p:nvPr/>
        </p:nvGrpSpPr>
        <p:grpSpPr>
          <a:xfrm>
            <a:off x="6316158" y="5872183"/>
            <a:ext cx="348120" cy="691920"/>
            <a:chOff x="6549148" y="2034748"/>
            <a:chExt cx="348120" cy="691920"/>
          </a:xfrm>
        </p:grpSpPr>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CE84A31B-A75B-4E82-88A4-6694702E2905}"/>
                    </a:ext>
                  </a:extLst>
                </p14:cNvPr>
                <p14:cNvContentPartPr/>
                <p14:nvPr/>
              </p14:nvContentPartPr>
              <p14:xfrm>
                <a:off x="6578668" y="2034748"/>
                <a:ext cx="242280" cy="330120"/>
              </p14:xfrm>
            </p:contentPart>
          </mc:Choice>
          <mc:Fallback xmlns="">
            <p:pic>
              <p:nvPicPr>
                <p:cNvPr id="63" name="Ink 62">
                  <a:extLst>
                    <a:ext uri="{FF2B5EF4-FFF2-40B4-BE49-F238E27FC236}">
                      <a16:creationId xmlns:a16="http://schemas.microsoft.com/office/drawing/2014/main" id="{CE84A31B-A75B-4E82-88A4-6694702E2905}"/>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A5432453-1CF5-4025-A2C4-DF7022DC3F7A}"/>
                    </a:ext>
                  </a:extLst>
                </p14:cNvPr>
                <p14:cNvContentPartPr/>
                <p14:nvPr/>
              </p14:nvContentPartPr>
              <p14:xfrm>
                <a:off x="6678388" y="2268028"/>
                <a:ext cx="19080" cy="354600"/>
              </p14:xfrm>
            </p:contentPart>
          </mc:Choice>
          <mc:Fallback xmlns="">
            <p:pic>
              <p:nvPicPr>
                <p:cNvPr id="64" name="Ink 63">
                  <a:extLst>
                    <a:ext uri="{FF2B5EF4-FFF2-40B4-BE49-F238E27FC236}">
                      <a16:creationId xmlns:a16="http://schemas.microsoft.com/office/drawing/2014/main" id="{A5432453-1CF5-4025-A2C4-DF7022DC3F7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C0F1D9-41B1-43EC-B4B5-68A1363BAF6A}"/>
                    </a:ext>
                  </a:extLst>
                </p14:cNvPr>
                <p14:cNvContentPartPr/>
                <p14:nvPr/>
              </p14:nvContentPartPr>
              <p14:xfrm>
                <a:off x="6549148" y="2509948"/>
                <a:ext cx="129600" cy="128160"/>
              </p14:xfrm>
            </p:contentPart>
          </mc:Choice>
          <mc:Fallback xmlns="">
            <p:pic>
              <p:nvPicPr>
                <p:cNvPr id="65" name="Ink 64">
                  <a:extLst>
                    <a:ext uri="{FF2B5EF4-FFF2-40B4-BE49-F238E27FC236}">
                      <a16:creationId xmlns:a16="http://schemas.microsoft.com/office/drawing/2014/main" id="{DCC0F1D9-41B1-43EC-B4B5-68A1363BAF6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3F2FCD14-8492-45FA-AAEB-A1ABD657B123}"/>
                    </a:ext>
                  </a:extLst>
                </p14:cNvPr>
                <p14:cNvContentPartPr/>
                <p14:nvPr/>
              </p14:nvContentPartPr>
              <p14:xfrm>
                <a:off x="6660748" y="2485108"/>
                <a:ext cx="185040" cy="117000"/>
              </p14:xfrm>
            </p:contentPart>
          </mc:Choice>
          <mc:Fallback xmlns="">
            <p:pic>
              <p:nvPicPr>
                <p:cNvPr id="66" name="Ink 65">
                  <a:extLst>
                    <a:ext uri="{FF2B5EF4-FFF2-40B4-BE49-F238E27FC236}">
                      <a16:creationId xmlns:a16="http://schemas.microsoft.com/office/drawing/2014/main" id="{3F2FCD14-8492-45FA-AAEB-A1ABD657B12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24DC79A3-B757-4FD8-B79E-295AD6E74CB6}"/>
                    </a:ext>
                  </a:extLst>
                </p14:cNvPr>
                <p14:cNvContentPartPr/>
                <p14:nvPr/>
              </p14:nvContentPartPr>
              <p14:xfrm>
                <a:off x="6645988" y="2572588"/>
                <a:ext cx="59760" cy="154080"/>
              </p14:xfrm>
            </p:contentPart>
          </mc:Choice>
          <mc:Fallback xmlns="">
            <p:pic>
              <p:nvPicPr>
                <p:cNvPr id="67" name="Ink 66">
                  <a:extLst>
                    <a:ext uri="{FF2B5EF4-FFF2-40B4-BE49-F238E27FC236}">
                      <a16:creationId xmlns:a16="http://schemas.microsoft.com/office/drawing/2014/main" id="{24DC79A3-B757-4FD8-B79E-295AD6E74CB6}"/>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8040A9AC-E9F5-4E90-88F7-B609D0321787}"/>
                    </a:ext>
                  </a:extLst>
                </p14:cNvPr>
                <p14:cNvContentPartPr/>
                <p14:nvPr/>
              </p14:nvContentPartPr>
              <p14:xfrm>
                <a:off x="6705388" y="2579428"/>
                <a:ext cx="191880" cy="134640"/>
              </p14:xfrm>
            </p:contentPart>
          </mc:Choice>
          <mc:Fallback xmlns="">
            <p:pic>
              <p:nvPicPr>
                <p:cNvPr id="68" name="Ink 67">
                  <a:extLst>
                    <a:ext uri="{FF2B5EF4-FFF2-40B4-BE49-F238E27FC236}">
                      <a16:creationId xmlns:a16="http://schemas.microsoft.com/office/drawing/2014/main" id="{8040A9AC-E9F5-4E90-88F7-B609D032178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76" name="Group 75">
            <a:extLst>
              <a:ext uri="{FF2B5EF4-FFF2-40B4-BE49-F238E27FC236}">
                <a16:creationId xmlns:a16="http://schemas.microsoft.com/office/drawing/2014/main" id="{C3B13BA1-7AC6-4D9A-BA57-A3EB475CE23C}"/>
              </a:ext>
            </a:extLst>
          </p:cNvPr>
          <p:cNvGrpSpPr/>
          <p:nvPr/>
        </p:nvGrpSpPr>
        <p:grpSpPr>
          <a:xfrm>
            <a:off x="6248016" y="5013034"/>
            <a:ext cx="348120" cy="691920"/>
            <a:chOff x="6549148" y="2034748"/>
            <a:chExt cx="348120" cy="691920"/>
          </a:xfrm>
        </p:grpSpPr>
        <mc:AlternateContent xmlns:mc="http://schemas.openxmlformats.org/markup-compatibility/2006" xmlns:p14="http://schemas.microsoft.com/office/powerpoint/2010/main">
          <mc:Choice Requires="p14">
            <p:contentPart p14:bwMode="auto" r:id="rId66">
              <p14:nvContentPartPr>
                <p14:cNvPr id="77" name="Ink 76">
                  <a:extLst>
                    <a:ext uri="{FF2B5EF4-FFF2-40B4-BE49-F238E27FC236}">
                      <a16:creationId xmlns:a16="http://schemas.microsoft.com/office/drawing/2014/main" id="{3167624E-B0D4-4066-A194-4996A6222E38}"/>
                    </a:ext>
                  </a:extLst>
                </p14:cNvPr>
                <p14:cNvContentPartPr/>
                <p14:nvPr/>
              </p14:nvContentPartPr>
              <p14:xfrm>
                <a:off x="6578668" y="2034748"/>
                <a:ext cx="242280" cy="330120"/>
              </p14:xfrm>
            </p:contentPart>
          </mc:Choice>
          <mc:Fallback xmlns="">
            <p:pic>
              <p:nvPicPr>
                <p:cNvPr id="77" name="Ink 76">
                  <a:extLst>
                    <a:ext uri="{FF2B5EF4-FFF2-40B4-BE49-F238E27FC236}">
                      <a16:creationId xmlns:a16="http://schemas.microsoft.com/office/drawing/2014/main" id="{3167624E-B0D4-4066-A194-4996A6222E3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8" name="Ink 77">
                  <a:extLst>
                    <a:ext uri="{FF2B5EF4-FFF2-40B4-BE49-F238E27FC236}">
                      <a16:creationId xmlns:a16="http://schemas.microsoft.com/office/drawing/2014/main" id="{6B24A850-4D35-41EF-9DBE-EE8DB50FA90D}"/>
                    </a:ext>
                  </a:extLst>
                </p14:cNvPr>
                <p14:cNvContentPartPr/>
                <p14:nvPr/>
              </p14:nvContentPartPr>
              <p14:xfrm>
                <a:off x="6678388" y="2268028"/>
                <a:ext cx="19080" cy="354600"/>
              </p14:xfrm>
            </p:contentPart>
          </mc:Choice>
          <mc:Fallback xmlns="">
            <p:pic>
              <p:nvPicPr>
                <p:cNvPr id="78" name="Ink 77">
                  <a:extLst>
                    <a:ext uri="{FF2B5EF4-FFF2-40B4-BE49-F238E27FC236}">
                      <a16:creationId xmlns:a16="http://schemas.microsoft.com/office/drawing/2014/main" id="{6B24A850-4D35-41EF-9DBE-EE8DB50FA90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9" name="Ink 78">
                  <a:extLst>
                    <a:ext uri="{FF2B5EF4-FFF2-40B4-BE49-F238E27FC236}">
                      <a16:creationId xmlns:a16="http://schemas.microsoft.com/office/drawing/2014/main" id="{F9F48D01-DC54-4222-BD27-9F88C216A7DF}"/>
                    </a:ext>
                  </a:extLst>
                </p14:cNvPr>
                <p14:cNvContentPartPr/>
                <p14:nvPr/>
              </p14:nvContentPartPr>
              <p14:xfrm>
                <a:off x="6549148" y="2509948"/>
                <a:ext cx="129600" cy="128160"/>
              </p14:xfrm>
            </p:contentPart>
          </mc:Choice>
          <mc:Fallback xmlns="">
            <p:pic>
              <p:nvPicPr>
                <p:cNvPr id="79" name="Ink 78">
                  <a:extLst>
                    <a:ext uri="{FF2B5EF4-FFF2-40B4-BE49-F238E27FC236}">
                      <a16:creationId xmlns:a16="http://schemas.microsoft.com/office/drawing/2014/main" id="{F9F48D01-DC54-4222-BD27-9F88C216A7D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0" name="Ink 79">
                  <a:extLst>
                    <a:ext uri="{FF2B5EF4-FFF2-40B4-BE49-F238E27FC236}">
                      <a16:creationId xmlns:a16="http://schemas.microsoft.com/office/drawing/2014/main" id="{CCE79283-87AB-4FFA-83F5-14201F8C18A3}"/>
                    </a:ext>
                  </a:extLst>
                </p14:cNvPr>
                <p14:cNvContentPartPr/>
                <p14:nvPr/>
              </p14:nvContentPartPr>
              <p14:xfrm>
                <a:off x="6660748" y="2485108"/>
                <a:ext cx="185040" cy="117000"/>
              </p14:xfrm>
            </p:contentPart>
          </mc:Choice>
          <mc:Fallback xmlns="">
            <p:pic>
              <p:nvPicPr>
                <p:cNvPr id="80" name="Ink 79">
                  <a:extLst>
                    <a:ext uri="{FF2B5EF4-FFF2-40B4-BE49-F238E27FC236}">
                      <a16:creationId xmlns:a16="http://schemas.microsoft.com/office/drawing/2014/main" id="{CCE79283-87AB-4FFA-83F5-14201F8C18A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1" name="Ink 80">
                  <a:extLst>
                    <a:ext uri="{FF2B5EF4-FFF2-40B4-BE49-F238E27FC236}">
                      <a16:creationId xmlns:a16="http://schemas.microsoft.com/office/drawing/2014/main" id="{AEE114AE-1C01-4A85-8B62-AF61633E4CC7}"/>
                    </a:ext>
                  </a:extLst>
                </p14:cNvPr>
                <p14:cNvContentPartPr/>
                <p14:nvPr/>
              </p14:nvContentPartPr>
              <p14:xfrm>
                <a:off x="6645988" y="2572588"/>
                <a:ext cx="59760" cy="154080"/>
              </p14:xfrm>
            </p:contentPart>
          </mc:Choice>
          <mc:Fallback xmlns="">
            <p:pic>
              <p:nvPicPr>
                <p:cNvPr id="81" name="Ink 80">
                  <a:extLst>
                    <a:ext uri="{FF2B5EF4-FFF2-40B4-BE49-F238E27FC236}">
                      <a16:creationId xmlns:a16="http://schemas.microsoft.com/office/drawing/2014/main" id="{AEE114AE-1C01-4A85-8B62-AF61633E4CC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2" name="Ink 81">
                  <a:extLst>
                    <a:ext uri="{FF2B5EF4-FFF2-40B4-BE49-F238E27FC236}">
                      <a16:creationId xmlns:a16="http://schemas.microsoft.com/office/drawing/2014/main" id="{A849C6EC-9873-44EB-979F-28192078699C}"/>
                    </a:ext>
                  </a:extLst>
                </p14:cNvPr>
                <p14:cNvContentPartPr/>
                <p14:nvPr/>
              </p14:nvContentPartPr>
              <p14:xfrm>
                <a:off x="6705388" y="2579428"/>
                <a:ext cx="191880" cy="134640"/>
              </p14:xfrm>
            </p:contentPart>
          </mc:Choice>
          <mc:Fallback xmlns="">
            <p:pic>
              <p:nvPicPr>
                <p:cNvPr id="82" name="Ink 81">
                  <a:extLst>
                    <a:ext uri="{FF2B5EF4-FFF2-40B4-BE49-F238E27FC236}">
                      <a16:creationId xmlns:a16="http://schemas.microsoft.com/office/drawing/2014/main" id="{A849C6EC-9873-44EB-979F-28192078699C}"/>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74" name="Group 173">
            <a:extLst>
              <a:ext uri="{FF2B5EF4-FFF2-40B4-BE49-F238E27FC236}">
                <a16:creationId xmlns:a16="http://schemas.microsoft.com/office/drawing/2014/main" id="{FF9C22CA-008F-4972-9B5E-C6C9B9E90155}"/>
              </a:ext>
            </a:extLst>
          </p:cNvPr>
          <p:cNvGrpSpPr/>
          <p:nvPr/>
        </p:nvGrpSpPr>
        <p:grpSpPr>
          <a:xfrm>
            <a:off x="6268818" y="2171791"/>
            <a:ext cx="348120" cy="691920"/>
            <a:chOff x="6549148" y="2034748"/>
            <a:chExt cx="348120" cy="691920"/>
          </a:xfrm>
        </p:grpSpPr>
        <mc:AlternateContent xmlns:mc="http://schemas.openxmlformats.org/markup-compatibility/2006" xmlns:p14="http://schemas.microsoft.com/office/powerpoint/2010/main">
          <mc:Choice Requires="p14">
            <p:contentPart p14:bwMode="auto" r:id="rId72">
              <p14:nvContentPartPr>
                <p14:cNvPr id="175" name="Ink 174">
                  <a:extLst>
                    <a:ext uri="{FF2B5EF4-FFF2-40B4-BE49-F238E27FC236}">
                      <a16:creationId xmlns:a16="http://schemas.microsoft.com/office/drawing/2014/main" id="{6B8D150E-95C2-414E-8C81-D3B2CDD66089}"/>
                    </a:ext>
                  </a:extLst>
                </p14:cNvPr>
                <p14:cNvContentPartPr/>
                <p14:nvPr/>
              </p14:nvContentPartPr>
              <p14:xfrm>
                <a:off x="6578668" y="2034748"/>
                <a:ext cx="242280" cy="330120"/>
              </p14:xfrm>
            </p:contentPart>
          </mc:Choice>
          <mc:Fallback xmlns="">
            <p:pic>
              <p:nvPicPr>
                <p:cNvPr id="175" name="Ink 174">
                  <a:extLst>
                    <a:ext uri="{FF2B5EF4-FFF2-40B4-BE49-F238E27FC236}">
                      <a16:creationId xmlns:a16="http://schemas.microsoft.com/office/drawing/2014/main" id="{6B8D150E-95C2-414E-8C81-D3B2CDD6608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76" name="Ink 175">
                  <a:extLst>
                    <a:ext uri="{FF2B5EF4-FFF2-40B4-BE49-F238E27FC236}">
                      <a16:creationId xmlns:a16="http://schemas.microsoft.com/office/drawing/2014/main" id="{2E4FA421-C562-466E-8784-CBE9AEBC2E2A}"/>
                    </a:ext>
                  </a:extLst>
                </p14:cNvPr>
                <p14:cNvContentPartPr/>
                <p14:nvPr/>
              </p14:nvContentPartPr>
              <p14:xfrm>
                <a:off x="6678388" y="2268028"/>
                <a:ext cx="19080" cy="354600"/>
              </p14:xfrm>
            </p:contentPart>
          </mc:Choice>
          <mc:Fallback xmlns="">
            <p:pic>
              <p:nvPicPr>
                <p:cNvPr id="176" name="Ink 175">
                  <a:extLst>
                    <a:ext uri="{FF2B5EF4-FFF2-40B4-BE49-F238E27FC236}">
                      <a16:creationId xmlns:a16="http://schemas.microsoft.com/office/drawing/2014/main" id="{2E4FA421-C562-466E-8784-CBE9AEBC2E2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77" name="Ink 176">
                  <a:extLst>
                    <a:ext uri="{FF2B5EF4-FFF2-40B4-BE49-F238E27FC236}">
                      <a16:creationId xmlns:a16="http://schemas.microsoft.com/office/drawing/2014/main" id="{31F59DA4-C956-46E4-9ED8-EBEA49CF772F}"/>
                    </a:ext>
                  </a:extLst>
                </p14:cNvPr>
                <p14:cNvContentPartPr/>
                <p14:nvPr/>
              </p14:nvContentPartPr>
              <p14:xfrm>
                <a:off x="6549148" y="2509948"/>
                <a:ext cx="129600" cy="128160"/>
              </p14:xfrm>
            </p:contentPart>
          </mc:Choice>
          <mc:Fallback xmlns="">
            <p:pic>
              <p:nvPicPr>
                <p:cNvPr id="177" name="Ink 176">
                  <a:extLst>
                    <a:ext uri="{FF2B5EF4-FFF2-40B4-BE49-F238E27FC236}">
                      <a16:creationId xmlns:a16="http://schemas.microsoft.com/office/drawing/2014/main" id="{31F59DA4-C956-46E4-9ED8-EBEA49CF772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78" name="Ink 177">
                  <a:extLst>
                    <a:ext uri="{FF2B5EF4-FFF2-40B4-BE49-F238E27FC236}">
                      <a16:creationId xmlns:a16="http://schemas.microsoft.com/office/drawing/2014/main" id="{392CDB36-C5A9-4B8D-9FF6-0DBD324B89E4}"/>
                    </a:ext>
                  </a:extLst>
                </p14:cNvPr>
                <p14:cNvContentPartPr/>
                <p14:nvPr/>
              </p14:nvContentPartPr>
              <p14:xfrm>
                <a:off x="6660748" y="2485108"/>
                <a:ext cx="185040" cy="117000"/>
              </p14:xfrm>
            </p:contentPart>
          </mc:Choice>
          <mc:Fallback xmlns="">
            <p:pic>
              <p:nvPicPr>
                <p:cNvPr id="178" name="Ink 177">
                  <a:extLst>
                    <a:ext uri="{FF2B5EF4-FFF2-40B4-BE49-F238E27FC236}">
                      <a16:creationId xmlns:a16="http://schemas.microsoft.com/office/drawing/2014/main" id="{392CDB36-C5A9-4B8D-9FF6-0DBD324B89E4}"/>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79" name="Ink 178">
                  <a:extLst>
                    <a:ext uri="{FF2B5EF4-FFF2-40B4-BE49-F238E27FC236}">
                      <a16:creationId xmlns:a16="http://schemas.microsoft.com/office/drawing/2014/main" id="{B2CB014A-5785-456E-B478-5420CAA10E44}"/>
                    </a:ext>
                  </a:extLst>
                </p14:cNvPr>
                <p14:cNvContentPartPr/>
                <p14:nvPr/>
              </p14:nvContentPartPr>
              <p14:xfrm>
                <a:off x="6645988" y="2572588"/>
                <a:ext cx="59760" cy="154080"/>
              </p14:xfrm>
            </p:contentPart>
          </mc:Choice>
          <mc:Fallback xmlns="">
            <p:pic>
              <p:nvPicPr>
                <p:cNvPr id="179" name="Ink 178">
                  <a:extLst>
                    <a:ext uri="{FF2B5EF4-FFF2-40B4-BE49-F238E27FC236}">
                      <a16:creationId xmlns:a16="http://schemas.microsoft.com/office/drawing/2014/main" id="{B2CB014A-5785-456E-B478-5420CAA10E4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80" name="Ink 179">
                  <a:extLst>
                    <a:ext uri="{FF2B5EF4-FFF2-40B4-BE49-F238E27FC236}">
                      <a16:creationId xmlns:a16="http://schemas.microsoft.com/office/drawing/2014/main" id="{B86C8887-307B-4EA6-92C9-959C2694515A}"/>
                    </a:ext>
                  </a:extLst>
                </p14:cNvPr>
                <p14:cNvContentPartPr/>
                <p14:nvPr/>
              </p14:nvContentPartPr>
              <p14:xfrm>
                <a:off x="6705388" y="2579428"/>
                <a:ext cx="191880" cy="134640"/>
              </p14:xfrm>
            </p:contentPart>
          </mc:Choice>
          <mc:Fallback xmlns="">
            <p:pic>
              <p:nvPicPr>
                <p:cNvPr id="180" name="Ink 179">
                  <a:extLst>
                    <a:ext uri="{FF2B5EF4-FFF2-40B4-BE49-F238E27FC236}">
                      <a16:creationId xmlns:a16="http://schemas.microsoft.com/office/drawing/2014/main" id="{B86C8887-307B-4EA6-92C9-959C2694515A}"/>
                    </a:ext>
                  </a:extLst>
                </p:cNvPr>
                <p:cNvPicPr/>
                <p:nvPr/>
              </p:nvPicPr>
              <p:blipFill>
                <a:blip r:embed="rId53"/>
                <a:stretch>
                  <a:fillRect/>
                </a:stretch>
              </p:blipFill>
              <p:spPr>
                <a:xfrm>
                  <a:off x="6696748" y="2570788"/>
                  <a:ext cx="209520" cy="152280"/>
                </a:xfrm>
                <a:prstGeom prst="rect">
                  <a:avLst/>
                </a:prstGeom>
              </p:spPr>
            </p:pic>
          </mc:Fallback>
        </mc:AlternateContent>
      </p:grpSp>
      <p:sp>
        <p:nvSpPr>
          <p:cNvPr id="181" name="TextBox 180">
            <a:extLst>
              <a:ext uri="{FF2B5EF4-FFF2-40B4-BE49-F238E27FC236}">
                <a16:creationId xmlns:a16="http://schemas.microsoft.com/office/drawing/2014/main" id="{7C4CCF62-EBE9-4F8A-AD4A-54380286A0E5}"/>
              </a:ext>
            </a:extLst>
          </p:cNvPr>
          <p:cNvSpPr txBox="1"/>
          <p:nvPr/>
        </p:nvSpPr>
        <p:spPr>
          <a:xfrm>
            <a:off x="3788984" y="339914"/>
            <a:ext cx="4119718" cy="369332"/>
          </a:xfrm>
          <a:prstGeom prst="rect">
            <a:avLst/>
          </a:prstGeom>
          <a:noFill/>
        </p:spPr>
        <p:txBody>
          <a:bodyPr wrap="none" rtlCol="0">
            <a:spAutoFit/>
          </a:bodyPr>
          <a:lstStyle/>
          <a:p>
            <a:r>
              <a:rPr lang="en-AU" dirty="0"/>
              <a:t>Participants from an observational study</a:t>
            </a:r>
          </a:p>
        </p:txBody>
      </p:sp>
    </p:spTree>
    <p:extLst>
      <p:ext uri="{BB962C8B-B14F-4D97-AF65-F5344CB8AC3E}">
        <p14:creationId xmlns:p14="http://schemas.microsoft.com/office/powerpoint/2010/main" val="3700714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B073-08EF-4E64-BE48-FCB71F93D84C}"/>
              </a:ext>
            </a:extLst>
          </p:cNvPr>
          <p:cNvSpPr>
            <a:spLocks noGrp="1"/>
          </p:cNvSpPr>
          <p:nvPr>
            <p:ph type="title"/>
          </p:nvPr>
        </p:nvSpPr>
        <p:spPr/>
        <p:txBody>
          <a:bodyPr/>
          <a:lstStyle/>
          <a:p>
            <a:r>
              <a:rPr lang="en-AU" dirty="0"/>
              <a:t>Propensity score matching</a:t>
            </a:r>
          </a:p>
        </p:txBody>
      </p:sp>
      <p:sp>
        <p:nvSpPr>
          <p:cNvPr id="3" name="Content Placeholder 2">
            <a:extLst>
              <a:ext uri="{FF2B5EF4-FFF2-40B4-BE49-F238E27FC236}">
                <a16:creationId xmlns:a16="http://schemas.microsoft.com/office/drawing/2014/main" id="{7C77B1B8-3F45-4E26-A9FF-F59AA5608E23}"/>
              </a:ext>
            </a:extLst>
          </p:cNvPr>
          <p:cNvSpPr>
            <a:spLocks noGrp="1"/>
          </p:cNvSpPr>
          <p:nvPr>
            <p:ph idx="1"/>
          </p:nvPr>
        </p:nvSpPr>
        <p:spPr/>
        <p:txBody>
          <a:bodyPr>
            <a:normAutofit lnSpcReduction="10000"/>
          </a:bodyPr>
          <a:lstStyle/>
          <a:p>
            <a:r>
              <a:rPr lang="en-AU" dirty="0"/>
              <a:t>What is the effect of smoking on psychological distress?</a:t>
            </a:r>
          </a:p>
          <a:p>
            <a:pPr lvl="1"/>
            <a:r>
              <a:rPr lang="en-AU" dirty="0"/>
              <a:t>The demographic of smokers and non-smokers are often very different</a:t>
            </a:r>
          </a:p>
          <a:p>
            <a:pPr lvl="1"/>
            <a:r>
              <a:rPr lang="en-AU" dirty="0"/>
              <a:t>The association could be confounded by</a:t>
            </a:r>
          </a:p>
          <a:p>
            <a:pPr lvl="2"/>
            <a:r>
              <a:rPr lang="en-AU" dirty="0"/>
              <a:t>Education level</a:t>
            </a:r>
          </a:p>
          <a:p>
            <a:pPr lvl="2"/>
            <a:r>
              <a:rPr lang="en-AU" dirty="0"/>
              <a:t>Socio-economic status</a:t>
            </a:r>
          </a:p>
          <a:p>
            <a:pPr lvl="2"/>
            <a:r>
              <a:rPr lang="en-AU" dirty="0"/>
              <a:t>And many other factors</a:t>
            </a:r>
          </a:p>
          <a:p>
            <a:r>
              <a:rPr lang="en-AU" dirty="0"/>
              <a:t>If we are able to perform a RCT, we would randomised participants into “smoking” and “non-smoking” condition, and measure their psychological distress at a certain time point.</a:t>
            </a:r>
          </a:p>
          <a:p>
            <a:pPr lvl="1"/>
            <a:r>
              <a:rPr lang="en-AU" dirty="0"/>
              <a:t>Randomisation will ensure that education level, SES and other variables are balanced between the smoking and non-smoking group.</a:t>
            </a:r>
          </a:p>
        </p:txBody>
      </p:sp>
    </p:spTree>
    <p:extLst>
      <p:ext uri="{BB962C8B-B14F-4D97-AF65-F5344CB8AC3E}">
        <p14:creationId xmlns:p14="http://schemas.microsoft.com/office/powerpoint/2010/main" val="2081564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7141-80A3-4EAE-B80B-D042B301C5FE}"/>
              </a:ext>
            </a:extLst>
          </p:cNvPr>
          <p:cNvSpPr>
            <a:spLocks noGrp="1"/>
          </p:cNvSpPr>
          <p:nvPr>
            <p:ph type="title"/>
          </p:nvPr>
        </p:nvSpPr>
        <p:spPr/>
        <p:txBody>
          <a:bodyPr/>
          <a:lstStyle/>
          <a:p>
            <a:r>
              <a:rPr lang="en-AU" dirty="0"/>
              <a:t>Observational study</a:t>
            </a:r>
          </a:p>
        </p:txBody>
      </p:sp>
      <p:graphicFrame>
        <p:nvGraphicFramePr>
          <p:cNvPr id="4" name="Content Placeholder 3">
            <a:extLst>
              <a:ext uri="{FF2B5EF4-FFF2-40B4-BE49-F238E27FC236}">
                <a16:creationId xmlns:a16="http://schemas.microsoft.com/office/drawing/2014/main" id="{93F38BDE-DD70-4569-85EA-4A6D6AEEFD6F}"/>
              </a:ext>
            </a:extLst>
          </p:cNvPr>
          <p:cNvGraphicFramePr>
            <a:graphicFrameLocks noGrp="1"/>
          </p:cNvGraphicFramePr>
          <p:nvPr>
            <p:ph idx="1"/>
            <p:extLst>
              <p:ext uri="{D42A27DB-BD31-4B8C-83A1-F6EECF244321}">
                <p14:modId xmlns:p14="http://schemas.microsoft.com/office/powerpoint/2010/main" val="3872204597"/>
              </p:ext>
            </p:extLst>
          </p:nvPr>
        </p:nvGraphicFramePr>
        <p:xfrm>
          <a:off x="824753" y="1428750"/>
          <a:ext cx="11214847" cy="4690973"/>
        </p:xfrm>
        <a:graphic>
          <a:graphicData uri="http://schemas.openxmlformats.org/drawingml/2006/table">
            <a:tbl>
              <a:tblPr firstRow="1" firstCol="1" bandRow="1">
                <a:tableStyleId>{5C22544A-7EE6-4342-B048-85BDC9FD1C3A}</a:tableStyleId>
              </a:tblPr>
              <a:tblGrid>
                <a:gridCol w="2014813">
                  <a:extLst>
                    <a:ext uri="{9D8B030D-6E8A-4147-A177-3AD203B41FA5}">
                      <a16:colId xmlns:a16="http://schemas.microsoft.com/office/drawing/2014/main" val="1243078877"/>
                    </a:ext>
                  </a:extLst>
                </a:gridCol>
                <a:gridCol w="1228064">
                  <a:extLst>
                    <a:ext uri="{9D8B030D-6E8A-4147-A177-3AD203B41FA5}">
                      <a16:colId xmlns:a16="http://schemas.microsoft.com/office/drawing/2014/main" val="1175275376"/>
                    </a:ext>
                  </a:extLst>
                </a:gridCol>
                <a:gridCol w="1197332">
                  <a:extLst>
                    <a:ext uri="{9D8B030D-6E8A-4147-A177-3AD203B41FA5}">
                      <a16:colId xmlns:a16="http://schemas.microsoft.com/office/drawing/2014/main" val="4005995768"/>
                    </a:ext>
                  </a:extLst>
                </a:gridCol>
                <a:gridCol w="1904175">
                  <a:extLst>
                    <a:ext uri="{9D8B030D-6E8A-4147-A177-3AD203B41FA5}">
                      <a16:colId xmlns:a16="http://schemas.microsoft.com/office/drawing/2014/main" val="3533648758"/>
                    </a:ext>
                  </a:extLst>
                </a:gridCol>
                <a:gridCol w="1483144">
                  <a:extLst>
                    <a:ext uri="{9D8B030D-6E8A-4147-A177-3AD203B41FA5}">
                      <a16:colId xmlns:a16="http://schemas.microsoft.com/office/drawing/2014/main" val="2370929086"/>
                    </a:ext>
                  </a:extLst>
                </a:gridCol>
                <a:gridCol w="1483144">
                  <a:extLst>
                    <a:ext uri="{9D8B030D-6E8A-4147-A177-3AD203B41FA5}">
                      <a16:colId xmlns:a16="http://schemas.microsoft.com/office/drawing/2014/main" val="4143902926"/>
                    </a:ext>
                  </a:extLst>
                </a:gridCol>
                <a:gridCol w="1904175">
                  <a:extLst>
                    <a:ext uri="{9D8B030D-6E8A-4147-A177-3AD203B41FA5}">
                      <a16:colId xmlns:a16="http://schemas.microsoft.com/office/drawing/2014/main" val="1268176428"/>
                    </a:ext>
                  </a:extLst>
                </a:gridCol>
              </a:tblGrid>
              <a:tr h="241107">
                <a:tc gridSpan="7">
                  <a:txBody>
                    <a:bodyPr/>
                    <a:lstStyle/>
                    <a:p>
                      <a:pPr>
                        <a:lnSpc>
                          <a:spcPct val="107000"/>
                        </a:lnSpc>
                        <a:spcAft>
                          <a:spcPts val="800"/>
                        </a:spcAft>
                      </a:pPr>
                      <a:r>
                        <a:rPr lang="en-AU" sz="1600" dirty="0">
                          <a:effectLst/>
                        </a:rPr>
                        <a:t>Propensity Score Matching</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080211710"/>
                  </a:ext>
                </a:extLst>
              </a:tr>
              <a:tr h="241107">
                <a:tc>
                  <a:txBody>
                    <a:bodyPr/>
                    <a:lstStyle/>
                    <a:p>
                      <a:pPr>
                        <a:lnSpc>
                          <a:spcPct val="107000"/>
                        </a:lnSpc>
                        <a:spcAft>
                          <a:spcPts val="800"/>
                        </a:spcAft>
                      </a:pPr>
                      <a:r>
                        <a:rPr lang="en-AU" sz="1600">
                          <a:effectLst/>
                        </a:rPr>
                        <a:t>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gridSpan="3">
                  <a:txBody>
                    <a:bodyPr/>
                    <a:lstStyle/>
                    <a:p>
                      <a:pPr>
                        <a:lnSpc>
                          <a:spcPct val="107000"/>
                        </a:lnSpc>
                        <a:spcAft>
                          <a:spcPts val="800"/>
                        </a:spcAft>
                      </a:pPr>
                      <a:r>
                        <a:rPr lang="en-AU" sz="1600">
                          <a:effectLst/>
                        </a:rPr>
                        <a:t>Unmatched sample mean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gridSpan="3">
                  <a:txBody>
                    <a:bodyPr/>
                    <a:lstStyle/>
                    <a:p>
                      <a:pPr>
                        <a:lnSpc>
                          <a:spcPct val="107000"/>
                        </a:lnSpc>
                        <a:spcAft>
                          <a:spcPts val="800"/>
                        </a:spcAft>
                      </a:pPr>
                      <a:r>
                        <a:rPr lang="en-AU" sz="1600">
                          <a:effectLst/>
                        </a:rPr>
                        <a:t>Matched sample mean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387053616"/>
                  </a:ext>
                </a:extLst>
              </a:tr>
              <a:tr h="989817">
                <a:tc>
                  <a:txBody>
                    <a:bodyPr/>
                    <a:lstStyle/>
                    <a:p>
                      <a:pPr>
                        <a:lnSpc>
                          <a:spcPct val="107000"/>
                        </a:lnSpc>
                        <a:spcAft>
                          <a:spcPts val="800"/>
                        </a:spcAft>
                      </a:pPr>
                      <a:r>
                        <a:rPr lang="en-AU" sz="1600" dirty="0">
                          <a:effectLst/>
                        </a:rPr>
                        <a:t> </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dirty="0">
                          <a:effectLst/>
                        </a:rPr>
                        <a:t>Smoke</a:t>
                      </a:r>
                    </a:p>
                    <a:p>
                      <a:pPr>
                        <a:lnSpc>
                          <a:spcPct val="107000"/>
                        </a:lnSpc>
                        <a:spcAft>
                          <a:spcPts val="800"/>
                        </a:spcAft>
                      </a:pPr>
                      <a:r>
                        <a:rPr lang="en-AU" sz="1600" dirty="0">
                          <a:effectLst/>
                        </a:rPr>
                        <a:t>(N = 974)</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Not smoke</a:t>
                      </a:r>
                    </a:p>
                    <a:p>
                      <a:pPr>
                        <a:lnSpc>
                          <a:spcPct val="107000"/>
                        </a:lnSpc>
                        <a:spcAft>
                          <a:spcPts val="800"/>
                        </a:spcAft>
                      </a:pPr>
                      <a:r>
                        <a:rPr lang="en-AU" sz="1600">
                          <a:effectLst/>
                        </a:rPr>
                        <a:t>(N = 7026)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Standardised mean difference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Smoke</a:t>
                      </a:r>
                    </a:p>
                    <a:p>
                      <a:pPr>
                        <a:lnSpc>
                          <a:spcPct val="107000"/>
                        </a:lnSpc>
                        <a:spcAft>
                          <a:spcPts val="800"/>
                        </a:spcAft>
                      </a:pPr>
                      <a:r>
                        <a:rPr lang="en-AU" sz="1600">
                          <a:effectLst/>
                        </a:rPr>
                        <a:t>(N = 974)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Not smoke</a:t>
                      </a:r>
                    </a:p>
                    <a:p>
                      <a:pPr>
                        <a:lnSpc>
                          <a:spcPct val="107000"/>
                        </a:lnSpc>
                        <a:spcAft>
                          <a:spcPts val="800"/>
                        </a:spcAft>
                      </a:pPr>
                      <a:r>
                        <a:rPr lang="en-AU" sz="1600">
                          <a:effectLst/>
                        </a:rPr>
                        <a:t>(N = 974)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Standardised mean difference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300349370"/>
                  </a:ext>
                </a:extLst>
              </a:tr>
              <a:tr h="241107">
                <a:tc>
                  <a:txBody>
                    <a:bodyPr/>
                    <a:lstStyle/>
                    <a:p>
                      <a:pPr>
                        <a:lnSpc>
                          <a:spcPct val="107000"/>
                        </a:lnSpc>
                        <a:spcAft>
                          <a:spcPts val="800"/>
                        </a:spcAft>
                      </a:pPr>
                      <a:r>
                        <a:rPr lang="en-AU" sz="1600">
                          <a:effectLst/>
                        </a:rPr>
                        <a:t>Male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0.494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0.442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0.104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0.494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0.475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417586714"/>
                  </a:ext>
                </a:extLst>
              </a:tr>
              <a:tr h="446534">
                <a:tc>
                  <a:txBody>
                    <a:bodyPr/>
                    <a:lstStyle/>
                    <a:p>
                      <a:pPr>
                        <a:lnSpc>
                          <a:spcPct val="107000"/>
                        </a:lnSpc>
                        <a:spcAft>
                          <a:spcPts val="800"/>
                        </a:spcAft>
                      </a:pPr>
                      <a:r>
                        <a:rPr lang="en-AU" sz="1600" dirty="0">
                          <a:effectLst/>
                        </a:rPr>
                        <a:t>Indigenous status</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0.052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0.157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0.052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0.048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672080152"/>
                  </a:ext>
                </a:extLst>
              </a:tr>
              <a:tr h="0">
                <a:tc>
                  <a:txBody>
                    <a:bodyPr/>
                    <a:lstStyle/>
                    <a:p>
                      <a:pPr>
                        <a:lnSpc>
                          <a:spcPct val="107000"/>
                        </a:lnSpc>
                        <a:spcAft>
                          <a:spcPts val="800"/>
                        </a:spcAft>
                      </a:pPr>
                      <a:r>
                        <a:rPr lang="en-AU" sz="1600">
                          <a:effectLst/>
                        </a:rPr>
                        <a:t>Finished high school</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0.422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0.638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dirty="0">
                          <a:effectLst/>
                        </a:rPr>
                        <a:t>-0.437</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0.422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0.436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-0.029</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322301232"/>
                  </a:ext>
                </a:extLst>
              </a:tr>
              <a:tr h="241107">
                <a:tc>
                  <a:txBody>
                    <a:bodyPr/>
                    <a:lstStyle/>
                    <a:p>
                      <a:pPr>
                        <a:lnSpc>
                          <a:spcPct val="107000"/>
                        </a:lnSpc>
                        <a:spcAft>
                          <a:spcPts val="800"/>
                        </a:spcAft>
                      </a:pPr>
                      <a:r>
                        <a:rPr lang="en-AU" sz="1600">
                          <a:effectLst/>
                        </a:rPr>
                        <a:t>Partnered</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0.463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0.691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0.463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0.444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0.039</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576149785"/>
                  </a:ext>
                </a:extLst>
              </a:tr>
              <a:tr h="241107">
                <a:tc>
                  <a:txBody>
                    <a:bodyPr/>
                    <a:lstStyle/>
                    <a:p>
                      <a:pPr>
                        <a:lnSpc>
                          <a:spcPct val="107000"/>
                        </a:lnSpc>
                        <a:spcAft>
                          <a:spcPts val="800"/>
                        </a:spcAft>
                      </a:pPr>
                      <a:r>
                        <a:rPr lang="en-AU" sz="1600">
                          <a:effectLst/>
                        </a:rPr>
                        <a:t>Regionality</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extLst>
                  <a:ext uri="{0D108BD9-81ED-4DB2-BD59-A6C34878D82A}">
                    <a16:rowId xmlns:a16="http://schemas.microsoft.com/office/drawing/2014/main" val="912609050"/>
                  </a:ext>
                </a:extLst>
              </a:tr>
              <a:tr h="241107">
                <a:tc>
                  <a:txBody>
                    <a:bodyPr/>
                    <a:lstStyle/>
                    <a:p>
                      <a:pPr>
                        <a:lnSpc>
                          <a:spcPct val="107000"/>
                        </a:lnSpc>
                        <a:spcAft>
                          <a:spcPts val="800"/>
                        </a:spcAft>
                      </a:pPr>
                      <a:r>
                        <a:rPr lang="en-AU" sz="1600">
                          <a:effectLst/>
                        </a:rPr>
                        <a:t> Major cities</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0.585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0.677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-0.187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0.585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0.587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-0.004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699191253"/>
                  </a:ext>
                </a:extLst>
              </a:tr>
              <a:tr h="241107">
                <a:tc>
                  <a:txBody>
                    <a:bodyPr/>
                    <a:lstStyle/>
                    <a:p>
                      <a:pPr>
                        <a:lnSpc>
                          <a:spcPct val="107000"/>
                        </a:lnSpc>
                        <a:spcAft>
                          <a:spcPts val="800"/>
                        </a:spcAft>
                      </a:pPr>
                      <a:r>
                        <a:rPr lang="en-AU" sz="1600">
                          <a:effectLst/>
                        </a:rPr>
                        <a:t> Inner regional</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0.190</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0.067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0.232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850794482"/>
                  </a:ext>
                </a:extLst>
              </a:tr>
              <a:tr h="446534">
                <a:tc>
                  <a:txBody>
                    <a:bodyPr/>
                    <a:lstStyle/>
                    <a:p>
                      <a:pPr>
                        <a:lnSpc>
                          <a:spcPct val="107000"/>
                        </a:lnSpc>
                        <a:spcAft>
                          <a:spcPts val="800"/>
                        </a:spcAft>
                      </a:pPr>
                      <a:r>
                        <a:rPr lang="en-AU" sz="1600">
                          <a:effectLst/>
                        </a:rPr>
                        <a:t> Outer regional or more remote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0.133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0.162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0.181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0.041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404311997"/>
                  </a:ext>
                </a:extLst>
              </a:tr>
              <a:tr h="146278">
                <a:tc>
                  <a:txBody>
                    <a:bodyPr/>
                    <a:lstStyle/>
                    <a:p>
                      <a:pPr>
                        <a:lnSpc>
                          <a:spcPct val="107000"/>
                        </a:lnSpc>
                        <a:spcAft>
                          <a:spcPts val="800"/>
                        </a:spcAft>
                      </a:pPr>
                      <a:r>
                        <a:rPr lang="en-AU" sz="1600">
                          <a:effectLst/>
                        </a:rPr>
                        <a:t>English speaking</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0.913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0.223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0.954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0.021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568154223"/>
                  </a:ext>
                </a:extLst>
              </a:tr>
              <a:tr h="265990">
                <a:tc>
                  <a:txBody>
                    <a:bodyPr/>
                    <a:lstStyle/>
                    <a:p>
                      <a:pPr>
                        <a:lnSpc>
                          <a:spcPct val="107000"/>
                        </a:lnSpc>
                        <a:spcAft>
                          <a:spcPts val="800"/>
                        </a:spcAft>
                      </a:pPr>
                      <a:r>
                        <a:rPr lang="en-AU" sz="1600">
                          <a:effectLst/>
                        </a:rPr>
                        <a:t>Risky alcohol use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0.643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0.541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0.643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0.640</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491214916"/>
                  </a:ext>
                </a:extLst>
              </a:tr>
              <a:tr h="241107">
                <a:tc>
                  <a:txBody>
                    <a:bodyPr/>
                    <a:lstStyle/>
                    <a:p>
                      <a:pPr>
                        <a:lnSpc>
                          <a:spcPct val="107000"/>
                        </a:lnSpc>
                        <a:spcAft>
                          <a:spcPts val="800"/>
                        </a:spcAft>
                      </a:pPr>
                      <a:r>
                        <a:rPr lang="en-AU" sz="1600">
                          <a:effectLst/>
                        </a:rPr>
                        <a:t>Age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51.606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53.782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-0.168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51.606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51.298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dirty="0">
                          <a:effectLst/>
                        </a:rPr>
                        <a:t>0.024</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926815811"/>
                  </a:ext>
                </a:extLst>
              </a:tr>
            </a:tbl>
          </a:graphicData>
        </a:graphic>
      </p:graphicFrame>
    </p:spTree>
    <p:extLst>
      <p:ext uri="{BB962C8B-B14F-4D97-AF65-F5344CB8AC3E}">
        <p14:creationId xmlns:p14="http://schemas.microsoft.com/office/powerpoint/2010/main" val="2832389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F698-8324-4843-ABC9-D95D74531223}"/>
              </a:ext>
            </a:extLst>
          </p:cNvPr>
          <p:cNvSpPr>
            <a:spLocks noGrp="1"/>
          </p:cNvSpPr>
          <p:nvPr>
            <p:ph type="title"/>
          </p:nvPr>
        </p:nvSpPr>
        <p:spPr/>
        <p:txBody>
          <a:bodyPr/>
          <a:lstStyle/>
          <a:p>
            <a:r>
              <a:rPr lang="en-AU" dirty="0"/>
              <a:t>Advantage of matching</a:t>
            </a:r>
          </a:p>
        </p:txBody>
      </p:sp>
      <p:sp>
        <p:nvSpPr>
          <p:cNvPr id="3" name="Content Placeholder 2">
            <a:extLst>
              <a:ext uri="{FF2B5EF4-FFF2-40B4-BE49-F238E27FC236}">
                <a16:creationId xmlns:a16="http://schemas.microsoft.com/office/drawing/2014/main" id="{DA5DB410-FE00-4495-B388-796921A883DD}"/>
              </a:ext>
            </a:extLst>
          </p:cNvPr>
          <p:cNvSpPr>
            <a:spLocks noGrp="1"/>
          </p:cNvSpPr>
          <p:nvPr>
            <p:ph idx="1"/>
          </p:nvPr>
        </p:nvSpPr>
        <p:spPr/>
        <p:txBody>
          <a:bodyPr>
            <a:normAutofit/>
          </a:bodyPr>
          <a:lstStyle/>
          <a:p>
            <a:r>
              <a:rPr lang="en-AU" dirty="0"/>
              <a:t>Clearly separate the “design” and “analysis” phase.</a:t>
            </a:r>
          </a:p>
          <a:p>
            <a:pPr lvl="1"/>
            <a:r>
              <a:rPr lang="en-AU" dirty="0"/>
              <a:t>Calculating propensity score can be considered as the “design” phase, like the randomisation phase in RCTs.</a:t>
            </a:r>
          </a:p>
          <a:p>
            <a:pPr lvl="1"/>
            <a:r>
              <a:rPr lang="en-AU" dirty="0"/>
              <a:t>Outcome is not used in the matching procedures</a:t>
            </a:r>
          </a:p>
          <a:p>
            <a:pPr lvl="1"/>
            <a:r>
              <a:rPr lang="en-AU" dirty="0"/>
              <a:t>A researchers can fit many models to the data and pick the one that produce the best balance.</a:t>
            </a:r>
          </a:p>
          <a:p>
            <a:pPr lvl="1"/>
            <a:r>
              <a:rPr lang="en-AU" dirty="0"/>
              <a:t>The researchers proceed to the “analysis” phase only when a good balance is achieved.</a:t>
            </a:r>
          </a:p>
          <a:p>
            <a:pPr lvl="1"/>
            <a:r>
              <a:rPr lang="en-AU" dirty="0"/>
              <a:t>Reduce the temptation to cherry-pick a model that produces the desired conclusion</a:t>
            </a:r>
          </a:p>
          <a:p>
            <a:pPr lvl="1"/>
            <a:endParaRPr lang="en-AU" dirty="0"/>
          </a:p>
        </p:txBody>
      </p:sp>
    </p:spTree>
    <p:extLst>
      <p:ext uri="{BB962C8B-B14F-4D97-AF65-F5344CB8AC3E}">
        <p14:creationId xmlns:p14="http://schemas.microsoft.com/office/powerpoint/2010/main" val="386175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E2E2-5AF9-460F-AB44-9EB56E85CB7C}"/>
              </a:ext>
            </a:extLst>
          </p:cNvPr>
          <p:cNvSpPr>
            <a:spLocks noGrp="1"/>
          </p:cNvSpPr>
          <p:nvPr>
            <p:ph type="title"/>
          </p:nvPr>
        </p:nvSpPr>
        <p:spPr/>
        <p:txBody>
          <a:bodyPr/>
          <a:lstStyle/>
          <a:p>
            <a:r>
              <a:rPr lang="en-AU" dirty="0"/>
              <a:t>Software for today’s workshop</a:t>
            </a:r>
          </a:p>
        </p:txBody>
      </p:sp>
      <p:sp>
        <p:nvSpPr>
          <p:cNvPr id="3" name="Content Placeholder 2">
            <a:extLst>
              <a:ext uri="{FF2B5EF4-FFF2-40B4-BE49-F238E27FC236}">
                <a16:creationId xmlns:a16="http://schemas.microsoft.com/office/drawing/2014/main" id="{91257AF7-B887-463B-9D95-9AA7D58BA467}"/>
              </a:ext>
            </a:extLst>
          </p:cNvPr>
          <p:cNvSpPr>
            <a:spLocks noGrp="1"/>
          </p:cNvSpPr>
          <p:nvPr>
            <p:ph idx="1"/>
          </p:nvPr>
        </p:nvSpPr>
        <p:spPr/>
        <p:txBody>
          <a:bodyPr/>
          <a:lstStyle/>
          <a:p>
            <a:r>
              <a:rPr lang="en-AU" dirty="0"/>
              <a:t>R</a:t>
            </a:r>
          </a:p>
          <a:p>
            <a:r>
              <a:rPr lang="en-AU" dirty="0"/>
              <a:t>RStudio</a:t>
            </a:r>
          </a:p>
          <a:p>
            <a:r>
              <a:rPr lang="en-AU" dirty="0" err="1"/>
              <a:t>StatsNotebook</a:t>
            </a:r>
            <a:r>
              <a:rPr lang="en-AU" dirty="0"/>
              <a:t> (Windows only)</a:t>
            </a:r>
          </a:p>
          <a:p>
            <a:endParaRPr lang="en-AU" dirty="0"/>
          </a:p>
          <a:p>
            <a:endParaRPr lang="en-AU" dirty="0"/>
          </a:p>
        </p:txBody>
      </p:sp>
    </p:spTree>
    <p:extLst>
      <p:ext uri="{BB962C8B-B14F-4D97-AF65-F5344CB8AC3E}">
        <p14:creationId xmlns:p14="http://schemas.microsoft.com/office/powerpoint/2010/main" val="508203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F698-8324-4843-ABC9-D95D74531223}"/>
              </a:ext>
            </a:extLst>
          </p:cNvPr>
          <p:cNvSpPr>
            <a:spLocks noGrp="1"/>
          </p:cNvSpPr>
          <p:nvPr>
            <p:ph type="title"/>
          </p:nvPr>
        </p:nvSpPr>
        <p:spPr/>
        <p:txBody>
          <a:bodyPr/>
          <a:lstStyle/>
          <a:p>
            <a:r>
              <a:rPr lang="en-AU" dirty="0"/>
              <a:t>Advantage of matching</a:t>
            </a:r>
          </a:p>
        </p:txBody>
      </p:sp>
      <p:sp>
        <p:nvSpPr>
          <p:cNvPr id="3" name="Content Placeholder 2">
            <a:extLst>
              <a:ext uri="{FF2B5EF4-FFF2-40B4-BE49-F238E27FC236}">
                <a16:creationId xmlns:a16="http://schemas.microsoft.com/office/drawing/2014/main" id="{DA5DB410-FE00-4495-B388-796921A883DD}"/>
              </a:ext>
            </a:extLst>
          </p:cNvPr>
          <p:cNvSpPr>
            <a:spLocks noGrp="1"/>
          </p:cNvSpPr>
          <p:nvPr>
            <p:ph idx="1"/>
          </p:nvPr>
        </p:nvSpPr>
        <p:spPr/>
        <p:txBody>
          <a:bodyPr>
            <a:normAutofit/>
          </a:bodyPr>
          <a:lstStyle/>
          <a:p>
            <a:r>
              <a:rPr lang="en-AU" dirty="0"/>
              <a:t>In regression analysis, the researchers can only hope that adding covariates into the model can adjust for potential confounding effect from other variables</a:t>
            </a:r>
          </a:p>
          <a:p>
            <a:r>
              <a:rPr lang="en-AU" dirty="0"/>
              <a:t>In matching, the researchers can specifically check whether balance is achieved,</a:t>
            </a:r>
          </a:p>
          <a:p>
            <a:pPr lvl="1"/>
            <a:r>
              <a:rPr lang="en-AU" dirty="0"/>
              <a:t>Even if balance is not achieved, the researchers can evaluate how bad the imbalance is, and can inform future data collection.</a:t>
            </a:r>
          </a:p>
          <a:p>
            <a:pPr lvl="1"/>
            <a:endParaRPr lang="en-AU" dirty="0"/>
          </a:p>
        </p:txBody>
      </p:sp>
    </p:spTree>
    <p:extLst>
      <p:ext uri="{BB962C8B-B14F-4D97-AF65-F5344CB8AC3E}">
        <p14:creationId xmlns:p14="http://schemas.microsoft.com/office/powerpoint/2010/main" val="1803180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7579-E3D8-4180-B583-BD18A399D552}"/>
              </a:ext>
            </a:extLst>
          </p:cNvPr>
          <p:cNvSpPr>
            <a:spLocks noGrp="1"/>
          </p:cNvSpPr>
          <p:nvPr>
            <p:ph type="title"/>
          </p:nvPr>
        </p:nvSpPr>
        <p:spPr/>
        <p:txBody>
          <a:bodyPr/>
          <a:lstStyle/>
          <a:p>
            <a:r>
              <a:rPr lang="en-AU" dirty="0"/>
              <a:t>Second stage</a:t>
            </a:r>
          </a:p>
        </p:txBody>
      </p:sp>
      <p:sp>
        <p:nvSpPr>
          <p:cNvPr id="3" name="Content Placeholder 2">
            <a:extLst>
              <a:ext uri="{FF2B5EF4-FFF2-40B4-BE49-F238E27FC236}">
                <a16:creationId xmlns:a16="http://schemas.microsoft.com/office/drawing/2014/main" id="{60729F0B-B489-457B-9CD7-C13C4CF16BB7}"/>
              </a:ext>
            </a:extLst>
          </p:cNvPr>
          <p:cNvSpPr>
            <a:spLocks noGrp="1"/>
          </p:cNvSpPr>
          <p:nvPr>
            <p:ph idx="1"/>
          </p:nvPr>
        </p:nvSpPr>
        <p:spPr/>
        <p:txBody>
          <a:bodyPr/>
          <a:lstStyle/>
          <a:p>
            <a:r>
              <a:rPr lang="en-AU" dirty="0"/>
              <a:t>A simple regression analysis using the matched sample</a:t>
            </a:r>
          </a:p>
          <a:p>
            <a:pPr lvl="1"/>
            <a:r>
              <a:rPr lang="en-AU" dirty="0"/>
              <a:t>The DV is regressed on the IV, other covariates are not necessary. Cluster-robust standard error is required to account for the matching procedure.</a:t>
            </a:r>
          </a:p>
          <a:p>
            <a:pPr lvl="1"/>
            <a:r>
              <a:rPr lang="en-AU" dirty="0"/>
              <a:t>Adding covariates can produce “doubly robust” estimates</a:t>
            </a:r>
          </a:p>
          <a:p>
            <a:pPr lvl="2"/>
            <a:r>
              <a:rPr lang="en-AU" dirty="0"/>
              <a:t>As long as one of the model is correctly specified (either the propensity score model or the regression model), the effect estimate will be unbiased.</a:t>
            </a:r>
          </a:p>
          <a:p>
            <a:pPr lvl="1"/>
            <a:endParaRPr lang="en-AU" dirty="0"/>
          </a:p>
        </p:txBody>
      </p:sp>
    </p:spTree>
    <p:extLst>
      <p:ext uri="{BB962C8B-B14F-4D97-AF65-F5344CB8AC3E}">
        <p14:creationId xmlns:p14="http://schemas.microsoft.com/office/powerpoint/2010/main" val="2479191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4F02-396F-90D3-96EE-70F7E6E7FDF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488AF88-4B18-8C70-F998-9C236267577F}"/>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830171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What variables should we adjust for?</a:t>
            </a:r>
            <a:br>
              <a:rPr lang="en-US" sz="2400" dirty="0"/>
            </a:br>
            <a:r>
              <a:rPr lang="en-US" sz="1200" dirty="0"/>
              <a:t>A short introduction to directed acyclic </a:t>
            </a:r>
            <a:r>
              <a:rPr lang="en-US" sz="1200" dirty="0" err="1"/>
              <a:t>graphS</a:t>
            </a:r>
            <a:endParaRPr lang="en-US" sz="12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112579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F863-83FC-EE91-7EF4-52BFE5509335}"/>
              </a:ext>
            </a:extLst>
          </p:cNvPr>
          <p:cNvSpPr>
            <a:spLocks noGrp="1"/>
          </p:cNvSpPr>
          <p:nvPr>
            <p:ph type="title"/>
          </p:nvPr>
        </p:nvSpPr>
        <p:spPr/>
        <p:txBody>
          <a:bodyPr/>
          <a:lstStyle/>
          <a:p>
            <a:r>
              <a:rPr lang="en-US" dirty="0"/>
              <a:t>Key reference</a:t>
            </a:r>
            <a:endParaRPr lang="en-AU" dirty="0"/>
          </a:p>
        </p:txBody>
      </p:sp>
      <p:sp>
        <p:nvSpPr>
          <p:cNvPr id="3" name="Content Placeholder 2">
            <a:extLst>
              <a:ext uri="{FF2B5EF4-FFF2-40B4-BE49-F238E27FC236}">
                <a16:creationId xmlns:a16="http://schemas.microsoft.com/office/drawing/2014/main" id="{D382BDC5-55A0-8350-1212-1FDE313E5FA5}"/>
              </a:ext>
            </a:extLst>
          </p:cNvPr>
          <p:cNvSpPr>
            <a:spLocks noGrp="1"/>
          </p:cNvSpPr>
          <p:nvPr>
            <p:ph idx="1"/>
          </p:nvPr>
        </p:nvSpPr>
        <p:spPr/>
        <p:txBody>
          <a:bodyPr/>
          <a:lstStyle/>
          <a:p>
            <a:r>
              <a:rPr lang="en-US" dirty="0"/>
              <a:t>Pearl, </a:t>
            </a:r>
            <a:r>
              <a:rPr lang="en-US" dirty="0" err="1"/>
              <a:t>Glymour</a:t>
            </a:r>
            <a:r>
              <a:rPr lang="en-US" dirty="0"/>
              <a:t> and Jewell (2016). Causal inference in statistics, A Primer.</a:t>
            </a:r>
          </a:p>
          <a:p>
            <a:r>
              <a:rPr lang="en-US" dirty="0"/>
              <a:t>Pearl and </a:t>
            </a:r>
            <a:r>
              <a:rPr lang="en-US" dirty="0" err="1"/>
              <a:t>MacKenzie</a:t>
            </a:r>
            <a:r>
              <a:rPr lang="en-US" dirty="0"/>
              <a:t> (2019). The book of why. The new science of cause and effect.</a:t>
            </a:r>
            <a:endParaRPr lang="en-AU" dirty="0"/>
          </a:p>
        </p:txBody>
      </p:sp>
    </p:spTree>
    <p:extLst>
      <p:ext uri="{BB962C8B-B14F-4D97-AF65-F5344CB8AC3E}">
        <p14:creationId xmlns:p14="http://schemas.microsoft.com/office/powerpoint/2010/main" val="218117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E25C-353E-7E20-8613-421F281B3613}"/>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3D33A5D0-C4DC-619C-8A5C-C697293AE257}"/>
              </a:ext>
            </a:extLst>
          </p:cNvPr>
          <p:cNvSpPr>
            <a:spLocks noGrp="1"/>
          </p:cNvSpPr>
          <p:nvPr>
            <p:ph idx="1"/>
          </p:nvPr>
        </p:nvSpPr>
        <p:spPr>
          <a:xfrm>
            <a:off x="1371600" y="2352173"/>
            <a:ext cx="9601200" cy="3581400"/>
          </a:xfrm>
        </p:spPr>
        <p:txBody>
          <a:bodyPr/>
          <a:lstStyle/>
          <a:p>
            <a:r>
              <a:rPr lang="en-US" dirty="0"/>
              <a:t>We record the recovery rates of 700 patients who were given access to a drug. A total of 350 patients chose to take the drug and 350 patients did not. </a:t>
            </a:r>
          </a:p>
          <a:p>
            <a:r>
              <a:rPr lang="en-US" dirty="0"/>
              <a:t>Would you recommend this drug? </a:t>
            </a:r>
            <a:br>
              <a:rPr lang="en-US" dirty="0"/>
            </a:br>
            <a:br>
              <a:rPr lang="en-US" dirty="0"/>
            </a:br>
            <a:endParaRPr lang="en-AU" dirty="0"/>
          </a:p>
        </p:txBody>
      </p:sp>
      <p:graphicFrame>
        <p:nvGraphicFramePr>
          <p:cNvPr id="4" name="Table 4">
            <a:extLst>
              <a:ext uri="{FF2B5EF4-FFF2-40B4-BE49-F238E27FC236}">
                <a16:creationId xmlns:a16="http://schemas.microsoft.com/office/drawing/2014/main" id="{70078FF5-924C-096D-DDA3-B617FF5EFFF2}"/>
              </a:ext>
            </a:extLst>
          </p:cNvPr>
          <p:cNvGraphicFramePr>
            <a:graphicFrameLocks noGrp="1"/>
          </p:cNvGraphicFramePr>
          <p:nvPr>
            <p:extLst>
              <p:ext uri="{D42A27DB-BD31-4B8C-83A1-F6EECF244321}">
                <p14:modId xmlns:p14="http://schemas.microsoft.com/office/powerpoint/2010/main" val="1624112254"/>
              </p:ext>
            </p:extLst>
          </p:nvPr>
        </p:nvGraphicFramePr>
        <p:xfrm>
          <a:off x="1371600" y="3569146"/>
          <a:ext cx="9908006" cy="2544900"/>
        </p:xfrm>
        <a:graphic>
          <a:graphicData uri="http://schemas.openxmlformats.org/drawingml/2006/table">
            <a:tbl>
              <a:tblPr firstRow="1" bandRow="1">
                <a:tableStyleId>{5C22544A-7EE6-4342-B048-85BDC9FD1C3A}</a:tableStyleId>
              </a:tblPr>
              <a:tblGrid>
                <a:gridCol w="2563914">
                  <a:extLst>
                    <a:ext uri="{9D8B030D-6E8A-4147-A177-3AD203B41FA5}">
                      <a16:colId xmlns:a16="http://schemas.microsoft.com/office/drawing/2014/main" val="1923344186"/>
                    </a:ext>
                  </a:extLst>
                </a:gridCol>
                <a:gridCol w="3662734">
                  <a:extLst>
                    <a:ext uri="{9D8B030D-6E8A-4147-A177-3AD203B41FA5}">
                      <a16:colId xmlns:a16="http://schemas.microsoft.com/office/drawing/2014/main" val="1790631275"/>
                    </a:ext>
                  </a:extLst>
                </a:gridCol>
                <a:gridCol w="3681358">
                  <a:extLst>
                    <a:ext uri="{9D8B030D-6E8A-4147-A177-3AD203B41FA5}">
                      <a16:colId xmlns:a16="http://schemas.microsoft.com/office/drawing/2014/main" val="2243212282"/>
                    </a:ext>
                  </a:extLst>
                </a:gridCol>
              </a:tblGrid>
              <a:tr h="636225">
                <a:tc>
                  <a:txBody>
                    <a:bodyPr/>
                    <a:lstStyle/>
                    <a:p>
                      <a:endParaRPr lang="en-AU" dirty="0"/>
                    </a:p>
                  </a:txBody>
                  <a:tcPr/>
                </a:tc>
                <a:tc>
                  <a:txBody>
                    <a:bodyPr/>
                    <a:lstStyle/>
                    <a:p>
                      <a:r>
                        <a:rPr lang="en-US" dirty="0"/>
                        <a:t>Drug</a:t>
                      </a:r>
                      <a:endParaRPr lang="en-AU" dirty="0"/>
                    </a:p>
                  </a:txBody>
                  <a:tcPr/>
                </a:tc>
                <a:tc>
                  <a:txBody>
                    <a:bodyPr/>
                    <a:lstStyle/>
                    <a:p>
                      <a:r>
                        <a:rPr lang="en-US" dirty="0"/>
                        <a:t>No drug</a:t>
                      </a:r>
                      <a:endParaRPr lang="en-AU" dirty="0"/>
                    </a:p>
                  </a:txBody>
                  <a:tcPr/>
                </a:tc>
                <a:extLst>
                  <a:ext uri="{0D108BD9-81ED-4DB2-BD59-A6C34878D82A}">
                    <a16:rowId xmlns:a16="http://schemas.microsoft.com/office/drawing/2014/main" val="1528985740"/>
                  </a:ext>
                </a:extLst>
              </a:tr>
              <a:tr h="636225">
                <a:tc>
                  <a:txBody>
                    <a:bodyPr/>
                    <a:lstStyle/>
                    <a:p>
                      <a:r>
                        <a:rPr lang="en-US" dirty="0"/>
                        <a:t>Men</a:t>
                      </a:r>
                      <a:endParaRPr lang="en-AU" dirty="0"/>
                    </a:p>
                  </a:txBody>
                  <a:tcPr/>
                </a:tc>
                <a:tc>
                  <a:txBody>
                    <a:bodyPr/>
                    <a:lstStyle/>
                    <a:p>
                      <a:r>
                        <a:rPr lang="en-US" dirty="0"/>
                        <a:t>81 out of 87 recovered (93%)</a:t>
                      </a:r>
                      <a:endParaRPr lang="en-AU" dirty="0"/>
                    </a:p>
                  </a:txBody>
                  <a:tcPr/>
                </a:tc>
                <a:tc>
                  <a:txBody>
                    <a:bodyPr/>
                    <a:lstStyle/>
                    <a:p>
                      <a:r>
                        <a:rPr lang="en-US" dirty="0"/>
                        <a:t>234 out of 270 recovered (87%)</a:t>
                      </a:r>
                      <a:endParaRPr lang="en-AU" dirty="0"/>
                    </a:p>
                  </a:txBody>
                  <a:tcPr/>
                </a:tc>
                <a:extLst>
                  <a:ext uri="{0D108BD9-81ED-4DB2-BD59-A6C34878D82A}">
                    <a16:rowId xmlns:a16="http://schemas.microsoft.com/office/drawing/2014/main" val="2638625150"/>
                  </a:ext>
                </a:extLst>
              </a:tr>
              <a:tr h="636225">
                <a:tc>
                  <a:txBody>
                    <a:bodyPr/>
                    <a:lstStyle/>
                    <a:p>
                      <a:r>
                        <a:rPr lang="en-US" dirty="0"/>
                        <a:t>Women</a:t>
                      </a:r>
                      <a:endParaRPr lang="en-AU" dirty="0"/>
                    </a:p>
                  </a:txBody>
                  <a:tcPr/>
                </a:tc>
                <a:tc>
                  <a:txBody>
                    <a:bodyPr/>
                    <a:lstStyle/>
                    <a:p>
                      <a:r>
                        <a:rPr lang="en-US" dirty="0"/>
                        <a:t>192 out of 263 recovered (73%)</a:t>
                      </a:r>
                      <a:endParaRPr lang="en-AU" dirty="0"/>
                    </a:p>
                  </a:txBody>
                  <a:tcPr/>
                </a:tc>
                <a:tc>
                  <a:txBody>
                    <a:bodyPr/>
                    <a:lstStyle/>
                    <a:p>
                      <a:r>
                        <a:rPr lang="en-US" dirty="0"/>
                        <a:t>55 out of 80 recovered (69%)</a:t>
                      </a:r>
                      <a:endParaRPr lang="en-AU" dirty="0"/>
                    </a:p>
                  </a:txBody>
                  <a:tcPr/>
                </a:tc>
                <a:extLst>
                  <a:ext uri="{0D108BD9-81ED-4DB2-BD59-A6C34878D82A}">
                    <a16:rowId xmlns:a16="http://schemas.microsoft.com/office/drawing/2014/main" val="2129388018"/>
                  </a:ext>
                </a:extLst>
              </a:tr>
              <a:tr h="636225">
                <a:tc>
                  <a:txBody>
                    <a:bodyPr/>
                    <a:lstStyle/>
                    <a:p>
                      <a:r>
                        <a:rPr lang="en-US" dirty="0"/>
                        <a:t>Combined data</a:t>
                      </a:r>
                      <a:endParaRPr lang="en-AU" dirty="0"/>
                    </a:p>
                  </a:txBody>
                  <a:tcPr/>
                </a:tc>
                <a:tc>
                  <a:txBody>
                    <a:bodyPr/>
                    <a:lstStyle/>
                    <a:p>
                      <a:r>
                        <a:rPr lang="en-US" dirty="0"/>
                        <a:t>273 out of 350 recovered (78%)</a:t>
                      </a:r>
                      <a:endParaRPr lang="en-AU" dirty="0"/>
                    </a:p>
                  </a:txBody>
                  <a:tcPr/>
                </a:tc>
                <a:tc>
                  <a:txBody>
                    <a:bodyPr/>
                    <a:lstStyle/>
                    <a:p>
                      <a:r>
                        <a:rPr lang="en-US" dirty="0"/>
                        <a:t>289 out of 350 recovered (83%)</a:t>
                      </a:r>
                      <a:endParaRPr lang="en-AU" dirty="0"/>
                    </a:p>
                  </a:txBody>
                  <a:tcPr/>
                </a:tc>
                <a:extLst>
                  <a:ext uri="{0D108BD9-81ED-4DB2-BD59-A6C34878D82A}">
                    <a16:rowId xmlns:a16="http://schemas.microsoft.com/office/drawing/2014/main" val="3879721314"/>
                  </a:ext>
                </a:extLst>
              </a:tr>
            </a:tbl>
          </a:graphicData>
        </a:graphic>
      </p:graphicFrame>
    </p:spTree>
    <p:extLst>
      <p:ext uri="{BB962C8B-B14F-4D97-AF65-F5344CB8AC3E}">
        <p14:creationId xmlns:p14="http://schemas.microsoft.com/office/powerpoint/2010/main" val="17180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286-C20D-ACC9-B477-AA7B9ACA7CD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89C72CA-865F-2A95-6E1C-C08BCBB84CC3}"/>
              </a:ext>
            </a:extLst>
          </p:cNvPr>
          <p:cNvSpPr>
            <a:spLocks noGrp="1"/>
          </p:cNvSpPr>
          <p:nvPr>
            <p:ph idx="1"/>
          </p:nvPr>
        </p:nvSpPr>
        <p:spPr/>
        <p:txBody>
          <a:bodyPr/>
          <a:lstStyle/>
          <a:p>
            <a:r>
              <a:rPr lang="en-US" dirty="0"/>
              <a:t>A drug could affect recovery by lowering the blood pressure but it could also have a toxic effect. Blood pressure and recovery outcome were recorded at the end of the trial.</a:t>
            </a:r>
          </a:p>
          <a:p>
            <a:r>
              <a:rPr lang="en-US" dirty="0"/>
              <a:t>Would you recommend this drug?</a:t>
            </a:r>
            <a:br>
              <a:rPr lang="en-US" dirty="0"/>
            </a:br>
            <a:endParaRPr lang="en-AU" dirty="0"/>
          </a:p>
        </p:txBody>
      </p:sp>
      <p:graphicFrame>
        <p:nvGraphicFramePr>
          <p:cNvPr id="4" name="Table 3">
            <a:extLst>
              <a:ext uri="{FF2B5EF4-FFF2-40B4-BE49-F238E27FC236}">
                <a16:creationId xmlns:a16="http://schemas.microsoft.com/office/drawing/2014/main" id="{258E18ED-A22B-8AFC-2D0E-98F7E5A2523C}"/>
              </a:ext>
            </a:extLst>
          </p:cNvPr>
          <p:cNvGraphicFramePr>
            <a:graphicFrameLocks noGrp="1"/>
          </p:cNvGraphicFramePr>
          <p:nvPr>
            <p:extLst>
              <p:ext uri="{D42A27DB-BD31-4B8C-83A1-F6EECF244321}">
                <p14:modId xmlns:p14="http://schemas.microsoft.com/office/powerpoint/2010/main" val="3358886923"/>
              </p:ext>
            </p:extLst>
          </p:nvPr>
        </p:nvGraphicFramePr>
        <p:xfrm>
          <a:off x="1371600" y="3898231"/>
          <a:ext cx="9926053" cy="2571864"/>
        </p:xfrm>
        <a:graphic>
          <a:graphicData uri="http://schemas.openxmlformats.org/drawingml/2006/table">
            <a:tbl>
              <a:tblPr firstRow="1" bandRow="1">
                <a:tableStyleId>{5C22544A-7EE6-4342-B048-85BDC9FD1C3A}</a:tableStyleId>
              </a:tblPr>
              <a:tblGrid>
                <a:gridCol w="2568584">
                  <a:extLst>
                    <a:ext uri="{9D8B030D-6E8A-4147-A177-3AD203B41FA5}">
                      <a16:colId xmlns:a16="http://schemas.microsoft.com/office/drawing/2014/main" val="1435439192"/>
                    </a:ext>
                  </a:extLst>
                </a:gridCol>
                <a:gridCol w="3669406">
                  <a:extLst>
                    <a:ext uri="{9D8B030D-6E8A-4147-A177-3AD203B41FA5}">
                      <a16:colId xmlns:a16="http://schemas.microsoft.com/office/drawing/2014/main" val="2155640396"/>
                    </a:ext>
                  </a:extLst>
                </a:gridCol>
                <a:gridCol w="3688063">
                  <a:extLst>
                    <a:ext uri="{9D8B030D-6E8A-4147-A177-3AD203B41FA5}">
                      <a16:colId xmlns:a16="http://schemas.microsoft.com/office/drawing/2014/main" val="3202061224"/>
                    </a:ext>
                  </a:extLst>
                </a:gridCol>
              </a:tblGrid>
              <a:tr h="642966">
                <a:tc>
                  <a:txBody>
                    <a:bodyPr/>
                    <a:lstStyle/>
                    <a:p>
                      <a:endParaRPr lang="en-AU" dirty="0"/>
                    </a:p>
                  </a:txBody>
                  <a:tcPr/>
                </a:tc>
                <a:tc>
                  <a:txBody>
                    <a:bodyPr/>
                    <a:lstStyle/>
                    <a:p>
                      <a:r>
                        <a:rPr lang="en-US" dirty="0"/>
                        <a:t>Drug</a:t>
                      </a:r>
                      <a:endParaRPr lang="en-AU" dirty="0"/>
                    </a:p>
                  </a:txBody>
                  <a:tcPr/>
                </a:tc>
                <a:tc>
                  <a:txBody>
                    <a:bodyPr/>
                    <a:lstStyle/>
                    <a:p>
                      <a:r>
                        <a:rPr lang="en-US" dirty="0"/>
                        <a:t>No drug</a:t>
                      </a:r>
                      <a:endParaRPr lang="en-AU" dirty="0"/>
                    </a:p>
                  </a:txBody>
                  <a:tcPr/>
                </a:tc>
                <a:extLst>
                  <a:ext uri="{0D108BD9-81ED-4DB2-BD59-A6C34878D82A}">
                    <a16:rowId xmlns:a16="http://schemas.microsoft.com/office/drawing/2014/main" val="593978345"/>
                  </a:ext>
                </a:extLst>
              </a:tr>
              <a:tr h="642966">
                <a:tc>
                  <a:txBody>
                    <a:bodyPr/>
                    <a:lstStyle/>
                    <a:p>
                      <a:r>
                        <a:rPr lang="en-US" dirty="0"/>
                        <a:t>Low blood pressure</a:t>
                      </a:r>
                      <a:endParaRPr lang="en-AU" dirty="0"/>
                    </a:p>
                  </a:txBody>
                  <a:tcPr/>
                </a:tc>
                <a:tc>
                  <a:txBody>
                    <a:bodyPr/>
                    <a:lstStyle/>
                    <a:p>
                      <a:r>
                        <a:rPr lang="en-US" dirty="0"/>
                        <a:t>81 out of 87 recovered (93%)</a:t>
                      </a:r>
                      <a:endParaRPr lang="en-AU" dirty="0"/>
                    </a:p>
                  </a:txBody>
                  <a:tcPr/>
                </a:tc>
                <a:tc>
                  <a:txBody>
                    <a:bodyPr/>
                    <a:lstStyle/>
                    <a:p>
                      <a:r>
                        <a:rPr lang="en-US" dirty="0"/>
                        <a:t>234 out of 270 recovered (87%)</a:t>
                      </a:r>
                      <a:endParaRPr lang="en-AU" dirty="0"/>
                    </a:p>
                  </a:txBody>
                  <a:tcPr/>
                </a:tc>
                <a:extLst>
                  <a:ext uri="{0D108BD9-81ED-4DB2-BD59-A6C34878D82A}">
                    <a16:rowId xmlns:a16="http://schemas.microsoft.com/office/drawing/2014/main" val="667677627"/>
                  </a:ext>
                </a:extLst>
              </a:tr>
              <a:tr h="642966">
                <a:tc>
                  <a:txBody>
                    <a:bodyPr/>
                    <a:lstStyle/>
                    <a:p>
                      <a:r>
                        <a:rPr lang="en-US" dirty="0"/>
                        <a:t>High blood pressure</a:t>
                      </a:r>
                      <a:endParaRPr lang="en-AU" dirty="0"/>
                    </a:p>
                  </a:txBody>
                  <a:tcPr/>
                </a:tc>
                <a:tc>
                  <a:txBody>
                    <a:bodyPr/>
                    <a:lstStyle/>
                    <a:p>
                      <a:r>
                        <a:rPr lang="en-US" dirty="0"/>
                        <a:t>192 out of 263 recovered (73%)</a:t>
                      </a:r>
                      <a:endParaRPr lang="en-AU" dirty="0"/>
                    </a:p>
                  </a:txBody>
                  <a:tcPr/>
                </a:tc>
                <a:tc>
                  <a:txBody>
                    <a:bodyPr/>
                    <a:lstStyle/>
                    <a:p>
                      <a:r>
                        <a:rPr lang="en-US" dirty="0"/>
                        <a:t>55 out of 80 recovered (69%)</a:t>
                      </a:r>
                      <a:endParaRPr lang="en-AU" dirty="0"/>
                    </a:p>
                  </a:txBody>
                  <a:tcPr/>
                </a:tc>
                <a:extLst>
                  <a:ext uri="{0D108BD9-81ED-4DB2-BD59-A6C34878D82A}">
                    <a16:rowId xmlns:a16="http://schemas.microsoft.com/office/drawing/2014/main" val="2133299796"/>
                  </a:ext>
                </a:extLst>
              </a:tr>
              <a:tr h="642966">
                <a:tc>
                  <a:txBody>
                    <a:bodyPr/>
                    <a:lstStyle/>
                    <a:p>
                      <a:r>
                        <a:rPr lang="en-US" dirty="0"/>
                        <a:t>Combined data</a:t>
                      </a:r>
                      <a:endParaRPr lang="en-AU" dirty="0"/>
                    </a:p>
                  </a:txBody>
                  <a:tcPr/>
                </a:tc>
                <a:tc>
                  <a:txBody>
                    <a:bodyPr/>
                    <a:lstStyle/>
                    <a:p>
                      <a:r>
                        <a:rPr lang="en-US" dirty="0"/>
                        <a:t>273 out of 350 recovered (78%)</a:t>
                      </a:r>
                      <a:endParaRPr lang="en-AU" dirty="0"/>
                    </a:p>
                  </a:txBody>
                  <a:tcPr/>
                </a:tc>
                <a:tc>
                  <a:txBody>
                    <a:bodyPr/>
                    <a:lstStyle/>
                    <a:p>
                      <a:r>
                        <a:rPr lang="en-US" dirty="0"/>
                        <a:t>289 out of 350 recovered (83%)</a:t>
                      </a:r>
                      <a:endParaRPr lang="en-AU" dirty="0"/>
                    </a:p>
                  </a:txBody>
                  <a:tcPr/>
                </a:tc>
                <a:extLst>
                  <a:ext uri="{0D108BD9-81ED-4DB2-BD59-A6C34878D82A}">
                    <a16:rowId xmlns:a16="http://schemas.microsoft.com/office/drawing/2014/main" val="3591135063"/>
                  </a:ext>
                </a:extLst>
              </a:tr>
            </a:tbl>
          </a:graphicData>
        </a:graphic>
      </p:graphicFrame>
    </p:spTree>
    <p:extLst>
      <p:ext uri="{BB962C8B-B14F-4D97-AF65-F5344CB8AC3E}">
        <p14:creationId xmlns:p14="http://schemas.microsoft.com/office/powerpoint/2010/main" val="1569723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242F-C784-255F-4D73-4EAB1419190D}"/>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5626CB0-BA2C-7C74-FD50-261A719AB487}"/>
              </a:ext>
            </a:extLst>
          </p:cNvPr>
          <p:cNvSpPr>
            <a:spLocks noGrp="1"/>
          </p:cNvSpPr>
          <p:nvPr>
            <p:ph idx="1"/>
          </p:nvPr>
        </p:nvSpPr>
        <p:spPr/>
        <p:txBody>
          <a:bodyPr/>
          <a:lstStyle/>
          <a:p>
            <a:r>
              <a:rPr lang="en-US" dirty="0"/>
              <a:t>Multiple studies demonstrated that low birth-weight children born to smoking mothers have LOWER risk of infant mortality.</a:t>
            </a:r>
          </a:p>
          <a:p>
            <a:r>
              <a:rPr lang="en-US" dirty="0"/>
              <a:t>Smoking might be a good way to prevent infant mortality?</a:t>
            </a:r>
          </a:p>
          <a:p>
            <a:pPr lvl="1"/>
            <a:r>
              <a:rPr lang="en-US" dirty="0"/>
              <a:t>Maybe at least for some babies, having a smoking mother may be beneficial?</a:t>
            </a:r>
            <a:endParaRPr lang="en-AU" dirty="0"/>
          </a:p>
        </p:txBody>
      </p:sp>
    </p:spTree>
    <p:extLst>
      <p:ext uri="{BB962C8B-B14F-4D97-AF65-F5344CB8AC3E}">
        <p14:creationId xmlns:p14="http://schemas.microsoft.com/office/powerpoint/2010/main" val="4064440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3E21-BF03-FC35-D004-F3334A8F7579}"/>
              </a:ext>
            </a:extLst>
          </p:cNvPr>
          <p:cNvSpPr>
            <a:spLocks noGrp="1"/>
          </p:cNvSpPr>
          <p:nvPr>
            <p:ph type="title"/>
          </p:nvPr>
        </p:nvSpPr>
        <p:spPr/>
        <p:txBody>
          <a:bodyPr/>
          <a:lstStyle/>
          <a:p>
            <a:endParaRPr lang="en-AU"/>
          </a:p>
        </p:txBody>
      </p:sp>
      <p:pic>
        <p:nvPicPr>
          <p:cNvPr id="4" name="Content Placeholder 3">
            <a:extLst>
              <a:ext uri="{FF2B5EF4-FFF2-40B4-BE49-F238E27FC236}">
                <a16:creationId xmlns:a16="http://schemas.microsoft.com/office/drawing/2014/main" id="{84C50F25-FF94-669B-F76A-2167A7A77E3B}"/>
              </a:ext>
            </a:extLst>
          </p:cNvPr>
          <p:cNvPicPr>
            <a:picLocks noGrp="1" noChangeAspect="1"/>
          </p:cNvPicPr>
          <p:nvPr>
            <p:ph idx="1"/>
          </p:nvPr>
        </p:nvPicPr>
        <p:blipFill>
          <a:blip r:embed="rId2"/>
          <a:stretch>
            <a:fillRect/>
          </a:stretch>
        </p:blipFill>
        <p:spPr>
          <a:xfrm>
            <a:off x="851291" y="400867"/>
            <a:ext cx="4703902" cy="2120266"/>
          </a:xfrm>
          <a:prstGeom prst="rect">
            <a:avLst/>
          </a:prstGeom>
        </p:spPr>
      </p:pic>
      <p:pic>
        <p:nvPicPr>
          <p:cNvPr id="5" name="Picture 4">
            <a:extLst>
              <a:ext uri="{FF2B5EF4-FFF2-40B4-BE49-F238E27FC236}">
                <a16:creationId xmlns:a16="http://schemas.microsoft.com/office/drawing/2014/main" id="{07557B9E-13DC-C228-D72C-A5D69A2DB55B}"/>
              </a:ext>
            </a:extLst>
          </p:cNvPr>
          <p:cNvPicPr>
            <a:picLocks noChangeAspect="1"/>
          </p:cNvPicPr>
          <p:nvPr/>
        </p:nvPicPr>
        <p:blipFill>
          <a:blip r:embed="rId3"/>
          <a:stretch>
            <a:fillRect/>
          </a:stretch>
        </p:blipFill>
        <p:spPr>
          <a:xfrm>
            <a:off x="5660428" y="400867"/>
            <a:ext cx="6173061" cy="6363588"/>
          </a:xfrm>
          <a:prstGeom prst="rect">
            <a:avLst/>
          </a:prstGeom>
        </p:spPr>
      </p:pic>
    </p:spTree>
    <p:extLst>
      <p:ext uri="{BB962C8B-B14F-4D97-AF65-F5344CB8AC3E}">
        <p14:creationId xmlns:p14="http://schemas.microsoft.com/office/powerpoint/2010/main" val="213747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0D7C-065F-CA4D-6768-96255FD1F205}"/>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8E6E0AF5-394E-2F80-2449-3212533C0C6C}"/>
              </a:ext>
            </a:extLst>
          </p:cNvPr>
          <p:cNvSpPr>
            <a:spLocks noGrp="1"/>
          </p:cNvSpPr>
          <p:nvPr>
            <p:ph idx="1"/>
          </p:nvPr>
        </p:nvSpPr>
        <p:spPr/>
        <p:txBody>
          <a:bodyPr/>
          <a:lstStyle/>
          <a:p>
            <a:r>
              <a:rPr lang="en-US" dirty="0"/>
              <a:t>Represent assumptions between variables</a:t>
            </a:r>
          </a:p>
          <a:p>
            <a:r>
              <a:rPr lang="en-US" dirty="0"/>
              <a:t>Use arrows to show the direction of hypothesized causal effect</a:t>
            </a:r>
          </a:p>
          <a:p>
            <a:endParaRPr lang="en-US" dirty="0"/>
          </a:p>
          <a:p>
            <a:endParaRPr lang="en-US" dirty="0"/>
          </a:p>
          <a:p>
            <a:r>
              <a:rPr lang="en-US" dirty="0"/>
              <a:t>“X causes Y, Y causes Z”, “X causes Z”</a:t>
            </a:r>
          </a:p>
          <a:p>
            <a:pPr marL="0" indent="0">
              <a:buNone/>
            </a:pPr>
            <a:endParaRPr lang="en-US" dirty="0"/>
          </a:p>
          <a:p>
            <a:endParaRPr lang="en-US" dirty="0"/>
          </a:p>
          <a:p>
            <a:endParaRPr lang="en-US" dirty="0"/>
          </a:p>
          <a:p>
            <a:endParaRPr lang="en-AU" dirty="0"/>
          </a:p>
        </p:txBody>
      </p:sp>
      <p:grpSp>
        <p:nvGrpSpPr>
          <p:cNvPr id="4" name="Group 3">
            <a:extLst>
              <a:ext uri="{FF2B5EF4-FFF2-40B4-BE49-F238E27FC236}">
                <a16:creationId xmlns:a16="http://schemas.microsoft.com/office/drawing/2014/main" id="{DD339850-2978-90BD-EF20-542A4DC5016C}"/>
              </a:ext>
            </a:extLst>
          </p:cNvPr>
          <p:cNvGrpSpPr/>
          <p:nvPr/>
        </p:nvGrpSpPr>
        <p:grpSpPr>
          <a:xfrm>
            <a:off x="1875758" y="3259280"/>
            <a:ext cx="4051800" cy="486360"/>
            <a:chOff x="2773175" y="3548037"/>
            <a:chExt cx="4051800" cy="4863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312BC53-B606-3A8C-8398-FCBB71D15F13}"/>
                    </a:ext>
                  </a:extLst>
                </p14:cNvPr>
                <p14:cNvContentPartPr/>
                <p14:nvPr/>
              </p14:nvContentPartPr>
              <p14:xfrm>
                <a:off x="2773175" y="3747837"/>
                <a:ext cx="451440" cy="259920"/>
              </p14:xfrm>
            </p:contentPart>
          </mc:Choice>
          <mc:Fallback xmlns="">
            <p:pic>
              <p:nvPicPr>
                <p:cNvPr id="5" name="Ink 4">
                  <a:extLst>
                    <a:ext uri="{FF2B5EF4-FFF2-40B4-BE49-F238E27FC236}">
                      <a16:creationId xmlns:a16="http://schemas.microsoft.com/office/drawing/2014/main" id="{A312BC53-B606-3A8C-8398-FCBB71D15F13}"/>
                    </a:ext>
                  </a:extLst>
                </p:cNvPr>
                <p:cNvPicPr/>
                <p:nvPr/>
              </p:nvPicPr>
              <p:blipFill>
                <a:blip r:embed="rId3"/>
                <a:stretch>
                  <a:fillRect/>
                </a:stretch>
              </p:blipFill>
              <p:spPr>
                <a:xfrm>
                  <a:off x="2764535" y="3738837"/>
                  <a:ext cx="4690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EA5BD01-22FE-BE73-35CD-8361D94181CA}"/>
                    </a:ext>
                  </a:extLst>
                </p14:cNvPr>
                <p14:cNvContentPartPr/>
                <p14:nvPr/>
              </p14:nvContentPartPr>
              <p14:xfrm>
                <a:off x="2855615" y="3779877"/>
                <a:ext cx="290880" cy="186120"/>
              </p14:xfrm>
            </p:contentPart>
          </mc:Choice>
          <mc:Fallback xmlns="">
            <p:pic>
              <p:nvPicPr>
                <p:cNvPr id="6" name="Ink 5">
                  <a:extLst>
                    <a:ext uri="{FF2B5EF4-FFF2-40B4-BE49-F238E27FC236}">
                      <a16:creationId xmlns:a16="http://schemas.microsoft.com/office/drawing/2014/main" id="{3EA5BD01-22FE-BE73-35CD-8361D94181CA}"/>
                    </a:ext>
                  </a:extLst>
                </p:cNvPr>
                <p:cNvPicPr/>
                <p:nvPr/>
              </p:nvPicPr>
              <p:blipFill>
                <a:blip r:embed="rId5"/>
                <a:stretch>
                  <a:fillRect/>
                </a:stretch>
              </p:blipFill>
              <p:spPr>
                <a:xfrm>
                  <a:off x="2846615" y="3771237"/>
                  <a:ext cx="3085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D61D901-A59E-BAEA-306E-38C8D08ED294}"/>
                    </a:ext>
                  </a:extLst>
                </p14:cNvPr>
                <p14:cNvContentPartPr/>
                <p14:nvPr/>
              </p14:nvContentPartPr>
              <p14:xfrm>
                <a:off x="3356735" y="3782757"/>
                <a:ext cx="981360" cy="97920"/>
              </p14:xfrm>
            </p:contentPart>
          </mc:Choice>
          <mc:Fallback xmlns="">
            <p:pic>
              <p:nvPicPr>
                <p:cNvPr id="7" name="Ink 6">
                  <a:extLst>
                    <a:ext uri="{FF2B5EF4-FFF2-40B4-BE49-F238E27FC236}">
                      <a16:creationId xmlns:a16="http://schemas.microsoft.com/office/drawing/2014/main" id="{DD61D901-A59E-BAEA-306E-38C8D08ED294}"/>
                    </a:ext>
                  </a:extLst>
                </p:cNvPr>
                <p:cNvPicPr/>
                <p:nvPr/>
              </p:nvPicPr>
              <p:blipFill>
                <a:blip r:embed="rId7"/>
                <a:stretch>
                  <a:fillRect/>
                </a:stretch>
              </p:blipFill>
              <p:spPr>
                <a:xfrm>
                  <a:off x="3347735" y="3773757"/>
                  <a:ext cx="9990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197EADB-114E-72F1-A725-655BECB040F6}"/>
                    </a:ext>
                  </a:extLst>
                </p14:cNvPr>
                <p14:cNvContentPartPr/>
                <p14:nvPr/>
              </p14:nvContentPartPr>
              <p14:xfrm>
                <a:off x="4126775" y="3699597"/>
                <a:ext cx="241920" cy="168480"/>
              </p14:xfrm>
            </p:contentPart>
          </mc:Choice>
          <mc:Fallback xmlns="">
            <p:pic>
              <p:nvPicPr>
                <p:cNvPr id="8" name="Ink 7">
                  <a:extLst>
                    <a:ext uri="{FF2B5EF4-FFF2-40B4-BE49-F238E27FC236}">
                      <a16:creationId xmlns:a16="http://schemas.microsoft.com/office/drawing/2014/main" id="{8197EADB-114E-72F1-A725-655BECB040F6}"/>
                    </a:ext>
                  </a:extLst>
                </p:cNvPr>
                <p:cNvPicPr/>
                <p:nvPr/>
              </p:nvPicPr>
              <p:blipFill>
                <a:blip r:embed="rId9"/>
                <a:stretch>
                  <a:fillRect/>
                </a:stretch>
              </p:blipFill>
              <p:spPr>
                <a:xfrm>
                  <a:off x="4117775" y="3690597"/>
                  <a:ext cx="2595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3E02712-DCB4-36CE-FC20-9E8D06DA0E1F}"/>
                    </a:ext>
                  </a:extLst>
                </p14:cNvPr>
                <p14:cNvContentPartPr/>
                <p14:nvPr/>
              </p14:nvContentPartPr>
              <p14:xfrm>
                <a:off x="4547975" y="3671877"/>
                <a:ext cx="268200" cy="68400"/>
              </p14:xfrm>
            </p:contentPart>
          </mc:Choice>
          <mc:Fallback xmlns="">
            <p:pic>
              <p:nvPicPr>
                <p:cNvPr id="9" name="Ink 8">
                  <a:extLst>
                    <a:ext uri="{FF2B5EF4-FFF2-40B4-BE49-F238E27FC236}">
                      <a16:creationId xmlns:a16="http://schemas.microsoft.com/office/drawing/2014/main" id="{63E02712-DCB4-36CE-FC20-9E8D06DA0E1F}"/>
                    </a:ext>
                  </a:extLst>
                </p:cNvPr>
                <p:cNvPicPr/>
                <p:nvPr/>
              </p:nvPicPr>
              <p:blipFill>
                <a:blip r:embed="rId11"/>
                <a:stretch>
                  <a:fillRect/>
                </a:stretch>
              </p:blipFill>
              <p:spPr>
                <a:xfrm>
                  <a:off x="4538975" y="3662877"/>
                  <a:ext cx="2858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1DB3173-0F9C-C88C-9669-CD1B8C4AFB4D}"/>
                    </a:ext>
                  </a:extLst>
                </p14:cNvPr>
                <p14:cNvContentPartPr/>
                <p14:nvPr/>
              </p14:nvContentPartPr>
              <p14:xfrm>
                <a:off x="4829135" y="3705357"/>
                <a:ext cx="164160" cy="329040"/>
              </p14:xfrm>
            </p:contentPart>
          </mc:Choice>
          <mc:Fallback xmlns="">
            <p:pic>
              <p:nvPicPr>
                <p:cNvPr id="10" name="Ink 9">
                  <a:extLst>
                    <a:ext uri="{FF2B5EF4-FFF2-40B4-BE49-F238E27FC236}">
                      <a16:creationId xmlns:a16="http://schemas.microsoft.com/office/drawing/2014/main" id="{71DB3173-0F9C-C88C-9669-CD1B8C4AFB4D}"/>
                    </a:ext>
                  </a:extLst>
                </p:cNvPr>
                <p:cNvPicPr/>
                <p:nvPr/>
              </p:nvPicPr>
              <p:blipFill>
                <a:blip r:embed="rId13"/>
                <a:stretch>
                  <a:fillRect/>
                </a:stretch>
              </p:blipFill>
              <p:spPr>
                <a:xfrm>
                  <a:off x="4820135" y="3696717"/>
                  <a:ext cx="1818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94C88DB-264B-F499-F3A5-5786AC7EBC34}"/>
                    </a:ext>
                  </a:extLst>
                </p14:cNvPr>
                <p14:cNvContentPartPr/>
                <p14:nvPr/>
              </p14:nvContentPartPr>
              <p14:xfrm>
                <a:off x="5269775" y="3704277"/>
                <a:ext cx="995040" cy="115920"/>
              </p14:xfrm>
            </p:contentPart>
          </mc:Choice>
          <mc:Fallback xmlns="">
            <p:pic>
              <p:nvPicPr>
                <p:cNvPr id="11" name="Ink 10">
                  <a:extLst>
                    <a:ext uri="{FF2B5EF4-FFF2-40B4-BE49-F238E27FC236}">
                      <a16:creationId xmlns:a16="http://schemas.microsoft.com/office/drawing/2014/main" id="{494C88DB-264B-F499-F3A5-5786AC7EBC34}"/>
                    </a:ext>
                  </a:extLst>
                </p:cNvPr>
                <p:cNvPicPr/>
                <p:nvPr/>
              </p:nvPicPr>
              <p:blipFill>
                <a:blip r:embed="rId15"/>
                <a:stretch>
                  <a:fillRect/>
                </a:stretch>
              </p:blipFill>
              <p:spPr>
                <a:xfrm>
                  <a:off x="5260775" y="3695637"/>
                  <a:ext cx="1012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A4DDF4D-20E9-9DC8-01CA-22E2D99C0EAE}"/>
                    </a:ext>
                  </a:extLst>
                </p14:cNvPr>
                <p14:cNvContentPartPr/>
                <p14:nvPr/>
              </p14:nvContentPartPr>
              <p14:xfrm>
                <a:off x="6093815" y="3645597"/>
                <a:ext cx="159480" cy="159480"/>
              </p14:xfrm>
            </p:contentPart>
          </mc:Choice>
          <mc:Fallback xmlns="">
            <p:pic>
              <p:nvPicPr>
                <p:cNvPr id="12" name="Ink 11">
                  <a:extLst>
                    <a:ext uri="{FF2B5EF4-FFF2-40B4-BE49-F238E27FC236}">
                      <a16:creationId xmlns:a16="http://schemas.microsoft.com/office/drawing/2014/main" id="{5A4DDF4D-20E9-9DC8-01CA-22E2D99C0EAE}"/>
                    </a:ext>
                  </a:extLst>
                </p:cNvPr>
                <p:cNvPicPr/>
                <p:nvPr/>
              </p:nvPicPr>
              <p:blipFill>
                <a:blip r:embed="rId17"/>
                <a:stretch>
                  <a:fillRect/>
                </a:stretch>
              </p:blipFill>
              <p:spPr>
                <a:xfrm>
                  <a:off x="6085175" y="3636597"/>
                  <a:ext cx="1771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3329C56-D008-140A-CEE6-B39C0A7DFA33}"/>
                    </a:ext>
                  </a:extLst>
                </p14:cNvPr>
                <p14:cNvContentPartPr/>
                <p14:nvPr/>
              </p14:nvContentPartPr>
              <p14:xfrm>
                <a:off x="6472535" y="3548037"/>
                <a:ext cx="352440" cy="342720"/>
              </p14:xfrm>
            </p:contentPart>
          </mc:Choice>
          <mc:Fallback xmlns="">
            <p:pic>
              <p:nvPicPr>
                <p:cNvPr id="13" name="Ink 12">
                  <a:extLst>
                    <a:ext uri="{FF2B5EF4-FFF2-40B4-BE49-F238E27FC236}">
                      <a16:creationId xmlns:a16="http://schemas.microsoft.com/office/drawing/2014/main" id="{C3329C56-D008-140A-CEE6-B39C0A7DFA33}"/>
                    </a:ext>
                  </a:extLst>
                </p:cNvPr>
                <p:cNvPicPr/>
                <p:nvPr/>
              </p:nvPicPr>
              <p:blipFill>
                <a:blip r:embed="rId19"/>
                <a:stretch>
                  <a:fillRect/>
                </a:stretch>
              </p:blipFill>
              <p:spPr>
                <a:xfrm>
                  <a:off x="6463895" y="3539037"/>
                  <a:ext cx="3700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6EB54872-0C29-EECC-0E66-E6E9018B7EF4}"/>
                    </a:ext>
                  </a:extLst>
                </p14:cNvPr>
                <p14:cNvContentPartPr/>
                <p14:nvPr/>
              </p14:nvContentPartPr>
              <p14:xfrm>
                <a:off x="6593135" y="3668997"/>
                <a:ext cx="172800" cy="12960"/>
              </p14:xfrm>
            </p:contentPart>
          </mc:Choice>
          <mc:Fallback xmlns="">
            <p:pic>
              <p:nvPicPr>
                <p:cNvPr id="14" name="Ink 13">
                  <a:extLst>
                    <a:ext uri="{FF2B5EF4-FFF2-40B4-BE49-F238E27FC236}">
                      <a16:creationId xmlns:a16="http://schemas.microsoft.com/office/drawing/2014/main" id="{6EB54872-0C29-EECC-0E66-E6E9018B7EF4}"/>
                    </a:ext>
                  </a:extLst>
                </p:cNvPr>
                <p:cNvPicPr/>
                <p:nvPr/>
              </p:nvPicPr>
              <p:blipFill>
                <a:blip r:embed="rId21"/>
                <a:stretch>
                  <a:fillRect/>
                </a:stretch>
              </p:blipFill>
              <p:spPr>
                <a:xfrm>
                  <a:off x="6584495" y="3660357"/>
                  <a:ext cx="190440" cy="30600"/>
                </a:xfrm>
                <a:prstGeom prst="rect">
                  <a:avLst/>
                </a:prstGeom>
              </p:spPr>
            </p:pic>
          </mc:Fallback>
        </mc:AlternateContent>
      </p:grpSp>
    </p:spTree>
    <p:extLst>
      <p:ext uri="{BB962C8B-B14F-4D97-AF65-F5344CB8AC3E}">
        <p14:creationId xmlns:p14="http://schemas.microsoft.com/office/powerpoint/2010/main" val="238318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No statistical methods can replace good study design.</a:t>
            </a:r>
          </a:p>
          <a:p>
            <a:r>
              <a:rPr lang="en-US" dirty="0"/>
              <a:t>Application of causal models do not guarantee that you can make causal claims (and most of the time, you CANNOT make causal claims).</a:t>
            </a:r>
          </a:p>
          <a:p>
            <a:pPr lvl="1"/>
            <a:r>
              <a:rPr lang="en-US" i="0" dirty="0"/>
              <a:t>Causal inference using observational data can only be made under certain assumptions</a:t>
            </a:r>
          </a:p>
          <a:p>
            <a:pPr lvl="1"/>
            <a:r>
              <a:rPr lang="en-US" i="0" dirty="0"/>
              <a:t>Use of certain statistical method is </a:t>
            </a:r>
            <a:r>
              <a:rPr lang="en-US" b="1" dirty="0"/>
              <a:t>more likely</a:t>
            </a:r>
            <a:r>
              <a:rPr lang="en-US" i="0" dirty="0"/>
              <a:t> to let you draw valid causal inference.</a:t>
            </a:r>
          </a:p>
          <a:p>
            <a:pPr lvl="1"/>
            <a:endParaRPr lang="en-US" dirty="0"/>
          </a:p>
          <a:p>
            <a:pPr lvl="1"/>
            <a:endParaRPr lang="en-US" dirty="0"/>
          </a:p>
          <a:p>
            <a:endParaRPr lang="en-US" dirty="0"/>
          </a:p>
        </p:txBody>
      </p:sp>
    </p:spTree>
    <p:extLst>
      <p:ext uri="{BB962C8B-B14F-4D97-AF65-F5344CB8AC3E}">
        <p14:creationId xmlns:p14="http://schemas.microsoft.com/office/powerpoint/2010/main" val="2525014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041F-9267-03EB-20B0-C9A225BCB346}"/>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297BF1D5-2D93-8C32-5FD5-A9A734C67A97}"/>
              </a:ext>
            </a:extLst>
          </p:cNvPr>
          <p:cNvSpPr>
            <a:spLocks noGrp="1"/>
          </p:cNvSpPr>
          <p:nvPr>
            <p:ph idx="1"/>
          </p:nvPr>
        </p:nvSpPr>
        <p:spPr/>
        <p:txBody>
          <a:bodyPr/>
          <a:lstStyle/>
          <a:p>
            <a:pPr>
              <a:buFont typeface="Wingdings" panose="05000000000000000000" pitchFamily="2" charset="2"/>
              <a:buChar char="§"/>
            </a:pPr>
            <a:r>
              <a:rPr lang="en-US" dirty="0"/>
              <a:t>D</a:t>
            </a:r>
            <a:r>
              <a:rPr lang="en-AU" dirty="0" err="1"/>
              <a:t>irected</a:t>
            </a:r>
            <a:r>
              <a:rPr lang="en-AU" dirty="0"/>
              <a:t> path</a:t>
            </a:r>
          </a:p>
          <a:p>
            <a:pPr>
              <a:buFont typeface="Wingdings" panose="05000000000000000000" pitchFamily="2" charset="2"/>
              <a:buChar char="§"/>
            </a:pPr>
            <a:r>
              <a:rPr lang="en-AU" dirty="0"/>
              <a:t>Trace the arrow from cause to effect</a:t>
            </a:r>
          </a:p>
          <a:p>
            <a:pPr>
              <a:buFont typeface="Wingdings" panose="05000000000000000000" pitchFamily="2" charset="2"/>
              <a:buChar char="§"/>
            </a:pPr>
            <a:endParaRPr lang="en-US" dirty="0"/>
          </a:p>
        </p:txBody>
      </p:sp>
      <p:grpSp>
        <p:nvGrpSpPr>
          <p:cNvPr id="12" name="Group 11">
            <a:extLst>
              <a:ext uri="{FF2B5EF4-FFF2-40B4-BE49-F238E27FC236}">
                <a16:creationId xmlns:a16="http://schemas.microsoft.com/office/drawing/2014/main" id="{172179CD-E922-8FE8-16D3-06DED97157F6}"/>
              </a:ext>
            </a:extLst>
          </p:cNvPr>
          <p:cNvGrpSpPr/>
          <p:nvPr/>
        </p:nvGrpSpPr>
        <p:grpSpPr>
          <a:xfrm>
            <a:off x="2039126" y="3251700"/>
            <a:ext cx="1780920" cy="354960"/>
            <a:chOff x="2039126" y="3251700"/>
            <a:chExt cx="1780920" cy="3549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166043C-E26A-0B14-E19E-BEC7FA00B03E}"/>
                    </a:ext>
                  </a:extLst>
                </p14:cNvPr>
                <p14:cNvContentPartPr/>
                <p14:nvPr/>
              </p14:nvContentPartPr>
              <p14:xfrm>
                <a:off x="2039126" y="3299580"/>
                <a:ext cx="297360" cy="258840"/>
              </p14:xfrm>
            </p:contentPart>
          </mc:Choice>
          <mc:Fallback xmlns="">
            <p:pic>
              <p:nvPicPr>
                <p:cNvPr id="5" name="Ink 4">
                  <a:extLst>
                    <a:ext uri="{FF2B5EF4-FFF2-40B4-BE49-F238E27FC236}">
                      <a16:creationId xmlns:a16="http://schemas.microsoft.com/office/drawing/2014/main" id="{9166043C-E26A-0B14-E19E-BEC7FA00B03E}"/>
                    </a:ext>
                  </a:extLst>
                </p:cNvPr>
                <p:cNvPicPr/>
                <p:nvPr/>
              </p:nvPicPr>
              <p:blipFill>
                <a:blip r:embed="rId3"/>
                <a:stretch>
                  <a:fillRect/>
                </a:stretch>
              </p:blipFill>
              <p:spPr>
                <a:xfrm>
                  <a:off x="2030486" y="3290940"/>
                  <a:ext cx="3150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95DCBF1-85C9-70AD-F5AE-78E1AB9114E1}"/>
                    </a:ext>
                  </a:extLst>
                </p14:cNvPr>
                <p14:cNvContentPartPr/>
                <p14:nvPr/>
              </p14:nvContentPartPr>
              <p14:xfrm>
                <a:off x="2127326" y="3307860"/>
                <a:ext cx="230760" cy="179640"/>
              </p14:xfrm>
            </p:contentPart>
          </mc:Choice>
          <mc:Fallback xmlns="">
            <p:pic>
              <p:nvPicPr>
                <p:cNvPr id="6" name="Ink 5">
                  <a:extLst>
                    <a:ext uri="{FF2B5EF4-FFF2-40B4-BE49-F238E27FC236}">
                      <a16:creationId xmlns:a16="http://schemas.microsoft.com/office/drawing/2014/main" id="{095DCBF1-85C9-70AD-F5AE-78E1AB9114E1}"/>
                    </a:ext>
                  </a:extLst>
                </p:cNvPr>
                <p:cNvPicPr/>
                <p:nvPr/>
              </p:nvPicPr>
              <p:blipFill>
                <a:blip r:embed="rId5"/>
                <a:stretch>
                  <a:fillRect/>
                </a:stretch>
              </p:blipFill>
              <p:spPr>
                <a:xfrm>
                  <a:off x="2118686" y="3299220"/>
                  <a:ext cx="2484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04BF22B-BD60-4FAC-82A3-F92E19AAEA58}"/>
                    </a:ext>
                  </a:extLst>
                </p14:cNvPr>
                <p14:cNvContentPartPr/>
                <p14:nvPr/>
              </p14:nvContentPartPr>
              <p14:xfrm>
                <a:off x="2519006" y="3407940"/>
                <a:ext cx="713880" cy="18720"/>
              </p14:xfrm>
            </p:contentPart>
          </mc:Choice>
          <mc:Fallback xmlns="">
            <p:pic>
              <p:nvPicPr>
                <p:cNvPr id="8" name="Ink 7">
                  <a:extLst>
                    <a:ext uri="{FF2B5EF4-FFF2-40B4-BE49-F238E27FC236}">
                      <a16:creationId xmlns:a16="http://schemas.microsoft.com/office/drawing/2014/main" id="{C04BF22B-BD60-4FAC-82A3-F92E19AAEA58}"/>
                    </a:ext>
                  </a:extLst>
                </p:cNvPr>
                <p:cNvPicPr/>
                <p:nvPr/>
              </p:nvPicPr>
              <p:blipFill>
                <a:blip r:embed="rId7"/>
                <a:stretch>
                  <a:fillRect/>
                </a:stretch>
              </p:blipFill>
              <p:spPr>
                <a:xfrm>
                  <a:off x="2510366" y="3398940"/>
                  <a:ext cx="731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B1E2F0E-32B9-FFDA-94DF-25E3F899A9A7}"/>
                    </a:ext>
                  </a:extLst>
                </p14:cNvPr>
                <p14:cNvContentPartPr/>
                <p14:nvPr/>
              </p14:nvContentPartPr>
              <p14:xfrm>
                <a:off x="3091766" y="3311820"/>
                <a:ext cx="207000" cy="119880"/>
              </p14:xfrm>
            </p:contentPart>
          </mc:Choice>
          <mc:Fallback xmlns="">
            <p:pic>
              <p:nvPicPr>
                <p:cNvPr id="9" name="Ink 8">
                  <a:extLst>
                    <a:ext uri="{FF2B5EF4-FFF2-40B4-BE49-F238E27FC236}">
                      <a16:creationId xmlns:a16="http://schemas.microsoft.com/office/drawing/2014/main" id="{3B1E2F0E-32B9-FFDA-94DF-25E3F899A9A7}"/>
                    </a:ext>
                  </a:extLst>
                </p:cNvPr>
                <p:cNvPicPr/>
                <p:nvPr/>
              </p:nvPicPr>
              <p:blipFill>
                <a:blip r:embed="rId9"/>
                <a:stretch>
                  <a:fillRect/>
                </a:stretch>
              </p:blipFill>
              <p:spPr>
                <a:xfrm>
                  <a:off x="3083126" y="3302820"/>
                  <a:ext cx="2246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AE94DB1-826E-A0A8-F098-5FD77937EF69}"/>
                    </a:ext>
                  </a:extLst>
                </p14:cNvPr>
                <p14:cNvContentPartPr/>
                <p14:nvPr/>
              </p14:nvContentPartPr>
              <p14:xfrm>
                <a:off x="3446726" y="3269700"/>
                <a:ext cx="155160" cy="57960"/>
              </p14:xfrm>
            </p:contentPart>
          </mc:Choice>
          <mc:Fallback xmlns="">
            <p:pic>
              <p:nvPicPr>
                <p:cNvPr id="10" name="Ink 9">
                  <a:extLst>
                    <a:ext uri="{FF2B5EF4-FFF2-40B4-BE49-F238E27FC236}">
                      <a16:creationId xmlns:a16="http://schemas.microsoft.com/office/drawing/2014/main" id="{2AE94DB1-826E-A0A8-F098-5FD77937EF69}"/>
                    </a:ext>
                  </a:extLst>
                </p:cNvPr>
                <p:cNvPicPr/>
                <p:nvPr/>
              </p:nvPicPr>
              <p:blipFill>
                <a:blip r:embed="rId11"/>
                <a:stretch>
                  <a:fillRect/>
                </a:stretch>
              </p:blipFill>
              <p:spPr>
                <a:xfrm>
                  <a:off x="3438086" y="3260700"/>
                  <a:ext cx="1728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F2F6CC7-07EA-78CA-581E-AEAFEC0DACA3}"/>
                    </a:ext>
                  </a:extLst>
                </p14:cNvPr>
                <p14:cNvContentPartPr/>
                <p14:nvPr/>
              </p14:nvContentPartPr>
              <p14:xfrm>
                <a:off x="3664886" y="3251700"/>
                <a:ext cx="155160" cy="354960"/>
              </p14:xfrm>
            </p:contentPart>
          </mc:Choice>
          <mc:Fallback xmlns="">
            <p:pic>
              <p:nvPicPr>
                <p:cNvPr id="11" name="Ink 10">
                  <a:extLst>
                    <a:ext uri="{FF2B5EF4-FFF2-40B4-BE49-F238E27FC236}">
                      <a16:creationId xmlns:a16="http://schemas.microsoft.com/office/drawing/2014/main" id="{2F2F6CC7-07EA-78CA-581E-AEAFEC0DACA3}"/>
                    </a:ext>
                  </a:extLst>
                </p:cNvPr>
                <p:cNvPicPr/>
                <p:nvPr/>
              </p:nvPicPr>
              <p:blipFill>
                <a:blip r:embed="rId13"/>
                <a:stretch>
                  <a:fillRect/>
                </a:stretch>
              </p:blipFill>
              <p:spPr>
                <a:xfrm>
                  <a:off x="3655886" y="3242700"/>
                  <a:ext cx="172800" cy="372600"/>
                </a:xfrm>
                <a:prstGeom prst="rect">
                  <a:avLst/>
                </a:prstGeom>
              </p:spPr>
            </p:pic>
          </mc:Fallback>
        </mc:AlternateContent>
      </p:grpSp>
      <p:grpSp>
        <p:nvGrpSpPr>
          <p:cNvPr id="18" name="Group 17">
            <a:extLst>
              <a:ext uri="{FF2B5EF4-FFF2-40B4-BE49-F238E27FC236}">
                <a16:creationId xmlns:a16="http://schemas.microsoft.com/office/drawing/2014/main" id="{83432672-118D-7953-8F4C-48E80C88F74F}"/>
              </a:ext>
            </a:extLst>
          </p:cNvPr>
          <p:cNvGrpSpPr/>
          <p:nvPr/>
        </p:nvGrpSpPr>
        <p:grpSpPr>
          <a:xfrm>
            <a:off x="4155206" y="3359700"/>
            <a:ext cx="609120" cy="154800"/>
            <a:chOff x="4155206" y="3359700"/>
            <a:chExt cx="609120" cy="154800"/>
          </a:xfrm>
        </p:grpSpPr>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B6A6362-86D1-3E33-295A-2AB7A28610AC}"/>
                    </a:ext>
                  </a:extLst>
                </p14:cNvPr>
                <p14:cNvContentPartPr/>
                <p14:nvPr/>
              </p14:nvContentPartPr>
              <p14:xfrm>
                <a:off x="4155206" y="3396060"/>
                <a:ext cx="504720" cy="21600"/>
              </p14:xfrm>
            </p:contentPart>
          </mc:Choice>
          <mc:Fallback xmlns="">
            <p:pic>
              <p:nvPicPr>
                <p:cNvPr id="13" name="Ink 12">
                  <a:extLst>
                    <a:ext uri="{FF2B5EF4-FFF2-40B4-BE49-F238E27FC236}">
                      <a16:creationId xmlns:a16="http://schemas.microsoft.com/office/drawing/2014/main" id="{DB6A6362-86D1-3E33-295A-2AB7A28610AC}"/>
                    </a:ext>
                  </a:extLst>
                </p:cNvPr>
                <p:cNvPicPr/>
                <p:nvPr/>
              </p:nvPicPr>
              <p:blipFill>
                <a:blip r:embed="rId15"/>
                <a:stretch>
                  <a:fillRect/>
                </a:stretch>
              </p:blipFill>
              <p:spPr>
                <a:xfrm>
                  <a:off x="4146566" y="3387060"/>
                  <a:ext cx="5223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E555615F-4B2B-E51D-F0BE-87A60EA7FB85}"/>
                    </a:ext>
                  </a:extLst>
                </p14:cNvPr>
                <p14:cNvContentPartPr/>
                <p14:nvPr/>
              </p14:nvContentPartPr>
              <p14:xfrm>
                <a:off x="4601966" y="3359700"/>
                <a:ext cx="162360" cy="154800"/>
              </p14:xfrm>
            </p:contentPart>
          </mc:Choice>
          <mc:Fallback xmlns="">
            <p:pic>
              <p:nvPicPr>
                <p:cNvPr id="14" name="Ink 13">
                  <a:extLst>
                    <a:ext uri="{FF2B5EF4-FFF2-40B4-BE49-F238E27FC236}">
                      <a16:creationId xmlns:a16="http://schemas.microsoft.com/office/drawing/2014/main" id="{E555615F-4B2B-E51D-F0BE-87A60EA7FB85}"/>
                    </a:ext>
                  </a:extLst>
                </p:cNvPr>
                <p:cNvPicPr/>
                <p:nvPr/>
              </p:nvPicPr>
              <p:blipFill>
                <a:blip r:embed="rId17"/>
                <a:stretch>
                  <a:fillRect/>
                </a:stretch>
              </p:blipFill>
              <p:spPr>
                <a:xfrm>
                  <a:off x="4593326" y="3351060"/>
                  <a:ext cx="180000" cy="172440"/>
                </a:xfrm>
                <a:prstGeom prst="rect">
                  <a:avLst/>
                </a:prstGeom>
              </p:spPr>
            </p:pic>
          </mc:Fallback>
        </mc:AlternateContent>
      </p:grpSp>
      <p:grpSp>
        <p:nvGrpSpPr>
          <p:cNvPr id="17" name="Group 16">
            <a:extLst>
              <a:ext uri="{FF2B5EF4-FFF2-40B4-BE49-F238E27FC236}">
                <a16:creationId xmlns:a16="http://schemas.microsoft.com/office/drawing/2014/main" id="{94D29C1B-CC63-D72D-059B-3AF64FCE17B3}"/>
              </a:ext>
            </a:extLst>
          </p:cNvPr>
          <p:cNvGrpSpPr/>
          <p:nvPr/>
        </p:nvGrpSpPr>
        <p:grpSpPr>
          <a:xfrm>
            <a:off x="5136206" y="3228660"/>
            <a:ext cx="327960" cy="300960"/>
            <a:chOff x="5136206" y="3228660"/>
            <a:chExt cx="327960" cy="30096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0BC6438-02A6-2AFC-09A2-E1161426637B}"/>
                    </a:ext>
                  </a:extLst>
                </p14:cNvPr>
                <p14:cNvContentPartPr/>
                <p14:nvPr/>
              </p14:nvContentPartPr>
              <p14:xfrm>
                <a:off x="5136206" y="3228660"/>
                <a:ext cx="282600" cy="300960"/>
              </p14:xfrm>
            </p:contentPart>
          </mc:Choice>
          <mc:Fallback xmlns="">
            <p:pic>
              <p:nvPicPr>
                <p:cNvPr id="15" name="Ink 14">
                  <a:extLst>
                    <a:ext uri="{FF2B5EF4-FFF2-40B4-BE49-F238E27FC236}">
                      <a16:creationId xmlns:a16="http://schemas.microsoft.com/office/drawing/2014/main" id="{D0BC6438-02A6-2AFC-09A2-E1161426637B}"/>
                    </a:ext>
                  </a:extLst>
                </p:cNvPr>
                <p:cNvPicPr/>
                <p:nvPr/>
              </p:nvPicPr>
              <p:blipFill>
                <a:blip r:embed="rId19"/>
                <a:stretch>
                  <a:fillRect/>
                </a:stretch>
              </p:blipFill>
              <p:spPr>
                <a:xfrm>
                  <a:off x="5127566" y="3219660"/>
                  <a:ext cx="3002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D47E6231-6179-84A8-32AE-88788F8B2C4D}"/>
                    </a:ext>
                  </a:extLst>
                </p14:cNvPr>
                <p14:cNvContentPartPr/>
                <p14:nvPr/>
              </p14:nvContentPartPr>
              <p14:xfrm>
                <a:off x="5137286" y="3387060"/>
                <a:ext cx="326880" cy="45360"/>
              </p14:xfrm>
            </p:contentPart>
          </mc:Choice>
          <mc:Fallback xmlns="">
            <p:pic>
              <p:nvPicPr>
                <p:cNvPr id="16" name="Ink 15">
                  <a:extLst>
                    <a:ext uri="{FF2B5EF4-FFF2-40B4-BE49-F238E27FC236}">
                      <a16:creationId xmlns:a16="http://schemas.microsoft.com/office/drawing/2014/main" id="{D47E6231-6179-84A8-32AE-88788F8B2C4D}"/>
                    </a:ext>
                  </a:extLst>
                </p:cNvPr>
                <p:cNvPicPr/>
                <p:nvPr/>
              </p:nvPicPr>
              <p:blipFill>
                <a:blip r:embed="rId21"/>
                <a:stretch>
                  <a:fillRect/>
                </a:stretch>
              </p:blipFill>
              <p:spPr>
                <a:xfrm>
                  <a:off x="5128646" y="3378420"/>
                  <a:ext cx="344520" cy="63000"/>
                </a:xfrm>
                <a:prstGeom prst="rect">
                  <a:avLst/>
                </a:prstGeom>
              </p:spPr>
            </p:pic>
          </mc:Fallback>
        </mc:AlternateContent>
      </p:grpSp>
      <p:grpSp>
        <p:nvGrpSpPr>
          <p:cNvPr id="21" name="Group 20">
            <a:extLst>
              <a:ext uri="{FF2B5EF4-FFF2-40B4-BE49-F238E27FC236}">
                <a16:creationId xmlns:a16="http://schemas.microsoft.com/office/drawing/2014/main" id="{A69F3442-5C6C-4D70-2C84-B76F576EBB2A}"/>
              </a:ext>
            </a:extLst>
          </p:cNvPr>
          <p:cNvGrpSpPr/>
          <p:nvPr/>
        </p:nvGrpSpPr>
        <p:grpSpPr>
          <a:xfrm>
            <a:off x="1702166" y="3738780"/>
            <a:ext cx="3946680" cy="380160"/>
            <a:chOff x="1702166" y="3738780"/>
            <a:chExt cx="3946680" cy="380160"/>
          </a:xfrm>
        </p:grpSpPr>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04B63014-9778-C893-634A-38DE42F5D454}"/>
                    </a:ext>
                  </a:extLst>
                </p14:cNvPr>
                <p14:cNvContentPartPr/>
                <p14:nvPr/>
              </p14:nvContentPartPr>
              <p14:xfrm>
                <a:off x="1702166" y="3851460"/>
                <a:ext cx="3918240" cy="267480"/>
              </p14:xfrm>
            </p:contentPart>
          </mc:Choice>
          <mc:Fallback xmlns="">
            <p:pic>
              <p:nvPicPr>
                <p:cNvPr id="19" name="Ink 18">
                  <a:extLst>
                    <a:ext uri="{FF2B5EF4-FFF2-40B4-BE49-F238E27FC236}">
                      <a16:creationId xmlns:a16="http://schemas.microsoft.com/office/drawing/2014/main" id="{04B63014-9778-C893-634A-38DE42F5D454}"/>
                    </a:ext>
                  </a:extLst>
                </p:cNvPr>
                <p:cNvPicPr/>
                <p:nvPr/>
              </p:nvPicPr>
              <p:blipFill>
                <a:blip r:embed="rId23"/>
                <a:stretch>
                  <a:fillRect/>
                </a:stretch>
              </p:blipFill>
              <p:spPr>
                <a:xfrm>
                  <a:off x="1693526" y="3842460"/>
                  <a:ext cx="39358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170907F9-BB80-6A89-60DD-59DEADBD3FCD}"/>
                    </a:ext>
                  </a:extLst>
                </p14:cNvPr>
                <p14:cNvContentPartPr/>
                <p14:nvPr/>
              </p14:nvContentPartPr>
              <p14:xfrm>
                <a:off x="5470286" y="3738780"/>
                <a:ext cx="178560" cy="198000"/>
              </p14:xfrm>
            </p:contentPart>
          </mc:Choice>
          <mc:Fallback xmlns="">
            <p:pic>
              <p:nvPicPr>
                <p:cNvPr id="20" name="Ink 19">
                  <a:extLst>
                    <a:ext uri="{FF2B5EF4-FFF2-40B4-BE49-F238E27FC236}">
                      <a16:creationId xmlns:a16="http://schemas.microsoft.com/office/drawing/2014/main" id="{170907F9-BB80-6A89-60DD-59DEADBD3FCD}"/>
                    </a:ext>
                  </a:extLst>
                </p:cNvPr>
                <p:cNvPicPr/>
                <p:nvPr/>
              </p:nvPicPr>
              <p:blipFill>
                <a:blip r:embed="rId25"/>
                <a:stretch>
                  <a:fillRect/>
                </a:stretch>
              </p:blipFill>
              <p:spPr>
                <a:xfrm>
                  <a:off x="5461286" y="3730140"/>
                  <a:ext cx="196200" cy="215640"/>
                </a:xfrm>
                <a:prstGeom prst="rect">
                  <a:avLst/>
                </a:prstGeom>
              </p:spPr>
            </p:pic>
          </mc:Fallback>
        </mc:AlternateContent>
      </p:grpSp>
    </p:spTree>
    <p:extLst>
      <p:ext uri="{BB962C8B-B14F-4D97-AF65-F5344CB8AC3E}">
        <p14:creationId xmlns:p14="http://schemas.microsoft.com/office/powerpoint/2010/main" val="1905638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3C8A-EE22-9FC2-444D-A76002FA1387}"/>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BB4E1C18-725B-954C-3531-88220676FC5E}"/>
              </a:ext>
            </a:extLst>
          </p:cNvPr>
          <p:cNvSpPr>
            <a:spLocks noGrp="1"/>
          </p:cNvSpPr>
          <p:nvPr>
            <p:ph idx="1"/>
          </p:nvPr>
        </p:nvSpPr>
        <p:spPr/>
        <p:txBody>
          <a:bodyPr/>
          <a:lstStyle/>
          <a:p>
            <a:r>
              <a:rPr lang="en-US" dirty="0"/>
              <a:t>Non-directed path</a:t>
            </a:r>
            <a:endParaRPr lang="en-AU" dirty="0"/>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E9F45BE6-A374-690B-9FD3-13B6F622CDD1}"/>
                  </a:ext>
                </a:extLst>
              </p14:cNvPr>
              <p14:cNvContentPartPr/>
              <p14:nvPr/>
            </p14:nvContentPartPr>
            <p14:xfrm>
              <a:off x="2291144" y="3152037"/>
              <a:ext cx="456480" cy="419400"/>
            </p14:xfrm>
          </p:contentPart>
        </mc:Choice>
        <mc:Fallback xmlns="">
          <p:pic>
            <p:nvPicPr>
              <p:cNvPr id="15" name="Ink 14">
                <a:extLst>
                  <a:ext uri="{FF2B5EF4-FFF2-40B4-BE49-F238E27FC236}">
                    <a16:creationId xmlns:a16="http://schemas.microsoft.com/office/drawing/2014/main" id="{E9F45BE6-A374-690B-9FD3-13B6F622CDD1}"/>
                  </a:ext>
                </a:extLst>
              </p:cNvPr>
              <p:cNvPicPr/>
              <p:nvPr/>
            </p:nvPicPr>
            <p:blipFill>
              <a:blip r:embed="rId3"/>
              <a:stretch>
                <a:fillRect/>
              </a:stretch>
            </p:blipFill>
            <p:spPr>
              <a:xfrm>
                <a:off x="2282144" y="3143397"/>
                <a:ext cx="474120" cy="437040"/>
              </a:xfrm>
              <a:prstGeom prst="rect">
                <a:avLst/>
              </a:prstGeom>
            </p:spPr>
          </p:pic>
        </mc:Fallback>
      </mc:AlternateContent>
      <p:grpSp>
        <p:nvGrpSpPr>
          <p:cNvPr id="22" name="Group 21">
            <a:extLst>
              <a:ext uri="{FF2B5EF4-FFF2-40B4-BE49-F238E27FC236}">
                <a16:creationId xmlns:a16="http://schemas.microsoft.com/office/drawing/2014/main" id="{CB0062DA-D633-CE50-BCFB-AF10F41B6E7E}"/>
              </a:ext>
            </a:extLst>
          </p:cNvPr>
          <p:cNvGrpSpPr/>
          <p:nvPr/>
        </p:nvGrpSpPr>
        <p:grpSpPr>
          <a:xfrm>
            <a:off x="2344424" y="3140157"/>
            <a:ext cx="1512720" cy="498240"/>
            <a:chOff x="2344424" y="3140157"/>
            <a:chExt cx="1512720" cy="498240"/>
          </a:xfrm>
        </p:grpSpPr>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66139A57-A26C-2678-7A32-0CF8A36E5046}"/>
                    </a:ext>
                  </a:extLst>
                </p14:cNvPr>
                <p14:cNvContentPartPr/>
                <p14:nvPr/>
              </p14:nvContentPartPr>
              <p14:xfrm>
                <a:off x="2344424" y="3140157"/>
                <a:ext cx="344880" cy="498240"/>
              </p14:xfrm>
            </p:contentPart>
          </mc:Choice>
          <mc:Fallback xmlns="">
            <p:pic>
              <p:nvPicPr>
                <p:cNvPr id="19" name="Ink 18">
                  <a:extLst>
                    <a:ext uri="{FF2B5EF4-FFF2-40B4-BE49-F238E27FC236}">
                      <a16:creationId xmlns:a16="http://schemas.microsoft.com/office/drawing/2014/main" id="{66139A57-A26C-2678-7A32-0CF8A36E5046}"/>
                    </a:ext>
                  </a:extLst>
                </p:cNvPr>
                <p:cNvPicPr/>
                <p:nvPr/>
              </p:nvPicPr>
              <p:blipFill>
                <a:blip r:embed="rId5"/>
                <a:stretch>
                  <a:fillRect/>
                </a:stretch>
              </p:blipFill>
              <p:spPr>
                <a:xfrm>
                  <a:off x="2335784" y="3131157"/>
                  <a:ext cx="36252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1040F289-74B6-A62D-5EF9-A4C49599C4E6}"/>
                    </a:ext>
                  </a:extLst>
                </p14:cNvPr>
                <p14:cNvContentPartPr/>
                <p14:nvPr/>
              </p14:nvContentPartPr>
              <p14:xfrm>
                <a:off x="2929424" y="3277677"/>
                <a:ext cx="841680" cy="75600"/>
              </p14:xfrm>
            </p:contentPart>
          </mc:Choice>
          <mc:Fallback xmlns="">
            <p:pic>
              <p:nvPicPr>
                <p:cNvPr id="20" name="Ink 19">
                  <a:extLst>
                    <a:ext uri="{FF2B5EF4-FFF2-40B4-BE49-F238E27FC236}">
                      <a16:creationId xmlns:a16="http://schemas.microsoft.com/office/drawing/2014/main" id="{1040F289-74B6-A62D-5EF9-A4C49599C4E6}"/>
                    </a:ext>
                  </a:extLst>
                </p:cNvPr>
                <p:cNvPicPr/>
                <p:nvPr/>
              </p:nvPicPr>
              <p:blipFill>
                <a:blip r:embed="rId7"/>
                <a:stretch>
                  <a:fillRect/>
                </a:stretch>
              </p:blipFill>
              <p:spPr>
                <a:xfrm>
                  <a:off x="2920424" y="3269037"/>
                  <a:ext cx="8593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0DB4CA50-7E6B-A484-E2C0-1602A98F341F}"/>
                    </a:ext>
                  </a:extLst>
                </p14:cNvPr>
                <p14:cNvContentPartPr/>
                <p14:nvPr/>
              </p14:nvContentPartPr>
              <p14:xfrm>
                <a:off x="3548984" y="3170397"/>
                <a:ext cx="308160" cy="210600"/>
              </p14:xfrm>
            </p:contentPart>
          </mc:Choice>
          <mc:Fallback xmlns="">
            <p:pic>
              <p:nvPicPr>
                <p:cNvPr id="21" name="Ink 20">
                  <a:extLst>
                    <a:ext uri="{FF2B5EF4-FFF2-40B4-BE49-F238E27FC236}">
                      <a16:creationId xmlns:a16="http://schemas.microsoft.com/office/drawing/2014/main" id="{0DB4CA50-7E6B-A484-E2C0-1602A98F341F}"/>
                    </a:ext>
                  </a:extLst>
                </p:cNvPr>
                <p:cNvPicPr/>
                <p:nvPr/>
              </p:nvPicPr>
              <p:blipFill>
                <a:blip r:embed="rId9"/>
                <a:stretch>
                  <a:fillRect/>
                </a:stretch>
              </p:blipFill>
              <p:spPr>
                <a:xfrm>
                  <a:off x="3540344" y="3161397"/>
                  <a:ext cx="325800" cy="228240"/>
                </a:xfrm>
                <a:prstGeom prst="rect">
                  <a:avLst/>
                </a:prstGeom>
              </p:spPr>
            </p:pic>
          </mc:Fallback>
        </mc:AlternateContent>
      </p:grpSp>
      <p:grpSp>
        <p:nvGrpSpPr>
          <p:cNvPr id="37" name="Group 36">
            <a:extLst>
              <a:ext uri="{FF2B5EF4-FFF2-40B4-BE49-F238E27FC236}">
                <a16:creationId xmlns:a16="http://schemas.microsoft.com/office/drawing/2014/main" id="{B0546350-79AD-364D-C091-CC04861466CD}"/>
              </a:ext>
            </a:extLst>
          </p:cNvPr>
          <p:cNvGrpSpPr/>
          <p:nvPr/>
        </p:nvGrpSpPr>
        <p:grpSpPr>
          <a:xfrm>
            <a:off x="4270784" y="3001917"/>
            <a:ext cx="1315080" cy="516600"/>
            <a:chOff x="4270784" y="3001917"/>
            <a:chExt cx="1315080" cy="516600"/>
          </a:xfrm>
        </p:grpSpPr>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2D15AD36-834F-F7BB-C70F-C06ADBC58358}"/>
                    </a:ext>
                  </a:extLst>
                </p14:cNvPr>
                <p14:cNvContentPartPr/>
                <p14:nvPr/>
              </p14:nvContentPartPr>
              <p14:xfrm>
                <a:off x="4270784" y="3035757"/>
                <a:ext cx="203400" cy="151200"/>
              </p14:xfrm>
            </p:contentPart>
          </mc:Choice>
          <mc:Fallback xmlns="">
            <p:pic>
              <p:nvPicPr>
                <p:cNvPr id="28" name="Ink 27">
                  <a:extLst>
                    <a:ext uri="{FF2B5EF4-FFF2-40B4-BE49-F238E27FC236}">
                      <a16:creationId xmlns:a16="http://schemas.microsoft.com/office/drawing/2014/main" id="{2D15AD36-834F-F7BB-C70F-C06ADBC58358}"/>
                    </a:ext>
                  </a:extLst>
                </p:cNvPr>
                <p:cNvPicPr/>
                <p:nvPr/>
              </p:nvPicPr>
              <p:blipFill>
                <a:blip r:embed="rId11"/>
                <a:stretch>
                  <a:fillRect/>
                </a:stretch>
              </p:blipFill>
              <p:spPr>
                <a:xfrm>
                  <a:off x="4261784" y="3026757"/>
                  <a:ext cx="2210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8CFF2237-65D0-3B6D-D16A-1114E6597162}"/>
                    </a:ext>
                  </a:extLst>
                </p14:cNvPr>
                <p14:cNvContentPartPr/>
                <p14:nvPr/>
              </p14:nvContentPartPr>
              <p14:xfrm>
                <a:off x="4481384" y="3001917"/>
                <a:ext cx="182160" cy="516600"/>
              </p14:xfrm>
            </p:contentPart>
          </mc:Choice>
          <mc:Fallback xmlns="">
            <p:pic>
              <p:nvPicPr>
                <p:cNvPr id="29" name="Ink 28">
                  <a:extLst>
                    <a:ext uri="{FF2B5EF4-FFF2-40B4-BE49-F238E27FC236}">
                      <a16:creationId xmlns:a16="http://schemas.microsoft.com/office/drawing/2014/main" id="{8CFF2237-65D0-3B6D-D16A-1114E6597162}"/>
                    </a:ext>
                  </a:extLst>
                </p:cNvPr>
                <p:cNvPicPr/>
                <p:nvPr/>
              </p:nvPicPr>
              <p:blipFill>
                <a:blip r:embed="rId13"/>
                <a:stretch>
                  <a:fillRect/>
                </a:stretch>
              </p:blipFill>
              <p:spPr>
                <a:xfrm>
                  <a:off x="4472744" y="2992917"/>
                  <a:ext cx="19980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2CD7A28D-42FA-E9C3-7FBE-91BD19477ACE}"/>
                    </a:ext>
                  </a:extLst>
                </p14:cNvPr>
                <p14:cNvContentPartPr/>
                <p14:nvPr/>
              </p14:nvContentPartPr>
              <p14:xfrm>
                <a:off x="4980704" y="3193437"/>
                <a:ext cx="605160" cy="43200"/>
              </p14:xfrm>
            </p:contentPart>
          </mc:Choice>
          <mc:Fallback xmlns="">
            <p:pic>
              <p:nvPicPr>
                <p:cNvPr id="31" name="Ink 30">
                  <a:extLst>
                    <a:ext uri="{FF2B5EF4-FFF2-40B4-BE49-F238E27FC236}">
                      <a16:creationId xmlns:a16="http://schemas.microsoft.com/office/drawing/2014/main" id="{2CD7A28D-42FA-E9C3-7FBE-91BD19477ACE}"/>
                    </a:ext>
                  </a:extLst>
                </p:cNvPr>
                <p:cNvPicPr/>
                <p:nvPr/>
              </p:nvPicPr>
              <p:blipFill>
                <a:blip r:embed="rId15"/>
                <a:stretch>
                  <a:fillRect/>
                </a:stretch>
              </p:blipFill>
              <p:spPr>
                <a:xfrm>
                  <a:off x="4972064" y="3184797"/>
                  <a:ext cx="6228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3C4DFB75-2E9D-8AB7-2A9A-615EC3E40CB0}"/>
                    </a:ext>
                  </a:extLst>
                </p14:cNvPr>
                <p14:cNvContentPartPr/>
                <p14:nvPr/>
              </p14:nvContentPartPr>
              <p14:xfrm>
                <a:off x="4885664" y="3101997"/>
                <a:ext cx="172440" cy="196560"/>
              </p14:xfrm>
            </p:contentPart>
          </mc:Choice>
          <mc:Fallback xmlns="">
            <p:pic>
              <p:nvPicPr>
                <p:cNvPr id="36" name="Ink 35">
                  <a:extLst>
                    <a:ext uri="{FF2B5EF4-FFF2-40B4-BE49-F238E27FC236}">
                      <a16:creationId xmlns:a16="http://schemas.microsoft.com/office/drawing/2014/main" id="{3C4DFB75-2E9D-8AB7-2A9A-615EC3E40CB0}"/>
                    </a:ext>
                  </a:extLst>
                </p:cNvPr>
                <p:cNvPicPr/>
                <p:nvPr/>
              </p:nvPicPr>
              <p:blipFill>
                <a:blip r:embed="rId17"/>
                <a:stretch>
                  <a:fillRect/>
                </a:stretch>
              </p:blipFill>
              <p:spPr>
                <a:xfrm>
                  <a:off x="4876664" y="3093357"/>
                  <a:ext cx="190080" cy="214200"/>
                </a:xfrm>
                <a:prstGeom prst="rect">
                  <a:avLst/>
                </a:prstGeom>
              </p:spPr>
            </p:pic>
          </mc:Fallback>
        </mc:AlternateContent>
      </p:grpSp>
      <p:grpSp>
        <p:nvGrpSpPr>
          <p:cNvPr id="40" name="Group 39">
            <a:extLst>
              <a:ext uri="{FF2B5EF4-FFF2-40B4-BE49-F238E27FC236}">
                <a16:creationId xmlns:a16="http://schemas.microsoft.com/office/drawing/2014/main" id="{9CD83068-96F1-DEB9-2124-EE6CB15187A1}"/>
              </a:ext>
            </a:extLst>
          </p:cNvPr>
          <p:cNvGrpSpPr/>
          <p:nvPr/>
        </p:nvGrpSpPr>
        <p:grpSpPr>
          <a:xfrm>
            <a:off x="5816984" y="2958717"/>
            <a:ext cx="315360" cy="398880"/>
            <a:chOff x="5816984" y="2958717"/>
            <a:chExt cx="315360" cy="398880"/>
          </a:xfrm>
        </p:grpSpPr>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A314E842-A23A-C7A7-16EF-6A95574D2546}"/>
                    </a:ext>
                  </a:extLst>
                </p14:cNvPr>
                <p14:cNvContentPartPr/>
                <p14:nvPr/>
              </p14:nvContentPartPr>
              <p14:xfrm>
                <a:off x="5816984" y="2958717"/>
                <a:ext cx="315360" cy="398880"/>
              </p14:xfrm>
            </p:contentPart>
          </mc:Choice>
          <mc:Fallback xmlns="">
            <p:pic>
              <p:nvPicPr>
                <p:cNvPr id="38" name="Ink 37">
                  <a:extLst>
                    <a:ext uri="{FF2B5EF4-FFF2-40B4-BE49-F238E27FC236}">
                      <a16:creationId xmlns:a16="http://schemas.microsoft.com/office/drawing/2014/main" id="{A314E842-A23A-C7A7-16EF-6A95574D2546}"/>
                    </a:ext>
                  </a:extLst>
                </p:cNvPr>
                <p:cNvPicPr/>
                <p:nvPr/>
              </p:nvPicPr>
              <p:blipFill>
                <a:blip r:embed="rId19"/>
                <a:stretch>
                  <a:fillRect/>
                </a:stretch>
              </p:blipFill>
              <p:spPr>
                <a:xfrm>
                  <a:off x="5808344" y="2950077"/>
                  <a:ext cx="3330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AB19B649-A6A3-76C4-81B8-C76DAC8CD36C}"/>
                    </a:ext>
                  </a:extLst>
                </p14:cNvPr>
                <p14:cNvContentPartPr/>
                <p14:nvPr/>
              </p14:nvContentPartPr>
              <p14:xfrm>
                <a:off x="5889344" y="3107397"/>
                <a:ext cx="205200" cy="9000"/>
              </p14:xfrm>
            </p:contentPart>
          </mc:Choice>
          <mc:Fallback xmlns="">
            <p:pic>
              <p:nvPicPr>
                <p:cNvPr id="39" name="Ink 38">
                  <a:extLst>
                    <a:ext uri="{FF2B5EF4-FFF2-40B4-BE49-F238E27FC236}">
                      <a16:creationId xmlns:a16="http://schemas.microsoft.com/office/drawing/2014/main" id="{AB19B649-A6A3-76C4-81B8-C76DAC8CD36C}"/>
                    </a:ext>
                  </a:extLst>
                </p:cNvPr>
                <p:cNvPicPr/>
                <p:nvPr/>
              </p:nvPicPr>
              <p:blipFill>
                <a:blip r:embed="rId21"/>
                <a:stretch>
                  <a:fillRect/>
                </a:stretch>
              </p:blipFill>
              <p:spPr>
                <a:xfrm>
                  <a:off x="5880704" y="3098397"/>
                  <a:ext cx="222840" cy="26640"/>
                </a:xfrm>
                <a:prstGeom prst="rect">
                  <a:avLst/>
                </a:prstGeom>
              </p:spPr>
            </p:pic>
          </mc:Fallback>
        </mc:AlternateContent>
      </p:grpSp>
      <p:grpSp>
        <p:nvGrpSpPr>
          <p:cNvPr id="53" name="Group 52">
            <a:extLst>
              <a:ext uri="{FF2B5EF4-FFF2-40B4-BE49-F238E27FC236}">
                <a16:creationId xmlns:a16="http://schemas.microsoft.com/office/drawing/2014/main" id="{239B7C3A-5D03-AD35-7273-4CFCB63F6F52}"/>
              </a:ext>
            </a:extLst>
          </p:cNvPr>
          <p:cNvGrpSpPr/>
          <p:nvPr/>
        </p:nvGrpSpPr>
        <p:grpSpPr>
          <a:xfrm>
            <a:off x="2413184" y="4280997"/>
            <a:ext cx="3120840" cy="508680"/>
            <a:chOff x="2413184" y="4280997"/>
            <a:chExt cx="3120840" cy="50868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44674B65-B66E-14E7-794A-AB8CC287E63C}"/>
                    </a:ext>
                  </a:extLst>
                </p14:cNvPr>
                <p14:cNvContentPartPr/>
                <p14:nvPr/>
              </p14:nvContentPartPr>
              <p14:xfrm>
                <a:off x="2413184" y="4565757"/>
                <a:ext cx="267840" cy="223920"/>
              </p14:xfrm>
            </p:contentPart>
          </mc:Choice>
          <mc:Fallback xmlns="">
            <p:pic>
              <p:nvPicPr>
                <p:cNvPr id="41" name="Ink 40">
                  <a:extLst>
                    <a:ext uri="{FF2B5EF4-FFF2-40B4-BE49-F238E27FC236}">
                      <a16:creationId xmlns:a16="http://schemas.microsoft.com/office/drawing/2014/main" id="{44674B65-B66E-14E7-794A-AB8CC287E63C}"/>
                    </a:ext>
                  </a:extLst>
                </p:cNvPr>
                <p:cNvPicPr/>
                <p:nvPr/>
              </p:nvPicPr>
              <p:blipFill>
                <a:blip r:embed="rId23"/>
                <a:stretch>
                  <a:fillRect/>
                </a:stretch>
              </p:blipFill>
              <p:spPr>
                <a:xfrm>
                  <a:off x="2404544" y="4556757"/>
                  <a:ext cx="2854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77A0DB89-F491-E342-567D-99F5E95AD3CA}"/>
                    </a:ext>
                  </a:extLst>
                </p14:cNvPr>
                <p14:cNvContentPartPr/>
                <p14:nvPr/>
              </p14:nvContentPartPr>
              <p14:xfrm>
                <a:off x="2425784" y="4511757"/>
                <a:ext cx="227520" cy="259560"/>
              </p14:xfrm>
            </p:contentPart>
          </mc:Choice>
          <mc:Fallback xmlns="">
            <p:pic>
              <p:nvPicPr>
                <p:cNvPr id="42" name="Ink 41">
                  <a:extLst>
                    <a:ext uri="{FF2B5EF4-FFF2-40B4-BE49-F238E27FC236}">
                      <a16:creationId xmlns:a16="http://schemas.microsoft.com/office/drawing/2014/main" id="{77A0DB89-F491-E342-567D-99F5E95AD3CA}"/>
                    </a:ext>
                  </a:extLst>
                </p:cNvPr>
                <p:cNvPicPr/>
                <p:nvPr/>
              </p:nvPicPr>
              <p:blipFill>
                <a:blip r:embed="rId25"/>
                <a:stretch>
                  <a:fillRect/>
                </a:stretch>
              </p:blipFill>
              <p:spPr>
                <a:xfrm>
                  <a:off x="2416784" y="4502757"/>
                  <a:ext cx="2451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BF819410-4FC0-E87A-2FDA-98DFA7CA251F}"/>
                    </a:ext>
                  </a:extLst>
                </p14:cNvPr>
                <p14:cNvContentPartPr/>
                <p14:nvPr/>
              </p14:nvContentPartPr>
              <p14:xfrm>
                <a:off x="2870024" y="4553517"/>
                <a:ext cx="131400" cy="138240"/>
              </p14:xfrm>
            </p:contentPart>
          </mc:Choice>
          <mc:Fallback xmlns="">
            <p:pic>
              <p:nvPicPr>
                <p:cNvPr id="44" name="Ink 43">
                  <a:extLst>
                    <a:ext uri="{FF2B5EF4-FFF2-40B4-BE49-F238E27FC236}">
                      <a16:creationId xmlns:a16="http://schemas.microsoft.com/office/drawing/2014/main" id="{BF819410-4FC0-E87A-2FDA-98DFA7CA251F}"/>
                    </a:ext>
                  </a:extLst>
                </p:cNvPr>
                <p:cNvPicPr/>
                <p:nvPr/>
              </p:nvPicPr>
              <p:blipFill>
                <a:blip r:embed="rId27"/>
                <a:stretch>
                  <a:fillRect/>
                </a:stretch>
              </p:blipFill>
              <p:spPr>
                <a:xfrm>
                  <a:off x="2861384" y="4544877"/>
                  <a:ext cx="1490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E11831AE-195D-ADD3-CCC5-FD6470338061}"/>
                    </a:ext>
                  </a:extLst>
                </p14:cNvPr>
                <p14:cNvContentPartPr/>
                <p14:nvPr/>
              </p14:nvContentPartPr>
              <p14:xfrm>
                <a:off x="2941664" y="4518237"/>
                <a:ext cx="619920" cy="96120"/>
              </p14:xfrm>
            </p:contentPart>
          </mc:Choice>
          <mc:Fallback xmlns="">
            <p:pic>
              <p:nvPicPr>
                <p:cNvPr id="45" name="Ink 44">
                  <a:extLst>
                    <a:ext uri="{FF2B5EF4-FFF2-40B4-BE49-F238E27FC236}">
                      <a16:creationId xmlns:a16="http://schemas.microsoft.com/office/drawing/2014/main" id="{E11831AE-195D-ADD3-CCC5-FD6470338061}"/>
                    </a:ext>
                  </a:extLst>
                </p:cNvPr>
                <p:cNvPicPr/>
                <p:nvPr/>
              </p:nvPicPr>
              <p:blipFill>
                <a:blip r:embed="rId29"/>
                <a:stretch>
                  <a:fillRect/>
                </a:stretch>
              </p:blipFill>
              <p:spPr>
                <a:xfrm>
                  <a:off x="2932664" y="4509237"/>
                  <a:ext cx="6375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E0D9AA10-BC3F-593C-1D1F-A409645DFF67}"/>
                    </a:ext>
                  </a:extLst>
                </p14:cNvPr>
                <p14:cNvContentPartPr/>
                <p14:nvPr/>
              </p14:nvContentPartPr>
              <p14:xfrm>
                <a:off x="3704144" y="4372077"/>
                <a:ext cx="196920" cy="102240"/>
              </p14:xfrm>
            </p:contentPart>
          </mc:Choice>
          <mc:Fallback xmlns="">
            <p:pic>
              <p:nvPicPr>
                <p:cNvPr id="46" name="Ink 45">
                  <a:extLst>
                    <a:ext uri="{FF2B5EF4-FFF2-40B4-BE49-F238E27FC236}">
                      <a16:creationId xmlns:a16="http://schemas.microsoft.com/office/drawing/2014/main" id="{E0D9AA10-BC3F-593C-1D1F-A409645DFF67}"/>
                    </a:ext>
                  </a:extLst>
                </p:cNvPr>
                <p:cNvPicPr/>
                <p:nvPr/>
              </p:nvPicPr>
              <p:blipFill>
                <a:blip r:embed="rId31"/>
                <a:stretch>
                  <a:fillRect/>
                </a:stretch>
              </p:blipFill>
              <p:spPr>
                <a:xfrm>
                  <a:off x="3695504" y="4363077"/>
                  <a:ext cx="2145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CAAEC71F-9A54-884F-9CB5-1A18CE6195E6}"/>
                    </a:ext>
                  </a:extLst>
                </p14:cNvPr>
                <p14:cNvContentPartPr/>
                <p14:nvPr/>
              </p14:nvContentPartPr>
              <p14:xfrm>
                <a:off x="3887384" y="4373157"/>
                <a:ext cx="137160" cy="345240"/>
              </p14:xfrm>
            </p:contentPart>
          </mc:Choice>
          <mc:Fallback xmlns="">
            <p:pic>
              <p:nvPicPr>
                <p:cNvPr id="47" name="Ink 46">
                  <a:extLst>
                    <a:ext uri="{FF2B5EF4-FFF2-40B4-BE49-F238E27FC236}">
                      <a16:creationId xmlns:a16="http://schemas.microsoft.com/office/drawing/2014/main" id="{CAAEC71F-9A54-884F-9CB5-1A18CE6195E6}"/>
                    </a:ext>
                  </a:extLst>
                </p:cNvPr>
                <p:cNvPicPr/>
                <p:nvPr/>
              </p:nvPicPr>
              <p:blipFill>
                <a:blip r:embed="rId33"/>
                <a:stretch>
                  <a:fillRect/>
                </a:stretch>
              </p:blipFill>
              <p:spPr>
                <a:xfrm>
                  <a:off x="3878744" y="4364517"/>
                  <a:ext cx="15480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76459988-EE9D-59F3-3682-0A0EECCFA77A}"/>
                    </a:ext>
                  </a:extLst>
                </p14:cNvPr>
                <p14:cNvContentPartPr/>
                <p14:nvPr/>
              </p14:nvContentPartPr>
              <p14:xfrm>
                <a:off x="4265024" y="4438677"/>
                <a:ext cx="753840" cy="43200"/>
              </p14:xfrm>
            </p:contentPart>
          </mc:Choice>
          <mc:Fallback xmlns="">
            <p:pic>
              <p:nvPicPr>
                <p:cNvPr id="49" name="Ink 48">
                  <a:extLst>
                    <a:ext uri="{FF2B5EF4-FFF2-40B4-BE49-F238E27FC236}">
                      <a16:creationId xmlns:a16="http://schemas.microsoft.com/office/drawing/2014/main" id="{76459988-EE9D-59F3-3682-0A0EECCFA77A}"/>
                    </a:ext>
                  </a:extLst>
                </p:cNvPr>
                <p:cNvPicPr/>
                <p:nvPr/>
              </p:nvPicPr>
              <p:blipFill>
                <a:blip r:embed="rId35"/>
                <a:stretch>
                  <a:fillRect/>
                </a:stretch>
              </p:blipFill>
              <p:spPr>
                <a:xfrm>
                  <a:off x="4256384" y="4429677"/>
                  <a:ext cx="7714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8F5C8330-FDC4-2C13-CDBB-4BE1FEF68EE9}"/>
                    </a:ext>
                  </a:extLst>
                </p14:cNvPr>
                <p14:cNvContentPartPr/>
                <p14:nvPr/>
              </p14:nvContentPartPr>
              <p14:xfrm>
                <a:off x="4908704" y="4343277"/>
                <a:ext cx="147240" cy="169200"/>
              </p14:xfrm>
            </p:contentPart>
          </mc:Choice>
          <mc:Fallback xmlns="">
            <p:pic>
              <p:nvPicPr>
                <p:cNvPr id="50" name="Ink 49">
                  <a:extLst>
                    <a:ext uri="{FF2B5EF4-FFF2-40B4-BE49-F238E27FC236}">
                      <a16:creationId xmlns:a16="http://schemas.microsoft.com/office/drawing/2014/main" id="{8F5C8330-FDC4-2C13-CDBB-4BE1FEF68EE9}"/>
                    </a:ext>
                  </a:extLst>
                </p:cNvPr>
                <p:cNvPicPr/>
                <p:nvPr/>
              </p:nvPicPr>
              <p:blipFill>
                <a:blip r:embed="rId37"/>
                <a:stretch>
                  <a:fillRect/>
                </a:stretch>
              </p:blipFill>
              <p:spPr>
                <a:xfrm>
                  <a:off x="4900064" y="4334277"/>
                  <a:ext cx="1648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70199695-3CB4-9873-D836-0FC54C60FD3A}"/>
                    </a:ext>
                  </a:extLst>
                </p14:cNvPr>
                <p14:cNvContentPartPr/>
                <p14:nvPr/>
              </p14:nvContentPartPr>
              <p14:xfrm>
                <a:off x="5299664" y="4280997"/>
                <a:ext cx="234360" cy="348480"/>
              </p14:xfrm>
            </p:contentPart>
          </mc:Choice>
          <mc:Fallback xmlns="">
            <p:pic>
              <p:nvPicPr>
                <p:cNvPr id="51" name="Ink 50">
                  <a:extLst>
                    <a:ext uri="{FF2B5EF4-FFF2-40B4-BE49-F238E27FC236}">
                      <a16:creationId xmlns:a16="http://schemas.microsoft.com/office/drawing/2014/main" id="{70199695-3CB4-9873-D836-0FC54C60FD3A}"/>
                    </a:ext>
                  </a:extLst>
                </p:cNvPr>
                <p:cNvPicPr/>
                <p:nvPr/>
              </p:nvPicPr>
              <p:blipFill>
                <a:blip r:embed="rId39"/>
                <a:stretch>
                  <a:fillRect/>
                </a:stretch>
              </p:blipFill>
              <p:spPr>
                <a:xfrm>
                  <a:off x="5291024" y="4271997"/>
                  <a:ext cx="2520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2" name="Ink 51">
                  <a:extLst>
                    <a:ext uri="{FF2B5EF4-FFF2-40B4-BE49-F238E27FC236}">
                      <a16:creationId xmlns:a16="http://schemas.microsoft.com/office/drawing/2014/main" id="{30418D52-B983-9676-BDE5-13660B88ED8A}"/>
                    </a:ext>
                  </a:extLst>
                </p14:cNvPr>
                <p14:cNvContentPartPr/>
                <p14:nvPr/>
              </p14:nvContentPartPr>
              <p14:xfrm>
                <a:off x="5246744" y="4453437"/>
                <a:ext cx="188640" cy="46800"/>
              </p14:xfrm>
            </p:contentPart>
          </mc:Choice>
          <mc:Fallback xmlns="">
            <p:pic>
              <p:nvPicPr>
                <p:cNvPr id="52" name="Ink 51">
                  <a:extLst>
                    <a:ext uri="{FF2B5EF4-FFF2-40B4-BE49-F238E27FC236}">
                      <a16:creationId xmlns:a16="http://schemas.microsoft.com/office/drawing/2014/main" id="{30418D52-B983-9676-BDE5-13660B88ED8A}"/>
                    </a:ext>
                  </a:extLst>
                </p:cNvPr>
                <p:cNvPicPr/>
                <p:nvPr/>
              </p:nvPicPr>
              <p:blipFill>
                <a:blip r:embed="rId41"/>
                <a:stretch>
                  <a:fillRect/>
                </a:stretch>
              </p:blipFill>
              <p:spPr>
                <a:xfrm>
                  <a:off x="5238104" y="4444437"/>
                  <a:ext cx="206280" cy="64440"/>
                </a:xfrm>
                <a:prstGeom prst="rect">
                  <a:avLst/>
                </a:prstGeom>
              </p:spPr>
            </p:pic>
          </mc:Fallback>
        </mc:AlternateContent>
      </p:grpSp>
    </p:spTree>
    <p:extLst>
      <p:ext uri="{BB962C8B-B14F-4D97-AF65-F5344CB8AC3E}">
        <p14:creationId xmlns:p14="http://schemas.microsoft.com/office/powerpoint/2010/main" val="3921060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2DD9-CA71-7F9B-DBAA-18E8EA06BA37}"/>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86CB0229-E867-8A89-EC27-B94D6E366516}"/>
              </a:ext>
            </a:extLst>
          </p:cNvPr>
          <p:cNvSpPr>
            <a:spLocks noGrp="1"/>
          </p:cNvSpPr>
          <p:nvPr>
            <p:ph idx="1"/>
          </p:nvPr>
        </p:nvSpPr>
        <p:spPr/>
        <p:txBody>
          <a:bodyPr/>
          <a:lstStyle/>
          <a:p>
            <a:r>
              <a:rPr lang="en-US" dirty="0"/>
              <a:t>A path can have many “nodes”</a:t>
            </a:r>
            <a:endParaRPr lang="en-AU" dirty="0"/>
          </a:p>
        </p:txBody>
      </p:sp>
      <p:grpSp>
        <p:nvGrpSpPr>
          <p:cNvPr id="9" name="Group 8">
            <a:extLst>
              <a:ext uri="{FF2B5EF4-FFF2-40B4-BE49-F238E27FC236}">
                <a16:creationId xmlns:a16="http://schemas.microsoft.com/office/drawing/2014/main" id="{A4E2FA3B-86F2-C6C6-70D9-9DCE3FEE0677}"/>
              </a:ext>
            </a:extLst>
          </p:cNvPr>
          <p:cNvGrpSpPr/>
          <p:nvPr/>
        </p:nvGrpSpPr>
        <p:grpSpPr>
          <a:xfrm>
            <a:off x="2176664" y="2875197"/>
            <a:ext cx="831960" cy="267120"/>
            <a:chOff x="2176664" y="2875197"/>
            <a:chExt cx="831960" cy="2671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AEEFAEC-8F86-3D57-9EEE-1D2A3EE227EE}"/>
                    </a:ext>
                  </a:extLst>
                </p14:cNvPr>
                <p14:cNvContentPartPr/>
                <p14:nvPr/>
              </p14:nvContentPartPr>
              <p14:xfrm>
                <a:off x="2176664" y="2875197"/>
                <a:ext cx="150480" cy="267120"/>
              </p14:xfrm>
            </p:contentPart>
          </mc:Choice>
          <mc:Fallback xmlns="">
            <p:pic>
              <p:nvPicPr>
                <p:cNvPr id="4" name="Ink 3">
                  <a:extLst>
                    <a:ext uri="{FF2B5EF4-FFF2-40B4-BE49-F238E27FC236}">
                      <a16:creationId xmlns:a16="http://schemas.microsoft.com/office/drawing/2014/main" id="{EAEEFAEC-8F86-3D57-9EEE-1D2A3EE227EE}"/>
                    </a:ext>
                  </a:extLst>
                </p:cNvPr>
                <p:cNvPicPr/>
                <p:nvPr/>
              </p:nvPicPr>
              <p:blipFill>
                <a:blip r:embed="rId3"/>
                <a:stretch>
                  <a:fillRect/>
                </a:stretch>
              </p:blipFill>
              <p:spPr>
                <a:xfrm>
                  <a:off x="2167664" y="2866557"/>
                  <a:ext cx="1681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683D8A-0E7B-AE25-5A51-CDE2A82D4CDA}"/>
                    </a:ext>
                  </a:extLst>
                </p14:cNvPr>
                <p14:cNvContentPartPr/>
                <p14:nvPr/>
              </p14:nvContentPartPr>
              <p14:xfrm>
                <a:off x="2322104" y="2881317"/>
                <a:ext cx="73080" cy="257760"/>
              </p14:xfrm>
            </p:contentPart>
          </mc:Choice>
          <mc:Fallback xmlns="">
            <p:pic>
              <p:nvPicPr>
                <p:cNvPr id="5" name="Ink 4">
                  <a:extLst>
                    <a:ext uri="{FF2B5EF4-FFF2-40B4-BE49-F238E27FC236}">
                      <a16:creationId xmlns:a16="http://schemas.microsoft.com/office/drawing/2014/main" id="{63683D8A-0E7B-AE25-5A51-CDE2A82D4CDA}"/>
                    </a:ext>
                  </a:extLst>
                </p:cNvPr>
                <p:cNvPicPr/>
                <p:nvPr/>
              </p:nvPicPr>
              <p:blipFill>
                <a:blip r:embed="rId5"/>
                <a:stretch>
                  <a:fillRect/>
                </a:stretch>
              </p:blipFill>
              <p:spPr>
                <a:xfrm>
                  <a:off x="2313104" y="2872677"/>
                  <a:ext cx="907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223FAE1-8373-D6AF-65F0-342EA951BC7B}"/>
                    </a:ext>
                  </a:extLst>
                </p14:cNvPr>
                <p14:cNvContentPartPr/>
                <p14:nvPr/>
              </p14:nvContentPartPr>
              <p14:xfrm>
                <a:off x="2231744" y="2989317"/>
                <a:ext cx="119880" cy="18720"/>
              </p14:xfrm>
            </p:contentPart>
          </mc:Choice>
          <mc:Fallback xmlns="">
            <p:pic>
              <p:nvPicPr>
                <p:cNvPr id="6" name="Ink 5">
                  <a:extLst>
                    <a:ext uri="{FF2B5EF4-FFF2-40B4-BE49-F238E27FC236}">
                      <a16:creationId xmlns:a16="http://schemas.microsoft.com/office/drawing/2014/main" id="{C223FAE1-8373-D6AF-65F0-342EA951BC7B}"/>
                    </a:ext>
                  </a:extLst>
                </p:cNvPr>
                <p:cNvPicPr/>
                <p:nvPr/>
              </p:nvPicPr>
              <p:blipFill>
                <a:blip r:embed="rId7"/>
                <a:stretch>
                  <a:fillRect/>
                </a:stretch>
              </p:blipFill>
              <p:spPr>
                <a:xfrm>
                  <a:off x="2222744" y="2980317"/>
                  <a:ext cx="137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87698AE-AE61-5AB2-2CE6-8ECD3626AF89}"/>
                    </a:ext>
                  </a:extLst>
                </p14:cNvPr>
                <p14:cNvContentPartPr/>
                <p14:nvPr/>
              </p14:nvContentPartPr>
              <p14:xfrm>
                <a:off x="2568704" y="2970957"/>
                <a:ext cx="391320" cy="24840"/>
              </p14:xfrm>
            </p:contentPart>
          </mc:Choice>
          <mc:Fallback xmlns="">
            <p:pic>
              <p:nvPicPr>
                <p:cNvPr id="7" name="Ink 6">
                  <a:extLst>
                    <a:ext uri="{FF2B5EF4-FFF2-40B4-BE49-F238E27FC236}">
                      <a16:creationId xmlns:a16="http://schemas.microsoft.com/office/drawing/2014/main" id="{987698AE-AE61-5AB2-2CE6-8ECD3626AF89}"/>
                    </a:ext>
                  </a:extLst>
                </p:cNvPr>
                <p:cNvPicPr/>
                <p:nvPr/>
              </p:nvPicPr>
              <p:blipFill>
                <a:blip r:embed="rId9"/>
                <a:stretch>
                  <a:fillRect/>
                </a:stretch>
              </p:blipFill>
              <p:spPr>
                <a:xfrm>
                  <a:off x="2559704" y="2962317"/>
                  <a:ext cx="4089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AD3CFA9-DF9F-2380-57B2-4AD83F32154F}"/>
                    </a:ext>
                  </a:extLst>
                </p14:cNvPr>
                <p14:cNvContentPartPr/>
                <p14:nvPr/>
              </p14:nvContentPartPr>
              <p14:xfrm>
                <a:off x="2899544" y="2887437"/>
                <a:ext cx="109080" cy="129960"/>
              </p14:xfrm>
            </p:contentPart>
          </mc:Choice>
          <mc:Fallback xmlns="">
            <p:pic>
              <p:nvPicPr>
                <p:cNvPr id="8" name="Ink 7">
                  <a:extLst>
                    <a:ext uri="{FF2B5EF4-FFF2-40B4-BE49-F238E27FC236}">
                      <a16:creationId xmlns:a16="http://schemas.microsoft.com/office/drawing/2014/main" id="{BAD3CFA9-DF9F-2380-57B2-4AD83F32154F}"/>
                    </a:ext>
                  </a:extLst>
                </p:cNvPr>
                <p:cNvPicPr/>
                <p:nvPr/>
              </p:nvPicPr>
              <p:blipFill>
                <a:blip r:embed="rId11"/>
                <a:stretch>
                  <a:fillRect/>
                </a:stretch>
              </p:blipFill>
              <p:spPr>
                <a:xfrm>
                  <a:off x="2890544" y="2878437"/>
                  <a:ext cx="126720" cy="147600"/>
                </a:xfrm>
                <a:prstGeom prst="rect">
                  <a:avLst/>
                </a:prstGeom>
              </p:spPr>
            </p:pic>
          </mc:Fallback>
        </mc:AlternateContent>
      </p:grpSp>
      <p:grpSp>
        <p:nvGrpSpPr>
          <p:cNvPr id="31" name="Group 30">
            <a:extLst>
              <a:ext uri="{FF2B5EF4-FFF2-40B4-BE49-F238E27FC236}">
                <a16:creationId xmlns:a16="http://schemas.microsoft.com/office/drawing/2014/main" id="{C3AEAEE4-B494-0FAF-898F-F57E2D99B715}"/>
              </a:ext>
            </a:extLst>
          </p:cNvPr>
          <p:cNvGrpSpPr/>
          <p:nvPr/>
        </p:nvGrpSpPr>
        <p:grpSpPr>
          <a:xfrm>
            <a:off x="3242264" y="2813637"/>
            <a:ext cx="888480" cy="276120"/>
            <a:chOff x="3242264" y="2813637"/>
            <a:chExt cx="888480" cy="276120"/>
          </a:xfrm>
        </p:grpSpPr>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95082E39-76FF-6C53-C9EE-53ECCDCF54A6}"/>
                    </a:ext>
                  </a:extLst>
                </p14:cNvPr>
                <p14:cNvContentPartPr/>
                <p14:nvPr/>
              </p14:nvContentPartPr>
              <p14:xfrm>
                <a:off x="3292304" y="2874117"/>
                <a:ext cx="22680" cy="215640"/>
              </p14:xfrm>
            </p:contentPart>
          </mc:Choice>
          <mc:Fallback xmlns="">
            <p:pic>
              <p:nvPicPr>
                <p:cNvPr id="26" name="Ink 25">
                  <a:extLst>
                    <a:ext uri="{FF2B5EF4-FFF2-40B4-BE49-F238E27FC236}">
                      <a16:creationId xmlns:a16="http://schemas.microsoft.com/office/drawing/2014/main" id="{95082E39-76FF-6C53-C9EE-53ECCDCF54A6}"/>
                    </a:ext>
                  </a:extLst>
                </p:cNvPr>
                <p:cNvPicPr/>
                <p:nvPr/>
              </p:nvPicPr>
              <p:blipFill>
                <a:blip r:embed="rId13"/>
                <a:stretch>
                  <a:fillRect/>
                </a:stretch>
              </p:blipFill>
              <p:spPr>
                <a:xfrm>
                  <a:off x="3283664" y="2865117"/>
                  <a:ext cx="403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332C207C-E206-80F5-19E2-B759578D4D66}"/>
                    </a:ext>
                  </a:extLst>
                </p14:cNvPr>
                <p14:cNvContentPartPr/>
                <p14:nvPr/>
              </p14:nvContentPartPr>
              <p14:xfrm>
                <a:off x="3242264" y="2813637"/>
                <a:ext cx="233640" cy="258480"/>
              </p14:xfrm>
            </p:contentPart>
          </mc:Choice>
          <mc:Fallback xmlns="">
            <p:pic>
              <p:nvPicPr>
                <p:cNvPr id="27" name="Ink 26">
                  <a:extLst>
                    <a:ext uri="{FF2B5EF4-FFF2-40B4-BE49-F238E27FC236}">
                      <a16:creationId xmlns:a16="http://schemas.microsoft.com/office/drawing/2014/main" id="{332C207C-E206-80F5-19E2-B759578D4D66}"/>
                    </a:ext>
                  </a:extLst>
                </p:cNvPr>
                <p:cNvPicPr/>
                <p:nvPr/>
              </p:nvPicPr>
              <p:blipFill>
                <a:blip r:embed="rId15"/>
                <a:stretch>
                  <a:fillRect/>
                </a:stretch>
              </p:blipFill>
              <p:spPr>
                <a:xfrm>
                  <a:off x="3233624" y="2804637"/>
                  <a:ext cx="251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E4F398FF-F74D-D786-9492-E203EEFD69FC}"/>
                    </a:ext>
                  </a:extLst>
                </p14:cNvPr>
                <p14:cNvContentPartPr/>
                <p14:nvPr/>
              </p14:nvContentPartPr>
              <p14:xfrm>
                <a:off x="3669224" y="2910837"/>
                <a:ext cx="420120" cy="37080"/>
              </p14:xfrm>
            </p:contentPart>
          </mc:Choice>
          <mc:Fallback xmlns="">
            <p:pic>
              <p:nvPicPr>
                <p:cNvPr id="28" name="Ink 27">
                  <a:extLst>
                    <a:ext uri="{FF2B5EF4-FFF2-40B4-BE49-F238E27FC236}">
                      <a16:creationId xmlns:a16="http://schemas.microsoft.com/office/drawing/2014/main" id="{E4F398FF-F74D-D786-9492-E203EEFD69FC}"/>
                    </a:ext>
                  </a:extLst>
                </p:cNvPr>
                <p:cNvPicPr/>
                <p:nvPr/>
              </p:nvPicPr>
              <p:blipFill>
                <a:blip r:embed="rId17"/>
                <a:stretch>
                  <a:fillRect/>
                </a:stretch>
              </p:blipFill>
              <p:spPr>
                <a:xfrm>
                  <a:off x="3660584" y="2902197"/>
                  <a:ext cx="4377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954F3CD1-2C0C-2569-7D3A-AF5B4022324B}"/>
                    </a:ext>
                  </a:extLst>
                </p14:cNvPr>
                <p14:cNvContentPartPr/>
                <p14:nvPr/>
              </p14:nvContentPartPr>
              <p14:xfrm>
                <a:off x="3988184" y="2875197"/>
                <a:ext cx="142560" cy="88920"/>
              </p14:xfrm>
            </p:contentPart>
          </mc:Choice>
          <mc:Fallback xmlns="">
            <p:pic>
              <p:nvPicPr>
                <p:cNvPr id="29" name="Ink 28">
                  <a:extLst>
                    <a:ext uri="{FF2B5EF4-FFF2-40B4-BE49-F238E27FC236}">
                      <a16:creationId xmlns:a16="http://schemas.microsoft.com/office/drawing/2014/main" id="{954F3CD1-2C0C-2569-7D3A-AF5B4022324B}"/>
                    </a:ext>
                  </a:extLst>
                </p:cNvPr>
                <p:cNvPicPr/>
                <p:nvPr/>
              </p:nvPicPr>
              <p:blipFill>
                <a:blip r:embed="rId19"/>
                <a:stretch>
                  <a:fillRect/>
                </a:stretch>
              </p:blipFill>
              <p:spPr>
                <a:xfrm>
                  <a:off x="3979544" y="2866557"/>
                  <a:ext cx="160200" cy="10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AD1C0E46-3356-28B6-ADCB-F6AB1A635D7D}"/>
                  </a:ext>
                </a:extLst>
              </p14:cNvPr>
              <p14:cNvContentPartPr/>
              <p14:nvPr/>
            </p14:nvContentPartPr>
            <p14:xfrm>
              <a:off x="4408664" y="2850717"/>
              <a:ext cx="272160" cy="172800"/>
            </p14:xfrm>
          </p:contentPart>
        </mc:Choice>
        <mc:Fallback xmlns="">
          <p:pic>
            <p:nvPicPr>
              <p:cNvPr id="30" name="Ink 29">
                <a:extLst>
                  <a:ext uri="{FF2B5EF4-FFF2-40B4-BE49-F238E27FC236}">
                    <a16:creationId xmlns:a16="http://schemas.microsoft.com/office/drawing/2014/main" id="{AD1C0E46-3356-28B6-ADCB-F6AB1A635D7D}"/>
                  </a:ext>
                </a:extLst>
              </p:cNvPr>
              <p:cNvPicPr/>
              <p:nvPr/>
            </p:nvPicPr>
            <p:blipFill>
              <a:blip r:embed="rId21"/>
              <a:stretch>
                <a:fillRect/>
              </a:stretch>
            </p:blipFill>
            <p:spPr>
              <a:xfrm>
                <a:off x="4400024" y="2842077"/>
                <a:ext cx="289800" cy="190440"/>
              </a:xfrm>
              <a:prstGeom prst="rect">
                <a:avLst/>
              </a:prstGeom>
            </p:spPr>
          </p:pic>
        </mc:Fallback>
      </mc:AlternateContent>
      <p:grpSp>
        <p:nvGrpSpPr>
          <p:cNvPr id="45" name="Group 44">
            <a:extLst>
              <a:ext uri="{FF2B5EF4-FFF2-40B4-BE49-F238E27FC236}">
                <a16:creationId xmlns:a16="http://schemas.microsoft.com/office/drawing/2014/main" id="{F8A85928-063A-1803-13F7-278C5660011B}"/>
              </a:ext>
            </a:extLst>
          </p:cNvPr>
          <p:cNvGrpSpPr/>
          <p:nvPr/>
        </p:nvGrpSpPr>
        <p:grpSpPr>
          <a:xfrm>
            <a:off x="4938584" y="2731557"/>
            <a:ext cx="1843920" cy="306720"/>
            <a:chOff x="4938584" y="2731557"/>
            <a:chExt cx="1843920" cy="306720"/>
          </a:xfrm>
        </p:grpSpPr>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13E52090-F0DE-8079-71E8-18D4D492BD37}"/>
                    </a:ext>
                  </a:extLst>
                </p14:cNvPr>
                <p14:cNvContentPartPr/>
                <p14:nvPr/>
              </p14:nvContentPartPr>
              <p14:xfrm>
                <a:off x="4938584" y="2870877"/>
                <a:ext cx="375480" cy="11160"/>
              </p14:xfrm>
            </p:contentPart>
          </mc:Choice>
          <mc:Fallback xmlns="">
            <p:pic>
              <p:nvPicPr>
                <p:cNvPr id="32" name="Ink 31">
                  <a:extLst>
                    <a:ext uri="{FF2B5EF4-FFF2-40B4-BE49-F238E27FC236}">
                      <a16:creationId xmlns:a16="http://schemas.microsoft.com/office/drawing/2014/main" id="{13E52090-F0DE-8079-71E8-18D4D492BD37}"/>
                    </a:ext>
                  </a:extLst>
                </p:cNvPr>
                <p:cNvPicPr/>
                <p:nvPr/>
              </p:nvPicPr>
              <p:blipFill>
                <a:blip r:embed="rId23"/>
                <a:stretch>
                  <a:fillRect/>
                </a:stretch>
              </p:blipFill>
              <p:spPr>
                <a:xfrm>
                  <a:off x="4929944" y="2861877"/>
                  <a:ext cx="3931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073BBED2-4CE9-9687-4542-75DD73C55417}"/>
                    </a:ext>
                  </a:extLst>
                </p14:cNvPr>
                <p14:cNvContentPartPr/>
                <p14:nvPr/>
              </p14:nvContentPartPr>
              <p14:xfrm>
                <a:off x="5263664" y="2815437"/>
                <a:ext cx="134280" cy="108360"/>
              </p14:xfrm>
            </p:contentPart>
          </mc:Choice>
          <mc:Fallback xmlns="">
            <p:pic>
              <p:nvPicPr>
                <p:cNvPr id="33" name="Ink 32">
                  <a:extLst>
                    <a:ext uri="{FF2B5EF4-FFF2-40B4-BE49-F238E27FC236}">
                      <a16:creationId xmlns:a16="http://schemas.microsoft.com/office/drawing/2014/main" id="{073BBED2-4CE9-9687-4542-75DD73C55417}"/>
                    </a:ext>
                  </a:extLst>
                </p:cNvPr>
                <p:cNvPicPr/>
                <p:nvPr/>
              </p:nvPicPr>
              <p:blipFill>
                <a:blip r:embed="rId25"/>
                <a:stretch>
                  <a:fillRect/>
                </a:stretch>
              </p:blipFill>
              <p:spPr>
                <a:xfrm>
                  <a:off x="5255024" y="2806437"/>
                  <a:ext cx="1519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15FC1F48-16DD-58E0-19CD-EC56D7051B6E}"/>
                    </a:ext>
                  </a:extLst>
                </p14:cNvPr>
                <p14:cNvContentPartPr/>
                <p14:nvPr/>
              </p14:nvContentPartPr>
              <p14:xfrm>
                <a:off x="5588744" y="2851077"/>
                <a:ext cx="53280" cy="135360"/>
              </p14:xfrm>
            </p:contentPart>
          </mc:Choice>
          <mc:Fallback xmlns="">
            <p:pic>
              <p:nvPicPr>
                <p:cNvPr id="34" name="Ink 33">
                  <a:extLst>
                    <a:ext uri="{FF2B5EF4-FFF2-40B4-BE49-F238E27FC236}">
                      <a16:creationId xmlns:a16="http://schemas.microsoft.com/office/drawing/2014/main" id="{15FC1F48-16DD-58E0-19CD-EC56D7051B6E}"/>
                    </a:ext>
                  </a:extLst>
                </p:cNvPr>
                <p:cNvPicPr/>
                <p:nvPr/>
              </p:nvPicPr>
              <p:blipFill>
                <a:blip r:embed="rId27"/>
                <a:stretch>
                  <a:fillRect/>
                </a:stretch>
              </p:blipFill>
              <p:spPr>
                <a:xfrm>
                  <a:off x="5579744" y="2842437"/>
                  <a:ext cx="709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C4F4F823-5AF4-8683-DFA9-BC89032BABCA}"/>
                    </a:ext>
                  </a:extLst>
                </p14:cNvPr>
                <p14:cNvContentPartPr/>
                <p14:nvPr/>
              </p14:nvContentPartPr>
              <p14:xfrm>
                <a:off x="5552384" y="2778717"/>
                <a:ext cx="214920" cy="200880"/>
              </p14:xfrm>
            </p:contentPart>
          </mc:Choice>
          <mc:Fallback xmlns="">
            <p:pic>
              <p:nvPicPr>
                <p:cNvPr id="35" name="Ink 34">
                  <a:extLst>
                    <a:ext uri="{FF2B5EF4-FFF2-40B4-BE49-F238E27FC236}">
                      <a16:creationId xmlns:a16="http://schemas.microsoft.com/office/drawing/2014/main" id="{C4F4F823-5AF4-8683-DFA9-BC89032BABCA}"/>
                    </a:ext>
                  </a:extLst>
                </p:cNvPr>
                <p:cNvPicPr/>
                <p:nvPr/>
              </p:nvPicPr>
              <p:blipFill>
                <a:blip r:embed="rId29"/>
                <a:stretch>
                  <a:fillRect/>
                </a:stretch>
              </p:blipFill>
              <p:spPr>
                <a:xfrm>
                  <a:off x="5543744" y="2770077"/>
                  <a:ext cx="2325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3B50E14-C019-0FBB-DEE4-E5F4147E137F}"/>
                    </a:ext>
                  </a:extLst>
                </p14:cNvPr>
                <p14:cNvContentPartPr/>
                <p14:nvPr/>
              </p14:nvContentPartPr>
              <p14:xfrm>
                <a:off x="5961344" y="2864037"/>
                <a:ext cx="254880" cy="29880"/>
              </p14:xfrm>
            </p:contentPart>
          </mc:Choice>
          <mc:Fallback xmlns="">
            <p:pic>
              <p:nvPicPr>
                <p:cNvPr id="36" name="Ink 35">
                  <a:extLst>
                    <a:ext uri="{FF2B5EF4-FFF2-40B4-BE49-F238E27FC236}">
                      <a16:creationId xmlns:a16="http://schemas.microsoft.com/office/drawing/2014/main" id="{E3B50E14-C019-0FBB-DEE4-E5F4147E137F}"/>
                    </a:ext>
                  </a:extLst>
                </p:cNvPr>
                <p:cNvPicPr/>
                <p:nvPr/>
              </p:nvPicPr>
              <p:blipFill>
                <a:blip r:embed="rId31"/>
                <a:stretch>
                  <a:fillRect/>
                </a:stretch>
              </p:blipFill>
              <p:spPr>
                <a:xfrm>
                  <a:off x="5952704" y="2855397"/>
                  <a:ext cx="2725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D431ED0-DF0F-2D58-745E-490357FA0E8A}"/>
                    </a:ext>
                  </a:extLst>
                </p14:cNvPr>
                <p14:cNvContentPartPr/>
                <p14:nvPr/>
              </p14:nvContentPartPr>
              <p14:xfrm>
                <a:off x="6178064" y="2772957"/>
                <a:ext cx="135000" cy="108360"/>
              </p14:xfrm>
            </p:contentPart>
          </mc:Choice>
          <mc:Fallback xmlns="">
            <p:pic>
              <p:nvPicPr>
                <p:cNvPr id="37" name="Ink 36">
                  <a:extLst>
                    <a:ext uri="{FF2B5EF4-FFF2-40B4-BE49-F238E27FC236}">
                      <a16:creationId xmlns:a16="http://schemas.microsoft.com/office/drawing/2014/main" id="{3D431ED0-DF0F-2D58-745E-490357FA0E8A}"/>
                    </a:ext>
                  </a:extLst>
                </p:cNvPr>
                <p:cNvPicPr/>
                <p:nvPr/>
              </p:nvPicPr>
              <p:blipFill>
                <a:blip r:embed="rId33"/>
                <a:stretch>
                  <a:fillRect/>
                </a:stretch>
              </p:blipFill>
              <p:spPr>
                <a:xfrm>
                  <a:off x="6169424" y="2764317"/>
                  <a:ext cx="152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CE7CCDB8-F684-2092-0467-1B60EE74F6C9}"/>
                    </a:ext>
                  </a:extLst>
                </p14:cNvPr>
                <p14:cNvContentPartPr/>
                <p14:nvPr/>
              </p14:nvContentPartPr>
              <p14:xfrm>
                <a:off x="6466784" y="2731557"/>
                <a:ext cx="281520" cy="29880"/>
              </p14:xfrm>
            </p:contentPart>
          </mc:Choice>
          <mc:Fallback xmlns="">
            <p:pic>
              <p:nvPicPr>
                <p:cNvPr id="38" name="Ink 37">
                  <a:extLst>
                    <a:ext uri="{FF2B5EF4-FFF2-40B4-BE49-F238E27FC236}">
                      <a16:creationId xmlns:a16="http://schemas.microsoft.com/office/drawing/2014/main" id="{CE7CCDB8-F684-2092-0467-1B60EE74F6C9}"/>
                    </a:ext>
                  </a:extLst>
                </p:cNvPr>
                <p:cNvPicPr/>
                <p:nvPr/>
              </p:nvPicPr>
              <p:blipFill>
                <a:blip r:embed="rId35"/>
                <a:stretch>
                  <a:fillRect/>
                </a:stretch>
              </p:blipFill>
              <p:spPr>
                <a:xfrm>
                  <a:off x="6457784" y="2722917"/>
                  <a:ext cx="2991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336ADF5A-2E17-D951-A623-93DA2BA2DA29}"/>
                    </a:ext>
                  </a:extLst>
                </p14:cNvPr>
                <p14:cNvContentPartPr/>
                <p14:nvPr/>
              </p14:nvContentPartPr>
              <p14:xfrm>
                <a:off x="6489464" y="2785197"/>
                <a:ext cx="69120" cy="253080"/>
              </p14:xfrm>
            </p:contentPart>
          </mc:Choice>
          <mc:Fallback xmlns="">
            <p:pic>
              <p:nvPicPr>
                <p:cNvPr id="42" name="Ink 41">
                  <a:extLst>
                    <a:ext uri="{FF2B5EF4-FFF2-40B4-BE49-F238E27FC236}">
                      <a16:creationId xmlns:a16="http://schemas.microsoft.com/office/drawing/2014/main" id="{336ADF5A-2E17-D951-A623-93DA2BA2DA29}"/>
                    </a:ext>
                  </a:extLst>
                </p:cNvPr>
                <p:cNvPicPr/>
                <p:nvPr/>
              </p:nvPicPr>
              <p:blipFill>
                <a:blip r:embed="rId37"/>
                <a:stretch>
                  <a:fillRect/>
                </a:stretch>
              </p:blipFill>
              <p:spPr>
                <a:xfrm>
                  <a:off x="6480824" y="2776197"/>
                  <a:ext cx="867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Ink 42">
                  <a:extLst>
                    <a:ext uri="{FF2B5EF4-FFF2-40B4-BE49-F238E27FC236}">
                      <a16:creationId xmlns:a16="http://schemas.microsoft.com/office/drawing/2014/main" id="{0ADDE0A3-90A8-0643-A126-C2CE91959D9D}"/>
                    </a:ext>
                  </a:extLst>
                </p14:cNvPr>
                <p14:cNvContentPartPr/>
                <p14:nvPr/>
              </p14:nvContentPartPr>
              <p14:xfrm>
                <a:off x="6563264" y="2876277"/>
                <a:ext cx="96120" cy="23760"/>
              </p14:xfrm>
            </p:contentPart>
          </mc:Choice>
          <mc:Fallback xmlns="">
            <p:pic>
              <p:nvPicPr>
                <p:cNvPr id="43" name="Ink 42">
                  <a:extLst>
                    <a:ext uri="{FF2B5EF4-FFF2-40B4-BE49-F238E27FC236}">
                      <a16:creationId xmlns:a16="http://schemas.microsoft.com/office/drawing/2014/main" id="{0ADDE0A3-90A8-0643-A126-C2CE91959D9D}"/>
                    </a:ext>
                  </a:extLst>
                </p:cNvPr>
                <p:cNvPicPr/>
                <p:nvPr/>
              </p:nvPicPr>
              <p:blipFill>
                <a:blip r:embed="rId39"/>
                <a:stretch>
                  <a:fillRect/>
                </a:stretch>
              </p:blipFill>
              <p:spPr>
                <a:xfrm>
                  <a:off x="6554264" y="2867277"/>
                  <a:ext cx="1137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B7FC547E-93E3-A7CC-35F1-F2A188EDB659}"/>
                    </a:ext>
                  </a:extLst>
                </p14:cNvPr>
                <p14:cNvContentPartPr/>
                <p14:nvPr/>
              </p14:nvContentPartPr>
              <p14:xfrm>
                <a:off x="6526904" y="3009117"/>
                <a:ext cx="255600" cy="23040"/>
              </p14:xfrm>
            </p:contentPart>
          </mc:Choice>
          <mc:Fallback xmlns="">
            <p:pic>
              <p:nvPicPr>
                <p:cNvPr id="44" name="Ink 43">
                  <a:extLst>
                    <a:ext uri="{FF2B5EF4-FFF2-40B4-BE49-F238E27FC236}">
                      <a16:creationId xmlns:a16="http://schemas.microsoft.com/office/drawing/2014/main" id="{B7FC547E-93E3-A7CC-35F1-F2A188EDB659}"/>
                    </a:ext>
                  </a:extLst>
                </p:cNvPr>
                <p:cNvPicPr/>
                <p:nvPr/>
              </p:nvPicPr>
              <p:blipFill>
                <a:blip r:embed="rId41"/>
                <a:stretch>
                  <a:fillRect/>
                </a:stretch>
              </p:blipFill>
              <p:spPr>
                <a:xfrm>
                  <a:off x="6518264" y="3000117"/>
                  <a:ext cx="273240" cy="40680"/>
                </a:xfrm>
                <a:prstGeom prst="rect">
                  <a:avLst/>
                </a:prstGeom>
              </p:spPr>
            </p:pic>
          </mc:Fallback>
        </mc:AlternateContent>
      </p:grpSp>
      <p:grpSp>
        <p:nvGrpSpPr>
          <p:cNvPr id="56" name="Group 55">
            <a:extLst>
              <a:ext uri="{FF2B5EF4-FFF2-40B4-BE49-F238E27FC236}">
                <a16:creationId xmlns:a16="http://schemas.microsoft.com/office/drawing/2014/main" id="{BF3A2ED3-8492-84E9-BC92-221BB66D3A75}"/>
              </a:ext>
            </a:extLst>
          </p:cNvPr>
          <p:cNvGrpSpPr/>
          <p:nvPr/>
        </p:nvGrpSpPr>
        <p:grpSpPr>
          <a:xfrm>
            <a:off x="2192144" y="4223757"/>
            <a:ext cx="738720" cy="432720"/>
            <a:chOff x="2192144" y="4223757"/>
            <a:chExt cx="738720" cy="432720"/>
          </a:xfrm>
        </p:grpSpPr>
        <mc:AlternateContent xmlns:mc="http://schemas.openxmlformats.org/markup-compatibility/2006" xmlns:p14="http://schemas.microsoft.com/office/powerpoint/2010/main">
          <mc:Choice Requires="p14">
            <p:contentPart p14:bwMode="auto" r:id="rId42">
              <p14:nvContentPartPr>
                <p14:cNvPr id="46" name="Ink 45">
                  <a:extLst>
                    <a:ext uri="{FF2B5EF4-FFF2-40B4-BE49-F238E27FC236}">
                      <a16:creationId xmlns:a16="http://schemas.microsoft.com/office/drawing/2014/main" id="{852692AB-3351-E2A1-8226-E068AAD80D00}"/>
                    </a:ext>
                  </a:extLst>
                </p14:cNvPr>
                <p14:cNvContentPartPr/>
                <p14:nvPr/>
              </p14:nvContentPartPr>
              <p14:xfrm>
                <a:off x="2322104" y="4252917"/>
                <a:ext cx="360" cy="360"/>
              </p14:xfrm>
            </p:contentPart>
          </mc:Choice>
          <mc:Fallback xmlns="">
            <p:pic>
              <p:nvPicPr>
                <p:cNvPr id="46" name="Ink 45">
                  <a:extLst>
                    <a:ext uri="{FF2B5EF4-FFF2-40B4-BE49-F238E27FC236}">
                      <a16:creationId xmlns:a16="http://schemas.microsoft.com/office/drawing/2014/main" id="{852692AB-3351-E2A1-8226-E068AAD80D00}"/>
                    </a:ext>
                  </a:extLst>
                </p:cNvPr>
                <p:cNvPicPr/>
                <p:nvPr/>
              </p:nvPicPr>
              <p:blipFill>
                <a:blip r:embed="rId43"/>
                <a:stretch>
                  <a:fillRect/>
                </a:stretch>
              </p:blipFill>
              <p:spPr>
                <a:xfrm>
                  <a:off x="2313104" y="42442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7" name="Ink 46">
                  <a:extLst>
                    <a:ext uri="{FF2B5EF4-FFF2-40B4-BE49-F238E27FC236}">
                      <a16:creationId xmlns:a16="http://schemas.microsoft.com/office/drawing/2014/main" id="{8D32CE83-AAD1-FD9B-3887-F0A623D352D3}"/>
                    </a:ext>
                  </a:extLst>
                </p14:cNvPr>
                <p14:cNvContentPartPr/>
                <p14:nvPr/>
              </p14:nvContentPartPr>
              <p14:xfrm>
                <a:off x="2192144" y="4295037"/>
                <a:ext cx="118080" cy="361440"/>
              </p14:xfrm>
            </p:contentPart>
          </mc:Choice>
          <mc:Fallback xmlns="">
            <p:pic>
              <p:nvPicPr>
                <p:cNvPr id="47" name="Ink 46">
                  <a:extLst>
                    <a:ext uri="{FF2B5EF4-FFF2-40B4-BE49-F238E27FC236}">
                      <a16:creationId xmlns:a16="http://schemas.microsoft.com/office/drawing/2014/main" id="{8D32CE83-AAD1-FD9B-3887-F0A623D352D3}"/>
                    </a:ext>
                  </a:extLst>
                </p:cNvPr>
                <p:cNvPicPr/>
                <p:nvPr/>
              </p:nvPicPr>
              <p:blipFill>
                <a:blip r:embed="rId45"/>
                <a:stretch>
                  <a:fillRect/>
                </a:stretch>
              </p:blipFill>
              <p:spPr>
                <a:xfrm>
                  <a:off x="2183144" y="4286037"/>
                  <a:ext cx="1357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8" name="Ink 47">
                  <a:extLst>
                    <a:ext uri="{FF2B5EF4-FFF2-40B4-BE49-F238E27FC236}">
                      <a16:creationId xmlns:a16="http://schemas.microsoft.com/office/drawing/2014/main" id="{BED1329D-719B-89A3-AB60-7B73EE0D0E39}"/>
                    </a:ext>
                  </a:extLst>
                </p14:cNvPr>
                <p14:cNvContentPartPr/>
                <p14:nvPr/>
              </p14:nvContentPartPr>
              <p14:xfrm>
                <a:off x="2297624" y="4223757"/>
                <a:ext cx="163080" cy="275400"/>
              </p14:xfrm>
            </p:contentPart>
          </mc:Choice>
          <mc:Fallback xmlns="">
            <p:pic>
              <p:nvPicPr>
                <p:cNvPr id="48" name="Ink 47">
                  <a:extLst>
                    <a:ext uri="{FF2B5EF4-FFF2-40B4-BE49-F238E27FC236}">
                      <a16:creationId xmlns:a16="http://schemas.microsoft.com/office/drawing/2014/main" id="{BED1329D-719B-89A3-AB60-7B73EE0D0E39}"/>
                    </a:ext>
                  </a:extLst>
                </p:cNvPr>
                <p:cNvPicPr/>
                <p:nvPr/>
              </p:nvPicPr>
              <p:blipFill>
                <a:blip r:embed="rId47"/>
                <a:stretch>
                  <a:fillRect/>
                </a:stretch>
              </p:blipFill>
              <p:spPr>
                <a:xfrm>
                  <a:off x="2288984" y="4215117"/>
                  <a:ext cx="1807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9" name="Ink 48">
                  <a:extLst>
                    <a:ext uri="{FF2B5EF4-FFF2-40B4-BE49-F238E27FC236}">
                      <a16:creationId xmlns:a16="http://schemas.microsoft.com/office/drawing/2014/main" id="{1DF48E38-2A53-C209-931C-70AD8C7357A4}"/>
                    </a:ext>
                  </a:extLst>
                </p14:cNvPr>
                <p14:cNvContentPartPr/>
                <p14:nvPr/>
              </p14:nvContentPartPr>
              <p14:xfrm>
                <a:off x="2273864" y="4392237"/>
                <a:ext cx="108000" cy="29520"/>
              </p14:xfrm>
            </p:contentPart>
          </mc:Choice>
          <mc:Fallback xmlns="">
            <p:pic>
              <p:nvPicPr>
                <p:cNvPr id="49" name="Ink 48">
                  <a:extLst>
                    <a:ext uri="{FF2B5EF4-FFF2-40B4-BE49-F238E27FC236}">
                      <a16:creationId xmlns:a16="http://schemas.microsoft.com/office/drawing/2014/main" id="{1DF48E38-2A53-C209-931C-70AD8C7357A4}"/>
                    </a:ext>
                  </a:extLst>
                </p:cNvPr>
                <p:cNvPicPr/>
                <p:nvPr/>
              </p:nvPicPr>
              <p:blipFill>
                <a:blip r:embed="rId49"/>
                <a:stretch>
                  <a:fillRect/>
                </a:stretch>
              </p:blipFill>
              <p:spPr>
                <a:xfrm>
                  <a:off x="2264864" y="4383237"/>
                  <a:ext cx="125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id="{4A1C65FE-74A8-11AB-6B26-E804117891EA}"/>
                    </a:ext>
                  </a:extLst>
                </p14:cNvPr>
                <p14:cNvContentPartPr/>
                <p14:nvPr/>
              </p14:nvContentPartPr>
              <p14:xfrm>
                <a:off x="2538464" y="4368477"/>
                <a:ext cx="310320" cy="16920"/>
              </p14:xfrm>
            </p:contentPart>
          </mc:Choice>
          <mc:Fallback xmlns="">
            <p:pic>
              <p:nvPicPr>
                <p:cNvPr id="50" name="Ink 49">
                  <a:extLst>
                    <a:ext uri="{FF2B5EF4-FFF2-40B4-BE49-F238E27FC236}">
                      <a16:creationId xmlns:a16="http://schemas.microsoft.com/office/drawing/2014/main" id="{4A1C65FE-74A8-11AB-6B26-E804117891EA}"/>
                    </a:ext>
                  </a:extLst>
                </p:cNvPr>
                <p:cNvPicPr/>
                <p:nvPr/>
              </p:nvPicPr>
              <p:blipFill>
                <a:blip r:embed="rId51"/>
                <a:stretch>
                  <a:fillRect/>
                </a:stretch>
              </p:blipFill>
              <p:spPr>
                <a:xfrm>
                  <a:off x="2529464" y="4359837"/>
                  <a:ext cx="327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id="{56113982-B307-2809-944E-BDFF550128CF}"/>
                    </a:ext>
                  </a:extLst>
                </p14:cNvPr>
                <p14:cNvContentPartPr/>
                <p14:nvPr/>
              </p14:nvContentPartPr>
              <p14:xfrm>
                <a:off x="2791184" y="4313397"/>
                <a:ext cx="139680" cy="118800"/>
              </p14:xfrm>
            </p:contentPart>
          </mc:Choice>
          <mc:Fallback xmlns="">
            <p:pic>
              <p:nvPicPr>
                <p:cNvPr id="51" name="Ink 50">
                  <a:extLst>
                    <a:ext uri="{FF2B5EF4-FFF2-40B4-BE49-F238E27FC236}">
                      <a16:creationId xmlns:a16="http://schemas.microsoft.com/office/drawing/2014/main" id="{56113982-B307-2809-944E-BDFF550128CF}"/>
                    </a:ext>
                  </a:extLst>
                </p:cNvPr>
                <p:cNvPicPr/>
                <p:nvPr/>
              </p:nvPicPr>
              <p:blipFill>
                <a:blip r:embed="rId53"/>
                <a:stretch>
                  <a:fillRect/>
                </a:stretch>
              </p:blipFill>
              <p:spPr>
                <a:xfrm>
                  <a:off x="2782544" y="4304397"/>
                  <a:ext cx="157320" cy="136440"/>
                </a:xfrm>
                <a:prstGeom prst="rect">
                  <a:avLst/>
                </a:prstGeom>
              </p:spPr>
            </p:pic>
          </mc:Fallback>
        </mc:AlternateContent>
      </p:grpSp>
      <p:grpSp>
        <p:nvGrpSpPr>
          <p:cNvPr id="55" name="Group 54">
            <a:extLst>
              <a:ext uri="{FF2B5EF4-FFF2-40B4-BE49-F238E27FC236}">
                <a16:creationId xmlns:a16="http://schemas.microsoft.com/office/drawing/2014/main" id="{65909699-8218-765F-1B66-A769DFF2C6C8}"/>
              </a:ext>
            </a:extLst>
          </p:cNvPr>
          <p:cNvGrpSpPr/>
          <p:nvPr/>
        </p:nvGrpSpPr>
        <p:grpSpPr>
          <a:xfrm>
            <a:off x="3194024" y="4278117"/>
            <a:ext cx="192600" cy="235800"/>
            <a:chOff x="3194024" y="4278117"/>
            <a:chExt cx="192600" cy="235800"/>
          </a:xfrm>
        </p:grpSpPr>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FDBC8A98-AEA6-4AA9-5303-DA12628BC050}"/>
                    </a:ext>
                  </a:extLst>
                </p14:cNvPr>
                <p14:cNvContentPartPr/>
                <p14:nvPr/>
              </p14:nvContentPartPr>
              <p14:xfrm>
                <a:off x="3230384" y="4313397"/>
                <a:ext cx="360" cy="360"/>
              </p14:xfrm>
            </p:contentPart>
          </mc:Choice>
          <mc:Fallback xmlns="">
            <p:pic>
              <p:nvPicPr>
                <p:cNvPr id="52" name="Ink 51">
                  <a:extLst>
                    <a:ext uri="{FF2B5EF4-FFF2-40B4-BE49-F238E27FC236}">
                      <a16:creationId xmlns:a16="http://schemas.microsoft.com/office/drawing/2014/main" id="{FDBC8A98-AEA6-4AA9-5303-DA12628BC050}"/>
                    </a:ext>
                  </a:extLst>
                </p:cNvPr>
                <p:cNvPicPr/>
                <p:nvPr/>
              </p:nvPicPr>
              <p:blipFill>
                <a:blip r:embed="rId43"/>
                <a:stretch>
                  <a:fillRect/>
                </a:stretch>
              </p:blipFill>
              <p:spPr>
                <a:xfrm>
                  <a:off x="3221384" y="43043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49BEECBF-E21D-B9B2-9071-FA6479266EF2}"/>
                    </a:ext>
                  </a:extLst>
                </p14:cNvPr>
                <p14:cNvContentPartPr/>
                <p14:nvPr/>
              </p14:nvContentPartPr>
              <p14:xfrm>
                <a:off x="3218864" y="4397277"/>
                <a:ext cx="15480" cy="72000"/>
              </p14:xfrm>
            </p:contentPart>
          </mc:Choice>
          <mc:Fallback xmlns="">
            <p:pic>
              <p:nvPicPr>
                <p:cNvPr id="53" name="Ink 52">
                  <a:extLst>
                    <a:ext uri="{FF2B5EF4-FFF2-40B4-BE49-F238E27FC236}">
                      <a16:creationId xmlns:a16="http://schemas.microsoft.com/office/drawing/2014/main" id="{49BEECBF-E21D-B9B2-9071-FA6479266EF2}"/>
                    </a:ext>
                  </a:extLst>
                </p:cNvPr>
                <p:cNvPicPr/>
                <p:nvPr/>
              </p:nvPicPr>
              <p:blipFill>
                <a:blip r:embed="rId56"/>
                <a:stretch>
                  <a:fillRect/>
                </a:stretch>
              </p:blipFill>
              <p:spPr>
                <a:xfrm>
                  <a:off x="3209864" y="4388637"/>
                  <a:ext cx="331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8458DF8F-8E88-EECB-135D-8E930295AD66}"/>
                    </a:ext>
                  </a:extLst>
                </p14:cNvPr>
                <p14:cNvContentPartPr/>
                <p14:nvPr/>
              </p14:nvContentPartPr>
              <p14:xfrm>
                <a:off x="3194024" y="4278117"/>
                <a:ext cx="192600" cy="235800"/>
              </p14:xfrm>
            </p:contentPart>
          </mc:Choice>
          <mc:Fallback xmlns="">
            <p:pic>
              <p:nvPicPr>
                <p:cNvPr id="54" name="Ink 53">
                  <a:extLst>
                    <a:ext uri="{FF2B5EF4-FFF2-40B4-BE49-F238E27FC236}">
                      <a16:creationId xmlns:a16="http://schemas.microsoft.com/office/drawing/2014/main" id="{8458DF8F-8E88-EECB-135D-8E930295AD66}"/>
                    </a:ext>
                  </a:extLst>
                </p:cNvPr>
                <p:cNvPicPr/>
                <p:nvPr/>
              </p:nvPicPr>
              <p:blipFill>
                <a:blip r:embed="rId58"/>
                <a:stretch>
                  <a:fillRect/>
                </a:stretch>
              </p:blipFill>
              <p:spPr>
                <a:xfrm>
                  <a:off x="3185384" y="4269117"/>
                  <a:ext cx="210240" cy="253440"/>
                </a:xfrm>
                <a:prstGeom prst="rect">
                  <a:avLst/>
                </a:prstGeom>
              </p:spPr>
            </p:pic>
          </mc:Fallback>
        </mc:AlternateContent>
      </p:grpSp>
      <p:grpSp>
        <p:nvGrpSpPr>
          <p:cNvPr id="60" name="Group 59">
            <a:extLst>
              <a:ext uri="{FF2B5EF4-FFF2-40B4-BE49-F238E27FC236}">
                <a16:creationId xmlns:a16="http://schemas.microsoft.com/office/drawing/2014/main" id="{211D80D5-0338-4A8C-D8C6-9705F35A9D5F}"/>
              </a:ext>
            </a:extLst>
          </p:cNvPr>
          <p:cNvGrpSpPr/>
          <p:nvPr/>
        </p:nvGrpSpPr>
        <p:grpSpPr>
          <a:xfrm>
            <a:off x="3759584" y="4262997"/>
            <a:ext cx="469440" cy="137160"/>
            <a:chOff x="3759584" y="4262997"/>
            <a:chExt cx="469440" cy="137160"/>
          </a:xfrm>
        </p:grpSpPr>
        <mc:AlternateContent xmlns:mc="http://schemas.openxmlformats.org/markup-compatibility/2006" xmlns:p14="http://schemas.microsoft.com/office/powerpoint/2010/main">
          <mc:Choice Requires="p14">
            <p:contentPart p14:bwMode="auto" r:id="rId59">
              <p14:nvContentPartPr>
                <p14:cNvPr id="57" name="Ink 56">
                  <a:extLst>
                    <a:ext uri="{FF2B5EF4-FFF2-40B4-BE49-F238E27FC236}">
                      <a16:creationId xmlns:a16="http://schemas.microsoft.com/office/drawing/2014/main" id="{24E0608A-F65F-A784-EA19-0F7822131769}"/>
                    </a:ext>
                  </a:extLst>
                </p14:cNvPr>
                <p14:cNvContentPartPr/>
                <p14:nvPr/>
              </p14:nvContentPartPr>
              <p14:xfrm>
                <a:off x="3759584" y="4333917"/>
                <a:ext cx="429480" cy="21600"/>
              </p14:xfrm>
            </p:contentPart>
          </mc:Choice>
          <mc:Fallback xmlns="">
            <p:pic>
              <p:nvPicPr>
                <p:cNvPr id="57" name="Ink 56">
                  <a:extLst>
                    <a:ext uri="{FF2B5EF4-FFF2-40B4-BE49-F238E27FC236}">
                      <a16:creationId xmlns:a16="http://schemas.microsoft.com/office/drawing/2014/main" id="{24E0608A-F65F-A784-EA19-0F7822131769}"/>
                    </a:ext>
                  </a:extLst>
                </p:cNvPr>
                <p:cNvPicPr/>
                <p:nvPr/>
              </p:nvPicPr>
              <p:blipFill>
                <a:blip r:embed="rId60"/>
                <a:stretch>
                  <a:fillRect/>
                </a:stretch>
              </p:blipFill>
              <p:spPr>
                <a:xfrm>
                  <a:off x="3750944" y="4325277"/>
                  <a:ext cx="447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8" name="Ink 57">
                  <a:extLst>
                    <a:ext uri="{FF2B5EF4-FFF2-40B4-BE49-F238E27FC236}">
                      <a16:creationId xmlns:a16="http://schemas.microsoft.com/office/drawing/2014/main" id="{F0E12C6D-B7C2-A021-D47E-E1F9B36BC347}"/>
                    </a:ext>
                  </a:extLst>
                </p14:cNvPr>
                <p14:cNvContentPartPr/>
                <p14:nvPr/>
              </p14:nvContentPartPr>
              <p14:xfrm>
                <a:off x="4129664" y="4262997"/>
                <a:ext cx="99360" cy="137160"/>
              </p14:xfrm>
            </p:contentPart>
          </mc:Choice>
          <mc:Fallback xmlns="">
            <p:pic>
              <p:nvPicPr>
                <p:cNvPr id="58" name="Ink 57">
                  <a:extLst>
                    <a:ext uri="{FF2B5EF4-FFF2-40B4-BE49-F238E27FC236}">
                      <a16:creationId xmlns:a16="http://schemas.microsoft.com/office/drawing/2014/main" id="{F0E12C6D-B7C2-A021-D47E-E1F9B36BC347}"/>
                    </a:ext>
                  </a:extLst>
                </p:cNvPr>
                <p:cNvPicPr/>
                <p:nvPr/>
              </p:nvPicPr>
              <p:blipFill>
                <a:blip r:embed="rId62"/>
                <a:stretch>
                  <a:fillRect/>
                </a:stretch>
              </p:blipFill>
              <p:spPr>
                <a:xfrm>
                  <a:off x="4120664" y="4254357"/>
                  <a:ext cx="117000" cy="15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59" name="Ink 58">
                <a:extLst>
                  <a:ext uri="{FF2B5EF4-FFF2-40B4-BE49-F238E27FC236}">
                    <a16:creationId xmlns:a16="http://schemas.microsoft.com/office/drawing/2014/main" id="{6F6F3C1B-06FC-B921-C942-C609C1E29CF7}"/>
                  </a:ext>
                </a:extLst>
              </p14:cNvPr>
              <p14:cNvContentPartPr/>
              <p14:nvPr/>
            </p14:nvContentPartPr>
            <p14:xfrm>
              <a:off x="4541144" y="4313397"/>
              <a:ext cx="205200" cy="167400"/>
            </p14:xfrm>
          </p:contentPart>
        </mc:Choice>
        <mc:Fallback xmlns="">
          <p:pic>
            <p:nvPicPr>
              <p:cNvPr id="59" name="Ink 58">
                <a:extLst>
                  <a:ext uri="{FF2B5EF4-FFF2-40B4-BE49-F238E27FC236}">
                    <a16:creationId xmlns:a16="http://schemas.microsoft.com/office/drawing/2014/main" id="{6F6F3C1B-06FC-B921-C942-C609C1E29CF7}"/>
                  </a:ext>
                </a:extLst>
              </p:cNvPr>
              <p:cNvPicPr/>
              <p:nvPr/>
            </p:nvPicPr>
            <p:blipFill>
              <a:blip r:embed="rId64"/>
              <a:stretch>
                <a:fillRect/>
              </a:stretch>
            </p:blipFill>
            <p:spPr>
              <a:xfrm>
                <a:off x="4532144" y="4304397"/>
                <a:ext cx="222840" cy="185040"/>
              </a:xfrm>
              <a:prstGeom prst="rect">
                <a:avLst/>
              </a:prstGeom>
            </p:spPr>
          </p:pic>
        </mc:Fallback>
      </mc:AlternateContent>
      <p:grpSp>
        <p:nvGrpSpPr>
          <p:cNvPr id="63" name="Group 62">
            <a:extLst>
              <a:ext uri="{FF2B5EF4-FFF2-40B4-BE49-F238E27FC236}">
                <a16:creationId xmlns:a16="http://schemas.microsoft.com/office/drawing/2014/main" id="{30D2E69A-894B-F907-CC73-1684908BBE1D}"/>
              </a:ext>
            </a:extLst>
          </p:cNvPr>
          <p:cNvGrpSpPr/>
          <p:nvPr/>
        </p:nvGrpSpPr>
        <p:grpSpPr>
          <a:xfrm>
            <a:off x="5044424" y="4265157"/>
            <a:ext cx="558360" cy="120240"/>
            <a:chOff x="5044424" y="4265157"/>
            <a:chExt cx="558360" cy="120240"/>
          </a:xfrm>
        </p:grpSpPr>
        <mc:AlternateContent xmlns:mc="http://schemas.openxmlformats.org/markup-compatibility/2006" xmlns:p14="http://schemas.microsoft.com/office/powerpoint/2010/main">
          <mc:Choice Requires="p14">
            <p:contentPart p14:bwMode="auto" r:id="rId65">
              <p14:nvContentPartPr>
                <p14:cNvPr id="61" name="Ink 60">
                  <a:extLst>
                    <a:ext uri="{FF2B5EF4-FFF2-40B4-BE49-F238E27FC236}">
                      <a16:creationId xmlns:a16="http://schemas.microsoft.com/office/drawing/2014/main" id="{952C1EAF-3C53-D961-5286-7647699CCA8B}"/>
                    </a:ext>
                  </a:extLst>
                </p14:cNvPr>
                <p14:cNvContentPartPr/>
                <p14:nvPr/>
              </p14:nvContentPartPr>
              <p14:xfrm>
                <a:off x="5044424" y="4265157"/>
                <a:ext cx="105480" cy="120240"/>
              </p14:xfrm>
            </p:contentPart>
          </mc:Choice>
          <mc:Fallback xmlns="">
            <p:pic>
              <p:nvPicPr>
                <p:cNvPr id="61" name="Ink 60">
                  <a:extLst>
                    <a:ext uri="{FF2B5EF4-FFF2-40B4-BE49-F238E27FC236}">
                      <a16:creationId xmlns:a16="http://schemas.microsoft.com/office/drawing/2014/main" id="{952C1EAF-3C53-D961-5286-7647699CCA8B}"/>
                    </a:ext>
                  </a:extLst>
                </p:cNvPr>
                <p:cNvPicPr/>
                <p:nvPr/>
              </p:nvPicPr>
              <p:blipFill>
                <a:blip r:embed="rId66"/>
                <a:stretch>
                  <a:fillRect/>
                </a:stretch>
              </p:blipFill>
              <p:spPr>
                <a:xfrm>
                  <a:off x="5035424" y="4256157"/>
                  <a:ext cx="1231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2" name="Ink 61">
                  <a:extLst>
                    <a:ext uri="{FF2B5EF4-FFF2-40B4-BE49-F238E27FC236}">
                      <a16:creationId xmlns:a16="http://schemas.microsoft.com/office/drawing/2014/main" id="{8A11DF91-5006-4CAA-D19A-39C57CA2618F}"/>
                    </a:ext>
                  </a:extLst>
                </p14:cNvPr>
                <p14:cNvContentPartPr/>
                <p14:nvPr/>
              </p14:nvContentPartPr>
              <p14:xfrm>
                <a:off x="5131184" y="4324917"/>
                <a:ext cx="471600" cy="16920"/>
              </p14:xfrm>
            </p:contentPart>
          </mc:Choice>
          <mc:Fallback xmlns="">
            <p:pic>
              <p:nvPicPr>
                <p:cNvPr id="62" name="Ink 61">
                  <a:extLst>
                    <a:ext uri="{FF2B5EF4-FFF2-40B4-BE49-F238E27FC236}">
                      <a16:creationId xmlns:a16="http://schemas.microsoft.com/office/drawing/2014/main" id="{8A11DF91-5006-4CAA-D19A-39C57CA2618F}"/>
                    </a:ext>
                  </a:extLst>
                </p:cNvPr>
                <p:cNvPicPr/>
                <p:nvPr/>
              </p:nvPicPr>
              <p:blipFill>
                <a:blip r:embed="rId68"/>
                <a:stretch>
                  <a:fillRect/>
                </a:stretch>
              </p:blipFill>
              <p:spPr>
                <a:xfrm>
                  <a:off x="5122544" y="4315917"/>
                  <a:ext cx="48924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9">
            <p14:nvContentPartPr>
              <p14:cNvPr id="64" name="Ink 63">
                <a:extLst>
                  <a:ext uri="{FF2B5EF4-FFF2-40B4-BE49-F238E27FC236}">
                    <a16:creationId xmlns:a16="http://schemas.microsoft.com/office/drawing/2014/main" id="{68E2D811-AC71-389D-E6D6-071285033538}"/>
                  </a:ext>
                </a:extLst>
              </p14:cNvPr>
              <p14:cNvContentPartPr/>
              <p14:nvPr/>
            </p14:nvContentPartPr>
            <p14:xfrm>
              <a:off x="5765864" y="4198557"/>
              <a:ext cx="41760" cy="206280"/>
            </p14:xfrm>
          </p:contentPart>
        </mc:Choice>
        <mc:Fallback xmlns="">
          <p:pic>
            <p:nvPicPr>
              <p:cNvPr id="64" name="Ink 63">
                <a:extLst>
                  <a:ext uri="{FF2B5EF4-FFF2-40B4-BE49-F238E27FC236}">
                    <a16:creationId xmlns:a16="http://schemas.microsoft.com/office/drawing/2014/main" id="{68E2D811-AC71-389D-E6D6-071285033538}"/>
                  </a:ext>
                </a:extLst>
              </p:cNvPr>
              <p:cNvPicPr/>
              <p:nvPr/>
            </p:nvPicPr>
            <p:blipFill>
              <a:blip r:embed="rId70"/>
              <a:stretch>
                <a:fillRect/>
              </a:stretch>
            </p:blipFill>
            <p:spPr>
              <a:xfrm>
                <a:off x="5756864" y="4189917"/>
                <a:ext cx="594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 name="Ink 64">
                <a:extLst>
                  <a:ext uri="{FF2B5EF4-FFF2-40B4-BE49-F238E27FC236}">
                    <a16:creationId xmlns:a16="http://schemas.microsoft.com/office/drawing/2014/main" id="{26F87ACC-1B8C-2592-ACA7-555937756F2B}"/>
                  </a:ext>
                </a:extLst>
              </p14:cNvPr>
              <p14:cNvContentPartPr/>
              <p14:nvPr/>
            </p14:nvContentPartPr>
            <p14:xfrm>
              <a:off x="5792864" y="4137357"/>
              <a:ext cx="218520" cy="270360"/>
            </p14:xfrm>
          </p:contentPart>
        </mc:Choice>
        <mc:Fallback xmlns="">
          <p:pic>
            <p:nvPicPr>
              <p:cNvPr id="65" name="Ink 64">
                <a:extLst>
                  <a:ext uri="{FF2B5EF4-FFF2-40B4-BE49-F238E27FC236}">
                    <a16:creationId xmlns:a16="http://schemas.microsoft.com/office/drawing/2014/main" id="{26F87ACC-1B8C-2592-ACA7-555937756F2B}"/>
                  </a:ext>
                </a:extLst>
              </p:cNvPr>
              <p:cNvPicPr/>
              <p:nvPr/>
            </p:nvPicPr>
            <p:blipFill>
              <a:blip r:embed="rId72"/>
              <a:stretch>
                <a:fillRect/>
              </a:stretch>
            </p:blipFill>
            <p:spPr>
              <a:xfrm>
                <a:off x="5784224" y="4128357"/>
                <a:ext cx="236160" cy="288000"/>
              </a:xfrm>
              <a:prstGeom prst="rect">
                <a:avLst/>
              </a:prstGeom>
            </p:spPr>
          </p:pic>
        </mc:Fallback>
      </mc:AlternateContent>
      <p:grpSp>
        <p:nvGrpSpPr>
          <p:cNvPr id="75" name="Group 74">
            <a:extLst>
              <a:ext uri="{FF2B5EF4-FFF2-40B4-BE49-F238E27FC236}">
                <a16:creationId xmlns:a16="http://schemas.microsoft.com/office/drawing/2014/main" id="{2B1AAA03-CACC-F1BB-7267-2800C2FF82D2}"/>
              </a:ext>
            </a:extLst>
          </p:cNvPr>
          <p:cNvGrpSpPr/>
          <p:nvPr/>
        </p:nvGrpSpPr>
        <p:grpSpPr>
          <a:xfrm>
            <a:off x="6220184" y="4121157"/>
            <a:ext cx="638640" cy="277200"/>
            <a:chOff x="6220184" y="4121157"/>
            <a:chExt cx="638640" cy="277200"/>
          </a:xfrm>
        </p:grpSpPr>
        <mc:AlternateContent xmlns:mc="http://schemas.openxmlformats.org/markup-compatibility/2006" xmlns:p14="http://schemas.microsoft.com/office/powerpoint/2010/main">
          <mc:Choice Requires="p14">
            <p:contentPart p14:bwMode="auto" r:id="rId73">
              <p14:nvContentPartPr>
                <p14:cNvPr id="66" name="Ink 65">
                  <a:extLst>
                    <a:ext uri="{FF2B5EF4-FFF2-40B4-BE49-F238E27FC236}">
                      <a16:creationId xmlns:a16="http://schemas.microsoft.com/office/drawing/2014/main" id="{7BA84FA7-476C-306B-D62C-32CA82710DE9}"/>
                    </a:ext>
                  </a:extLst>
                </p14:cNvPr>
                <p14:cNvContentPartPr/>
                <p14:nvPr/>
              </p14:nvContentPartPr>
              <p14:xfrm>
                <a:off x="6220184" y="4288917"/>
                <a:ext cx="286560" cy="30600"/>
              </p14:xfrm>
            </p:contentPart>
          </mc:Choice>
          <mc:Fallback xmlns="">
            <p:pic>
              <p:nvPicPr>
                <p:cNvPr id="66" name="Ink 65">
                  <a:extLst>
                    <a:ext uri="{FF2B5EF4-FFF2-40B4-BE49-F238E27FC236}">
                      <a16:creationId xmlns:a16="http://schemas.microsoft.com/office/drawing/2014/main" id="{7BA84FA7-476C-306B-D62C-32CA82710DE9}"/>
                    </a:ext>
                  </a:extLst>
                </p:cNvPr>
                <p:cNvPicPr/>
                <p:nvPr/>
              </p:nvPicPr>
              <p:blipFill>
                <a:blip r:embed="rId74"/>
                <a:stretch>
                  <a:fillRect/>
                </a:stretch>
              </p:blipFill>
              <p:spPr>
                <a:xfrm>
                  <a:off x="6211544" y="4279917"/>
                  <a:ext cx="304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7" name="Ink 66">
                  <a:extLst>
                    <a:ext uri="{FF2B5EF4-FFF2-40B4-BE49-F238E27FC236}">
                      <a16:creationId xmlns:a16="http://schemas.microsoft.com/office/drawing/2014/main" id="{EE3C282A-B0A1-D31F-A736-FEA8A0F5F058}"/>
                    </a:ext>
                  </a:extLst>
                </p14:cNvPr>
                <p14:cNvContentPartPr/>
                <p14:nvPr/>
              </p14:nvContentPartPr>
              <p14:xfrm>
                <a:off x="6394424" y="4180917"/>
                <a:ext cx="183960" cy="138240"/>
              </p14:xfrm>
            </p:contentPart>
          </mc:Choice>
          <mc:Fallback xmlns="">
            <p:pic>
              <p:nvPicPr>
                <p:cNvPr id="67" name="Ink 66">
                  <a:extLst>
                    <a:ext uri="{FF2B5EF4-FFF2-40B4-BE49-F238E27FC236}">
                      <a16:creationId xmlns:a16="http://schemas.microsoft.com/office/drawing/2014/main" id="{EE3C282A-B0A1-D31F-A736-FEA8A0F5F058}"/>
                    </a:ext>
                  </a:extLst>
                </p:cNvPr>
                <p:cNvPicPr/>
                <p:nvPr/>
              </p:nvPicPr>
              <p:blipFill>
                <a:blip r:embed="rId76"/>
                <a:stretch>
                  <a:fillRect/>
                </a:stretch>
              </p:blipFill>
              <p:spPr>
                <a:xfrm>
                  <a:off x="6385784" y="4172277"/>
                  <a:ext cx="2016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8" name="Ink 67">
                  <a:extLst>
                    <a:ext uri="{FF2B5EF4-FFF2-40B4-BE49-F238E27FC236}">
                      <a16:creationId xmlns:a16="http://schemas.microsoft.com/office/drawing/2014/main" id="{E744781B-CB76-520D-3578-EDD0FE0EFECE}"/>
                    </a:ext>
                  </a:extLst>
                </p14:cNvPr>
                <p14:cNvContentPartPr/>
                <p14:nvPr/>
              </p14:nvContentPartPr>
              <p14:xfrm>
                <a:off x="6677384" y="4156797"/>
                <a:ext cx="360" cy="360"/>
              </p14:xfrm>
            </p:contentPart>
          </mc:Choice>
          <mc:Fallback xmlns="">
            <p:pic>
              <p:nvPicPr>
                <p:cNvPr id="68" name="Ink 67">
                  <a:extLst>
                    <a:ext uri="{FF2B5EF4-FFF2-40B4-BE49-F238E27FC236}">
                      <a16:creationId xmlns:a16="http://schemas.microsoft.com/office/drawing/2014/main" id="{E744781B-CB76-520D-3578-EDD0FE0EFECE}"/>
                    </a:ext>
                  </a:extLst>
                </p:cNvPr>
                <p:cNvPicPr/>
                <p:nvPr/>
              </p:nvPicPr>
              <p:blipFill>
                <a:blip r:embed="rId43"/>
                <a:stretch>
                  <a:fillRect/>
                </a:stretch>
              </p:blipFill>
              <p:spPr>
                <a:xfrm>
                  <a:off x="6668744" y="41477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D211DEAA-3B7E-F202-87CF-FF0D8CEE5DD7}"/>
                    </a:ext>
                  </a:extLst>
                </p14:cNvPr>
                <p14:cNvContentPartPr/>
                <p14:nvPr/>
              </p14:nvContentPartPr>
              <p14:xfrm>
                <a:off x="6683504" y="4121157"/>
                <a:ext cx="175320" cy="23760"/>
              </p14:xfrm>
            </p:contentPart>
          </mc:Choice>
          <mc:Fallback xmlns="">
            <p:pic>
              <p:nvPicPr>
                <p:cNvPr id="72" name="Ink 71">
                  <a:extLst>
                    <a:ext uri="{FF2B5EF4-FFF2-40B4-BE49-F238E27FC236}">
                      <a16:creationId xmlns:a16="http://schemas.microsoft.com/office/drawing/2014/main" id="{D211DEAA-3B7E-F202-87CF-FF0D8CEE5DD7}"/>
                    </a:ext>
                  </a:extLst>
                </p:cNvPr>
                <p:cNvPicPr/>
                <p:nvPr/>
              </p:nvPicPr>
              <p:blipFill>
                <a:blip r:embed="rId79"/>
                <a:stretch>
                  <a:fillRect/>
                </a:stretch>
              </p:blipFill>
              <p:spPr>
                <a:xfrm>
                  <a:off x="6674504" y="4112517"/>
                  <a:ext cx="1929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252FAF6B-086E-D730-F538-1A76E0B3A384}"/>
                    </a:ext>
                  </a:extLst>
                </p14:cNvPr>
                <p14:cNvContentPartPr/>
                <p14:nvPr/>
              </p14:nvContentPartPr>
              <p14:xfrm>
                <a:off x="6699344" y="4174797"/>
                <a:ext cx="135720" cy="223560"/>
              </p14:xfrm>
            </p:contentPart>
          </mc:Choice>
          <mc:Fallback xmlns="">
            <p:pic>
              <p:nvPicPr>
                <p:cNvPr id="73" name="Ink 72">
                  <a:extLst>
                    <a:ext uri="{FF2B5EF4-FFF2-40B4-BE49-F238E27FC236}">
                      <a16:creationId xmlns:a16="http://schemas.microsoft.com/office/drawing/2014/main" id="{252FAF6B-086E-D730-F538-1A76E0B3A384}"/>
                    </a:ext>
                  </a:extLst>
                </p:cNvPr>
                <p:cNvPicPr/>
                <p:nvPr/>
              </p:nvPicPr>
              <p:blipFill>
                <a:blip r:embed="rId81"/>
                <a:stretch>
                  <a:fillRect/>
                </a:stretch>
              </p:blipFill>
              <p:spPr>
                <a:xfrm>
                  <a:off x="6690704" y="4165797"/>
                  <a:ext cx="1533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4" name="Ink 73">
                  <a:extLst>
                    <a:ext uri="{FF2B5EF4-FFF2-40B4-BE49-F238E27FC236}">
                      <a16:creationId xmlns:a16="http://schemas.microsoft.com/office/drawing/2014/main" id="{58ED3882-31EC-7812-98A2-AF44BAB58932}"/>
                    </a:ext>
                  </a:extLst>
                </p14:cNvPr>
                <p14:cNvContentPartPr/>
                <p14:nvPr/>
              </p14:nvContentPartPr>
              <p14:xfrm>
                <a:off x="6695384" y="4234197"/>
                <a:ext cx="142920" cy="30960"/>
              </p14:xfrm>
            </p:contentPart>
          </mc:Choice>
          <mc:Fallback xmlns="">
            <p:pic>
              <p:nvPicPr>
                <p:cNvPr id="74" name="Ink 73">
                  <a:extLst>
                    <a:ext uri="{FF2B5EF4-FFF2-40B4-BE49-F238E27FC236}">
                      <a16:creationId xmlns:a16="http://schemas.microsoft.com/office/drawing/2014/main" id="{58ED3882-31EC-7812-98A2-AF44BAB58932}"/>
                    </a:ext>
                  </a:extLst>
                </p:cNvPr>
                <p:cNvPicPr/>
                <p:nvPr/>
              </p:nvPicPr>
              <p:blipFill>
                <a:blip r:embed="rId83"/>
                <a:stretch>
                  <a:fillRect/>
                </a:stretch>
              </p:blipFill>
              <p:spPr>
                <a:xfrm>
                  <a:off x="6686744" y="4225557"/>
                  <a:ext cx="160560" cy="4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76" name="Ink 75">
                <a:extLst>
                  <a:ext uri="{FF2B5EF4-FFF2-40B4-BE49-F238E27FC236}">
                    <a16:creationId xmlns:a16="http://schemas.microsoft.com/office/drawing/2014/main" id="{8E103CED-7B05-3172-77D1-3E873E5C3E3E}"/>
                  </a:ext>
                </a:extLst>
              </p14:cNvPr>
              <p14:cNvContentPartPr/>
              <p14:nvPr/>
            </p14:nvContentPartPr>
            <p14:xfrm>
              <a:off x="2003144" y="4599957"/>
              <a:ext cx="2946960" cy="246600"/>
            </p14:xfrm>
          </p:contentPart>
        </mc:Choice>
        <mc:Fallback xmlns="">
          <p:pic>
            <p:nvPicPr>
              <p:cNvPr id="76" name="Ink 75">
                <a:extLst>
                  <a:ext uri="{FF2B5EF4-FFF2-40B4-BE49-F238E27FC236}">
                    <a16:creationId xmlns:a16="http://schemas.microsoft.com/office/drawing/2014/main" id="{8E103CED-7B05-3172-77D1-3E873E5C3E3E}"/>
                  </a:ext>
                </a:extLst>
              </p:cNvPr>
              <p:cNvPicPr/>
              <p:nvPr/>
            </p:nvPicPr>
            <p:blipFill>
              <a:blip r:embed="rId85"/>
              <a:stretch>
                <a:fillRect/>
              </a:stretch>
            </p:blipFill>
            <p:spPr>
              <a:xfrm>
                <a:off x="1994504" y="4590957"/>
                <a:ext cx="2964600" cy="264240"/>
              </a:xfrm>
              <a:prstGeom prst="rect">
                <a:avLst/>
              </a:prstGeom>
            </p:spPr>
          </p:pic>
        </mc:Fallback>
      </mc:AlternateContent>
      <p:grpSp>
        <p:nvGrpSpPr>
          <p:cNvPr id="120" name="Group 119">
            <a:extLst>
              <a:ext uri="{FF2B5EF4-FFF2-40B4-BE49-F238E27FC236}">
                <a16:creationId xmlns:a16="http://schemas.microsoft.com/office/drawing/2014/main" id="{85DFF50D-94FD-07F3-0D45-EFADC416CC37}"/>
              </a:ext>
            </a:extLst>
          </p:cNvPr>
          <p:cNvGrpSpPr/>
          <p:nvPr/>
        </p:nvGrpSpPr>
        <p:grpSpPr>
          <a:xfrm>
            <a:off x="2163704" y="4954917"/>
            <a:ext cx="1917360" cy="473040"/>
            <a:chOff x="2163704" y="4954917"/>
            <a:chExt cx="1917360" cy="473040"/>
          </a:xfrm>
        </p:grpSpPr>
        <mc:AlternateContent xmlns:mc="http://schemas.openxmlformats.org/markup-compatibility/2006" xmlns:p14="http://schemas.microsoft.com/office/powerpoint/2010/main">
          <mc:Choice Requires="p14">
            <p:contentPart p14:bwMode="auto" r:id="rId86">
              <p14:nvContentPartPr>
                <p14:cNvPr id="97" name="Ink 96">
                  <a:extLst>
                    <a:ext uri="{FF2B5EF4-FFF2-40B4-BE49-F238E27FC236}">
                      <a16:creationId xmlns:a16="http://schemas.microsoft.com/office/drawing/2014/main" id="{767AAC9B-E776-F3AB-220D-E7AAAC8CC416}"/>
                    </a:ext>
                  </a:extLst>
                </p14:cNvPr>
                <p14:cNvContentPartPr/>
                <p14:nvPr/>
              </p14:nvContentPartPr>
              <p14:xfrm>
                <a:off x="2322104" y="5107197"/>
                <a:ext cx="51840" cy="320760"/>
              </p14:xfrm>
            </p:contentPart>
          </mc:Choice>
          <mc:Fallback xmlns="">
            <p:pic>
              <p:nvPicPr>
                <p:cNvPr id="97" name="Ink 96">
                  <a:extLst>
                    <a:ext uri="{FF2B5EF4-FFF2-40B4-BE49-F238E27FC236}">
                      <a16:creationId xmlns:a16="http://schemas.microsoft.com/office/drawing/2014/main" id="{767AAC9B-E776-F3AB-220D-E7AAAC8CC416}"/>
                    </a:ext>
                  </a:extLst>
                </p:cNvPr>
                <p:cNvPicPr/>
                <p:nvPr/>
              </p:nvPicPr>
              <p:blipFill>
                <a:blip r:embed="rId87"/>
                <a:stretch>
                  <a:fillRect/>
                </a:stretch>
              </p:blipFill>
              <p:spPr>
                <a:xfrm>
                  <a:off x="2313104" y="5098197"/>
                  <a:ext cx="6948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8" name="Ink 97">
                  <a:extLst>
                    <a:ext uri="{FF2B5EF4-FFF2-40B4-BE49-F238E27FC236}">
                      <a16:creationId xmlns:a16="http://schemas.microsoft.com/office/drawing/2014/main" id="{DAA24B8B-31EE-ECA2-0633-DF8AEBB4291E}"/>
                    </a:ext>
                  </a:extLst>
                </p14:cNvPr>
                <p14:cNvContentPartPr/>
                <p14:nvPr/>
              </p14:nvContentPartPr>
              <p14:xfrm>
                <a:off x="2163704" y="5124837"/>
                <a:ext cx="298080" cy="248040"/>
              </p14:xfrm>
            </p:contentPart>
          </mc:Choice>
          <mc:Fallback xmlns="">
            <p:pic>
              <p:nvPicPr>
                <p:cNvPr id="98" name="Ink 97">
                  <a:extLst>
                    <a:ext uri="{FF2B5EF4-FFF2-40B4-BE49-F238E27FC236}">
                      <a16:creationId xmlns:a16="http://schemas.microsoft.com/office/drawing/2014/main" id="{DAA24B8B-31EE-ECA2-0633-DF8AEBB4291E}"/>
                    </a:ext>
                  </a:extLst>
                </p:cNvPr>
                <p:cNvPicPr/>
                <p:nvPr/>
              </p:nvPicPr>
              <p:blipFill>
                <a:blip r:embed="rId89"/>
                <a:stretch>
                  <a:fillRect/>
                </a:stretch>
              </p:blipFill>
              <p:spPr>
                <a:xfrm>
                  <a:off x="2155064" y="5115837"/>
                  <a:ext cx="3157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9" name="Ink 98">
                  <a:extLst>
                    <a:ext uri="{FF2B5EF4-FFF2-40B4-BE49-F238E27FC236}">
                      <a16:creationId xmlns:a16="http://schemas.microsoft.com/office/drawing/2014/main" id="{FD925FC5-39DE-FE80-4E82-E540EE84A4C4}"/>
                    </a:ext>
                  </a:extLst>
                </p14:cNvPr>
                <p14:cNvContentPartPr/>
                <p14:nvPr/>
              </p14:nvContentPartPr>
              <p14:xfrm>
                <a:off x="2556464" y="5125557"/>
                <a:ext cx="34560" cy="200880"/>
              </p14:xfrm>
            </p:contentPart>
          </mc:Choice>
          <mc:Fallback xmlns="">
            <p:pic>
              <p:nvPicPr>
                <p:cNvPr id="99" name="Ink 98">
                  <a:extLst>
                    <a:ext uri="{FF2B5EF4-FFF2-40B4-BE49-F238E27FC236}">
                      <a16:creationId xmlns:a16="http://schemas.microsoft.com/office/drawing/2014/main" id="{FD925FC5-39DE-FE80-4E82-E540EE84A4C4}"/>
                    </a:ext>
                  </a:extLst>
                </p:cNvPr>
                <p:cNvPicPr/>
                <p:nvPr/>
              </p:nvPicPr>
              <p:blipFill>
                <a:blip r:embed="rId91"/>
                <a:stretch>
                  <a:fillRect/>
                </a:stretch>
              </p:blipFill>
              <p:spPr>
                <a:xfrm>
                  <a:off x="2547824" y="5116557"/>
                  <a:ext cx="522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a:extLst>
                    <a:ext uri="{FF2B5EF4-FFF2-40B4-BE49-F238E27FC236}">
                      <a16:creationId xmlns:a16="http://schemas.microsoft.com/office/drawing/2014/main" id="{A8C5C1BC-B1E8-B92F-4B84-A05609D7521F}"/>
                    </a:ext>
                  </a:extLst>
                </p14:cNvPr>
                <p14:cNvContentPartPr/>
                <p14:nvPr/>
              </p14:nvContentPartPr>
              <p14:xfrm>
                <a:off x="2694704" y="5107197"/>
                <a:ext cx="61920" cy="222840"/>
              </p14:xfrm>
            </p:contentPart>
          </mc:Choice>
          <mc:Fallback xmlns="">
            <p:pic>
              <p:nvPicPr>
                <p:cNvPr id="100" name="Ink 99">
                  <a:extLst>
                    <a:ext uri="{FF2B5EF4-FFF2-40B4-BE49-F238E27FC236}">
                      <a16:creationId xmlns:a16="http://schemas.microsoft.com/office/drawing/2014/main" id="{A8C5C1BC-B1E8-B92F-4B84-A05609D7521F}"/>
                    </a:ext>
                  </a:extLst>
                </p:cNvPr>
                <p:cNvPicPr/>
                <p:nvPr/>
              </p:nvPicPr>
              <p:blipFill>
                <a:blip r:embed="rId93"/>
                <a:stretch>
                  <a:fillRect/>
                </a:stretch>
              </p:blipFill>
              <p:spPr>
                <a:xfrm>
                  <a:off x="2686064" y="5098197"/>
                  <a:ext cx="795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1" name="Ink 100">
                  <a:extLst>
                    <a:ext uri="{FF2B5EF4-FFF2-40B4-BE49-F238E27FC236}">
                      <a16:creationId xmlns:a16="http://schemas.microsoft.com/office/drawing/2014/main" id="{4A61AF36-7C48-505F-51A2-D1633C985236}"/>
                    </a:ext>
                  </a:extLst>
                </p14:cNvPr>
                <p14:cNvContentPartPr/>
                <p14:nvPr/>
              </p14:nvContentPartPr>
              <p14:xfrm>
                <a:off x="2670584" y="5057157"/>
                <a:ext cx="310680" cy="275400"/>
              </p14:xfrm>
            </p:contentPart>
          </mc:Choice>
          <mc:Fallback xmlns="">
            <p:pic>
              <p:nvPicPr>
                <p:cNvPr id="101" name="Ink 100">
                  <a:extLst>
                    <a:ext uri="{FF2B5EF4-FFF2-40B4-BE49-F238E27FC236}">
                      <a16:creationId xmlns:a16="http://schemas.microsoft.com/office/drawing/2014/main" id="{4A61AF36-7C48-505F-51A2-D1633C985236}"/>
                    </a:ext>
                  </a:extLst>
                </p:cNvPr>
                <p:cNvPicPr/>
                <p:nvPr/>
              </p:nvPicPr>
              <p:blipFill>
                <a:blip r:embed="rId95"/>
                <a:stretch>
                  <a:fillRect/>
                </a:stretch>
              </p:blipFill>
              <p:spPr>
                <a:xfrm>
                  <a:off x="2661944" y="5048517"/>
                  <a:ext cx="3283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3" name="Ink 102">
                  <a:extLst>
                    <a:ext uri="{FF2B5EF4-FFF2-40B4-BE49-F238E27FC236}">
                      <a16:creationId xmlns:a16="http://schemas.microsoft.com/office/drawing/2014/main" id="{B05015EC-B2F3-FEBC-BEDB-EA364859B339}"/>
                    </a:ext>
                  </a:extLst>
                </p14:cNvPr>
                <p14:cNvContentPartPr/>
                <p14:nvPr/>
              </p14:nvContentPartPr>
              <p14:xfrm>
                <a:off x="2959664" y="5036277"/>
                <a:ext cx="139680" cy="23400"/>
              </p14:xfrm>
            </p:contentPart>
          </mc:Choice>
          <mc:Fallback xmlns="">
            <p:pic>
              <p:nvPicPr>
                <p:cNvPr id="103" name="Ink 102">
                  <a:extLst>
                    <a:ext uri="{FF2B5EF4-FFF2-40B4-BE49-F238E27FC236}">
                      <a16:creationId xmlns:a16="http://schemas.microsoft.com/office/drawing/2014/main" id="{B05015EC-B2F3-FEBC-BEDB-EA364859B339}"/>
                    </a:ext>
                  </a:extLst>
                </p:cNvPr>
                <p:cNvPicPr/>
                <p:nvPr/>
              </p:nvPicPr>
              <p:blipFill>
                <a:blip r:embed="rId97"/>
                <a:stretch>
                  <a:fillRect/>
                </a:stretch>
              </p:blipFill>
              <p:spPr>
                <a:xfrm>
                  <a:off x="2950664" y="5027277"/>
                  <a:ext cx="1573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4" name="Ink 103">
                  <a:extLst>
                    <a:ext uri="{FF2B5EF4-FFF2-40B4-BE49-F238E27FC236}">
                      <a16:creationId xmlns:a16="http://schemas.microsoft.com/office/drawing/2014/main" id="{7F63F13D-2060-7054-0EA0-770A7E1EBE2B}"/>
                    </a:ext>
                  </a:extLst>
                </p14:cNvPr>
                <p14:cNvContentPartPr/>
                <p14:nvPr/>
              </p14:nvContentPartPr>
              <p14:xfrm>
                <a:off x="3031664" y="5058957"/>
                <a:ext cx="148680" cy="254880"/>
              </p14:xfrm>
            </p:contentPart>
          </mc:Choice>
          <mc:Fallback xmlns="">
            <p:pic>
              <p:nvPicPr>
                <p:cNvPr id="104" name="Ink 103">
                  <a:extLst>
                    <a:ext uri="{FF2B5EF4-FFF2-40B4-BE49-F238E27FC236}">
                      <a16:creationId xmlns:a16="http://schemas.microsoft.com/office/drawing/2014/main" id="{7F63F13D-2060-7054-0EA0-770A7E1EBE2B}"/>
                    </a:ext>
                  </a:extLst>
                </p:cNvPr>
                <p:cNvPicPr/>
                <p:nvPr/>
              </p:nvPicPr>
              <p:blipFill>
                <a:blip r:embed="rId99"/>
                <a:stretch>
                  <a:fillRect/>
                </a:stretch>
              </p:blipFill>
              <p:spPr>
                <a:xfrm>
                  <a:off x="3023024" y="5050317"/>
                  <a:ext cx="166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5" name="Ink 104">
                  <a:extLst>
                    <a:ext uri="{FF2B5EF4-FFF2-40B4-BE49-F238E27FC236}">
                      <a16:creationId xmlns:a16="http://schemas.microsoft.com/office/drawing/2014/main" id="{9AE7F147-4339-C714-A50B-CD87B8761D34}"/>
                    </a:ext>
                  </a:extLst>
                </p14:cNvPr>
                <p14:cNvContentPartPr/>
                <p14:nvPr/>
              </p14:nvContentPartPr>
              <p14:xfrm>
                <a:off x="3068024" y="5157597"/>
                <a:ext cx="57960" cy="57960"/>
              </p14:xfrm>
            </p:contentPart>
          </mc:Choice>
          <mc:Fallback xmlns="">
            <p:pic>
              <p:nvPicPr>
                <p:cNvPr id="105" name="Ink 104">
                  <a:extLst>
                    <a:ext uri="{FF2B5EF4-FFF2-40B4-BE49-F238E27FC236}">
                      <a16:creationId xmlns:a16="http://schemas.microsoft.com/office/drawing/2014/main" id="{9AE7F147-4339-C714-A50B-CD87B8761D34}"/>
                    </a:ext>
                  </a:extLst>
                </p:cNvPr>
                <p:cNvPicPr/>
                <p:nvPr/>
              </p:nvPicPr>
              <p:blipFill>
                <a:blip r:embed="rId101"/>
                <a:stretch>
                  <a:fillRect/>
                </a:stretch>
              </p:blipFill>
              <p:spPr>
                <a:xfrm>
                  <a:off x="3059024" y="5148957"/>
                  <a:ext cx="756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6" name="Ink 105">
                  <a:extLst>
                    <a:ext uri="{FF2B5EF4-FFF2-40B4-BE49-F238E27FC236}">
                      <a16:creationId xmlns:a16="http://schemas.microsoft.com/office/drawing/2014/main" id="{89882133-FC72-93E2-3534-6E831A1D66FC}"/>
                    </a:ext>
                  </a:extLst>
                </p14:cNvPr>
                <p14:cNvContentPartPr/>
                <p14:nvPr/>
              </p14:nvContentPartPr>
              <p14:xfrm>
                <a:off x="3239744" y="5071197"/>
                <a:ext cx="107280" cy="155160"/>
              </p14:xfrm>
            </p:contentPart>
          </mc:Choice>
          <mc:Fallback xmlns="">
            <p:pic>
              <p:nvPicPr>
                <p:cNvPr id="106" name="Ink 105">
                  <a:extLst>
                    <a:ext uri="{FF2B5EF4-FFF2-40B4-BE49-F238E27FC236}">
                      <a16:creationId xmlns:a16="http://schemas.microsoft.com/office/drawing/2014/main" id="{89882133-FC72-93E2-3534-6E831A1D66FC}"/>
                    </a:ext>
                  </a:extLst>
                </p:cNvPr>
                <p:cNvPicPr/>
                <p:nvPr/>
              </p:nvPicPr>
              <p:blipFill>
                <a:blip r:embed="rId103"/>
                <a:stretch>
                  <a:fillRect/>
                </a:stretch>
              </p:blipFill>
              <p:spPr>
                <a:xfrm>
                  <a:off x="3231104" y="5062557"/>
                  <a:ext cx="124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7" name="Ink 106">
                  <a:extLst>
                    <a:ext uri="{FF2B5EF4-FFF2-40B4-BE49-F238E27FC236}">
                      <a16:creationId xmlns:a16="http://schemas.microsoft.com/office/drawing/2014/main" id="{F04395E9-4B5D-B77F-FB63-534DCBEF34FD}"/>
                    </a:ext>
                  </a:extLst>
                </p14:cNvPr>
                <p14:cNvContentPartPr/>
                <p14:nvPr/>
              </p14:nvContentPartPr>
              <p14:xfrm>
                <a:off x="3465104" y="4991997"/>
                <a:ext cx="73080" cy="31680"/>
              </p14:xfrm>
            </p:contentPart>
          </mc:Choice>
          <mc:Fallback xmlns="">
            <p:pic>
              <p:nvPicPr>
                <p:cNvPr id="107" name="Ink 106">
                  <a:extLst>
                    <a:ext uri="{FF2B5EF4-FFF2-40B4-BE49-F238E27FC236}">
                      <a16:creationId xmlns:a16="http://schemas.microsoft.com/office/drawing/2014/main" id="{F04395E9-4B5D-B77F-FB63-534DCBEF34FD}"/>
                    </a:ext>
                  </a:extLst>
                </p:cNvPr>
                <p:cNvPicPr/>
                <p:nvPr/>
              </p:nvPicPr>
              <p:blipFill>
                <a:blip r:embed="rId105"/>
                <a:stretch>
                  <a:fillRect/>
                </a:stretch>
              </p:blipFill>
              <p:spPr>
                <a:xfrm>
                  <a:off x="3456104" y="4982997"/>
                  <a:ext cx="907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0" name="Ink 109">
                  <a:extLst>
                    <a:ext uri="{FF2B5EF4-FFF2-40B4-BE49-F238E27FC236}">
                      <a16:creationId xmlns:a16="http://schemas.microsoft.com/office/drawing/2014/main" id="{714C4599-C539-C87C-A788-32185448A760}"/>
                    </a:ext>
                  </a:extLst>
                </p14:cNvPr>
                <p14:cNvContentPartPr/>
                <p14:nvPr/>
              </p14:nvContentPartPr>
              <p14:xfrm>
                <a:off x="3519104" y="5065077"/>
                <a:ext cx="63720" cy="254880"/>
              </p14:xfrm>
            </p:contentPart>
          </mc:Choice>
          <mc:Fallback xmlns="">
            <p:pic>
              <p:nvPicPr>
                <p:cNvPr id="110" name="Ink 109">
                  <a:extLst>
                    <a:ext uri="{FF2B5EF4-FFF2-40B4-BE49-F238E27FC236}">
                      <a16:creationId xmlns:a16="http://schemas.microsoft.com/office/drawing/2014/main" id="{714C4599-C539-C87C-A788-32185448A760}"/>
                    </a:ext>
                  </a:extLst>
                </p:cNvPr>
                <p:cNvPicPr/>
                <p:nvPr/>
              </p:nvPicPr>
              <p:blipFill>
                <a:blip r:embed="rId107"/>
                <a:stretch>
                  <a:fillRect/>
                </a:stretch>
              </p:blipFill>
              <p:spPr>
                <a:xfrm>
                  <a:off x="3510104" y="5056437"/>
                  <a:ext cx="813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1" name="Ink 110">
                  <a:extLst>
                    <a:ext uri="{FF2B5EF4-FFF2-40B4-BE49-F238E27FC236}">
                      <a16:creationId xmlns:a16="http://schemas.microsoft.com/office/drawing/2014/main" id="{91E9F93B-A894-035B-03B3-FC0D574A27BD}"/>
                    </a:ext>
                  </a:extLst>
                </p14:cNvPr>
                <p14:cNvContentPartPr/>
                <p14:nvPr/>
              </p14:nvContentPartPr>
              <p14:xfrm>
                <a:off x="3386624" y="4966077"/>
                <a:ext cx="222120" cy="81360"/>
              </p14:xfrm>
            </p:contentPart>
          </mc:Choice>
          <mc:Fallback xmlns="">
            <p:pic>
              <p:nvPicPr>
                <p:cNvPr id="111" name="Ink 110">
                  <a:extLst>
                    <a:ext uri="{FF2B5EF4-FFF2-40B4-BE49-F238E27FC236}">
                      <a16:creationId xmlns:a16="http://schemas.microsoft.com/office/drawing/2014/main" id="{91E9F93B-A894-035B-03B3-FC0D574A27BD}"/>
                    </a:ext>
                  </a:extLst>
                </p:cNvPr>
                <p:cNvPicPr/>
                <p:nvPr/>
              </p:nvPicPr>
              <p:blipFill>
                <a:blip r:embed="rId109"/>
                <a:stretch>
                  <a:fillRect/>
                </a:stretch>
              </p:blipFill>
              <p:spPr>
                <a:xfrm>
                  <a:off x="3377984" y="4957077"/>
                  <a:ext cx="2397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3" name="Ink 112">
                  <a:extLst>
                    <a:ext uri="{FF2B5EF4-FFF2-40B4-BE49-F238E27FC236}">
                      <a16:creationId xmlns:a16="http://schemas.microsoft.com/office/drawing/2014/main" id="{470194E7-35B9-FCEC-7529-7FACF615C6E3}"/>
                    </a:ext>
                  </a:extLst>
                </p14:cNvPr>
                <p14:cNvContentPartPr/>
                <p14:nvPr/>
              </p14:nvContentPartPr>
              <p14:xfrm>
                <a:off x="3657704" y="5012517"/>
                <a:ext cx="118440" cy="46800"/>
              </p14:xfrm>
            </p:contentPart>
          </mc:Choice>
          <mc:Fallback xmlns="">
            <p:pic>
              <p:nvPicPr>
                <p:cNvPr id="113" name="Ink 112">
                  <a:extLst>
                    <a:ext uri="{FF2B5EF4-FFF2-40B4-BE49-F238E27FC236}">
                      <a16:creationId xmlns:a16="http://schemas.microsoft.com/office/drawing/2014/main" id="{470194E7-35B9-FCEC-7529-7FACF615C6E3}"/>
                    </a:ext>
                  </a:extLst>
                </p:cNvPr>
                <p:cNvPicPr/>
                <p:nvPr/>
              </p:nvPicPr>
              <p:blipFill>
                <a:blip r:embed="rId111"/>
                <a:stretch>
                  <a:fillRect/>
                </a:stretch>
              </p:blipFill>
              <p:spPr>
                <a:xfrm>
                  <a:off x="3648704" y="5003877"/>
                  <a:ext cx="136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4" name="Ink 113">
                  <a:extLst>
                    <a:ext uri="{FF2B5EF4-FFF2-40B4-BE49-F238E27FC236}">
                      <a16:creationId xmlns:a16="http://schemas.microsoft.com/office/drawing/2014/main" id="{B8618401-5D9B-10B5-8D7A-FC826D3D712E}"/>
                    </a:ext>
                  </a:extLst>
                </p14:cNvPr>
                <p14:cNvContentPartPr/>
                <p14:nvPr/>
              </p14:nvContentPartPr>
              <p14:xfrm>
                <a:off x="3699464" y="5053197"/>
                <a:ext cx="163080" cy="155520"/>
              </p14:xfrm>
            </p:contentPart>
          </mc:Choice>
          <mc:Fallback xmlns="">
            <p:pic>
              <p:nvPicPr>
                <p:cNvPr id="114" name="Ink 113">
                  <a:extLst>
                    <a:ext uri="{FF2B5EF4-FFF2-40B4-BE49-F238E27FC236}">
                      <a16:creationId xmlns:a16="http://schemas.microsoft.com/office/drawing/2014/main" id="{B8618401-5D9B-10B5-8D7A-FC826D3D712E}"/>
                    </a:ext>
                  </a:extLst>
                </p:cNvPr>
                <p:cNvPicPr/>
                <p:nvPr/>
              </p:nvPicPr>
              <p:blipFill>
                <a:blip r:embed="rId113"/>
                <a:stretch>
                  <a:fillRect/>
                </a:stretch>
              </p:blipFill>
              <p:spPr>
                <a:xfrm>
                  <a:off x="3690824" y="5044197"/>
                  <a:ext cx="1807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5" name="Ink 114">
                  <a:extLst>
                    <a:ext uri="{FF2B5EF4-FFF2-40B4-BE49-F238E27FC236}">
                      <a16:creationId xmlns:a16="http://schemas.microsoft.com/office/drawing/2014/main" id="{BE0D590B-0DFA-1D15-96FE-C16161E5D3F9}"/>
                    </a:ext>
                  </a:extLst>
                </p14:cNvPr>
                <p14:cNvContentPartPr/>
                <p14:nvPr/>
              </p14:nvContentPartPr>
              <p14:xfrm>
                <a:off x="3759584" y="5075877"/>
                <a:ext cx="50760" cy="25920"/>
              </p14:xfrm>
            </p:contentPart>
          </mc:Choice>
          <mc:Fallback xmlns="">
            <p:pic>
              <p:nvPicPr>
                <p:cNvPr id="115" name="Ink 114">
                  <a:extLst>
                    <a:ext uri="{FF2B5EF4-FFF2-40B4-BE49-F238E27FC236}">
                      <a16:creationId xmlns:a16="http://schemas.microsoft.com/office/drawing/2014/main" id="{BE0D590B-0DFA-1D15-96FE-C16161E5D3F9}"/>
                    </a:ext>
                  </a:extLst>
                </p:cNvPr>
                <p:cNvPicPr/>
                <p:nvPr/>
              </p:nvPicPr>
              <p:blipFill>
                <a:blip r:embed="rId115"/>
                <a:stretch>
                  <a:fillRect/>
                </a:stretch>
              </p:blipFill>
              <p:spPr>
                <a:xfrm>
                  <a:off x="3750944" y="5066877"/>
                  <a:ext cx="68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6" name="Ink 115">
                  <a:extLst>
                    <a:ext uri="{FF2B5EF4-FFF2-40B4-BE49-F238E27FC236}">
                      <a16:creationId xmlns:a16="http://schemas.microsoft.com/office/drawing/2014/main" id="{FF41766E-6A09-5282-46E1-6449513CAF8F}"/>
                    </a:ext>
                  </a:extLst>
                </p14:cNvPr>
                <p14:cNvContentPartPr/>
                <p14:nvPr/>
              </p14:nvContentPartPr>
              <p14:xfrm>
                <a:off x="3874064" y="5016837"/>
                <a:ext cx="89280" cy="127080"/>
              </p14:xfrm>
            </p:contentPart>
          </mc:Choice>
          <mc:Fallback xmlns="">
            <p:pic>
              <p:nvPicPr>
                <p:cNvPr id="116" name="Ink 115">
                  <a:extLst>
                    <a:ext uri="{FF2B5EF4-FFF2-40B4-BE49-F238E27FC236}">
                      <a16:creationId xmlns:a16="http://schemas.microsoft.com/office/drawing/2014/main" id="{FF41766E-6A09-5282-46E1-6449513CAF8F}"/>
                    </a:ext>
                  </a:extLst>
                </p:cNvPr>
                <p:cNvPicPr/>
                <p:nvPr/>
              </p:nvPicPr>
              <p:blipFill>
                <a:blip r:embed="rId117"/>
                <a:stretch>
                  <a:fillRect/>
                </a:stretch>
              </p:blipFill>
              <p:spPr>
                <a:xfrm>
                  <a:off x="3865064" y="5008197"/>
                  <a:ext cx="1069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7" name="Ink 116">
                  <a:extLst>
                    <a:ext uri="{FF2B5EF4-FFF2-40B4-BE49-F238E27FC236}">
                      <a16:creationId xmlns:a16="http://schemas.microsoft.com/office/drawing/2014/main" id="{7CBA8532-1813-600E-830A-689129C6F5AA}"/>
                    </a:ext>
                  </a:extLst>
                </p14:cNvPr>
                <p14:cNvContentPartPr/>
                <p14:nvPr/>
              </p14:nvContentPartPr>
              <p14:xfrm>
                <a:off x="3711704" y="5066877"/>
                <a:ext cx="81000" cy="22680"/>
              </p14:xfrm>
            </p:contentPart>
          </mc:Choice>
          <mc:Fallback xmlns="">
            <p:pic>
              <p:nvPicPr>
                <p:cNvPr id="117" name="Ink 116">
                  <a:extLst>
                    <a:ext uri="{FF2B5EF4-FFF2-40B4-BE49-F238E27FC236}">
                      <a16:creationId xmlns:a16="http://schemas.microsoft.com/office/drawing/2014/main" id="{7CBA8532-1813-600E-830A-689129C6F5AA}"/>
                    </a:ext>
                  </a:extLst>
                </p:cNvPr>
                <p:cNvPicPr/>
                <p:nvPr/>
              </p:nvPicPr>
              <p:blipFill>
                <a:blip r:embed="rId119"/>
                <a:stretch>
                  <a:fillRect/>
                </a:stretch>
              </p:blipFill>
              <p:spPr>
                <a:xfrm>
                  <a:off x="3702704" y="5058237"/>
                  <a:ext cx="98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9" name="Ink 118">
                  <a:extLst>
                    <a:ext uri="{FF2B5EF4-FFF2-40B4-BE49-F238E27FC236}">
                      <a16:creationId xmlns:a16="http://schemas.microsoft.com/office/drawing/2014/main" id="{E5EEC582-5ED3-FC6D-6A08-33E726308332}"/>
                    </a:ext>
                  </a:extLst>
                </p14:cNvPr>
                <p14:cNvContentPartPr/>
                <p14:nvPr/>
              </p14:nvContentPartPr>
              <p14:xfrm>
                <a:off x="3854984" y="4954917"/>
                <a:ext cx="226080" cy="167760"/>
              </p14:xfrm>
            </p:contentPart>
          </mc:Choice>
          <mc:Fallback xmlns="">
            <p:pic>
              <p:nvPicPr>
                <p:cNvPr id="119" name="Ink 118">
                  <a:extLst>
                    <a:ext uri="{FF2B5EF4-FFF2-40B4-BE49-F238E27FC236}">
                      <a16:creationId xmlns:a16="http://schemas.microsoft.com/office/drawing/2014/main" id="{E5EEC582-5ED3-FC6D-6A08-33E726308332}"/>
                    </a:ext>
                  </a:extLst>
                </p:cNvPr>
                <p:cNvPicPr/>
                <p:nvPr/>
              </p:nvPicPr>
              <p:blipFill>
                <a:blip r:embed="rId121"/>
                <a:stretch>
                  <a:fillRect/>
                </a:stretch>
              </p:blipFill>
              <p:spPr>
                <a:xfrm>
                  <a:off x="3846344" y="4946277"/>
                  <a:ext cx="243720" cy="185400"/>
                </a:xfrm>
                <a:prstGeom prst="rect">
                  <a:avLst/>
                </a:prstGeom>
              </p:spPr>
            </p:pic>
          </mc:Fallback>
        </mc:AlternateContent>
      </p:grpSp>
      <p:grpSp>
        <p:nvGrpSpPr>
          <p:cNvPr id="123" name="Group 122">
            <a:extLst>
              <a:ext uri="{FF2B5EF4-FFF2-40B4-BE49-F238E27FC236}">
                <a16:creationId xmlns:a16="http://schemas.microsoft.com/office/drawing/2014/main" id="{CFE4C955-DF80-A078-C381-0668FD9029CE}"/>
              </a:ext>
            </a:extLst>
          </p:cNvPr>
          <p:cNvGrpSpPr/>
          <p:nvPr/>
        </p:nvGrpSpPr>
        <p:grpSpPr>
          <a:xfrm>
            <a:off x="2051024" y="3122157"/>
            <a:ext cx="4849200" cy="271080"/>
            <a:chOff x="2051024" y="3122157"/>
            <a:chExt cx="4849200" cy="271080"/>
          </a:xfrm>
        </p:grpSpPr>
        <mc:AlternateContent xmlns:mc="http://schemas.openxmlformats.org/markup-compatibility/2006" xmlns:p14="http://schemas.microsoft.com/office/powerpoint/2010/main">
          <mc:Choice Requires="p14">
            <p:contentPart p14:bwMode="auto" r:id="rId122">
              <p14:nvContentPartPr>
                <p14:cNvPr id="121" name="Ink 120">
                  <a:extLst>
                    <a:ext uri="{FF2B5EF4-FFF2-40B4-BE49-F238E27FC236}">
                      <a16:creationId xmlns:a16="http://schemas.microsoft.com/office/drawing/2014/main" id="{308B63F6-9A23-79FB-0CF3-580C4B926928}"/>
                    </a:ext>
                  </a:extLst>
                </p14:cNvPr>
                <p14:cNvContentPartPr/>
                <p14:nvPr/>
              </p14:nvContentPartPr>
              <p14:xfrm>
                <a:off x="2051024" y="3223677"/>
                <a:ext cx="4849200" cy="169560"/>
              </p14:xfrm>
            </p:contentPart>
          </mc:Choice>
          <mc:Fallback xmlns="">
            <p:pic>
              <p:nvPicPr>
                <p:cNvPr id="121" name="Ink 120">
                  <a:extLst>
                    <a:ext uri="{FF2B5EF4-FFF2-40B4-BE49-F238E27FC236}">
                      <a16:creationId xmlns:a16="http://schemas.microsoft.com/office/drawing/2014/main" id="{308B63F6-9A23-79FB-0CF3-580C4B926928}"/>
                    </a:ext>
                  </a:extLst>
                </p:cNvPr>
                <p:cNvPicPr/>
                <p:nvPr/>
              </p:nvPicPr>
              <p:blipFill>
                <a:blip r:embed="rId123"/>
                <a:stretch>
                  <a:fillRect/>
                </a:stretch>
              </p:blipFill>
              <p:spPr>
                <a:xfrm>
                  <a:off x="2042384" y="3215037"/>
                  <a:ext cx="48668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22" name="Ink 121">
                  <a:extLst>
                    <a:ext uri="{FF2B5EF4-FFF2-40B4-BE49-F238E27FC236}">
                      <a16:creationId xmlns:a16="http://schemas.microsoft.com/office/drawing/2014/main" id="{C708EFDE-673C-BF95-DCF1-13CDF8777692}"/>
                    </a:ext>
                  </a:extLst>
                </p14:cNvPr>
                <p14:cNvContentPartPr/>
                <p14:nvPr/>
              </p14:nvContentPartPr>
              <p14:xfrm>
                <a:off x="6659384" y="3122157"/>
                <a:ext cx="230400" cy="158400"/>
              </p14:xfrm>
            </p:contentPart>
          </mc:Choice>
          <mc:Fallback xmlns="">
            <p:pic>
              <p:nvPicPr>
                <p:cNvPr id="122" name="Ink 121">
                  <a:extLst>
                    <a:ext uri="{FF2B5EF4-FFF2-40B4-BE49-F238E27FC236}">
                      <a16:creationId xmlns:a16="http://schemas.microsoft.com/office/drawing/2014/main" id="{C708EFDE-673C-BF95-DCF1-13CDF8777692}"/>
                    </a:ext>
                  </a:extLst>
                </p:cNvPr>
                <p:cNvPicPr/>
                <p:nvPr/>
              </p:nvPicPr>
              <p:blipFill>
                <a:blip r:embed="rId125"/>
                <a:stretch>
                  <a:fillRect/>
                </a:stretch>
              </p:blipFill>
              <p:spPr>
                <a:xfrm>
                  <a:off x="6650744" y="3113157"/>
                  <a:ext cx="248040" cy="176040"/>
                </a:xfrm>
                <a:prstGeom prst="rect">
                  <a:avLst/>
                </a:prstGeom>
              </p:spPr>
            </p:pic>
          </mc:Fallback>
        </mc:AlternateContent>
      </p:grpSp>
    </p:spTree>
    <p:extLst>
      <p:ext uri="{BB962C8B-B14F-4D97-AF65-F5344CB8AC3E}">
        <p14:creationId xmlns:p14="http://schemas.microsoft.com/office/powerpoint/2010/main" val="2252388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E3CA-8B88-D8D8-F44B-A9E320497C20}"/>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0A95A4B6-3FAF-69B7-E85D-35B0A92433A9}"/>
              </a:ext>
            </a:extLst>
          </p:cNvPr>
          <p:cNvSpPr>
            <a:spLocks noGrp="1"/>
          </p:cNvSpPr>
          <p:nvPr>
            <p:ph idx="1"/>
          </p:nvPr>
        </p:nvSpPr>
        <p:spPr/>
        <p:txBody>
          <a:bodyPr/>
          <a:lstStyle/>
          <a:p>
            <a:r>
              <a:rPr lang="en-US" dirty="0"/>
              <a:t>If all the paths from an exposure (E) to an outcome (O) are directed paths, the observed association (e.g., correlation)  is an unbiased estimate of the causal effect of E on O.</a:t>
            </a:r>
            <a:endParaRPr lang="en-AU" dirty="0"/>
          </a:p>
        </p:txBody>
      </p:sp>
      <p:grpSp>
        <p:nvGrpSpPr>
          <p:cNvPr id="7" name="Group 6">
            <a:extLst>
              <a:ext uri="{FF2B5EF4-FFF2-40B4-BE49-F238E27FC236}">
                <a16:creationId xmlns:a16="http://schemas.microsoft.com/office/drawing/2014/main" id="{4BE8884A-D7FA-C638-D04B-E747BEAD7872}"/>
              </a:ext>
            </a:extLst>
          </p:cNvPr>
          <p:cNvGrpSpPr/>
          <p:nvPr/>
        </p:nvGrpSpPr>
        <p:grpSpPr>
          <a:xfrm>
            <a:off x="1807304" y="4968237"/>
            <a:ext cx="292680" cy="395280"/>
            <a:chOff x="1807304" y="4968237"/>
            <a:chExt cx="292680" cy="395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7185AC8-FE0A-4DAB-71FC-7E02D01C94FD}"/>
                    </a:ext>
                  </a:extLst>
                </p14:cNvPr>
                <p14:cNvContentPartPr/>
                <p14:nvPr/>
              </p14:nvContentPartPr>
              <p14:xfrm>
                <a:off x="1807304" y="4968237"/>
                <a:ext cx="292680" cy="58680"/>
              </p14:xfrm>
            </p:contentPart>
          </mc:Choice>
          <mc:Fallback xmlns="">
            <p:pic>
              <p:nvPicPr>
                <p:cNvPr id="4" name="Ink 3">
                  <a:extLst>
                    <a:ext uri="{FF2B5EF4-FFF2-40B4-BE49-F238E27FC236}">
                      <a16:creationId xmlns:a16="http://schemas.microsoft.com/office/drawing/2014/main" id="{C7185AC8-FE0A-4DAB-71FC-7E02D01C94FD}"/>
                    </a:ext>
                  </a:extLst>
                </p:cNvPr>
                <p:cNvPicPr/>
                <p:nvPr/>
              </p:nvPicPr>
              <p:blipFill>
                <a:blip r:embed="rId3"/>
                <a:stretch>
                  <a:fillRect/>
                </a:stretch>
              </p:blipFill>
              <p:spPr>
                <a:xfrm>
                  <a:off x="1798664" y="4959597"/>
                  <a:ext cx="3103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A0458F3-E06B-9905-BE5C-FA0F498E09B3}"/>
                    </a:ext>
                  </a:extLst>
                </p14:cNvPr>
                <p14:cNvContentPartPr/>
                <p14:nvPr/>
              </p14:nvContentPartPr>
              <p14:xfrm>
                <a:off x="1831784" y="5077317"/>
                <a:ext cx="189000" cy="286200"/>
              </p14:xfrm>
            </p:contentPart>
          </mc:Choice>
          <mc:Fallback xmlns="">
            <p:pic>
              <p:nvPicPr>
                <p:cNvPr id="5" name="Ink 4">
                  <a:extLst>
                    <a:ext uri="{FF2B5EF4-FFF2-40B4-BE49-F238E27FC236}">
                      <a16:creationId xmlns:a16="http://schemas.microsoft.com/office/drawing/2014/main" id="{5A0458F3-E06B-9905-BE5C-FA0F498E09B3}"/>
                    </a:ext>
                  </a:extLst>
                </p:cNvPr>
                <p:cNvPicPr/>
                <p:nvPr/>
              </p:nvPicPr>
              <p:blipFill>
                <a:blip r:embed="rId5"/>
                <a:stretch>
                  <a:fillRect/>
                </a:stretch>
              </p:blipFill>
              <p:spPr>
                <a:xfrm>
                  <a:off x="1823144" y="5068317"/>
                  <a:ext cx="2066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FC1CDB6-82F5-55F7-19B3-E30D7AE69546}"/>
                    </a:ext>
                  </a:extLst>
                </p14:cNvPr>
                <p14:cNvContentPartPr/>
                <p14:nvPr/>
              </p14:nvContentPartPr>
              <p14:xfrm>
                <a:off x="1894784" y="5183517"/>
                <a:ext cx="126720" cy="68400"/>
              </p14:xfrm>
            </p:contentPart>
          </mc:Choice>
          <mc:Fallback xmlns="">
            <p:pic>
              <p:nvPicPr>
                <p:cNvPr id="6" name="Ink 5">
                  <a:extLst>
                    <a:ext uri="{FF2B5EF4-FFF2-40B4-BE49-F238E27FC236}">
                      <a16:creationId xmlns:a16="http://schemas.microsoft.com/office/drawing/2014/main" id="{5FC1CDB6-82F5-55F7-19B3-E30D7AE69546}"/>
                    </a:ext>
                  </a:extLst>
                </p:cNvPr>
                <p:cNvPicPr/>
                <p:nvPr/>
              </p:nvPicPr>
              <p:blipFill>
                <a:blip r:embed="rId7"/>
                <a:stretch>
                  <a:fillRect/>
                </a:stretch>
              </p:blipFill>
              <p:spPr>
                <a:xfrm>
                  <a:off x="1885784" y="5174877"/>
                  <a:ext cx="144360" cy="8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C228C51-A359-F0BD-6EEB-C8AD05EE08BF}"/>
                  </a:ext>
                </a:extLst>
              </p14:cNvPr>
              <p14:cNvContentPartPr/>
              <p14:nvPr/>
            </p14:nvContentPartPr>
            <p14:xfrm>
              <a:off x="9132584" y="5017557"/>
              <a:ext cx="314640" cy="281160"/>
            </p14:xfrm>
          </p:contentPart>
        </mc:Choice>
        <mc:Fallback xmlns="">
          <p:pic>
            <p:nvPicPr>
              <p:cNvPr id="8" name="Ink 7">
                <a:extLst>
                  <a:ext uri="{FF2B5EF4-FFF2-40B4-BE49-F238E27FC236}">
                    <a16:creationId xmlns:a16="http://schemas.microsoft.com/office/drawing/2014/main" id="{AC228C51-A359-F0BD-6EEB-C8AD05EE08BF}"/>
                  </a:ext>
                </a:extLst>
              </p:cNvPr>
              <p:cNvPicPr/>
              <p:nvPr/>
            </p:nvPicPr>
            <p:blipFill>
              <a:blip r:embed="rId9"/>
              <a:stretch>
                <a:fillRect/>
              </a:stretch>
            </p:blipFill>
            <p:spPr>
              <a:xfrm>
                <a:off x="9123584" y="5008917"/>
                <a:ext cx="332280" cy="298800"/>
              </a:xfrm>
              <a:prstGeom prst="rect">
                <a:avLst/>
              </a:prstGeom>
            </p:spPr>
          </p:pic>
        </mc:Fallback>
      </mc:AlternateContent>
      <p:grpSp>
        <p:nvGrpSpPr>
          <p:cNvPr id="11" name="Group 10">
            <a:extLst>
              <a:ext uri="{FF2B5EF4-FFF2-40B4-BE49-F238E27FC236}">
                <a16:creationId xmlns:a16="http://schemas.microsoft.com/office/drawing/2014/main" id="{C7445A53-E21C-4D0D-B905-D104CEA88F8A}"/>
              </a:ext>
            </a:extLst>
          </p:cNvPr>
          <p:cNvGrpSpPr/>
          <p:nvPr/>
        </p:nvGrpSpPr>
        <p:grpSpPr>
          <a:xfrm>
            <a:off x="2706944" y="5047077"/>
            <a:ext cx="6028560" cy="198720"/>
            <a:chOff x="2706944" y="5047077"/>
            <a:chExt cx="6028560" cy="19872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6E21B99-EE00-67FA-5673-5256534CB405}"/>
                    </a:ext>
                  </a:extLst>
                </p14:cNvPr>
                <p14:cNvContentPartPr/>
                <p14:nvPr/>
              </p14:nvContentPartPr>
              <p14:xfrm>
                <a:off x="2706944" y="5103237"/>
                <a:ext cx="6007320" cy="142560"/>
              </p14:xfrm>
            </p:contentPart>
          </mc:Choice>
          <mc:Fallback xmlns="">
            <p:pic>
              <p:nvPicPr>
                <p:cNvPr id="9" name="Ink 8">
                  <a:extLst>
                    <a:ext uri="{FF2B5EF4-FFF2-40B4-BE49-F238E27FC236}">
                      <a16:creationId xmlns:a16="http://schemas.microsoft.com/office/drawing/2014/main" id="{06E21B99-EE00-67FA-5673-5256534CB405}"/>
                    </a:ext>
                  </a:extLst>
                </p:cNvPr>
                <p:cNvPicPr/>
                <p:nvPr/>
              </p:nvPicPr>
              <p:blipFill>
                <a:blip r:embed="rId11"/>
                <a:stretch>
                  <a:fillRect/>
                </a:stretch>
              </p:blipFill>
              <p:spPr>
                <a:xfrm>
                  <a:off x="2697944" y="5094597"/>
                  <a:ext cx="60249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FF0967C-63BF-6434-036D-10D7714162F7}"/>
                    </a:ext>
                  </a:extLst>
                </p14:cNvPr>
                <p14:cNvContentPartPr/>
                <p14:nvPr/>
              </p14:nvContentPartPr>
              <p14:xfrm>
                <a:off x="8602304" y="5047077"/>
                <a:ext cx="133200" cy="166680"/>
              </p14:xfrm>
            </p:contentPart>
          </mc:Choice>
          <mc:Fallback xmlns="">
            <p:pic>
              <p:nvPicPr>
                <p:cNvPr id="10" name="Ink 9">
                  <a:extLst>
                    <a:ext uri="{FF2B5EF4-FFF2-40B4-BE49-F238E27FC236}">
                      <a16:creationId xmlns:a16="http://schemas.microsoft.com/office/drawing/2014/main" id="{EFF0967C-63BF-6434-036D-10D7714162F7}"/>
                    </a:ext>
                  </a:extLst>
                </p:cNvPr>
                <p:cNvPicPr/>
                <p:nvPr/>
              </p:nvPicPr>
              <p:blipFill>
                <a:blip r:embed="rId13"/>
                <a:stretch>
                  <a:fillRect/>
                </a:stretch>
              </p:blipFill>
              <p:spPr>
                <a:xfrm>
                  <a:off x="8593664" y="5038437"/>
                  <a:ext cx="150840" cy="184320"/>
                </a:xfrm>
                <a:prstGeom prst="rect">
                  <a:avLst/>
                </a:prstGeom>
              </p:spPr>
            </p:pic>
          </mc:Fallback>
        </mc:AlternateContent>
      </p:grpSp>
      <p:grpSp>
        <p:nvGrpSpPr>
          <p:cNvPr id="23" name="Group 22">
            <a:extLst>
              <a:ext uri="{FF2B5EF4-FFF2-40B4-BE49-F238E27FC236}">
                <a16:creationId xmlns:a16="http://schemas.microsoft.com/office/drawing/2014/main" id="{87D24F2D-F112-C5FC-D51A-88EB38DD600D}"/>
              </a:ext>
            </a:extLst>
          </p:cNvPr>
          <p:cNvGrpSpPr/>
          <p:nvPr/>
        </p:nvGrpSpPr>
        <p:grpSpPr>
          <a:xfrm>
            <a:off x="2123384" y="3921717"/>
            <a:ext cx="6355440" cy="966960"/>
            <a:chOff x="2123384" y="3921717"/>
            <a:chExt cx="6355440" cy="96696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6BDFF5C-98CB-783F-6E03-36EE8931FA6F}"/>
                    </a:ext>
                  </a:extLst>
                </p14:cNvPr>
                <p14:cNvContentPartPr/>
                <p14:nvPr/>
              </p14:nvContentPartPr>
              <p14:xfrm>
                <a:off x="2496344" y="4392957"/>
                <a:ext cx="1921320" cy="421560"/>
              </p14:xfrm>
            </p:contentPart>
          </mc:Choice>
          <mc:Fallback xmlns="">
            <p:pic>
              <p:nvPicPr>
                <p:cNvPr id="12" name="Ink 11">
                  <a:extLst>
                    <a:ext uri="{FF2B5EF4-FFF2-40B4-BE49-F238E27FC236}">
                      <a16:creationId xmlns:a16="http://schemas.microsoft.com/office/drawing/2014/main" id="{86BDFF5C-98CB-783F-6E03-36EE8931FA6F}"/>
                    </a:ext>
                  </a:extLst>
                </p:cNvPr>
                <p:cNvPicPr/>
                <p:nvPr/>
              </p:nvPicPr>
              <p:blipFill>
                <a:blip r:embed="rId15"/>
                <a:stretch>
                  <a:fillRect/>
                </a:stretch>
              </p:blipFill>
              <p:spPr>
                <a:xfrm>
                  <a:off x="2487704" y="4383957"/>
                  <a:ext cx="1938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19CD7CCD-BEDA-0805-0B9A-A8D1415AA5EF}"/>
                    </a:ext>
                  </a:extLst>
                </p14:cNvPr>
                <p14:cNvContentPartPr/>
                <p14:nvPr/>
              </p14:nvContentPartPr>
              <p14:xfrm>
                <a:off x="4409384" y="4288197"/>
                <a:ext cx="137880" cy="138600"/>
              </p14:xfrm>
            </p:contentPart>
          </mc:Choice>
          <mc:Fallback xmlns="">
            <p:pic>
              <p:nvPicPr>
                <p:cNvPr id="13" name="Ink 12">
                  <a:extLst>
                    <a:ext uri="{FF2B5EF4-FFF2-40B4-BE49-F238E27FC236}">
                      <a16:creationId xmlns:a16="http://schemas.microsoft.com/office/drawing/2014/main" id="{19CD7CCD-BEDA-0805-0B9A-A8D1415AA5EF}"/>
                    </a:ext>
                  </a:extLst>
                </p:cNvPr>
                <p:cNvPicPr/>
                <p:nvPr/>
              </p:nvPicPr>
              <p:blipFill>
                <a:blip r:embed="rId17"/>
                <a:stretch>
                  <a:fillRect/>
                </a:stretch>
              </p:blipFill>
              <p:spPr>
                <a:xfrm>
                  <a:off x="4400744" y="4279557"/>
                  <a:ext cx="1555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0C1EF223-34C7-928D-2249-197D9AE59809}"/>
                    </a:ext>
                  </a:extLst>
                </p14:cNvPr>
                <p14:cNvContentPartPr/>
                <p14:nvPr/>
              </p14:nvContentPartPr>
              <p14:xfrm>
                <a:off x="4907984" y="4168677"/>
                <a:ext cx="73080" cy="180360"/>
              </p14:xfrm>
            </p:contentPart>
          </mc:Choice>
          <mc:Fallback xmlns="">
            <p:pic>
              <p:nvPicPr>
                <p:cNvPr id="14" name="Ink 13">
                  <a:extLst>
                    <a:ext uri="{FF2B5EF4-FFF2-40B4-BE49-F238E27FC236}">
                      <a16:creationId xmlns:a16="http://schemas.microsoft.com/office/drawing/2014/main" id="{0C1EF223-34C7-928D-2249-197D9AE59809}"/>
                    </a:ext>
                  </a:extLst>
                </p:cNvPr>
                <p:cNvPicPr/>
                <p:nvPr/>
              </p:nvPicPr>
              <p:blipFill>
                <a:blip r:embed="rId19"/>
                <a:stretch>
                  <a:fillRect/>
                </a:stretch>
              </p:blipFill>
              <p:spPr>
                <a:xfrm>
                  <a:off x="4899344" y="4160037"/>
                  <a:ext cx="907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FBEA447-FCEC-7977-BEC7-2DA04E53A5DB}"/>
                    </a:ext>
                  </a:extLst>
                </p14:cNvPr>
                <p14:cNvContentPartPr/>
                <p14:nvPr/>
              </p14:nvContentPartPr>
              <p14:xfrm>
                <a:off x="4962704" y="4103877"/>
                <a:ext cx="323280" cy="206280"/>
              </p14:xfrm>
            </p:contentPart>
          </mc:Choice>
          <mc:Fallback xmlns="">
            <p:pic>
              <p:nvPicPr>
                <p:cNvPr id="15" name="Ink 14">
                  <a:extLst>
                    <a:ext uri="{FF2B5EF4-FFF2-40B4-BE49-F238E27FC236}">
                      <a16:creationId xmlns:a16="http://schemas.microsoft.com/office/drawing/2014/main" id="{4FBEA447-FCEC-7977-BEC7-2DA04E53A5DB}"/>
                    </a:ext>
                  </a:extLst>
                </p:cNvPr>
                <p:cNvPicPr/>
                <p:nvPr/>
              </p:nvPicPr>
              <p:blipFill>
                <a:blip r:embed="rId21"/>
                <a:stretch>
                  <a:fillRect/>
                </a:stretch>
              </p:blipFill>
              <p:spPr>
                <a:xfrm>
                  <a:off x="4954064" y="4094877"/>
                  <a:ext cx="3409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3AB18D1D-DB0E-F295-3EC0-3593F4ACE783}"/>
                    </a:ext>
                  </a:extLst>
                </p14:cNvPr>
                <p14:cNvContentPartPr/>
                <p14:nvPr/>
              </p14:nvContentPartPr>
              <p14:xfrm>
                <a:off x="5546264" y="4251477"/>
                <a:ext cx="2898720" cy="596880"/>
              </p14:xfrm>
            </p:contentPart>
          </mc:Choice>
          <mc:Fallback xmlns="">
            <p:pic>
              <p:nvPicPr>
                <p:cNvPr id="17" name="Ink 16">
                  <a:extLst>
                    <a:ext uri="{FF2B5EF4-FFF2-40B4-BE49-F238E27FC236}">
                      <a16:creationId xmlns:a16="http://schemas.microsoft.com/office/drawing/2014/main" id="{3AB18D1D-DB0E-F295-3EC0-3593F4ACE783}"/>
                    </a:ext>
                  </a:extLst>
                </p:cNvPr>
                <p:cNvPicPr/>
                <p:nvPr/>
              </p:nvPicPr>
              <p:blipFill>
                <a:blip r:embed="rId23"/>
                <a:stretch>
                  <a:fillRect/>
                </a:stretch>
              </p:blipFill>
              <p:spPr>
                <a:xfrm>
                  <a:off x="5537624" y="4242837"/>
                  <a:ext cx="2916360" cy="61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B3157AC3-D706-3B28-6958-21A925807252}"/>
                    </a:ext>
                  </a:extLst>
                </p14:cNvPr>
                <p14:cNvContentPartPr/>
                <p14:nvPr/>
              </p14:nvContentPartPr>
              <p14:xfrm>
                <a:off x="8295584" y="4819557"/>
                <a:ext cx="183240" cy="47160"/>
              </p14:xfrm>
            </p:contentPart>
          </mc:Choice>
          <mc:Fallback xmlns="">
            <p:pic>
              <p:nvPicPr>
                <p:cNvPr id="18" name="Ink 17">
                  <a:extLst>
                    <a:ext uri="{FF2B5EF4-FFF2-40B4-BE49-F238E27FC236}">
                      <a16:creationId xmlns:a16="http://schemas.microsoft.com/office/drawing/2014/main" id="{B3157AC3-D706-3B28-6958-21A925807252}"/>
                    </a:ext>
                  </a:extLst>
                </p:cNvPr>
                <p:cNvPicPr/>
                <p:nvPr/>
              </p:nvPicPr>
              <p:blipFill>
                <a:blip r:embed="rId25"/>
                <a:stretch>
                  <a:fillRect/>
                </a:stretch>
              </p:blipFill>
              <p:spPr>
                <a:xfrm>
                  <a:off x="8286944" y="4810917"/>
                  <a:ext cx="2008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2ED21EA6-889E-2D73-B2AF-DFB9184D43C9}"/>
                    </a:ext>
                  </a:extLst>
                </p14:cNvPr>
                <p14:cNvContentPartPr/>
                <p14:nvPr/>
              </p14:nvContentPartPr>
              <p14:xfrm>
                <a:off x="8315744" y="4774557"/>
                <a:ext cx="148680" cy="114120"/>
              </p14:xfrm>
            </p:contentPart>
          </mc:Choice>
          <mc:Fallback xmlns="">
            <p:pic>
              <p:nvPicPr>
                <p:cNvPr id="19" name="Ink 18">
                  <a:extLst>
                    <a:ext uri="{FF2B5EF4-FFF2-40B4-BE49-F238E27FC236}">
                      <a16:creationId xmlns:a16="http://schemas.microsoft.com/office/drawing/2014/main" id="{2ED21EA6-889E-2D73-B2AF-DFB9184D43C9}"/>
                    </a:ext>
                  </a:extLst>
                </p:cNvPr>
                <p:cNvPicPr/>
                <p:nvPr/>
              </p:nvPicPr>
              <p:blipFill>
                <a:blip r:embed="rId27"/>
                <a:stretch>
                  <a:fillRect/>
                </a:stretch>
              </p:blipFill>
              <p:spPr>
                <a:xfrm>
                  <a:off x="8306744" y="4765917"/>
                  <a:ext cx="16632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C01053C7-C672-C931-99C6-B0528CA367BB}"/>
                    </a:ext>
                  </a:extLst>
                </p14:cNvPr>
                <p14:cNvContentPartPr/>
                <p14:nvPr/>
              </p14:nvContentPartPr>
              <p14:xfrm>
                <a:off x="2123384" y="3921717"/>
                <a:ext cx="1038600" cy="794520"/>
              </p14:xfrm>
            </p:contentPart>
          </mc:Choice>
          <mc:Fallback xmlns="">
            <p:pic>
              <p:nvPicPr>
                <p:cNvPr id="21" name="Ink 20">
                  <a:extLst>
                    <a:ext uri="{FF2B5EF4-FFF2-40B4-BE49-F238E27FC236}">
                      <a16:creationId xmlns:a16="http://schemas.microsoft.com/office/drawing/2014/main" id="{C01053C7-C672-C931-99C6-B0528CA367BB}"/>
                    </a:ext>
                  </a:extLst>
                </p:cNvPr>
                <p:cNvPicPr/>
                <p:nvPr/>
              </p:nvPicPr>
              <p:blipFill>
                <a:blip r:embed="rId29"/>
                <a:stretch>
                  <a:fillRect/>
                </a:stretch>
              </p:blipFill>
              <p:spPr>
                <a:xfrm>
                  <a:off x="2114744" y="3913077"/>
                  <a:ext cx="1056240" cy="812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C86EB3CB-1258-6AD0-FDDE-CA710D4FC2B4}"/>
                    </a:ext>
                  </a:extLst>
                </p14:cNvPr>
                <p14:cNvContentPartPr/>
                <p14:nvPr/>
              </p14:nvContentPartPr>
              <p14:xfrm>
                <a:off x="5397944" y="4241037"/>
                <a:ext cx="10800" cy="117720"/>
              </p14:xfrm>
            </p:contentPart>
          </mc:Choice>
          <mc:Fallback xmlns="">
            <p:pic>
              <p:nvPicPr>
                <p:cNvPr id="22" name="Ink 21">
                  <a:extLst>
                    <a:ext uri="{FF2B5EF4-FFF2-40B4-BE49-F238E27FC236}">
                      <a16:creationId xmlns:a16="http://schemas.microsoft.com/office/drawing/2014/main" id="{C86EB3CB-1258-6AD0-FDDE-CA710D4FC2B4}"/>
                    </a:ext>
                  </a:extLst>
                </p:cNvPr>
                <p:cNvPicPr/>
                <p:nvPr/>
              </p:nvPicPr>
              <p:blipFill>
                <a:blip r:embed="rId31"/>
                <a:stretch>
                  <a:fillRect/>
                </a:stretch>
              </p:blipFill>
              <p:spPr>
                <a:xfrm>
                  <a:off x="5389304" y="4232037"/>
                  <a:ext cx="28440" cy="135360"/>
                </a:xfrm>
                <a:prstGeom prst="rect">
                  <a:avLst/>
                </a:prstGeom>
              </p:spPr>
            </p:pic>
          </mc:Fallback>
        </mc:AlternateContent>
      </p:grpSp>
      <p:grpSp>
        <p:nvGrpSpPr>
          <p:cNvPr id="28" name="Group 27">
            <a:extLst>
              <a:ext uri="{FF2B5EF4-FFF2-40B4-BE49-F238E27FC236}">
                <a16:creationId xmlns:a16="http://schemas.microsoft.com/office/drawing/2014/main" id="{315FCCF8-BFA3-C7F3-A8A0-0B4C2A445089}"/>
              </a:ext>
            </a:extLst>
          </p:cNvPr>
          <p:cNvGrpSpPr/>
          <p:nvPr/>
        </p:nvGrpSpPr>
        <p:grpSpPr>
          <a:xfrm>
            <a:off x="3028064" y="3496197"/>
            <a:ext cx="811080" cy="502200"/>
            <a:chOff x="3028064" y="3496197"/>
            <a:chExt cx="811080" cy="50220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6580B342-906B-154B-BA1B-F4AC0ACF0791}"/>
                    </a:ext>
                  </a:extLst>
                </p14:cNvPr>
                <p14:cNvContentPartPr/>
                <p14:nvPr/>
              </p14:nvContentPartPr>
              <p14:xfrm>
                <a:off x="3028064" y="3807957"/>
                <a:ext cx="182520" cy="190440"/>
              </p14:xfrm>
            </p:contentPart>
          </mc:Choice>
          <mc:Fallback xmlns="">
            <p:pic>
              <p:nvPicPr>
                <p:cNvPr id="24" name="Ink 23">
                  <a:extLst>
                    <a:ext uri="{FF2B5EF4-FFF2-40B4-BE49-F238E27FC236}">
                      <a16:creationId xmlns:a16="http://schemas.microsoft.com/office/drawing/2014/main" id="{6580B342-906B-154B-BA1B-F4AC0ACF0791}"/>
                    </a:ext>
                  </a:extLst>
                </p:cNvPr>
                <p:cNvPicPr/>
                <p:nvPr/>
              </p:nvPicPr>
              <p:blipFill>
                <a:blip r:embed="rId33"/>
                <a:stretch>
                  <a:fillRect/>
                </a:stretch>
              </p:blipFill>
              <p:spPr>
                <a:xfrm>
                  <a:off x="3019424" y="3798957"/>
                  <a:ext cx="2001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6389C4F8-6FF4-949F-4A97-A170523F24BA}"/>
                    </a:ext>
                  </a:extLst>
                </p14:cNvPr>
                <p14:cNvContentPartPr/>
                <p14:nvPr/>
              </p14:nvContentPartPr>
              <p14:xfrm>
                <a:off x="3332984" y="3619677"/>
                <a:ext cx="49680" cy="173160"/>
              </p14:xfrm>
            </p:contentPart>
          </mc:Choice>
          <mc:Fallback xmlns="">
            <p:pic>
              <p:nvPicPr>
                <p:cNvPr id="25" name="Ink 24">
                  <a:extLst>
                    <a:ext uri="{FF2B5EF4-FFF2-40B4-BE49-F238E27FC236}">
                      <a16:creationId xmlns:a16="http://schemas.microsoft.com/office/drawing/2014/main" id="{6389C4F8-6FF4-949F-4A97-A170523F24BA}"/>
                    </a:ext>
                  </a:extLst>
                </p:cNvPr>
                <p:cNvPicPr/>
                <p:nvPr/>
              </p:nvPicPr>
              <p:blipFill>
                <a:blip r:embed="rId35"/>
                <a:stretch>
                  <a:fillRect/>
                </a:stretch>
              </p:blipFill>
              <p:spPr>
                <a:xfrm>
                  <a:off x="3323984" y="3611037"/>
                  <a:ext cx="673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30FA6591-7C9B-F8BA-6A71-BB71A11B2A45}"/>
                    </a:ext>
                  </a:extLst>
                </p14:cNvPr>
                <p14:cNvContentPartPr/>
                <p14:nvPr/>
              </p14:nvContentPartPr>
              <p14:xfrm>
                <a:off x="3392384" y="3496197"/>
                <a:ext cx="186120" cy="217080"/>
              </p14:xfrm>
            </p:contentPart>
          </mc:Choice>
          <mc:Fallback xmlns="">
            <p:pic>
              <p:nvPicPr>
                <p:cNvPr id="26" name="Ink 25">
                  <a:extLst>
                    <a:ext uri="{FF2B5EF4-FFF2-40B4-BE49-F238E27FC236}">
                      <a16:creationId xmlns:a16="http://schemas.microsoft.com/office/drawing/2014/main" id="{30FA6591-7C9B-F8BA-6A71-BB71A11B2A45}"/>
                    </a:ext>
                  </a:extLst>
                </p:cNvPr>
                <p:cNvPicPr/>
                <p:nvPr/>
              </p:nvPicPr>
              <p:blipFill>
                <a:blip r:embed="rId37"/>
                <a:stretch>
                  <a:fillRect/>
                </a:stretch>
              </p:blipFill>
              <p:spPr>
                <a:xfrm>
                  <a:off x="3383384" y="3487197"/>
                  <a:ext cx="2037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75B6F8B-3CA9-719B-E902-44617EE3B34C}"/>
                    </a:ext>
                  </a:extLst>
                </p14:cNvPr>
                <p14:cNvContentPartPr/>
                <p14:nvPr/>
              </p14:nvContentPartPr>
              <p14:xfrm>
                <a:off x="3687584" y="3640557"/>
                <a:ext cx="151560" cy="147960"/>
              </p14:xfrm>
            </p:contentPart>
          </mc:Choice>
          <mc:Fallback xmlns="">
            <p:pic>
              <p:nvPicPr>
                <p:cNvPr id="27" name="Ink 26">
                  <a:extLst>
                    <a:ext uri="{FF2B5EF4-FFF2-40B4-BE49-F238E27FC236}">
                      <a16:creationId xmlns:a16="http://schemas.microsoft.com/office/drawing/2014/main" id="{C75B6F8B-3CA9-719B-E902-44617EE3B34C}"/>
                    </a:ext>
                  </a:extLst>
                </p:cNvPr>
                <p:cNvPicPr/>
                <p:nvPr/>
              </p:nvPicPr>
              <p:blipFill>
                <a:blip r:embed="rId39"/>
                <a:stretch>
                  <a:fillRect/>
                </a:stretch>
              </p:blipFill>
              <p:spPr>
                <a:xfrm>
                  <a:off x="3678584" y="3631557"/>
                  <a:ext cx="169200" cy="165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2CEAE669-41C8-0981-926B-A8DA876E403C}"/>
                  </a:ext>
                </a:extLst>
              </p14:cNvPr>
              <p14:cNvContentPartPr/>
              <p14:nvPr/>
            </p14:nvContentPartPr>
            <p14:xfrm>
              <a:off x="4289144" y="3504117"/>
              <a:ext cx="676800" cy="87840"/>
            </p14:xfrm>
          </p:contentPart>
        </mc:Choice>
        <mc:Fallback xmlns="">
          <p:pic>
            <p:nvPicPr>
              <p:cNvPr id="29" name="Ink 28">
                <a:extLst>
                  <a:ext uri="{FF2B5EF4-FFF2-40B4-BE49-F238E27FC236}">
                    <a16:creationId xmlns:a16="http://schemas.microsoft.com/office/drawing/2014/main" id="{2CEAE669-41C8-0981-926B-A8DA876E403C}"/>
                  </a:ext>
                </a:extLst>
              </p:cNvPr>
              <p:cNvPicPr/>
              <p:nvPr/>
            </p:nvPicPr>
            <p:blipFill>
              <a:blip r:embed="rId41"/>
              <a:stretch>
                <a:fillRect/>
              </a:stretch>
            </p:blipFill>
            <p:spPr>
              <a:xfrm>
                <a:off x="4280504" y="3495117"/>
                <a:ext cx="694440" cy="105480"/>
              </a:xfrm>
              <a:prstGeom prst="rect">
                <a:avLst/>
              </a:prstGeom>
            </p:spPr>
          </p:pic>
        </mc:Fallback>
      </mc:AlternateContent>
      <p:grpSp>
        <p:nvGrpSpPr>
          <p:cNvPr id="36" name="Group 35">
            <a:extLst>
              <a:ext uri="{FF2B5EF4-FFF2-40B4-BE49-F238E27FC236}">
                <a16:creationId xmlns:a16="http://schemas.microsoft.com/office/drawing/2014/main" id="{F96C2F75-49A7-6511-FF34-687DA7D2128A}"/>
              </a:ext>
            </a:extLst>
          </p:cNvPr>
          <p:cNvGrpSpPr/>
          <p:nvPr/>
        </p:nvGrpSpPr>
        <p:grpSpPr>
          <a:xfrm>
            <a:off x="4890704" y="3266157"/>
            <a:ext cx="940680" cy="311400"/>
            <a:chOff x="4890704" y="3266157"/>
            <a:chExt cx="940680" cy="311400"/>
          </a:xfrm>
        </p:grpSpPr>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4552534D-ADEF-09E2-F044-9946795273EC}"/>
                    </a:ext>
                  </a:extLst>
                </p14:cNvPr>
                <p14:cNvContentPartPr/>
                <p14:nvPr/>
              </p14:nvContentPartPr>
              <p14:xfrm>
                <a:off x="4890704" y="3404757"/>
                <a:ext cx="150840" cy="172800"/>
              </p14:xfrm>
            </p:contentPart>
          </mc:Choice>
          <mc:Fallback xmlns="">
            <p:pic>
              <p:nvPicPr>
                <p:cNvPr id="32" name="Ink 31">
                  <a:extLst>
                    <a:ext uri="{FF2B5EF4-FFF2-40B4-BE49-F238E27FC236}">
                      <a16:creationId xmlns:a16="http://schemas.microsoft.com/office/drawing/2014/main" id="{4552534D-ADEF-09E2-F044-9946795273EC}"/>
                    </a:ext>
                  </a:extLst>
                </p:cNvPr>
                <p:cNvPicPr/>
                <p:nvPr/>
              </p:nvPicPr>
              <p:blipFill>
                <a:blip r:embed="rId43"/>
                <a:stretch>
                  <a:fillRect/>
                </a:stretch>
              </p:blipFill>
              <p:spPr>
                <a:xfrm>
                  <a:off x="4881704" y="3395757"/>
                  <a:ext cx="1684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45E115C4-4F74-A800-6841-821C12C48220}"/>
                    </a:ext>
                  </a:extLst>
                </p14:cNvPr>
                <p14:cNvContentPartPr/>
                <p14:nvPr/>
              </p14:nvContentPartPr>
              <p14:xfrm>
                <a:off x="5299304" y="3314757"/>
                <a:ext cx="55080" cy="209520"/>
              </p14:xfrm>
            </p:contentPart>
          </mc:Choice>
          <mc:Fallback xmlns="">
            <p:pic>
              <p:nvPicPr>
                <p:cNvPr id="33" name="Ink 32">
                  <a:extLst>
                    <a:ext uri="{FF2B5EF4-FFF2-40B4-BE49-F238E27FC236}">
                      <a16:creationId xmlns:a16="http://schemas.microsoft.com/office/drawing/2014/main" id="{45E115C4-4F74-A800-6841-821C12C48220}"/>
                    </a:ext>
                  </a:extLst>
                </p:cNvPr>
                <p:cNvPicPr/>
                <p:nvPr/>
              </p:nvPicPr>
              <p:blipFill>
                <a:blip r:embed="rId45"/>
                <a:stretch>
                  <a:fillRect/>
                </a:stretch>
              </p:blipFill>
              <p:spPr>
                <a:xfrm>
                  <a:off x="5290304" y="3305757"/>
                  <a:ext cx="727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3B513561-BA48-2AA5-E8FA-BDD81E96D0D4}"/>
                    </a:ext>
                  </a:extLst>
                </p14:cNvPr>
                <p14:cNvContentPartPr/>
                <p14:nvPr/>
              </p14:nvContentPartPr>
              <p14:xfrm>
                <a:off x="5383904" y="3266157"/>
                <a:ext cx="199080" cy="254160"/>
              </p14:xfrm>
            </p:contentPart>
          </mc:Choice>
          <mc:Fallback xmlns="">
            <p:pic>
              <p:nvPicPr>
                <p:cNvPr id="34" name="Ink 33">
                  <a:extLst>
                    <a:ext uri="{FF2B5EF4-FFF2-40B4-BE49-F238E27FC236}">
                      <a16:creationId xmlns:a16="http://schemas.microsoft.com/office/drawing/2014/main" id="{3B513561-BA48-2AA5-E8FA-BDD81E96D0D4}"/>
                    </a:ext>
                  </a:extLst>
                </p:cNvPr>
                <p:cNvPicPr/>
                <p:nvPr/>
              </p:nvPicPr>
              <p:blipFill>
                <a:blip r:embed="rId47"/>
                <a:stretch>
                  <a:fillRect/>
                </a:stretch>
              </p:blipFill>
              <p:spPr>
                <a:xfrm>
                  <a:off x="5375264" y="3257157"/>
                  <a:ext cx="2167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3A1B370B-9FEA-142F-EEA0-7E606C9537A4}"/>
                    </a:ext>
                  </a:extLst>
                </p14:cNvPr>
                <p14:cNvContentPartPr/>
                <p14:nvPr/>
              </p14:nvContentPartPr>
              <p14:xfrm>
                <a:off x="5738864" y="3397557"/>
                <a:ext cx="92520" cy="165240"/>
              </p14:xfrm>
            </p:contentPart>
          </mc:Choice>
          <mc:Fallback xmlns="">
            <p:pic>
              <p:nvPicPr>
                <p:cNvPr id="35" name="Ink 34">
                  <a:extLst>
                    <a:ext uri="{FF2B5EF4-FFF2-40B4-BE49-F238E27FC236}">
                      <a16:creationId xmlns:a16="http://schemas.microsoft.com/office/drawing/2014/main" id="{3A1B370B-9FEA-142F-EEA0-7E606C9537A4}"/>
                    </a:ext>
                  </a:extLst>
                </p:cNvPr>
                <p:cNvPicPr/>
                <p:nvPr/>
              </p:nvPicPr>
              <p:blipFill>
                <a:blip r:embed="rId49"/>
                <a:stretch>
                  <a:fillRect/>
                </a:stretch>
              </p:blipFill>
              <p:spPr>
                <a:xfrm>
                  <a:off x="5730224" y="3388557"/>
                  <a:ext cx="110160" cy="182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6D1842B4-A7A8-1AFA-0DCF-2F98418BCC75}"/>
                  </a:ext>
                </a:extLst>
              </p14:cNvPr>
              <p14:cNvContentPartPr/>
              <p14:nvPr/>
            </p14:nvContentPartPr>
            <p14:xfrm>
              <a:off x="6184184" y="3477117"/>
              <a:ext cx="2172240" cy="995400"/>
            </p14:xfrm>
          </p:contentPart>
        </mc:Choice>
        <mc:Fallback xmlns="">
          <p:pic>
            <p:nvPicPr>
              <p:cNvPr id="37" name="Ink 36">
                <a:extLst>
                  <a:ext uri="{FF2B5EF4-FFF2-40B4-BE49-F238E27FC236}">
                    <a16:creationId xmlns:a16="http://schemas.microsoft.com/office/drawing/2014/main" id="{6D1842B4-A7A8-1AFA-0DCF-2F98418BCC75}"/>
                  </a:ext>
                </a:extLst>
              </p:cNvPr>
              <p:cNvPicPr/>
              <p:nvPr/>
            </p:nvPicPr>
            <p:blipFill>
              <a:blip r:embed="rId51"/>
              <a:stretch>
                <a:fillRect/>
              </a:stretch>
            </p:blipFill>
            <p:spPr>
              <a:xfrm>
                <a:off x="6175184" y="3468117"/>
                <a:ext cx="2189880" cy="1013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107C7C01-6C14-B5D3-349C-1803E4ACFC61}"/>
                  </a:ext>
                </a:extLst>
              </p14:cNvPr>
              <p14:cNvContentPartPr/>
              <p14:nvPr/>
            </p14:nvContentPartPr>
            <p14:xfrm>
              <a:off x="8147984" y="4329597"/>
              <a:ext cx="290160" cy="182880"/>
            </p14:xfrm>
          </p:contentPart>
        </mc:Choice>
        <mc:Fallback xmlns="">
          <p:pic>
            <p:nvPicPr>
              <p:cNvPr id="41" name="Ink 40">
                <a:extLst>
                  <a:ext uri="{FF2B5EF4-FFF2-40B4-BE49-F238E27FC236}">
                    <a16:creationId xmlns:a16="http://schemas.microsoft.com/office/drawing/2014/main" id="{107C7C01-6C14-B5D3-349C-1803E4ACFC61}"/>
                  </a:ext>
                </a:extLst>
              </p:cNvPr>
              <p:cNvPicPr/>
              <p:nvPr/>
            </p:nvPicPr>
            <p:blipFill>
              <a:blip r:embed="rId53"/>
              <a:stretch>
                <a:fillRect/>
              </a:stretch>
            </p:blipFill>
            <p:spPr>
              <a:xfrm>
                <a:off x="8139344" y="4320957"/>
                <a:ext cx="307800" cy="200520"/>
              </a:xfrm>
              <a:prstGeom prst="rect">
                <a:avLst/>
              </a:prstGeom>
            </p:spPr>
          </p:pic>
        </mc:Fallback>
      </mc:AlternateContent>
      <p:grpSp>
        <p:nvGrpSpPr>
          <p:cNvPr id="55" name="Group 54">
            <a:extLst>
              <a:ext uri="{FF2B5EF4-FFF2-40B4-BE49-F238E27FC236}">
                <a16:creationId xmlns:a16="http://schemas.microsoft.com/office/drawing/2014/main" id="{05A0F037-5C61-9D6A-EA51-E79C6EEBE2BF}"/>
              </a:ext>
            </a:extLst>
          </p:cNvPr>
          <p:cNvGrpSpPr/>
          <p:nvPr/>
        </p:nvGrpSpPr>
        <p:grpSpPr>
          <a:xfrm>
            <a:off x="2194664" y="5522277"/>
            <a:ext cx="3053520" cy="475200"/>
            <a:chOff x="2194664" y="5522277"/>
            <a:chExt cx="3053520" cy="475200"/>
          </a:xfrm>
        </p:grpSpPr>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211FEBA3-D573-BA43-10D9-30603D090716}"/>
                    </a:ext>
                  </a:extLst>
                </p14:cNvPr>
                <p14:cNvContentPartPr/>
                <p14:nvPr/>
              </p14:nvContentPartPr>
              <p14:xfrm>
                <a:off x="2194664" y="5522277"/>
                <a:ext cx="517680" cy="268200"/>
              </p14:xfrm>
            </p:contentPart>
          </mc:Choice>
          <mc:Fallback xmlns="">
            <p:pic>
              <p:nvPicPr>
                <p:cNvPr id="42" name="Ink 41">
                  <a:extLst>
                    <a:ext uri="{FF2B5EF4-FFF2-40B4-BE49-F238E27FC236}">
                      <a16:creationId xmlns:a16="http://schemas.microsoft.com/office/drawing/2014/main" id="{211FEBA3-D573-BA43-10D9-30603D090716}"/>
                    </a:ext>
                  </a:extLst>
                </p:cNvPr>
                <p:cNvPicPr/>
                <p:nvPr/>
              </p:nvPicPr>
              <p:blipFill>
                <a:blip r:embed="rId55"/>
                <a:stretch>
                  <a:fillRect/>
                </a:stretch>
              </p:blipFill>
              <p:spPr>
                <a:xfrm>
                  <a:off x="2186024" y="5513277"/>
                  <a:ext cx="535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48E217AD-7BF0-8B7A-C6A3-7A2AEF4996B3}"/>
                    </a:ext>
                  </a:extLst>
                </p14:cNvPr>
                <p14:cNvContentPartPr/>
                <p14:nvPr/>
              </p14:nvContentPartPr>
              <p14:xfrm>
                <a:off x="2526224" y="5743677"/>
                <a:ext cx="245880" cy="67680"/>
              </p14:xfrm>
            </p:contentPart>
          </mc:Choice>
          <mc:Fallback xmlns="">
            <p:pic>
              <p:nvPicPr>
                <p:cNvPr id="43" name="Ink 42">
                  <a:extLst>
                    <a:ext uri="{FF2B5EF4-FFF2-40B4-BE49-F238E27FC236}">
                      <a16:creationId xmlns:a16="http://schemas.microsoft.com/office/drawing/2014/main" id="{48E217AD-7BF0-8B7A-C6A3-7A2AEF4996B3}"/>
                    </a:ext>
                  </a:extLst>
                </p:cNvPr>
                <p:cNvPicPr/>
                <p:nvPr/>
              </p:nvPicPr>
              <p:blipFill>
                <a:blip r:embed="rId57"/>
                <a:stretch>
                  <a:fillRect/>
                </a:stretch>
              </p:blipFill>
              <p:spPr>
                <a:xfrm>
                  <a:off x="2517584" y="5735037"/>
                  <a:ext cx="2635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124CB7BF-8652-9D63-6E7C-D4C5B61EC718}"/>
                    </a:ext>
                  </a:extLst>
                </p14:cNvPr>
                <p14:cNvContentPartPr/>
                <p14:nvPr/>
              </p14:nvContentPartPr>
              <p14:xfrm>
                <a:off x="2854544" y="5774997"/>
                <a:ext cx="41040" cy="167040"/>
              </p14:xfrm>
            </p:contentPart>
          </mc:Choice>
          <mc:Fallback xmlns="">
            <p:pic>
              <p:nvPicPr>
                <p:cNvPr id="44" name="Ink 43">
                  <a:extLst>
                    <a:ext uri="{FF2B5EF4-FFF2-40B4-BE49-F238E27FC236}">
                      <a16:creationId xmlns:a16="http://schemas.microsoft.com/office/drawing/2014/main" id="{124CB7BF-8652-9D63-6E7C-D4C5B61EC718}"/>
                    </a:ext>
                  </a:extLst>
                </p:cNvPr>
                <p:cNvPicPr/>
                <p:nvPr/>
              </p:nvPicPr>
              <p:blipFill>
                <a:blip r:embed="rId59"/>
                <a:stretch>
                  <a:fillRect/>
                </a:stretch>
              </p:blipFill>
              <p:spPr>
                <a:xfrm>
                  <a:off x="2845904" y="5765997"/>
                  <a:ext cx="586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922DFCF6-3AC7-C17F-2A6E-340F7AA34E91}"/>
                    </a:ext>
                  </a:extLst>
                </p14:cNvPr>
                <p14:cNvContentPartPr/>
                <p14:nvPr/>
              </p14:nvContentPartPr>
              <p14:xfrm>
                <a:off x="2875424" y="5704437"/>
                <a:ext cx="213120" cy="173520"/>
              </p14:xfrm>
            </p:contentPart>
          </mc:Choice>
          <mc:Fallback xmlns="">
            <p:pic>
              <p:nvPicPr>
                <p:cNvPr id="45" name="Ink 44">
                  <a:extLst>
                    <a:ext uri="{FF2B5EF4-FFF2-40B4-BE49-F238E27FC236}">
                      <a16:creationId xmlns:a16="http://schemas.microsoft.com/office/drawing/2014/main" id="{922DFCF6-3AC7-C17F-2A6E-340F7AA34E91}"/>
                    </a:ext>
                  </a:extLst>
                </p:cNvPr>
                <p:cNvPicPr/>
                <p:nvPr/>
              </p:nvPicPr>
              <p:blipFill>
                <a:blip r:embed="rId61"/>
                <a:stretch>
                  <a:fillRect/>
                </a:stretch>
              </p:blipFill>
              <p:spPr>
                <a:xfrm>
                  <a:off x="2866424" y="5695797"/>
                  <a:ext cx="230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6ADCFB97-59F6-8F31-69F3-6C51FE3E989F}"/>
                    </a:ext>
                  </a:extLst>
                </p14:cNvPr>
                <p14:cNvContentPartPr/>
                <p14:nvPr/>
              </p14:nvContentPartPr>
              <p14:xfrm>
                <a:off x="3242264" y="5865357"/>
                <a:ext cx="95760" cy="132120"/>
              </p14:xfrm>
            </p:contentPart>
          </mc:Choice>
          <mc:Fallback xmlns="">
            <p:pic>
              <p:nvPicPr>
                <p:cNvPr id="46" name="Ink 45">
                  <a:extLst>
                    <a:ext uri="{FF2B5EF4-FFF2-40B4-BE49-F238E27FC236}">
                      <a16:creationId xmlns:a16="http://schemas.microsoft.com/office/drawing/2014/main" id="{6ADCFB97-59F6-8F31-69F3-6C51FE3E989F}"/>
                    </a:ext>
                  </a:extLst>
                </p:cNvPr>
                <p:cNvPicPr/>
                <p:nvPr/>
              </p:nvPicPr>
              <p:blipFill>
                <a:blip r:embed="rId63"/>
                <a:stretch>
                  <a:fillRect/>
                </a:stretch>
              </p:blipFill>
              <p:spPr>
                <a:xfrm>
                  <a:off x="3233624" y="5856357"/>
                  <a:ext cx="1134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4EAFF400-DCC0-F9C2-46B1-168929001426}"/>
                    </a:ext>
                  </a:extLst>
                </p14:cNvPr>
                <p14:cNvContentPartPr/>
                <p14:nvPr/>
              </p14:nvContentPartPr>
              <p14:xfrm>
                <a:off x="3314624" y="5925117"/>
                <a:ext cx="12240" cy="69840"/>
              </p14:xfrm>
            </p:contentPart>
          </mc:Choice>
          <mc:Fallback xmlns="">
            <p:pic>
              <p:nvPicPr>
                <p:cNvPr id="47" name="Ink 46">
                  <a:extLst>
                    <a:ext uri="{FF2B5EF4-FFF2-40B4-BE49-F238E27FC236}">
                      <a16:creationId xmlns:a16="http://schemas.microsoft.com/office/drawing/2014/main" id="{4EAFF400-DCC0-F9C2-46B1-168929001426}"/>
                    </a:ext>
                  </a:extLst>
                </p:cNvPr>
                <p:cNvPicPr/>
                <p:nvPr/>
              </p:nvPicPr>
              <p:blipFill>
                <a:blip r:embed="rId65"/>
                <a:stretch>
                  <a:fillRect/>
                </a:stretch>
              </p:blipFill>
              <p:spPr>
                <a:xfrm>
                  <a:off x="3305984" y="5916477"/>
                  <a:ext cx="298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60DAB644-A419-563E-C1F5-EACDBB472A04}"/>
                    </a:ext>
                  </a:extLst>
                </p14:cNvPr>
                <p14:cNvContentPartPr/>
                <p14:nvPr/>
              </p14:nvContentPartPr>
              <p14:xfrm>
                <a:off x="3725744" y="5837277"/>
                <a:ext cx="584640" cy="52200"/>
              </p14:xfrm>
            </p:contentPart>
          </mc:Choice>
          <mc:Fallback xmlns="">
            <p:pic>
              <p:nvPicPr>
                <p:cNvPr id="49" name="Ink 48">
                  <a:extLst>
                    <a:ext uri="{FF2B5EF4-FFF2-40B4-BE49-F238E27FC236}">
                      <a16:creationId xmlns:a16="http://schemas.microsoft.com/office/drawing/2014/main" id="{60DAB644-A419-563E-C1F5-EACDBB472A04}"/>
                    </a:ext>
                  </a:extLst>
                </p:cNvPr>
                <p:cNvPicPr/>
                <p:nvPr/>
              </p:nvPicPr>
              <p:blipFill>
                <a:blip r:embed="rId67"/>
                <a:stretch>
                  <a:fillRect/>
                </a:stretch>
              </p:blipFill>
              <p:spPr>
                <a:xfrm>
                  <a:off x="3717104" y="5828637"/>
                  <a:ext cx="6022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B225B5DD-932E-C483-530E-3F00A57ADF77}"/>
                    </a:ext>
                  </a:extLst>
                </p14:cNvPr>
                <p14:cNvContentPartPr/>
                <p14:nvPr/>
              </p14:nvContentPartPr>
              <p14:xfrm>
                <a:off x="4283024" y="5750877"/>
                <a:ext cx="156240" cy="137160"/>
              </p14:xfrm>
            </p:contentPart>
          </mc:Choice>
          <mc:Fallback xmlns="">
            <p:pic>
              <p:nvPicPr>
                <p:cNvPr id="50" name="Ink 49">
                  <a:extLst>
                    <a:ext uri="{FF2B5EF4-FFF2-40B4-BE49-F238E27FC236}">
                      <a16:creationId xmlns:a16="http://schemas.microsoft.com/office/drawing/2014/main" id="{B225B5DD-932E-C483-530E-3F00A57ADF77}"/>
                    </a:ext>
                  </a:extLst>
                </p:cNvPr>
                <p:cNvPicPr/>
                <p:nvPr/>
              </p:nvPicPr>
              <p:blipFill>
                <a:blip r:embed="rId69"/>
                <a:stretch>
                  <a:fillRect/>
                </a:stretch>
              </p:blipFill>
              <p:spPr>
                <a:xfrm>
                  <a:off x="4274024" y="5741877"/>
                  <a:ext cx="1738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65F6298A-52B9-71F1-7FEE-5A3737636218}"/>
                    </a:ext>
                  </a:extLst>
                </p14:cNvPr>
                <p14:cNvContentPartPr/>
                <p14:nvPr/>
              </p14:nvContentPartPr>
              <p14:xfrm>
                <a:off x="4680104" y="5732877"/>
                <a:ext cx="53280" cy="99000"/>
              </p14:xfrm>
            </p:contentPart>
          </mc:Choice>
          <mc:Fallback xmlns="">
            <p:pic>
              <p:nvPicPr>
                <p:cNvPr id="51" name="Ink 50">
                  <a:extLst>
                    <a:ext uri="{FF2B5EF4-FFF2-40B4-BE49-F238E27FC236}">
                      <a16:creationId xmlns:a16="http://schemas.microsoft.com/office/drawing/2014/main" id="{65F6298A-52B9-71F1-7FEE-5A3737636218}"/>
                    </a:ext>
                  </a:extLst>
                </p:cNvPr>
                <p:cNvPicPr/>
                <p:nvPr/>
              </p:nvPicPr>
              <p:blipFill>
                <a:blip r:embed="rId71"/>
                <a:stretch>
                  <a:fillRect/>
                </a:stretch>
              </p:blipFill>
              <p:spPr>
                <a:xfrm>
                  <a:off x="4671104" y="5724237"/>
                  <a:ext cx="709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0CA95B9A-D716-7900-663A-0FE2EA6FE15D}"/>
                    </a:ext>
                  </a:extLst>
                </p14:cNvPr>
                <p14:cNvContentPartPr/>
                <p14:nvPr/>
              </p14:nvContentPartPr>
              <p14:xfrm>
                <a:off x="4788464" y="5566557"/>
                <a:ext cx="273960" cy="293040"/>
              </p14:xfrm>
            </p:contentPart>
          </mc:Choice>
          <mc:Fallback xmlns="">
            <p:pic>
              <p:nvPicPr>
                <p:cNvPr id="52" name="Ink 51">
                  <a:extLst>
                    <a:ext uri="{FF2B5EF4-FFF2-40B4-BE49-F238E27FC236}">
                      <a16:creationId xmlns:a16="http://schemas.microsoft.com/office/drawing/2014/main" id="{0CA95B9A-D716-7900-663A-0FE2EA6FE15D}"/>
                    </a:ext>
                  </a:extLst>
                </p:cNvPr>
                <p:cNvPicPr/>
                <p:nvPr/>
              </p:nvPicPr>
              <p:blipFill>
                <a:blip r:embed="rId73"/>
                <a:stretch>
                  <a:fillRect/>
                </a:stretch>
              </p:blipFill>
              <p:spPr>
                <a:xfrm>
                  <a:off x="4779824" y="5557917"/>
                  <a:ext cx="2916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407C7263-EE4D-E5F4-72A8-2ACA0D3F92E8}"/>
                    </a:ext>
                  </a:extLst>
                </p14:cNvPr>
                <p14:cNvContentPartPr/>
                <p14:nvPr/>
              </p14:nvContentPartPr>
              <p14:xfrm>
                <a:off x="5151704" y="5769237"/>
                <a:ext cx="96480" cy="186840"/>
              </p14:xfrm>
            </p:contentPart>
          </mc:Choice>
          <mc:Fallback xmlns="">
            <p:pic>
              <p:nvPicPr>
                <p:cNvPr id="53" name="Ink 52">
                  <a:extLst>
                    <a:ext uri="{FF2B5EF4-FFF2-40B4-BE49-F238E27FC236}">
                      <a16:creationId xmlns:a16="http://schemas.microsoft.com/office/drawing/2014/main" id="{407C7263-EE4D-E5F4-72A8-2ACA0D3F92E8}"/>
                    </a:ext>
                  </a:extLst>
                </p:cNvPr>
                <p:cNvPicPr/>
                <p:nvPr/>
              </p:nvPicPr>
              <p:blipFill>
                <a:blip r:embed="rId75"/>
                <a:stretch>
                  <a:fillRect/>
                </a:stretch>
              </p:blipFill>
              <p:spPr>
                <a:xfrm>
                  <a:off x="5143064" y="5760237"/>
                  <a:ext cx="1141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4484843B-6BE5-3F41-A7B1-FD0FEF9E5A7D}"/>
                    </a:ext>
                  </a:extLst>
                </p14:cNvPr>
                <p14:cNvContentPartPr/>
                <p14:nvPr/>
              </p14:nvContentPartPr>
              <p14:xfrm>
                <a:off x="5179424" y="5813157"/>
                <a:ext cx="66240" cy="22680"/>
              </p14:xfrm>
            </p:contentPart>
          </mc:Choice>
          <mc:Fallback xmlns="">
            <p:pic>
              <p:nvPicPr>
                <p:cNvPr id="54" name="Ink 53">
                  <a:extLst>
                    <a:ext uri="{FF2B5EF4-FFF2-40B4-BE49-F238E27FC236}">
                      <a16:creationId xmlns:a16="http://schemas.microsoft.com/office/drawing/2014/main" id="{4484843B-6BE5-3F41-A7B1-FD0FEF9E5A7D}"/>
                    </a:ext>
                  </a:extLst>
                </p:cNvPr>
                <p:cNvPicPr/>
                <p:nvPr/>
              </p:nvPicPr>
              <p:blipFill>
                <a:blip r:embed="rId77"/>
                <a:stretch>
                  <a:fillRect/>
                </a:stretch>
              </p:blipFill>
              <p:spPr>
                <a:xfrm>
                  <a:off x="5170424" y="5804157"/>
                  <a:ext cx="83880" cy="40320"/>
                </a:xfrm>
                <a:prstGeom prst="rect">
                  <a:avLst/>
                </a:prstGeom>
              </p:spPr>
            </p:pic>
          </mc:Fallback>
        </mc:AlternateContent>
      </p:grpSp>
      <p:grpSp>
        <p:nvGrpSpPr>
          <p:cNvPr id="63" name="Group 62">
            <a:extLst>
              <a:ext uri="{FF2B5EF4-FFF2-40B4-BE49-F238E27FC236}">
                <a16:creationId xmlns:a16="http://schemas.microsoft.com/office/drawing/2014/main" id="{79259BA7-575B-FEC8-FAD3-EFF394BC52F1}"/>
              </a:ext>
            </a:extLst>
          </p:cNvPr>
          <p:cNvGrpSpPr/>
          <p:nvPr/>
        </p:nvGrpSpPr>
        <p:grpSpPr>
          <a:xfrm>
            <a:off x="5750744" y="5366037"/>
            <a:ext cx="2806920" cy="582480"/>
            <a:chOff x="5750744" y="5366037"/>
            <a:chExt cx="2806920" cy="582480"/>
          </a:xfrm>
        </p:grpSpPr>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B020CF05-73E8-B27D-C4C6-9493E49ABC16}"/>
                    </a:ext>
                  </a:extLst>
                </p14:cNvPr>
                <p14:cNvContentPartPr/>
                <p14:nvPr/>
              </p14:nvContentPartPr>
              <p14:xfrm>
                <a:off x="5750744" y="5761677"/>
                <a:ext cx="717480" cy="13680"/>
              </p14:xfrm>
            </p:contentPart>
          </mc:Choice>
          <mc:Fallback xmlns="">
            <p:pic>
              <p:nvPicPr>
                <p:cNvPr id="56" name="Ink 55">
                  <a:extLst>
                    <a:ext uri="{FF2B5EF4-FFF2-40B4-BE49-F238E27FC236}">
                      <a16:creationId xmlns:a16="http://schemas.microsoft.com/office/drawing/2014/main" id="{B020CF05-73E8-B27D-C4C6-9493E49ABC16}"/>
                    </a:ext>
                  </a:extLst>
                </p:cNvPr>
                <p:cNvPicPr/>
                <p:nvPr/>
              </p:nvPicPr>
              <p:blipFill>
                <a:blip r:embed="rId79"/>
                <a:stretch>
                  <a:fillRect/>
                </a:stretch>
              </p:blipFill>
              <p:spPr>
                <a:xfrm>
                  <a:off x="5742104" y="5752677"/>
                  <a:ext cx="7351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Ink 56">
                  <a:extLst>
                    <a:ext uri="{FF2B5EF4-FFF2-40B4-BE49-F238E27FC236}">
                      <a16:creationId xmlns:a16="http://schemas.microsoft.com/office/drawing/2014/main" id="{9A36E12E-7077-1AA5-31C7-1DD4A6448E2D}"/>
                    </a:ext>
                  </a:extLst>
                </p14:cNvPr>
                <p14:cNvContentPartPr/>
                <p14:nvPr/>
              </p14:nvContentPartPr>
              <p14:xfrm>
                <a:off x="6437264" y="5658357"/>
                <a:ext cx="69840" cy="123120"/>
              </p14:xfrm>
            </p:contentPart>
          </mc:Choice>
          <mc:Fallback xmlns="">
            <p:pic>
              <p:nvPicPr>
                <p:cNvPr id="57" name="Ink 56">
                  <a:extLst>
                    <a:ext uri="{FF2B5EF4-FFF2-40B4-BE49-F238E27FC236}">
                      <a16:creationId xmlns:a16="http://schemas.microsoft.com/office/drawing/2014/main" id="{9A36E12E-7077-1AA5-31C7-1DD4A6448E2D}"/>
                    </a:ext>
                  </a:extLst>
                </p:cNvPr>
                <p:cNvPicPr/>
                <p:nvPr/>
              </p:nvPicPr>
              <p:blipFill>
                <a:blip r:embed="rId81"/>
                <a:stretch>
                  <a:fillRect/>
                </a:stretch>
              </p:blipFill>
              <p:spPr>
                <a:xfrm>
                  <a:off x="6428624" y="5649717"/>
                  <a:ext cx="87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8" name="Ink 57">
                  <a:extLst>
                    <a:ext uri="{FF2B5EF4-FFF2-40B4-BE49-F238E27FC236}">
                      <a16:creationId xmlns:a16="http://schemas.microsoft.com/office/drawing/2014/main" id="{C858FF3D-2F33-62AC-15E7-E80F3300C63E}"/>
                    </a:ext>
                  </a:extLst>
                </p14:cNvPr>
                <p14:cNvContentPartPr/>
                <p14:nvPr/>
              </p14:nvContentPartPr>
              <p14:xfrm>
                <a:off x="6655424" y="5629197"/>
                <a:ext cx="32040" cy="209520"/>
              </p14:xfrm>
            </p:contentPart>
          </mc:Choice>
          <mc:Fallback xmlns="">
            <p:pic>
              <p:nvPicPr>
                <p:cNvPr id="58" name="Ink 57">
                  <a:extLst>
                    <a:ext uri="{FF2B5EF4-FFF2-40B4-BE49-F238E27FC236}">
                      <a16:creationId xmlns:a16="http://schemas.microsoft.com/office/drawing/2014/main" id="{C858FF3D-2F33-62AC-15E7-E80F3300C63E}"/>
                    </a:ext>
                  </a:extLst>
                </p:cNvPr>
                <p:cNvPicPr/>
                <p:nvPr/>
              </p:nvPicPr>
              <p:blipFill>
                <a:blip r:embed="rId83"/>
                <a:stretch>
                  <a:fillRect/>
                </a:stretch>
              </p:blipFill>
              <p:spPr>
                <a:xfrm>
                  <a:off x="6646784" y="5620557"/>
                  <a:ext cx="49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0E22A531-0B9B-90EF-5868-DAE028CFFEC1}"/>
                    </a:ext>
                  </a:extLst>
                </p14:cNvPr>
                <p14:cNvContentPartPr/>
                <p14:nvPr/>
              </p14:nvContentPartPr>
              <p14:xfrm>
                <a:off x="6713024" y="5529117"/>
                <a:ext cx="241920" cy="286200"/>
              </p14:xfrm>
            </p:contentPart>
          </mc:Choice>
          <mc:Fallback xmlns="">
            <p:pic>
              <p:nvPicPr>
                <p:cNvPr id="59" name="Ink 58">
                  <a:extLst>
                    <a:ext uri="{FF2B5EF4-FFF2-40B4-BE49-F238E27FC236}">
                      <a16:creationId xmlns:a16="http://schemas.microsoft.com/office/drawing/2014/main" id="{0E22A531-0B9B-90EF-5868-DAE028CFFEC1}"/>
                    </a:ext>
                  </a:extLst>
                </p:cNvPr>
                <p:cNvPicPr/>
                <p:nvPr/>
              </p:nvPicPr>
              <p:blipFill>
                <a:blip r:embed="rId85"/>
                <a:stretch>
                  <a:fillRect/>
                </a:stretch>
              </p:blipFill>
              <p:spPr>
                <a:xfrm>
                  <a:off x="6704024" y="5520477"/>
                  <a:ext cx="2595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 name="Ink 59">
                  <a:extLst>
                    <a:ext uri="{FF2B5EF4-FFF2-40B4-BE49-F238E27FC236}">
                      <a16:creationId xmlns:a16="http://schemas.microsoft.com/office/drawing/2014/main" id="{06AC5E71-18B3-6C85-FC5A-8DCEEAAFD060}"/>
                    </a:ext>
                  </a:extLst>
                </p14:cNvPr>
                <p14:cNvContentPartPr/>
                <p14:nvPr/>
              </p14:nvContentPartPr>
              <p14:xfrm>
                <a:off x="7104344" y="5786877"/>
                <a:ext cx="100080" cy="161640"/>
              </p14:xfrm>
            </p:contentPart>
          </mc:Choice>
          <mc:Fallback xmlns="">
            <p:pic>
              <p:nvPicPr>
                <p:cNvPr id="60" name="Ink 59">
                  <a:extLst>
                    <a:ext uri="{FF2B5EF4-FFF2-40B4-BE49-F238E27FC236}">
                      <a16:creationId xmlns:a16="http://schemas.microsoft.com/office/drawing/2014/main" id="{06AC5E71-18B3-6C85-FC5A-8DCEEAAFD060}"/>
                    </a:ext>
                  </a:extLst>
                </p:cNvPr>
                <p:cNvPicPr/>
                <p:nvPr/>
              </p:nvPicPr>
              <p:blipFill>
                <a:blip r:embed="rId87"/>
                <a:stretch>
                  <a:fillRect/>
                </a:stretch>
              </p:blipFill>
              <p:spPr>
                <a:xfrm>
                  <a:off x="7095704" y="5778237"/>
                  <a:ext cx="117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1" name="Ink 60">
                  <a:extLst>
                    <a:ext uri="{FF2B5EF4-FFF2-40B4-BE49-F238E27FC236}">
                      <a16:creationId xmlns:a16="http://schemas.microsoft.com/office/drawing/2014/main" id="{7DF825EA-E56F-D783-1D9F-50078336594C}"/>
                    </a:ext>
                  </a:extLst>
                </p14:cNvPr>
                <p14:cNvContentPartPr/>
                <p14:nvPr/>
              </p14:nvContentPartPr>
              <p14:xfrm>
                <a:off x="7343744" y="5427237"/>
                <a:ext cx="1191960" cy="391680"/>
              </p14:xfrm>
            </p:contentPart>
          </mc:Choice>
          <mc:Fallback xmlns="">
            <p:pic>
              <p:nvPicPr>
                <p:cNvPr id="61" name="Ink 60">
                  <a:extLst>
                    <a:ext uri="{FF2B5EF4-FFF2-40B4-BE49-F238E27FC236}">
                      <a16:creationId xmlns:a16="http://schemas.microsoft.com/office/drawing/2014/main" id="{7DF825EA-E56F-D783-1D9F-50078336594C}"/>
                    </a:ext>
                  </a:extLst>
                </p:cNvPr>
                <p:cNvPicPr/>
                <p:nvPr/>
              </p:nvPicPr>
              <p:blipFill>
                <a:blip r:embed="rId89"/>
                <a:stretch>
                  <a:fillRect/>
                </a:stretch>
              </p:blipFill>
              <p:spPr>
                <a:xfrm>
                  <a:off x="7335104" y="5418237"/>
                  <a:ext cx="120960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2" name="Ink 61">
                  <a:extLst>
                    <a:ext uri="{FF2B5EF4-FFF2-40B4-BE49-F238E27FC236}">
                      <a16:creationId xmlns:a16="http://schemas.microsoft.com/office/drawing/2014/main" id="{1FC585EC-D4FF-E3A2-41B2-7DFEE3D51DB8}"/>
                    </a:ext>
                  </a:extLst>
                </p14:cNvPr>
                <p14:cNvContentPartPr/>
                <p14:nvPr/>
              </p14:nvContentPartPr>
              <p14:xfrm>
                <a:off x="8271464" y="5366037"/>
                <a:ext cx="286200" cy="129600"/>
              </p14:xfrm>
            </p:contentPart>
          </mc:Choice>
          <mc:Fallback xmlns="">
            <p:pic>
              <p:nvPicPr>
                <p:cNvPr id="62" name="Ink 61">
                  <a:extLst>
                    <a:ext uri="{FF2B5EF4-FFF2-40B4-BE49-F238E27FC236}">
                      <a16:creationId xmlns:a16="http://schemas.microsoft.com/office/drawing/2014/main" id="{1FC585EC-D4FF-E3A2-41B2-7DFEE3D51DB8}"/>
                    </a:ext>
                  </a:extLst>
                </p:cNvPr>
                <p:cNvPicPr/>
                <p:nvPr/>
              </p:nvPicPr>
              <p:blipFill>
                <a:blip r:embed="rId91"/>
                <a:stretch>
                  <a:fillRect/>
                </a:stretch>
              </p:blipFill>
              <p:spPr>
                <a:xfrm>
                  <a:off x="8262824" y="5357037"/>
                  <a:ext cx="303840" cy="14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3EE36E70-CB9A-C4F9-806F-95E0FFE2D801}"/>
                  </a:ext>
                </a:extLst>
              </p14:cNvPr>
              <p14:cNvContentPartPr/>
              <p14:nvPr/>
            </p14:nvContentPartPr>
            <p14:xfrm>
              <a:off x="12066584" y="1138197"/>
              <a:ext cx="7560" cy="5040"/>
            </p14:xfrm>
          </p:contentPart>
        </mc:Choice>
        <mc:Fallback xmlns="">
          <p:pic>
            <p:nvPicPr>
              <p:cNvPr id="64" name="Ink 63">
                <a:extLst>
                  <a:ext uri="{FF2B5EF4-FFF2-40B4-BE49-F238E27FC236}">
                    <a16:creationId xmlns:a16="http://schemas.microsoft.com/office/drawing/2014/main" id="{3EE36E70-CB9A-C4F9-806F-95E0FFE2D801}"/>
                  </a:ext>
                </a:extLst>
              </p:cNvPr>
              <p:cNvPicPr/>
              <p:nvPr/>
            </p:nvPicPr>
            <p:blipFill>
              <a:blip r:embed="rId93"/>
              <a:stretch>
                <a:fillRect/>
              </a:stretch>
            </p:blipFill>
            <p:spPr>
              <a:xfrm>
                <a:off x="12057584" y="1129197"/>
                <a:ext cx="25200" cy="22680"/>
              </a:xfrm>
              <a:prstGeom prst="rect">
                <a:avLst/>
              </a:prstGeom>
            </p:spPr>
          </p:pic>
        </mc:Fallback>
      </mc:AlternateContent>
    </p:spTree>
    <p:extLst>
      <p:ext uri="{BB962C8B-B14F-4D97-AF65-F5344CB8AC3E}">
        <p14:creationId xmlns:p14="http://schemas.microsoft.com/office/powerpoint/2010/main" val="2692154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03A1-6186-5274-080E-AA0264EFBB78}"/>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439030A6-7D9D-FCC8-F10E-4DCA98C64062}"/>
              </a:ext>
            </a:extLst>
          </p:cNvPr>
          <p:cNvSpPr>
            <a:spLocks noGrp="1"/>
          </p:cNvSpPr>
          <p:nvPr>
            <p:ph idx="1"/>
          </p:nvPr>
        </p:nvSpPr>
        <p:spPr/>
        <p:txBody>
          <a:bodyPr/>
          <a:lstStyle/>
          <a:p>
            <a:r>
              <a:rPr lang="en-US" dirty="0"/>
              <a:t>4 paths</a:t>
            </a:r>
          </a:p>
          <a:p>
            <a:pPr lvl="1">
              <a:buFont typeface="Arial" panose="020B0604020202020204" pitchFamily="34" charset="0"/>
              <a:buChar char="•"/>
            </a:pPr>
            <a:r>
              <a:rPr lang="en-US" dirty="0">
                <a:solidFill>
                  <a:srgbClr val="00B0F0"/>
                </a:solidFill>
              </a:rPr>
              <a:t>E -&gt; M -&gt; 0</a:t>
            </a:r>
          </a:p>
          <a:p>
            <a:pPr lvl="1">
              <a:buFont typeface="Arial" panose="020B0604020202020204" pitchFamily="34" charset="0"/>
              <a:buChar char="•"/>
            </a:pPr>
            <a:r>
              <a:rPr lang="en-US" dirty="0">
                <a:solidFill>
                  <a:srgbClr val="00B0F0"/>
                </a:solidFill>
              </a:rPr>
              <a:t>E -&gt;</a:t>
            </a:r>
            <a:r>
              <a:rPr lang="en-AU" dirty="0">
                <a:solidFill>
                  <a:srgbClr val="00B0F0"/>
                </a:solidFill>
              </a:rPr>
              <a:t> 0</a:t>
            </a:r>
          </a:p>
          <a:p>
            <a:pPr lvl="1">
              <a:buFont typeface="Arial" panose="020B0604020202020204" pitchFamily="34" charset="0"/>
              <a:buChar char="•"/>
            </a:pPr>
            <a:r>
              <a:rPr lang="en-AU" dirty="0">
                <a:solidFill>
                  <a:srgbClr val="00B050"/>
                </a:solidFill>
              </a:rPr>
              <a:t>E &lt;- C -&gt; 0</a:t>
            </a:r>
          </a:p>
          <a:p>
            <a:pPr lvl="1">
              <a:buFont typeface="Arial" panose="020B0604020202020204" pitchFamily="34" charset="0"/>
              <a:buChar char="•"/>
            </a:pPr>
            <a:r>
              <a:rPr lang="en-AU" dirty="0">
                <a:solidFill>
                  <a:srgbClr val="00B050"/>
                </a:solidFill>
              </a:rPr>
              <a:t>E -&gt; S &lt;- O</a:t>
            </a:r>
            <a:endParaRPr lang="en-US" dirty="0">
              <a:solidFill>
                <a:srgbClr val="00B050"/>
              </a:solidFill>
            </a:endParaRPr>
          </a:p>
        </p:txBody>
      </p:sp>
      <p:grpSp>
        <p:nvGrpSpPr>
          <p:cNvPr id="41" name="Group 40">
            <a:extLst>
              <a:ext uri="{FF2B5EF4-FFF2-40B4-BE49-F238E27FC236}">
                <a16:creationId xmlns:a16="http://schemas.microsoft.com/office/drawing/2014/main" id="{7CB315FF-9386-68C0-CF34-77F579ADAC0A}"/>
              </a:ext>
            </a:extLst>
          </p:cNvPr>
          <p:cNvGrpSpPr/>
          <p:nvPr/>
        </p:nvGrpSpPr>
        <p:grpSpPr>
          <a:xfrm>
            <a:off x="4072519" y="1707489"/>
            <a:ext cx="7785000" cy="3690000"/>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F67F46A-B38C-DBCD-409E-DEF54FEE8B88}"/>
                    </a:ext>
                  </a:extLst>
                </p14:cNvPr>
                <p14:cNvContentPartPr/>
                <p14:nvPr/>
              </p14:nvContentPartPr>
              <p14:xfrm>
                <a:off x="1750424" y="3628317"/>
                <a:ext cx="358560" cy="95400"/>
              </p14:xfrm>
            </p:contentPart>
          </mc:Choice>
          <mc:Fallback xmlns="">
            <p:pic>
              <p:nvPicPr>
                <p:cNvPr id="4" name="Ink 3">
                  <a:extLst>
                    <a:ext uri="{FF2B5EF4-FFF2-40B4-BE49-F238E27FC236}">
                      <a16:creationId xmlns:a16="http://schemas.microsoft.com/office/drawing/2014/main" id="{EF67F46A-B38C-DBCD-409E-DEF54FEE8B88}"/>
                    </a:ext>
                  </a:extLst>
                </p:cNvPr>
                <p:cNvPicPr/>
                <p:nvPr/>
              </p:nvPicPr>
              <p:blipFill>
                <a:blip r:embed="rId3"/>
                <a:stretch>
                  <a:fillRect/>
                </a:stretch>
              </p:blipFill>
              <p:spPr>
                <a:xfrm>
                  <a:off x="1741424" y="3619677"/>
                  <a:ext cx="376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F5ECCF-BD43-1A2F-71BB-BBDBF40C3EAD}"/>
                    </a:ext>
                  </a:extLst>
                </p14:cNvPr>
                <p14:cNvContentPartPr/>
                <p14:nvPr/>
              </p14:nvContentPartPr>
              <p14:xfrm>
                <a:off x="1944824" y="3693477"/>
                <a:ext cx="149760" cy="446400"/>
              </p14:xfrm>
            </p:contentPart>
          </mc:Choice>
          <mc:Fallback xmlns="">
            <p:pic>
              <p:nvPicPr>
                <p:cNvPr id="5" name="Ink 4">
                  <a:extLst>
                    <a:ext uri="{FF2B5EF4-FFF2-40B4-BE49-F238E27FC236}">
                      <a16:creationId xmlns:a16="http://schemas.microsoft.com/office/drawing/2014/main" id="{E4F5ECCF-BD43-1A2F-71BB-BBDBF40C3EAD}"/>
                    </a:ext>
                  </a:extLst>
                </p:cNvPr>
                <p:cNvPicPr/>
                <p:nvPr/>
              </p:nvPicPr>
              <p:blipFill>
                <a:blip r:embed="rId5"/>
                <a:stretch>
                  <a:fillRect/>
                </a:stretch>
              </p:blipFill>
              <p:spPr>
                <a:xfrm>
                  <a:off x="1935824" y="3684477"/>
                  <a:ext cx="16740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DE3155C-25EB-637B-C2A3-3A9F5F11DB0D}"/>
                    </a:ext>
                  </a:extLst>
                </p14:cNvPr>
                <p14:cNvContentPartPr/>
                <p14:nvPr/>
              </p14:nvContentPartPr>
              <p14:xfrm>
                <a:off x="2003144" y="3886437"/>
                <a:ext cx="136440" cy="42120"/>
              </p14:xfrm>
            </p:contentPart>
          </mc:Choice>
          <mc:Fallback xmlns="">
            <p:pic>
              <p:nvPicPr>
                <p:cNvPr id="6" name="Ink 5">
                  <a:extLst>
                    <a:ext uri="{FF2B5EF4-FFF2-40B4-BE49-F238E27FC236}">
                      <a16:creationId xmlns:a16="http://schemas.microsoft.com/office/drawing/2014/main" id="{1DE3155C-25EB-637B-C2A3-3A9F5F11DB0D}"/>
                    </a:ext>
                  </a:extLst>
                </p:cNvPr>
                <p:cNvPicPr/>
                <p:nvPr/>
              </p:nvPicPr>
              <p:blipFill>
                <a:blip r:embed="rId7"/>
                <a:stretch>
                  <a:fillRect/>
                </a:stretch>
              </p:blipFill>
              <p:spPr>
                <a:xfrm>
                  <a:off x="1994504" y="3877797"/>
                  <a:ext cx="154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CB86A9-0A5F-5956-1DDB-74F9138607F1}"/>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26CB86A9-0A5F-5956-1DDB-74F9138607F1}"/>
                    </a:ext>
                  </a:extLst>
                </p:cNvPr>
                <p:cNvPicPr/>
                <p:nvPr/>
              </p:nvPicPr>
              <p:blipFill>
                <a:blip r:embed="rId9"/>
                <a:stretch>
                  <a:fillRect/>
                </a:stretch>
              </p:blipFill>
              <p:spPr>
                <a:xfrm>
                  <a:off x="2529464" y="2668557"/>
                  <a:ext cx="141084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12B219C-0283-23E1-9C21-BE6B1C03BA2F}"/>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B12B219C-0283-23E1-9C21-BE6B1C03BA2F}"/>
                    </a:ext>
                  </a:extLst>
                </p:cNvPr>
                <p:cNvPicPr/>
                <p:nvPr/>
              </p:nvPicPr>
              <p:blipFill>
                <a:blip r:embed="rId11"/>
                <a:stretch>
                  <a:fillRect/>
                </a:stretch>
              </p:blipFill>
              <p:spPr>
                <a:xfrm>
                  <a:off x="3781184" y="2557677"/>
                  <a:ext cx="325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EDFB542-F842-FFC8-7F4F-52A2A1980EF5}"/>
                    </a:ext>
                  </a:extLst>
                </p14:cNvPr>
                <p14:cNvContentPartPr/>
                <p14:nvPr/>
              </p14:nvContentPartPr>
              <p14:xfrm>
                <a:off x="4646264" y="2243757"/>
                <a:ext cx="101880" cy="232200"/>
              </p14:xfrm>
            </p:contentPart>
          </mc:Choice>
          <mc:Fallback xmlns="">
            <p:pic>
              <p:nvPicPr>
                <p:cNvPr id="11" name="Ink 10">
                  <a:extLst>
                    <a:ext uri="{FF2B5EF4-FFF2-40B4-BE49-F238E27FC236}">
                      <a16:creationId xmlns:a16="http://schemas.microsoft.com/office/drawing/2014/main" id="{AEDFB542-F842-FFC8-7F4F-52A2A1980EF5}"/>
                    </a:ext>
                  </a:extLst>
                </p:cNvPr>
                <p:cNvPicPr/>
                <p:nvPr/>
              </p:nvPicPr>
              <p:blipFill>
                <a:blip r:embed="rId13"/>
                <a:stretch>
                  <a:fillRect/>
                </a:stretch>
              </p:blipFill>
              <p:spPr>
                <a:xfrm>
                  <a:off x="4637264" y="2234757"/>
                  <a:ext cx="119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C413FA68-3692-BF7F-C9F9-93F48D0CCBAF}"/>
                    </a:ext>
                  </a:extLst>
                </p14:cNvPr>
                <p14:cNvContentPartPr/>
                <p14:nvPr/>
              </p14:nvContentPartPr>
              <p14:xfrm>
                <a:off x="4804304" y="2068437"/>
                <a:ext cx="531000" cy="310680"/>
              </p14:xfrm>
            </p:contentPart>
          </mc:Choice>
          <mc:Fallback xmlns="">
            <p:pic>
              <p:nvPicPr>
                <p:cNvPr id="12" name="Ink 11">
                  <a:extLst>
                    <a:ext uri="{FF2B5EF4-FFF2-40B4-BE49-F238E27FC236}">
                      <a16:creationId xmlns:a16="http://schemas.microsoft.com/office/drawing/2014/main" id="{C413FA68-3692-BF7F-C9F9-93F48D0CCBAF}"/>
                    </a:ext>
                  </a:extLst>
                </p:cNvPr>
                <p:cNvPicPr/>
                <p:nvPr/>
              </p:nvPicPr>
              <p:blipFill>
                <a:blip r:embed="rId15"/>
                <a:stretch>
                  <a:fillRect/>
                </a:stretch>
              </p:blipFill>
              <p:spPr>
                <a:xfrm>
                  <a:off x="4795664" y="2059437"/>
                  <a:ext cx="548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2AA8FC30-BB7B-749B-0399-691CA9A3283D}"/>
                    </a:ext>
                  </a:extLst>
                </p14:cNvPr>
                <p14:cNvContentPartPr/>
                <p14:nvPr/>
              </p14:nvContentPartPr>
              <p14:xfrm>
                <a:off x="5865224" y="2502597"/>
                <a:ext cx="3164400" cy="1165320"/>
              </p14:xfrm>
            </p:contentPart>
          </mc:Choice>
          <mc:Fallback xmlns="">
            <p:pic>
              <p:nvPicPr>
                <p:cNvPr id="16" name="Ink 15">
                  <a:extLst>
                    <a:ext uri="{FF2B5EF4-FFF2-40B4-BE49-F238E27FC236}">
                      <a16:creationId xmlns:a16="http://schemas.microsoft.com/office/drawing/2014/main" id="{2AA8FC30-BB7B-749B-0399-691CA9A3283D}"/>
                    </a:ext>
                  </a:extLst>
                </p:cNvPr>
                <p:cNvPicPr/>
                <p:nvPr/>
              </p:nvPicPr>
              <p:blipFill>
                <a:blip r:embed="rId17"/>
                <a:stretch>
                  <a:fillRect/>
                </a:stretch>
              </p:blipFill>
              <p:spPr>
                <a:xfrm>
                  <a:off x="5856584" y="2493597"/>
                  <a:ext cx="3182040" cy="118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39E8D9FF-CF2C-A33E-92DA-CF554857DD93}"/>
                    </a:ext>
                  </a:extLst>
                </p14:cNvPr>
                <p14:cNvContentPartPr/>
                <p14:nvPr/>
              </p14:nvContentPartPr>
              <p14:xfrm>
                <a:off x="8638664" y="3471717"/>
                <a:ext cx="445680" cy="146880"/>
              </p14:xfrm>
            </p:contentPart>
          </mc:Choice>
          <mc:Fallback xmlns="">
            <p:pic>
              <p:nvPicPr>
                <p:cNvPr id="18" name="Ink 17">
                  <a:extLst>
                    <a:ext uri="{FF2B5EF4-FFF2-40B4-BE49-F238E27FC236}">
                      <a16:creationId xmlns:a16="http://schemas.microsoft.com/office/drawing/2014/main" id="{39E8D9FF-CF2C-A33E-92DA-CF554857DD93}"/>
                    </a:ext>
                  </a:extLst>
                </p:cNvPr>
                <p:cNvPicPr/>
                <p:nvPr/>
              </p:nvPicPr>
              <p:blipFill>
                <a:blip r:embed="rId19"/>
                <a:stretch>
                  <a:fillRect/>
                </a:stretch>
              </p:blipFill>
              <p:spPr>
                <a:xfrm>
                  <a:off x="8629664" y="3463077"/>
                  <a:ext cx="4633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19820754-0FF7-19ED-CC96-4048D87C4B69}"/>
                    </a:ext>
                  </a:extLst>
                </p14:cNvPr>
                <p14:cNvContentPartPr/>
                <p14:nvPr/>
              </p14:nvContentPartPr>
              <p14:xfrm>
                <a:off x="9098024" y="3679437"/>
                <a:ext cx="437400" cy="296640"/>
              </p14:xfrm>
            </p:contentPart>
          </mc:Choice>
          <mc:Fallback xmlns="">
            <p:pic>
              <p:nvPicPr>
                <p:cNvPr id="19" name="Ink 18">
                  <a:extLst>
                    <a:ext uri="{FF2B5EF4-FFF2-40B4-BE49-F238E27FC236}">
                      <a16:creationId xmlns:a16="http://schemas.microsoft.com/office/drawing/2014/main" id="{19820754-0FF7-19ED-CC96-4048D87C4B69}"/>
                    </a:ext>
                  </a:extLst>
                </p:cNvPr>
                <p:cNvPicPr/>
                <p:nvPr/>
              </p:nvPicPr>
              <p:blipFill>
                <a:blip r:embed="rId21"/>
                <a:stretch>
                  <a:fillRect/>
                </a:stretch>
              </p:blipFill>
              <p:spPr>
                <a:xfrm>
                  <a:off x="9089384" y="3670437"/>
                  <a:ext cx="4550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08540D2B-D26A-BFE0-5634-927AA2D19B6F}"/>
                    </a:ext>
                  </a:extLst>
                </p14:cNvPr>
                <p14:cNvContentPartPr/>
                <p14:nvPr/>
              </p14:nvContentPartPr>
              <p14:xfrm>
                <a:off x="2641064" y="3193797"/>
                <a:ext cx="5740200" cy="657000"/>
              </p14:xfrm>
            </p:contentPart>
          </mc:Choice>
          <mc:Fallback xmlns="">
            <p:pic>
              <p:nvPicPr>
                <p:cNvPr id="21" name="Ink 20">
                  <a:extLst>
                    <a:ext uri="{FF2B5EF4-FFF2-40B4-BE49-F238E27FC236}">
                      <a16:creationId xmlns:a16="http://schemas.microsoft.com/office/drawing/2014/main" id="{08540D2B-D26A-BFE0-5634-927AA2D19B6F}"/>
                    </a:ext>
                  </a:extLst>
                </p:cNvPr>
                <p:cNvPicPr/>
                <p:nvPr/>
              </p:nvPicPr>
              <p:blipFill>
                <a:blip r:embed="rId23"/>
                <a:stretch>
                  <a:fillRect/>
                </a:stretch>
              </p:blipFill>
              <p:spPr>
                <a:xfrm>
                  <a:off x="2632064" y="3184797"/>
                  <a:ext cx="57578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556EDD2E-F0FE-24C3-7126-DB767CD14841}"/>
                    </a:ext>
                  </a:extLst>
                </p14:cNvPr>
                <p14:cNvContentPartPr/>
                <p14:nvPr/>
              </p14:nvContentPartPr>
              <p14:xfrm>
                <a:off x="8169944" y="3694917"/>
                <a:ext cx="268200" cy="149400"/>
              </p14:xfrm>
            </p:contentPart>
          </mc:Choice>
          <mc:Fallback xmlns="">
            <p:pic>
              <p:nvPicPr>
                <p:cNvPr id="22" name="Ink 21">
                  <a:extLst>
                    <a:ext uri="{FF2B5EF4-FFF2-40B4-BE49-F238E27FC236}">
                      <a16:creationId xmlns:a16="http://schemas.microsoft.com/office/drawing/2014/main" id="{556EDD2E-F0FE-24C3-7126-DB767CD14841}"/>
                    </a:ext>
                  </a:extLst>
                </p:cNvPr>
                <p:cNvPicPr/>
                <p:nvPr/>
              </p:nvPicPr>
              <p:blipFill>
                <a:blip r:embed="rId25"/>
                <a:stretch>
                  <a:fillRect/>
                </a:stretch>
              </p:blipFill>
              <p:spPr>
                <a:xfrm>
                  <a:off x="8161304" y="3686277"/>
                  <a:ext cx="285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B06C190D-A039-9B1C-62DE-6608C0DBD86E}"/>
                    </a:ext>
                  </a:extLst>
                </p14:cNvPr>
                <p14:cNvContentPartPr/>
                <p14:nvPr/>
              </p14:nvContentPartPr>
              <p14:xfrm>
                <a:off x="5209664" y="4607517"/>
                <a:ext cx="380160" cy="391320"/>
              </p14:xfrm>
            </p:contentPart>
          </mc:Choice>
          <mc:Fallback xmlns="">
            <p:pic>
              <p:nvPicPr>
                <p:cNvPr id="24" name="Ink 23">
                  <a:extLst>
                    <a:ext uri="{FF2B5EF4-FFF2-40B4-BE49-F238E27FC236}">
                      <a16:creationId xmlns:a16="http://schemas.microsoft.com/office/drawing/2014/main" id="{B06C190D-A039-9B1C-62DE-6608C0DBD86E}"/>
                    </a:ext>
                  </a:extLst>
                </p:cNvPr>
                <p:cNvPicPr/>
                <p:nvPr/>
              </p:nvPicPr>
              <p:blipFill>
                <a:blip r:embed="rId27"/>
                <a:stretch>
                  <a:fillRect/>
                </a:stretch>
              </p:blipFill>
              <p:spPr>
                <a:xfrm>
                  <a:off x="5201024" y="4598517"/>
                  <a:ext cx="3978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1FE930F1-125A-5AC6-BE81-0FEBA3D5A93F}"/>
                    </a:ext>
                  </a:extLst>
                </p14:cNvPr>
                <p14:cNvContentPartPr/>
                <p14:nvPr/>
              </p14:nvContentPartPr>
              <p14:xfrm>
                <a:off x="2714144" y="4259037"/>
                <a:ext cx="165960" cy="121680"/>
              </p14:xfrm>
            </p:contentPart>
          </mc:Choice>
          <mc:Fallback xmlns="">
            <p:pic>
              <p:nvPicPr>
                <p:cNvPr id="25" name="Ink 24">
                  <a:extLst>
                    <a:ext uri="{FF2B5EF4-FFF2-40B4-BE49-F238E27FC236}">
                      <a16:creationId xmlns:a16="http://schemas.microsoft.com/office/drawing/2014/main" id="{1FE930F1-125A-5AC6-BE81-0FEBA3D5A93F}"/>
                    </a:ext>
                  </a:extLst>
                </p:cNvPr>
                <p:cNvPicPr/>
                <p:nvPr/>
              </p:nvPicPr>
              <p:blipFill>
                <a:blip r:embed="rId29"/>
                <a:stretch>
                  <a:fillRect/>
                </a:stretch>
              </p:blipFill>
              <p:spPr>
                <a:xfrm>
                  <a:off x="2705144" y="4250397"/>
                  <a:ext cx="183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B23FCF66-41A7-3F68-42D9-B085A9236013}"/>
                    </a:ext>
                  </a:extLst>
                </p14:cNvPr>
                <p14:cNvContentPartPr/>
                <p14:nvPr/>
              </p14:nvContentPartPr>
              <p14:xfrm>
                <a:off x="2797664" y="4284957"/>
                <a:ext cx="97560" cy="52200"/>
              </p14:xfrm>
            </p:contentPart>
          </mc:Choice>
          <mc:Fallback xmlns="">
            <p:pic>
              <p:nvPicPr>
                <p:cNvPr id="26" name="Ink 25">
                  <a:extLst>
                    <a:ext uri="{FF2B5EF4-FFF2-40B4-BE49-F238E27FC236}">
                      <a16:creationId xmlns:a16="http://schemas.microsoft.com/office/drawing/2014/main" id="{B23FCF66-41A7-3F68-42D9-B085A9236013}"/>
                    </a:ext>
                  </a:extLst>
                </p:cNvPr>
                <p:cNvPicPr/>
                <p:nvPr/>
              </p:nvPicPr>
              <p:blipFill>
                <a:blip r:embed="rId31"/>
                <a:stretch>
                  <a:fillRect/>
                </a:stretch>
              </p:blipFill>
              <p:spPr>
                <a:xfrm>
                  <a:off x="2789024" y="4276317"/>
                  <a:ext cx="115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210F3FCF-EDEE-37BF-E632-3048AE8374AB}"/>
                    </a:ext>
                  </a:extLst>
                </p14:cNvPr>
                <p14:cNvContentPartPr/>
                <p14:nvPr/>
              </p14:nvContentPartPr>
              <p14:xfrm>
                <a:off x="2803064" y="4351917"/>
                <a:ext cx="2026080" cy="349560"/>
              </p14:xfrm>
            </p:contentPart>
          </mc:Choice>
          <mc:Fallback xmlns="">
            <p:pic>
              <p:nvPicPr>
                <p:cNvPr id="27" name="Ink 26">
                  <a:extLst>
                    <a:ext uri="{FF2B5EF4-FFF2-40B4-BE49-F238E27FC236}">
                      <a16:creationId xmlns:a16="http://schemas.microsoft.com/office/drawing/2014/main" id="{210F3FCF-EDEE-37BF-E632-3048AE8374AB}"/>
                    </a:ext>
                  </a:extLst>
                </p:cNvPr>
                <p:cNvPicPr/>
                <p:nvPr/>
              </p:nvPicPr>
              <p:blipFill>
                <a:blip r:embed="rId33"/>
                <a:stretch>
                  <a:fillRect/>
                </a:stretch>
              </p:blipFill>
              <p:spPr>
                <a:xfrm>
                  <a:off x="2794424" y="4343277"/>
                  <a:ext cx="20437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DB5DE7F7-C879-08D6-3ED4-C2E11FF259CB}"/>
                    </a:ext>
                  </a:extLst>
                </p14:cNvPr>
                <p14:cNvContentPartPr/>
                <p14:nvPr/>
              </p14:nvContentPartPr>
              <p14:xfrm>
                <a:off x="5997704" y="4067157"/>
                <a:ext cx="2674440" cy="703440"/>
              </p14:xfrm>
            </p:contentPart>
          </mc:Choice>
          <mc:Fallback xmlns="">
            <p:pic>
              <p:nvPicPr>
                <p:cNvPr id="29" name="Ink 28">
                  <a:extLst>
                    <a:ext uri="{FF2B5EF4-FFF2-40B4-BE49-F238E27FC236}">
                      <a16:creationId xmlns:a16="http://schemas.microsoft.com/office/drawing/2014/main" id="{DB5DE7F7-C879-08D6-3ED4-C2E11FF259CB}"/>
                    </a:ext>
                  </a:extLst>
                </p:cNvPr>
                <p:cNvPicPr/>
                <p:nvPr/>
              </p:nvPicPr>
              <p:blipFill>
                <a:blip r:embed="rId35"/>
                <a:stretch>
                  <a:fillRect/>
                </a:stretch>
              </p:blipFill>
              <p:spPr>
                <a:xfrm>
                  <a:off x="5988704" y="4058157"/>
                  <a:ext cx="269208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5AADE3D-ADE9-A42B-8383-CC2061DF8D7E}"/>
                    </a:ext>
                  </a:extLst>
                </p14:cNvPr>
                <p14:cNvContentPartPr/>
                <p14:nvPr/>
              </p14:nvContentPartPr>
              <p14:xfrm>
                <a:off x="8428064" y="4054557"/>
                <a:ext cx="150480" cy="102600"/>
              </p14:xfrm>
            </p:contentPart>
          </mc:Choice>
          <mc:Fallback xmlns="">
            <p:pic>
              <p:nvPicPr>
                <p:cNvPr id="30" name="Ink 29">
                  <a:extLst>
                    <a:ext uri="{FF2B5EF4-FFF2-40B4-BE49-F238E27FC236}">
                      <a16:creationId xmlns:a16="http://schemas.microsoft.com/office/drawing/2014/main" id="{F5AADE3D-ADE9-A42B-8383-CC2061DF8D7E}"/>
                    </a:ext>
                  </a:extLst>
                </p:cNvPr>
                <p:cNvPicPr/>
                <p:nvPr/>
              </p:nvPicPr>
              <p:blipFill>
                <a:blip r:embed="rId37"/>
                <a:stretch>
                  <a:fillRect/>
                </a:stretch>
              </p:blipFill>
              <p:spPr>
                <a:xfrm>
                  <a:off x="8419064" y="4045557"/>
                  <a:ext cx="168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2A49F1B0-A065-6735-FB41-3D1B5BB3FE95}"/>
                    </a:ext>
                  </a:extLst>
                </p14:cNvPr>
                <p14:cNvContentPartPr/>
                <p14:nvPr/>
              </p14:nvContentPartPr>
              <p14:xfrm>
                <a:off x="8391704" y="3989757"/>
                <a:ext cx="248040" cy="174240"/>
              </p14:xfrm>
            </p:contentPart>
          </mc:Choice>
          <mc:Fallback xmlns="">
            <p:pic>
              <p:nvPicPr>
                <p:cNvPr id="31" name="Ink 30">
                  <a:extLst>
                    <a:ext uri="{FF2B5EF4-FFF2-40B4-BE49-F238E27FC236}">
                      <a16:creationId xmlns:a16="http://schemas.microsoft.com/office/drawing/2014/main" id="{2A49F1B0-A065-6735-FB41-3D1B5BB3FE95}"/>
                    </a:ext>
                  </a:extLst>
                </p:cNvPr>
                <p:cNvPicPr/>
                <p:nvPr/>
              </p:nvPicPr>
              <p:blipFill>
                <a:blip r:embed="rId39"/>
                <a:stretch>
                  <a:fillRect/>
                </a:stretch>
              </p:blipFill>
              <p:spPr>
                <a:xfrm>
                  <a:off x="8383064" y="3980757"/>
                  <a:ext cx="26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FAA7F5DE-2A0E-BEA0-7C08-E92B8665E6B1}"/>
                    </a:ext>
                  </a:extLst>
                </p14:cNvPr>
                <p14:cNvContentPartPr/>
                <p14:nvPr/>
              </p14:nvContentPartPr>
              <p14:xfrm>
                <a:off x="2357384" y="4481517"/>
                <a:ext cx="2461680" cy="1004760"/>
              </p14:xfrm>
            </p:contentPart>
          </mc:Choice>
          <mc:Fallback xmlns="">
            <p:pic>
              <p:nvPicPr>
                <p:cNvPr id="33" name="Ink 32">
                  <a:extLst>
                    <a:ext uri="{FF2B5EF4-FFF2-40B4-BE49-F238E27FC236}">
                      <a16:creationId xmlns:a16="http://schemas.microsoft.com/office/drawing/2014/main" id="{FAA7F5DE-2A0E-BEA0-7C08-E92B8665E6B1}"/>
                    </a:ext>
                  </a:extLst>
                </p:cNvPr>
                <p:cNvPicPr/>
                <p:nvPr/>
              </p:nvPicPr>
              <p:blipFill>
                <a:blip r:embed="rId41"/>
                <a:stretch>
                  <a:fillRect/>
                </a:stretch>
              </p:blipFill>
              <p:spPr>
                <a:xfrm>
                  <a:off x="2348384" y="4472517"/>
                  <a:ext cx="247932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8A1B7AB9-E9DE-F202-3E2B-05D202D1B729}"/>
                    </a:ext>
                  </a:extLst>
                </p14:cNvPr>
                <p14:cNvContentPartPr/>
                <p14:nvPr/>
              </p14:nvContentPartPr>
              <p14:xfrm>
                <a:off x="4590104" y="5359917"/>
                <a:ext cx="212760" cy="126720"/>
              </p14:xfrm>
            </p:contentPart>
          </mc:Choice>
          <mc:Fallback xmlns="">
            <p:pic>
              <p:nvPicPr>
                <p:cNvPr id="35" name="Ink 34">
                  <a:extLst>
                    <a:ext uri="{FF2B5EF4-FFF2-40B4-BE49-F238E27FC236}">
                      <a16:creationId xmlns:a16="http://schemas.microsoft.com/office/drawing/2014/main" id="{8A1B7AB9-E9DE-F202-3E2B-05D202D1B729}"/>
                    </a:ext>
                  </a:extLst>
                </p:cNvPr>
                <p:cNvPicPr/>
                <p:nvPr/>
              </p:nvPicPr>
              <p:blipFill>
                <a:blip r:embed="rId43"/>
                <a:stretch>
                  <a:fillRect/>
                </a:stretch>
              </p:blipFill>
              <p:spPr>
                <a:xfrm>
                  <a:off x="4581104" y="5350917"/>
                  <a:ext cx="230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35F1B4FB-3EBC-081A-0B7A-D97F70DB91B7}"/>
                    </a:ext>
                  </a:extLst>
                </p14:cNvPr>
                <p14:cNvContentPartPr/>
                <p14:nvPr/>
              </p14:nvContentPartPr>
              <p14:xfrm>
                <a:off x="5362304" y="5322837"/>
                <a:ext cx="335160" cy="435600"/>
              </p14:xfrm>
            </p:contentPart>
          </mc:Choice>
          <mc:Fallback xmlns="">
            <p:pic>
              <p:nvPicPr>
                <p:cNvPr id="37" name="Ink 36">
                  <a:extLst>
                    <a:ext uri="{FF2B5EF4-FFF2-40B4-BE49-F238E27FC236}">
                      <a16:creationId xmlns:a16="http://schemas.microsoft.com/office/drawing/2014/main" id="{35F1B4FB-3EBC-081A-0B7A-D97F70DB91B7}"/>
                    </a:ext>
                  </a:extLst>
                </p:cNvPr>
                <p:cNvPicPr/>
                <p:nvPr/>
              </p:nvPicPr>
              <p:blipFill>
                <a:blip r:embed="rId45"/>
                <a:stretch>
                  <a:fillRect/>
                </a:stretch>
              </p:blipFill>
              <p:spPr>
                <a:xfrm>
                  <a:off x="5353664" y="5313837"/>
                  <a:ext cx="3528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8A53EC06-9B18-3DA7-4AB5-DB9D5D5A269A}"/>
                    </a:ext>
                  </a:extLst>
                </p14:cNvPr>
                <p14:cNvContentPartPr/>
                <p14:nvPr/>
              </p14:nvContentPartPr>
              <p14:xfrm>
                <a:off x="6143504" y="5287557"/>
                <a:ext cx="129240" cy="191160"/>
              </p14:xfrm>
            </p:contentPart>
          </mc:Choice>
          <mc:Fallback xmlns="">
            <p:pic>
              <p:nvPicPr>
                <p:cNvPr id="39" name="Ink 38">
                  <a:extLst>
                    <a:ext uri="{FF2B5EF4-FFF2-40B4-BE49-F238E27FC236}">
                      <a16:creationId xmlns:a16="http://schemas.microsoft.com/office/drawing/2014/main" id="{8A53EC06-9B18-3DA7-4AB5-DB9D5D5A269A}"/>
                    </a:ext>
                  </a:extLst>
                </p:cNvPr>
                <p:cNvPicPr/>
                <p:nvPr/>
              </p:nvPicPr>
              <p:blipFill>
                <a:blip r:embed="rId47"/>
                <a:stretch>
                  <a:fillRect/>
                </a:stretch>
              </p:blipFill>
              <p:spPr>
                <a:xfrm>
                  <a:off x="6134504" y="5278917"/>
                  <a:ext cx="146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2C1E232A-ADF9-B6DD-5092-4EE5A2288B6E}"/>
                    </a:ext>
                  </a:extLst>
                </p14:cNvPr>
                <p14:cNvContentPartPr/>
                <p14:nvPr/>
              </p14:nvContentPartPr>
              <p14:xfrm>
                <a:off x="6286424" y="4358397"/>
                <a:ext cx="2404800" cy="1044000"/>
              </p14:xfrm>
            </p:contentPart>
          </mc:Choice>
          <mc:Fallback xmlns="">
            <p:pic>
              <p:nvPicPr>
                <p:cNvPr id="40" name="Ink 39">
                  <a:extLst>
                    <a:ext uri="{FF2B5EF4-FFF2-40B4-BE49-F238E27FC236}">
                      <a16:creationId xmlns:a16="http://schemas.microsoft.com/office/drawing/2014/main" id="{2C1E232A-ADF9-B6DD-5092-4EE5A2288B6E}"/>
                    </a:ext>
                  </a:extLst>
                </p:cNvPr>
                <p:cNvPicPr/>
                <p:nvPr/>
              </p:nvPicPr>
              <p:blipFill>
                <a:blip r:embed="rId49"/>
                <a:stretch>
                  <a:fillRect/>
                </a:stretch>
              </p:blipFill>
              <p:spPr>
                <a:xfrm>
                  <a:off x="6277424" y="4349397"/>
                  <a:ext cx="2422440" cy="1061640"/>
                </a:xfrm>
                <a:prstGeom prst="rect">
                  <a:avLst/>
                </a:prstGeom>
              </p:spPr>
            </p:pic>
          </mc:Fallback>
        </mc:AlternateContent>
      </p:grpSp>
    </p:spTree>
    <p:extLst>
      <p:ext uri="{BB962C8B-B14F-4D97-AF65-F5344CB8AC3E}">
        <p14:creationId xmlns:p14="http://schemas.microsoft.com/office/powerpoint/2010/main" val="2066648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D2DF-998A-CE1D-66E5-ED77D927936D}"/>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BC4B4ED-A198-0B9A-8D17-2114961A02DE}"/>
              </a:ext>
            </a:extLst>
          </p:cNvPr>
          <p:cNvSpPr>
            <a:spLocks noGrp="1"/>
          </p:cNvSpPr>
          <p:nvPr>
            <p:ph idx="1"/>
          </p:nvPr>
        </p:nvSpPr>
        <p:spPr/>
        <p:txBody>
          <a:bodyPr/>
          <a:lstStyle/>
          <a:p>
            <a:r>
              <a:rPr lang="en-AU" dirty="0"/>
              <a:t>C is a “confounder”</a:t>
            </a:r>
          </a:p>
          <a:p>
            <a:r>
              <a:rPr lang="en-AU" dirty="0"/>
              <a:t>S is a “Collider”</a:t>
            </a:r>
          </a:p>
          <a:p>
            <a:r>
              <a:rPr lang="en-AU" dirty="0"/>
              <a:t>M is a “Mediator”</a:t>
            </a:r>
          </a:p>
        </p:txBody>
      </p:sp>
      <p:grpSp>
        <p:nvGrpSpPr>
          <p:cNvPr id="4" name="Group 3">
            <a:extLst>
              <a:ext uri="{FF2B5EF4-FFF2-40B4-BE49-F238E27FC236}">
                <a16:creationId xmlns:a16="http://schemas.microsoft.com/office/drawing/2014/main" id="{8E88C29D-2934-95A8-913A-CC1B4F079820}"/>
              </a:ext>
            </a:extLst>
          </p:cNvPr>
          <p:cNvGrpSpPr/>
          <p:nvPr/>
        </p:nvGrpSpPr>
        <p:grpSpPr>
          <a:xfrm>
            <a:off x="4072519" y="1707489"/>
            <a:ext cx="7785000" cy="3690000"/>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FF274B6-29CB-9E76-270A-3FA29865F591}"/>
                    </a:ext>
                  </a:extLst>
                </p14:cNvPr>
                <p14:cNvContentPartPr/>
                <p14:nvPr/>
              </p14:nvContentPartPr>
              <p14:xfrm>
                <a:off x="1750424" y="3628317"/>
                <a:ext cx="358560" cy="95400"/>
              </p14:xfrm>
            </p:contentPart>
          </mc:Choice>
          <mc:Fallback xmlns="">
            <p:pic>
              <p:nvPicPr>
                <p:cNvPr id="5" name="Ink 4">
                  <a:extLst>
                    <a:ext uri="{FF2B5EF4-FFF2-40B4-BE49-F238E27FC236}">
                      <a16:creationId xmlns:a16="http://schemas.microsoft.com/office/drawing/2014/main" id="{EFF274B6-29CB-9E76-270A-3FA29865F591}"/>
                    </a:ext>
                  </a:extLst>
                </p:cNvPr>
                <p:cNvPicPr/>
                <p:nvPr/>
              </p:nvPicPr>
              <p:blipFill>
                <a:blip r:embed="rId3"/>
                <a:stretch>
                  <a:fillRect/>
                </a:stretch>
              </p:blipFill>
              <p:spPr>
                <a:xfrm>
                  <a:off x="1741424" y="3619677"/>
                  <a:ext cx="376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DB90AAC-67CA-F260-B250-4B36238AC151}"/>
                    </a:ext>
                  </a:extLst>
                </p14:cNvPr>
                <p14:cNvContentPartPr/>
                <p14:nvPr/>
              </p14:nvContentPartPr>
              <p14:xfrm>
                <a:off x="1944824" y="3693477"/>
                <a:ext cx="149760" cy="446400"/>
              </p14:xfrm>
            </p:contentPart>
          </mc:Choice>
          <mc:Fallback xmlns="">
            <p:pic>
              <p:nvPicPr>
                <p:cNvPr id="6" name="Ink 5">
                  <a:extLst>
                    <a:ext uri="{FF2B5EF4-FFF2-40B4-BE49-F238E27FC236}">
                      <a16:creationId xmlns:a16="http://schemas.microsoft.com/office/drawing/2014/main" id="{DDB90AAC-67CA-F260-B250-4B36238AC151}"/>
                    </a:ext>
                  </a:extLst>
                </p:cNvPr>
                <p:cNvPicPr/>
                <p:nvPr/>
              </p:nvPicPr>
              <p:blipFill>
                <a:blip r:embed="rId5"/>
                <a:stretch>
                  <a:fillRect/>
                </a:stretch>
              </p:blipFill>
              <p:spPr>
                <a:xfrm>
                  <a:off x="1935824" y="3684477"/>
                  <a:ext cx="16740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DBBCCD9-BA1F-6DE7-5085-A1AD70847AC5}"/>
                    </a:ext>
                  </a:extLst>
                </p14:cNvPr>
                <p14:cNvContentPartPr/>
                <p14:nvPr/>
              </p14:nvContentPartPr>
              <p14:xfrm>
                <a:off x="2003144" y="3886437"/>
                <a:ext cx="136440" cy="42120"/>
              </p14:xfrm>
            </p:contentPart>
          </mc:Choice>
          <mc:Fallback xmlns="">
            <p:pic>
              <p:nvPicPr>
                <p:cNvPr id="7" name="Ink 6">
                  <a:extLst>
                    <a:ext uri="{FF2B5EF4-FFF2-40B4-BE49-F238E27FC236}">
                      <a16:creationId xmlns:a16="http://schemas.microsoft.com/office/drawing/2014/main" id="{3DBBCCD9-BA1F-6DE7-5085-A1AD70847AC5}"/>
                    </a:ext>
                  </a:extLst>
                </p:cNvPr>
                <p:cNvPicPr/>
                <p:nvPr/>
              </p:nvPicPr>
              <p:blipFill>
                <a:blip r:embed="rId7"/>
                <a:stretch>
                  <a:fillRect/>
                </a:stretch>
              </p:blipFill>
              <p:spPr>
                <a:xfrm>
                  <a:off x="1994504" y="3877797"/>
                  <a:ext cx="154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3D867FB-D410-4FF0-8DA8-73E410E208C2}"/>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83D867FB-D410-4FF0-8DA8-73E410E208C2}"/>
                    </a:ext>
                  </a:extLst>
                </p:cNvPr>
                <p:cNvPicPr/>
                <p:nvPr/>
              </p:nvPicPr>
              <p:blipFill>
                <a:blip r:embed="rId9"/>
                <a:stretch>
                  <a:fillRect/>
                </a:stretch>
              </p:blipFill>
              <p:spPr>
                <a:xfrm>
                  <a:off x="2529464" y="2668557"/>
                  <a:ext cx="141084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1A94AB5-7BCA-1BBD-B6EF-37BA2E5ADCDC}"/>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B1A94AB5-7BCA-1BBD-B6EF-37BA2E5ADCDC}"/>
                    </a:ext>
                  </a:extLst>
                </p:cNvPr>
                <p:cNvPicPr/>
                <p:nvPr/>
              </p:nvPicPr>
              <p:blipFill>
                <a:blip r:embed="rId11"/>
                <a:stretch>
                  <a:fillRect/>
                </a:stretch>
              </p:blipFill>
              <p:spPr>
                <a:xfrm>
                  <a:off x="3781184" y="2557677"/>
                  <a:ext cx="325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DAAE56B-BFA6-4226-C5DE-60AE749FD46B}"/>
                    </a:ext>
                  </a:extLst>
                </p14:cNvPr>
                <p14:cNvContentPartPr/>
                <p14:nvPr/>
              </p14:nvContentPartPr>
              <p14:xfrm>
                <a:off x="4646264" y="2243757"/>
                <a:ext cx="101880" cy="232200"/>
              </p14:xfrm>
            </p:contentPart>
          </mc:Choice>
          <mc:Fallback xmlns="">
            <p:pic>
              <p:nvPicPr>
                <p:cNvPr id="10" name="Ink 9">
                  <a:extLst>
                    <a:ext uri="{FF2B5EF4-FFF2-40B4-BE49-F238E27FC236}">
                      <a16:creationId xmlns:a16="http://schemas.microsoft.com/office/drawing/2014/main" id="{8DAAE56B-BFA6-4226-C5DE-60AE749FD46B}"/>
                    </a:ext>
                  </a:extLst>
                </p:cNvPr>
                <p:cNvPicPr/>
                <p:nvPr/>
              </p:nvPicPr>
              <p:blipFill>
                <a:blip r:embed="rId13"/>
                <a:stretch>
                  <a:fillRect/>
                </a:stretch>
              </p:blipFill>
              <p:spPr>
                <a:xfrm>
                  <a:off x="4637264" y="2234757"/>
                  <a:ext cx="119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944BD72-34B2-8990-E52F-14F184E4B890}"/>
                    </a:ext>
                  </a:extLst>
                </p14:cNvPr>
                <p14:cNvContentPartPr/>
                <p14:nvPr/>
              </p14:nvContentPartPr>
              <p14:xfrm>
                <a:off x="4804304" y="2068437"/>
                <a:ext cx="531000" cy="310680"/>
              </p14:xfrm>
            </p:contentPart>
          </mc:Choice>
          <mc:Fallback xmlns="">
            <p:pic>
              <p:nvPicPr>
                <p:cNvPr id="11" name="Ink 10">
                  <a:extLst>
                    <a:ext uri="{FF2B5EF4-FFF2-40B4-BE49-F238E27FC236}">
                      <a16:creationId xmlns:a16="http://schemas.microsoft.com/office/drawing/2014/main" id="{2944BD72-34B2-8990-E52F-14F184E4B890}"/>
                    </a:ext>
                  </a:extLst>
                </p:cNvPr>
                <p:cNvPicPr/>
                <p:nvPr/>
              </p:nvPicPr>
              <p:blipFill>
                <a:blip r:embed="rId15"/>
                <a:stretch>
                  <a:fillRect/>
                </a:stretch>
              </p:blipFill>
              <p:spPr>
                <a:xfrm>
                  <a:off x="4795664" y="2059437"/>
                  <a:ext cx="548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8A65B199-B097-1E18-297D-62773CBCE560}"/>
                    </a:ext>
                  </a:extLst>
                </p14:cNvPr>
                <p14:cNvContentPartPr/>
                <p14:nvPr/>
              </p14:nvContentPartPr>
              <p14:xfrm>
                <a:off x="5865224" y="2502597"/>
                <a:ext cx="3164400" cy="1165320"/>
              </p14:xfrm>
            </p:contentPart>
          </mc:Choice>
          <mc:Fallback xmlns="">
            <p:pic>
              <p:nvPicPr>
                <p:cNvPr id="12" name="Ink 11">
                  <a:extLst>
                    <a:ext uri="{FF2B5EF4-FFF2-40B4-BE49-F238E27FC236}">
                      <a16:creationId xmlns:a16="http://schemas.microsoft.com/office/drawing/2014/main" id="{8A65B199-B097-1E18-297D-62773CBCE560}"/>
                    </a:ext>
                  </a:extLst>
                </p:cNvPr>
                <p:cNvPicPr/>
                <p:nvPr/>
              </p:nvPicPr>
              <p:blipFill>
                <a:blip r:embed="rId17"/>
                <a:stretch>
                  <a:fillRect/>
                </a:stretch>
              </p:blipFill>
              <p:spPr>
                <a:xfrm>
                  <a:off x="5856584" y="2493597"/>
                  <a:ext cx="3182040" cy="118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5808F0D3-3530-B6D7-E744-F2F25AA49572}"/>
                    </a:ext>
                  </a:extLst>
                </p14:cNvPr>
                <p14:cNvContentPartPr/>
                <p14:nvPr/>
              </p14:nvContentPartPr>
              <p14:xfrm>
                <a:off x="8638664" y="3471717"/>
                <a:ext cx="445680" cy="146880"/>
              </p14:xfrm>
            </p:contentPart>
          </mc:Choice>
          <mc:Fallback xmlns="">
            <p:pic>
              <p:nvPicPr>
                <p:cNvPr id="13" name="Ink 12">
                  <a:extLst>
                    <a:ext uri="{FF2B5EF4-FFF2-40B4-BE49-F238E27FC236}">
                      <a16:creationId xmlns:a16="http://schemas.microsoft.com/office/drawing/2014/main" id="{5808F0D3-3530-B6D7-E744-F2F25AA49572}"/>
                    </a:ext>
                  </a:extLst>
                </p:cNvPr>
                <p:cNvPicPr/>
                <p:nvPr/>
              </p:nvPicPr>
              <p:blipFill>
                <a:blip r:embed="rId19"/>
                <a:stretch>
                  <a:fillRect/>
                </a:stretch>
              </p:blipFill>
              <p:spPr>
                <a:xfrm>
                  <a:off x="8629664" y="3463077"/>
                  <a:ext cx="4633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C84E04C0-59BF-E614-7D94-2374DBA21AF0}"/>
                    </a:ext>
                  </a:extLst>
                </p14:cNvPr>
                <p14:cNvContentPartPr/>
                <p14:nvPr/>
              </p14:nvContentPartPr>
              <p14:xfrm>
                <a:off x="9098024" y="3679437"/>
                <a:ext cx="437400" cy="296640"/>
              </p14:xfrm>
            </p:contentPart>
          </mc:Choice>
          <mc:Fallback xmlns="">
            <p:pic>
              <p:nvPicPr>
                <p:cNvPr id="14" name="Ink 13">
                  <a:extLst>
                    <a:ext uri="{FF2B5EF4-FFF2-40B4-BE49-F238E27FC236}">
                      <a16:creationId xmlns:a16="http://schemas.microsoft.com/office/drawing/2014/main" id="{C84E04C0-59BF-E614-7D94-2374DBA21AF0}"/>
                    </a:ext>
                  </a:extLst>
                </p:cNvPr>
                <p:cNvPicPr/>
                <p:nvPr/>
              </p:nvPicPr>
              <p:blipFill>
                <a:blip r:embed="rId21"/>
                <a:stretch>
                  <a:fillRect/>
                </a:stretch>
              </p:blipFill>
              <p:spPr>
                <a:xfrm>
                  <a:off x="9089384" y="3670437"/>
                  <a:ext cx="4550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D95D031-6040-0130-E6F7-C270B75E0A48}"/>
                    </a:ext>
                  </a:extLst>
                </p14:cNvPr>
                <p14:cNvContentPartPr/>
                <p14:nvPr/>
              </p14:nvContentPartPr>
              <p14:xfrm>
                <a:off x="2641064" y="3193797"/>
                <a:ext cx="5740200" cy="657000"/>
              </p14:xfrm>
            </p:contentPart>
          </mc:Choice>
          <mc:Fallback xmlns="">
            <p:pic>
              <p:nvPicPr>
                <p:cNvPr id="15" name="Ink 14">
                  <a:extLst>
                    <a:ext uri="{FF2B5EF4-FFF2-40B4-BE49-F238E27FC236}">
                      <a16:creationId xmlns:a16="http://schemas.microsoft.com/office/drawing/2014/main" id="{6D95D031-6040-0130-E6F7-C270B75E0A48}"/>
                    </a:ext>
                  </a:extLst>
                </p:cNvPr>
                <p:cNvPicPr/>
                <p:nvPr/>
              </p:nvPicPr>
              <p:blipFill>
                <a:blip r:embed="rId23"/>
                <a:stretch>
                  <a:fillRect/>
                </a:stretch>
              </p:blipFill>
              <p:spPr>
                <a:xfrm>
                  <a:off x="2632064" y="3184797"/>
                  <a:ext cx="57578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6D4D5017-FC41-8DA6-73EA-54563593FE76}"/>
                    </a:ext>
                  </a:extLst>
                </p14:cNvPr>
                <p14:cNvContentPartPr/>
                <p14:nvPr/>
              </p14:nvContentPartPr>
              <p14:xfrm>
                <a:off x="8169944" y="3694917"/>
                <a:ext cx="268200" cy="149400"/>
              </p14:xfrm>
            </p:contentPart>
          </mc:Choice>
          <mc:Fallback xmlns="">
            <p:pic>
              <p:nvPicPr>
                <p:cNvPr id="16" name="Ink 15">
                  <a:extLst>
                    <a:ext uri="{FF2B5EF4-FFF2-40B4-BE49-F238E27FC236}">
                      <a16:creationId xmlns:a16="http://schemas.microsoft.com/office/drawing/2014/main" id="{6D4D5017-FC41-8DA6-73EA-54563593FE76}"/>
                    </a:ext>
                  </a:extLst>
                </p:cNvPr>
                <p:cNvPicPr/>
                <p:nvPr/>
              </p:nvPicPr>
              <p:blipFill>
                <a:blip r:embed="rId25"/>
                <a:stretch>
                  <a:fillRect/>
                </a:stretch>
              </p:blipFill>
              <p:spPr>
                <a:xfrm>
                  <a:off x="8161304" y="3686277"/>
                  <a:ext cx="285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6D020B46-F1B8-A194-AB97-A9142560AA9F}"/>
                    </a:ext>
                  </a:extLst>
                </p14:cNvPr>
                <p14:cNvContentPartPr/>
                <p14:nvPr/>
              </p14:nvContentPartPr>
              <p14:xfrm>
                <a:off x="5209664" y="4607517"/>
                <a:ext cx="380160" cy="391320"/>
              </p14:xfrm>
            </p:contentPart>
          </mc:Choice>
          <mc:Fallback xmlns="">
            <p:pic>
              <p:nvPicPr>
                <p:cNvPr id="17" name="Ink 16">
                  <a:extLst>
                    <a:ext uri="{FF2B5EF4-FFF2-40B4-BE49-F238E27FC236}">
                      <a16:creationId xmlns:a16="http://schemas.microsoft.com/office/drawing/2014/main" id="{6D020B46-F1B8-A194-AB97-A9142560AA9F}"/>
                    </a:ext>
                  </a:extLst>
                </p:cNvPr>
                <p:cNvPicPr/>
                <p:nvPr/>
              </p:nvPicPr>
              <p:blipFill>
                <a:blip r:embed="rId27"/>
                <a:stretch>
                  <a:fillRect/>
                </a:stretch>
              </p:blipFill>
              <p:spPr>
                <a:xfrm>
                  <a:off x="5201024" y="4598517"/>
                  <a:ext cx="3978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F2FF9160-5F5C-5816-B8E2-C6505F6E4904}"/>
                    </a:ext>
                  </a:extLst>
                </p14:cNvPr>
                <p14:cNvContentPartPr/>
                <p14:nvPr/>
              </p14:nvContentPartPr>
              <p14:xfrm>
                <a:off x="2714144" y="4259037"/>
                <a:ext cx="165960" cy="121680"/>
              </p14:xfrm>
            </p:contentPart>
          </mc:Choice>
          <mc:Fallback xmlns="">
            <p:pic>
              <p:nvPicPr>
                <p:cNvPr id="18" name="Ink 17">
                  <a:extLst>
                    <a:ext uri="{FF2B5EF4-FFF2-40B4-BE49-F238E27FC236}">
                      <a16:creationId xmlns:a16="http://schemas.microsoft.com/office/drawing/2014/main" id="{F2FF9160-5F5C-5816-B8E2-C6505F6E4904}"/>
                    </a:ext>
                  </a:extLst>
                </p:cNvPr>
                <p:cNvPicPr/>
                <p:nvPr/>
              </p:nvPicPr>
              <p:blipFill>
                <a:blip r:embed="rId29"/>
                <a:stretch>
                  <a:fillRect/>
                </a:stretch>
              </p:blipFill>
              <p:spPr>
                <a:xfrm>
                  <a:off x="2705144" y="4250397"/>
                  <a:ext cx="183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3FEDCA70-250A-DCDB-A0B0-083E5A097F7A}"/>
                    </a:ext>
                  </a:extLst>
                </p14:cNvPr>
                <p14:cNvContentPartPr/>
                <p14:nvPr/>
              </p14:nvContentPartPr>
              <p14:xfrm>
                <a:off x="2797664" y="4284957"/>
                <a:ext cx="97560" cy="52200"/>
              </p14:xfrm>
            </p:contentPart>
          </mc:Choice>
          <mc:Fallback xmlns="">
            <p:pic>
              <p:nvPicPr>
                <p:cNvPr id="19" name="Ink 18">
                  <a:extLst>
                    <a:ext uri="{FF2B5EF4-FFF2-40B4-BE49-F238E27FC236}">
                      <a16:creationId xmlns:a16="http://schemas.microsoft.com/office/drawing/2014/main" id="{3FEDCA70-250A-DCDB-A0B0-083E5A097F7A}"/>
                    </a:ext>
                  </a:extLst>
                </p:cNvPr>
                <p:cNvPicPr/>
                <p:nvPr/>
              </p:nvPicPr>
              <p:blipFill>
                <a:blip r:embed="rId31"/>
                <a:stretch>
                  <a:fillRect/>
                </a:stretch>
              </p:blipFill>
              <p:spPr>
                <a:xfrm>
                  <a:off x="2789024" y="4276317"/>
                  <a:ext cx="115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87B32E08-0D09-9DF2-80F9-B7BB9FF3BE75}"/>
                    </a:ext>
                  </a:extLst>
                </p14:cNvPr>
                <p14:cNvContentPartPr/>
                <p14:nvPr/>
              </p14:nvContentPartPr>
              <p14:xfrm>
                <a:off x="2803064" y="4351917"/>
                <a:ext cx="2026080" cy="349560"/>
              </p14:xfrm>
            </p:contentPart>
          </mc:Choice>
          <mc:Fallback xmlns="">
            <p:pic>
              <p:nvPicPr>
                <p:cNvPr id="20" name="Ink 19">
                  <a:extLst>
                    <a:ext uri="{FF2B5EF4-FFF2-40B4-BE49-F238E27FC236}">
                      <a16:creationId xmlns:a16="http://schemas.microsoft.com/office/drawing/2014/main" id="{87B32E08-0D09-9DF2-80F9-B7BB9FF3BE75}"/>
                    </a:ext>
                  </a:extLst>
                </p:cNvPr>
                <p:cNvPicPr/>
                <p:nvPr/>
              </p:nvPicPr>
              <p:blipFill>
                <a:blip r:embed="rId33"/>
                <a:stretch>
                  <a:fillRect/>
                </a:stretch>
              </p:blipFill>
              <p:spPr>
                <a:xfrm>
                  <a:off x="2794424" y="4343277"/>
                  <a:ext cx="20437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C8867AC-41A5-B834-C75D-890C5D354F73}"/>
                    </a:ext>
                  </a:extLst>
                </p14:cNvPr>
                <p14:cNvContentPartPr/>
                <p14:nvPr/>
              </p14:nvContentPartPr>
              <p14:xfrm>
                <a:off x="5997704" y="4067157"/>
                <a:ext cx="2674440" cy="703440"/>
              </p14:xfrm>
            </p:contentPart>
          </mc:Choice>
          <mc:Fallback xmlns="">
            <p:pic>
              <p:nvPicPr>
                <p:cNvPr id="21" name="Ink 20">
                  <a:extLst>
                    <a:ext uri="{FF2B5EF4-FFF2-40B4-BE49-F238E27FC236}">
                      <a16:creationId xmlns:a16="http://schemas.microsoft.com/office/drawing/2014/main" id="{9C8867AC-41A5-B834-C75D-890C5D354F73}"/>
                    </a:ext>
                  </a:extLst>
                </p:cNvPr>
                <p:cNvPicPr/>
                <p:nvPr/>
              </p:nvPicPr>
              <p:blipFill>
                <a:blip r:embed="rId35"/>
                <a:stretch>
                  <a:fillRect/>
                </a:stretch>
              </p:blipFill>
              <p:spPr>
                <a:xfrm>
                  <a:off x="5988704" y="4058157"/>
                  <a:ext cx="269208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3ED0984F-821A-867B-045E-87065AA7CD79}"/>
                    </a:ext>
                  </a:extLst>
                </p14:cNvPr>
                <p14:cNvContentPartPr/>
                <p14:nvPr/>
              </p14:nvContentPartPr>
              <p14:xfrm>
                <a:off x="8428064" y="4054557"/>
                <a:ext cx="150480" cy="102600"/>
              </p14:xfrm>
            </p:contentPart>
          </mc:Choice>
          <mc:Fallback xmlns="">
            <p:pic>
              <p:nvPicPr>
                <p:cNvPr id="22" name="Ink 21">
                  <a:extLst>
                    <a:ext uri="{FF2B5EF4-FFF2-40B4-BE49-F238E27FC236}">
                      <a16:creationId xmlns:a16="http://schemas.microsoft.com/office/drawing/2014/main" id="{3ED0984F-821A-867B-045E-87065AA7CD79}"/>
                    </a:ext>
                  </a:extLst>
                </p:cNvPr>
                <p:cNvPicPr/>
                <p:nvPr/>
              </p:nvPicPr>
              <p:blipFill>
                <a:blip r:embed="rId37"/>
                <a:stretch>
                  <a:fillRect/>
                </a:stretch>
              </p:blipFill>
              <p:spPr>
                <a:xfrm>
                  <a:off x="8419064" y="4045557"/>
                  <a:ext cx="168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F4930995-A92F-83A3-1B27-E545C0CC0FEA}"/>
                    </a:ext>
                  </a:extLst>
                </p14:cNvPr>
                <p14:cNvContentPartPr/>
                <p14:nvPr/>
              </p14:nvContentPartPr>
              <p14:xfrm>
                <a:off x="8391704" y="3989757"/>
                <a:ext cx="248040" cy="174240"/>
              </p14:xfrm>
            </p:contentPart>
          </mc:Choice>
          <mc:Fallback xmlns="">
            <p:pic>
              <p:nvPicPr>
                <p:cNvPr id="23" name="Ink 22">
                  <a:extLst>
                    <a:ext uri="{FF2B5EF4-FFF2-40B4-BE49-F238E27FC236}">
                      <a16:creationId xmlns:a16="http://schemas.microsoft.com/office/drawing/2014/main" id="{F4930995-A92F-83A3-1B27-E545C0CC0FEA}"/>
                    </a:ext>
                  </a:extLst>
                </p:cNvPr>
                <p:cNvPicPr/>
                <p:nvPr/>
              </p:nvPicPr>
              <p:blipFill>
                <a:blip r:embed="rId39"/>
                <a:stretch>
                  <a:fillRect/>
                </a:stretch>
              </p:blipFill>
              <p:spPr>
                <a:xfrm>
                  <a:off x="8383064" y="3980757"/>
                  <a:ext cx="26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D8B1C37D-DD05-52DC-1042-93C0CCFCB609}"/>
                    </a:ext>
                  </a:extLst>
                </p14:cNvPr>
                <p14:cNvContentPartPr/>
                <p14:nvPr/>
              </p14:nvContentPartPr>
              <p14:xfrm>
                <a:off x="2357384" y="4481517"/>
                <a:ext cx="2461680" cy="1004760"/>
              </p14:xfrm>
            </p:contentPart>
          </mc:Choice>
          <mc:Fallback xmlns="">
            <p:pic>
              <p:nvPicPr>
                <p:cNvPr id="24" name="Ink 23">
                  <a:extLst>
                    <a:ext uri="{FF2B5EF4-FFF2-40B4-BE49-F238E27FC236}">
                      <a16:creationId xmlns:a16="http://schemas.microsoft.com/office/drawing/2014/main" id="{D8B1C37D-DD05-52DC-1042-93C0CCFCB609}"/>
                    </a:ext>
                  </a:extLst>
                </p:cNvPr>
                <p:cNvPicPr/>
                <p:nvPr/>
              </p:nvPicPr>
              <p:blipFill>
                <a:blip r:embed="rId41"/>
                <a:stretch>
                  <a:fillRect/>
                </a:stretch>
              </p:blipFill>
              <p:spPr>
                <a:xfrm>
                  <a:off x="2348384" y="4472517"/>
                  <a:ext cx="247932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4305221-B996-349C-C468-587E695EC2F9}"/>
                    </a:ext>
                  </a:extLst>
                </p14:cNvPr>
                <p14:cNvContentPartPr/>
                <p14:nvPr/>
              </p14:nvContentPartPr>
              <p14:xfrm>
                <a:off x="4590104" y="5359917"/>
                <a:ext cx="212760" cy="126720"/>
              </p14:xfrm>
            </p:contentPart>
          </mc:Choice>
          <mc:Fallback xmlns="">
            <p:pic>
              <p:nvPicPr>
                <p:cNvPr id="25" name="Ink 24">
                  <a:extLst>
                    <a:ext uri="{FF2B5EF4-FFF2-40B4-BE49-F238E27FC236}">
                      <a16:creationId xmlns:a16="http://schemas.microsoft.com/office/drawing/2014/main" id="{F4305221-B996-349C-C468-587E695EC2F9}"/>
                    </a:ext>
                  </a:extLst>
                </p:cNvPr>
                <p:cNvPicPr/>
                <p:nvPr/>
              </p:nvPicPr>
              <p:blipFill>
                <a:blip r:embed="rId43"/>
                <a:stretch>
                  <a:fillRect/>
                </a:stretch>
              </p:blipFill>
              <p:spPr>
                <a:xfrm>
                  <a:off x="4581104" y="5350917"/>
                  <a:ext cx="230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C1E6D8A2-ADEE-DDC1-D129-86865673349D}"/>
                    </a:ext>
                  </a:extLst>
                </p14:cNvPr>
                <p14:cNvContentPartPr/>
                <p14:nvPr/>
              </p14:nvContentPartPr>
              <p14:xfrm>
                <a:off x="5362304" y="5322837"/>
                <a:ext cx="335160" cy="435600"/>
              </p14:xfrm>
            </p:contentPart>
          </mc:Choice>
          <mc:Fallback xmlns="">
            <p:pic>
              <p:nvPicPr>
                <p:cNvPr id="26" name="Ink 25">
                  <a:extLst>
                    <a:ext uri="{FF2B5EF4-FFF2-40B4-BE49-F238E27FC236}">
                      <a16:creationId xmlns:a16="http://schemas.microsoft.com/office/drawing/2014/main" id="{C1E6D8A2-ADEE-DDC1-D129-86865673349D}"/>
                    </a:ext>
                  </a:extLst>
                </p:cNvPr>
                <p:cNvPicPr/>
                <p:nvPr/>
              </p:nvPicPr>
              <p:blipFill>
                <a:blip r:embed="rId45"/>
                <a:stretch>
                  <a:fillRect/>
                </a:stretch>
              </p:blipFill>
              <p:spPr>
                <a:xfrm>
                  <a:off x="5353664" y="5313837"/>
                  <a:ext cx="3528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6B955E47-9EEE-5102-F537-953E9B5319A8}"/>
                    </a:ext>
                  </a:extLst>
                </p14:cNvPr>
                <p14:cNvContentPartPr/>
                <p14:nvPr/>
              </p14:nvContentPartPr>
              <p14:xfrm>
                <a:off x="6143504" y="5287557"/>
                <a:ext cx="129240" cy="191160"/>
              </p14:xfrm>
            </p:contentPart>
          </mc:Choice>
          <mc:Fallback xmlns="">
            <p:pic>
              <p:nvPicPr>
                <p:cNvPr id="27" name="Ink 26">
                  <a:extLst>
                    <a:ext uri="{FF2B5EF4-FFF2-40B4-BE49-F238E27FC236}">
                      <a16:creationId xmlns:a16="http://schemas.microsoft.com/office/drawing/2014/main" id="{6B955E47-9EEE-5102-F537-953E9B5319A8}"/>
                    </a:ext>
                  </a:extLst>
                </p:cNvPr>
                <p:cNvPicPr/>
                <p:nvPr/>
              </p:nvPicPr>
              <p:blipFill>
                <a:blip r:embed="rId47"/>
                <a:stretch>
                  <a:fillRect/>
                </a:stretch>
              </p:blipFill>
              <p:spPr>
                <a:xfrm>
                  <a:off x="6134504" y="5278917"/>
                  <a:ext cx="146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58B74C2C-E82B-0A14-3847-8FED5C931B33}"/>
                    </a:ext>
                  </a:extLst>
                </p14:cNvPr>
                <p14:cNvContentPartPr/>
                <p14:nvPr/>
              </p14:nvContentPartPr>
              <p14:xfrm>
                <a:off x="6286424" y="4358397"/>
                <a:ext cx="2404800" cy="1044000"/>
              </p14:xfrm>
            </p:contentPart>
          </mc:Choice>
          <mc:Fallback xmlns="">
            <p:pic>
              <p:nvPicPr>
                <p:cNvPr id="28" name="Ink 27">
                  <a:extLst>
                    <a:ext uri="{FF2B5EF4-FFF2-40B4-BE49-F238E27FC236}">
                      <a16:creationId xmlns:a16="http://schemas.microsoft.com/office/drawing/2014/main" id="{58B74C2C-E82B-0A14-3847-8FED5C931B33}"/>
                    </a:ext>
                  </a:extLst>
                </p:cNvPr>
                <p:cNvPicPr/>
                <p:nvPr/>
              </p:nvPicPr>
              <p:blipFill>
                <a:blip r:embed="rId49"/>
                <a:stretch>
                  <a:fillRect/>
                </a:stretch>
              </p:blipFill>
              <p:spPr>
                <a:xfrm>
                  <a:off x="6277424" y="4349397"/>
                  <a:ext cx="2422440" cy="1061640"/>
                </a:xfrm>
                <a:prstGeom prst="rect">
                  <a:avLst/>
                </a:prstGeom>
              </p:spPr>
            </p:pic>
          </mc:Fallback>
        </mc:AlternateContent>
      </p:grpSp>
    </p:spTree>
    <p:extLst>
      <p:ext uri="{BB962C8B-B14F-4D97-AF65-F5344CB8AC3E}">
        <p14:creationId xmlns:p14="http://schemas.microsoft.com/office/powerpoint/2010/main" val="3250703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F5DF-8AA3-A5E4-DDD9-1707EE956210}"/>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00312A53-9652-B367-F8CA-FA7DC17047CF}"/>
              </a:ext>
            </a:extLst>
          </p:cNvPr>
          <p:cNvSpPr>
            <a:spLocks noGrp="1"/>
          </p:cNvSpPr>
          <p:nvPr>
            <p:ph idx="1"/>
          </p:nvPr>
        </p:nvSpPr>
        <p:spPr/>
        <p:txBody>
          <a:bodyPr/>
          <a:lstStyle/>
          <a:p>
            <a:r>
              <a:rPr lang="en-AU" dirty="0"/>
              <a:t>Non-directed paths are potential source of bias.</a:t>
            </a:r>
          </a:p>
          <a:p>
            <a:pPr lvl="1"/>
            <a:r>
              <a:rPr lang="en-AU" dirty="0"/>
              <a:t>Association between an exposure and an outcome can be “transmitted” through an “open” non-directed path.</a:t>
            </a:r>
          </a:p>
          <a:p>
            <a:pPr lvl="1"/>
            <a:r>
              <a:rPr lang="en-AU" dirty="0"/>
              <a:t>E &lt;- C -&gt; O exits E against the direction of an arrow.</a:t>
            </a:r>
          </a:p>
          <a:p>
            <a:pPr lvl="2"/>
            <a:r>
              <a:rPr lang="en-AU" dirty="0"/>
              <a:t>“Backdoor path”</a:t>
            </a:r>
          </a:p>
          <a:p>
            <a:pPr lvl="1"/>
            <a:endParaRPr lang="en-AU"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A2B58A3-7C77-EE1F-9D6B-34EFA5D80E87}"/>
                  </a:ext>
                </a:extLst>
              </p14:cNvPr>
              <p14:cNvContentPartPr/>
              <p14:nvPr/>
            </p14:nvContentPartPr>
            <p14:xfrm>
              <a:off x="2225615" y="5727042"/>
              <a:ext cx="198720" cy="9720"/>
            </p14:xfrm>
          </p:contentPart>
        </mc:Choice>
        <mc:Fallback xmlns="">
          <p:pic>
            <p:nvPicPr>
              <p:cNvPr id="8" name="Ink 7">
                <a:extLst>
                  <a:ext uri="{FF2B5EF4-FFF2-40B4-BE49-F238E27FC236}">
                    <a16:creationId xmlns:a16="http://schemas.microsoft.com/office/drawing/2014/main" id="{6A2B58A3-7C77-EE1F-9D6B-34EFA5D80E87}"/>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67FB1B4-F621-7C3C-A338-D385235A5C3C}"/>
                  </a:ext>
                </a:extLst>
              </p14:cNvPr>
              <p14:cNvContentPartPr/>
              <p14:nvPr/>
            </p14:nvContentPartPr>
            <p14:xfrm>
              <a:off x="7730375" y="5581962"/>
              <a:ext cx="379800" cy="264960"/>
            </p14:xfrm>
          </p:contentPart>
        </mc:Choice>
        <mc:Fallback xmlns="">
          <p:pic>
            <p:nvPicPr>
              <p:cNvPr id="9" name="Ink 8">
                <a:extLst>
                  <a:ext uri="{FF2B5EF4-FFF2-40B4-BE49-F238E27FC236}">
                    <a16:creationId xmlns:a16="http://schemas.microsoft.com/office/drawing/2014/main" id="{567FB1B4-F621-7C3C-A338-D385235A5C3C}"/>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A565954-47A5-1258-7C21-556395CE60A4}"/>
                  </a:ext>
                </a:extLst>
              </p14:cNvPr>
              <p14:cNvContentPartPr/>
              <p14:nvPr/>
            </p14:nvContentPartPr>
            <p14:xfrm>
              <a:off x="2773175" y="5066802"/>
              <a:ext cx="4765680" cy="541440"/>
            </p14:xfrm>
          </p:contentPart>
        </mc:Choice>
        <mc:Fallback xmlns="">
          <p:pic>
            <p:nvPicPr>
              <p:cNvPr id="10" name="Ink 9">
                <a:extLst>
                  <a:ext uri="{FF2B5EF4-FFF2-40B4-BE49-F238E27FC236}">
                    <a16:creationId xmlns:a16="http://schemas.microsoft.com/office/drawing/2014/main" id="{1A565954-47A5-1258-7C21-556395CE60A4}"/>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28" name="Group 27">
            <a:extLst>
              <a:ext uri="{FF2B5EF4-FFF2-40B4-BE49-F238E27FC236}">
                <a16:creationId xmlns:a16="http://schemas.microsoft.com/office/drawing/2014/main" id="{A7D4E299-BD7E-1E68-D460-1202DE6B26A5}"/>
              </a:ext>
            </a:extLst>
          </p:cNvPr>
          <p:cNvGrpSpPr/>
          <p:nvPr/>
        </p:nvGrpSpPr>
        <p:grpSpPr>
          <a:xfrm>
            <a:off x="2045255" y="4318722"/>
            <a:ext cx="5328000" cy="2059920"/>
            <a:chOff x="2231744" y="3524637"/>
            <a:chExt cx="5328000" cy="205992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7CA10FA-4227-945E-3588-0D2F10DD8552}"/>
                    </a:ext>
                  </a:extLst>
                </p14:cNvPr>
                <p14:cNvContentPartPr/>
                <p14:nvPr/>
              </p14:nvContentPartPr>
              <p14:xfrm>
                <a:off x="2231744" y="4718757"/>
                <a:ext cx="411480" cy="94320"/>
              </p14:xfrm>
            </p:contentPart>
          </mc:Choice>
          <mc:Fallback xmlns="">
            <p:pic>
              <p:nvPicPr>
                <p:cNvPr id="4" name="Ink 3">
                  <a:extLst>
                    <a:ext uri="{FF2B5EF4-FFF2-40B4-BE49-F238E27FC236}">
                      <a16:creationId xmlns:a16="http://schemas.microsoft.com/office/drawing/2014/main" id="{B7CA10FA-4227-945E-3588-0D2F10DD8552}"/>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E42488AA-A6C2-A894-6573-9F6036B682F2}"/>
                    </a:ext>
                  </a:extLst>
                </p14:cNvPr>
                <p14:cNvContentPartPr/>
                <p14:nvPr/>
              </p14:nvContentPartPr>
              <p14:xfrm>
                <a:off x="2404904" y="4758357"/>
                <a:ext cx="208440" cy="361440"/>
              </p14:xfrm>
            </p:contentPart>
          </mc:Choice>
          <mc:Fallback xmlns="">
            <p:pic>
              <p:nvPicPr>
                <p:cNvPr id="5" name="Ink 4">
                  <a:extLst>
                    <a:ext uri="{FF2B5EF4-FFF2-40B4-BE49-F238E27FC236}">
                      <a16:creationId xmlns:a16="http://schemas.microsoft.com/office/drawing/2014/main" id="{E42488AA-A6C2-A894-6573-9F6036B682F2}"/>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4961846-53E6-4378-0E5F-5843C5B96BA4}"/>
                    </a:ext>
                  </a:extLst>
                </p14:cNvPr>
                <p14:cNvContentPartPr/>
                <p14:nvPr/>
              </p14:nvContentPartPr>
              <p14:xfrm>
                <a:off x="2940584" y="5051037"/>
                <a:ext cx="143640" cy="133560"/>
              </p14:xfrm>
            </p:contentPart>
          </mc:Choice>
          <mc:Fallback xmlns="">
            <p:pic>
              <p:nvPicPr>
                <p:cNvPr id="12" name="Ink 11">
                  <a:extLst>
                    <a:ext uri="{FF2B5EF4-FFF2-40B4-BE49-F238E27FC236}">
                      <a16:creationId xmlns:a16="http://schemas.microsoft.com/office/drawing/2014/main" id="{94961846-53E6-4378-0E5F-5843C5B96BA4}"/>
                    </a:ext>
                  </a:extLst>
                </p:cNvPr>
                <p:cNvPicPr/>
                <p:nvPr/>
              </p:nvPicPr>
              <p:blipFill>
                <a:blip r:embed="rId13"/>
                <a:stretch>
                  <a:fillRect/>
                </a:stretch>
              </p:blipFill>
              <p:spPr>
                <a:xfrm>
                  <a:off x="2931584" y="5042397"/>
                  <a:ext cx="161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62506A5-E300-D781-80F9-F375E834A6B5}"/>
                    </a:ext>
                  </a:extLst>
                </p14:cNvPr>
                <p14:cNvContentPartPr/>
                <p14:nvPr/>
              </p14:nvContentPartPr>
              <p14:xfrm>
                <a:off x="3007544" y="5083077"/>
                <a:ext cx="1617840" cy="399960"/>
              </p14:xfrm>
            </p:contentPart>
          </mc:Choice>
          <mc:Fallback xmlns="">
            <p:pic>
              <p:nvPicPr>
                <p:cNvPr id="13" name="Ink 12">
                  <a:extLst>
                    <a:ext uri="{FF2B5EF4-FFF2-40B4-BE49-F238E27FC236}">
                      <a16:creationId xmlns:a16="http://schemas.microsoft.com/office/drawing/2014/main" id="{262506A5-E300-D781-80F9-F375E834A6B5}"/>
                    </a:ext>
                  </a:extLst>
                </p:cNvPr>
                <p:cNvPicPr/>
                <p:nvPr/>
              </p:nvPicPr>
              <p:blipFill>
                <a:blip r:embed="rId15"/>
                <a:stretch>
                  <a:fillRect/>
                </a:stretch>
              </p:blipFill>
              <p:spPr>
                <a:xfrm>
                  <a:off x="2998904" y="5074437"/>
                  <a:ext cx="163548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D3C965F-CB67-AF87-A766-B37C706EC86E}"/>
                    </a:ext>
                  </a:extLst>
                </p14:cNvPr>
                <p14:cNvContentPartPr/>
                <p14:nvPr/>
              </p14:nvContentPartPr>
              <p14:xfrm>
                <a:off x="5024264" y="5312037"/>
                <a:ext cx="327960" cy="272520"/>
              </p14:xfrm>
            </p:contentPart>
          </mc:Choice>
          <mc:Fallback xmlns="">
            <p:pic>
              <p:nvPicPr>
                <p:cNvPr id="15" name="Ink 14">
                  <a:extLst>
                    <a:ext uri="{FF2B5EF4-FFF2-40B4-BE49-F238E27FC236}">
                      <a16:creationId xmlns:a16="http://schemas.microsoft.com/office/drawing/2014/main" id="{BD3C965F-CB67-AF87-A766-B37C706EC86E}"/>
                    </a:ext>
                  </a:extLst>
                </p:cNvPr>
                <p:cNvPicPr/>
                <p:nvPr/>
              </p:nvPicPr>
              <p:blipFill>
                <a:blip r:embed="rId17"/>
                <a:stretch>
                  <a:fillRect/>
                </a:stretch>
              </p:blipFill>
              <p:spPr>
                <a:xfrm>
                  <a:off x="5015624" y="5303037"/>
                  <a:ext cx="345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466C8801-EAC6-6D9D-B3DC-41C353AC065F}"/>
                    </a:ext>
                  </a:extLst>
                </p14:cNvPr>
                <p14:cNvContentPartPr/>
                <p14:nvPr/>
              </p14:nvContentPartPr>
              <p14:xfrm>
                <a:off x="5534384" y="4912437"/>
                <a:ext cx="2008440" cy="525960"/>
              </p14:xfrm>
            </p:contentPart>
          </mc:Choice>
          <mc:Fallback xmlns="">
            <p:pic>
              <p:nvPicPr>
                <p:cNvPr id="17" name="Ink 16">
                  <a:extLst>
                    <a:ext uri="{FF2B5EF4-FFF2-40B4-BE49-F238E27FC236}">
                      <a16:creationId xmlns:a16="http://schemas.microsoft.com/office/drawing/2014/main" id="{466C8801-EAC6-6D9D-B3DC-41C353AC065F}"/>
                    </a:ext>
                  </a:extLst>
                </p:cNvPr>
                <p:cNvPicPr/>
                <p:nvPr/>
              </p:nvPicPr>
              <p:blipFill>
                <a:blip r:embed="rId19"/>
                <a:stretch>
                  <a:fillRect/>
                </a:stretch>
              </p:blipFill>
              <p:spPr>
                <a:xfrm>
                  <a:off x="5525384" y="4903437"/>
                  <a:ext cx="20260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C79FD52-F501-F884-5A0D-7A31EEB274A4}"/>
                    </a:ext>
                  </a:extLst>
                </p14:cNvPr>
                <p14:cNvContentPartPr/>
                <p14:nvPr/>
              </p14:nvContentPartPr>
              <p14:xfrm>
                <a:off x="2851304" y="3681957"/>
                <a:ext cx="1665360" cy="1004760"/>
              </p14:xfrm>
            </p:contentPart>
          </mc:Choice>
          <mc:Fallback xmlns="">
            <p:pic>
              <p:nvPicPr>
                <p:cNvPr id="19" name="Ink 18">
                  <a:extLst>
                    <a:ext uri="{FF2B5EF4-FFF2-40B4-BE49-F238E27FC236}">
                      <a16:creationId xmlns:a16="http://schemas.microsoft.com/office/drawing/2014/main" id="{9C79FD52-F501-F884-5A0D-7A31EEB274A4}"/>
                    </a:ext>
                  </a:extLst>
                </p:cNvPr>
                <p:cNvPicPr/>
                <p:nvPr/>
              </p:nvPicPr>
              <p:blipFill>
                <a:blip r:embed="rId21"/>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34EC76C-873F-FAEF-7BEB-56FCED0AD29B}"/>
                    </a:ext>
                  </a:extLst>
                </p14:cNvPr>
                <p14:cNvContentPartPr/>
                <p14:nvPr/>
              </p14:nvContentPartPr>
              <p14:xfrm>
                <a:off x="4271144" y="3668637"/>
                <a:ext cx="227880" cy="106560"/>
              </p14:xfrm>
            </p:contentPart>
          </mc:Choice>
          <mc:Fallback xmlns="">
            <p:pic>
              <p:nvPicPr>
                <p:cNvPr id="20" name="Ink 19">
                  <a:extLst>
                    <a:ext uri="{FF2B5EF4-FFF2-40B4-BE49-F238E27FC236}">
                      <a16:creationId xmlns:a16="http://schemas.microsoft.com/office/drawing/2014/main" id="{F34EC76C-873F-FAEF-7BEB-56FCED0AD29B}"/>
                    </a:ext>
                  </a:extLst>
                </p:cNvPr>
                <p:cNvPicPr/>
                <p:nvPr/>
              </p:nvPicPr>
              <p:blipFill>
                <a:blip r:embed="rId23"/>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38F4400C-B7C1-8E7B-C0B5-B650F9672A43}"/>
                    </a:ext>
                  </a:extLst>
                </p14:cNvPr>
                <p14:cNvContentPartPr/>
                <p14:nvPr/>
              </p14:nvContentPartPr>
              <p14:xfrm>
                <a:off x="4712864" y="3548757"/>
                <a:ext cx="60120" cy="163440"/>
              </p14:xfrm>
            </p:contentPart>
          </mc:Choice>
          <mc:Fallback xmlns="">
            <p:pic>
              <p:nvPicPr>
                <p:cNvPr id="21" name="Ink 20">
                  <a:extLst>
                    <a:ext uri="{FF2B5EF4-FFF2-40B4-BE49-F238E27FC236}">
                      <a16:creationId xmlns:a16="http://schemas.microsoft.com/office/drawing/2014/main" id="{38F4400C-B7C1-8E7B-C0B5-B650F9672A43}"/>
                    </a:ext>
                  </a:extLst>
                </p:cNvPr>
                <p:cNvPicPr/>
                <p:nvPr/>
              </p:nvPicPr>
              <p:blipFill>
                <a:blip r:embed="rId25"/>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2E7860D9-C789-D46E-D6C6-2DDEFE5CF471}"/>
                    </a:ext>
                  </a:extLst>
                </p14:cNvPr>
                <p14:cNvContentPartPr/>
                <p14:nvPr/>
              </p14:nvContentPartPr>
              <p14:xfrm>
                <a:off x="4758224" y="3524637"/>
                <a:ext cx="308160" cy="173160"/>
              </p14:xfrm>
            </p:contentPart>
          </mc:Choice>
          <mc:Fallback xmlns="">
            <p:pic>
              <p:nvPicPr>
                <p:cNvPr id="22" name="Ink 21">
                  <a:extLst>
                    <a:ext uri="{FF2B5EF4-FFF2-40B4-BE49-F238E27FC236}">
                      <a16:creationId xmlns:a16="http://schemas.microsoft.com/office/drawing/2014/main" id="{2E7860D9-C789-D46E-D6C6-2DDEFE5CF471}"/>
                    </a:ext>
                  </a:extLst>
                </p:cNvPr>
                <p:cNvPicPr/>
                <p:nvPr/>
              </p:nvPicPr>
              <p:blipFill>
                <a:blip r:embed="rId27"/>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78DF060-6FB7-BB07-024B-1A4063A37AFE}"/>
                    </a:ext>
                  </a:extLst>
                </p14:cNvPr>
                <p14:cNvContentPartPr/>
                <p14:nvPr/>
              </p14:nvContentPartPr>
              <p14:xfrm>
                <a:off x="5292104" y="3634077"/>
                <a:ext cx="2267640" cy="874440"/>
              </p14:xfrm>
            </p:contentPart>
          </mc:Choice>
          <mc:Fallback xmlns="">
            <p:pic>
              <p:nvPicPr>
                <p:cNvPr id="24" name="Ink 23">
                  <a:extLst>
                    <a:ext uri="{FF2B5EF4-FFF2-40B4-BE49-F238E27FC236}">
                      <a16:creationId xmlns:a16="http://schemas.microsoft.com/office/drawing/2014/main" id="{078DF060-6FB7-BB07-024B-1A4063A37AFE}"/>
                    </a:ext>
                  </a:extLst>
                </p:cNvPr>
                <p:cNvPicPr/>
                <p:nvPr/>
              </p:nvPicPr>
              <p:blipFill>
                <a:blip r:embed="rId29"/>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75ED738D-195B-80EF-16E6-2186812E4998}"/>
                    </a:ext>
                  </a:extLst>
                </p14:cNvPr>
                <p14:cNvContentPartPr/>
                <p14:nvPr/>
              </p14:nvContentPartPr>
              <p14:xfrm>
                <a:off x="7387304" y="4493397"/>
                <a:ext cx="96120" cy="6840"/>
              </p14:xfrm>
            </p:contentPart>
          </mc:Choice>
          <mc:Fallback xmlns="">
            <p:pic>
              <p:nvPicPr>
                <p:cNvPr id="26" name="Ink 25">
                  <a:extLst>
                    <a:ext uri="{FF2B5EF4-FFF2-40B4-BE49-F238E27FC236}">
                      <a16:creationId xmlns:a16="http://schemas.microsoft.com/office/drawing/2014/main" id="{75ED738D-195B-80EF-16E6-2186812E4998}"/>
                    </a:ext>
                  </a:extLst>
                </p:cNvPr>
                <p:cNvPicPr/>
                <p:nvPr/>
              </p:nvPicPr>
              <p:blipFill>
                <a:blip r:embed="rId31"/>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3D8DD751-B910-EF38-CDF8-A57C97CC714E}"/>
                    </a:ext>
                  </a:extLst>
                </p14:cNvPr>
                <p14:cNvContentPartPr/>
                <p14:nvPr/>
              </p14:nvContentPartPr>
              <p14:xfrm>
                <a:off x="7345184" y="4363797"/>
                <a:ext cx="203760" cy="136440"/>
              </p14:xfrm>
            </p:contentPart>
          </mc:Choice>
          <mc:Fallback xmlns="">
            <p:pic>
              <p:nvPicPr>
                <p:cNvPr id="27" name="Ink 26">
                  <a:extLst>
                    <a:ext uri="{FF2B5EF4-FFF2-40B4-BE49-F238E27FC236}">
                      <a16:creationId xmlns:a16="http://schemas.microsoft.com/office/drawing/2014/main" id="{3D8DD751-B910-EF38-CDF8-A57C97CC714E}"/>
                    </a:ext>
                  </a:extLst>
                </p:cNvPr>
                <p:cNvPicPr/>
                <p:nvPr/>
              </p:nvPicPr>
              <p:blipFill>
                <a:blip r:embed="rId33"/>
                <a:stretch>
                  <a:fillRect/>
                </a:stretch>
              </p:blipFill>
              <p:spPr>
                <a:xfrm>
                  <a:off x="7336184" y="4354797"/>
                  <a:ext cx="221400" cy="154080"/>
                </a:xfrm>
                <a:prstGeom prst="rect">
                  <a:avLst/>
                </a:prstGeom>
              </p:spPr>
            </p:pic>
          </mc:Fallback>
        </mc:AlternateContent>
      </p:grpSp>
    </p:spTree>
    <p:extLst>
      <p:ext uri="{BB962C8B-B14F-4D97-AF65-F5344CB8AC3E}">
        <p14:creationId xmlns:p14="http://schemas.microsoft.com/office/powerpoint/2010/main" val="3533600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F5DF-8AA3-A5E4-DDD9-1707EE956210}"/>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00312A53-9652-B367-F8CA-FA7DC17047CF}"/>
              </a:ext>
            </a:extLst>
          </p:cNvPr>
          <p:cNvSpPr>
            <a:spLocks noGrp="1"/>
          </p:cNvSpPr>
          <p:nvPr>
            <p:ph idx="1"/>
          </p:nvPr>
        </p:nvSpPr>
        <p:spPr/>
        <p:txBody>
          <a:bodyPr/>
          <a:lstStyle/>
          <a:p>
            <a:r>
              <a:rPr lang="en-AU" dirty="0"/>
              <a:t>C is a “confounder”</a:t>
            </a:r>
          </a:p>
          <a:p>
            <a:r>
              <a:rPr lang="en-AU" dirty="0"/>
              <a:t>The path E &lt;- C -&gt; O needs to be “closed”.</a:t>
            </a:r>
          </a:p>
          <a:p>
            <a:r>
              <a:rPr lang="en-AU" dirty="0"/>
              <a:t>Conditioning can close an open path</a:t>
            </a:r>
          </a:p>
          <a:p>
            <a:pPr lvl="1"/>
            <a:r>
              <a:rPr lang="en-AU" dirty="0"/>
              <a:t>“Controlling” for C in a regression analysis</a:t>
            </a:r>
          </a:p>
          <a:p>
            <a:pPr lvl="1"/>
            <a:r>
              <a:rPr lang="en-AU" dirty="0"/>
              <a:t>Stratifying the analysis by C</a:t>
            </a:r>
          </a:p>
          <a:p>
            <a:pPr lvl="1"/>
            <a:endParaRPr lang="en-AU"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A2B58A3-7C77-EE1F-9D6B-34EFA5D80E87}"/>
                  </a:ext>
                </a:extLst>
              </p14:cNvPr>
              <p14:cNvContentPartPr/>
              <p14:nvPr/>
            </p14:nvContentPartPr>
            <p14:xfrm>
              <a:off x="2225615" y="5727042"/>
              <a:ext cx="198720" cy="9720"/>
            </p14:xfrm>
          </p:contentPart>
        </mc:Choice>
        <mc:Fallback xmlns="">
          <p:pic>
            <p:nvPicPr>
              <p:cNvPr id="8" name="Ink 7">
                <a:extLst>
                  <a:ext uri="{FF2B5EF4-FFF2-40B4-BE49-F238E27FC236}">
                    <a16:creationId xmlns:a16="http://schemas.microsoft.com/office/drawing/2014/main" id="{6A2B58A3-7C77-EE1F-9D6B-34EFA5D80E87}"/>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67FB1B4-F621-7C3C-A338-D385235A5C3C}"/>
                  </a:ext>
                </a:extLst>
              </p14:cNvPr>
              <p14:cNvContentPartPr/>
              <p14:nvPr/>
            </p14:nvContentPartPr>
            <p14:xfrm>
              <a:off x="7730375" y="5581962"/>
              <a:ext cx="379800" cy="264960"/>
            </p14:xfrm>
          </p:contentPart>
        </mc:Choice>
        <mc:Fallback xmlns="">
          <p:pic>
            <p:nvPicPr>
              <p:cNvPr id="9" name="Ink 8">
                <a:extLst>
                  <a:ext uri="{FF2B5EF4-FFF2-40B4-BE49-F238E27FC236}">
                    <a16:creationId xmlns:a16="http://schemas.microsoft.com/office/drawing/2014/main" id="{567FB1B4-F621-7C3C-A338-D385235A5C3C}"/>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A565954-47A5-1258-7C21-556395CE60A4}"/>
                  </a:ext>
                </a:extLst>
              </p14:cNvPr>
              <p14:cNvContentPartPr/>
              <p14:nvPr/>
            </p14:nvContentPartPr>
            <p14:xfrm>
              <a:off x="2773175" y="5066802"/>
              <a:ext cx="4765680" cy="541440"/>
            </p14:xfrm>
          </p:contentPart>
        </mc:Choice>
        <mc:Fallback xmlns="">
          <p:pic>
            <p:nvPicPr>
              <p:cNvPr id="10" name="Ink 9">
                <a:extLst>
                  <a:ext uri="{FF2B5EF4-FFF2-40B4-BE49-F238E27FC236}">
                    <a16:creationId xmlns:a16="http://schemas.microsoft.com/office/drawing/2014/main" id="{1A565954-47A5-1258-7C21-556395CE60A4}"/>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28" name="Group 27">
            <a:extLst>
              <a:ext uri="{FF2B5EF4-FFF2-40B4-BE49-F238E27FC236}">
                <a16:creationId xmlns:a16="http://schemas.microsoft.com/office/drawing/2014/main" id="{A7D4E299-BD7E-1E68-D460-1202DE6B26A5}"/>
              </a:ext>
            </a:extLst>
          </p:cNvPr>
          <p:cNvGrpSpPr/>
          <p:nvPr/>
        </p:nvGrpSpPr>
        <p:grpSpPr>
          <a:xfrm>
            <a:off x="2045255" y="4318722"/>
            <a:ext cx="5328000" cy="2059920"/>
            <a:chOff x="2231744" y="3524637"/>
            <a:chExt cx="5328000" cy="205992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7CA10FA-4227-945E-3588-0D2F10DD8552}"/>
                    </a:ext>
                  </a:extLst>
                </p14:cNvPr>
                <p14:cNvContentPartPr/>
                <p14:nvPr/>
              </p14:nvContentPartPr>
              <p14:xfrm>
                <a:off x="2231744" y="4718757"/>
                <a:ext cx="411480" cy="94320"/>
              </p14:xfrm>
            </p:contentPart>
          </mc:Choice>
          <mc:Fallback xmlns="">
            <p:pic>
              <p:nvPicPr>
                <p:cNvPr id="4" name="Ink 3">
                  <a:extLst>
                    <a:ext uri="{FF2B5EF4-FFF2-40B4-BE49-F238E27FC236}">
                      <a16:creationId xmlns:a16="http://schemas.microsoft.com/office/drawing/2014/main" id="{B7CA10FA-4227-945E-3588-0D2F10DD8552}"/>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E42488AA-A6C2-A894-6573-9F6036B682F2}"/>
                    </a:ext>
                  </a:extLst>
                </p14:cNvPr>
                <p14:cNvContentPartPr/>
                <p14:nvPr/>
              </p14:nvContentPartPr>
              <p14:xfrm>
                <a:off x="2404904" y="4758357"/>
                <a:ext cx="208440" cy="361440"/>
              </p14:xfrm>
            </p:contentPart>
          </mc:Choice>
          <mc:Fallback xmlns="">
            <p:pic>
              <p:nvPicPr>
                <p:cNvPr id="5" name="Ink 4">
                  <a:extLst>
                    <a:ext uri="{FF2B5EF4-FFF2-40B4-BE49-F238E27FC236}">
                      <a16:creationId xmlns:a16="http://schemas.microsoft.com/office/drawing/2014/main" id="{E42488AA-A6C2-A894-6573-9F6036B682F2}"/>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4961846-53E6-4378-0E5F-5843C5B96BA4}"/>
                    </a:ext>
                  </a:extLst>
                </p14:cNvPr>
                <p14:cNvContentPartPr/>
                <p14:nvPr/>
              </p14:nvContentPartPr>
              <p14:xfrm>
                <a:off x="2940584" y="5051037"/>
                <a:ext cx="143640" cy="133560"/>
              </p14:xfrm>
            </p:contentPart>
          </mc:Choice>
          <mc:Fallback xmlns="">
            <p:pic>
              <p:nvPicPr>
                <p:cNvPr id="12" name="Ink 11">
                  <a:extLst>
                    <a:ext uri="{FF2B5EF4-FFF2-40B4-BE49-F238E27FC236}">
                      <a16:creationId xmlns:a16="http://schemas.microsoft.com/office/drawing/2014/main" id="{94961846-53E6-4378-0E5F-5843C5B96BA4}"/>
                    </a:ext>
                  </a:extLst>
                </p:cNvPr>
                <p:cNvPicPr/>
                <p:nvPr/>
              </p:nvPicPr>
              <p:blipFill>
                <a:blip r:embed="rId13"/>
                <a:stretch>
                  <a:fillRect/>
                </a:stretch>
              </p:blipFill>
              <p:spPr>
                <a:xfrm>
                  <a:off x="2931584" y="5042397"/>
                  <a:ext cx="161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62506A5-E300-D781-80F9-F375E834A6B5}"/>
                    </a:ext>
                  </a:extLst>
                </p14:cNvPr>
                <p14:cNvContentPartPr/>
                <p14:nvPr/>
              </p14:nvContentPartPr>
              <p14:xfrm>
                <a:off x="3007544" y="5083077"/>
                <a:ext cx="1617840" cy="399960"/>
              </p14:xfrm>
            </p:contentPart>
          </mc:Choice>
          <mc:Fallback xmlns="">
            <p:pic>
              <p:nvPicPr>
                <p:cNvPr id="13" name="Ink 12">
                  <a:extLst>
                    <a:ext uri="{FF2B5EF4-FFF2-40B4-BE49-F238E27FC236}">
                      <a16:creationId xmlns:a16="http://schemas.microsoft.com/office/drawing/2014/main" id="{262506A5-E300-D781-80F9-F375E834A6B5}"/>
                    </a:ext>
                  </a:extLst>
                </p:cNvPr>
                <p:cNvPicPr/>
                <p:nvPr/>
              </p:nvPicPr>
              <p:blipFill>
                <a:blip r:embed="rId15"/>
                <a:stretch>
                  <a:fillRect/>
                </a:stretch>
              </p:blipFill>
              <p:spPr>
                <a:xfrm>
                  <a:off x="2998904" y="5074437"/>
                  <a:ext cx="163548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D3C965F-CB67-AF87-A766-B37C706EC86E}"/>
                    </a:ext>
                  </a:extLst>
                </p14:cNvPr>
                <p14:cNvContentPartPr/>
                <p14:nvPr/>
              </p14:nvContentPartPr>
              <p14:xfrm>
                <a:off x="5024264" y="5312037"/>
                <a:ext cx="327960" cy="272520"/>
              </p14:xfrm>
            </p:contentPart>
          </mc:Choice>
          <mc:Fallback xmlns="">
            <p:pic>
              <p:nvPicPr>
                <p:cNvPr id="15" name="Ink 14">
                  <a:extLst>
                    <a:ext uri="{FF2B5EF4-FFF2-40B4-BE49-F238E27FC236}">
                      <a16:creationId xmlns:a16="http://schemas.microsoft.com/office/drawing/2014/main" id="{BD3C965F-CB67-AF87-A766-B37C706EC86E}"/>
                    </a:ext>
                  </a:extLst>
                </p:cNvPr>
                <p:cNvPicPr/>
                <p:nvPr/>
              </p:nvPicPr>
              <p:blipFill>
                <a:blip r:embed="rId17"/>
                <a:stretch>
                  <a:fillRect/>
                </a:stretch>
              </p:blipFill>
              <p:spPr>
                <a:xfrm>
                  <a:off x="5015624" y="5303037"/>
                  <a:ext cx="345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466C8801-EAC6-6D9D-B3DC-41C353AC065F}"/>
                    </a:ext>
                  </a:extLst>
                </p14:cNvPr>
                <p14:cNvContentPartPr/>
                <p14:nvPr/>
              </p14:nvContentPartPr>
              <p14:xfrm>
                <a:off x="5534384" y="4912437"/>
                <a:ext cx="2008440" cy="525960"/>
              </p14:xfrm>
            </p:contentPart>
          </mc:Choice>
          <mc:Fallback xmlns="">
            <p:pic>
              <p:nvPicPr>
                <p:cNvPr id="17" name="Ink 16">
                  <a:extLst>
                    <a:ext uri="{FF2B5EF4-FFF2-40B4-BE49-F238E27FC236}">
                      <a16:creationId xmlns:a16="http://schemas.microsoft.com/office/drawing/2014/main" id="{466C8801-EAC6-6D9D-B3DC-41C353AC065F}"/>
                    </a:ext>
                  </a:extLst>
                </p:cNvPr>
                <p:cNvPicPr/>
                <p:nvPr/>
              </p:nvPicPr>
              <p:blipFill>
                <a:blip r:embed="rId19"/>
                <a:stretch>
                  <a:fillRect/>
                </a:stretch>
              </p:blipFill>
              <p:spPr>
                <a:xfrm>
                  <a:off x="5525384" y="4903437"/>
                  <a:ext cx="20260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C79FD52-F501-F884-5A0D-7A31EEB274A4}"/>
                    </a:ext>
                  </a:extLst>
                </p14:cNvPr>
                <p14:cNvContentPartPr/>
                <p14:nvPr/>
              </p14:nvContentPartPr>
              <p14:xfrm>
                <a:off x="2851304" y="3681957"/>
                <a:ext cx="1665360" cy="1004760"/>
              </p14:xfrm>
            </p:contentPart>
          </mc:Choice>
          <mc:Fallback xmlns="">
            <p:pic>
              <p:nvPicPr>
                <p:cNvPr id="19" name="Ink 18">
                  <a:extLst>
                    <a:ext uri="{FF2B5EF4-FFF2-40B4-BE49-F238E27FC236}">
                      <a16:creationId xmlns:a16="http://schemas.microsoft.com/office/drawing/2014/main" id="{9C79FD52-F501-F884-5A0D-7A31EEB274A4}"/>
                    </a:ext>
                  </a:extLst>
                </p:cNvPr>
                <p:cNvPicPr/>
                <p:nvPr/>
              </p:nvPicPr>
              <p:blipFill>
                <a:blip r:embed="rId21"/>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34EC76C-873F-FAEF-7BEB-56FCED0AD29B}"/>
                    </a:ext>
                  </a:extLst>
                </p14:cNvPr>
                <p14:cNvContentPartPr/>
                <p14:nvPr/>
              </p14:nvContentPartPr>
              <p14:xfrm>
                <a:off x="4271144" y="3668637"/>
                <a:ext cx="227880" cy="106560"/>
              </p14:xfrm>
            </p:contentPart>
          </mc:Choice>
          <mc:Fallback xmlns="">
            <p:pic>
              <p:nvPicPr>
                <p:cNvPr id="20" name="Ink 19">
                  <a:extLst>
                    <a:ext uri="{FF2B5EF4-FFF2-40B4-BE49-F238E27FC236}">
                      <a16:creationId xmlns:a16="http://schemas.microsoft.com/office/drawing/2014/main" id="{F34EC76C-873F-FAEF-7BEB-56FCED0AD29B}"/>
                    </a:ext>
                  </a:extLst>
                </p:cNvPr>
                <p:cNvPicPr/>
                <p:nvPr/>
              </p:nvPicPr>
              <p:blipFill>
                <a:blip r:embed="rId23"/>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38F4400C-B7C1-8E7B-C0B5-B650F9672A43}"/>
                    </a:ext>
                  </a:extLst>
                </p14:cNvPr>
                <p14:cNvContentPartPr/>
                <p14:nvPr/>
              </p14:nvContentPartPr>
              <p14:xfrm>
                <a:off x="4712864" y="3548757"/>
                <a:ext cx="60120" cy="163440"/>
              </p14:xfrm>
            </p:contentPart>
          </mc:Choice>
          <mc:Fallback xmlns="">
            <p:pic>
              <p:nvPicPr>
                <p:cNvPr id="21" name="Ink 20">
                  <a:extLst>
                    <a:ext uri="{FF2B5EF4-FFF2-40B4-BE49-F238E27FC236}">
                      <a16:creationId xmlns:a16="http://schemas.microsoft.com/office/drawing/2014/main" id="{38F4400C-B7C1-8E7B-C0B5-B650F9672A43}"/>
                    </a:ext>
                  </a:extLst>
                </p:cNvPr>
                <p:cNvPicPr/>
                <p:nvPr/>
              </p:nvPicPr>
              <p:blipFill>
                <a:blip r:embed="rId25"/>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2E7860D9-C789-D46E-D6C6-2DDEFE5CF471}"/>
                    </a:ext>
                  </a:extLst>
                </p14:cNvPr>
                <p14:cNvContentPartPr/>
                <p14:nvPr/>
              </p14:nvContentPartPr>
              <p14:xfrm>
                <a:off x="4758224" y="3524637"/>
                <a:ext cx="308160" cy="173160"/>
              </p14:xfrm>
            </p:contentPart>
          </mc:Choice>
          <mc:Fallback xmlns="">
            <p:pic>
              <p:nvPicPr>
                <p:cNvPr id="22" name="Ink 21">
                  <a:extLst>
                    <a:ext uri="{FF2B5EF4-FFF2-40B4-BE49-F238E27FC236}">
                      <a16:creationId xmlns:a16="http://schemas.microsoft.com/office/drawing/2014/main" id="{2E7860D9-C789-D46E-D6C6-2DDEFE5CF471}"/>
                    </a:ext>
                  </a:extLst>
                </p:cNvPr>
                <p:cNvPicPr/>
                <p:nvPr/>
              </p:nvPicPr>
              <p:blipFill>
                <a:blip r:embed="rId27"/>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78DF060-6FB7-BB07-024B-1A4063A37AFE}"/>
                    </a:ext>
                  </a:extLst>
                </p14:cNvPr>
                <p14:cNvContentPartPr/>
                <p14:nvPr/>
              </p14:nvContentPartPr>
              <p14:xfrm>
                <a:off x="5292104" y="3634077"/>
                <a:ext cx="2267640" cy="874440"/>
              </p14:xfrm>
            </p:contentPart>
          </mc:Choice>
          <mc:Fallback xmlns="">
            <p:pic>
              <p:nvPicPr>
                <p:cNvPr id="24" name="Ink 23">
                  <a:extLst>
                    <a:ext uri="{FF2B5EF4-FFF2-40B4-BE49-F238E27FC236}">
                      <a16:creationId xmlns:a16="http://schemas.microsoft.com/office/drawing/2014/main" id="{078DF060-6FB7-BB07-024B-1A4063A37AFE}"/>
                    </a:ext>
                  </a:extLst>
                </p:cNvPr>
                <p:cNvPicPr/>
                <p:nvPr/>
              </p:nvPicPr>
              <p:blipFill>
                <a:blip r:embed="rId29"/>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75ED738D-195B-80EF-16E6-2186812E4998}"/>
                    </a:ext>
                  </a:extLst>
                </p14:cNvPr>
                <p14:cNvContentPartPr/>
                <p14:nvPr/>
              </p14:nvContentPartPr>
              <p14:xfrm>
                <a:off x="7387304" y="4493397"/>
                <a:ext cx="96120" cy="6840"/>
              </p14:xfrm>
            </p:contentPart>
          </mc:Choice>
          <mc:Fallback xmlns="">
            <p:pic>
              <p:nvPicPr>
                <p:cNvPr id="26" name="Ink 25">
                  <a:extLst>
                    <a:ext uri="{FF2B5EF4-FFF2-40B4-BE49-F238E27FC236}">
                      <a16:creationId xmlns:a16="http://schemas.microsoft.com/office/drawing/2014/main" id="{75ED738D-195B-80EF-16E6-2186812E4998}"/>
                    </a:ext>
                  </a:extLst>
                </p:cNvPr>
                <p:cNvPicPr/>
                <p:nvPr/>
              </p:nvPicPr>
              <p:blipFill>
                <a:blip r:embed="rId31"/>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3D8DD751-B910-EF38-CDF8-A57C97CC714E}"/>
                    </a:ext>
                  </a:extLst>
                </p14:cNvPr>
                <p14:cNvContentPartPr/>
                <p14:nvPr/>
              </p14:nvContentPartPr>
              <p14:xfrm>
                <a:off x="7345184" y="4363797"/>
                <a:ext cx="203760" cy="136440"/>
              </p14:xfrm>
            </p:contentPart>
          </mc:Choice>
          <mc:Fallback xmlns="">
            <p:pic>
              <p:nvPicPr>
                <p:cNvPr id="27" name="Ink 26">
                  <a:extLst>
                    <a:ext uri="{FF2B5EF4-FFF2-40B4-BE49-F238E27FC236}">
                      <a16:creationId xmlns:a16="http://schemas.microsoft.com/office/drawing/2014/main" id="{3D8DD751-B910-EF38-CDF8-A57C97CC714E}"/>
                    </a:ext>
                  </a:extLst>
                </p:cNvPr>
                <p:cNvPicPr/>
                <p:nvPr/>
              </p:nvPicPr>
              <p:blipFill>
                <a:blip r:embed="rId33"/>
                <a:stretch>
                  <a:fillRect/>
                </a:stretch>
              </p:blipFill>
              <p:spPr>
                <a:xfrm>
                  <a:off x="7336184" y="4354797"/>
                  <a:ext cx="221400" cy="154080"/>
                </a:xfrm>
                <a:prstGeom prst="rect">
                  <a:avLst/>
                </a:prstGeom>
              </p:spPr>
            </p:pic>
          </mc:Fallback>
        </mc:AlternateContent>
      </p:grpSp>
    </p:spTree>
    <p:extLst>
      <p:ext uri="{BB962C8B-B14F-4D97-AF65-F5344CB8AC3E}">
        <p14:creationId xmlns:p14="http://schemas.microsoft.com/office/powerpoint/2010/main" val="4189687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S is a “collider” (Two arrows entering S)</a:t>
            </a:r>
          </a:p>
          <a:p>
            <a:r>
              <a:rPr lang="en-US" b="1" dirty="0"/>
              <a:t>A path with a collider is closed by default.</a:t>
            </a:r>
          </a:p>
          <a:p>
            <a:r>
              <a:rPr lang="en-US" dirty="0"/>
              <a:t>Correlation between E and O represents a causal effect of E on O</a:t>
            </a:r>
          </a:p>
          <a:p>
            <a:pPr lvl="1"/>
            <a:r>
              <a:rPr lang="en-US" dirty="0"/>
              <a:t>No conditioning is needed.</a:t>
            </a:r>
          </a:p>
          <a:p>
            <a:pPr lvl="1"/>
            <a:r>
              <a:rPr lang="en-US" b="1" dirty="0"/>
              <a:t>No statistical adjustment is needed.</a:t>
            </a:r>
            <a:endParaRPr lang="en-AU"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Tree>
    <p:extLst>
      <p:ext uri="{BB962C8B-B14F-4D97-AF65-F5344CB8AC3E}">
        <p14:creationId xmlns:p14="http://schemas.microsoft.com/office/powerpoint/2010/main" val="1429485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“Controlling” for S in a regression analysis will </a:t>
            </a:r>
            <a:r>
              <a:rPr lang="en-US" b="1" i="1" dirty="0"/>
              <a:t>open</a:t>
            </a:r>
            <a:r>
              <a:rPr lang="en-US" dirty="0"/>
              <a:t> the path.</a:t>
            </a:r>
          </a:p>
          <a:p>
            <a:pPr lvl="1"/>
            <a:r>
              <a:rPr lang="en-US" dirty="0"/>
              <a:t>Biasing collider path</a:t>
            </a:r>
          </a:p>
          <a:p>
            <a:r>
              <a:rPr lang="en-US" dirty="0"/>
              <a:t>This will introduce bias for estimating the causal effect of E on O.</a:t>
            </a:r>
            <a:endParaRPr lang="en-A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Tree>
    <p:extLst>
      <p:ext uri="{BB962C8B-B14F-4D97-AF65-F5344CB8AC3E}">
        <p14:creationId xmlns:p14="http://schemas.microsoft.com/office/powerpoint/2010/main" val="226860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EEDE-12A4-4C57-B499-DDB4FC21E00E}"/>
              </a:ext>
            </a:extLst>
          </p:cNvPr>
          <p:cNvSpPr>
            <a:spLocks noGrp="1"/>
          </p:cNvSpPr>
          <p:nvPr>
            <p:ph type="title"/>
          </p:nvPr>
        </p:nvSpPr>
        <p:spPr>
          <a:xfrm>
            <a:off x="1371600" y="685800"/>
            <a:ext cx="9262531" cy="1485900"/>
          </a:xfrm>
        </p:spPr>
        <p:txBody>
          <a:bodyPr>
            <a:normAutofit/>
          </a:bodyPr>
          <a:lstStyle/>
          <a:p>
            <a:r>
              <a:rPr lang="en-US" dirty="0"/>
              <a:t>Methods paper in Addiction</a:t>
            </a:r>
          </a:p>
        </p:txBody>
      </p:sp>
      <p:sp>
        <p:nvSpPr>
          <p:cNvPr id="7" name="Content Placeholder 6">
            <a:extLst>
              <a:ext uri="{FF2B5EF4-FFF2-40B4-BE49-F238E27FC236}">
                <a16:creationId xmlns:a16="http://schemas.microsoft.com/office/drawing/2014/main" id="{D3F30092-5DB3-4BD4-9324-CFF02503C1C0}"/>
              </a:ext>
            </a:extLst>
          </p:cNvPr>
          <p:cNvSpPr>
            <a:spLocks noGrp="1"/>
          </p:cNvSpPr>
          <p:nvPr>
            <p:ph idx="1"/>
          </p:nvPr>
        </p:nvSpPr>
        <p:spPr>
          <a:xfrm>
            <a:off x="1371600" y="2286000"/>
            <a:ext cx="3282694" cy="3581400"/>
          </a:xfrm>
        </p:spPr>
        <p:txBody>
          <a:bodyPr>
            <a:normAutofit/>
          </a:bodyPr>
          <a:lstStyle/>
          <a:p>
            <a:r>
              <a:rPr lang="en-US" sz="1900" dirty="0"/>
              <a:t>Potential outcome/ Counterfactual framework</a:t>
            </a:r>
          </a:p>
          <a:p>
            <a:pPr lvl="1"/>
            <a:r>
              <a:rPr lang="en-US" sz="1900" dirty="0">
                <a:solidFill>
                  <a:srgbClr val="FF0000"/>
                </a:solidFill>
              </a:rPr>
              <a:t>Matching</a:t>
            </a:r>
          </a:p>
          <a:p>
            <a:pPr lvl="1"/>
            <a:r>
              <a:rPr lang="en-US" sz="1900" dirty="0">
                <a:solidFill>
                  <a:srgbClr val="FF0000"/>
                </a:solidFill>
              </a:rPr>
              <a:t>Propensity score</a:t>
            </a:r>
          </a:p>
          <a:p>
            <a:pPr lvl="1"/>
            <a:r>
              <a:rPr lang="en-US" sz="1900" dirty="0">
                <a:solidFill>
                  <a:schemeClr val="tx1"/>
                </a:solidFill>
              </a:rPr>
              <a:t>Inverse probability treatment weighting</a:t>
            </a:r>
          </a:p>
          <a:p>
            <a:pPr lvl="1"/>
            <a:r>
              <a:rPr lang="en-US" sz="1900" dirty="0">
                <a:solidFill>
                  <a:schemeClr val="tx1"/>
                </a:solidFill>
              </a:rPr>
              <a:t>Marginal structural model</a:t>
            </a:r>
          </a:p>
          <a:p>
            <a:pPr lvl="1"/>
            <a:r>
              <a:rPr lang="en-US" sz="1900" dirty="0">
                <a:solidFill>
                  <a:srgbClr val="FF0000"/>
                </a:solidFill>
              </a:rPr>
              <a:t>Interrupted time series with controls</a:t>
            </a:r>
          </a:p>
          <a:p>
            <a:endParaRPr lang="en-AU" sz="1900" dirty="0"/>
          </a:p>
        </p:txBody>
      </p:sp>
      <p:pic>
        <p:nvPicPr>
          <p:cNvPr id="4" name="Picture 3">
            <a:extLst>
              <a:ext uri="{FF2B5EF4-FFF2-40B4-BE49-F238E27FC236}">
                <a16:creationId xmlns:a16="http://schemas.microsoft.com/office/drawing/2014/main" id="{26B1E417-4DA2-086C-A6D1-5038868A91D8}"/>
              </a:ext>
            </a:extLst>
          </p:cNvPr>
          <p:cNvPicPr>
            <a:picLocks noChangeAspect="1"/>
          </p:cNvPicPr>
          <p:nvPr/>
        </p:nvPicPr>
        <p:blipFill>
          <a:blip r:embed="rId2"/>
          <a:stretch>
            <a:fillRect/>
          </a:stretch>
        </p:blipFill>
        <p:spPr>
          <a:xfrm>
            <a:off x="4654294" y="2171700"/>
            <a:ext cx="7449590" cy="3048425"/>
          </a:xfrm>
          <a:prstGeom prst="rect">
            <a:avLst/>
          </a:prstGeom>
        </p:spPr>
      </p:pic>
    </p:spTree>
    <p:extLst>
      <p:ext uri="{BB962C8B-B14F-4D97-AF65-F5344CB8AC3E}">
        <p14:creationId xmlns:p14="http://schemas.microsoft.com/office/powerpoint/2010/main" val="1983985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“Controlling” for M in a regression analysis will </a:t>
            </a:r>
            <a:r>
              <a:rPr lang="en-US" b="1" i="1" dirty="0"/>
              <a:t>close</a:t>
            </a:r>
            <a:r>
              <a:rPr lang="en-US" dirty="0"/>
              <a:t> the path.</a:t>
            </a:r>
          </a:p>
          <a:p>
            <a:pPr lvl="1"/>
            <a:r>
              <a:rPr lang="en-US" dirty="0"/>
              <a:t>Block part of the effect from E to O.</a:t>
            </a:r>
          </a:p>
          <a:p>
            <a:r>
              <a:rPr lang="en-US" dirty="0"/>
              <a:t>This will introduce bias for estimating the causal effect of E on O.</a:t>
            </a:r>
            <a:endParaRPr lang="en-A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Tree>
    <p:extLst>
      <p:ext uri="{BB962C8B-B14F-4D97-AF65-F5344CB8AC3E}">
        <p14:creationId xmlns:p14="http://schemas.microsoft.com/office/powerpoint/2010/main" val="1722093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B52C-DF1A-38AF-277C-6EE70864119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6034A87A-6E69-9832-4D92-BF4CEF422710}"/>
              </a:ext>
            </a:extLst>
          </p:cNvPr>
          <p:cNvSpPr>
            <a:spLocks noGrp="1"/>
          </p:cNvSpPr>
          <p:nvPr>
            <p:ph idx="1"/>
          </p:nvPr>
        </p:nvSpPr>
        <p:spPr/>
        <p:txBody>
          <a:bodyPr/>
          <a:lstStyle/>
          <a:p>
            <a:r>
              <a:rPr lang="en-US" dirty="0"/>
              <a:t>Estimating the overall causal effect of E on O.</a:t>
            </a:r>
          </a:p>
          <a:p>
            <a:pPr lvl="1"/>
            <a:r>
              <a:rPr lang="en-US" dirty="0">
                <a:solidFill>
                  <a:srgbClr val="FF0000"/>
                </a:solidFill>
              </a:rPr>
              <a:t>Adjusting for M closes the path E -&gt; M -&gt; O, which is part of the causal impact of E on O</a:t>
            </a:r>
            <a:r>
              <a:rPr lang="en-US" dirty="0"/>
              <a:t> </a:t>
            </a:r>
          </a:p>
          <a:p>
            <a:pPr lvl="2"/>
            <a:r>
              <a:rPr lang="en-US" dirty="0">
                <a:solidFill>
                  <a:srgbClr val="FF0000"/>
                </a:solidFill>
              </a:rPr>
              <a:t>This will lead to a biased estimate!</a:t>
            </a:r>
          </a:p>
          <a:p>
            <a:pPr lvl="1"/>
            <a:r>
              <a:rPr lang="en-US" dirty="0">
                <a:solidFill>
                  <a:srgbClr val="00B0F0"/>
                </a:solidFill>
              </a:rPr>
              <a:t>Adjusting for C closes the path E &lt;- C -&gt; O, which is a biasing backdoor path.</a:t>
            </a:r>
          </a:p>
          <a:p>
            <a:pPr lvl="2"/>
            <a:r>
              <a:rPr lang="en-US" dirty="0">
                <a:solidFill>
                  <a:srgbClr val="00B0F0"/>
                </a:solidFill>
              </a:rPr>
              <a:t>This will remove bias caused by confounding.</a:t>
            </a:r>
          </a:p>
          <a:p>
            <a:pPr lvl="1"/>
            <a:r>
              <a:rPr lang="en-US" dirty="0">
                <a:solidFill>
                  <a:srgbClr val="FF0000"/>
                </a:solidFill>
              </a:rPr>
              <a:t>Adjusting for S opens the path E -&gt; S &lt;- O, which becomes a biasing collider path.</a:t>
            </a:r>
          </a:p>
          <a:p>
            <a:pPr lvl="2"/>
            <a:r>
              <a:rPr lang="en-US" dirty="0">
                <a:solidFill>
                  <a:srgbClr val="FF0000"/>
                </a:solidFill>
              </a:rPr>
              <a:t>This will lead to a biased estimate!</a:t>
            </a:r>
            <a:endParaRPr lang="en-AU" dirty="0">
              <a:solidFill>
                <a:srgbClr val="FF0000"/>
              </a:solidFill>
            </a:endParaRPr>
          </a:p>
          <a:p>
            <a:pPr lvl="1"/>
            <a:endParaRPr lang="en-AU" dirty="0"/>
          </a:p>
          <a:p>
            <a:pPr lvl="2"/>
            <a:endParaRPr lang="en-US" dirty="0"/>
          </a:p>
        </p:txBody>
      </p:sp>
      <p:grpSp>
        <p:nvGrpSpPr>
          <p:cNvPr id="4" name="Group 3">
            <a:extLst>
              <a:ext uri="{FF2B5EF4-FFF2-40B4-BE49-F238E27FC236}">
                <a16:creationId xmlns:a16="http://schemas.microsoft.com/office/drawing/2014/main" id="{84CAED2B-D7A7-AC63-A000-9096FD7F14B8}"/>
              </a:ext>
            </a:extLst>
          </p:cNvPr>
          <p:cNvGrpSpPr/>
          <p:nvPr/>
        </p:nvGrpSpPr>
        <p:grpSpPr>
          <a:xfrm>
            <a:off x="6642847" y="4898719"/>
            <a:ext cx="4087360" cy="1937362"/>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8A1836C-4B86-673A-A7ED-09BABE382E56}"/>
                    </a:ext>
                  </a:extLst>
                </p14:cNvPr>
                <p14:cNvContentPartPr/>
                <p14:nvPr/>
              </p14:nvContentPartPr>
              <p14:xfrm>
                <a:off x="1750424" y="3628317"/>
                <a:ext cx="358560" cy="95400"/>
              </p14:xfrm>
            </p:contentPart>
          </mc:Choice>
          <mc:Fallback xmlns="">
            <p:pic>
              <p:nvPicPr>
                <p:cNvPr id="5" name="Ink 4">
                  <a:extLst>
                    <a:ext uri="{FF2B5EF4-FFF2-40B4-BE49-F238E27FC236}">
                      <a16:creationId xmlns:a16="http://schemas.microsoft.com/office/drawing/2014/main" id="{18A1836C-4B86-673A-A7ED-09BABE382E56}"/>
                    </a:ext>
                  </a:extLst>
                </p:cNvPr>
                <p:cNvPicPr/>
                <p:nvPr/>
              </p:nvPicPr>
              <p:blipFill>
                <a:blip r:embed="rId3"/>
                <a:stretch>
                  <a:fillRect/>
                </a:stretch>
              </p:blipFill>
              <p:spPr>
                <a:xfrm>
                  <a:off x="1735801" y="3614356"/>
                  <a:ext cx="387221" cy="12390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D23ED51-7E45-95A6-49F3-1E6D9E529D35}"/>
                    </a:ext>
                  </a:extLst>
                </p14:cNvPr>
                <p14:cNvContentPartPr/>
                <p14:nvPr/>
              </p14:nvContentPartPr>
              <p14:xfrm>
                <a:off x="1944824" y="3693477"/>
                <a:ext cx="149760" cy="446400"/>
              </p14:xfrm>
            </p:contentPart>
          </mc:Choice>
          <mc:Fallback xmlns="">
            <p:pic>
              <p:nvPicPr>
                <p:cNvPr id="6" name="Ink 5">
                  <a:extLst>
                    <a:ext uri="{FF2B5EF4-FFF2-40B4-BE49-F238E27FC236}">
                      <a16:creationId xmlns:a16="http://schemas.microsoft.com/office/drawing/2014/main" id="{5D23ED51-7E45-95A6-49F3-1E6D9E529D35}"/>
                    </a:ext>
                  </a:extLst>
                </p:cNvPr>
                <p:cNvPicPr/>
                <p:nvPr/>
              </p:nvPicPr>
              <p:blipFill>
                <a:blip r:embed="rId5"/>
                <a:stretch>
                  <a:fillRect/>
                </a:stretch>
              </p:blipFill>
              <p:spPr>
                <a:xfrm>
                  <a:off x="1930199" y="3678851"/>
                  <a:ext cx="178425" cy="47506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9C99A99-0D30-DA53-F2D2-19F16B6D8243}"/>
                    </a:ext>
                  </a:extLst>
                </p14:cNvPr>
                <p14:cNvContentPartPr/>
                <p14:nvPr/>
              </p14:nvContentPartPr>
              <p14:xfrm>
                <a:off x="2003144" y="3886437"/>
                <a:ext cx="136440" cy="42120"/>
              </p14:xfrm>
            </p:contentPart>
          </mc:Choice>
          <mc:Fallback xmlns="">
            <p:pic>
              <p:nvPicPr>
                <p:cNvPr id="7" name="Ink 6">
                  <a:extLst>
                    <a:ext uri="{FF2B5EF4-FFF2-40B4-BE49-F238E27FC236}">
                      <a16:creationId xmlns:a16="http://schemas.microsoft.com/office/drawing/2014/main" id="{B9C99A99-0D30-DA53-F2D2-19F16B6D8243}"/>
                    </a:ext>
                  </a:extLst>
                </p:cNvPr>
                <p:cNvPicPr/>
                <p:nvPr/>
              </p:nvPicPr>
              <p:blipFill>
                <a:blip r:embed="rId7"/>
                <a:stretch>
                  <a:fillRect/>
                </a:stretch>
              </p:blipFill>
              <p:spPr>
                <a:xfrm>
                  <a:off x="1988505" y="3871812"/>
                  <a:ext cx="165133" cy="7078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722EDA1-6CF2-60DB-2E5B-97995559CBC6}"/>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8722EDA1-6CF2-60DB-2E5B-97995559CBC6}"/>
                    </a:ext>
                  </a:extLst>
                </p:cNvPr>
                <p:cNvPicPr/>
                <p:nvPr/>
              </p:nvPicPr>
              <p:blipFill>
                <a:blip r:embed="rId9"/>
                <a:stretch>
                  <a:fillRect/>
                </a:stretch>
              </p:blipFill>
              <p:spPr>
                <a:xfrm>
                  <a:off x="2523836" y="2663148"/>
                  <a:ext cx="1421871" cy="83472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97FF6B9-798F-047B-0BC7-DA3F640E00AA}"/>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D97FF6B9-798F-047B-0BC7-DA3F640E00AA}"/>
                    </a:ext>
                  </a:extLst>
                </p:cNvPr>
                <p:cNvPicPr/>
                <p:nvPr/>
              </p:nvPicPr>
              <p:blipFill>
                <a:blip r:embed="rId11"/>
                <a:stretch>
                  <a:fillRect/>
                </a:stretch>
              </p:blipFill>
              <p:spPr>
                <a:xfrm>
                  <a:off x="3775212" y="2552084"/>
                  <a:ext cx="336080" cy="19204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C428C95-BA9A-1FA7-5858-33D840471E55}"/>
                    </a:ext>
                  </a:extLst>
                </p14:cNvPr>
                <p14:cNvContentPartPr/>
                <p14:nvPr/>
              </p14:nvContentPartPr>
              <p14:xfrm>
                <a:off x="4646264" y="2243757"/>
                <a:ext cx="101880" cy="232200"/>
              </p14:xfrm>
            </p:contentPart>
          </mc:Choice>
          <mc:Fallback xmlns="">
            <p:pic>
              <p:nvPicPr>
                <p:cNvPr id="10" name="Ink 9">
                  <a:extLst>
                    <a:ext uri="{FF2B5EF4-FFF2-40B4-BE49-F238E27FC236}">
                      <a16:creationId xmlns:a16="http://schemas.microsoft.com/office/drawing/2014/main" id="{BC428C95-BA9A-1FA7-5858-33D840471E55}"/>
                    </a:ext>
                  </a:extLst>
                </p:cNvPr>
                <p:cNvPicPr/>
                <p:nvPr/>
              </p:nvPicPr>
              <p:blipFill>
                <a:blip r:embed="rId13"/>
                <a:stretch>
                  <a:fillRect/>
                </a:stretch>
              </p:blipFill>
              <p:spPr>
                <a:xfrm>
                  <a:off x="4631626" y="2229135"/>
                  <a:ext cx="130570" cy="26085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73F45E5-7AB8-E2A8-A688-79D6644C53F3}"/>
                    </a:ext>
                  </a:extLst>
                </p14:cNvPr>
                <p14:cNvContentPartPr/>
                <p14:nvPr/>
              </p14:nvContentPartPr>
              <p14:xfrm>
                <a:off x="4804304" y="2068437"/>
                <a:ext cx="531000" cy="310680"/>
              </p14:xfrm>
            </p:contentPart>
          </mc:Choice>
          <mc:Fallback xmlns="">
            <p:pic>
              <p:nvPicPr>
                <p:cNvPr id="11" name="Ink 10">
                  <a:extLst>
                    <a:ext uri="{FF2B5EF4-FFF2-40B4-BE49-F238E27FC236}">
                      <a16:creationId xmlns:a16="http://schemas.microsoft.com/office/drawing/2014/main" id="{973F45E5-7AB8-E2A8-A688-79D6644C53F3}"/>
                    </a:ext>
                  </a:extLst>
                </p:cNvPr>
                <p:cNvPicPr/>
                <p:nvPr/>
              </p:nvPicPr>
              <p:blipFill>
                <a:blip r:embed="rId15"/>
                <a:stretch>
                  <a:fillRect/>
                </a:stretch>
              </p:blipFill>
              <p:spPr>
                <a:xfrm>
                  <a:off x="4790269" y="2053837"/>
                  <a:ext cx="559655" cy="33929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AA8C4F57-5405-47A3-3215-5B7D542D1B28}"/>
                    </a:ext>
                  </a:extLst>
                </p14:cNvPr>
                <p14:cNvContentPartPr/>
                <p14:nvPr/>
              </p14:nvContentPartPr>
              <p14:xfrm>
                <a:off x="5865224" y="2502597"/>
                <a:ext cx="3164400" cy="1165320"/>
              </p14:xfrm>
            </p:contentPart>
          </mc:Choice>
          <mc:Fallback xmlns="">
            <p:pic>
              <p:nvPicPr>
                <p:cNvPr id="12" name="Ink 11">
                  <a:extLst>
                    <a:ext uri="{FF2B5EF4-FFF2-40B4-BE49-F238E27FC236}">
                      <a16:creationId xmlns:a16="http://schemas.microsoft.com/office/drawing/2014/main" id="{AA8C4F57-5405-47A3-3215-5B7D542D1B28}"/>
                    </a:ext>
                  </a:extLst>
                </p:cNvPr>
                <p:cNvPicPr/>
                <p:nvPr/>
              </p:nvPicPr>
              <p:blipFill>
                <a:blip r:embed="rId17"/>
                <a:stretch>
                  <a:fillRect/>
                </a:stretch>
              </p:blipFill>
              <p:spPr>
                <a:xfrm>
                  <a:off x="5850596" y="2487972"/>
                  <a:ext cx="3193072" cy="119398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E01F253-CDC3-1B81-A2B0-CF8B85000ABE}"/>
                    </a:ext>
                  </a:extLst>
                </p14:cNvPr>
                <p14:cNvContentPartPr/>
                <p14:nvPr/>
              </p14:nvContentPartPr>
              <p14:xfrm>
                <a:off x="8638664" y="3471717"/>
                <a:ext cx="445680" cy="146880"/>
              </p14:xfrm>
            </p:contentPart>
          </mc:Choice>
          <mc:Fallback xmlns="">
            <p:pic>
              <p:nvPicPr>
                <p:cNvPr id="13" name="Ink 12">
                  <a:extLst>
                    <a:ext uri="{FF2B5EF4-FFF2-40B4-BE49-F238E27FC236}">
                      <a16:creationId xmlns:a16="http://schemas.microsoft.com/office/drawing/2014/main" id="{1E01F253-CDC3-1B81-A2B0-CF8B85000ABE}"/>
                    </a:ext>
                  </a:extLst>
                </p:cNvPr>
                <p:cNvPicPr/>
                <p:nvPr/>
              </p:nvPicPr>
              <p:blipFill>
                <a:blip r:embed="rId19"/>
                <a:stretch>
                  <a:fillRect/>
                </a:stretch>
              </p:blipFill>
              <p:spPr>
                <a:xfrm>
                  <a:off x="8624042" y="3457088"/>
                  <a:ext cx="474339" cy="17555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B077D80-1800-77DD-F6B4-B998C7763464}"/>
                    </a:ext>
                  </a:extLst>
                </p14:cNvPr>
                <p14:cNvContentPartPr/>
                <p14:nvPr/>
              </p14:nvContentPartPr>
              <p14:xfrm>
                <a:off x="9098024" y="3679437"/>
                <a:ext cx="437400" cy="296640"/>
              </p14:xfrm>
            </p:contentPart>
          </mc:Choice>
          <mc:Fallback xmlns="">
            <p:pic>
              <p:nvPicPr>
                <p:cNvPr id="14" name="Ink 13">
                  <a:extLst>
                    <a:ext uri="{FF2B5EF4-FFF2-40B4-BE49-F238E27FC236}">
                      <a16:creationId xmlns:a16="http://schemas.microsoft.com/office/drawing/2014/main" id="{EB077D80-1800-77DD-F6B4-B998C7763464}"/>
                    </a:ext>
                  </a:extLst>
                </p:cNvPr>
                <p:cNvPicPr/>
                <p:nvPr/>
              </p:nvPicPr>
              <p:blipFill>
                <a:blip r:embed="rId21"/>
                <a:stretch>
                  <a:fillRect/>
                </a:stretch>
              </p:blipFill>
              <p:spPr>
                <a:xfrm>
                  <a:off x="9083385" y="3664839"/>
                  <a:ext cx="466092" cy="32525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6294F4B-970C-D517-D33C-0AEC8E92FA57}"/>
                    </a:ext>
                  </a:extLst>
                </p14:cNvPr>
                <p14:cNvContentPartPr/>
                <p14:nvPr/>
              </p14:nvContentPartPr>
              <p14:xfrm>
                <a:off x="2641064" y="3193797"/>
                <a:ext cx="5740200" cy="657000"/>
              </p14:xfrm>
            </p:contentPart>
          </mc:Choice>
          <mc:Fallback xmlns="">
            <p:pic>
              <p:nvPicPr>
                <p:cNvPr id="15" name="Ink 14">
                  <a:extLst>
                    <a:ext uri="{FF2B5EF4-FFF2-40B4-BE49-F238E27FC236}">
                      <a16:creationId xmlns:a16="http://schemas.microsoft.com/office/drawing/2014/main" id="{66294F4B-970C-D517-D33C-0AEC8E92FA57}"/>
                    </a:ext>
                  </a:extLst>
                </p:cNvPr>
                <p:cNvPicPr/>
                <p:nvPr/>
              </p:nvPicPr>
              <p:blipFill>
                <a:blip r:embed="rId23"/>
                <a:stretch>
                  <a:fillRect/>
                </a:stretch>
              </p:blipFill>
              <p:spPr>
                <a:xfrm>
                  <a:off x="2626434" y="3179171"/>
                  <a:ext cx="5768875" cy="68566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3FAB7756-2B1A-3A15-E26F-1F92F7CF0A9D}"/>
                    </a:ext>
                  </a:extLst>
                </p14:cNvPr>
                <p14:cNvContentPartPr/>
                <p14:nvPr/>
              </p14:nvContentPartPr>
              <p14:xfrm>
                <a:off x="8169944" y="3694917"/>
                <a:ext cx="268200" cy="149400"/>
              </p14:xfrm>
            </p:contentPart>
          </mc:Choice>
          <mc:Fallback xmlns="">
            <p:pic>
              <p:nvPicPr>
                <p:cNvPr id="16" name="Ink 15">
                  <a:extLst>
                    <a:ext uri="{FF2B5EF4-FFF2-40B4-BE49-F238E27FC236}">
                      <a16:creationId xmlns:a16="http://schemas.microsoft.com/office/drawing/2014/main" id="{3FAB7756-2B1A-3A15-E26F-1F92F7CF0A9D}"/>
                    </a:ext>
                  </a:extLst>
                </p:cNvPr>
                <p:cNvPicPr/>
                <p:nvPr/>
              </p:nvPicPr>
              <p:blipFill>
                <a:blip r:embed="rId25"/>
                <a:stretch>
                  <a:fillRect/>
                </a:stretch>
              </p:blipFill>
              <p:spPr>
                <a:xfrm>
                  <a:off x="8155336" y="3680327"/>
                  <a:ext cx="296831" cy="17799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76BBD845-7445-11FC-2B52-9A9095758C38}"/>
                    </a:ext>
                  </a:extLst>
                </p14:cNvPr>
                <p14:cNvContentPartPr/>
                <p14:nvPr/>
              </p14:nvContentPartPr>
              <p14:xfrm>
                <a:off x="5209664" y="4607517"/>
                <a:ext cx="380160" cy="391320"/>
              </p14:xfrm>
            </p:contentPart>
          </mc:Choice>
          <mc:Fallback xmlns="">
            <p:pic>
              <p:nvPicPr>
                <p:cNvPr id="17" name="Ink 16">
                  <a:extLst>
                    <a:ext uri="{FF2B5EF4-FFF2-40B4-BE49-F238E27FC236}">
                      <a16:creationId xmlns:a16="http://schemas.microsoft.com/office/drawing/2014/main" id="{76BBD845-7445-11FC-2B52-9A9095758C38}"/>
                    </a:ext>
                  </a:extLst>
                </p:cNvPr>
                <p:cNvPicPr/>
                <p:nvPr/>
              </p:nvPicPr>
              <p:blipFill>
                <a:blip r:embed="rId27"/>
                <a:stretch>
                  <a:fillRect/>
                </a:stretch>
              </p:blipFill>
              <p:spPr>
                <a:xfrm>
                  <a:off x="5195627" y="4592894"/>
                  <a:ext cx="408818" cy="41998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635002AD-72E4-5A41-E73D-12418FAFFF32}"/>
                    </a:ext>
                  </a:extLst>
                </p14:cNvPr>
                <p14:cNvContentPartPr/>
                <p14:nvPr/>
              </p14:nvContentPartPr>
              <p14:xfrm>
                <a:off x="2714144" y="4259037"/>
                <a:ext cx="165960" cy="121680"/>
              </p14:xfrm>
            </p:contentPart>
          </mc:Choice>
          <mc:Fallback xmlns="">
            <p:pic>
              <p:nvPicPr>
                <p:cNvPr id="18" name="Ink 17">
                  <a:extLst>
                    <a:ext uri="{FF2B5EF4-FFF2-40B4-BE49-F238E27FC236}">
                      <a16:creationId xmlns:a16="http://schemas.microsoft.com/office/drawing/2014/main" id="{635002AD-72E4-5A41-E73D-12418FAFFF32}"/>
                    </a:ext>
                  </a:extLst>
                </p:cNvPr>
                <p:cNvPicPr/>
                <p:nvPr/>
              </p:nvPicPr>
              <p:blipFill>
                <a:blip r:embed="rId29"/>
                <a:stretch>
                  <a:fillRect/>
                </a:stretch>
              </p:blipFill>
              <p:spPr>
                <a:xfrm>
                  <a:off x="2699535" y="4244412"/>
                  <a:ext cx="194594" cy="15034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44AA8E36-5242-9A1C-1EDE-7BAE88D8A466}"/>
                    </a:ext>
                  </a:extLst>
                </p14:cNvPr>
                <p14:cNvContentPartPr/>
                <p14:nvPr/>
              </p14:nvContentPartPr>
              <p14:xfrm>
                <a:off x="2797664" y="4284957"/>
                <a:ext cx="97560" cy="52200"/>
              </p14:xfrm>
            </p:contentPart>
          </mc:Choice>
          <mc:Fallback xmlns="">
            <p:pic>
              <p:nvPicPr>
                <p:cNvPr id="19" name="Ink 18">
                  <a:extLst>
                    <a:ext uri="{FF2B5EF4-FFF2-40B4-BE49-F238E27FC236}">
                      <a16:creationId xmlns:a16="http://schemas.microsoft.com/office/drawing/2014/main" id="{44AA8E36-5242-9A1C-1EDE-7BAE88D8A466}"/>
                    </a:ext>
                  </a:extLst>
                </p:cNvPr>
                <p:cNvPicPr/>
                <p:nvPr/>
              </p:nvPicPr>
              <p:blipFill>
                <a:blip r:embed="rId31"/>
                <a:stretch>
                  <a:fillRect/>
                </a:stretch>
              </p:blipFill>
              <p:spPr>
                <a:xfrm>
                  <a:off x="2783643" y="4271037"/>
                  <a:ext cx="126185" cy="806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2BFC4E2-8A08-DDBD-5BD5-80CF255EB622}"/>
                    </a:ext>
                  </a:extLst>
                </p14:cNvPr>
                <p14:cNvContentPartPr/>
                <p14:nvPr/>
              </p14:nvContentPartPr>
              <p14:xfrm>
                <a:off x="2803064" y="4351917"/>
                <a:ext cx="2026080" cy="349560"/>
              </p14:xfrm>
            </p:contentPart>
          </mc:Choice>
          <mc:Fallback xmlns="">
            <p:pic>
              <p:nvPicPr>
                <p:cNvPr id="20" name="Ink 19">
                  <a:extLst>
                    <a:ext uri="{FF2B5EF4-FFF2-40B4-BE49-F238E27FC236}">
                      <a16:creationId xmlns:a16="http://schemas.microsoft.com/office/drawing/2014/main" id="{A2BFC4E2-8A08-DDBD-5BD5-80CF255EB622}"/>
                    </a:ext>
                  </a:extLst>
                </p:cNvPr>
                <p:cNvPicPr/>
                <p:nvPr/>
              </p:nvPicPr>
              <p:blipFill>
                <a:blip r:embed="rId33"/>
                <a:stretch>
                  <a:fillRect/>
                </a:stretch>
              </p:blipFill>
              <p:spPr>
                <a:xfrm>
                  <a:off x="2788433" y="4337303"/>
                  <a:ext cx="2054756" cy="37820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D9FE16A-D522-EC44-7840-F7D833E9B336}"/>
                    </a:ext>
                  </a:extLst>
                </p14:cNvPr>
                <p14:cNvContentPartPr/>
                <p14:nvPr/>
              </p14:nvContentPartPr>
              <p14:xfrm>
                <a:off x="5997704" y="4067157"/>
                <a:ext cx="2674440" cy="703440"/>
              </p14:xfrm>
            </p:contentPart>
          </mc:Choice>
          <mc:Fallback xmlns="">
            <p:pic>
              <p:nvPicPr>
                <p:cNvPr id="21" name="Ink 20">
                  <a:extLst>
                    <a:ext uri="{FF2B5EF4-FFF2-40B4-BE49-F238E27FC236}">
                      <a16:creationId xmlns:a16="http://schemas.microsoft.com/office/drawing/2014/main" id="{9D9FE16A-D522-EC44-7840-F7D833E9B336}"/>
                    </a:ext>
                  </a:extLst>
                </p:cNvPr>
                <p:cNvPicPr/>
                <p:nvPr/>
              </p:nvPicPr>
              <p:blipFill>
                <a:blip r:embed="rId35"/>
                <a:stretch>
                  <a:fillRect/>
                </a:stretch>
              </p:blipFill>
              <p:spPr>
                <a:xfrm>
                  <a:off x="5983074" y="4052526"/>
                  <a:ext cx="2703116" cy="732116"/>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241C1944-0CF3-7665-B88C-47F7C95CBF44}"/>
                    </a:ext>
                  </a:extLst>
                </p14:cNvPr>
                <p14:cNvContentPartPr/>
                <p14:nvPr/>
              </p14:nvContentPartPr>
              <p14:xfrm>
                <a:off x="8428064" y="4054557"/>
                <a:ext cx="150480" cy="102600"/>
              </p14:xfrm>
            </p:contentPart>
          </mc:Choice>
          <mc:Fallback xmlns="">
            <p:pic>
              <p:nvPicPr>
                <p:cNvPr id="22" name="Ink 21">
                  <a:extLst>
                    <a:ext uri="{FF2B5EF4-FFF2-40B4-BE49-F238E27FC236}">
                      <a16:creationId xmlns:a16="http://schemas.microsoft.com/office/drawing/2014/main" id="{241C1944-0CF3-7665-B88C-47F7C95CBF44}"/>
                    </a:ext>
                  </a:extLst>
                </p:cNvPr>
                <p:cNvPicPr/>
                <p:nvPr/>
              </p:nvPicPr>
              <p:blipFill>
                <a:blip r:embed="rId37"/>
                <a:stretch>
                  <a:fillRect/>
                </a:stretch>
              </p:blipFill>
              <p:spPr>
                <a:xfrm>
                  <a:off x="8413426" y="4039983"/>
                  <a:ext cx="179171" cy="13116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353B51AB-75BF-0879-FA9B-576450AC8B51}"/>
                    </a:ext>
                  </a:extLst>
                </p14:cNvPr>
                <p14:cNvContentPartPr/>
                <p14:nvPr/>
              </p14:nvContentPartPr>
              <p14:xfrm>
                <a:off x="8391704" y="3989757"/>
                <a:ext cx="248040" cy="174240"/>
              </p14:xfrm>
            </p:contentPart>
          </mc:Choice>
          <mc:Fallback xmlns="">
            <p:pic>
              <p:nvPicPr>
                <p:cNvPr id="23" name="Ink 22">
                  <a:extLst>
                    <a:ext uri="{FF2B5EF4-FFF2-40B4-BE49-F238E27FC236}">
                      <a16:creationId xmlns:a16="http://schemas.microsoft.com/office/drawing/2014/main" id="{353B51AB-75BF-0879-FA9B-576450AC8B51}"/>
                    </a:ext>
                  </a:extLst>
                </p:cNvPr>
                <p:cNvPicPr/>
                <p:nvPr/>
              </p:nvPicPr>
              <p:blipFill>
                <a:blip r:embed="rId39"/>
                <a:stretch>
                  <a:fillRect/>
                </a:stretch>
              </p:blipFill>
              <p:spPr>
                <a:xfrm>
                  <a:off x="8377664" y="3975140"/>
                  <a:ext cx="276705" cy="20289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2508E3F6-83DE-A268-D7A7-E2E34F75EFCD}"/>
                    </a:ext>
                  </a:extLst>
                </p14:cNvPr>
                <p14:cNvContentPartPr/>
                <p14:nvPr/>
              </p14:nvContentPartPr>
              <p14:xfrm>
                <a:off x="2357384" y="4481517"/>
                <a:ext cx="2461680" cy="1004760"/>
              </p14:xfrm>
            </p:contentPart>
          </mc:Choice>
          <mc:Fallback xmlns="">
            <p:pic>
              <p:nvPicPr>
                <p:cNvPr id="24" name="Ink 23">
                  <a:extLst>
                    <a:ext uri="{FF2B5EF4-FFF2-40B4-BE49-F238E27FC236}">
                      <a16:creationId xmlns:a16="http://schemas.microsoft.com/office/drawing/2014/main" id="{2508E3F6-83DE-A268-D7A7-E2E34F75EFCD}"/>
                    </a:ext>
                  </a:extLst>
                </p:cNvPr>
                <p:cNvPicPr/>
                <p:nvPr/>
              </p:nvPicPr>
              <p:blipFill>
                <a:blip r:embed="rId41"/>
                <a:stretch>
                  <a:fillRect/>
                </a:stretch>
              </p:blipFill>
              <p:spPr>
                <a:xfrm>
                  <a:off x="2342756" y="4466887"/>
                  <a:ext cx="2490352" cy="1033434"/>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9DFD0AC-1A5A-841B-B5DE-0FABA0E3841D}"/>
                    </a:ext>
                  </a:extLst>
                </p14:cNvPr>
                <p14:cNvContentPartPr/>
                <p14:nvPr/>
              </p14:nvContentPartPr>
              <p14:xfrm>
                <a:off x="4590104" y="5359917"/>
                <a:ext cx="212760" cy="126720"/>
              </p14:xfrm>
            </p:contentPart>
          </mc:Choice>
          <mc:Fallback xmlns="">
            <p:pic>
              <p:nvPicPr>
                <p:cNvPr id="25" name="Ink 24">
                  <a:extLst>
                    <a:ext uri="{FF2B5EF4-FFF2-40B4-BE49-F238E27FC236}">
                      <a16:creationId xmlns:a16="http://schemas.microsoft.com/office/drawing/2014/main" id="{F9DFD0AC-1A5A-841B-B5DE-0FABA0E3841D}"/>
                    </a:ext>
                  </a:extLst>
                </p:cNvPr>
                <p:cNvPicPr/>
                <p:nvPr/>
              </p:nvPicPr>
              <p:blipFill>
                <a:blip r:embed="rId43"/>
                <a:stretch>
                  <a:fillRect/>
                </a:stretch>
              </p:blipFill>
              <p:spPr>
                <a:xfrm>
                  <a:off x="4575491" y="5345318"/>
                  <a:ext cx="241401" cy="155334"/>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22E29783-FF3F-124A-4783-299EF6AFFEA3}"/>
                    </a:ext>
                  </a:extLst>
                </p14:cNvPr>
                <p14:cNvContentPartPr/>
                <p14:nvPr/>
              </p14:nvContentPartPr>
              <p14:xfrm>
                <a:off x="5362304" y="5322837"/>
                <a:ext cx="335160" cy="435600"/>
              </p14:xfrm>
            </p:contentPart>
          </mc:Choice>
          <mc:Fallback xmlns="">
            <p:pic>
              <p:nvPicPr>
                <p:cNvPr id="26" name="Ink 25">
                  <a:extLst>
                    <a:ext uri="{FF2B5EF4-FFF2-40B4-BE49-F238E27FC236}">
                      <a16:creationId xmlns:a16="http://schemas.microsoft.com/office/drawing/2014/main" id="{22E29783-FF3F-124A-4783-299EF6AFFEA3}"/>
                    </a:ext>
                  </a:extLst>
                </p:cNvPr>
                <p:cNvPicPr/>
                <p:nvPr/>
              </p:nvPicPr>
              <p:blipFill>
                <a:blip r:embed="rId45"/>
                <a:stretch>
                  <a:fillRect/>
                </a:stretch>
              </p:blipFill>
              <p:spPr>
                <a:xfrm>
                  <a:off x="5348266" y="5308220"/>
                  <a:ext cx="363821" cy="46425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EB811A7A-70E8-9C58-DDE3-75C2610152E6}"/>
                    </a:ext>
                  </a:extLst>
                </p14:cNvPr>
                <p14:cNvContentPartPr/>
                <p14:nvPr/>
              </p14:nvContentPartPr>
              <p14:xfrm>
                <a:off x="6143504" y="5287557"/>
                <a:ext cx="129240" cy="191160"/>
              </p14:xfrm>
            </p:contentPart>
          </mc:Choice>
          <mc:Fallback xmlns="">
            <p:pic>
              <p:nvPicPr>
                <p:cNvPr id="27" name="Ink 26">
                  <a:extLst>
                    <a:ext uri="{FF2B5EF4-FFF2-40B4-BE49-F238E27FC236}">
                      <a16:creationId xmlns:a16="http://schemas.microsoft.com/office/drawing/2014/main" id="{EB811A7A-70E8-9C58-DDE3-75C2610152E6}"/>
                    </a:ext>
                  </a:extLst>
                </p:cNvPr>
                <p:cNvPicPr/>
                <p:nvPr/>
              </p:nvPicPr>
              <p:blipFill>
                <a:blip r:embed="rId47"/>
                <a:stretch>
                  <a:fillRect/>
                </a:stretch>
              </p:blipFill>
              <p:spPr>
                <a:xfrm>
                  <a:off x="6128884" y="5273527"/>
                  <a:ext cx="157895" cy="219805"/>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61B7C5EF-F314-E8F0-399F-4DEA2C1E2AE5}"/>
                    </a:ext>
                  </a:extLst>
                </p14:cNvPr>
                <p14:cNvContentPartPr/>
                <p14:nvPr/>
              </p14:nvContentPartPr>
              <p14:xfrm>
                <a:off x="6286424" y="4358397"/>
                <a:ext cx="2404800" cy="1044000"/>
              </p14:xfrm>
            </p:contentPart>
          </mc:Choice>
          <mc:Fallback xmlns="">
            <p:pic>
              <p:nvPicPr>
                <p:cNvPr id="28" name="Ink 27">
                  <a:extLst>
                    <a:ext uri="{FF2B5EF4-FFF2-40B4-BE49-F238E27FC236}">
                      <a16:creationId xmlns:a16="http://schemas.microsoft.com/office/drawing/2014/main" id="{61B7C5EF-F314-E8F0-399F-4DEA2C1E2AE5}"/>
                    </a:ext>
                  </a:extLst>
                </p:cNvPr>
                <p:cNvPicPr/>
                <p:nvPr/>
              </p:nvPicPr>
              <p:blipFill>
                <a:blip r:embed="rId49"/>
                <a:stretch>
                  <a:fillRect/>
                </a:stretch>
              </p:blipFill>
              <p:spPr>
                <a:xfrm>
                  <a:off x="6271796" y="4343767"/>
                  <a:ext cx="2433470" cy="1072675"/>
                </a:xfrm>
                <a:prstGeom prst="rect">
                  <a:avLst/>
                </a:prstGeom>
              </p:spPr>
            </p:pic>
          </mc:Fallback>
        </mc:AlternateContent>
      </p:grpSp>
    </p:spTree>
    <p:extLst>
      <p:ext uri="{BB962C8B-B14F-4D97-AF65-F5344CB8AC3E}">
        <p14:creationId xmlns:p14="http://schemas.microsoft.com/office/powerpoint/2010/main" val="1796268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B9FC-B800-37E5-A329-32DA5F44195C}"/>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1E990D3E-E3EC-0535-EC55-F2386A4F8E4D}"/>
              </a:ext>
            </a:extLst>
          </p:cNvPr>
          <p:cNvSpPr>
            <a:spLocks noGrp="1"/>
          </p:cNvSpPr>
          <p:nvPr>
            <p:ph idx="1"/>
          </p:nvPr>
        </p:nvSpPr>
        <p:spPr/>
        <p:txBody>
          <a:bodyPr/>
          <a:lstStyle/>
          <a:p>
            <a:r>
              <a:rPr lang="en-US" dirty="0"/>
              <a:t>A path can contain many variables!</a:t>
            </a:r>
          </a:p>
          <a:p>
            <a:r>
              <a:rPr lang="en-US" dirty="0"/>
              <a:t>A &lt;- B &lt;- C -&gt; D &lt;- E -&gt; F -&gt; G &lt;- H -&gt; I -&gt; J</a:t>
            </a:r>
          </a:p>
          <a:p>
            <a:pPr lvl="1"/>
            <a:r>
              <a:rPr lang="en-US" dirty="0"/>
              <a:t>Is this path open?</a:t>
            </a:r>
          </a:p>
          <a:p>
            <a:pPr lvl="1"/>
            <a:r>
              <a:rPr lang="en-US" dirty="0"/>
              <a:t>If not, how to open this path?</a:t>
            </a:r>
          </a:p>
          <a:p>
            <a:pPr lvl="1"/>
            <a:r>
              <a:rPr lang="en-US" dirty="0"/>
              <a:t>Can we close a path after opening it?</a:t>
            </a:r>
            <a:endParaRPr lang="en-AU" dirty="0"/>
          </a:p>
        </p:txBody>
      </p:sp>
    </p:spTree>
    <p:extLst>
      <p:ext uri="{BB962C8B-B14F-4D97-AF65-F5344CB8AC3E}">
        <p14:creationId xmlns:p14="http://schemas.microsoft.com/office/powerpoint/2010/main" val="2608694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8933-0A40-3771-F01C-2743FF74E468}"/>
              </a:ext>
            </a:extLst>
          </p:cNvPr>
          <p:cNvSpPr>
            <a:spLocks noGrp="1"/>
          </p:cNvSpPr>
          <p:nvPr>
            <p:ph type="title"/>
          </p:nvPr>
        </p:nvSpPr>
        <p:spPr/>
        <p:txBody>
          <a:bodyPr/>
          <a:lstStyle/>
          <a:p>
            <a:r>
              <a:rPr lang="en-US" dirty="0"/>
              <a:t>De-confounding </a:t>
            </a:r>
            <a:endParaRPr lang="en-AU" dirty="0"/>
          </a:p>
        </p:txBody>
      </p:sp>
      <p:sp>
        <p:nvSpPr>
          <p:cNvPr id="3" name="Content Placeholder 2">
            <a:extLst>
              <a:ext uri="{FF2B5EF4-FFF2-40B4-BE49-F238E27FC236}">
                <a16:creationId xmlns:a16="http://schemas.microsoft.com/office/drawing/2014/main" id="{F7ABC228-0842-1F55-CB28-FE945505A517}"/>
              </a:ext>
            </a:extLst>
          </p:cNvPr>
          <p:cNvSpPr>
            <a:spLocks noGrp="1"/>
          </p:cNvSpPr>
          <p:nvPr>
            <p:ph idx="1"/>
          </p:nvPr>
        </p:nvSpPr>
        <p:spPr/>
        <p:txBody>
          <a:bodyPr/>
          <a:lstStyle/>
          <a:p>
            <a:r>
              <a:rPr lang="en-US" dirty="0"/>
              <a:t>Rule 1.</a:t>
            </a:r>
          </a:p>
          <a:p>
            <a:pPr lvl="1"/>
            <a:r>
              <a:rPr lang="en-US" dirty="0"/>
              <a:t>A -&gt; B -&gt; C, controlling for B close the path (B is a mediator)</a:t>
            </a:r>
          </a:p>
          <a:p>
            <a:r>
              <a:rPr lang="en-US" dirty="0"/>
              <a:t>Rule 2.</a:t>
            </a:r>
          </a:p>
          <a:p>
            <a:pPr lvl="1"/>
            <a:r>
              <a:rPr lang="en-US" dirty="0"/>
              <a:t>A &lt;- B -&gt; C, controlling for B close the path (B is a confounder)</a:t>
            </a:r>
          </a:p>
          <a:p>
            <a:r>
              <a:rPr lang="en-US" dirty="0"/>
              <a:t>Rule 3.</a:t>
            </a:r>
          </a:p>
          <a:p>
            <a:pPr lvl="1"/>
            <a:r>
              <a:rPr lang="en-US" dirty="0"/>
              <a:t>A -&gt; B &lt;- C, controlling for B open the path (B is a collider)</a:t>
            </a:r>
          </a:p>
          <a:p>
            <a:pPr lvl="1"/>
            <a:endParaRPr lang="en-US" dirty="0"/>
          </a:p>
          <a:p>
            <a:pPr lvl="1"/>
            <a:endParaRPr lang="en-US" dirty="0"/>
          </a:p>
        </p:txBody>
      </p:sp>
    </p:spTree>
    <p:extLst>
      <p:ext uri="{BB962C8B-B14F-4D97-AF65-F5344CB8AC3E}">
        <p14:creationId xmlns:p14="http://schemas.microsoft.com/office/powerpoint/2010/main" val="1178987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ADA9-DE58-E814-D090-40A7BB11C45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FF606661-59C6-4D12-ABA6-D40F2C14ED4D}"/>
              </a:ext>
            </a:extLst>
          </p:cNvPr>
          <p:cNvSpPr>
            <a:spLocks noGrp="1"/>
          </p:cNvSpPr>
          <p:nvPr>
            <p:ph idx="1"/>
          </p:nvPr>
        </p:nvSpPr>
        <p:spPr/>
        <p:txBody>
          <a:bodyPr/>
          <a:lstStyle/>
          <a:p>
            <a:r>
              <a:rPr lang="en-US" dirty="0"/>
              <a:t>Rule 4. Controlling for descendants (proxies) of a variable is like partially controlling for the variable itself.</a:t>
            </a:r>
          </a:p>
          <a:p>
            <a:pPr lvl="1"/>
            <a:r>
              <a:rPr lang="en-US" dirty="0"/>
              <a:t>Controlling for a descendant of a mediator partially close a path</a:t>
            </a:r>
          </a:p>
          <a:p>
            <a:pPr lvl="1"/>
            <a:r>
              <a:rPr lang="en-US" dirty="0"/>
              <a:t>Controlling for a descendant of a collider partially open a path</a:t>
            </a:r>
            <a:endParaRPr lang="en-AU" dirty="0"/>
          </a:p>
        </p:txBody>
      </p:sp>
    </p:spTree>
    <p:extLst>
      <p:ext uri="{BB962C8B-B14F-4D97-AF65-F5344CB8AC3E}">
        <p14:creationId xmlns:p14="http://schemas.microsoft.com/office/powerpoint/2010/main" val="29182178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3B83-A052-36F3-A157-E599E448CEB4}"/>
              </a:ext>
            </a:extLst>
          </p:cNvPr>
          <p:cNvSpPr>
            <a:spLocks noGrp="1"/>
          </p:cNvSpPr>
          <p:nvPr>
            <p:ph type="title"/>
          </p:nvPr>
        </p:nvSpPr>
        <p:spPr/>
        <p:txBody>
          <a:bodyPr/>
          <a:lstStyle/>
          <a:p>
            <a:r>
              <a:rPr lang="en-US" dirty="0"/>
              <a:t>Example 1</a:t>
            </a:r>
            <a:endParaRPr lang="en-AU" dirty="0"/>
          </a:p>
        </p:txBody>
      </p:sp>
      <p:sp>
        <p:nvSpPr>
          <p:cNvPr id="3" name="Content Placeholder 2">
            <a:extLst>
              <a:ext uri="{FF2B5EF4-FFF2-40B4-BE49-F238E27FC236}">
                <a16:creationId xmlns:a16="http://schemas.microsoft.com/office/drawing/2014/main" id="{EA917654-DB78-C310-16CD-E5617C52C8B8}"/>
              </a:ext>
            </a:extLst>
          </p:cNvPr>
          <p:cNvSpPr>
            <a:spLocks noGrp="1"/>
          </p:cNvSpPr>
          <p:nvPr>
            <p:ph idx="1"/>
          </p:nvPr>
        </p:nvSpPr>
        <p:spPr/>
        <p:txBody>
          <a:bodyPr/>
          <a:lstStyle/>
          <a:p>
            <a:r>
              <a:rPr lang="en-US" dirty="0"/>
              <a:t>B is associated with both X and Y.</a:t>
            </a:r>
            <a:endParaRPr lang="en-AU"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4AEF8AC-3AA0-688E-4970-B2DCF3148FF7}"/>
                  </a:ext>
                </a:extLst>
              </p14:cNvPr>
              <p14:cNvContentPartPr/>
              <p14:nvPr/>
            </p14:nvContentPartPr>
            <p14:xfrm>
              <a:off x="4595504" y="3252117"/>
              <a:ext cx="199080" cy="411840"/>
            </p14:xfrm>
          </p:contentPart>
        </mc:Choice>
        <mc:Fallback xmlns="">
          <p:pic>
            <p:nvPicPr>
              <p:cNvPr id="11" name="Ink 10">
                <a:extLst>
                  <a:ext uri="{FF2B5EF4-FFF2-40B4-BE49-F238E27FC236}">
                    <a16:creationId xmlns:a16="http://schemas.microsoft.com/office/drawing/2014/main" id="{D4AEF8AC-3AA0-688E-4970-B2DCF3148FF7}"/>
                  </a:ext>
                </a:extLst>
              </p:cNvPr>
              <p:cNvPicPr/>
              <p:nvPr/>
            </p:nvPicPr>
            <p:blipFill>
              <a:blip r:embed="rId3"/>
              <a:stretch>
                <a:fillRect/>
              </a:stretch>
            </p:blipFill>
            <p:spPr>
              <a:xfrm>
                <a:off x="4586864" y="3243117"/>
                <a:ext cx="2167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0DC4C7E9-79ED-EB24-AB37-369B5DDCD5D3}"/>
                  </a:ext>
                </a:extLst>
              </p14:cNvPr>
              <p14:cNvContentPartPr/>
              <p14:nvPr/>
            </p14:nvContentPartPr>
            <p14:xfrm>
              <a:off x="4776584" y="3260397"/>
              <a:ext cx="178920" cy="308520"/>
            </p14:xfrm>
          </p:contentPart>
        </mc:Choice>
        <mc:Fallback xmlns="">
          <p:pic>
            <p:nvPicPr>
              <p:cNvPr id="12" name="Ink 11">
                <a:extLst>
                  <a:ext uri="{FF2B5EF4-FFF2-40B4-BE49-F238E27FC236}">
                    <a16:creationId xmlns:a16="http://schemas.microsoft.com/office/drawing/2014/main" id="{0DC4C7E9-79ED-EB24-AB37-369B5DDCD5D3}"/>
                  </a:ext>
                </a:extLst>
              </p:cNvPr>
              <p:cNvPicPr/>
              <p:nvPr/>
            </p:nvPicPr>
            <p:blipFill>
              <a:blip r:embed="rId5"/>
              <a:stretch>
                <a:fillRect/>
              </a:stretch>
            </p:blipFill>
            <p:spPr>
              <a:xfrm>
                <a:off x="4767584" y="3251397"/>
                <a:ext cx="196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E614C08-3AC2-6EEF-CFB1-84DDC21B797A}"/>
                  </a:ext>
                </a:extLst>
              </p14:cNvPr>
              <p14:cNvContentPartPr/>
              <p14:nvPr/>
            </p14:nvContentPartPr>
            <p14:xfrm>
              <a:off x="4706384" y="3472437"/>
              <a:ext cx="121320" cy="29160"/>
            </p14:xfrm>
          </p:contentPart>
        </mc:Choice>
        <mc:Fallback xmlns="">
          <p:pic>
            <p:nvPicPr>
              <p:cNvPr id="13" name="Ink 12">
                <a:extLst>
                  <a:ext uri="{FF2B5EF4-FFF2-40B4-BE49-F238E27FC236}">
                    <a16:creationId xmlns:a16="http://schemas.microsoft.com/office/drawing/2014/main" id="{BE614C08-3AC2-6EEF-CFB1-84DDC21B797A}"/>
                  </a:ext>
                </a:extLst>
              </p:cNvPr>
              <p:cNvPicPr/>
              <p:nvPr/>
            </p:nvPicPr>
            <p:blipFill>
              <a:blip r:embed="rId7"/>
              <a:stretch>
                <a:fillRect/>
              </a:stretch>
            </p:blipFill>
            <p:spPr>
              <a:xfrm>
                <a:off x="4697744" y="3463437"/>
                <a:ext cx="138960" cy="46800"/>
              </a:xfrm>
              <a:prstGeom prst="rect">
                <a:avLst/>
              </a:prstGeom>
            </p:spPr>
          </p:pic>
        </mc:Fallback>
      </mc:AlternateContent>
      <p:grpSp>
        <p:nvGrpSpPr>
          <p:cNvPr id="27" name="Group 26">
            <a:extLst>
              <a:ext uri="{FF2B5EF4-FFF2-40B4-BE49-F238E27FC236}">
                <a16:creationId xmlns:a16="http://schemas.microsoft.com/office/drawing/2014/main" id="{BD4F7C46-6FB4-8224-9A97-2B499A7134E0}"/>
              </a:ext>
            </a:extLst>
          </p:cNvPr>
          <p:cNvGrpSpPr/>
          <p:nvPr/>
        </p:nvGrpSpPr>
        <p:grpSpPr>
          <a:xfrm>
            <a:off x="4782344" y="3827037"/>
            <a:ext cx="412920" cy="1138320"/>
            <a:chOff x="4782344" y="3827037"/>
            <a:chExt cx="412920" cy="1138320"/>
          </a:xfrm>
        </p:grpSpPr>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F31442EA-7609-E8F7-CF96-EAFF0EA8B374}"/>
                    </a:ext>
                  </a:extLst>
                </p14:cNvPr>
                <p14:cNvContentPartPr/>
                <p14:nvPr/>
              </p14:nvContentPartPr>
              <p14:xfrm>
                <a:off x="4842464" y="3827037"/>
                <a:ext cx="127440" cy="730080"/>
              </p14:xfrm>
            </p:contentPart>
          </mc:Choice>
          <mc:Fallback xmlns="">
            <p:pic>
              <p:nvPicPr>
                <p:cNvPr id="22" name="Ink 21">
                  <a:extLst>
                    <a:ext uri="{FF2B5EF4-FFF2-40B4-BE49-F238E27FC236}">
                      <a16:creationId xmlns:a16="http://schemas.microsoft.com/office/drawing/2014/main" id="{F31442EA-7609-E8F7-CF96-EAFF0EA8B374}"/>
                    </a:ext>
                  </a:extLst>
                </p:cNvPr>
                <p:cNvPicPr/>
                <p:nvPr/>
              </p:nvPicPr>
              <p:blipFill>
                <a:blip r:embed="rId9"/>
                <a:stretch>
                  <a:fillRect/>
                </a:stretch>
              </p:blipFill>
              <p:spPr>
                <a:xfrm>
                  <a:off x="4833824" y="3818397"/>
                  <a:ext cx="14508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690749BF-9784-42EA-9854-B9584C488664}"/>
                    </a:ext>
                  </a:extLst>
                </p14:cNvPr>
                <p14:cNvContentPartPr/>
                <p14:nvPr/>
              </p14:nvContentPartPr>
              <p14:xfrm>
                <a:off x="4782344" y="4418877"/>
                <a:ext cx="144000" cy="62640"/>
              </p14:xfrm>
            </p:contentPart>
          </mc:Choice>
          <mc:Fallback xmlns="">
            <p:pic>
              <p:nvPicPr>
                <p:cNvPr id="23" name="Ink 22">
                  <a:extLst>
                    <a:ext uri="{FF2B5EF4-FFF2-40B4-BE49-F238E27FC236}">
                      <a16:creationId xmlns:a16="http://schemas.microsoft.com/office/drawing/2014/main" id="{690749BF-9784-42EA-9854-B9584C488664}"/>
                    </a:ext>
                  </a:extLst>
                </p:cNvPr>
                <p:cNvPicPr/>
                <p:nvPr/>
              </p:nvPicPr>
              <p:blipFill>
                <a:blip r:embed="rId11"/>
                <a:stretch>
                  <a:fillRect/>
                </a:stretch>
              </p:blipFill>
              <p:spPr>
                <a:xfrm>
                  <a:off x="4773344" y="4409877"/>
                  <a:ext cx="161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CDB52F92-5468-58F9-4C73-7C26391261FC}"/>
                    </a:ext>
                  </a:extLst>
                </p14:cNvPr>
                <p14:cNvContentPartPr/>
                <p14:nvPr/>
              </p14:nvContentPartPr>
              <p14:xfrm>
                <a:off x="4872704" y="4394037"/>
                <a:ext cx="179280" cy="93960"/>
              </p14:xfrm>
            </p:contentPart>
          </mc:Choice>
          <mc:Fallback xmlns="">
            <p:pic>
              <p:nvPicPr>
                <p:cNvPr id="24" name="Ink 23">
                  <a:extLst>
                    <a:ext uri="{FF2B5EF4-FFF2-40B4-BE49-F238E27FC236}">
                      <a16:creationId xmlns:a16="http://schemas.microsoft.com/office/drawing/2014/main" id="{CDB52F92-5468-58F9-4C73-7C26391261FC}"/>
                    </a:ext>
                  </a:extLst>
                </p:cNvPr>
                <p:cNvPicPr/>
                <p:nvPr/>
              </p:nvPicPr>
              <p:blipFill>
                <a:blip r:embed="rId13"/>
                <a:stretch>
                  <a:fillRect/>
                </a:stretch>
              </p:blipFill>
              <p:spPr>
                <a:xfrm>
                  <a:off x="4863704" y="4385397"/>
                  <a:ext cx="1969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56D673E8-6C17-22A5-37DD-CD6870186C09}"/>
                    </a:ext>
                  </a:extLst>
                </p14:cNvPr>
                <p14:cNvContentPartPr/>
                <p14:nvPr/>
              </p14:nvContentPartPr>
              <p14:xfrm>
                <a:off x="4860464" y="4692117"/>
                <a:ext cx="41760" cy="273240"/>
              </p14:xfrm>
            </p:contentPart>
          </mc:Choice>
          <mc:Fallback xmlns="">
            <p:pic>
              <p:nvPicPr>
                <p:cNvPr id="25" name="Ink 24">
                  <a:extLst>
                    <a:ext uri="{FF2B5EF4-FFF2-40B4-BE49-F238E27FC236}">
                      <a16:creationId xmlns:a16="http://schemas.microsoft.com/office/drawing/2014/main" id="{56D673E8-6C17-22A5-37DD-CD6870186C09}"/>
                    </a:ext>
                  </a:extLst>
                </p:cNvPr>
                <p:cNvPicPr/>
                <p:nvPr/>
              </p:nvPicPr>
              <p:blipFill>
                <a:blip r:embed="rId15"/>
                <a:stretch>
                  <a:fillRect/>
                </a:stretch>
              </p:blipFill>
              <p:spPr>
                <a:xfrm>
                  <a:off x="4851824" y="4683477"/>
                  <a:ext cx="594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841DF31F-B0C8-04AB-5E23-95BD4645E2F9}"/>
                    </a:ext>
                  </a:extLst>
                </p14:cNvPr>
                <p14:cNvContentPartPr/>
                <p14:nvPr/>
              </p14:nvContentPartPr>
              <p14:xfrm>
                <a:off x="4830224" y="4649997"/>
                <a:ext cx="365040" cy="265320"/>
              </p14:xfrm>
            </p:contentPart>
          </mc:Choice>
          <mc:Fallback xmlns="">
            <p:pic>
              <p:nvPicPr>
                <p:cNvPr id="26" name="Ink 25">
                  <a:extLst>
                    <a:ext uri="{FF2B5EF4-FFF2-40B4-BE49-F238E27FC236}">
                      <a16:creationId xmlns:a16="http://schemas.microsoft.com/office/drawing/2014/main" id="{841DF31F-B0C8-04AB-5E23-95BD4645E2F9}"/>
                    </a:ext>
                  </a:extLst>
                </p:cNvPr>
                <p:cNvPicPr/>
                <p:nvPr/>
              </p:nvPicPr>
              <p:blipFill>
                <a:blip r:embed="rId17"/>
                <a:stretch>
                  <a:fillRect/>
                </a:stretch>
              </p:blipFill>
              <p:spPr>
                <a:xfrm>
                  <a:off x="4821224" y="4640997"/>
                  <a:ext cx="382680" cy="282960"/>
                </a:xfrm>
                <a:prstGeom prst="rect">
                  <a:avLst/>
                </a:prstGeom>
              </p:spPr>
            </p:pic>
          </mc:Fallback>
        </mc:AlternateContent>
      </p:grpSp>
      <p:grpSp>
        <p:nvGrpSpPr>
          <p:cNvPr id="29" name="Group 28">
            <a:extLst>
              <a:ext uri="{FF2B5EF4-FFF2-40B4-BE49-F238E27FC236}">
                <a16:creationId xmlns:a16="http://schemas.microsoft.com/office/drawing/2014/main" id="{F17FF75F-00B0-78B7-E639-16593062BDF7}"/>
              </a:ext>
            </a:extLst>
          </p:cNvPr>
          <p:cNvGrpSpPr/>
          <p:nvPr/>
        </p:nvGrpSpPr>
        <p:grpSpPr>
          <a:xfrm>
            <a:off x="2941664" y="3386757"/>
            <a:ext cx="1253160" cy="270360"/>
            <a:chOff x="2941664" y="3386757"/>
            <a:chExt cx="1253160" cy="270360"/>
          </a:xfrm>
        </p:grpSpPr>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C01E69DA-FDA0-F0A3-96C2-095511B6039C}"/>
                    </a:ext>
                  </a:extLst>
                </p14:cNvPr>
                <p14:cNvContentPartPr/>
                <p14:nvPr/>
              </p14:nvContentPartPr>
              <p14:xfrm>
                <a:off x="2941664" y="3398637"/>
                <a:ext cx="314640" cy="258480"/>
              </p14:xfrm>
            </p:contentPart>
          </mc:Choice>
          <mc:Fallback xmlns="">
            <p:pic>
              <p:nvPicPr>
                <p:cNvPr id="5" name="Ink 4">
                  <a:extLst>
                    <a:ext uri="{FF2B5EF4-FFF2-40B4-BE49-F238E27FC236}">
                      <a16:creationId xmlns:a16="http://schemas.microsoft.com/office/drawing/2014/main" id="{C01E69DA-FDA0-F0A3-96C2-095511B6039C}"/>
                    </a:ext>
                  </a:extLst>
                </p:cNvPr>
                <p:cNvPicPr/>
                <p:nvPr/>
              </p:nvPicPr>
              <p:blipFill>
                <a:blip r:embed="rId19"/>
                <a:stretch>
                  <a:fillRect/>
                </a:stretch>
              </p:blipFill>
              <p:spPr>
                <a:xfrm>
                  <a:off x="2932664" y="3389997"/>
                  <a:ext cx="332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C88D1DD9-6B4C-B7F0-BAF3-00DABAB1703B}"/>
                    </a:ext>
                  </a:extLst>
                </p14:cNvPr>
                <p14:cNvContentPartPr/>
                <p14:nvPr/>
              </p14:nvContentPartPr>
              <p14:xfrm>
                <a:off x="3001424" y="3416637"/>
                <a:ext cx="247320" cy="220680"/>
              </p14:xfrm>
            </p:contentPart>
          </mc:Choice>
          <mc:Fallback xmlns="">
            <p:pic>
              <p:nvPicPr>
                <p:cNvPr id="6" name="Ink 5">
                  <a:extLst>
                    <a:ext uri="{FF2B5EF4-FFF2-40B4-BE49-F238E27FC236}">
                      <a16:creationId xmlns:a16="http://schemas.microsoft.com/office/drawing/2014/main" id="{C88D1DD9-6B4C-B7F0-BAF3-00DABAB1703B}"/>
                    </a:ext>
                  </a:extLst>
                </p:cNvPr>
                <p:cNvPicPr/>
                <p:nvPr/>
              </p:nvPicPr>
              <p:blipFill>
                <a:blip r:embed="rId21"/>
                <a:stretch>
                  <a:fillRect/>
                </a:stretch>
              </p:blipFill>
              <p:spPr>
                <a:xfrm>
                  <a:off x="2992424" y="3407997"/>
                  <a:ext cx="264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87A5828F-FA42-F49D-5CA5-4C6A548F1F87}"/>
                    </a:ext>
                  </a:extLst>
                </p14:cNvPr>
                <p14:cNvContentPartPr/>
                <p14:nvPr/>
              </p14:nvContentPartPr>
              <p14:xfrm>
                <a:off x="3494984" y="3487917"/>
                <a:ext cx="662760" cy="7560"/>
              </p14:xfrm>
            </p:contentPart>
          </mc:Choice>
          <mc:Fallback xmlns="">
            <p:pic>
              <p:nvPicPr>
                <p:cNvPr id="8" name="Ink 7">
                  <a:extLst>
                    <a:ext uri="{FF2B5EF4-FFF2-40B4-BE49-F238E27FC236}">
                      <a16:creationId xmlns:a16="http://schemas.microsoft.com/office/drawing/2014/main" id="{87A5828F-FA42-F49D-5CA5-4C6A548F1F87}"/>
                    </a:ext>
                  </a:extLst>
                </p:cNvPr>
                <p:cNvPicPr/>
                <p:nvPr/>
              </p:nvPicPr>
              <p:blipFill>
                <a:blip r:embed="rId23"/>
                <a:stretch>
                  <a:fillRect/>
                </a:stretch>
              </p:blipFill>
              <p:spPr>
                <a:xfrm>
                  <a:off x="3485984" y="3478917"/>
                  <a:ext cx="680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6E48249F-04C4-BD87-7078-2F016E58A350}"/>
                    </a:ext>
                  </a:extLst>
                </p14:cNvPr>
                <p14:cNvContentPartPr/>
                <p14:nvPr/>
              </p14:nvContentPartPr>
              <p14:xfrm>
                <a:off x="4000424" y="3386757"/>
                <a:ext cx="194400" cy="135360"/>
              </p14:xfrm>
            </p:contentPart>
          </mc:Choice>
          <mc:Fallback xmlns="">
            <p:pic>
              <p:nvPicPr>
                <p:cNvPr id="9" name="Ink 8">
                  <a:extLst>
                    <a:ext uri="{FF2B5EF4-FFF2-40B4-BE49-F238E27FC236}">
                      <a16:creationId xmlns:a16="http://schemas.microsoft.com/office/drawing/2014/main" id="{6E48249F-04C4-BD87-7078-2F016E58A350}"/>
                    </a:ext>
                  </a:extLst>
                </p:cNvPr>
                <p:cNvPicPr/>
                <p:nvPr/>
              </p:nvPicPr>
              <p:blipFill>
                <a:blip r:embed="rId25"/>
                <a:stretch>
                  <a:fillRect/>
                </a:stretch>
              </p:blipFill>
              <p:spPr>
                <a:xfrm>
                  <a:off x="3991424" y="3377757"/>
                  <a:ext cx="212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E73F52E6-6A4D-0130-C107-A7A1ECEB414C}"/>
                    </a:ext>
                  </a:extLst>
                </p14:cNvPr>
                <p14:cNvContentPartPr/>
                <p14:nvPr/>
              </p14:nvContentPartPr>
              <p14:xfrm>
                <a:off x="4026704" y="3396117"/>
                <a:ext cx="22320" cy="87480"/>
              </p14:xfrm>
            </p:contentPart>
          </mc:Choice>
          <mc:Fallback xmlns="">
            <p:pic>
              <p:nvPicPr>
                <p:cNvPr id="28" name="Ink 27">
                  <a:extLst>
                    <a:ext uri="{FF2B5EF4-FFF2-40B4-BE49-F238E27FC236}">
                      <a16:creationId xmlns:a16="http://schemas.microsoft.com/office/drawing/2014/main" id="{E73F52E6-6A4D-0130-C107-A7A1ECEB414C}"/>
                    </a:ext>
                  </a:extLst>
                </p:cNvPr>
                <p:cNvPicPr/>
                <p:nvPr/>
              </p:nvPicPr>
              <p:blipFill>
                <a:blip r:embed="rId27"/>
                <a:stretch>
                  <a:fillRect/>
                </a:stretch>
              </p:blipFill>
              <p:spPr>
                <a:xfrm>
                  <a:off x="4017704" y="3387477"/>
                  <a:ext cx="39960" cy="105120"/>
                </a:xfrm>
                <a:prstGeom prst="rect">
                  <a:avLst/>
                </a:prstGeom>
              </p:spPr>
            </p:pic>
          </mc:Fallback>
        </mc:AlternateContent>
      </p:grpSp>
      <p:grpSp>
        <p:nvGrpSpPr>
          <p:cNvPr id="31" name="Group 30">
            <a:extLst>
              <a:ext uri="{FF2B5EF4-FFF2-40B4-BE49-F238E27FC236}">
                <a16:creationId xmlns:a16="http://schemas.microsoft.com/office/drawing/2014/main" id="{EA5FB7C8-BDCA-586A-6E0E-878578972902}"/>
              </a:ext>
            </a:extLst>
          </p:cNvPr>
          <p:cNvGrpSpPr/>
          <p:nvPr/>
        </p:nvGrpSpPr>
        <p:grpSpPr>
          <a:xfrm>
            <a:off x="5221184" y="3204957"/>
            <a:ext cx="1486800" cy="399600"/>
            <a:chOff x="5221184" y="3204957"/>
            <a:chExt cx="1486800" cy="399600"/>
          </a:xfrm>
        </p:grpSpPr>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1DF0BEC-2CF3-F395-A718-3D85B02B86E9}"/>
                    </a:ext>
                  </a:extLst>
                </p14:cNvPr>
                <p14:cNvContentPartPr/>
                <p14:nvPr/>
              </p14:nvContentPartPr>
              <p14:xfrm>
                <a:off x="5221184" y="3409797"/>
                <a:ext cx="746640" cy="73440"/>
              </p14:xfrm>
            </p:contentPart>
          </mc:Choice>
          <mc:Fallback xmlns="">
            <p:pic>
              <p:nvPicPr>
                <p:cNvPr id="14" name="Ink 13">
                  <a:extLst>
                    <a:ext uri="{FF2B5EF4-FFF2-40B4-BE49-F238E27FC236}">
                      <a16:creationId xmlns:a16="http://schemas.microsoft.com/office/drawing/2014/main" id="{C1DF0BEC-2CF3-F395-A718-3D85B02B86E9}"/>
                    </a:ext>
                  </a:extLst>
                </p:cNvPr>
                <p:cNvPicPr/>
                <p:nvPr/>
              </p:nvPicPr>
              <p:blipFill>
                <a:blip r:embed="rId29"/>
                <a:stretch>
                  <a:fillRect/>
                </a:stretch>
              </p:blipFill>
              <p:spPr>
                <a:xfrm>
                  <a:off x="5212184" y="3401157"/>
                  <a:ext cx="764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65D762E0-38B1-2CBF-806C-0BF02AA34A9A}"/>
                    </a:ext>
                  </a:extLst>
                </p14:cNvPr>
                <p14:cNvContentPartPr/>
                <p14:nvPr/>
              </p14:nvContentPartPr>
              <p14:xfrm>
                <a:off x="5733104" y="3290637"/>
                <a:ext cx="291240" cy="174600"/>
              </p14:xfrm>
            </p:contentPart>
          </mc:Choice>
          <mc:Fallback xmlns="">
            <p:pic>
              <p:nvPicPr>
                <p:cNvPr id="15" name="Ink 14">
                  <a:extLst>
                    <a:ext uri="{FF2B5EF4-FFF2-40B4-BE49-F238E27FC236}">
                      <a16:creationId xmlns:a16="http://schemas.microsoft.com/office/drawing/2014/main" id="{65D762E0-38B1-2CBF-806C-0BF02AA34A9A}"/>
                    </a:ext>
                  </a:extLst>
                </p:cNvPr>
                <p:cNvPicPr/>
                <p:nvPr/>
              </p:nvPicPr>
              <p:blipFill>
                <a:blip r:embed="rId31"/>
                <a:stretch>
                  <a:fillRect/>
                </a:stretch>
              </p:blipFill>
              <p:spPr>
                <a:xfrm>
                  <a:off x="5724104" y="3281637"/>
                  <a:ext cx="308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298241E8-1E18-17DF-DE74-B55473209DCA}"/>
                    </a:ext>
                  </a:extLst>
                </p14:cNvPr>
                <p14:cNvContentPartPr/>
                <p14:nvPr/>
              </p14:nvContentPartPr>
              <p14:xfrm>
                <a:off x="6268064" y="3204957"/>
                <a:ext cx="206280" cy="89640"/>
              </p14:xfrm>
            </p:contentPart>
          </mc:Choice>
          <mc:Fallback xmlns="">
            <p:pic>
              <p:nvPicPr>
                <p:cNvPr id="17" name="Ink 16">
                  <a:extLst>
                    <a:ext uri="{FF2B5EF4-FFF2-40B4-BE49-F238E27FC236}">
                      <a16:creationId xmlns:a16="http://schemas.microsoft.com/office/drawing/2014/main" id="{298241E8-1E18-17DF-DE74-B55473209DCA}"/>
                    </a:ext>
                  </a:extLst>
                </p:cNvPr>
                <p:cNvPicPr/>
                <p:nvPr/>
              </p:nvPicPr>
              <p:blipFill>
                <a:blip r:embed="rId33"/>
                <a:stretch>
                  <a:fillRect/>
                </a:stretch>
              </p:blipFill>
              <p:spPr>
                <a:xfrm>
                  <a:off x="6259424" y="3195957"/>
                  <a:ext cx="223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2A7D7662-3D04-9229-5E35-D280E3657723}"/>
                    </a:ext>
                  </a:extLst>
                </p14:cNvPr>
                <p14:cNvContentPartPr/>
                <p14:nvPr/>
              </p14:nvContentPartPr>
              <p14:xfrm>
                <a:off x="6662264" y="3230157"/>
                <a:ext cx="45720" cy="29520"/>
              </p14:xfrm>
            </p:contentPart>
          </mc:Choice>
          <mc:Fallback xmlns="">
            <p:pic>
              <p:nvPicPr>
                <p:cNvPr id="18" name="Ink 17">
                  <a:extLst>
                    <a:ext uri="{FF2B5EF4-FFF2-40B4-BE49-F238E27FC236}">
                      <a16:creationId xmlns:a16="http://schemas.microsoft.com/office/drawing/2014/main" id="{2A7D7662-3D04-9229-5E35-D280E3657723}"/>
                    </a:ext>
                  </a:extLst>
                </p:cNvPr>
                <p:cNvPicPr/>
                <p:nvPr/>
              </p:nvPicPr>
              <p:blipFill>
                <a:blip r:embed="rId35"/>
                <a:stretch>
                  <a:fillRect/>
                </a:stretch>
              </p:blipFill>
              <p:spPr>
                <a:xfrm>
                  <a:off x="6653264" y="3221517"/>
                  <a:ext cx="63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1541A725-E78B-57E0-D19A-A39E828B5C51}"/>
                    </a:ext>
                  </a:extLst>
                </p14:cNvPr>
                <p14:cNvContentPartPr/>
                <p14:nvPr/>
              </p14:nvContentPartPr>
              <p14:xfrm>
                <a:off x="6544904" y="3320517"/>
                <a:ext cx="73440" cy="284040"/>
              </p14:xfrm>
            </p:contentPart>
          </mc:Choice>
          <mc:Fallback xmlns="">
            <p:pic>
              <p:nvPicPr>
                <p:cNvPr id="19" name="Ink 18">
                  <a:extLst>
                    <a:ext uri="{FF2B5EF4-FFF2-40B4-BE49-F238E27FC236}">
                      <a16:creationId xmlns:a16="http://schemas.microsoft.com/office/drawing/2014/main" id="{1541A725-E78B-57E0-D19A-A39E828B5C51}"/>
                    </a:ext>
                  </a:extLst>
                </p:cNvPr>
                <p:cNvPicPr/>
                <p:nvPr/>
              </p:nvPicPr>
              <p:blipFill>
                <a:blip r:embed="rId37"/>
                <a:stretch>
                  <a:fillRect/>
                </a:stretch>
              </p:blipFill>
              <p:spPr>
                <a:xfrm>
                  <a:off x="6535904" y="3311877"/>
                  <a:ext cx="910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ABC307FF-F11A-7234-8C69-E1CC14F0E755}"/>
                    </a:ext>
                  </a:extLst>
                </p14:cNvPr>
                <p14:cNvContentPartPr/>
                <p14:nvPr/>
              </p14:nvContentPartPr>
              <p14:xfrm>
                <a:off x="6563264" y="3225117"/>
                <a:ext cx="137160" cy="83880"/>
              </p14:xfrm>
            </p:contentPart>
          </mc:Choice>
          <mc:Fallback xmlns="">
            <p:pic>
              <p:nvPicPr>
                <p:cNvPr id="20" name="Ink 19">
                  <a:extLst>
                    <a:ext uri="{FF2B5EF4-FFF2-40B4-BE49-F238E27FC236}">
                      <a16:creationId xmlns:a16="http://schemas.microsoft.com/office/drawing/2014/main" id="{ABC307FF-F11A-7234-8C69-E1CC14F0E755}"/>
                    </a:ext>
                  </a:extLst>
                </p:cNvPr>
                <p:cNvPicPr/>
                <p:nvPr/>
              </p:nvPicPr>
              <p:blipFill>
                <a:blip r:embed="rId39"/>
                <a:stretch>
                  <a:fillRect/>
                </a:stretch>
              </p:blipFill>
              <p:spPr>
                <a:xfrm>
                  <a:off x="6554264" y="3216117"/>
                  <a:ext cx="154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74C1D8EA-497F-FCAC-EFFB-893E573F9EA9}"/>
                    </a:ext>
                  </a:extLst>
                </p14:cNvPr>
                <p14:cNvContentPartPr/>
                <p14:nvPr/>
              </p14:nvContentPartPr>
              <p14:xfrm>
                <a:off x="5798984" y="3332397"/>
                <a:ext cx="58320" cy="134640"/>
              </p14:xfrm>
            </p:contentPart>
          </mc:Choice>
          <mc:Fallback xmlns="">
            <p:pic>
              <p:nvPicPr>
                <p:cNvPr id="30" name="Ink 29">
                  <a:extLst>
                    <a:ext uri="{FF2B5EF4-FFF2-40B4-BE49-F238E27FC236}">
                      <a16:creationId xmlns:a16="http://schemas.microsoft.com/office/drawing/2014/main" id="{74C1D8EA-497F-FCAC-EFFB-893E573F9EA9}"/>
                    </a:ext>
                  </a:extLst>
                </p:cNvPr>
                <p:cNvPicPr/>
                <p:nvPr/>
              </p:nvPicPr>
              <p:blipFill>
                <a:blip r:embed="rId41"/>
                <a:stretch>
                  <a:fillRect/>
                </a:stretch>
              </p:blipFill>
              <p:spPr>
                <a:xfrm>
                  <a:off x="5790344" y="3323757"/>
                  <a:ext cx="75960" cy="152280"/>
                </a:xfrm>
                <a:prstGeom prst="rect">
                  <a:avLst/>
                </a:prstGeom>
              </p:spPr>
            </p:pic>
          </mc:Fallback>
        </mc:AlternateContent>
      </p:grpSp>
    </p:spTree>
    <p:extLst>
      <p:ext uri="{BB962C8B-B14F-4D97-AF65-F5344CB8AC3E}">
        <p14:creationId xmlns:p14="http://schemas.microsoft.com/office/powerpoint/2010/main" val="746787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3B83-A052-36F3-A157-E599E448CEB4}"/>
              </a:ext>
            </a:extLst>
          </p:cNvPr>
          <p:cNvSpPr>
            <a:spLocks noGrp="1"/>
          </p:cNvSpPr>
          <p:nvPr>
            <p:ph type="title"/>
          </p:nvPr>
        </p:nvSpPr>
        <p:spPr/>
        <p:txBody>
          <a:bodyPr/>
          <a:lstStyle/>
          <a:p>
            <a:r>
              <a:rPr lang="en-US" dirty="0"/>
              <a:t>Example 1</a:t>
            </a:r>
            <a:endParaRPr lang="en-AU" dirty="0"/>
          </a:p>
        </p:txBody>
      </p:sp>
      <p:sp>
        <p:nvSpPr>
          <p:cNvPr id="3" name="Content Placeholder 2">
            <a:extLst>
              <a:ext uri="{FF2B5EF4-FFF2-40B4-BE49-F238E27FC236}">
                <a16:creationId xmlns:a16="http://schemas.microsoft.com/office/drawing/2014/main" id="{EA917654-DB78-C310-16CD-E5617C52C8B8}"/>
              </a:ext>
            </a:extLst>
          </p:cNvPr>
          <p:cNvSpPr>
            <a:spLocks noGrp="1"/>
          </p:cNvSpPr>
          <p:nvPr>
            <p:ph idx="1"/>
          </p:nvPr>
        </p:nvSpPr>
        <p:spPr/>
        <p:txBody>
          <a:bodyPr/>
          <a:lstStyle/>
          <a:p>
            <a:r>
              <a:rPr lang="en-US" dirty="0"/>
              <a:t>No adjustment is needed.</a:t>
            </a:r>
          </a:p>
          <a:p>
            <a:r>
              <a:rPr lang="en-US" dirty="0"/>
              <a:t>Adjusting for B partially closes the path.</a:t>
            </a:r>
            <a:endParaRPr lang="en-AU"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4AEF8AC-3AA0-688E-4970-B2DCF3148FF7}"/>
                  </a:ext>
                </a:extLst>
              </p14:cNvPr>
              <p14:cNvContentPartPr/>
              <p14:nvPr/>
            </p14:nvContentPartPr>
            <p14:xfrm>
              <a:off x="4595504" y="3252117"/>
              <a:ext cx="199080" cy="411840"/>
            </p14:xfrm>
          </p:contentPart>
        </mc:Choice>
        <mc:Fallback xmlns="">
          <p:pic>
            <p:nvPicPr>
              <p:cNvPr id="11" name="Ink 10">
                <a:extLst>
                  <a:ext uri="{FF2B5EF4-FFF2-40B4-BE49-F238E27FC236}">
                    <a16:creationId xmlns:a16="http://schemas.microsoft.com/office/drawing/2014/main" id="{D4AEF8AC-3AA0-688E-4970-B2DCF3148FF7}"/>
                  </a:ext>
                </a:extLst>
              </p:cNvPr>
              <p:cNvPicPr/>
              <p:nvPr/>
            </p:nvPicPr>
            <p:blipFill>
              <a:blip r:embed="rId3"/>
              <a:stretch>
                <a:fillRect/>
              </a:stretch>
            </p:blipFill>
            <p:spPr>
              <a:xfrm>
                <a:off x="4586864" y="3243117"/>
                <a:ext cx="2167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0DC4C7E9-79ED-EB24-AB37-369B5DDCD5D3}"/>
                  </a:ext>
                </a:extLst>
              </p14:cNvPr>
              <p14:cNvContentPartPr/>
              <p14:nvPr/>
            </p14:nvContentPartPr>
            <p14:xfrm>
              <a:off x="4776584" y="3260397"/>
              <a:ext cx="178920" cy="308520"/>
            </p14:xfrm>
          </p:contentPart>
        </mc:Choice>
        <mc:Fallback xmlns="">
          <p:pic>
            <p:nvPicPr>
              <p:cNvPr id="12" name="Ink 11">
                <a:extLst>
                  <a:ext uri="{FF2B5EF4-FFF2-40B4-BE49-F238E27FC236}">
                    <a16:creationId xmlns:a16="http://schemas.microsoft.com/office/drawing/2014/main" id="{0DC4C7E9-79ED-EB24-AB37-369B5DDCD5D3}"/>
                  </a:ext>
                </a:extLst>
              </p:cNvPr>
              <p:cNvPicPr/>
              <p:nvPr/>
            </p:nvPicPr>
            <p:blipFill>
              <a:blip r:embed="rId5"/>
              <a:stretch>
                <a:fillRect/>
              </a:stretch>
            </p:blipFill>
            <p:spPr>
              <a:xfrm>
                <a:off x="4767584" y="3251397"/>
                <a:ext cx="196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E614C08-3AC2-6EEF-CFB1-84DDC21B797A}"/>
                  </a:ext>
                </a:extLst>
              </p14:cNvPr>
              <p14:cNvContentPartPr/>
              <p14:nvPr/>
            </p14:nvContentPartPr>
            <p14:xfrm>
              <a:off x="4706384" y="3472437"/>
              <a:ext cx="121320" cy="29160"/>
            </p14:xfrm>
          </p:contentPart>
        </mc:Choice>
        <mc:Fallback xmlns="">
          <p:pic>
            <p:nvPicPr>
              <p:cNvPr id="13" name="Ink 12">
                <a:extLst>
                  <a:ext uri="{FF2B5EF4-FFF2-40B4-BE49-F238E27FC236}">
                    <a16:creationId xmlns:a16="http://schemas.microsoft.com/office/drawing/2014/main" id="{BE614C08-3AC2-6EEF-CFB1-84DDC21B797A}"/>
                  </a:ext>
                </a:extLst>
              </p:cNvPr>
              <p:cNvPicPr/>
              <p:nvPr/>
            </p:nvPicPr>
            <p:blipFill>
              <a:blip r:embed="rId7"/>
              <a:stretch>
                <a:fillRect/>
              </a:stretch>
            </p:blipFill>
            <p:spPr>
              <a:xfrm>
                <a:off x="4697744" y="3463437"/>
                <a:ext cx="138960" cy="46800"/>
              </a:xfrm>
              <a:prstGeom prst="rect">
                <a:avLst/>
              </a:prstGeom>
            </p:spPr>
          </p:pic>
        </mc:Fallback>
      </mc:AlternateContent>
      <p:grpSp>
        <p:nvGrpSpPr>
          <p:cNvPr id="27" name="Group 26">
            <a:extLst>
              <a:ext uri="{FF2B5EF4-FFF2-40B4-BE49-F238E27FC236}">
                <a16:creationId xmlns:a16="http://schemas.microsoft.com/office/drawing/2014/main" id="{BD4F7C46-6FB4-8224-9A97-2B499A7134E0}"/>
              </a:ext>
            </a:extLst>
          </p:cNvPr>
          <p:cNvGrpSpPr/>
          <p:nvPr/>
        </p:nvGrpSpPr>
        <p:grpSpPr>
          <a:xfrm>
            <a:off x="4782344" y="3827037"/>
            <a:ext cx="412920" cy="1138320"/>
            <a:chOff x="4782344" y="3827037"/>
            <a:chExt cx="412920" cy="1138320"/>
          </a:xfrm>
        </p:grpSpPr>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F31442EA-7609-E8F7-CF96-EAFF0EA8B374}"/>
                    </a:ext>
                  </a:extLst>
                </p14:cNvPr>
                <p14:cNvContentPartPr/>
                <p14:nvPr/>
              </p14:nvContentPartPr>
              <p14:xfrm>
                <a:off x="4842464" y="3827037"/>
                <a:ext cx="127440" cy="730080"/>
              </p14:xfrm>
            </p:contentPart>
          </mc:Choice>
          <mc:Fallback xmlns="">
            <p:pic>
              <p:nvPicPr>
                <p:cNvPr id="22" name="Ink 21">
                  <a:extLst>
                    <a:ext uri="{FF2B5EF4-FFF2-40B4-BE49-F238E27FC236}">
                      <a16:creationId xmlns:a16="http://schemas.microsoft.com/office/drawing/2014/main" id="{F31442EA-7609-E8F7-CF96-EAFF0EA8B374}"/>
                    </a:ext>
                  </a:extLst>
                </p:cNvPr>
                <p:cNvPicPr/>
                <p:nvPr/>
              </p:nvPicPr>
              <p:blipFill>
                <a:blip r:embed="rId9"/>
                <a:stretch>
                  <a:fillRect/>
                </a:stretch>
              </p:blipFill>
              <p:spPr>
                <a:xfrm>
                  <a:off x="4833824" y="3818397"/>
                  <a:ext cx="14508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690749BF-9784-42EA-9854-B9584C488664}"/>
                    </a:ext>
                  </a:extLst>
                </p14:cNvPr>
                <p14:cNvContentPartPr/>
                <p14:nvPr/>
              </p14:nvContentPartPr>
              <p14:xfrm>
                <a:off x="4782344" y="4418877"/>
                <a:ext cx="144000" cy="62640"/>
              </p14:xfrm>
            </p:contentPart>
          </mc:Choice>
          <mc:Fallback xmlns="">
            <p:pic>
              <p:nvPicPr>
                <p:cNvPr id="23" name="Ink 22">
                  <a:extLst>
                    <a:ext uri="{FF2B5EF4-FFF2-40B4-BE49-F238E27FC236}">
                      <a16:creationId xmlns:a16="http://schemas.microsoft.com/office/drawing/2014/main" id="{690749BF-9784-42EA-9854-B9584C488664}"/>
                    </a:ext>
                  </a:extLst>
                </p:cNvPr>
                <p:cNvPicPr/>
                <p:nvPr/>
              </p:nvPicPr>
              <p:blipFill>
                <a:blip r:embed="rId11"/>
                <a:stretch>
                  <a:fillRect/>
                </a:stretch>
              </p:blipFill>
              <p:spPr>
                <a:xfrm>
                  <a:off x="4773344" y="4409877"/>
                  <a:ext cx="161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CDB52F92-5468-58F9-4C73-7C26391261FC}"/>
                    </a:ext>
                  </a:extLst>
                </p14:cNvPr>
                <p14:cNvContentPartPr/>
                <p14:nvPr/>
              </p14:nvContentPartPr>
              <p14:xfrm>
                <a:off x="4872704" y="4394037"/>
                <a:ext cx="179280" cy="93960"/>
              </p14:xfrm>
            </p:contentPart>
          </mc:Choice>
          <mc:Fallback xmlns="">
            <p:pic>
              <p:nvPicPr>
                <p:cNvPr id="24" name="Ink 23">
                  <a:extLst>
                    <a:ext uri="{FF2B5EF4-FFF2-40B4-BE49-F238E27FC236}">
                      <a16:creationId xmlns:a16="http://schemas.microsoft.com/office/drawing/2014/main" id="{CDB52F92-5468-58F9-4C73-7C26391261FC}"/>
                    </a:ext>
                  </a:extLst>
                </p:cNvPr>
                <p:cNvPicPr/>
                <p:nvPr/>
              </p:nvPicPr>
              <p:blipFill>
                <a:blip r:embed="rId13"/>
                <a:stretch>
                  <a:fillRect/>
                </a:stretch>
              </p:blipFill>
              <p:spPr>
                <a:xfrm>
                  <a:off x="4863704" y="4385397"/>
                  <a:ext cx="1969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56D673E8-6C17-22A5-37DD-CD6870186C09}"/>
                    </a:ext>
                  </a:extLst>
                </p14:cNvPr>
                <p14:cNvContentPartPr/>
                <p14:nvPr/>
              </p14:nvContentPartPr>
              <p14:xfrm>
                <a:off x="4860464" y="4692117"/>
                <a:ext cx="41760" cy="273240"/>
              </p14:xfrm>
            </p:contentPart>
          </mc:Choice>
          <mc:Fallback xmlns="">
            <p:pic>
              <p:nvPicPr>
                <p:cNvPr id="25" name="Ink 24">
                  <a:extLst>
                    <a:ext uri="{FF2B5EF4-FFF2-40B4-BE49-F238E27FC236}">
                      <a16:creationId xmlns:a16="http://schemas.microsoft.com/office/drawing/2014/main" id="{56D673E8-6C17-22A5-37DD-CD6870186C09}"/>
                    </a:ext>
                  </a:extLst>
                </p:cNvPr>
                <p:cNvPicPr/>
                <p:nvPr/>
              </p:nvPicPr>
              <p:blipFill>
                <a:blip r:embed="rId15"/>
                <a:stretch>
                  <a:fillRect/>
                </a:stretch>
              </p:blipFill>
              <p:spPr>
                <a:xfrm>
                  <a:off x="4851824" y="4683477"/>
                  <a:ext cx="594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841DF31F-B0C8-04AB-5E23-95BD4645E2F9}"/>
                    </a:ext>
                  </a:extLst>
                </p14:cNvPr>
                <p14:cNvContentPartPr/>
                <p14:nvPr/>
              </p14:nvContentPartPr>
              <p14:xfrm>
                <a:off x="4830224" y="4649997"/>
                <a:ext cx="365040" cy="265320"/>
              </p14:xfrm>
            </p:contentPart>
          </mc:Choice>
          <mc:Fallback xmlns="">
            <p:pic>
              <p:nvPicPr>
                <p:cNvPr id="26" name="Ink 25">
                  <a:extLst>
                    <a:ext uri="{FF2B5EF4-FFF2-40B4-BE49-F238E27FC236}">
                      <a16:creationId xmlns:a16="http://schemas.microsoft.com/office/drawing/2014/main" id="{841DF31F-B0C8-04AB-5E23-95BD4645E2F9}"/>
                    </a:ext>
                  </a:extLst>
                </p:cNvPr>
                <p:cNvPicPr/>
                <p:nvPr/>
              </p:nvPicPr>
              <p:blipFill>
                <a:blip r:embed="rId17"/>
                <a:stretch>
                  <a:fillRect/>
                </a:stretch>
              </p:blipFill>
              <p:spPr>
                <a:xfrm>
                  <a:off x="4821224" y="4640997"/>
                  <a:ext cx="382680" cy="282960"/>
                </a:xfrm>
                <a:prstGeom prst="rect">
                  <a:avLst/>
                </a:prstGeom>
              </p:spPr>
            </p:pic>
          </mc:Fallback>
        </mc:AlternateContent>
      </p:grpSp>
      <p:grpSp>
        <p:nvGrpSpPr>
          <p:cNvPr id="29" name="Group 28">
            <a:extLst>
              <a:ext uri="{FF2B5EF4-FFF2-40B4-BE49-F238E27FC236}">
                <a16:creationId xmlns:a16="http://schemas.microsoft.com/office/drawing/2014/main" id="{F17FF75F-00B0-78B7-E639-16593062BDF7}"/>
              </a:ext>
            </a:extLst>
          </p:cNvPr>
          <p:cNvGrpSpPr/>
          <p:nvPr/>
        </p:nvGrpSpPr>
        <p:grpSpPr>
          <a:xfrm>
            <a:off x="2941664" y="3386757"/>
            <a:ext cx="1253160" cy="270360"/>
            <a:chOff x="2941664" y="3386757"/>
            <a:chExt cx="1253160" cy="270360"/>
          </a:xfrm>
        </p:grpSpPr>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C01E69DA-FDA0-F0A3-96C2-095511B6039C}"/>
                    </a:ext>
                  </a:extLst>
                </p14:cNvPr>
                <p14:cNvContentPartPr/>
                <p14:nvPr/>
              </p14:nvContentPartPr>
              <p14:xfrm>
                <a:off x="2941664" y="3398637"/>
                <a:ext cx="314640" cy="258480"/>
              </p14:xfrm>
            </p:contentPart>
          </mc:Choice>
          <mc:Fallback xmlns="">
            <p:pic>
              <p:nvPicPr>
                <p:cNvPr id="5" name="Ink 4">
                  <a:extLst>
                    <a:ext uri="{FF2B5EF4-FFF2-40B4-BE49-F238E27FC236}">
                      <a16:creationId xmlns:a16="http://schemas.microsoft.com/office/drawing/2014/main" id="{C01E69DA-FDA0-F0A3-96C2-095511B6039C}"/>
                    </a:ext>
                  </a:extLst>
                </p:cNvPr>
                <p:cNvPicPr/>
                <p:nvPr/>
              </p:nvPicPr>
              <p:blipFill>
                <a:blip r:embed="rId19"/>
                <a:stretch>
                  <a:fillRect/>
                </a:stretch>
              </p:blipFill>
              <p:spPr>
                <a:xfrm>
                  <a:off x="2932664" y="3389997"/>
                  <a:ext cx="332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C88D1DD9-6B4C-B7F0-BAF3-00DABAB1703B}"/>
                    </a:ext>
                  </a:extLst>
                </p14:cNvPr>
                <p14:cNvContentPartPr/>
                <p14:nvPr/>
              </p14:nvContentPartPr>
              <p14:xfrm>
                <a:off x="3001424" y="3416637"/>
                <a:ext cx="247320" cy="220680"/>
              </p14:xfrm>
            </p:contentPart>
          </mc:Choice>
          <mc:Fallback xmlns="">
            <p:pic>
              <p:nvPicPr>
                <p:cNvPr id="6" name="Ink 5">
                  <a:extLst>
                    <a:ext uri="{FF2B5EF4-FFF2-40B4-BE49-F238E27FC236}">
                      <a16:creationId xmlns:a16="http://schemas.microsoft.com/office/drawing/2014/main" id="{C88D1DD9-6B4C-B7F0-BAF3-00DABAB1703B}"/>
                    </a:ext>
                  </a:extLst>
                </p:cNvPr>
                <p:cNvPicPr/>
                <p:nvPr/>
              </p:nvPicPr>
              <p:blipFill>
                <a:blip r:embed="rId21"/>
                <a:stretch>
                  <a:fillRect/>
                </a:stretch>
              </p:blipFill>
              <p:spPr>
                <a:xfrm>
                  <a:off x="2992424" y="3407997"/>
                  <a:ext cx="264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87A5828F-FA42-F49D-5CA5-4C6A548F1F87}"/>
                    </a:ext>
                  </a:extLst>
                </p14:cNvPr>
                <p14:cNvContentPartPr/>
                <p14:nvPr/>
              </p14:nvContentPartPr>
              <p14:xfrm>
                <a:off x="3494984" y="3487917"/>
                <a:ext cx="662760" cy="7560"/>
              </p14:xfrm>
            </p:contentPart>
          </mc:Choice>
          <mc:Fallback xmlns="">
            <p:pic>
              <p:nvPicPr>
                <p:cNvPr id="8" name="Ink 7">
                  <a:extLst>
                    <a:ext uri="{FF2B5EF4-FFF2-40B4-BE49-F238E27FC236}">
                      <a16:creationId xmlns:a16="http://schemas.microsoft.com/office/drawing/2014/main" id="{87A5828F-FA42-F49D-5CA5-4C6A548F1F87}"/>
                    </a:ext>
                  </a:extLst>
                </p:cNvPr>
                <p:cNvPicPr/>
                <p:nvPr/>
              </p:nvPicPr>
              <p:blipFill>
                <a:blip r:embed="rId23"/>
                <a:stretch>
                  <a:fillRect/>
                </a:stretch>
              </p:blipFill>
              <p:spPr>
                <a:xfrm>
                  <a:off x="3485984" y="3478917"/>
                  <a:ext cx="680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6E48249F-04C4-BD87-7078-2F016E58A350}"/>
                    </a:ext>
                  </a:extLst>
                </p14:cNvPr>
                <p14:cNvContentPartPr/>
                <p14:nvPr/>
              </p14:nvContentPartPr>
              <p14:xfrm>
                <a:off x="4000424" y="3386757"/>
                <a:ext cx="194400" cy="135360"/>
              </p14:xfrm>
            </p:contentPart>
          </mc:Choice>
          <mc:Fallback xmlns="">
            <p:pic>
              <p:nvPicPr>
                <p:cNvPr id="9" name="Ink 8">
                  <a:extLst>
                    <a:ext uri="{FF2B5EF4-FFF2-40B4-BE49-F238E27FC236}">
                      <a16:creationId xmlns:a16="http://schemas.microsoft.com/office/drawing/2014/main" id="{6E48249F-04C4-BD87-7078-2F016E58A350}"/>
                    </a:ext>
                  </a:extLst>
                </p:cNvPr>
                <p:cNvPicPr/>
                <p:nvPr/>
              </p:nvPicPr>
              <p:blipFill>
                <a:blip r:embed="rId25"/>
                <a:stretch>
                  <a:fillRect/>
                </a:stretch>
              </p:blipFill>
              <p:spPr>
                <a:xfrm>
                  <a:off x="3991424" y="3377757"/>
                  <a:ext cx="212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E73F52E6-6A4D-0130-C107-A7A1ECEB414C}"/>
                    </a:ext>
                  </a:extLst>
                </p14:cNvPr>
                <p14:cNvContentPartPr/>
                <p14:nvPr/>
              </p14:nvContentPartPr>
              <p14:xfrm>
                <a:off x="4026704" y="3396117"/>
                <a:ext cx="22320" cy="87480"/>
              </p14:xfrm>
            </p:contentPart>
          </mc:Choice>
          <mc:Fallback xmlns="">
            <p:pic>
              <p:nvPicPr>
                <p:cNvPr id="28" name="Ink 27">
                  <a:extLst>
                    <a:ext uri="{FF2B5EF4-FFF2-40B4-BE49-F238E27FC236}">
                      <a16:creationId xmlns:a16="http://schemas.microsoft.com/office/drawing/2014/main" id="{E73F52E6-6A4D-0130-C107-A7A1ECEB414C}"/>
                    </a:ext>
                  </a:extLst>
                </p:cNvPr>
                <p:cNvPicPr/>
                <p:nvPr/>
              </p:nvPicPr>
              <p:blipFill>
                <a:blip r:embed="rId27"/>
                <a:stretch>
                  <a:fillRect/>
                </a:stretch>
              </p:blipFill>
              <p:spPr>
                <a:xfrm>
                  <a:off x="4017704" y="3387477"/>
                  <a:ext cx="39960" cy="105120"/>
                </a:xfrm>
                <a:prstGeom prst="rect">
                  <a:avLst/>
                </a:prstGeom>
              </p:spPr>
            </p:pic>
          </mc:Fallback>
        </mc:AlternateContent>
      </p:grpSp>
      <p:grpSp>
        <p:nvGrpSpPr>
          <p:cNvPr id="31" name="Group 30">
            <a:extLst>
              <a:ext uri="{FF2B5EF4-FFF2-40B4-BE49-F238E27FC236}">
                <a16:creationId xmlns:a16="http://schemas.microsoft.com/office/drawing/2014/main" id="{EA5FB7C8-BDCA-586A-6E0E-878578972902}"/>
              </a:ext>
            </a:extLst>
          </p:cNvPr>
          <p:cNvGrpSpPr/>
          <p:nvPr/>
        </p:nvGrpSpPr>
        <p:grpSpPr>
          <a:xfrm>
            <a:off x="5221184" y="3204957"/>
            <a:ext cx="1486800" cy="399600"/>
            <a:chOff x="5221184" y="3204957"/>
            <a:chExt cx="1486800" cy="399600"/>
          </a:xfrm>
        </p:grpSpPr>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1DF0BEC-2CF3-F395-A718-3D85B02B86E9}"/>
                    </a:ext>
                  </a:extLst>
                </p14:cNvPr>
                <p14:cNvContentPartPr/>
                <p14:nvPr/>
              </p14:nvContentPartPr>
              <p14:xfrm>
                <a:off x="5221184" y="3409797"/>
                <a:ext cx="746640" cy="73440"/>
              </p14:xfrm>
            </p:contentPart>
          </mc:Choice>
          <mc:Fallback xmlns="">
            <p:pic>
              <p:nvPicPr>
                <p:cNvPr id="14" name="Ink 13">
                  <a:extLst>
                    <a:ext uri="{FF2B5EF4-FFF2-40B4-BE49-F238E27FC236}">
                      <a16:creationId xmlns:a16="http://schemas.microsoft.com/office/drawing/2014/main" id="{C1DF0BEC-2CF3-F395-A718-3D85B02B86E9}"/>
                    </a:ext>
                  </a:extLst>
                </p:cNvPr>
                <p:cNvPicPr/>
                <p:nvPr/>
              </p:nvPicPr>
              <p:blipFill>
                <a:blip r:embed="rId29"/>
                <a:stretch>
                  <a:fillRect/>
                </a:stretch>
              </p:blipFill>
              <p:spPr>
                <a:xfrm>
                  <a:off x="5212184" y="3401157"/>
                  <a:ext cx="764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65D762E0-38B1-2CBF-806C-0BF02AA34A9A}"/>
                    </a:ext>
                  </a:extLst>
                </p14:cNvPr>
                <p14:cNvContentPartPr/>
                <p14:nvPr/>
              </p14:nvContentPartPr>
              <p14:xfrm>
                <a:off x="5733104" y="3290637"/>
                <a:ext cx="291240" cy="174600"/>
              </p14:xfrm>
            </p:contentPart>
          </mc:Choice>
          <mc:Fallback xmlns="">
            <p:pic>
              <p:nvPicPr>
                <p:cNvPr id="15" name="Ink 14">
                  <a:extLst>
                    <a:ext uri="{FF2B5EF4-FFF2-40B4-BE49-F238E27FC236}">
                      <a16:creationId xmlns:a16="http://schemas.microsoft.com/office/drawing/2014/main" id="{65D762E0-38B1-2CBF-806C-0BF02AA34A9A}"/>
                    </a:ext>
                  </a:extLst>
                </p:cNvPr>
                <p:cNvPicPr/>
                <p:nvPr/>
              </p:nvPicPr>
              <p:blipFill>
                <a:blip r:embed="rId31"/>
                <a:stretch>
                  <a:fillRect/>
                </a:stretch>
              </p:blipFill>
              <p:spPr>
                <a:xfrm>
                  <a:off x="5724104" y="3281637"/>
                  <a:ext cx="308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298241E8-1E18-17DF-DE74-B55473209DCA}"/>
                    </a:ext>
                  </a:extLst>
                </p14:cNvPr>
                <p14:cNvContentPartPr/>
                <p14:nvPr/>
              </p14:nvContentPartPr>
              <p14:xfrm>
                <a:off x="6268064" y="3204957"/>
                <a:ext cx="206280" cy="89640"/>
              </p14:xfrm>
            </p:contentPart>
          </mc:Choice>
          <mc:Fallback xmlns="">
            <p:pic>
              <p:nvPicPr>
                <p:cNvPr id="17" name="Ink 16">
                  <a:extLst>
                    <a:ext uri="{FF2B5EF4-FFF2-40B4-BE49-F238E27FC236}">
                      <a16:creationId xmlns:a16="http://schemas.microsoft.com/office/drawing/2014/main" id="{298241E8-1E18-17DF-DE74-B55473209DCA}"/>
                    </a:ext>
                  </a:extLst>
                </p:cNvPr>
                <p:cNvPicPr/>
                <p:nvPr/>
              </p:nvPicPr>
              <p:blipFill>
                <a:blip r:embed="rId33"/>
                <a:stretch>
                  <a:fillRect/>
                </a:stretch>
              </p:blipFill>
              <p:spPr>
                <a:xfrm>
                  <a:off x="6259424" y="3195957"/>
                  <a:ext cx="223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2A7D7662-3D04-9229-5E35-D280E3657723}"/>
                    </a:ext>
                  </a:extLst>
                </p14:cNvPr>
                <p14:cNvContentPartPr/>
                <p14:nvPr/>
              </p14:nvContentPartPr>
              <p14:xfrm>
                <a:off x="6662264" y="3230157"/>
                <a:ext cx="45720" cy="29520"/>
              </p14:xfrm>
            </p:contentPart>
          </mc:Choice>
          <mc:Fallback xmlns="">
            <p:pic>
              <p:nvPicPr>
                <p:cNvPr id="18" name="Ink 17">
                  <a:extLst>
                    <a:ext uri="{FF2B5EF4-FFF2-40B4-BE49-F238E27FC236}">
                      <a16:creationId xmlns:a16="http://schemas.microsoft.com/office/drawing/2014/main" id="{2A7D7662-3D04-9229-5E35-D280E3657723}"/>
                    </a:ext>
                  </a:extLst>
                </p:cNvPr>
                <p:cNvPicPr/>
                <p:nvPr/>
              </p:nvPicPr>
              <p:blipFill>
                <a:blip r:embed="rId35"/>
                <a:stretch>
                  <a:fillRect/>
                </a:stretch>
              </p:blipFill>
              <p:spPr>
                <a:xfrm>
                  <a:off x="6653264" y="3221517"/>
                  <a:ext cx="63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1541A725-E78B-57E0-D19A-A39E828B5C51}"/>
                    </a:ext>
                  </a:extLst>
                </p14:cNvPr>
                <p14:cNvContentPartPr/>
                <p14:nvPr/>
              </p14:nvContentPartPr>
              <p14:xfrm>
                <a:off x="6544904" y="3320517"/>
                <a:ext cx="73440" cy="284040"/>
              </p14:xfrm>
            </p:contentPart>
          </mc:Choice>
          <mc:Fallback xmlns="">
            <p:pic>
              <p:nvPicPr>
                <p:cNvPr id="19" name="Ink 18">
                  <a:extLst>
                    <a:ext uri="{FF2B5EF4-FFF2-40B4-BE49-F238E27FC236}">
                      <a16:creationId xmlns:a16="http://schemas.microsoft.com/office/drawing/2014/main" id="{1541A725-E78B-57E0-D19A-A39E828B5C51}"/>
                    </a:ext>
                  </a:extLst>
                </p:cNvPr>
                <p:cNvPicPr/>
                <p:nvPr/>
              </p:nvPicPr>
              <p:blipFill>
                <a:blip r:embed="rId37"/>
                <a:stretch>
                  <a:fillRect/>
                </a:stretch>
              </p:blipFill>
              <p:spPr>
                <a:xfrm>
                  <a:off x="6535904" y="3311877"/>
                  <a:ext cx="910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ABC307FF-F11A-7234-8C69-E1CC14F0E755}"/>
                    </a:ext>
                  </a:extLst>
                </p14:cNvPr>
                <p14:cNvContentPartPr/>
                <p14:nvPr/>
              </p14:nvContentPartPr>
              <p14:xfrm>
                <a:off x="6563264" y="3225117"/>
                <a:ext cx="137160" cy="83880"/>
              </p14:xfrm>
            </p:contentPart>
          </mc:Choice>
          <mc:Fallback xmlns="">
            <p:pic>
              <p:nvPicPr>
                <p:cNvPr id="20" name="Ink 19">
                  <a:extLst>
                    <a:ext uri="{FF2B5EF4-FFF2-40B4-BE49-F238E27FC236}">
                      <a16:creationId xmlns:a16="http://schemas.microsoft.com/office/drawing/2014/main" id="{ABC307FF-F11A-7234-8C69-E1CC14F0E755}"/>
                    </a:ext>
                  </a:extLst>
                </p:cNvPr>
                <p:cNvPicPr/>
                <p:nvPr/>
              </p:nvPicPr>
              <p:blipFill>
                <a:blip r:embed="rId39"/>
                <a:stretch>
                  <a:fillRect/>
                </a:stretch>
              </p:blipFill>
              <p:spPr>
                <a:xfrm>
                  <a:off x="6554264" y="3216117"/>
                  <a:ext cx="154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74C1D8EA-497F-FCAC-EFFB-893E573F9EA9}"/>
                    </a:ext>
                  </a:extLst>
                </p14:cNvPr>
                <p14:cNvContentPartPr/>
                <p14:nvPr/>
              </p14:nvContentPartPr>
              <p14:xfrm>
                <a:off x="5798984" y="3332397"/>
                <a:ext cx="58320" cy="134640"/>
              </p14:xfrm>
            </p:contentPart>
          </mc:Choice>
          <mc:Fallback xmlns="">
            <p:pic>
              <p:nvPicPr>
                <p:cNvPr id="30" name="Ink 29">
                  <a:extLst>
                    <a:ext uri="{FF2B5EF4-FFF2-40B4-BE49-F238E27FC236}">
                      <a16:creationId xmlns:a16="http://schemas.microsoft.com/office/drawing/2014/main" id="{74C1D8EA-497F-FCAC-EFFB-893E573F9EA9}"/>
                    </a:ext>
                  </a:extLst>
                </p:cNvPr>
                <p:cNvPicPr/>
                <p:nvPr/>
              </p:nvPicPr>
              <p:blipFill>
                <a:blip r:embed="rId41"/>
                <a:stretch>
                  <a:fillRect/>
                </a:stretch>
              </p:blipFill>
              <p:spPr>
                <a:xfrm>
                  <a:off x="5790344" y="3323757"/>
                  <a:ext cx="75960" cy="152280"/>
                </a:xfrm>
                <a:prstGeom prst="rect">
                  <a:avLst/>
                </a:prstGeom>
              </p:spPr>
            </p:pic>
          </mc:Fallback>
        </mc:AlternateContent>
      </p:grpSp>
    </p:spTree>
    <p:extLst>
      <p:ext uri="{BB962C8B-B14F-4D97-AF65-F5344CB8AC3E}">
        <p14:creationId xmlns:p14="http://schemas.microsoft.com/office/powerpoint/2010/main" val="1300424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A76-0AD3-A076-5F09-BF9AAEC5F343}"/>
              </a:ext>
            </a:extLst>
          </p:cNvPr>
          <p:cNvSpPr>
            <a:spLocks noGrp="1"/>
          </p:cNvSpPr>
          <p:nvPr>
            <p:ph type="title"/>
          </p:nvPr>
        </p:nvSpPr>
        <p:spPr/>
        <p:txBody>
          <a:bodyPr/>
          <a:lstStyle/>
          <a:p>
            <a:r>
              <a:rPr lang="en-US" dirty="0"/>
              <a:t>Example 2</a:t>
            </a:r>
            <a:endParaRPr lang="en-AU" dirty="0"/>
          </a:p>
        </p:txBody>
      </p:sp>
      <p:sp>
        <p:nvSpPr>
          <p:cNvPr id="3" name="Content Placeholder 2">
            <a:extLst>
              <a:ext uri="{FF2B5EF4-FFF2-40B4-BE49-F238E27FC236}">
                <a16:creationId xmlns:a16="http://schemas.microsoft.com/office/drawing/2014/main" id="{56AB19ED-C6C0-395F-D02D-353443140AF6}"/>
              </a:ext>
            </a:extLst>
          </p:cNvPr>
          <p:cNvSpPr>
            <a:spLocks noGrp="1"/>
          </p:cNvSpPr>
          <p:nvPr>
            <p:ph idx="1"/>
          </p:nvPr>
        </p:nvSpPr>
        <p:spPr/>
        <p:txBody>
          <a:bodyPr/>
          <a:lstStyle/>
          <a:p>
            <a:r>
              <a:rPr lang="en-US" dirty="0"/>
              <a:t>A, B, C, D are commonly considered as “pre-exposure” variables.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3E64D7-F9D2-15FA-97B0-44C60BAF6561}"/>
                  </a:ext>
                </a:extLst>
              </p14:cNvPr>
              <p14:cNvContentPartPr/>
              <p14:nvPr/>
            </p14:nvContentPartPr>
            <p14:xfrm>
              <a:off x="2335424" y="4032237"/>
              <a:ext cx="179280" cy="273600"/>
            </p14:xfrm>
          </p:contentPart>
        </mc:Choice>
        <mc:Fallback xmlns="">
          <p:pic>
            <p:nvPicPr>
              <p:cNvPr id="4" name="Ink 3">
                <a:extLst>
                  <a:ext uri="{FF2B5EF4-FFF2-40B4-BE49-F238E27FC236}">
                    <a16:creationId xmlns:a16="http://schemas.microsoft.com/office/drawing/2014/main" id="{2D3E64D7-F9D2-15FA-97B0-44C60BAF6561}"/>
                  </a:ext>
                </a:extLst>
              </p:cNvPr>
              <p:cNvPicPr/>
              <p:nvPr/>
            </p:nvPicPr>
            <p:blipFill>
              <a:blip r:embed="rId3"/>
              <a:stretch>
                <a:fillRect/>
              </a:stretch>
            </p:blipFill>
            <p:spPr>
              <a:xfrm>
                <a:off x="2326784" y="4023597"/>
                <a:ext cx="1969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6A89AF-0D0B-34C9-D936-AFBAD179235D}"/>
                  </a:ext>
                </a:extLst>
              </p14:cNvPr>
              <p14:cNvContentPartPr/>
              <p14:nvPr/>
            </p14:nvContentPartPr>
            <p14:xfrm>
              <a:off x="2460344" y="4017837"/>
              <a:ext cx="211320" cy="246600"/>
            </p14:xfrm>
          </p:contentPart>
        </mc:Choice>
        <mc:Fallback xmlns="">
          <p:pic>
            <p:nvPicPr>
              <p:cNvPr id="5" name="Ink 4">
                <a:extLst>
                  <a:ext uri="{FF2B5EF4-FFF2-40B4-BE49-F238E27FC236}">
                    <a16:creationId xmlns:a16="http://schemas.microsoft.com/office/drawing/2014/main" id="{186A89AF-0D0B-34C9-D936-AFBAD179235D}"/>
                  </a:ext>
                </a:extLst>
              </p:cNvPr>
              <p:cNvPicPr/>
              <p:nvPr/>
            </p:nvPicPr>
            <p:blipFill>
              <a:blip r:embed="rId5"/>
              <a:stretch>
                <a:fillRect/>
              </a:stretch>
            </p:blipFill>
            <p:spPr>
              <a:xfrm>
                <a:off x="2451344" y="4008837"/>
                <a:ext cx="228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BF5C854-8CB1-10A0-3E18-986AEECDB691}"/>
                  </a:ext>
                </a:extLst>
              </p14:cNvPr>
              <p14:cNvContentPartPr/>
              <p14:nvPr/>
            </p14:nvContentPartPr>
            <p14:xfrm>
              <a:off x="2439104" y="4188117"/>
              <a:ext cx="131400" cy="16920"/>
            </p14:xfrm>
          </p:contentPart>
        </mc:Choice>
        <mc:Fallback xmlns="">
          <p:pic>
            <p:nvPicPr>
              <p:cNvPr id="6" name="Ink 5">
                <a:extLst>
                  <a:ext uri="{FF2B5EF4-FFF2-40B4-BE49-F238E27FC236}">
                    <a16:creationId xmlns:a16="http://schemas.microsoft.com/office/drawing/2014/main" id="{5BF5C854-8CB1-10A0-3E18-986AEECDB691}"/>
                  </a:ext>
                </a:extLst>
              </p:cNvPr>
              <p:cNvPicPr/>
              <p:nvPr/>
            </p:nvPicPr>
            <p:blipFill>
              <a:blip r:embed="rId7"/>
              <a:stretch>
                <a:fillRect/>
              </a:stretch>
            </p:blipFill>
            <p:spPr>
              <a:xfrm>
                <a:off x="2430104" y="4179477"/>
                <a:ext cx="149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07EB011-55E7-8B1E-9503-CA26C2484CE4}"/>
                  </a:ext>
                </a:extLst>
              </p14:cNvPr>
              <p14:cNvContentPartPr/>
              <p14:nvPr/>
            </p14:nvContentPartPr>
            <p14:xfrm>
              <a:off x="2977664" y="4048797"/>
              <a:ext cx="846000" cy="60120"/>
            </p14:xfrm>
          </p:contentPart>
        </mc:Choice>
        <mc:Fallback xmlns="">
          <p:pic>
            <p:nvPicPr>
              <p:cNvPr id="8" name="Ink 7">
                <a:extLst>
                  <a:ext uri="{FF2B5EF4-FFF2-40B4-BE49-F238E27FC236}">
                    <a16:creationId xmlns:a16="http://schemas.microsoft.com/office/drawing/2014/main" id="{F07EB011-55E7-8B1E-9503-CA26C2484CE4}"/>
                  </a:ext>
                </a:extLst>
              </p:cNvPr>
              <p:cNvPicPr/>
              <p:nvPr/>
            </p:nvPicPr>
            <p:blipFill>
              <a:blip r:embed="rId9"/>
              <a:stretch>
                <a:fillRect/>
              </a:stretch>
            </p:blipFill>
            <p:spPr>
              <a:xfrm>
                <a:off x="2969024" y="4039797"/>
                <a:ext cx="863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AE50217-4102-81B8-283B-B2F94C7DB886}"/>
                  </a:ext>
                </a:extLst>
              </p14:cNvPr>
              <p14:cNvContentPartPr/>
              <p14:nvPr/>
            </p14:nvContentPartPr>
            <p14:xfrm>
              <a:off x="3741584" y="3964197"/>
              <a:ext cx="233640" cy="123120"/>
            </p14:xfrm>
          </p:contentPart>
        </mc:Choice>
        <mc:Fallback xmlns="">
          <p:pic>
            <p:nvPicPr>
              <p:cNvPr id="9" name="Ink 8">
                <a:extLst>
                  <a:ext uri="{FF2B5EF4-FFF2-40B4-BE49-F238E27FC236}">
                    <a16:creationId xmlns:a16="http://schemas.microsoft.com/office/drawing/2014/main" id="{DAE50217-4102-81B8-283B-B2F94C7DB886}"/>
                  </a:ext>
                </a:extLst>
              </p:cNvPr>
              <p:cNvPicPr/>
              <p:nvPr/>
            </p:nvPicPr>
            <p:blipFill>
              <a:blip r:embed="rId11"/>
              <a:stretch>
                <a:fillRect/>
              </a:stretch>
            </p:blipFill>
            <p:spPr>
              <a:xfrm>
                <a:off x="3732944" y="3955557"/>
                <a:ext cx="251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470DC5C-B01B-9BDF-4442-4A8A2A66E9ED}"/>
                  </a:ext>
                </a:extLst>
              </p14:cNvPr>
              <p14:cNvContentPartPr/>
              <p14:nvPr/>
            </p14:nvContentPartPr>
            <p14:xfrm>
              <a:off x="6275624" y="3723717"/>
              <a:ext cx="394200" cy="299160"/>
            </p14:xfrm>
          </p:contentPart>
        </mc:Choice>
        <mc:Fallback xmlns="">
          <p:pic>
            <p:nvPicPr>
              <p:cNvPr id="16" name="Ink 15">
                <a:extLst>
                  <a:ext uri="{FF2B5EF4-FFF2-40B4-BE49-F238E27FC236}">
                    <a16:creationId xmlns:a16="http://schemas.microsoft.com/office/drawing/2014/main" id="{C470DC5C-B01B-9BDF-4442-4A8A2A66E9ED}"/>
                  </a:ext>
                </a:extLst>
              </p:cNvPr>
              <p:cNvPicPr/>
              <p:nvPr/>
            </p:nvPicPr>
            <p:blipFill>
              <a:blip r:embed="rId13"/>
              <a:stretch>
                <a:fillRect/>
              </a:stretch>
            </p:blipFill>
            <p:spPr>
              <a:xfrm>
                <a:off x="6266984" y="3714717"/>
                <a:ext cx="411840" cy="316800"/>
              </a:xfrm>
              <a:prstGeom prst="rect">
                <a:avLst/>
              </a:prstGeom>
            </p:spPr>
          </p:pic>
        </mc:Fallback>
      </mc:AlternateContent>
      <p:grpSp>
        <p:nvGrpSpPr>
          <p:cNvPr id="22" name="Group 21">
            <a:extLst>
              <a:ext uri="{FF2B5EF4-FFF2-40B4-BE49-F238E27FC236}">
                <a16:creationId xmlns:a16="http://schemas.microsoft.com/office/drawing/2014/main" id="{7EF5F49B-C018-269F-E118-39F9DC5E6BAB}"/>
              </a:ext>
            </a:extLst>
          </p:cNvPr>
          <p:cNvGrpSpPr/>
          <p:nvPr/>
        </p:nvGrpSpPr>
        <p:grpSpPr>
          <a:xfrm>
            <a:off x="4415504" y="3849717"/>
            <a:ext cx="1533600" cy="1084680"/>
            <a:chOff x="4415504" y="3849717"/>
            <a:chExt cx="1533600" cy="108468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45AB6D3-F790-ECD7-6F0A-BD743A0C46DD}"/>
                    </a:ext>
                  </a:extLst>
                </p14:cNvPr>
                <p14:cNvContentPartPr/>
                <p14:nvPr/>
              </p14:nvContentPartPr>
              <p14:xfrm>
                <a:off x="4415504" y="3952317"/>
                <a:ext cx="14760" cy="259560"/>
              </p14:xfrm>
            </p:contentPart>
          </mc:Choice>
          <mc:Fallback xmlns="">
            <p:pic>
              <p:nvPicPr>
                <p:cNvPr id="11" name="Ink 10">
                  <a:extLst>
                    <a:ext uri="{FF2B5EF4-FFF2-40B4-BE49-F238E27FC236}">
                      <a16:creationId xmlns:a16="http://schemas.microsoft.com/office/drawing/2014/main" id="{645AB6D3-F790-ECD7-6F0A-BD743A0C46DD}"/>
                    </a:ext>
                  </a:extLst>
                </p:cNvPr>
                <p:cNvPicPr/>
                <p:nvPr/>
              </p:nvPicPr>
              <p:blipFill>
                <a:blip r:embed="rId15"/>
                <a:stretch>
                  <a:fillRect/>
                </a:stretch>
              </p:blipFill>
              <p:spPr>
                <a:xfrm>
                  <a:off x="4406504" y="3943317"/>
                  <a:ext cx="32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B9768EA-9503-FCC8-F807-8D7E10DAE87D}"/>
                    </a:ext>
                  </a:extLst>
                </p14:cNvPr>
                <p14:cNvContentPartPr/>
                <p14:nvPr/>
              </p14:nvContentPartPr>
              <p14:xfrm>
                <a:off x="4415504" y="3852237"/>
                <a:ext cx="279360" cy="318240"/>
              </p14:xfrm>
            </p:contentPart>
          </mc:Choice>
          <mc:Fallback xmlns="">
            <p:pic>
              <p:nvPicPr>
                <p:cNvPr id="12" name="Ink 11">
                  <a:extLst>
                    <a:ext uri="{FF2B5EF4-FFF2-40B4-BE49-F238E27FC236}">
                      <a16:creationId xmlns:a16="http://schemas.microsoft.com/office/drawing/2014/main" id="{BB9768EA-9503-FCC8-F807-8D7E10DAE87D}"/>
                    </a:ext>
                  </a:extLst>
                </p:cNvPr>
                <p:cNvPicPr/>
                <p:nvPr/>
              </p:nvPicPr>
              <p:blipFill>
                <a:blip r:embed="rId17"/>
                <a:stretch>
                  <a:fillRect/>
                </a:stretch>
              </p:blipFill>
              <p:spPr>
                <a:xfrm>
                  <a:off x="4406504" y="3843237"/>
                  <a:ext cx="2970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55CF9EF-0B9A-F745-B5E6-80A4C8BE67EC}"/>
                    </a:ext>
                  </a:extLst>
                </p14:cNvPr>
                <p14:cNvContentPartPr/>
                <p14:nvPr/>
              </p14:nvContentPartPr>
              <p14:xfrm>
                <a:off x="4920944" y="3949077"/>
                <a:ext cx="1013400" cy="45720"/>
              </p14:xfrm>
            </p:contentPart>
          </mc:Choice>
          <mc:Fallback xmlns="">
            <p:pic>
              <p:nvPicPr>
                <p:cNvPr id="13" name="Ink 12">
                  <a:extLst>
                    <a:ext uri="{FF2B5EF4-FFF2-40B4-BE49-F238E27FC236}">
                      <a16:creationId xmlns:a16="http://schemas.microsoft.com/office/drawing/2014/main" id="{055CF9EF-0B9A-F745-B5E6-80A4C8BE67EC}"/>
                    </a:ext>
                  </a:extLst>
                </p:cNvPr>
                <p:cNvPicPr/>
                <p:nvPr/>
              </p:nvPicPr>
              <p:blipFill>
                <a:blip r:embed="rId19"/>
                <a:stretch>
                  <a:fillRect/>
                </a:stretch>
              </p:blipFill>
              <p:spPr>
                <a:xfrm>
                  <a:off x="4911944" y="3940077"/>
                  <a:ext cx="1031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345B91B-E5CC-90B8-C15C-A6461FBEF8B1}"/>
                    </a:ext>
                  </a:extLst>
                </p14:cNvPr>
                <p14:cNvContentPartPr/>
                <p14:nvPr/>
              </p14:nvContentPartPr>
              <p14:xfrm>
                <a:off x="5660744" y="3849717"/>
                <a:ext cx="288360" cy="169200"/>
              </p14:xfrm>
            </p:contentPart>
          </mc:Choice>
          <mc:Fallback xmlns="">
            <p:pic>
              <p:nvPicPr>
                <p:cNvPr id="14" name="Ink 13">
                  <a:extLst>
                    <a:ext uri="{FF2B5EF4-FFF2-40B4-BE49-F238E27FC236}">
                      <a16:creationId xmlns:a16="http://schemas.microsoft.com/office/drawing/2014/main" id="{0345B91B-E5CC-90B8-C15C-A6461FBEF8B1}"/>
                    </a:ext>
                  </a:extLst>
                </p:cNvPr>
                <p:cNvPicPr/>
                <p:nvPr/>
              </p:nvPicPr>
              <p:blipFill>
                <a:blip r:embed="rId21"/>
                <a:stretch>
                  <a:fillRect/>
                </a:stretch>
              </p:blipFill>
              <p:spPr>
                <a:xfrm>
                  <a:off x="5651744" y="3841077"/>
                  <a:ext cx="306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E2689D3-FDD5-B88A-F682-4E7E173511C4}"/>
                    </a:ext>
                  </a:extLst>
                </p14:cNvPr>
                <p14:cNvContentPartPr/>
                <p14:nvPr/>
              </p14:nvContentPartPr>
              <p14:xfrm>
                <a:off x="4595864" y="4306917"/>
                <a:ext cx="51480" cy="331920"/>
              </p14:xfrm>
            </p:contentPart>
          </mc:Choice>
          <mc:Fallback xmlns="">
            <p:pic>
              <p:nvPicPr>
                <p:cNvPr id="18" name="Ink 17">
                  <a:extLst>
                    <a:ext uri="{FF2B5EF4-FFF2-40B4-BE49-F238E27FC236}">
                      <a16:creationId xmlns:a16="http://schemas.microsoft.com/office/drawing/2014/main" id="{8E2689D3-FDD5-B88A-F682-4E7E173511C4}"/>
                    </a:ext>
                  </a:extLst>
                </p:cNvPr>
                <p:cNvPicPr/>
                <p:nvPr/>
              </p:nvPicPr>
              <p:blipFill>
                <a:blip r:embed="rId23"/>
                <a:stretch>
                  <a:fillRect/>
                </a:stretch>
              </p:blipFill>
              <p:spPr>
                <a:xfrm>
                  <a:off x="4586864" y="4298277"/>
                  <a:ext cx="691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9C0A48DA-8773-7A93-FEFF-1228CB21D8CF}"/>
                    </a:ext>
                  </a:extLst>
                </p14:cNvPr>
                <p14:cNvContentPartPr/>
                <p14:nvPr/>
              </p14:nvContentPartPr>
              <p14:xfrm>
                <a:off x="4543304" y="4265157"/>
                <a:ext cx="122400" cy="59760"/>
              </p14:xfrm>
            </p:contentPart>
          </mc:Choice>
          <mc:Fallback xmlns="">
            <p:pic>
              <p:nvPicPr>
                <p:cNvPr id="19" name="Ink 18">
                  <a:extLst>
                    <a:ext uri="{FF2B5EF4-FFF2-40B4-BE49-F238E27FC236}">
                      <a16:creationId xmlns:a16="http://schemas.microsoft.com/office/drawing/2014/main" id="{9C0A48DA-8773-7A93-FEFF-1228CB21D8CF}"/>
                    </a:ext>
                  </a:extLst>
                </p:cNvPr>
                <p:cNvPicPr/>
                <p:nvPr/>
              </p:nvPicPr>
              <p:blipFill>
                <a:blip r:embed="rId25"/>
                <a:stretch>
                  <a:fillRect/>
                </a:stretch>
              </p:blipFill>
              <p:spPr>
                <a:xfrm>
                  <a:off x="4534664" y="4256157"/>
                  <a:ext cx="140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273E86B8-1DE5-19BE-4AB7-5AF32640DE90}"/>
                    </a:ext>
                  </a:extLst>
                </p14:cNvPr>
                <p14:cNvContentPartPr/>
                <p14:nvPr/>
              </p14:nvContentPartPr>
              <p14:xfrm>
                <a:off x="4608104" y="4812357"/>
                <a:ext cx="19080" cy="122040"/>
              </p14:xfrm>
            </p:contentPart>
          </mc:Choice>
          <mc:Fallback xmlns="">
            <p:pic>
              <p:nvPicPr>
                <p:cNvPr id="20" name="Ink 19">
                  <a:extLst>
                    <a:ext uri="{FF2B5EF4-FFF2-40B4-BE49-F238E27FC236}">
                      <a16:creationId xmlns:a16="http://schemas.microsoft.com/office/drawing/2014/main" id="{273E86B8-1DE5-19BE-4AB7-5AF32640DE90}"/>
                    </a:ext>
                  </a:extLst>
                </p:cNvPr>
                <p:cNvPicPr/>
                <p:nvPr/>
              </p:nvPicPr>
              <p:blipFill>
                <a:blip r:embed="rId27"/>
                <a:stretch>
                  <a:fillRect/>
                </a:stretch>
              </p:blipFill>
              <p:spPr>
                <a:xfrm>
                  <a:off x="4599104" y="4803717"/>
                  <a:ext cx="36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9A136857-4509-2E15-6A2A-2891A6AAEDEC}"/>
                    </a:ext>
                  </a:extLst>
                </p14:cNvPr>
                <p14:cNvContentPartPr/>
                <p14:nvPr/>
              </p14:nvContentPartPr>
              <p14:xfrm>
                <a:off x="4529624" y="4748277"/>
                <a:ext cx="187920" cy="169560"/>
              </p14:xfrm>
            </p:contentPart>
          </mc:Choice>
          <mc:Fallback xmlns="">
            <p:pic>
              <p:nvPicPr>
                <p:cNvPr id="21" name="Ink 20">
                  <a:extLst>
                    <a:ext uri="{FF2B5EF4-FFF2-40B4-BE49-F238E27FC236}">
                      <a16:creationId xmlns:a16="http://schemas.microsoft.com/office/drawing/2014/main" id="{9A136857-4509-2E15-6A2A-2891A6AAEDEC}"/>
                    </a:ext>
                  </a:extLst>
                </p:cNvPr>
                <p:cNvPicPr/>
                <p:nvPr/>
              </p:nvPicPr>
              <p:blipFill>
                <a:blip r:embed="rId29"/>
                <a:stretch>
                  <a:fillRect/>
                </a:stretch>
              </p:blipFill>
              <p:spPr>
                <a:xfrm>
                  <a:off x="4520984" y="4739277"/>
                  <a:ext cx="205560" cy="187200"/>
                </a:xfrm>
                <a:prstGeom prst="rect">
                  <a:avLst/>
                </a:prstGeom>
              </p:spPr>
            </p:pic>
          </mc:Fallback>
        </mc:AlternateContent>
      </p:grpSp>
      <p:grpSp>
        <p:nvGrpSpPr>
          <p:cNvPr id="29" name="Group 28">
            <a:extLst>
              <a:ext uri="{FF2B5EF4-FFF2-40B4-BE49-F238E27FC236}">
                <a16:creationId xmlns:a16="http://schemas.microsoft.com/office/drawing/2014/main" id="{EA12B6C1-38C9-EFA2-4B66-134114858152}"/>
              </a:ext>
            </a:extLst>
          </p:cNvPr>
          <p:cNvGrpSpPr/>
          <p:nvPr/>
        </p:nvGrpSpPr>
        <p:grpSpPr>
          <a:xfrm>
            <a:off x="2502464" y="4541637"/>
            <a:ext cx="355680" cy="914040"/>
            <a:chOff x="2502464" y="4541637"/>
            <a:chExt cx="355680" cy="91404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5B118A4-1986-4B87-8BB2-5C6BA5626487}"/>
                    </a:ext>
                  </a:extLst>
                </p14:cNvPr>
                <p14:cNvContentPartPr/>
                <p14:nvPr/>
              </p14:nvContentPartPr>
              <p14:xfrm>
                <a:off x="2502464" y="4541637"/>
                <a:ext cx="330840" cy="901440"/>
              </p14:xfrm>
            </p:contentPart>
          </mc:Choice>
          <mc:Fallback xmlns="">
            <p:pic>
              <p:nvPicPr>
                <p:cNvPr id="26" name="Ink 25">
                  <a:extLst>
                    <a:ext uri="{FF2B5EF4-FFF2-40B4-BE49-F238E27FC236}">
                      <a16:creationId xmlns:a16="http://schemas.microsoft.com/office/drawing/2014/main" id="{15B118A4-1986-4B87-8BB2-5C6BA5626487}"/>
                    </a:ext>
                  </a:extLst>
                </p:cNvPr>
                <p:cNvPicPr/>
                <p:nvPr/>
              </p:nvPicPr>
              <p:blipFill>
                <a:blip r:embed="rId31"/>
                <a:stretch>
                  <a:fillRect/>
                </a:stretch>
              </p:blipFill>
              <p:spPr>
                <a:xfrm>
                  <a:off x="2493824" y="4532997"/>
                  <a:ext cx="34848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FBFE2821-EAB4-DC3F-19F1-7B6EEC54AAAD}"/>
                    </a:ext>
                  </a:extLst>
                </p14:cNvPr>
                <p14:cNvContentPartPr/>
                <p14:nvPr/>
              </p14:nvContentPartPr>
              <p14:xfrm>
                <a:off x="2664824" y="5371077"/>
                <a:ext cx="193320" cy="84600"/>
              </p14:xfrm>
            </p:contentPart>
          </mc:Choice>
          <mc:Fallback xmlns="">
            <p:pic>
              <p:nvPicPr>
                <p:cNvPr id="27" name="Ink 26">
                  <a:extLst>
                    <a:ext uri="{FF2B5EF4-FFF2-40B4-BE49-F238E27FC236}">
                      <a16:creationId xmlns:a16="http://schemas.microsoft.com/office/drawing/2014/main" id="{FBFE2821-EAB4-DC3F-19F1-7B6EEC54AAAD}"/>
                    </a:ext>
                  </a:extLst>
                </p:cNvPr>
                <p:cNvPicPr/>
                <p:nvPr/>
              </p:nvPicPr>
              <p:blipFill>
                <a:blip r:embed="rId33"/>
                <a:stretch>
                  <a:fillRect/>
                </a:stretch>
              </p:blipFill>
              <p:spPr>
                <a:xfrm>
                  <a:off x="2656184" y="5362437"/>
                  <a:ext cx="2109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5B023A2-3CA8-A798-A097-6447095BA2C0}"/>
                    </a:ext>
                  </a:extLst>
                </p14:cNvPr>
                <p14:cNvContentPartPr/>
                <p14:nvPr/>
              </p14:nvContentPartPr>
              <p14:xfrm>
                <a:off x="2724944" y="5345157"/>
                <a:ext cx="114840" cy="94680"/>
              </p14:xfrm>
            </p:contentPart>
          </mc:Choice>
          <mc:Fallback xmlns="">
            <p:pic>
              <p:nvPicPr>
                <p:cNvPr id="28" name="Ink 27">
                  <a:extLst>
                    <a:ext uri="{FF2B5EF4-FFF2-40B4-BE49-F238E27FC236}">
                      <a16:creationId xmlns:a16="http://schemas.microsoft.com/office/drawing/2014/main" id="{45B023A2-3CA8-A798-A097-6447095BA2C0}"/>
                    </a:ext>
                  </a:extLst>
                </p:cNvPr>
                <p:cNvPicPr/>
                <p:nvPr/>
              </p:nvPicPr>
              <p:blipFill>
                <a:blip r:embed="rId35"/>
                <a:stretch>
                  <a:fillRect/>
                </a:stretch>
              </p:blipFill>
              <p:spPr>
                <a:xfrm>
                  <a:off x="2716304" y="5336157"/>
                  <a:ext cx="132480" cy="112320"/>
                </a:xfrm>
                <a:prstGeom prst="rect">
                  <a:avLst/>
                </a:prstGeom>
              </p:spPr>
            </p:pic>
          </mc:Fallback>
        </mc:AlternateContent>
      </p:grpSp>
      <p:grpSp>
        <p:nvGrpSpPr>
          <p:cNvPr id="32" name="Group 31">
            <a:extLst>
              <a:ext uri="{FF2B5EF4-FFF2-40B4-BE49-F238E27FC236}">
                <a16:creationId xmlns:a16="http://schemas.microsoft.com/office/drawing/2014/main" id="{F9596CA1-AE33-16FC-0016-DB768D033046}"/>
              </a:ext>
            </a:extLst>
          </p:cNvPr>
          <p:cNvGrpSpPr/>
          <p:nvPr/>
        </p:nvGrpSpPr>
        <p:grpSpPr>
          <a:xfrm>
            <a:off x="2736824" y="5635317"/>
            <a:ext cx="276480" cy="195840"/>
            <a:chOff x="2736824" y="5635317"/>
            <a:chExt cx="276480" cy="195840"/>
          </a:xfrm>
        </p:grpSpPr>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407347FD-1A5B-BAFA-A84B-ADD2C6DF9C34}"/>
                    </a:ext>
                  </a:extLst>
                </p14:cNvPr>
                <p14:cNvContentPartPr/>
                <p14:nvPr/>
              </p14:nvContentPartPr>
              <p14:xfrm>
                <a:off x="2736824" y="5635317"/>
                <a:ext cx="276480" cy="171360"/>
              </p14:xfrm>
            </p:contentPart>
          </mc:Choice>
          <mc:Fallback xmlns="">
            <p:pic>
              <p:nvPicPr>
                <p:cNvPr id="30" name="Ink 29">
                  <a:extLst>
                    <a:ext uri="{FF2B5EF4-FFF2-40B4-BE49-F238E27FC236}">
                      <a16:creationId xmlns:a16="http://schemas.microsoft.com/office/drawing/2014/main" id="{407347FD-1A5B-BAFA-A84B-ADD2C6DF9C34}"/>
                    </a:ext>
                  </a:extLst>
                </p:cNvPr>
                <p:cNvPicPr/>
                <p:nvPr/>
              </p:nvPicPr>
              <p:blipFill>
                <a:blip r:embed="rId37"/>
                <a:stretch>
                  <a:fillRect/>
                </a:stretch>
              </p:blipFill>
              <p:spPr>
                <a:xfrm>
                  <a:off x="2728184" y="5626317"/>
                  <a:ext cx="294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C4AD338-4A27-D220-2807-C65C0CBDB366}"/>
                    </a:ext>
                  </a:extLst>
                </p14:cNvPr>
                <p14:cNvContentPartPr/>
                <p14:nvPr/>
              </p14:nvContentPartPr>
              <p14:xfrm>
                <a:off x="2854184" y="5650797"/>
                <a:ext cx="143280" cy="180360"/>
              </p14:xfrm>
            </p:contentPart>
          </mc:Choice>
          <mc:Fallback xmlns="">
            <p:pic>
              <p:nvPicPr>
                <p:cNvPr id="31" name="Ink 30">
                  <a:extLst>
                    <a:ext uri="{FF2B5EF4-FFF2-40B4-BE49-F238E27FC236}">
                      <a16:creationId xmlns:a16="http://schemas.microsoft.com/office/drawing/2014/main" id="{AC4AD338-4A27-D220-2807-C65C0CBDB366}"/>
                    </a:ext>
                  </a:extLst>
                </p:cNvPr>
                <p:cNvPicPr/>
                <p:nvPr/>
              </p:nvPicPr>
              <p:blipFill>
                <a:blip r:embed="rId39"/>
                <a:stretch>
                  <a:fillRect/>
                </a:stretch>
              </p:blipFill>
              <p:spPr>
                <a:xfrm>
                  <a:off x="2845184" y="5642157"/>
                  <a:ext cx="160920" cy="198000"/>
                </a:xfrm>
                <a:prstGeom prst="rect">
                  <a:avLst/>
                </a:prstGeom>
              </p:spPr>
            </p:pic>
          </mc:Fallback>
        </mc:AlternateContent>
      </p:grpSp>
      <p:grpSp>
        <p:nvGrpSpPr>
          <p:cNvPr id="38" name="Group 37">
            <a:extLst>
              <a:ext uri="{FF2B5EF4-FFF2-40B4-BE49-F238E27FC236}">
                <a16:creationId xmlns:a16="http://schemas.microsoft.com/office/drawing/2014/main" id="{D54A5015-4E6B-1415-63B5-7B98ABE12354}"/>
              </a:ext>
            </a:extLst>
          </p:cNvPr>
          <p:cNvGrpSpPr/>
          <p:nvPr/>
        </p:nvGrpSpPr>
        <p:grpSpPr>
          <a:xfrm>
            <a:off x="3320744" y="5210877"/>
            <a:ext cx="1596960" cy="710280"/>
            <a:chOff x="3320744" y="5210877"/>
            <a:chExt cx="1596960" cy="710280"/>
          </a:xfrm>
        </p:grpSpPr>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2501D0E-5B64-22B4-E7D4-B1F966AE26C1}"/>
                    </a:ext>
                  </a:extLst>
                </p14:cNvPr>
                <p14:cNvContentPartPr/>
                <p14:nvPr/>
              </p14:nvContentPartPr>
              <p14:xfrm>
                <a:off x="4686584" y="5210877"/>
                <a:ext cx="99360" cy="479880"/>
              </p14:xfrm>
            </p:contentPart>
          </mc:Choice>
          <mc:Fallback xmlns="">
            <p:pic>
              <p:nvPicPr>
                <p:cNvPr id="23" name="Ink 22">
                  <a:extLst>
                    <a:ext uri="{FF2B5EF4-FFF2-40B4-BE49-F238E27FC236}">
                      <a16:creationId xmlns:a16="http://schemas.microsoft.com/office/drawing/2014/main" id="{C2501D0E-5B64-22B4-E7D4-B1F966AE26C1}"/>
                    </a:ext>
                  </a:extLst>
                </p:cNvPr>
                <p:cNvPicPr/>
                <p:nvPr/>
              </p:nvPicPr>
              <p:blipFill>
                <a:blip r:embed="rId41"/>
                <a:stretch>
                  <a:fillRect/>
                </a:stretch>
              </p:blipFill>
              <p:spPr>
                <a:xfrm>
                  <a:off x="4677944" y="5202237"/>
                  <a:ext cx="11700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7793A8CA-BFFC-43EF-9807-F70BB6BEE1FA}"/>
                    </a:ext>
                  </a:extLst>
                </p14:cNvPr>
                <p14:cNvContentPartPr/>
                <p14:nvPr/>
              </p14:nvContentPartPr>
              <p14:xfrm>
                <a:off x="4637984" y="5545317"/>
                <a:ext cx="168120" cy="61920"/>
              </p14:xfrm>
            </p:contentPart>
          </mc:Choice>
          <mc:Fallback xmlns="">
            <p:pic>
              <p:nvPicPr>
                <p:cNvPr id="24" name="Ink 23">
                  <a:extLst>
                    <a:ext uri="{FF2B5EF4-FFF2-40B4-BE49-F238E27FC236}">
                      <a16:creationId xmlns:a16="http://schemas.microsoft.com/office/drawing/2014/main" id="{7793A8CA-BFFC-43EF-9807-F70BB6BEE1FA}"/>
                    </a:ext>
                  </a:extLst>
                </p:cNvPr>
                <p:cNvPicPr/>
                <p:nvPr/>
              </p:nvPicPr>
              <p:blipFill>
                <a:blip r:embed="rId43"/>
                <a:stretch>
                  <a:fillRect/>
                </a:stretch>
              </p:blipFill>
              <p:spPr>
                <a:xfrm>
                  <a:off x="4628984" y="5536317"/>
                  <a:ext cx="185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F18CD8F3-8F24-8513-0C03-ED2DEF30D629}"/>
                    </a:ext>
                  </a:extLst>
                </p14:cNvPr>
                <p14:cNvContentPartPr/>
                <p14:nvPr/>
              </p14:nvContentPartPr>
              <p14:xfrm>
                <a:off x="3320744" y="5714517"/>
                <a:ext cx="928080" cy="30960"/>
              </p14:xfrm>
            </p:contentPart>
          </mc:Choice>
          <mc:Fallback xmlns="">
            <p:pic>
              <p:nvPicPr>
                <p:cNvPr id="33" name="Ink 32">
                  <a:extLst>
                    <a:ext uri="{FF2B5EF4-FFF2-40B4-BE49-F238E27FC236}">
                      <a16:creationId xmlns:a16="http://schemas.microsoft.com/office/drawing/2014/main" id="{F18CD8F3-8F24-8513-0C03-ED2DEF30D629}"/>
                    </a:ext>
                  </a:extLst>
                </p:cNvPr>
                <p:cNvPicPr/>
                <p:nvPr/>
              </p:nvPicPr>
              <p:blipFill>
                <a:blip r:embed="rId45"/>
                <a:stretch>
                  <a:fillRect/>
                </a:stretch>
              </p:blipFill>
              <p:spPr>
                <a:xfrm>
                  <a:off x="3311744" y="5705517"/>
                  <a:ext cx="94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B926C04-F00F-F365-2950-03560DBCE64A}"/>
                    </a:ext>
                  </a:extLst>
                </p14:cNvPr>
                <p14:cNvContentPartPr/>
                <p14:nvPr/>
              </p14:nvContentPartPr>
              <p14:xfrm>
                <a:off x="4198784" y="5606517"/>
                <a:ext cx="183960" cy="195480"/>
              </p14:xfrm>
            </p:contentPart>
          </mc:Choice>
          <mc:Fallback xmlns="">
            <p:pic>
              <p:nvPicPr>
                <p:cNvPr id="34" name="Ink 33">
                  <a:extLst>
                    <a:ext uri="{FF2B5EF4-FFF2-40B4-BE49-F238E27FC236}">
                      <a16:creationId xmlns:a16="http://schemas.microsoft.com/office/drawing/2014/main" id="{4B926C04-F00F-F365-2950-03560DBCE64A}"/>
                    </a:ext>
                  </a:extLst>
                </p:cNvPr>
                <p:cNvPicPr/>
                <p:nvPr/>
              </p:nvPicPr>
              <p:blipFill>
                <a:blip r:embed="rId47"/>
                <a:stretch>
                  <a:fillRect/>
                </a:stretch>
              </p:blipFill>
              <p:spPr>
                <a:xfrm>
                  <a:off x="4190144" y="5597517"/>
                  <a:ext cx="2016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FDA046E9-4E43-9473-5545-56F096D5315E}"/>
                    </a:ext>
                  </a:extLst>
                </p14:cNvPr>
                <p14:cNvContentPartPr/>
                <p14:nvPr/>
              </p14:nvContentPartPr>
              <p14:xfrm>
                <a:off x="4667864" y="5652957"/>
                <a:ext cx="249840" cy="50400"/>
              </p14:xfrm>
            </p:contentPart>
          </mc:Choice>
          <mc:Fallback xmlns="">
            <p:pic>
              <p:nvPicPr>
                <p:cNvPr id="35" name="Ink 34">
                  <a:extLst>
                    <a:ext uri="{FF2B5EF4-FFF2-40B4-BE49-F238E27FC236}">
                      <a16:creationId xmlns:a16="http://schemas.microsoft.com/office/drawing/2014/main" id="{FDA046E9-4E43-9473-5545-56F096D5315E}"/>
                    </a:ext>
                  </a:extLst>
                </p:cNvPr>
                <p:cNvPicPr/>
                <p:nvPr/>
              </p:nvPicPr>
              <p:blipFill>
                <a:blip r:embed="rId49"/>
                <a:stretch>
                  <a:fillRect/>
                </a:stretch>
              </p:blipFill>
              <p:spPr>
                <a:xfrm>
                  <a:off x="4659224" y="5643957"/>
                  <a:ext cx="267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39ED648B-82F3-9DDC-344F-7DD4D1AAD3AE}"/>
                    </a:ext>
                  </a:extLst>
                </p14:cNvPr>
                <p14:cNvContentPartPr/>
                <p14:nvPr/>
              </p14:nvContentPartPr>
              <p14:xfrm>
                <a:off x="4704584" y="5684637"/>
                <a:ext cx="179640" cy="236520"/>
              </p14:xfrm>
            </p:contentPart>
          </mc:Choice>
          <mc:Fallback xmlns="">
            <p:pic>
              <p:nvPicPr>
                <p:cNvPr id="36" name="Ink 35">
                  <a:extLst>
                    <a:ext uri="{FF2B5EF4-FFF2-40B4-BE49-F238E27FC236}">
                      <a16:creationId xmlns:a16="http://schemas.microsoft.com/office/drawing/2014/main" id="{39ED648B-82F3-9DDC-344F-7DD4D1AAD3AE}"/>
                    </a:ext>
                  </a:extLst>
                </p:cNvPr>
                <p:cNvPicPr/>
                <p:nvPr/>
              </p:nvPicPr>
              <p:blipFill>
                <a:blip r:embed="rId51"/>
                <a:stretch>
                  <a:fillRect/>
                </a:stretch>
              </p:blipFill>
              <p:spPr>
                <a:xfrm>
                  <a:off x="4695944" y="5675997"/>
                  <a:ext cx="197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7283ABF1-2246-A105-DF78-2AAD5FC4A913}"/>
                    </a:ext>
                  </a:extLst>
                </p14:cNvPr>
                <p14:cNvContentPartPr/>
                <p14:nvPr/>
              </p14:nvContentPartPr>
              <p14:xfrm>
                <a:off x="4722224" y="5781837"/>
                <a:ext cx="159120" cy="23400"/>
              </p14:xfrm>
            </p:contentPart>
          </mc:Choice>
          <mc:Fallback xmlns="">
            <p:pic>
              <p:nvPicPr>
                <p:cNvPr id="37" name="Ink 36">
                  <a:extLst>
                    <a:ext uri="{FF2B5EF4-FFF2-40B4-BE49-F238E27FC236}">
                      <a16:creationId xmlns:a16="http://schemas.microsoft.com/office/drawing/2014/main" id="{7283ABF1-2246-A105-DF78-2AAD5FC4A913}"/>
                    </a:ext>
                  </a:extLst>
                </p:cNvPr>
                <p:cNvPicPr/>
                <p:nvPr/>
              </p:nvPicPr>
              <p:blipFill>
                <a:blip r:embed="rId53"/>
                <a:stretch>
                  <a:fillRect/>
                </a:stretch>
              </p:blipFill>
              <p:spPr>
                <a:xfrm>
                  <a:off x="4713584" y="5773197"/>
                  <a:ext cx="176760" cy="41040"/>
                </a:xfrm>
                <a:prstGeom prst="rect">
                  <a:avLst/>
                </a:prstGeom>
              </p:spPr>
            </p:pic>
          </mc:Fallback>
        </mc:AlternateContent>
      </p:grpSp>
      <p:grpSp>
        <p:nvGrpSpPr>
          <p:cNvPr id="44" name="Group 43">
            <a:extLst>
              <a:ext uri="{FF2B5EF4-FFF2-40B4-BE49-F238E27FC236}">
                <a16:creationId xmlns:a16="http://schemas.microsoft.com/office/drawing/2014/main" id="{988989B5-BAFD-9714-19F7-EA5B3B5973F3}"/>
              </a:ext>
            </a:extLst>
          </p:cNvPr>
          <p:cNvGrpSpPr/>
          <p:nvPr/>
        </p:nvGrpSpPr>
        <p:grpSpPr>
          <a:xfrm>
            <a:off x="5365904" y="5402037"/>
            <a:ext cx="1715040" cy="477360"/>
            <a:chOff x="5365904" y="5402037"/>
            <a:chExt cx="1715040" cy="47736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BE16D5E2-2A58-4A38-8C29-3472F153EBA6}"/>
                    </a:ext>
                  </a:extLst>
                </p14:cNvPr>
                <p14:cNvContentPartPr/>
                <p14:nvPr/>
              </p14:nvContentPartPr>
              <p14:xfrm>
                <a:off x="5365904" y="5591757"/>
                <a:ext cx="1056240" cy="81360"/>
              </p14:xfrm>
            </p:contentPart>
          </mc:Choice>
          <mc:Fallback xmlns="">
            <p:pic>
              <p:nvPicPr>
                <p:cNvPr id="39" name="Ink 38">
                  <a:extLst>
                    <a:ext uri="{FF2B5EF4-FFF2-40B4-BE49-F238E27FC236}">
                      <a16:creationId xmlns:a16="http://schemas.microsoft.com/office/drawing/2014/main" id="{BE16D5E2-2A58-4A38-8C29-3472F153EBA6}"/>
                    </a:ext>
                  </a:extLst>
                </p:cNvPr>
                <p:cNvPicPr/>
                <p:nvPr/>
              </p:nvPicPr>
              <p:blipFill>
                <a:blip r:embed="rId55"/>
                <a:stretch>
                  <a:fillRect/>
                </a:stretch>
              </p:blipFill>
              <p:spPr>
                <a:xfrm>
                  <a:off x="5357264" y="5582757"/>
                  <a:ext cx="1073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5D90AE7-F65B-3B51-B7AC-5B261CDB71D8}"/>
                    </a:ext>
                  </a:extLst>
                </p14:cNvPr>
                <p14:cNvContentPartPr/>
                <p14:nvPr/>
              </p14:nvContentPartPr>
              <p14:xfrm>
                <a:off x="6250064" y="5498157"/>
                <a:ext cx="248400" cy="173160"/>
              </p14:xfrm>
            </p:contentPart>
          </mc:Choice>
          <mc:Fallback xmlns="">
            <p:pic>
              <p:nvPicPr>
                <p:cNvPr id="40" name="Ink 39">
                  <a:extLst>
                    <a:ext uri="{FF2B5EF4-FFF2-40B4-BE49-F238E27FC236}">
                      <a16:creationId xmlns:a16="http://schemas.microsoft.com/office/drawing/2014/main" id="{85D90AE7-F65B-3B51-B7AC-5B261CDB71D8}"/>
                    </a:ext>
                  </a:extLst>
                </p:cNvPr>
                <p:cNvPicPr/>
                <p:nvPr/>
              </p:nvPicPr>
              <p:blipFill>
                <a:blip r:embed="rId57"/>
                <a:stretch>
                  <a:fillRect/>
                </a:stretch>
              </p:blipFill>
              <p:spPr>
                <a:xfrm>
                  <a:off x="6241424" y="5489517"/>
                  <a:ext cx="266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99131293-E03E-04BA-339F-C3B27AFE38EF}"/>
                    </a:ext>
                  </a:extLst>
                </p14:cNvPr>
                <p14:cNvContentPartPr/>
                <p14:nvPr/>
              </p14:nvContentPartPr>
              <p14:xfrm>
                <a:off x="6677384" y="5402037"/>
                <a:ext cx="192600" cy="55440"/>
              </p14:xfrm>
            </p:contentPart>
          </mc:Choice>
          <mc:Fallback xmlns="">
            <p:pic>
              <p:nvPicPr>
                <p:cNvPr id="42" name="Ink 41">
                  <a:extLst>
                    <a:ext uri="{FF2B5EF4-FFF2-40B4-BE49-F238E27FC236}">
                      <a16:creationId xmlns:a16="http://schemas.microsoft.com/office/drawing/2014/main" id="{99131293-E03E-04BA-339F-C3B27AFE38EF}"/>
                    </a:ext>
                  </a:extLst>
                </p:cNvPr>
                <p:cNvPicPr/>
                <p:nvPr/>
              </p:nvPicPr>
              <p:blipFill>
                <a:blip r:embed="rId59"/>
                <a:stretch>
                  <a:fillRect/>
                </a:stretch>
              </p:blipFill>
              <p:spPr>
                <a:xfrm>
                  <a:off x="6668744" y="5393397"/>
                  <a:ext cx="210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158AD9E-7563-D908-7D57-AA7BD08335AB}"/>
                    </a:ext>
                  </a:extLst>
                </p14:cNvPr>
                <p14:cNvContentPartPr/>
                <p14:nvPr/>
              </p14:nvContentPartPr>
              <p14:xfrm>
                <a:off x="6887264" y="5414277"/>
                <a:ext cx="193680" cy="465120"/>
              </p14:xfrm>
            </p:contentPart>
          </mc:Choice>
          <mc:Fallback xmlns="">
            <p:pic>
              <p:nvPicPr>
                <p:cNvPr id="43" name="Ink 42">
                  <a:extLst>
                    <a:ext uri="{FF2B5EF4-FFF2-40B4-BE49-F238E27FC236}">
                      <a16:creationId xmlns:a16="http://schemas.microsoft.com/office/drawing/2014/main" id="{5158AD9E-7563-D908-7D57-AA7BD08335AB}"/>
                    </a:ext>
                  </a:extLst>
                </p:cNvPr>
                <p:cNvPicPr/>
                <p:nvPr/>
              </p:nvPicPr>
              <p:blipFill>
                <a:blip r:embed="rId61"/>
                <a:stretch>
                  <a:fillRect/>
                </a:stretch>
              </p:blipFill>
              <p:spPr>
                <a:xfrm>
                  <a:off x="6878264" y="5405277"/>
                  <a:ext cx="211320" cy="482760"/>
                </a:xfrm>
                <a:prstGeom prst="rect">
                  <a:avLst/>
                </a:prstGeom>
              </p:spPr>
            </p:pic>
          </mc:Fallback>
        </mc:AlternateContent>
      </p:grpSp>
    </p:spTree>
    <p:extLst>
      <p:ext uri="{BB962C8B-B14F-4D97-AF65-F5344CB8AC3E}">
        <p14:creationId xmlns:p14="http://schemas.microsoft.com/office/powerpoint/2010/main" val="698210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A76-0AD3-A076-5F09-BF9AAEC5F343}"/>
              </a:ext>
            </a:extLst>
          </p:cNvPr>
          <p:cNvSpPr>
            <a:spLocks noGrp="1"/>
          </p:cNvSpPr>
          <p:nvPr>
            <p:ph type="title"/>
          </p:nvPr>
        </p:nvSpPr>
        <p:spPr/>
        <p:txBody>
          <a:bodyPr/>
          <a:lstStyle/>
          <a:p>
            <a:r>
              <a:rPr lang="en-US" dirty="0"/>
              <a:t>Example 2</a:t>
            </a:r>
            <a:endParaRPr lang="en-AU" dirty="0"/>
          </a:p>
        </p:txBody>
      </p:sp>
      <p:sp>
        <p:nvSpPr>
          <p:cNvPr id="3" name="Content Placeholder 2">
            <a:extLst>
              <a:ext uri="{FF2B5EF4-FFF2-40B4-BE49-F238E27FC236}">
                <a16:creationId xmlns:a16="http://schemas.microsoft.com/office/drawing/2014/main" id="{56AB19ED-C6C0-395F-D02D-353443140AF6}"/>
              </a:ext>
            </a:extLst>
          </p:cNvPr>
          <p:cNvSpPr>
            <a:spLocks noGrp="1"/>
          </p:cNvSpPr>
          <p:nvPr>
            <p:ph idx="1"/>
          </p:nvPr>
        </p:nvSpPr>
        <p:spPr/>
        <p:txBody>
          <a:bodyPr/>
          <a:lstStyle/>
          <a:p>
            <a:r>
              <a:rPr lang="en-US" dirty="0"/>
              <a:t>A, B, C, D are commonly considered as “pre-exposure” variables.</a:t>
            </a:r>
          </a:p>
          <a:p>
            <a:pPr lvl="1"/>
            <a:r>
              <a:rPr lang="en-US" dirty="0"/>
              <a:t>No adjustment is needed</a:t>
            </a:r>
          </a:p>
          <a:p>
            <a:pPr lvl="2"/>
            <a:r>
              <a:rPr lang="en-US" dirty="0"/>
              <a:t>X &lt;- A -&gt; B &lt;- D -&gt; E -&gt; Y is closed because B is a collider.</a:t>
            </a:r>
          </a:p>
          <a:p>
            <a:pPr lvl="2"/>
            <a:r>
              <a:rPr lang="en-US" dirty="0"/>
              <a:t>Adjusting for B and/or C will open this path, introducing bias.</a:t>
            </a:r>
          </a:p>
          <a:p>
            <a:pPr lvl="2"/>
            <a:r>
              <a:rPr lang="en-US" dirty="0"/>
              <a:t>Adjusting for A will re-close this path.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3E64D7-F9D2-15FA-97B0-44C60BAF6561}"/>
                  </a:ext>
                </a:extLst>
              </p14:cNvPr>
              <p14:cNvContentPartPr/>
              <p14:nvPr/>
            </p14:nvContentPartPr>
            <p14:xfrm>
              <a:off x="2100809" y="4693974"/>
              <a:ext cx="179280" cy="273600"/>
            </p14:xfrm>
          </p:contentPart>
        </mc:Choice>
        <mc:Fallback xmlns="">
          <p:pic>
            <p:nvPicPr>
              <p:cNvPr id="4" name="Ink 3">
                <a:extLst>
                  <a:ext uri="{FF2B5EF4-FFF2-40B4-BE49-F238E27FC236}">
                    <a16:creationId xmlns:a16="http://schemas.microsoft.com/office/drawing/2014/main" id="{2D3E64D7-F9D2-15FA-97B0-44C60BAF6561}"/>
                  </a:ext>
                </a:extLst>
              </p:cNvPr>
              <p:cNvPicPr/>
              <p:nvPr/>
            </p:nvPicPr>
            <p:blipFill>
              <a:blip r:embed="rId3"/>
              <a:stretch>
                <a:fillRect/>
              </a:stretch>
            </p:blipFill>
            <p:spPr>
              <a:xfrm>
                <a:off x="2092169" y="4685334"/>
                <a:ext cx="1969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6A89AF-0D0B-34C9-D936-AFBAD179235D}"/>
                  </a:ext>
                </a:extLst>
              </p14:cNvPr>
              <p14:cNvContentPartPr/>
              <p14:nvPr/>
            </p14:nvContentPartPr>
            <p14:xfrm>
              <a:off x="2225729" y="4679574"/>
              <a:ext cx="211320" cy="246600"/>
            </p14:xfrm>
          </p:contentPart>
        </mc:Choice>
        <mc:Fallback xmlns="">
          <p:pic>
            <p:nvPicPr>
              <p:cNvPr id="5" name="Ink 4">
                <a:extLst>
                  <a:ext uri="{FF2B5EF4-FFF2-40B4-BE49-F238E27FC236}">
                    <a16:creationId xmlns:a16="http://schemas.microsoft.com/office/drawing/2014/main" id="{186A89AF-0D0B-34C9-D936-AFBAD179235D}"/>
                  </a:ext>
                </a:extLst>
              </p:cNvPr>
              <p:cNvPicPr/>
              <p:nvPr/>
            </p:nvPicPr>
            <p:blipFill>
              <a:blip r:embed="rId5"/>
              <a:stretch>
                <a:fillRect/>
              </a:stretch>
            </p:blipFill>
            <p:spPr>
              <a:xfrm>
                <a:off x="2216729" y="4670574"/>
                <a:ext cx="228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BF5C854-8CB1-10A0-3E18-986AEECDB691}"/>
                  </a:ext>
                </a:extLst>
              </p14:cNvPr>
              <p14:cNvContentPartPr/>
              <p14:nvPr/>
            </p14:nvContentPartPr>
            <p14:xfrm>
              <a:off x="2204489" y="4849854"/>
              <a:ext cx="131400" cy="16920"/>
            </p14:xfrm>
          </p:contentPart>
        </mc:Choice>
        <mc:Fallback xmlns="">
          <p:pic>
            <p:nvPicPr>
              <p:cNvPr id="6" name="Ink 5">
                <a:extLst>
                  <a:ext uri="{FF2B5EF4-FFF2-40B4-BE49-F238E27FC236}">
                    <a16:creationId xmlns:a16="http://schemas.microsoft.com/office/drawing/2014/main" id="{5BF5C854-8CB1-10A0-3E18-986AEECDB691}"/>
                  </a:ext>
                </a:extLst>
              </p:cNvPr>
              <p:cNvPicPr/>
              <p:nvPr/>
            </p:nvPicPr>
            <p:blipFill>
              <a:blip r:embed="rId7"/>
              <a:stretch>
                <a:fillRect/>
              </a:stretch>
            </p:blipFill>
            <p:spPr>
              <a:xfrm>
                <a:off x="2195489" y="4841214"/>
                <a:ext cx="149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07EB011-55E7-8B1E-9503-CA26C2484CE4}"/>
                  </a:ext>
                </a:extLst>
              </p14:cNvPr>
              <p14:cNvContentPartPr/>
              <p14:nvPr/>
            </p14:nvContentPartPr>
            <p14:xfrm>
              <a:off x="2743049" y="4710534"/>
              <a:ext cx="846000" cy="60120"/>
            </p14:xfrm>
          </p:contentPart>
        </mc:Choice>
        <mc:Fallback xmlns="">
          <p:pic>
            <p:nvPicPr>
              <p:cNvPr id="8" name="Ink 7">
                <a:extLst>
                  <a:ext uri="{FF2B5EF4-FFF2-40B4-BE49-F238E27FC236}">
                    <a16:creationId xmlns:a16="http://schemas.microsoft.com/office/drawing/2014/main" id="{F07EB011-55E7-8B1E-9503-CA26C2484CE4}"/>
                  </a:ext>
                </a:extLst>
              </p:cNvPr>
              <p:cNvPicPr/>
              <p:nvPr/>
            </p:nvPicPr>
            <p:blipFill>
              <a:blip r:embed="rId9"/>
              <a:stretch>
                <a:fillRect/>
              </a:stretch>
            </p:blipFill>
            <p:spPr>
              <a:xfrm>
                <a:off x="2734409" y="4701534"/>
                <a:ext cx="863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AE50217-4102-81B8-283B-B2F94C7DB886}"/>
                  </a:ext>
                </a:extLst>
              </p14:cNvPr>
              <p14:cNvContentPartPr/>
              <p14:nvPr/>
            </p14:nvContentPartPr>
            <p14:xfrm>
              <a:off x="3506969" y="4625934"/>
              <a:ext cx="233640" cy="123120"/>
            </p14:xfrm>
          </p:contentPart>
        </mc:Choice>
        <mc:Fallback xmlns="">
          <p:pic>
            <p:nvPicPr>
              <p:cNvPr id="9" name="Ink 8">
                <a:extLst>
                  <a:ext uri="{FF2B5EF4-FFF2-40B4-BE49-F238E27FC236}">
                    <a16:creationId xmlns:a16="http://schemas.microsoft.com/office/drawing/2014/main" id="{DAE50217-4102-81B8-283B-B2F94C7DB886}"/>
                  </a:ext>
                </a:extLst>
              </p:cNvPr>
              <p:cNvPicPr/>
              <p:nvPr/>
            </p:nvPicPr>
            <p:blipFill>
              <a:blip r:embed="rId11"/>
              <a:stretch>
                <a:fillRect/>
              </a:stretch>
            </p:blipFill>
            <p:spPr>
              <a:xfrm>
                <a:off x="3498329" y="4617294"/>
                <a:ext cx="251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470DC5C-B01B-9BDF-4442-4A8A2A66E9ED}"/>
                  </a:ext>
                </a:extLst>
              </p14:cNvPr>
              <p14:cNvContentPartPr/>
              <p14:nvPr/>
            </p14:nvContentPartPr>
            <p14:xfrm>
              <a:off x="6041009" y="4385454"/>
              <a:ext cx="394200" cy="299160"/>
            </p14:xfrm>
          </p:contentPart>
        </mc:Choice>
        <mc:Fallback xmlns="">
          <p:pic>
            <p:nvPicPr>
              <p:cNvPr id="16" name="Ink 15">
                <a:extLst>
                  <a:ext uri="{FF2B5EF4-FFF2-40B4-BE49-F238E27FC236}">
                    <a16:creationId xmlns:a16="http://schemas.microsoft.com/office/drawing/2014/main" id="{C470DC5C-B01B-9BDF-4442-4A8A2A66E9ED}"/>
                  </a:ext>
                </a:extLst>
              </p:cNvPr>
              <p:cNvPicPr/>
              <p:nvPr/>
            </p:nvPicPr>
            <p:blipFill>
              <a:blip r:embed="rId13"/>
              <a:stretch>
                <a:fillRect/>
              </a:stretch>
            </p:blipFill>
            <p:spPr>
              <a:xfrm>
                <a:off x="6032369" y="4376454"/>
                <a:ext cx="411840" cy="316800"/>
              </a:xfrm>
              <a:prstGeom prst="rect">
                <a:avLst/>
              </a:prstGeom>
            </p:spPr>
          </p:pic>
        </mc:Fallback>
      </mc:AlternateContent>
      <p:grpSp>
        <p:nvGrpSpPr>
          <p:cNvPr id="22" name="Group 21">
            <a:extLst>
              <a:ext uri="{FF2B5EF4-FFF2-40B4-BE49-F238E27FC236}">
                <a16:creationId xmlns:a16="http://schemas.microsoft.com/office/drawing/2014/main" id="{7EF5F49B-C018-269F-E118-39F9DC5E6BAB}"/>
              </a:ext>
            </a:extLst>
          </p:cNvPr>
          <p:cNvGrpSpPr/>
          <p:nvPr/>
        </p:nvGrpSpPr>
        <p:grpSpPr>
          <a:xfrm>
            <a:off x="4180889" y="4511454"/>
            <a:ext cx="1533600" cy="1084680"/>
            <a:chOff x="4415504" y="3849717"/>
            <a:chExt cx="1533600" cy="108468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45AB6D3-F790-ECD7-6F0A-BD743A0C46DD}"/>
                    </a:ext>
                  </a:extLst>
                </p14:cNvPr>
                <p14:cNvContentPartPr/>
                <p14:nvPr/>
              </p14:nvContentPartPr>
              <p14:xfrm>
                <a:off x="4415504" y="3952317"/>
                <a:ext cx="14760" cy="259560"/>
              </p14:xfrm>
            </p:contentPart>
          </mc:Choice>
          <mc:Fallback xmlns="">
            <p:pic>
              <p:nvPicPr>
                <p:cNvPr id="11" name="Ink 10">
                  <a:extLst>
                    <a:ext uri="{FF2B5EF4-FFF2-40B4-BE49-F238E27FC236}">
                      <a16:creationId xmlns:a16="http://schemas.microsoft.com/office/drawing/2014/main" id="{645AB6D3-F790-ECD7-6F0A-BD743A0C46DD}"/>
                    </a:ext>
                  </a:extLst>
                </p:cNvPr>
                <p:cNvPicPr/>
                <p:nvPr/>
              </p:nvPicPr>
              <p:blipFill>
                <a:blip r:embed="rId15"/>
                <a:stretch>
                  <a:fillRect/>
                </a:stretch>
              </p:blipFill>
              <p:spPr>
                <a:xfrm>
                  <a:off x="4406504" y="3943317"/>
                  <a:ext cx="32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B9768EA-9503-FCC8-F807-8D7E10DAE87D}"/>
                    </a:ext>
                  </a:extLst>
                </p14:cNvPr>
                <p14:cNvContentPartPr/>
                <p14:nvPr/>
              </p14:nvContentPartPr>
              <p14:xfrm>
                <a:off x="4415504" y="3852237"/>
                <a:ext cx="279360" cy="318240"/>
              </p14:xfrm>
            </p:contentPart>
          </mc:Choice>
          <mc:Fallback xmlns="">
            <p:pic>
              <p:nvPicPr>
                <p:cNvPr id="12" name="Ink 11">
                  <a:extLst>
                    <a:ext uri="{FF2B5EF4-FFF2-40B4-BE49-F238E27FC236}">
                      <a16:creationId xmlns:a16="http://schemas.microsoft.com/office/drawing/2014/main" id="{BB9768EA-9503-FCC8-F807-8D7E10DAE87D}"/>
                    </a:ext>
                  </a:extLst>
                </p:cNvPr>
                <p:cNvPicPr/>
                <p:nvPr/>
              </p:nvPicPr>
              <p:blipFill>
                <a:blip r:embed="rId17"/>
                <a:stretch>
                  <a:fillRect/>
                </a:stretch>
              </p:blipFill>
              <p:spPr>
                <a:xfrm>
                  <a:off x="4406504" y="3843237"/>
                  <a:ext cx="2970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55CF9EF-0B9A-F745-B5E6-80A4C8BE67EC}"/>
                    </a:ext>
                  </a:extLst>
                </p14:cNvPr>
                <p14:cNvContentPartPr/>
                <p14:nvPr/>
              </p14:nvContentPartPr>
              <p14:xfrm>
                <a:off x="4920944" y="3949077"/>
                <a:ext cx="1013400" cy="45720"/>
              </p14:xfrm>
            </p:contentPart>
          </mc:Choice>
          <mc:Fallback xmlns="">
            <p:pic>
              <p:nvPicPr>
                <p:cNvPr id="13" name="Ink 12">
                  <a:extLst>
                    <a:ext uri="{FF2B5EF4-FFF2-40B4-BE49-F238E27FC236}">
                      <a16:creationId xmlns:a16="http://schemas.microsoft.com/office/drawing/2014/main" id="{055CF9EF-0B9A-F745-B5E6-80A4C8BE67EC}"/>
                    </a:ext>
                  </a:extLst>
                </p:cNvPr>
                <p:cNvPicPr/>
                <p:nvPr/>
              </p:nvPicPr>
              <p:blipFill>
                <a:blip r:embed="rId19"/>
                <a:stretch>
                  <a:fillRect/>
                </a:stretch>
              </p:blipFill>
              <p:spPr>
                <a:xfrm>
                  <a:off x="4911944" y="3940077"/>
                  <a:ext cx="1031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345B91B-E5CC-90B8-C15C-A6461FBEF8B1}"/>
                    </a:ext>
                  </a:extLst>
                </p14:cNvPr>
                <p14:cNvContentPartPr/>
                <p14:nvPr/>
              </p14:nvContentPartPr>
              <p14:xfrm>
                <a:off x="5660744" y="3849717"/>
                <a:ext cx="288360" cy="169200"/>
              </p14:xfrm>
            </p:contentPart>
          </mc:Choice>
          <mc:Fallback xmlns="">
            <p:pic>
              <p:nvPicPr>
                <p:cNvPr id="14" name="Ink 13">
                  <a:extLst>
                    <a:ext uri="{FF2B5EF4-FFF2-40B4-BE49-F238E27FC236}">
                      <a16:creationId xmlns:a16="http://schemas.microsoft.com/office/drawing/2014/main" id="{0345B91B-E5CC-90B8-C15C-A6461FBEF8B1}"/>
                    </a:ext>
                  </a:extLst>
                </p:cNvPr>
                <p:cNvPicPr/>
                <p:nvPr/>
              </p:nvPicPr>
              <p:blipFill>
                <a:blip r:embed="rId21"/>
                <a:stretch>
                  <a:fillRect/>
                </a:stretch>
              </p:blipFill>
              <p:spPr>
                <a:xfrm>
                  <a:off x="5651744" y="3841077"/>
                  <a:ext cx="306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E2689D3-FDD5-B88A-F682-4E7E173511C4}"/>
                    </a:ext>
                  </a:extLst>
                </p14:cNvPr>
                <p14:cNvContentPartPr/>
                <p14:nvPr/>
              </p14:nvContentPartPr>
              <p14:xfrm>
                <a:off x="4595864" y="4306917"/>
                <a:ext cx="51480" cy="331920"/>
              </p14:xfrm>
            </p:contentPart>
          </mc:Choice>
          <mc:Fallback xmlns="">
            <p:pic>
              <p:nvPicPr>
                <p:cNvPr id="18" name="Ink 17">
                  <a:extLst>
                    <a:ext uri="{FF2B5EF4-FFF2-40B4-BE49-F238E27FC236}">
                      <a16:creationId xmlns:a16="http://schemas.microsoft.com/office/drawing/2014/main" id="{8E2689D3-FDD5-B88A-F682-4E7E173511C4}"/>
                    </a:ext>
                  </a:extLst>
                </p:cNvPr>
                <p:cNvPicPr/>
                <p:nvPr/>
              </p:nvPicPr>
              <p:blipFill>
                <a:blip r:embed="rId23"/>
                <a:stretch>
                  <a:fillRect/>
                </a:stretch>
              </p:blipFill>
              <p:spPr>
                <a:xfrm>
                  <a:off x="4586864" y="4298277"/>
                  <a:ext cx="691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9C0A48DA-8773-7A93-FEFF-1228CB21D8CF}"/>
                    </a:ext>
                  </a:extLst>
                </p14:cNvPr>
                <p14:cNvContentPartPr/>
                <p14:nvPr/>
              </p14:nvContentPartPr>
              <p14:xfrm>
                <a:off x="4543304" y="4265157"/>
                <a:ext cx="122400" cy="59760"/>
              </p14:xfrm>
            </p:contentPart>
          </mc:Choice>
          <mc:Fallback xmlns="">
            <p:pic>
              <p:nvPicPr>
                <p:cNvPr id="19" name="Ink 18">
                  <a:extLst>
                    <a:ext uri="{FF2B5EF4-FFF2-40B4-BE49-F238E27FC236}">
                      <a16:creationId xmlns:a16="http://schemas.microsoft.com/office/drawing/2014/main" id="{9C0A48DA-8773-7A93-FEFF-1228CB21D8CF}"/>
                    </a:ext>
                  </a:extLst>
                </p:cNvPr>
                <p:cNvPicPr/>
                <p:nvPr/>
              </p:nvPicPr>
              <p:blipFill>
                <a:blip r:embed="rId25"/>
                <a:stretch>
                  <a:fillRect/>
                </a:stretch>
              </p:blipFill>
              <p:spPr>
                <a:xfrm>
                  <a:off x="4534664" y="4256157"/>
                  <a:ext cx="140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273E86B8-1DE5-19BE-4AB7-5AF32640DE90}"/>
                    </a:ext>
                  </a:extLst>
                </p14:cNvPr>
                <p14:cNvContentPartPr/>
                <p14:nvPr/>
              </p14:nvContentPartPr>
              <p14:xfrm>
                <a:off x="4608104" y="4812357"/>
                <a:ext cx="19080" cy="122040"/>
              </p14:xfrm>
            </p:contentPart>
          </mc:Choice>
          <mc:Fallback xmlns="">
            <p:pic>
              <p:nvPicPr>
                <p:cNvPr id="20" name="Ink 19">
                  <a:extLst>
                    <a:ext uri="{FF2B5EF4-FFF2-40B4-BE49-F238E27FC236}">
                      <a16:creationId xmlns:a16="http://schemas.microsoft.com/office/drawing/2014/main" id="{273E86B8-1DE5-19BE-4AB7-5AF32640DE90}"/>
                    </a:ext>
                  </a:extLst>
                </p:cNvPr>
                <p:cNvPicPr/>
                <p:nvPr/>
              </p:nvPicPr>
              <p:blipFill>
                <a:blip r:embed="rId27"/>
                <a:stretch>
                  <a:fillRect/>
                </a:stretch>
              </p:blipFill>
              <p:spPr>
                <a:xfrm>
                  <a:off x="4599104" y="4803717"/>
                  <a:ext cx="36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9A136857-4509-2E15-6A2A-2891A6AAEDEC}"/>
                    </a:ext>
                  </a:extLst>
                </p14:cNvPr>
                <p14:cNvContentPartPr/>
                <p14:nvPr/>
              </p14:nvContentPartPr>
              <p14:xfrm>
                <a:off x="4529624" y="4748277"/>
                <a:ext cx="187920" cy="169560"/>
              </p14:xfrm>
            </p:contentPart>
          </mc:Choice>
          <mc:Fallback xmlns="">
            <p:pic>
              <p:nvPicPr>
                <p:cNvPr id="21" name="Ink 20">
                  <a:extLst>
                    <a:ext uri="{FF2B5EF4-FFF2-40B4-BE49-F238E27FC236}">
                      <a16:creationId xmlns:a16="http://schemas.microsoft.com/office/drawing/2014/main" id="{9A136857-4509-2E15-6A2A-2891A6AAEDEC}"/>
                    </a:ext>
                  </a:extLst>
                </p:cNvPr>
                <p:cNvPicPr/>
                <p:nvPr/>
              </p:nvPicPr>
              <p:blipFill>
                <a:blip r:embed="rId29"/>
                <a:stretch>
                  <a:fillRect/>
                </a:stretch>
              </p:blipFill>
              <p:spPr>
                <a:xfrm>
                  <a:off x="4520984" y="4739277"/>
                  <a:ext cx="205560" cy="187200"/>
                </a:xfrm>
                <a:prstGeom prst="rect">
                  <a:avLst/>
                </a:prstGeom>
              </p:spPr>
            </p:pic>
          </mc:Fallback>
        </mc:AlternateContent>
      </p:grpSp>
      <p:grpSp>
        <p:nvGrpSpPr>
          <p:cNvPr id="29" name="Group 28">
            <a:extLst>
              <a:ext uri="{FF2B5EF4-FFF2-40B4-BE49-F238E27FC236}">
                <a16:creationId xmlns:a16="http://schemas.microsoft.com/office/drawing/2014/main" id="{EA12B6C1-38C9-EFA2-4B66-134114858152}"/>
              </a:ext>
            </a:extLst>
          </p:cNvPr>
          <p:cNvGrpSpPr/>
          <p:nvPr/>
        </p:nvGrpSpPr>
        <p:grpSpPr>
          <a:xfrm>
            <a:off x="2267849" y="5203374"/>
            <a:ext cx="355680" cy="914040"/>
            <a:chOff x="2502464" y="4541637"/>
            <a:chExt cx="355680" cy="91404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5B118A4-1986-4B87-8BB2-5C6BA5626487}"/>
                    </a:ext>
                  </a:extLst>
                </p14:cNvPr>
                <p14:cNvContentPartPr/>
                <p14:nvPr/>
              </p14:nvContentPartPr>
              <p14:xfrm>
                <a:off x="2502464" y="4541637"/>
                <a:ext cx="330840" cy="901440"/>
              </p14:xfrm>
            </p:contentPart>
          </mc:Choice>
          <mc:Fallback xmlns="">
            <p:pic>
              <p:nvPicPr>
                <p:cNvPr id="26" name="Ink 25">
                  <a:extLst>
                    <a:ext uri="{FF2B5EF4-FFF2-40B4-BE49-F238E27FC236}">
                      <a16:creationId xmlns:a16="http://schemas.microsoft.com/office/drawing/2014/main" id="{15B118A4-1986-4B87-8BB2-5C6BA5626487}"/>
                    </a:ext>
                  </a:extLst>
                </p:cNvPr>
                <p:cNvPicPr/>
                <p:nvPr/>
              </p:nvPicPr>
              <p:blipFill>
                <a:blip r:embed="rId31"/>
                <a:stretch>
                  <a:fillRect/>
                </a:stretch>
              </p:blipFill>
              <p:spPr>
                <a:xfrm>
                  <a:off x="2493824" y="4532997"/>
                  <a:ext cx="34848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FBFE2821-EAB4-DC3F-19F1-7B6EEC54AAAD}"/>
                    </a:ext>
                  </a:extLst>
                </p14:cNvPr>
                <p14:cNvContentPartPr/>
                <p14:nvPr/>
              </p14:nvContentPartPr>
              <p14:xfrm>
                <a:off x="2664824" y="5371077"/>
                <a:ext cx="193320" cy="84600"/>
              </p14:xfrm>
            </p:contentPart>
          </mc:Choice>
          <mc:Fallback xmlns="">
            <p:pic>
              <p:nvPicPr>
                <p:cNvPr id="27" name="Ink 26">
                  <a:extLst>
                    <a:ext uri="{FF2B5EF4-FFF2-40B4-BE49-F238E27FC236}">
                      <a16:creationId xmlns:a16="http://schemas.microsoft.com/office/drawing/2014/main" id="{FBFE2821-EAB4-DC3F-19F1-7B6EEC54AAAD}"/>
                    </a:ext>
                  </a:extLst>
                </p:cNvPr>
                <p:cNvPicPr/>
                <p:nvPr/>
              </p:nvPicPr>
              <p:blipFill>
                <a:blip r:embed="rId33"/>
                <a:stretch>
                  <a:fillRect/>
                </a:stretch>
              </p:blipFill>
              <p:spPr>
                <a:xfrm>
                  <a:off x="2656184" y="5362437"/>
                  <a:ext cx="2109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5B023A2-3CA8-A798-A097-6447095BA2C0}"/>
                    </a:ext>
                  </a:extLst>
                </p14:cNvPr>
                <p14:cNvContentPartPr/>
                <p14:nvPr/>
              </p14:nvContentPartPr>
              <p14:xfrm>
                <a:off x="2724944" y="5345157"/>
                <a:ext cx="114840" cy="94680"/>
              </p14:xfrm>
            </p:contentPart>
          </mc:Choice>
          <mc:Fallback xmlns="">
            <p:pic>
              <p:nvPicPr>
                <p:cNvPr id="28" name="Ink 27">
                  <a:extLst>
                    <a:ext uri="{FF2B5EF4-FFF2-40B4-BE49-F238E27FC236}">
                      <a16:creationId xmlns:a16="http://schemas.microsoft.com/office/drawing/2014/main" id="{45B023A2-3CA8-A798-A097-6447095BA2C0}"/>
                    </a:ext>
                  </a:extLst>
                </p:cNvPr>
                <p:cNvPicPr/>
                <p:nvPr/>
              </p:nvPicPr>
              <p:blipFill>
                <a:blip r:embed="rId35"/>
                <a:stretch>
                  <a:fillRect/>
                </a:stretch>
              </p:blipFill>
              <p:spPr>
                <a:xfrm>
                  <a:off x="2716304" y="5336157"/>
                  <a:ext cx="132480" cy="112320"/>
                </a:xfrm>
                <a:prstGeom prst="rect">
                  <a:avLst/>
                </a:prstGeom>
              </p:spPr>
            </p:pic>
          </mc:Fallback>
        </mc:AlternateContent>
      </p:grpSp>
      <p:grpSp>
        <p:nvGrpSpPr>
          <p:cNvPr id="32" name="Group 31">
            <a:extLst>
              <a:ext uri="{FF2B5EF4-FFF2-40B4-BE49-F238E27FC236}">
                <a16:creationId xmlns:a16="http://schemas.microsoft.com/office/drawing/2014/main" id="{F9596CA1-AE33-16FC-0016-DB768D033046}"/>
              </a:ext>
            </a:extLst>
          </p:cNvPr>
          <p:cNvGrpSpPr/>
          <p:nvPr/>
        </p:nvGrpSpPr>
        <p:grpSpPr>
          <a:xfrm>
            <a:off x="2502209" y="6297054"/>
            <a:ext cx="276480" cy="195840"/>
            <a:chOff x="2736824" y="5635317"/>
            <a:chExt cx="276480" cy="195840"/>
          </a:xfrm>
        </p:grpSpPr>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407347FD-1A5B-BAFA-A84B-ADD2C6DF9C34}"/>
                    </a:ext>
                  </a:extLst>
                </p14:cNvPr>
                <p14:cNvContentPartPr/>
                <p14:nvPr/>
              </p14:nvContentPartPr>
              <p14:xfrm>
                <a:off x="2736824" y="5635317"/>
                <a:ext cx="276480" cy="171360"/>
              </p14:xfrm>
            </p:contentPart>
          </mc:Choice>
          <mc:Fallback xmlns="">
            <p:pic>
              <p:nvPicPr>
                <p:cNvPr id="30" name="Ink 29">
                  <a:extLst>
                    <a:ext uri="{FF2B5EF4-FFF2-40B4-BE49-F238E27FC236}">
                      <a16:creationId xmlns:a16="http://schemas.microsoft.com/office/drawing/2014/main" id="{407347FD-1A5B-BAFA-A84B-ADD2C6DF9C34}"/>
                    </a:ext>
                  </a:extLst>
                </p:cNvPr>
                <p:cNvPicPr/>
                <p:nvPr/>
              </p:nvPicPr>
              <p:blipFill>
                <a:blip r:embed="rId37"/>
                <a:stretch>
                  <a:fillRect/>
                </a:stretch>
              </p:blipFill>
              <p:spPr>
                <a:xfrm>
                  <a:off x="2728184" y="5626317"/>
                  <a:ext cx="294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C4AD338-4A27-D220-2807-C65C0CBDB366}"/>
                    </a:ext>
                  </a:extLst>
                </p14:cNvPr>
                <p14:cNvContentPartPr/>
                <p14:nvPr/>
              </p14:nvContentPartPr>
              <p14:xfrm>
                <a:off x="2854184" y="5650797"/>
                <a:ext cx="143280" cy="180360"/>
              </p14:xfrm>
            </p:contentPart>
          </mc:Choice>
          <mc:Fallback xmlns="">
            <p:pic>
              <p:nvPicPr>
                <p:cNvPr id="31" name="Ink 30">
                  <a:extLst>
                    <a:ext uri="{FF2B5EF4-FFF2-40B4-BE49-F238E27FC236}">
                      <a16:creationId xmlns:a16="http://schemas.microsoft.com/office/drawing/2014/main" id="{AC4AD338-4A27-D220-2807-C65C0CBDB366}"/>
                    </a:ext>
                  </a:extLst>
                </p:cNvPr>
                <p:cNvPicPr/>
                <p:nvPr/>
              </p:nvPicPr>
              <p:blipFill>
                <a:blip r:embed="rId39"/>
                <a:stretch>
                  <a:fillRect/>
                </a:stretch>
              </p:blipFill>
              <p:spPr>
                <a:xfrm>
                  <a:off x="2845184" y="5642157"/>
                  <a:ext cx="160920" cy="198000"/>
                </a:xfrm>
                <a:prstGeom prst="rect">
                  <a:avLst/>
                </a:prstGeom>
              </p:spPr>
            </p:pic>
          </mc:Fallback>
        </mc:AlternateContent>
      </p:grpSp>
      <p:grpSp>
        <p:nvGrpSpPr>
          <p:cNvPr id="38" name="Group 37">
            <a:extLst>
              <a:ext uri="{FF2B5EF4-FFF2-40B4-BE49-F238E27FC236}">
                <a16:creationId xmlns:a16="http://schemas.microsoft.com/office/drawing/2014/main" id="{D54A5015-4E6B-1415-63B5-7B98ABE12354}"/>
              </a:ext>
            </a:extLst>
          </p:cNvPr>
          <p:cNvGrpSpPr/>
          <p:nvPr/>
        </p:nvGrpSpPr>
        <p:grpSpPr>
          <a:xfrm>
            <a:off x="3086129" y="5872614"/>
            <a:ext cx="1596960" cy="710280"/>
            <a:chOff x="3320744" y="5210877"/>
            <a:chExt cx="1596960" cy="710280"/>
          </a:xfrm>
        </p:grpSpPr>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2501D0E-5B64-22B4-E7D4-B1F966AE26C1}"/>
                    </a:ext>
                  </a:extLst>
                </p14:cNvPr>
                <p14:cNvContentPartPr/>
                <p14:nvPr/>
              </p14:nvContentPartPr>
              <p14:xfrm>
                <a:off x="4686584" y="5210877"/>
                <a:ext cx="99360" cy="479880"/>
              </p14:xfrm>
            </p:contentPart>
          </mc:Choice>
          <mc:Fallback xmlns="">
            <p:pic>
              <p:nvPicPr>
                <p:cNvPr id="23" name="Ink 22">
                  <a:extLst>
                    <a:ext uri="{FF2B5EF4-FFF2-40B4-BE49-F238E27FC236}">
                      <a16:creationId xmlns:a16="http://schemas.microsoft.com/office/drawing/2014/main" id="{C2501D0E-5B64-22B4-E7D4-B1F966AE26C1}"/>
                    </a:ext>
                  </a:extLst>
                </p:cNvPr>
                <p:cNvPicPr/>
                <p:nvPr/>
              </p:nvPicPr>
              <p:blipFill>
                <a:blip r:embed="rId41"/>
                <a:stretch>
                  <a:fillRect/>
                </a:stretch>
              </p:blipFill>
              <p:spPr>
                <a:xfrm>
                  <a:off x="4677944" y="5202237"/>
                  <a:ext cx="11700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7793A8CA-BFFC-43EF-9807-F70BB6BEE1FA}"/>
                    </a:ext>
                  </a:extLst>
                </p14:cNvPr>
                <p14:cNvContentPartPr/>
                <p14:nvPr/>
              </p14:nvContentPartPr>
              <p14:xfrm>
                <a:off x="4637984" y="5545317"/>
                <a:ext cx="168120" cy="61920"/>
              </p14:xfrm>
            </p:contentPart>
          </mc:Choice>
          <mc:Fallback xmlns="">
            <p:pic>
              <p:nvPicPr>
                <p:cNvPr id="24" name="Ink 23">
                  <a:extLst>
                    <a:ext uri="{FF2B5EF4-FFF2-40B4-BE49-F238E27FC236}">
                      <a16:creationId xmlns:a16="http://schemas.microsoft.com/office/drawing/2014/main" id="{7793A8CA-BFFC-43EF-9807-F70BB6BEE1FA}"/>
                    </a:ext>
                  </a:extLst>
                </p:cNvPr>
                <p:cNvPicPr/>
                <p:nvPr/>
              </p:nvPicPr>
              <p:blipFill>
                <a:blip r:embed="rId43"/>
                <a:stretch>
                  <a:fillRect/>
                </a:stretch>
              </p:blipFill>
              <p:spPr>
                <a:xfrm>
                  <a:off x="4628984" y="5536317"/>
                  <a:ext cx="185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F18CD8F3-8F24-8513-0C03-ED2DEF30D629}"/>
                    </a:ext>
                  </a:extLst>
                </p14:cNvPr>
                <p14:cNvContentPartPr/>
                <p14:nvPr/>
              </p14:nvContentPartPr>
              <p14:xfrm>
                <a:off x="3320744" y="5714517"/>
                <a:ext cx="928080" cy="30960"/>
              </p14:xfrm>
            </p:contentPart>
          </mc:Choice>
          <mc:Fallback xmlns="">
            <p:pic>
              <p:nvPicPr>
                <p:cNvPr id="33" name="Ink 32">
                  <a:extLst>
                    <a:ext uri="{FF2B5EF4-FFF2-40B4-BE49-F238E27FC236}">
                      <a16:creationId xmlns:a16="http://schemas.microsoft.com/office/drawing/2014/main" id="{F18CD8F3-8F24-8513-0C03-ED2DEF30D629}"/>
                    </a:ext>
                  </a:extLst>
                </p:cNvPr>
                <p:cNvPicPr/>
                <p:nvPr/>
              </p:nvPicPr>
              <p:blipFill>
                <a:blip r:embed="rId45"/>
                <a:stretch>
                  <a:fillRect/>
                </a:stretch>
              </p:blipFill>
              <p:spPr>
                <a:xfrm>
                  <a:off x="3311744" y="5705517"/>
                  <a:ext cx="94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B926C04-F00F-F365-2950-03560DBCE64A}"/>
                    </a:ext>
                  </a:extLst>
                </p14:cNvPr>
                <p14:cNvContentPartPr/>
                <p14:nvPr/>
              </p14:nvContentPartPr>
              <p14:xfrm>
                <a:off x="4198784" y="5606517"/>
                <a:ext cx="183960" cy="195480"/>
              </p14:xfrm>
            </p:contentPart>
          </mc:Choice>
          <mc:Fallback xmlns="">
            <p:pic>
              <p:nvPicPr>
                <p:cNvPr id="34" name="Ink 33">
                  <a:extLst>
                    <a:ext uri="{FF2B5EF4-FFF2-40B4-BE49-F238E27FC236}">
                      <a16:creationId xmlns:a16="http://schemas.microsoft.com/office/drawing/2014/main" id="{4B926C04-F00F-F365-2950-03560DBCE64A}"/>
                    </a:ext>
                  </a:extLst>
                </p:cNvPr>
                <p:cNvPicPr/>
                <p:nvPr/>
              </p:nvPicPr>
              <p:blipFill>
                <a:blip r:embed="rId47"/>
                <a:stretch>
                  <a:fillRect/>
                </a:stretch>
              </p:blipFill>
              <p:spPr>
                <a:xfrm>
                  <a:off x="4190144" y="5597517"/>
                  <a:ext cx="2016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FDA046E9-4E43-9473-5545-56F096D5315E}"/>
                    </a:ext>
                  </a:extLst>
                </p14:cNvPr>
                <p14:cNvContentPartPr/>
                <p14:nvPr/>
              </p14:nvContentPartPr>
              <p14:xfrm>
                <a:off x="4667864" y="5652957"/>
                <a:ext cx="249840" cy="50400"/>
              </p14:xfrm>
            </p:contentPart>
          </mc:Choice>
          <mc:Fallback xmlns="">
            <p:pic>
              <p:nvPicPr>
                <p:cNvPr id="35" name="Ink 34">
                  <a:extLst>
                    <a:ext uri="{FF2B5EF4-FFF2-40B4-BE49-F238E27FC236}">
                      <a16:creationId xmlns:a16="http://schemas.microsoft.com/office/drawing/2014/main" id="{FDA046E9-4E43-9473-5545-56F096D5315E}"/>
                    </a:ext>
                  </a:extLst>
                </p:cNvPr>
                <p:cNvPicPr/>
                <p:nvPr/>
              </p:nvPicPr>
              <p:blipFill>
                <a:blip r:embed="rId49"/>
                <a:stretch>
                  <a:fillRect/>
                </a:stretch>
              </p:blipFill>
              <p:spPr>
                <a:xfrm>
                  <a:off x="4659224" y="5643957"/>
                  <a:ext cx="267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39ED648B-82F3-9DDC-344F-7DD4D1AAD3AE}"/>
                    </a:ext>
                  </a:extLst>
                </p14:cNvPr>
                <p14:cNvContentPartPr/>
                <p14:nvPr/>
              </p14:nvContentPartPr>
              <p14:xfrm>
                <a:off x="4704584" y="5684637"/>
                <a:ext cx="179640" cy="236520"/>
              </p14:xfrm>
            </p:contentPart>
          </mc:Choice>
          <mc:Fallback xmlns="">
            <p:pic>
              <p:nvPicPr>
                <p:cNvPr id="36" name="Ink 35">
                  <a:extLst>
                    <a:ext uri="{FF2B5EF4-FFF2-40B4-BE49-F238E27FC236}">
                      <a16:creationId xmlns:a16="http://schemas.microsoft.com/office/drawing/2014/main" id="{39ED648B-82F3-9DDC-344F-7DD4D1AAD3AE}"/>
                    </a:ext>
                  </a:extLst>
                </p:cNvPr>
                <p:cNvPicPr/>
                <p:nvPr/>
              </p:nvPicPr>
              <p:blipFill>
                <a:blip r:embed="rId51"/>
                <a:stretch>
                  <a:fillRect/>
                </a:stretch>
              </p:blipFill>
              <p:spPr>
                <a:xfrm>
                  <a:off x="4695944" y="5675997"/>
                  <a:ext cx="197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7283ABF1-2246-A105-DF78-2AAD5FC4A913}"/>
                    </a:ext>
                  </a:extLst>
                </p14:cNvPr>
                <p14:cNvContentPartPr/>
                <p14:nvPr/>
              </p14:nvContentPartPr>
              <p14:xfrm>
                <a:off x="4722224" y="5781837"/>
                <a:ext cx="159120" cy="23400"/>
              </p14:xfrm>
            </p:contentPart>
          </mc:Choice>
          <mc:Fallback xmlns="">
            <p:pic>
              <p:nvPicPr>
                <p:cNvPr id="37" name="Ink 36">
                  <a:extLst>
                    <a:ext uri="{FF2B5EF4-FFF2-40B4-BE49-F238E27FC236}">
                      <a16:creationId xmlns:a16="http://schemas.microsoft.com/office/drawing/2014/main" id="{7283ABF1-2246-A105-DF78-2AAD5FC4A913}"/>
                    </a:ext>
                  </a:extLst>
                </p:cNvPr>
                <p:cNvPicPr/>
                <p:nvPr/>
              </p:nvPicPr>
              <p:blipFill>
                <a:blip r:embed="rId53"/>
                <a:stretch>
                  <a:fillRect/>
                </a:stretch>
              </p:blipFill>
              <p:spPr>
                <a:xfrm>
                  <a:off x="4713584" y="5773197"/>
                  <a:ext cx="176760" cy="41040"/>
                </a:xfrm>
                <a:prstGeom prst="rect">
                  <a:avLst/>
                </a:prstGeom>
              </p:spPr>
            </p:pic>
          </mc:Fallback>
        </mc:AlternateContent>
      </p:grpSp>
      <p:grpSp>
        <p:nvGrpSpPr>
          <p:cNvPr id="44" name="Group 43">
            <a:extLst>
              <a:ext uri="{FF2B5EF4-FFF2-40B4-BE49-F238E27FC236}">
                <a16:creationId xmlns:a16="http://schemas.microsoft.com/office/drawing/2014/main" id="{988989B5-BAFD-9714-19F7-EA5B3B5973F3}"/>
              </a:ext>
            </a:extLst>
          </p:cNvPr>
          <p:cNvGrpSpPr/>
          <p:nvPr/>
        </p:nvGrpSpPr>
        <p:grpSpPr>
          <a:xfrm>
            <a:off x="5131289" y="6063774"/>
            <a:ext cx="1715040" cy="477360"/>
            <a:chOff x="5365904" y="5402037"/>
            <a:chExt cx="1715040" cy="47736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BE16D5E2-2A58-4A38-8C29-3472F153EBA6}"/>
                    </a:ext>
                  </a:extLst>
                </p14:cNvPr>
                <p14:cNvContentPartPr/>
                <p14:nvPr/>
              </p14:nvContentPartPr>
              <p14:xfrm>
                <a:off x="5365904" y="5591757"/>
                <a:ext cx="1056240" cy="81360"/>
              </p14:xfrm>
            </p:contentPart>
          </mc:Choice>
          <mc:Fallback xmlns="">
            <p:pic>
              <p:nvPicPr>
                <p:cNvPr id="39" name="Ink 38">
                  <a:extLst>
                    <a:ext uri="{FF2B5EF4-FFF2-40B4-BE49-F238E27FC236}">
                      <a16:creationId xmlns:a16="http://schemas.microsoft.com/office/drawing/2014/main" id="{BE16D5E2-2A58-4A38-8C29-3472F153EBA6}"/>
                    </a:ext>
                  </a:extLst>
                </p:cNvPr>
                <p:cNvPicPr/>
                <p:nvPr/>
              </p:nvPicPr>
              <p:blipFill>
                <a:blip r:embed="rId55"/>
                <a:stretch>
                  <a:fillRect/>
                </a:stretch>
              </p:blipFill>
              <p:spPr>
                <a:xfrm>
                  <a:off x="5357264" y="5582757"/>
                  <a:ext cx="1073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5D90AE7-F65B-3B51-B7AC-5B261CDB71D8}"/>
                    </a:ext>
                  </a:extLst>
                </p14:cNvPr>
                <p14:cNvContentPartPr/>
                <p14:nvPr/>
              </p14:nvContentPartPr>
              <p14:xfrm>
                <a:off x="6250064" y="5498157"/>
                <a:ext cx="248400" cy="173160"/>
              </p14:xfrm>
            </p:contentPart>
          </mc:Choice>
          <mc:Fallback xmlns="">
            <p:pic>
              <p:nvPicPr>
                <p:cNvPr id="40" name="Ink 39">
                  <a:extLst>
                    <a:ext uri="{FF2B5EF4-FFF2-40B4-BE49-F238E27FC236}">
                      <a16:creationId xmlns:a16="http://schemas.microsoft.com/office/drawing/2014/main" id="{85D90AE7-F65B-3B51-B7AC-5B261CDB71D8}"/>
                    </a:ext>
                  </a:extLst>
                </p:cNvPr>
                <p:cNvPicPr/>
                <p:nvPr/>
              </p:nvPicPr>
              <p:blipFill>
                <a:blip r:embed="rId57"/>
                <a:stretch>
                  <a:fillRect/>
                </a:stretch>
              </p:blipFill>
              <p:spPr>
                <a:xfrm>
                  <a:off x="6241424" y="5489517"/>
                  <a:ext cx="266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99131293-E03E-04BA-339F-C3B27AFE38EF}"/>
                    </a:ext>
                  </a:extLst>
                </p14:cNvPr>
                <p14:cNvContentPartPr/>
                <p14:nvPr/>
              </p14:nvContentPartPr>
              <p14:xfrm>
                <a:off x="6677384" y="5402037"/>
                <a:ext cx="192600" cy="55440"/>
              </p14:xfrm>
            </p:contentPart>
          </mc:Choice>
          <mc:Fallback xmlns="">
            <p:pic>
              <p:nvPicPr>
                <p:cNvPr id="42" name="Ink 41">
                  <a:extLst>
                    <a:ext uri="{FF2B5EF4-FFF2-40B4-BE49-F238E27FC236}">
                      <a16:creationId xmlns:a16="http://schemas.microsoft.com/office/drawing/2014/main" id="{99131293-E03E-04BA-339F-C3B27AFE38EF}"/>
                    </a:ext>
                  </a:extLst>
                </p:cNvPr>
                <p:cNvPicPr/>
                <p:nvPr/>
              </p:nvPicPr>
              <p:blipFill>
                <a:blip r:embed="rId59"/>
                <a:stretch>
                  <a:fillRect/>
                </a:stretch>
              </p:blipFill>
              <p:spPr>
                <a:xfrm>
                  <a:off x="6668744" y="5393397"/>
                  <a:ext cx="210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158AD9E-7563-D908-7D57-AA7BD08335AB}"/>
                    </a:ext>
                  </a:extLst>
                </p14:cNvPr>
                <p14:cNvContentPartPr/>
                <p14:nvPr/>
              </p14:nvContentPartPr>
              <p14:xfrm>
                <a:off x="6887264" y="5414277"/>
                <a:ext cx="193680" cy="465120"/>
              </p14:xfrm>
            </p:contentPart>
          </mc:Choice>
          <mc:Fallback xmlns="">
            <p:pic>
              <p:nvPicPr>
                <p:cNvPr id="43" name="Ink 42">
                  <a:extLst>
                    <a:ext uri="{FF2B5EF4-FFF2-40B4-BE49-F238E27FC236}">
                      <a16:creationId xmlns:a16="http://schemas.microsoft.com/office/drawing/2014/main" id="{5158AD9E-7563-D908-7D57-AA7BD08335AB}"/>
                    </a:ext>
                  </a:extLst>
                </p:cNvPr>
                <p:cNvPicPr/>
                <p:nvPr/>
              </p:nvPicPr>
              <p:blipFill>
                <a:blip r:embed="rId61"/>
                <a:stretch>
                  <a:fillRect/>
                </a:stretch>
              </p:blipFill>
              <p:spPr>
                <a:xfrm>
                  <a:off x="6878264" y="5405277"/>
                  <a:ext cx="211320" cy="482760"/>
                </a:xfrm>
                <a:prstGeom prst="rect">
                  <a:avLst/>
                </a:prstGeom>
              </p:spPr>
            </p:pic>
          </mc:Fallback>
        </mc:AlternateContent>
      </p:grpSp>
    </p:spTree>
    <p:extLst>
      <p:ext uri="{BB962C8B-B14F-4D97-AF65-F5344CB8AC3E}">
        <p14:creationId xmlns:p14="http://schemas.microsoft.com/office/powerpoint/2010/main" val="999872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73E-8965-AB7D-C9AE-3BB7D1F6A904}"/>
              </a:ext>
            </a:extLst>
          </p:cNvPr>
          <p:cNvSpPr>
            <a:spLocks noGrp="1"/>
          </p:cNvSpPr>
          <p:nvPr>
            <p:ph type="title"/>
          </p:nvPr>
        </p:nvSpPr>
        <p:spPr/>
        <p:txBody>
          <a:bodyPr/>
          <a:lstStyle/>
          <a:p>
            <a:r>
              <a:rPr lang="en-US" dirty="0"/>
              <a:t>Example 3</a:t>
            </a:r>
            <a:endParaRPr lang="en-AU" dirty="0"/>
          </a:p>
        </p:txBody>
      </p:sp>
      <p:sp>
        <p:nvSpPr>
          <p:cNvPr id="3" name="Content Placeholder 2">
            <a:extLst>
              <a:ext uri="{FF2B5EF4-FFF2-40B4-BE49-F238E27FC236}">
                <a16:creationId xmlns:a16="http://schemas.microsoft.com/office/drawing/2014/main" id="{5110200C-F42E-A160-82BC-956C10BC4C79}"/>
              </a:ext>
            </a:extLst>
          </p:cNvPr>
          <p:cNvSpPr>
            <a:spLocks noGrp="1"/>
          </p:cNvSpPr>
          <p:nvPr>
            <p:ph idx="1"/>
          </p:nvPr>
        </p:nvSpPr>
        <p:spPr/>
        <p:txBody>
          <a:bodyPr/>
          <a:lstStyle/>
          <a:p>
            <a:endParaRPr lang="en-AU" dirty="0"/>
          </a:p>
        </p:txBody>
      </p:sp>
      <p:grpSp>
        <p:nvGrpSpPr>
          <p:cNvPr id="35" name="Group 34">
            <a:extLst>
              <a:ext uri="{FF2B5EF4-FFF2-40B4-BE49-F238E27FC236}">
                <a16:creationId xmlns:a16="http://schemas.microsoft.com/office/drawing/2014/main" id="{861697E2-6CB1-58EF-3F3E-AB9D31AE1423}"/>
              </a:ext>
            </a:extLst>
          </p:cNvPr>
          <p:cNvGrpSpPr/>
          <p:nvPr/>
        </p:nvGrpSpPr>
        <p:grpSpPr>
          <a:xfrm>
            <a:off x="2278440" y="2558207"/>
            <a:ext cx="4146840" cy="2225160"/>
            <a:chOff x="3186824" y="3773397"/>
            <a:chExt cx="4146840" cy="22251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BE212FE9-C305-85D2-9141-3D0D4D365DB7}"/>
                    </a:ext>
                  </a:extLst>
                </p14:cNvPr>
                <p14:cNvContentPartPr/>
                <p14:nvPr/>
              </p14:nvContentPartPr>
              <p14:xfrm>
                <a:off x="5137664" y="3837837"/>
                <a:ext cx="43560" cy="201960"/>
              </p14:xfrm>
            </p:contentPart>
          </mc:Choice>
          <mc:Fallback xmlns="">
            <p:pic>
              <p:nvPicPr>
                <p:cNvPr id="21" name="Ink 20">
                  <a:extLst>
                    <a:ext uri="{FF2B5EF4-FFF2-40B4-BE49-F238E27FC236}">
                      <a16:creationId xmlns:a16="http://schemas.microsoft.com/office/drawing/2014/main" id="{BE212FE9-C305-85D2-9141-3D0D4D365DB7}"/>
                    </a:ext>
                  </a:extLst>
                </p:cNvPr>
                <p:cNvPicPr/>
                <p:nvPr/>
              </p:nvPicPr>
              <p:blipFill>
                <a:blip r:embed="rId3"/>
                <a:stretch>
                  <a:fillRect/>
                </a:stretch>
              </p:blipFill>
              <p:spPr>
                <a:xfrm>
                  <a:off x="5128664" y="3828837"/>
                  <a:ext cx="61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113E896-1CA2-345B-4340-486618905409}"/>
                    </a:ext>
                  </a:extLst>
                </p14:cNvPr>
                <p14:cNvContentPartPr/>
                <p14:nvPr/>
              </p14:nvContentPartPr>
              <p14:xfrm>
                <a:off x="5048384" y="3773397"/>
                <a:ext cx="280440" cy="284400"/>
              </p14:xfrm>
            </p:contentPart>
          </mc:Choice>
          <mc:Fallback xmlns="">
            <p:pic>
              <p:nvPicPr>
                <p:cNvPr id="22" name="Ink 21">
                  <a:extLst>
                    <a:ext uri="{FF2B5EF4-FFF2-40B4-BE49-F238E27FC236}">
                      <a16:creationId xmlns:a16="http://schemas.microsoft.com/office/drawing/2014/main" id="{F113E896-1CA2-345B-4340-486618905409}"/>
                    </a:ext>
                  </a:extLst>
                </p:cNvPr>
                <p:cNvPicPr/>
                <p:nvPr/>
              </p:nvPicPr>
              <p:blipFill>
                <a:blip r:embed="rId5"/>
                <a:stretch>
                  <a:fillRect/>
                </a:stretch>
              </p:blipFill>
              <p:spPr>
                <a:xfrm>
                  <a:off x="5039744" y="3764757"/>
                  <a:ext cx="298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3BE330C-D8E1-8AB1-23B1-4B5817D366C3}"/>
                    </a:ext>
                  </a:extLst>
                </p14:cNvPr>
                <p14:cNvContentPartPr/>
                <p14:nvPr/>
              </p14:nvContentPartPr>
              <p14:xfrm>
                <a:off x="3186824" y="5756997"/>
                <a:ext cx="308160" cy="241560"/>
              </p14:xfrm>
            </p:contentPart>
          </mc:Choice>
          <mc:Fallback xmlns="">
            <p:pic>
              <p:nvPicPr>
                <p:cNvPr id="12" name="Ink 11">
                  <a:extLst>
                    <a:ext uri="{FF2B5EF4-FFF2-40B4-BE49-F238E27FC236}">
                      <a16:creationId xmlns:a16="http://schemas.microsoft.com/office/drawing/2014/main" id="{F3BE330C-D8E1-8AB1-23B1-4B5817D366C3}"/>
                    </a:ext>
                  </a:extLst>
                </p:cNvPr>
                <p:cNvPicPr/>
                <p:nvPr/>
              </p:nvPicPr>
              <p:blipFill>
                <a:blip r:embed="rId7"/>
                <a:stretch>
                  <a:fillRect/>
                </a:stretch>
              </p:blipFill>
              <p:spPr>
                <a:xfrm>
                  <a:off x="3178184" y="5748357"/>
                  <a:ext cx="325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FF51404-4BE6-4F62-9B80-708519E9F607}"/>
                    </a:ext>
                  </a:extLst>
                </p14:cNvPr>
                <p14:cNvContentPartPr/>
                <p14:nvPr/>
              </p14:nvContentPartPr>
              <p14:xfrm>
                <a:off x="3258464" y="5759877"/>
                <a:ext cx="164880" cy="184320"/>
              </p14:xfrm>
            </p:contentPart>
          </mc:Choice>
          <mc:Fallback xmlns="">
            <p:pic>
              <p:nvPicPr>
                <p:cNvPr id="13" name="Ink 12">
                  <a:extLst>
                    <a:ext uri="{FF2B5EF4-FFF2-40B4-BE49-F238E27FC236}">
                      <a16:creationId xmlns:a16="http://schemas.microsoft.com/office/drawing/2014/main" id="{7FF51404-4BE6-4F62-9B80-708519E9F607}"/>
                    </a:ext>
                  </a:extLst>
                </p:cNvPr>
                <p:cNvPicPr/>
                <p:nvPr/>
              </p:nvPicPr>
              <p:blipFill>
                <a:blip r:embed="rId9"/>
                <a:stretch>
                  <a:fillRect/>
                </a:stretch>
              </p:blipFill>
              <p:spPr>
                <a:xfrm>
                  <a:off x="3249464" y="5750877"/>
                  <a:ext cx="182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A0E9CA28-7CD2-E60B-C03F-CC4C50A043F7}"/>
                    </a:ext>
                  </a:extLst>
                </p14:cNvPr>
                <p14:cNvContentPartPr/>
                <p14:nvPr/>
              </p14:nvContentPartPr>
              <p14:xfrm>
                <a:off x="4198784" y="5760597"/>
                <a:ext cx="2477880" cy="48600"/>
              </p14:xfrm>
            </p:contentPart>
          </mc:Choice>
          <mc:Fallback xmlns="">
            <p:pic>
              <p:nvPicPr>
                <p:cNvPr id="15" name="Ink 14">
                  <a:extLst>
                    <a:ext uri="{FF2B5EF4-FFF2-40B4-BE49-F238E27FC236}">
                      <a16:creationId xmlns:a16="http://schemas.microsoft.com/office/drawing/2014/main" id="{A0E9CA28-7CD2-E60B-C03F-CC4C50A043F7}"/>
                    </a:ext>
                  </a:extLst>
                </p:cNvPr>
                <p:cNvPicPr/>
                <p:nvPr/>
              </p:nvPicPr>
              <p:blipFill>
                <a:blip r:embed="rId11"/>
                <a:stretch>
                  <a:fillRect/>
                </a:stretch>
              </p:blipFill>
              <p:spPr>
                <a:xfrm>
                  <a:off x="4190144" y="5751957"/>
                  <a:ext cx="24955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DD3479AC-C723-8387-5B1C-F42C44D983A8}"/>
                    </a:ext>
                  </a:extLst>
                </p14:cNvPr>
                <p14:cNvContentPartPr/>
                <p14:nvPr/>
              </p14:nvContentPartPr>
              <p14:xfrm>
                <a:off x="6497024" y="5654757"/>
                <a:ext cx="165600" cy="200160"/>
              </p14:xfrm>
            </p:contentPart>
          </mc:Choice>
          <mc:Fallback xmlns="">
            <p:pic>
              <p:nvPicPr>
                <p:cNvPr id="16" name="Ink 15">
                  <a:extLst>
                    <a:ext uri="{FF2B5EF4-FFF2-40B4-BE49-F238E27FC236}">
                      <a16:creationId xmlns:a16="http://schemas.microsoft.com/office/drawing/2014/main" id="{DD3479AC-C723-8387-5B1C-F42C44D983A8}"/>
                    </a:ext>
                  </a:extLst>
                </p:cNvPr>
                <p:cNvPicPr/>
                <p:nvPr/>
              </p:nvPicPr>
              <p:blipFill>
                <a:blip r:embed="rId13"/>
                <a:stretch>
                  <a:fillRect/>
                </a:stretch>
              </p:blipFill>
              <p:spPr>
                <a:xfrm>
                  <a:off x="6488024" y="5645757"/>
                  <a:ext cx="183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1DEDDC60-68AF-EF2E-705E-8472E4931D1C}"/>
                    </a:ext>
                  </a:extLst>
                </p14:cNvPr>
                <p14:cNvContentPartPr/>
                <p14:nvPr/>
              </p14:nvContentPartPr>
              <p14:xfrm>
                <a:off x="6837224" y="5542797"/>
                <a:ext cx="305640" cy="124200"/>
              </p14:xfrm>
            </p:contentPart>
          </mc:Choice>
          <mc:Fallback xmlns="">
            <p:pic>
              <p:nvPicPr>
                <p:cNvPr id="18" name="Ink 17">
                  <a:extLst>
                    <a:ext uri="{FF2B5EF4-FFF2-40B4-BE49-F238E27FC236}">
                      <a16:creationId xmlns:a16="http://schemas.microsoft.com/office/drawing/2014/main" id="{1DEDDC60-68AF-EF2E-705E-8472E4931D1C}"/>
                    </a:ext>
                  </a:extLst>
                </p:cNvPr>
                <p:cNvPicPr/>
                <p:nvPr/>
              </p:nvPicPr>
              <p:blipFill>
                <a:blip r:embed="rId15"/>
                <a:stretch>
                  <a:fillRect/>
                </a:stretch>
              </p:blipFill>
              <p:spPr>
                <a:xfrm>
                  <a:off x="6828224" y="5533797"/>
                  <a:ext cx="3232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0D9C937-6FB3-677C-1F33-CAB5F622D4A5}"/>
                    </a:ext>
                  </a:extLst>
                </p14:cNvPr>
                <p14:cNvContentPartPr/>
                <p14:nvPr/>
              </p14:nvContentPartPr>
              <p14:xfrm>
                <a:off x="7174544" y="5540277"/>
                <a:ext cx="159120" cy="412560"/>
              </p14:xfrm>
            </p:contentPart>
          </mc:Choice>
          <mc:Fallback xmlns="">
            <p:pic>
              <p:nvPicPr>
                <p:cNvPr id="19" name="Ink 18">
                  <a:extLst>
                    <a:ext uri="{FF2B5EF4-FFF2-40B4-BE49-F238E27FC236}">
                      <a16:creationId xmlns:a16="http://schemas.microsoft.com/office/drawing/2014/main" id="{50D9C937-6FB3-677C-1F33-CAB5F622D4A5}"/>
                    </a:ext>
                  </a:extLst>
                </p:cNvPr>
                <p:cNvPicPr/>
                <p:nvPr/>
              </p:nvPicPr>
              <p:blipFill>
                <a:blip r:embed="rId17"/>
                <a:stretch>
                  <a:fillRect/>
                </a:stretch>
              </p:blipFill>
              <p:spPr>
                <a:xfrm>
                  <a:off x="7165544" y="5531637"/>
                  <a:ext cx="1767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360FA67F-4C64-6BED-9D73-13A29E697315}"/>
                    </a:ext>
                  </a:extLst>
                </p14:cNvPr>
                <p14:cNvContentPartPr/>
                <p14:nvPr/>
              </p14:nvContentPartPr>
              <p14:xfrm>
                <a:off x="3617384" y="4234917"/>
                <a:ext cx="1243440" cy="1388520"/>
              </p14:xfrm>
            </p:contentPart>
          </mc:Choice>
          <mc:Fallback xmlns="">
            <p:pic>
              <p:nvPicPr>
                <p:cNvPr id="24" name="Ink 23">
                  <a:extLst>
                    <a:ext uri="{FF2B5EF4-FFF2-40B4-BE49-F238E27FC236}">
                      <a16:creationId xmlns:a16="http://schemas.microsoft.com/office/drawing/2014/main" id="{360FA67F-4C64-6BED-9D73-13A29E697315}"/>
                    </a:ext>
                  </a:extLst>
                </p:cNvPr>
                <p:cNvPicPr/>
                <p:nvPr/>
              </p:nvPicPr>
              <p:blipFill>
                <a:blip r:embed="rId19"/>
                <a:stretch>
                  <a:fillRect/>
                </a:stretch>
              </p:blipFill>
              <p:spPr>
                <a:xfrm>
                  <a:off x="3608744" y="4226277"/>
                  <a:ext cx="1261080" cy="140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795CFA29-E12D-2755-EE0B-76F89DB2DA78}"/>
                    </a:ext>
                  </a:extLst>
                </p14:cNvPr>
                <p14:cNvContentPartPr/>
                <p14:nvPr/>
              </p14:nvContentPartPr>
              <p14:xfrm>
                <a:off x="3918704" y="5198637"/>
                <a:ext cx="942480" cy="450360"/>
              </p14:xfrm>
            </p:contentPart>
          </mc:Choice>
          <mc:Fallback xmlns="">
            <p:pic>
              <p:nvPicPr>
                <p:cNvPr id="26" name="Ink 25">
                  <a:extLst>
                    <a:ext uri="{FF2B5EF4-FFF2-40B4-BE49-F238E27FC236}">
                      <a16:creationId xmlns:a16="http://schemas.microsoft.com/office/drawing/2014/main" id="{795CFA29-E12D-2755-EE0B-76F89DB2DA78}"/>
                    </a:ext>
                  </a:extLst>
                </p:cNvPr>
                <p:cNvPicPr/>
                <p:nvPr/>
              </p:nvPicPr>
              <p:blipFill>
                <a:blip r:embed="rId21"/>
                <a:stretch>
                  <a:fillRect/>
                </a:stretch>
              </p:blipFill>
              <p:spPr>
                <a:xfrm>
                  <a:off x="3909704" y="5189997"/>
                  <a:ext cx="96012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3BA30B16-E512-4A8B-FF13-D927D3D29085}"/>
                    </a:ext>
                  </a:extLst>
                </p14:cNvPr>
                <p14:cNvContentPartPr/>
                <p14:nvPr/>
              </p14:nvContentPartPr>
              <p14:xfrm>
                <a:off x="4782344" y="5117637"/>
                <a:ext cx="141120" cy="135000"/>
              </p14:xfrm>
            </p:contentPart>
          </mc:Choice>
          <mc:Fallback xmlns="">
            <p:pic>
              <p:nvPicPr>
                <p:cNvPr id="27" name="Ink 26">
                  <a:extLst>
                    <a:ext uri="{FF2B5EF4-FFF2-40B4-BE49-F238E27FC236}">
                      <a16:creationId xmlns:a16="http://schemas.microsoft.com/office/drawing/2014/main" id="{3BA30B16-E512-4A8B-FF13-D927D3D29085}"/>
                    </a:ext>
                  </a:extLst>
                </p:cNvPr>
                <p:cNvPicPr/>
                <p:nvPr/>
              </p:nvPicPr>
              <p:blipFill>
                <a:blip r:embed="rId23"/>
                <a:stretch>
                  <a:fillRect/>
                </a:stretch>
              </p:blipFill>
              <p:spPr>
                <a:xfrm>
                  <a:off x="4773344" y="5108637"/>
                  <a:ext cx="158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3138C1C3-7B8A-920E-E909-423FDD63BBB7}"/>
                    </a:ext>
                  </a:extLst>
                </p14:cNvPr>
                <p14:cNvContentPartPr/>
                <p14:nvPr/>
              </p14:nvContentPartPr>
              <p14:xfrm>
                <a:off x="5107424" y="4938717"/>
                <a:ext cx="88200" cy="222840"/>
              </p14:xfrm>
            </p:contentPart>
          </mc:Choice>
          <mc:Fallback xmlns="">
            <p:pic>
              <p:nvPicPr>
                <p:cNvPr id="28" name="Ink 27">
                  <a:extLst>
                    <a:ext uri="{FF2B5EF4-FFF2-40B4-BE49-F238E27FC236}">
                      <a16:creationId xmlns:a16="http://schemas.microsoft.com/office/drawing/2014/main" id="{3138C1C3-7B8A-920E-E909-423FDD63BBB7}"/>
                    </a:ext>
                  </a:extLst>
                </p:cNvPr>
                <p:cNvPicPr/>
                <p:nvPr/>
              </p:nvPicPr>
              <p:blipFill>
                <a:blip r:embed="rId25"/>
                <a:stretch>
                  <a:fillRect/>
                </a:stretch>
              </p:blipFill>
              <p:spPr>
                <a:xfrm>
                  <a:off x="5098424" y="4929717"/>
                  <a:ext cx="105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96649A52-127E-CD81-5EF3-A171C529A931}"/>
                    </a:ext>
                  </a:extLst>
                </p14:cNvPr>
                <p14:cNvContentPartPr/>
                <p14:nvPr/>
              </p14:nvContentPartPr>
              <p14:xfrm>
                <a:off x="5173304" y="4938717"/>
                <a:ext cx="172080" cy="222840"/>
              </p14:xfrm>
            </p:contentPart>
          </mc:Choice>
          <mc:Fallback xmlns="">
            <p:pic>
              <p:nvPicPr>
                <p:cNvPr id="29" name="Ink 28">
                  <a:extLst>
                    <a:ext uri="{FF2B5EF4-FFF2-40B4-BE49-F238E27FC236}">
                      <a16:creationId xmlns:a16="http://schemas.microsoft.com/office/drawing/2014/main" id="{96649A52-127E-CD81-5EF3-A171C529A931}"/>
                    </a:ext>
                  </a:extLst>
                </p:cNvPr>
                <p:cNvPicPr/>
                <p:nvPr/>
              </p:nvPicPr>
              <p:blipFill>
                <a:blip r:embed="rId27"/>
                <a:stretch>
                  <a:fillRect/>
                </a:stretch>
              </p:blipFill>
              <p:spPr>
                <a:xfrm>
                  <a:off x="5164664" y="4929717"/>
                  <a:ext cx="1897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0621C065-E1B3-AC51-A5DC-F07567CFAF0F}"/>
                    </a:ext>
                  </a:extLst>
                </p14:cNvPr>
                <p14:cNvContentPartPr/>
                <p14:nvPr/>
              </p14:nvContentPartPr>
              <p14:xfrm>
                <a:off x="5131544" y="5075517"/>
                <a:ext cx="93240" cy="26280"/>
              </p14:xfrm>
            </p:contentPart>
          </mc:Choice>
          <mc:Fallback xmlns="">
            <p:pic>
              <p:nvPicPr>
                <p:cNvPr id="30" name="Ink 29">
                  <a:extLst>
                    <a:ext uri="{FF2B5EF4-FFF2-40B4-BE49-F238E27FC236}">
                      <a16:creationId xmlns:a16="http://schemas.microsoft.com/office/drawing/2014/main" id="{0621C065-E1B3-AC51-A5DC-F07567CFAF0F}"/>
                    </a:ext>
                  </a:extLst>
                </p:cNvPr>
                <p:cNvPicPr/>
                <p:nvPr/>
              </p:nvPicPr>
              <p:blipFill>
                <a:blip r:embed="rId29"/>
                <a:stretch>
                  <a:fillRect/>
                </a:stretch>
              </p:blipFill>
              <p:spPr>
                <a:xfrm>
                  <a:off x="5122544" y="5066517"/>
                  <a:ext cx="110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6484BFC0-BF7E-42C4-8782-E8768860BFA2}"/>
                    </a:ext>
                  </a:extLst>
                </p14:cNvPr>
                <p14:cNvContentPartPr/>
                <p14:nvPr/>
              </p14:nvContentPartPr>
              <p14:xfrm>
                <a:off x="5220104" y="4186677"/>
                <a:ext cx="129600" cy="657000"/>
              </p14:xfrm>
            </p:contentPart>
          </mc:Choice>
          <mc:Fallback xmlns="">
            <p:pic>
              <p:nvPicPr>
                <p:cNvPr id="32" name="Ink 31">
                  <a:extLst>
                    <a:ext uri="{FF2B5EF4-FFF2-40B4-BE49-F238E27FC236}">
                      <a16:creationId xmlns:a16="http://schemas.microsoft.com/office/drawing/2014/main" id="{6484BFC0-BF7E-42C4-8782-E8768860BFA2}"/>
                    </a:ext>
                  </a:extLst>
                </p:cNvPr>
                <p:cNvPicPr/>
                <p:nvPr/>
              </p:nvPicPr>
              <p:blipFill>
                <a:blip r:embed="rId31"/>
                <a:stretch>
                  <a:fillRect/>
                </a:stretch>
              </p:blipFill>
              <p:spPr>
                <a:xfrm>
                  <a:off x="5211464" y="4178037"/>
                  <a:ext cx="1472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BDF619D-1401-6E1E-2740-BC8B4E7DA763}"/>
                    </a:ext>
                  </a:extLst>
                </p14:cNvPr>
                <p14:cNvContentPartPr/>
                <p14:nvPr/>
              </p14:nvContentPartPr>
              <p14:xfrm>
                <a:off x="5426024" y="4228797"/>
                <a:ext cx="1697400" cy="1028520"/>
              </p14:xfrm>
            </p:contentPart>
          </mc:Choice>
          <mc:Fallback xmlns="">
            <p:pic>
              <p:nvPicPr>
                <p:cNvPr id="34" name="Ink 33">
                  <a:extLst>
                    <a:ext uri="{FF2B5EF4-FFF2-40B4-BE49-F238E27FC236}">
                      <a16:creationId xmlns:a16="http://schemas.microsoft.com/office/drawing/2014/main" id="{BBDF619D-1401-6E1E-2740-BC8B4E7DA763}"/>
                    </a:ext>
                  </a:extLst>
                </p:cNvPr>
                <p:cNvPicPr/>
                <p:nvPr/>
              </p:nvPicPr>
              <p:blipFill>
                <a:blip r:embed="rId33"/>
                <a:stretch>
                  <a:fillRect/>
                </a:stretch>
              </p:blipFill>
              <p:spPr>
                <a:xfrm>
                  <a:off x="5417024" y="4220157"/>
                  <a:ext cx="1715040" cy="1046160"/>
                </a:xfrm>
                <a:prstGeom prst="rect">
                  <a:avLst/>
                </a:prstGeom>
              </p:spPr>
            </p:pic>
          </mc:Fallback>
        </mc:AlternateContent>
      </p:grpSp>
    </p:spTree>
    <p:extLst>
      <p:ext uri="{BB962C8B-B14F-4D97-AF65-F5344CB8AC3E}">
        <p14:creationId xmlns:p14="http://schemas.microsoft.com/office/powerpoint/2010/main" val="147519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CF85-B976-4B32-8315-DA46F5D95A9D}"/>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2192AFED-A438-40B1-9214-AB8884FE8CA4}"/>
              </a:ext>
            </a:extLst>
          </p:cNvPr>
          <p:cNvSpPr>
            <a:spLocks noGrp="1"/>
          </p:cNvSpPr>
          <p:nvPr>
            <p:ph idx="1"/>
          </p:nvPr>
        </p:nvSpPr>
        <p:spPr/>
        <p:txBody>
          <a:bodyPr/>
          <a:lstStyle/>
          <a:p>
            <a:r>
              <a:rPr lang="en-AU" dirty="0"/>
              <a:t>Download the appendix of this paper</a:t>
            </a:r>
          </a:p>
          <a:p>
            <a:pPr lvl="1"/>
            <a:r>
              <a:rPr lang="en-AU" dirty="0">
                <a:hlinkClick r:id="rId2"/>
              </a:rPr>
              <a:t>https://onlinelibrary.wiley.com/doi/10.1111/add.15972</a:t>
            </a:r>
            <a:endParaRPr lang="en-AU" dirty="0"/>
          </a:p>
          <a:p>
            <a:pPr lvl="1"/>
            <a:endParaRPr lang="en-AU" dirty="0"/>
          </a:p>
        </p:txBody>
      </p:sp>
      <p:pic>
        <p:nvPicPr>
          <p:cNvPr id="5" name="Picture 4">
            <a:extLst>
              <a:ext uri="{FF2B5EF4-FFF2-40B4-BE49-F238E27FC236}">
                <a16:creationId xmlns:a16="http://schemas.microsoft.com/office/drawing/2014/main" id="{CD604B7D-ECC7-4F3E-A9D6-A5599F0C0C76}"/>
              </a:ext>
            </a:extLst>
          </p:cNvPr>
          <p:cNvPicPr>
            <a:picLocks noChangeAspect="1"/>
          </p:cNvPicPr>
          <p:nvPr/>
        </p:nvPicPr>
        <p:blipFill>
          <a:blip r:embed="rId3"/>
          <a:stretch>
            <a:fillRect/>
          </a:stretch>
        </p:blipFill>
        <p:spPr>
          <a:xfrm>
            <a:off x="1371599" y="3200142"/>
            <a:ext cx="7844971" cy="3433826"/>
          </a:xfrm>
          <a:prstGeom prst="rect">
            <a:avLst/>
          </a:prstGeom>
        </p:spPr>
      </p:pic>
    </p:spTree>
    <p:extLst>
      <p:ext uri="{BB962C8B-B14F-4D97-AF65-F5344CB8AC3E}">
        <p14:creationId xmlns:p14="http://schemas.microsoft.com/office/powerpoint/2010/main" val="23221879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73E-8965-AB7D-C9AE-3BB7D1F6A904}"/>
              </a:ext>
            </a:extLst>
          </p:cNvPr>
          <p:cNvSpPr>
            <a:spLocks noGrp="1"/>
          </p:cNvSpPr>
          <p:nvPr>
            <p:ph type="title"/>
          </p:nvPr>
        </p:nvSpPr>
        <p:spPr/>
        <p:txBody>
          <a:bodyPr/>
          <a:lstStyle/>
          <a:p>
            <a:r>
              <a:rPr lang="en-US" dirty="0"/>
              <a:t>Example 3</a:t>
            </a:r>
            <a:endParaRPr lang="en-AU" dirty="0"/>
          </a:p>
        </p:txBody>
      </p:sp>
      <p:sp>
        <p:nvSpPr>
          <p:cNvPr id="3" name="Content Placeholder 2">
            <a:extLst>
              <a:ext uri="{FF2B5EF4-FFF2-40B4-BE49-F238E27FC236}">
                <a16:creationId xmlns:a16="http://schemas.microsoft.com/office/drawing/2014/main" id="{5110200C-F42E-A160-82BC-956C10BC4C79}"/>
              </a:ext>
            </a:extLst>
          </p:cNvPr>
          <p:cNvSpPr>
            <a:spLocks noGrp="1"/>
          </p:cNvSpPr>
          <p:nvPr>
            <p:ph idx="1"/>
          </p:nvPr>
        </p:nvSpPr>
        <p:spPr/>
        <p:txBody>
          <a:bodyPr/>
          <a:lstStyle/>
          <a:p>
            <a:r>
              <a:rPr lang="en-US" dirty="0"/>
              <a:t>X &lt;- B -&gt; Y is a backdoor path</a:t>
            </a:r>
          </a:p>
          <a:p>
            <a:pPr lvl="1"/>
            <a:r>
              <a:rPr lang="en-US" dirty="0"/>
              <a:t>Controlling for B</a:t>
            </a:r>
          </a:p>
          <a:p>
            <a:r>
              <a:rPr lang="en-US" dirty="0"/>
              <a:t>If data on B is not collected, some researchers might adjust for A because A is considered to be a proxy for B</a:t>
            </a:r>
          </a:p>
          <a:p>
            <a:r>
              <a:rPr lang="en-US" dirty="0"/>
              <a:t>This partially close the confounding bias through B but open the path X -&gt; A &lt;- B -&gt; Y</a:t>
            </a:r>
          </a:p>
          <a:p>
            <a:pPr marL="530352" lvl="1" indent="0">
              <a:buNone/>
            </a:pPr>
            <a:endParaRPr lang="en-AU" dirty="0"/>
          </a:p>
        </p:txBody>
      </p:sp>
      <p:grpSp>
        <p:nvGrpSpPr>
          <p:cNvPr id="35" name="Group 34">
            <a:extLst>
              <a:ext uri="{FF2B5EF4-FFF2-40B4-BE49-F238E27FC236}">
                <a16:creationId xmlns:a16="http://schemas.microsoft.com/office/drawing/2014/main" id="{861697E2-6CB1-58EF-3F3E-AB9D31AE1423}"/>
              </a:ext>
            </a:extLst>
          </p:cNvPr>
          <p:cNvGrpSpPr/>
          <p:nvPr/>
        </p:nvGrpSpPr>
        <p:grpSpPr>
          <a:xfrm>
            <a:off x="2085935" y="4320833"/>
            <a:ext cx="4146840" cy="2225160"/>
            <a:chOff x="3186824" y="3773397"/>
            <a:chExt cx="4146840" cy="22251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BE212FE9-C305-85D2-9141-3D0D4D365DB7}"/>
                    </a:ext>
                  </a:extLst>
                </p14:cNvPr>
                <p14:cNvContentPartPr/>
                <p14:nvPr/>
              </p14:nvContentPartPr>
              <p14:xfrm>
                <a:off x="5137664" y="3837837"/>
                <a:ext cx="43560" cy="201960"/>
              </p14:xfrm>
            </p:contentPart>
          </mc:Choice>
          <mc:Fallback xmlns="">
            <p:pic>
              <p:nvPicPr>
                <p:cNvPr id="21" name="Ink 20">
                  <a:extLst>
                    <a:ext uri="{FF2B5EF4-FFF2-40B4-BE49-F238E27FC236}">
                      <a16:creationId xmlns:a16="http://schemas.microsoft.com/office/drawing/2014/main" id="{BE212FE9-C305-85D2-9141-3D0D4D365DB7}"/>
                    </a:ext>
                  </a:extLst>
                </p:cNvPr>
                <p:cNvPicPr/>
                <p:nvPr/>
              </p:nvPicPr>
              <p:blipFill>
                <a:blip r:embed="rId3"/>
                <a:stretch>
                  <a:fillRect/>
                </a:stretch>
              </p:blipFill>
              <p:spPr>
                <a:xfrm>
                  <a:off x="5128664" y="3828837"/>
                  <a:ext cx="61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113E896-1CA2-345B-4340-486618905409}"/>
                    </a:ext>
                  </a:extLst>
                </p14:cNvPr>
                <p14:cNvContentPartPr/>
                <p14:nvPr/>
              </p14:nvContentPartPr>
              <p14:xfrm>
                <a:off x="5048384" y="3773397"/>
                <a:ext cx="280440" cy="284400"/>
              </p14:xfrm>
            </p:contentPart>
          </mc:Choice>
          <mc:Fallback xmlns="">
            <p:pic>
              <p:nvPicPr>
                <p:cNvPr id="22" name="Ink 21">
                  <a:extLst>
                    <a:ext uri="{FF2B5EF4-FFF2-40B4-BE49-F238E27FC236}">
                      <a16:creationId xmlns:a16="http://schemas.microsoft.com/office/drawing/2014/main" id="{F113E896-1CA2-345B-4340-486618905409}"/>
                    </a:ext>
                  </a:extLst>
                </p:cNvPr>
                <p:cNvPicPr/>
                <p:nvPr/>
              </p:nvPicPr>
              <p:blipFill>
                <a:blip r:embed="rId5"/>
                <a:stretch>
                  <a:fillRect/>
                </a:stretch>
              </p:blipFill>
              <p:spPr>
                <a:xfrm>
                  <a:off x="5039744" y="3764757"/>
                  <a:ext cx="298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3BE330C-D8E1-8AB1-23B1-4B5817D366C3}"/>
                    </a:ext>
                  </a:extLst>
                </p14:cNvPr>
                <p14:cNvContentPartPr/>
                <p14:nvPr/>
              </p14:nvContentPartPr>
              <p14:xfrm>
                <a:off x="3186824" y="5756997"/>
                <a:ext cx="308160" cy="241560"/>
              </p14:xfrm>
            </p:contentPart>
          </mc:Choice>
          <mc:Fallback xmlns="">
            <p:pic>
              <p:nvPicPr>
                <p:cNvPr id="12" name="Ink 11">
                  <a:extLst>
                    <a:ext uri="{FF2B5EF4-FFF2-40B4-BE49-F238E27FC236}">
                      <a16:creationId xmlns:a16="http://schemas.microsoft.com/office/drawing/2014/main" id="{F3BE330C-D8E1-8AB1-23B1-4B5817D366C3}"/>
                    </a:ext>
                  </a:extLst>
                </p:cNvPr>
                <p:cNvPicPr/>
                <p:nvPr/>
              </p:nvPicPr>
              <p:blipFill>
                <a:blip r:embed="rId7"/>
                <a:stretch>
                  <a:fillRect/>
                </a:stretch>
              </p:blipFill>
              <p:spPr>
                <a:xfrm>
                  <a:off x="3178184" y="5748357"/>
                  <a:ext cx="325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FF51404-4BE6-4F62-9B80-708519E9F607}"/>
                    </a:ext>
                  </a:extLst>
                </p14:cNvPr>
                <p14:cNvContentPartPr/>
                <p14:nvPr/>
              </p14:nvContentPartPr>
              <p14:xfrm>
                <a:off x="3258464" y="5759877"/>
                <a:ext cx="164880" cy="184320"/>
              </p14:xfrm>
            </p:contentPart>
          </mc:Choice>
          <mc:Fallback xmlns="">
            <p:pic>
              <p:nvPicPr>
                <p:cNvPr id="13" name="Ink 12">
                  <a:extLst>
                    <a:ext uri="{FF2B5EF4-FFF2-40B4-BE49-F238E27FC236}">
                      <a16:creationId xmlns:a16="http://schemas.microsoft.com/office/drawing/2014/main" id="{7FF51404-4BE6-4F62-9B80-708519E9F607}"/>
                    </a:ext>
                  </a:extLst>
                </p:cNvPr>
                <p:cNvPicPr/>
                <p:nvPr/>
              </p:nvPicPr>
              <p:blipFill>
                <a:blip r:embed="rId9"/>
                <a:stretch>
                  <a:fillRect/>
                </a:stretch>
              </p:blipFill>
              <p:spPr>
                <a:xfrm>
                  <a:off x="3249464" y="5750877"/>
                  <a:ext cx="182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A0E9CA28-7CD2-E60B-C03F-CC4C50A043F7}"/>
                    </a:ext>
                  </a:extLst>
                </p14:cNvPr>
                <p14:cNvContentPartPr/>
                <p14:nvPr/>
              </p14:nvContentPartPr>
              <p14:xfrm>
                <a:off x="4198784" y="5760597"/>
                <a:ext cx="2477880" cy="48600"/>
              </p14:xfrm>
            </p:contentPart>
          </mc:Choice>
          <mc:Fallback xmlns="">
            <p:pic>
              <p:nvPicPr>
                <p:cNvPr id="15" name="Ink 14">
                  <a:extLst>
                    <a:ext uri="{FF2B5EF4-FFF2-40B4-BE49-F238E27FC236}">
                      <a16:creationId xmlns:a16="http://schemas.microsoft.com/office/drawing/2014/main" id="{A0E9CA28-7CD2-E60B-C03F-CC4C50A043F7}"/>
                    </a:ext>
                  </a:extLst>
                </p:cNvPr>
                <p:cNvPicPr/>
                <p:nvPr/>
              </p:nvPicPr>
              <p:blipFill>
                <a:blip r:embed="rId11"/>
                <a:stretch>
                  <a:fillRect/>
                </a:stretch>
              </p:blipFill>
              <p:spPr>
                <a:xfrm>
                  <a:off x="4190144" y="5751957"/>
                  <a:ext cx="24955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DD3479AC-C723-8387-5B1C-F42C44D983A8}"/>
                    </a:ext>
                  </a:extLst>
                </p14:cNvPr>
                <p14:cNvContentPartPr/>
                <p14:nvPr/>
              </p14:nvContentPartPr>
              <p14:xfrm>
                <a:off x="6497024" y="5654757"/>
                <a:ext cx="165600" cy="200160"/>
              </p14:xfrm>
            </p:contentPart>
          </mc:Choice>
          <mc:Fallback xmlns="">
            <p:pic>
              <p:nvPicPr>
                <p:cNvPr id="16" name="Ink 15">
                  <a:extLst>
                    <a:ext uri="{FF2B5EF4-FFF2-40B4-BE49-F238E27FC236}">
                      <a16:creationId xmlns:a16="http://schemas.microsoft.com/office/drawing/2014/main" id="{DD3479AC-C723-8387-5B1C-F42C44D983A8}"/>
                    </a:ext>
                  </a:extLst>
                </p:cNvPr>
                <p:cNvPicPr/>
                <p:nvPr/>
              </p:nvPicPr>
              <p:blipFill>
                <a:blip r:embed="rId13"/>
                <a:stretch>
                  <a:fillRect/>
                </a:stretch>
              </p:blipFill>
              <p:spPr>
                <a:xfrm>
                  <a:off x="6488024" y="5645757"/>
                  <a:ext cx="183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1DEDDC60-68AF-EF2E-705E-8472E4931D1C}"/>
                    </a:ext>
                  </a:extLst>
                </p14:cNvPr>
                <p14:cNvContentPartPr/>
                <p14:nvPr/>
              </p14:nvContentPartPr>
              <p14:xfrm>
                <a:off x="6837224" y="5542797"/>
                <a:ext cx="305640" cy="124200"/>
              </p14:xfrm>
            </p:contentPart>
          </mc:Choice>
          <mc:Fallback xmlns="">
            <p:pic>
              <p:nvPicPr>
                <p:cNvPr id="18" name="Ink 17">
                  <a:extLst>
                    <a:ext uri="{FF2B5EF4-FFF2-40B4-BE49-F238E27FC236}">
                      <a16:creationId xmlns:a16="http://schemas.microsoft.com/office/drawing/2014/main" id="{1DEDDC60-68AF-EF2E-705E-8472E4931D1C}"/>
                    </a:ext>
                  </a:extLst>
                </p:cNvPr>
                <p:cNvPicPr/>
                <p:nvPr/>
              </p:nvPicPr>
              <p:blipFill>
                <a:blip r:embed="rId15"/>
                <a:stretch>
                  <a:fillRect/>
                </a:stretch>
              </p:blipFill>
              <p:spPr>
                <a:xfrm>
                  <a:off x="6828224" y="5533797"/>
                  <a:ext cx="3232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0D9C937-6FB3-677C-1F33-CAB5F622D4A5}"/>
                    </a:ext>
                  </a:extLst>
                </p14:cNvPr>
                <p14:cNvContentPartPr/>
                <p14:nvPr/>
              </p14:nvContentPartPr>
              <p14:xfrm>
                <a:off x="7174544" y="5540277"/>
                <a:ext cx="159120" cy="412560"/>
              </p14:xfrm>
            </p:contentPart>
          </mc:Choice>
          <mc:Fallback xmlns="">
            <p:pic>
              <p:nvPicPr>
                <p:cNvPr id="19" name="Ink 18">
                  <a:extLst>
                    <a:ext uri="{FF2B5EF4-FFF2-40B4-BE49-F238E27FC236}">
                      <a16:creationId xmlns:a16="http://schemas.microsoft.com/office/drawing/2014/main" id="{50D9C937-6FB3-677C-1F33-CAB5F622D4A5}"/>
                    </a:ext>
                  </a:extLst>
                </p:cNvPr>
                <p:cNvPicPr/>
                <p:nvPr/>
              </p:nvPicPr>
              <p:blipFill>
                <a:blip r:embed="rId17"/>
                <a:stretch>
                  <a:fillRect/>
                </a:stretch>
              </p:blipFill>
              <p:spPr>
                <a:xfrm>
                  <a:off x="7165544" y="5531637"/>
                  <a:ext cx="1767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360FA67F-4C64-6BED-9D73-13A29E697315}"/>
                    </a:ext>
                  </a:extLst>
                </p14:cNvPr>
                <p14:cNvContentPartPr/>
                <p14:nvPr/>
              </p14:nvContentPartPr>
              <p14:xfrm>
                <a:off x="3617384" y="4234917"/>
                <a:ext cx="1243440" cy="1388520"/>
              </p14:xfrm>
            </p:contentPart>
          </mc:Choice>
          <mc:Fallback xmlns="">
            <p:pic>
              <p:nvPicPr>
                <p:cNvPr id="24" name="Ink 23">
                  <a:extLst>
                    <a:ext uri="{FF2B5EF4-FFF2-40B4-BE49-F238E27FC236}">
                      <a16:creationId xmlns:a16="http://schemas.microsoft.com/office/drawing/2014/main" id="{360FA67F-4C64-6BED-9D73-13A29E697315}"/>
                    </a:ext>
                  </a:extLst>
                </p:cNvPr>
                <p:cNvPicPr/>
                <p:nvPr/>
              </p:nvPicPr>
              <p:blipFill>
                <a:blip r:embed="rId19"/>
                <a:stretch>
                  <a:fillRect/>
                </a:stretch>
              </p:blipFill>
              <p:spPr>
                <a:xfrm>
                  <a:off x="3608744" y="4226277"/>
                  <a:ext cx="1261080" cy="140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795CFA29-E12D-2755-EE0B-76F89DB2DA78}"/>
                    </a:ext>
                  </a:extLst>
                </p14:cNvPr>
                <p14:cNvContentPartPr/>
                <p14:nvPr/>
              </p14:nvContentPartPr>
              <p14:xfrm>
                <a:off x="3918704" y="5198637"/>
                <a:ext cx="942480" cy="450360"/>
              </p14:xfrm>
            </p:contentPart>
          </mc:Choice>
          <mc:Fallback xmlns="">
            <p:pic>
              <p:nvPicPr>
                <p:cNvPr id="26" name="Ink 25">
                  <a:extLst>
                    <a:ext uri="{FF2B5EF4-FFF2-40B4-BE49-F238E27FC236}">
                      <a16:creationId xmlns:a16="http://schemas.microsoft.com/office/drawing/2014/main" id="{795CFA29-E12D-2755-EE0B-76F89DB2DA78}"/>
                    </a:ext>
                  </a:extLst>
                </p:cNvPr>
                <p:cNvPicPr/>
                <p:nvPr/>
              </p:nvPicPr>
              <p:blipFill>
                <a:blip r:embed="rId21"/>
                <a:stretch>
                  <a:fillRect/>
                </a:stretch>
              </p:blipFill>
              <p:spPr>
                <a:xfrm>
                  <a:off x="3909704" y="5189997"/>
                  <a:ext cx="96012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3BA30B16-E512-4A8B-FF13-D927D3D29085}"/>
                    </a:ext>
                  </a:extLst>
                </p14:cNvPr>
                <p14:cNvContentPartPr/>
                <p14:nvPr/>
              </p14:nvContentPartPr>
              <p14:xfrm>
                <a:off x="4782344" y="5117637"/>
                <a:ext cx="141120" cy="135000"/>
              </p14:xfrm>
            </p:contentPart>
          </mc:Choice>
          <mc:Fallback xmlns="">
            <p:pic>
              <p:nvPicPr>
                <p:cNvPr id="27" name="Ink 26">
                  <a:extLst>
                    <a:ext uri="{FF2B5EF4-FFF2-40B4-BE49-F238E27FC236}">
                      <a16:creationId xmlns:a16="http://schemas.microsoft.com/office/drawing/2014/main" id="{3BA30B16-E512-4A8B-FF13-D927D3D29085}"/>
                    </a:ext>
                  </a:extLst>
                </p:cNvPr>
                <p:cNvPicPr/>
                <p:nvPr/>
              </p:nvPicPr>
              <p:blipFill>
                <a:blip r:embed="rId23"/>
                <a:stretch>
                  <a:fillRect/>
                </a:stretch>
              </p:blipFill>
              <p:spPr>
                <a:xfrm>
                  <a:off x="4773344" y="5108637"/>
                  <a:ext cx="158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3138C1C3-7B8A-920E-E909-423FDD63BBB7}"/>
                    </a:ext>
                  </a:extLst>
                </p14:cNvPr>
                <p14:cNvContentPartPr/>
                <p14:nvPr/>
              </p14:nvContentPartPr>
              <p14:xfrm>
                <a:off x="5107424" y="4938717"/>
                <a:ext cx="88200" cy="222840"/>
              </p14:xfrm>
            </p:contentPart>
          </mc:Choice>
          <mc:Fallback xmlns="">
            <p:pic>
              <p:nvPicPr>
                <p:cNvPr id="28" name="Ink 27">
                  <a:extLst>
                    <a:ext uri="{FF2B5EF4-FFF2-40B4-BE49-F238E27FC236}">
                      <a16:creationId xmlns:a16="http://schemas.microsoft.com/office/drawing/2014/main" id="{3138C1C3-7B8A-920E-E909-423FDD63BBB7}"/>
                    </a:ext>
                  </a:extLst>
                </p:cNvPr>
                <p:cNvPicPr/>
                <p:nvPr/>
              </p:nvPicPr>
              <p:blipFill>
                <a:blip r:embed="rId25"/>
                <a:stretch>
                  <a:fillRect/>
                </a:stretch>
              </p:blipFill>
              <p:spPr>
                <a:xfrm>
                  <a:off x="5098424" y="4929717"/>
                  <a:ext cx="105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96649A52-127E-CD81-5EF3-A171C529A931}"/>
                    </a:ext>
                  </a:extLst>
                </p14:cNvPr>
                <p14:cNvContentPartPr/>
                <p14:nvPr/>
              </p14:nvContentPartPr>
              <p14:xfrm>
                <a:off x="5173304" y="4938717"/>
                <a:ext cx="172080" cy="222840"/>
              </p14:xfrm>
            </p:contentPart>
          </mc:Choice>
          <mc:Fallback xmlns="">
            <p:pic>
              <p:nvPicPr>
                <p:cNvPr id="29" name="Ink 28">
                  <a:extLst>
                    <a:ext uri="{FF2B5EF4-FFF2-40B4-BE49-F238E27FC236}">
                      <a16:creationId xmlns:a16="http://schemas.microsoft.com/office/drawing/2014/main" id="{96649A52-127E-CD81-5EF3-A171C529A931}"/>
                    </a:ext>
                  </a:extLst>
                </p:cNvPr>
                <p:cNvPicPr/>
                <p:nvPr/>
              </p:nvPicPr>
              <p:blipFill>
                <a:blip r:embed="rId27"/>
                <a:stretch>
                  <a:fillRect/>
                </a:stretch>
              </p:blipFill>
              <p:spPr>
                <a:xfrm>
                  <a:off x="5164664" y="4929717"/>
                  <a:ext cx="1897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0621C065-E1B3-AC51-A5DC-F07567CFAF0F}"/>
                    </a:ext>
                  </a:extLst>
                </p14:cNvPr>
                <p14:cNvContentPartPr/>
                <p14:nvPr/>
              </p14:nvContentPartPr>
              <p14:xfrm>
                <a:off x="5131544" y="5075517"/>
                <a:ext cx="93240" cy="26280"/>
              </p14:xfrm>
            </p:contentPart>
          </mc:Choice>
          <mc:Fallback xmlns="">
            <p:pic>
              <p:nvPicPr>
                <p:cNvPr id="30" name="Ink 29">
                  <a:extLst>
                    <a:ext uri="{FF2B5EF4-FFF2-40B4-BE49-F238E27FC236}">
                      <a16:creationId xmlns:a16="http://schemas.microsoft.com/office/drawing/2014/main" id="{0621C065-E1B3-AC51-A5DC-F07567CFAF0F}"/>
                    </a:ext>
                  </a:extLst>
                </p:cNvPr>
                <p:cNvPicPr/>
                <p:nvPr/>
              </p:nvPicPr>
              <p:blipFill>
                <a:blip r:embed="rId29"/>
                <a:stretch>
                  <a:fillRect/>
                </a:stretch>
              </p:blipFill>
              <p:spPr>
                <a:xfrm>
                  <a:off x="5122544" y="5066517"/>
                  <a:ext cx="110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6484BFC0-BF7E-42C4-8782-E8768860BFA2}"/>
                    </a:ext>
                  </a:extLst>
                </p14:cNvPr>
                <p14:cNvContentPartPr/>
                <p14:nvPr/>
              </p14:nvContentPartPr>
              <p14:xfrm>
                <a:off x="5220104" y="4186677"/>
                <a:ext cx="129600" cy="657000"/>
              </p14:xfrm>
            </p:contentPart>
          </mc:Choice>
          <mc:Fallback xmlns="">
            <p:pic>
              <p:nvPicPr>
                <p:cNvPr id="32" name="Ink 31">
                  <a:extLst>
                    <a:ext uri="{FF2B5EF4-FFF2-40B4-BE49-F238E27FC236}">
                      <a16:creationId xmlns:a16="http://schemas.microsoft.com/office/drawing/2014/main" id="{6484BFC0-BF7E-42C4-8782-E8768860BFA2}"/>
                    </a:ext>
                  </a:extLst>
                </p:cNvPr>
                <p:cNvPicPr/>
                <p:nvPr/>
              </p:nvPicPr>
              <p:blipFill>
                <a:blip r:embed="rId31"/>
                <a:stretch>
                  <a:fillRect/>
                </a:stretch>
              </p:blipFill>
              <p:spPr>
                <a:xfrm>
                  <a:off x="5211464" y="4178037"/>
                  <a:ext cx="1472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BDF619D-1401-6E1E-2740-BC8B4E7DA763}"/>
                    </a:ext>
                  </a:extLst>
                </p14:cNvPr>
                <p14:cNvContentPartPr/>
                <p14:nvPr/>
              </p14:nvContentPartPr>
              <p14:xfrm>
                <a:off x="5426024" y="4228797"/>
                <a:ext cx="1697400" cy="1028520"/>
              </p14:xfrm>
            </p:contentPart>
          </mc:Choice>
          <mc:Fallback xmlns="">
            <p:pic>
              <p:nvPicPr>
                <p:cNvPr id="34" name="Ink 33">
                  <a:extLst>
                    <a:ext uri="{FF2B5EF4-FFF2-40B4-BE49-F238E27FC236}">
                      <a16:creationId xmlns:a16="http://schemas.microsoft.com/office/drawing/2014/main" id="{BBDF619D-1401-6E1E-2740-BC8B4E7DA763}"/>
                    </a:ext>
                  </a:extLst>
                </p:cNvPr>
                <p:cNvPicPr/>
                <p:nvPr/>
              </p:nvPicPr>
              <p:blipFill>
                <a:blip r:embed="rId33"/>
                <a:stretch>
                  <a:fillRect/>
                </a:stretch>
              </p:blipFill>
              <p:spPr>
                <a:xfrm>
                  <a:off x="5417024" y="4220157"/>
                  <a:ext cx="1715040" cy="1046160"/>
                </a:xfrm>
                <a:prstGeom prst="rect">
                  <a:avLst/>
                </a:prstGeom>
              </p:spPr>
            </p:pic>
          </mc:Fallback>
        </mc:AlternateContent>
      </p:grpSp>
    </p:spTree>
    <p:extLst>
      <p:ext uri="{BB962C8B-B14F-4D97-AF65-F5344CB8AC3E}">
        <p14:creationId xmlns:p14="http://schemas.microsoft.com/office/powerpoint/2010/main" val="451020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A49C-6CB1-C1AD-8B40-332B0061F1A0}"/>
              </a:ext>
            </a:extLst>
          </p:cNvPr>
          <p:cNvSpPr>
            <a:spLocks noGrp="1"/>
          </p:cNvSpPr>
          <p:nvPr>
            <p:ph type="title"/>
          </p:nvPr>
        </p:nvSpPr>
        <p:spPr/>
        <p:txBody>
          <a:bodyPr/>
          <a:lstStyle/>
          <a:p>
            <a:r>
              <a:rPr lang="en-US" dirty="0"/>
              <a:t>Example 4</a:t>
            </a:r>
            <a:endParaRPr lang="en-AU" dirty="0"/>
          </a:p>
        </p:txBody>
      </p:sp>
      <p:sp>
        <p:nvSpPr>
          <p:cNvPr id="3" name="Content Placeholder 2">
            <a:extLst>
              <a:ext uri="{FF2B5EF4-FFF2-40B4-BE49-F238E27FC236}">
                <a16:creationId xmlns:a16="http://schemas.microsoft.com/office/drawing/2014/main" id="{C6E3A100-D879-30B3-B74A-24CB95618E27}"/>
              </a:ext>
            </a:extLst>
          </p:cNvPr>
          <p:cNvSpPr>
            <a:spLocks noGrp="1"/>
          </p:cNvSpPr>
          <p:nvPr>
            <p:ph idx="1"/>
          </p:nvPr>
        </p:nvSpPr>
        <p:spPr/>
        <p:txBody>
          <a:bodyPr/>
          <a:lstStyle/>
          <a:p>
            <a:pPr marL="0" indent="0">
              <a:buNone/>
            </a:pPr>
            <a:endParaRPr lang="en-AU" dirty="0"/>
          </a:p>
        </p:txBody>
      </p:sp>
      <p:grpSp>
        <p:nvGrpSpPr>
          <p:cNvPr id="6" name="Group 5">
            <a:extLst>
              <a:ext uri="{FF2B5EF4-FFF2-40B4-BE49-F238E27FC236}">
                <a16:creationId xmlns:a16="http://schemas.microsoft.com/office/drawing/2014/main" id="{D80A0FE1-7EA4-1666-BAE4-16E53B216934}"/>
              </a:ext>
            </a:extLst>
          </p:cNvPr>
          <p:cNvGrpSpPr/>
          <p:nvPr/>
        </p:nvGrpSpPr>
        <p:grpSpPr>
          <a:xfrm>
            <a:off x="3200144" y="5402037"/>
            <a:ext cx="305280" cy="270000"/>
            <a:chOff x="3200144" y="5402037"/>
            <a:chExt cx="305280" cy="27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DAE182-7032-D06D-6519-05529D47C08B}"/>
                    </a:ext>
                  </a:extLst>
                </p14:cNvPr>
                <p14:cNvContentPartPr/>
                <p14:nvPr/>
              </p14:nvContentPartPr>
              <p14:xfrm>
                <a:off x="3200144" y="5492037"/>
                <a:ext cx="305280" cy="180000"/>
              </p14:xfrm>
            </p:contentPart>
          </mc:Choice>
          <mc:Fallback xmlns="">
            <p:pic>
              <p:nvPicPr>
                <p:cNvPr id="4" name="Ink 3">
                  <a:extLst>
                    <a:ext uri="{FF2B5EF4-FFF2-40B4-BE49-F238E27FC236}">
                      <a16:creationId xmlns:a16="http://schemas.microsoft.com/office/drawing/2014/main" id="{B6DAE182-7032-D06D-6519-05529D47C08B}"/>
                    </a:ext>
                  </a:extLst>
                </p:cNvPr>
                <p:cNvPicPr/>
                <p:nvPr/>
              </p:nvPicPr>
              <p:blipFill>
                <a:blip r:embed="rId3"/>
                <a:stretch>
                  <a:fillRect/>
                </a:stretch>
              </p:blipFill>
              <p:spPr>
                <a:xfrm>
                  <a:off x="3191504" y="5483397"/>
                  <a:ext cx="322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026AAF-E5CE-C78A-1DE4-2DF9B053AC4F}"/>
                    </a:ext>
                  </a:extLst>
                </p14:cNvPr>
                <p14:cNvContentPartPr/>
                <p14:nvPr/>
              </p14:nvContentPartPr>
              <p14:xfrm>
                <a:off x="3272504" y="5402037"/>
                <a:ext cx="186480" cy="266760"/>
              </p14:xfrm>
            </p:contentPart>
          </mc:Choice>
          <mc:Fallback xmlns="">
            <p:pic>
              <p:nvPicPr>
                <p:cNvPr id="5" name="Ink 4">
                  <a:extLst>
                    <a:ext uri="{FF2B5EF4-FFF2-40B4-BE49-F238E27FC236}">
                      <a16:creationId xmlns:a16="http://schemas.microsoft.com/office/drawing/2014/main" id="{63026AAF-E5CE-C78A-1DE4-2DF9B053AC4F}"/>
                    </a:ext>
                  </a:extLst>
                </p:cNvPr>
                <p:cNvPicPr/>
                <p:nvPr/>
              </p:nvPicPr>
              <p:blipFill>
                <a:blip r:embed="rId5"/>
                <a:stretch>
                  <a:fillRect/>
                </a:stretch>
              </p:blipFill>
              <p:spPr>
                <a:xfrm>
                  <a:off x="3263864" y="5393397"/>
                  <a:ext cx="204120" cy="284400"/>
                </a:xfrm>
                <a:prstGeom prst="rect">
                  <a:avLst/>
                </a:prstGeom>
              </p:spPr>
            </p:pic>
          </mc:Fallback>
        </mc:AlternateContent>
      </p:grpSp>
      <p:grpSp>
        <p:nvGrpSpPr>
          <p:cNvPr id="23" name="Group 22">
            <a:extLst>
              <a:ext uri="{FF2B5EF4-FFF2-40B4-BE49-F238E27FC236}">
                <a16:creationId xmlns:a16="http://schemas.microsoft.com/office/drawing/2014/main" id="{211F8F52-8F90-25A7-A420-C7534A07AE6F}"/>
              </a:ext>
            </a:extLst>
          </p:cNvPr>
          <p:cNvGrpSpPr/>
          <p:nvPr/>
        </p:nvGrpSpPr>
        <p:grpSpPr>
          <a:xfrm>
            <a:off x="3349184" y="3398637"/>
            <a:ext cx="3448080" cy="1720080"/>
            <a:chOff x="3349184" y="3398637"/>
            <a:chExt cx="3448080" cy="172008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808DC8-2FF1-51FF-F8E2-0C6D01F799F3}"/>
                    </a:ext>
                  </a:extLst>
                </p14:cNvPr>
                <p14:cNvContentPartPr/>
                <p14:nvPr/>
              </p14:nvContentPartPr>
              <p14:xfrm>
                <a:off x="3489224" y="3819837"/>
                <a:ext cx="55080" cy="1298880"/>
              </p14:xfrm>
            </p:contentPart>
          </mc:Choice>
          <mc:Fallback xmlns="">
            <p:pic>
              <p:nvPicPr>
                <p:cNvPr id="7" name="Ink 6">
                  <a:extLst>
                    <a:ext uri="{FF2B5EF4-FFF2-40B4-BE49-F238E27FC236}">
                      <a16:creationId xmlns:a16="http://schemas.microsoft.com/office/drawing/2014/main" id="{78808DC8-2FF1-51FF-F8E2-0C6D01F799F3}"/>
                    </a:ext>
                  </a:extLst>
                </p:cNvPr>
                <p:cNvPicPr/>
                <p:nvPr/>
              </p:nvPicPr>
              <p:blipFill>
                <a:blip r:embed="rId7"/>
                <a:stretch>
                  <a:fillRect/>
                </a:stretch>
              </p:blipFill>
              <p:spPr>
                <a:xfrm>
                  <a:off x="3480224" y="3810837"/>
                  <a:ext cx="72720" cy="131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66360E-153F-60EE-A7C3-39C0CC8EDD83}"/>
                    </a:ext>
                  </a:extLst>
                </p14:cNvPr>
                <p14:cNvContentPartPr/>
                <p14:nvPr/>
              </p14:nvContentPartPr>
              <p14:xfrm>
                <a:off x="3356744" y="4955637"/>
                <a:ext cx="132840" cy="66240"/>
              </p14:xfrm>
            </p:contentPart>
          </mc:Choice>
          <mc:Fallback xmlns="">
            <p:pic>
              <p:nvPicPr>
                <p:cNvPr id="8" name="Ink 7">
                  <a:extLst>
                    <a:ext uri="{FF2B5EF4-FFF2-40B4-BE49-F238E27FC236}">
                      <a16:creationId xmlns:a16="http://schemas.microsoft.com/office/drawing/2014/main" id="{1766360E-153F-60EE-A7C3-39C0CC8EDD83}"/>
                    </a:ext>
                  </a:extLst>
                </p:cNvPr>
                <p:cNvPicPr/>
                <p:nvPr/>
              </p:nvPicPr>
              <p:blipFill>
                <a:blip r:embed="rId9"/>
                <a:stretch>
                  <a:fillRect/>
                </a:stretch>
              </p:blipFill>
              <p:spPr>
                <a:xfrm>
                  <a:off x="3347744" y="4946637"/>
                  <a:ext cx="15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97B6C9D-4C80-0103-8088-9A023BBDAD7E}"/>
                    </a:ext>
                  </a:extLst>
                </p14:cNvPr>
                <p14:cNvContentPartPr/>
                <p14:nvPr/>
              </p14:nvContentPartPr>
              <p14:xfrm>
                <a:off x="3414704" y="4927197"/>
                <a:ext cx="166680" cy="96480"/>
              </p14:xfrm>
            </p:contentPart>
          </mc:Choice>
          <mc:Fallback xmlns="">
            <p:pic>
              <p:nvPicPr>
                <p:cNvPr id="9" name="Ink 8">
                  <a:extLst>
                    <a:ext uri="{FF2B5EF4-FFF2-40B4-BE49-F238E27FC236}">
                      <a16:creationId xmlns:a16="http://schemas.microsoft.com/office/drawing/2014/main" id="{A97B6C9D-4C80-0103-8088-9A023BBDAD7E}"/>
                    </a:ext>
                  </a:extLst>
                </p:cNvPr>
                <p:cNvPicPr/>
                <p:nvPr/>
              </p:nvPicPr>
              <p:blipFill>
                <a:blip r:embed="rId11"/>
                <a:stretch>
                  <a:fillRect/>
                </a:stretch>
              </p:blipFill>
              <p:spPr>
                <a:xfrm>
                  <a:off x="3406064" y="4918557"/>
                  <a:ext cx="1843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26C3276-603C-7D31-845F-436887571326}"/>
                    </a:ext>
                  </a:extLst>
                </p14:cNvPr>
                <p14:cNvContentPartPr/>
                <p14:nvPr/>
              </p14:nvContentPartPr>
              <p14:xfrm>
                <a:off x="3349184" y="3410877"/>
                <a:ext cx="116280" cy="259560"/>
              </p14:xfrm>
            </p:contentPart>
          </mc:Choice>
          <mc:Fallback xmlns="">
            <p:pic>
              <p:nvPicPr>
                <p:cNvPr id="11" name="Ink 10">
                  <a:extLst>
                    <a:ext uri="{FF2B5EF4-FFF2-40B4-BE49-F238E27FC236}">
                      <a16:creationId xmlns:a16="http://schemas.microsoft.com/office/drawing/2014/main" id="{F26C3276-603C-7D31-845F-436887571326}"/>
                    </a:ext>
                  </a:extLst>
                </p:cNvPr>
                <p:cNvPicPr/>
                <p:nvPr/>
              </p:nvPicPr>
              <p:blipFill>
                <a:blip r:embed="rId13"/>
                <a:stretch>
                  <a:fillRect/>
                </a:stretch>
              </p:blipFill>
              <p:spPr>
                <a:xfrm>
                  <a:off x="3340184" y="3401877"/>
                  <a:ext cx="13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679FEC6-8E78-2DCB-561B-DE2FCB7544CB}"/>
                    </a:ext>
                  </a:extLst>
                </p14:cNvPr>
                <p14:cNvContentPartPr/>
                <p14:nvPr/>
              </p14:nvContentPartPr>
              <p14:xfrm>
                <a:off x="3476984" y="3398637"/>
                <a:ext cx="90720" cy="221040"/>
              </p14:xfrm>
            </p:contentPart>
          </mc:Choice>
          <mc:Fallback xmlns="">
            <p:pic>
              <p:nvPicPr>
                <p:cNvPr id="12" name="Ink 11">
                  <a:extLst>
                    <a:ext uri="{FF2B5EF4-FFF2-40B4-BE49-F238E27FC236}">
                      <a16:creationId xmlns:a16="http://schemas.microsoft.com/office/drawing/2014/main" id="{6679FEC6-8E78-2DCB-561B-DE2FCB7544CB}"/>
                    </a:ext>
                  </a:extLst>
                </p:cNvPr>
                <p:cNvPicPr/>
                <p:nvPr/>
              </p:nvPicPr>
              <p:blipFill>
                <a:blip r:embed="rId15"/>
                <a:stretch>
                  <a:fillRect/>
                </a:stretch>
              </p:blipFill>
              <p:spPr>
                <a:xfrm>
                  <a:off x="3468344" y="3389997"/>
                  <a:ext cx="1083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DAD39AF-73E6-C5DF-3BDB-21FC856D60B6}"/>
                    </a:ext>
                  </a:extLst>
                </p14:cNvPr>
                <p14:cNvContentPartPr/>
                <p14:nvPr/>
              </p14:nvContentPartPr>
              <p14:xfrm>
                <a:off x="3416864" y="3540117"/>
                <a:ext cx="72720" cy="33480"/>
              </p14:xfrm>
            </p:contentPart>
          </mc:Choice>
          <mc:Fallback xmlns="">
            <p:pic>
              <p:nvPicPr>
                <p:cNvPr id="13" name="Ink 12">
                  <a:extLst>
                    <a:ext uri="{FF2B5EF4-FFF2-40B4-BE49-F238E27FC236}">
                      <a16:creationId xmlns:a16="http://schemas.microsoft.com/office/drawing/2014/main" id="{BDAD39AF-73E6-C5DF-3BDB-21FC856D60B6}"/>
                    </a:ext>
                  </a:extLst>
                </p:cNvPr>
                <p:cNvPicPr/>
                <p:nvPr/>
              </p:nvPicPr>
              <p:blipFill>
                <a:blip r:embed="rId17"/>
                <a:stretch>
                  <a:fillRect/>
                </a:stretch>
              </p:blipFill>
              <p:spPr>
                <a:xfrm>
                  <a:off x="3407864" y="3531117"/>
                  <a:ext cx="90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0243BC9F-0414-F8B3-1AD6-0DCA278078DB}"/>
                    </a:ext>
                  </a:extLst>
                </p14:cNvPr>
                <p14:cNvContentPartPr/>
                <p14:nvPr/>
              </p14:nvContentPartPr>
              <p14:xfrm>
                <a:off x="3579224" y="3783837"/>
                <a:ext cx="1434960" cy="591840"/>
              </p14:xfrm>
            </p:contentPart>
          </mc:Choice>
          <mc:Fallback xmlns="">
            <p:pic>
              <p:nvPicPr>
                <p:cNvPr id="15" name="Ink 14">
                  <a:extLst>
                    <a:ext uri="{FF2B5EF4-FFF2-40B4-BE49-F238E27FC236}">
                      <a16:creationId xmlns:a16="http://schemas.microsoft.com/office/drawing/2014/main" id="{0243BC9F-0414-F8B3-1AD6-0DCA278078DB}"/>
                    </a:ext>
                  </a:extLst>
                </p:cNvPr>
                <p:cNvPicPr/>
                <p:nvPr/>
              </p:nvPicPr>
              <p:blipFill>
                <a:blip r:embed="rId19"/>
                <a:stretch>
                  <a:fillRect/>
                </a:stretch>
              </p:blipFill>
              <p:spPr>
                <a:xfrm>
                  <a:off x="3570584" y="3774837"/>
                  <a:ext cx="14526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1078FDD8-A282-188E-BF04-B60AFC0A7DC7}"/>
                    </a:ext>
                  </a:extLst>
                </p14:cNvPr>
                <p14:cNvContentPartPr/>
                <p14:nvPr/>
              </p14:nvContentPartPr>
              <p14:xfrm>
                <a:off x="4794224" y="4325277"/>
                <a:ext cx="177840" cy="29520"/>
              </p14:xfrm>
            </p:contentPart>
          </mc:Choice>
          <mc:Fallback xmlns="">
            <p:pic>
              <p:nvPicPr>
                <p:cNvPr id="16" name="Ink 15">
                  <a:extLst>
                    <a:ext uri="{FF2B5EF4-FFF2-40B4-BE49-F238E27FC236}">
                      <a16:creationId xmlns:a16="http://schemas.microsoft.com/office/drawing/2014/main" id="{1078FDD8-A282-188E-BF04-B60AFC0A7DC7}"/>
                    </a:ext>
                  </a:extLst>
                </p:cNvPr>
                <p:cNvPicPr/>
                <p:nvPr/>
              </p:nvPicPr>
              <p:blipFill>
                <a:blip r:embed="rId21"/>
                <a:stretch>
                  <a:fillRect/>
                </a:stretch>
              </p:blipFill>
              <p:spPr>
                <a:xfrm>
                  <a:off x="4785584" y="4316277"/>
                  <a:ext cx="1954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63169A27-DC29-CCC2-C6A7-2753E0A75AF3}"/>
                    </a:ext>
                  </a:extLst>
                </p14:cNvPr>
                <p14:cNvContentPartPr/>
                <p14:nvPr/>
              </p14:nvContentPartPr>
              <p14:xfrm>
                <a:off x="4746344" y="4236357"/>
                <a:ext cx="199080" cy="83160"/>
              </p14:xfrm>
            </p:contentPart>
          </mc:Choice>
          <mc:Fallback xmlns="">
            <p:pic>
              <p:nvPicPr>
                <p:cNvPr id="17" name="Ink 16">
                  <a:extLst>
                    <a:ext uri="{FF2B5EF4-FFF2-40B4-BE49-F238E27FC236}">
                      <a16:creationId xmlns:a16="http://schemas.microsoft.com/office/drawing/2014/main" id="{63169A27-DC29-CCC2-C6A7-2753E0A75AF3}"/>
                    </a:ext>
                  </a:extLst>
                </p:cNvPr>
                <p:cNvPicPr/>
                <p:nvPr/>
              </p:nvPicPr>
              <p:blipFill>
                <a:blip r:embed="rId23"/>
                <a:stretch>
                  <a:fillRect/>
                </a:stretch>
              </p:blipFill>
              <p:spPr>
                <a:xfrm>
                  <a:off x="4737344" y="4227357"/>
                  <a:ext cx="216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AEDA52F4-DF50-71E4-9186-04011C1E1A8B}"/>
                    </a:ext>
                  </a:extLst>
                </p14:cNvPr>
                <p14:cNvContentPartPr/>
                <p14:nvPr/>
              </p14:nvContentPartPr>
              <p14:xfrm>
                <a:off x="5191304" y="4361277"/>
                <a:ext cx="32760" cy="177840"/>
              </p14:xfrm>
            </p:contentPart>
          </mc:Choice>
          <mc:Fallback xmlns="">
            <p:pic>
              <p:nvPicPr>
                <p:cNvPr id="18" name="Ink 17">
                  <a:extLst>
                    <a:ext uri="{FF2B5EF4-FFF2-40B4-BE49-F238E27FC236}">
                      <a16:creationId xmlns:a16="http://schemas.microsoft.com/office/drawing/2014/main" id="{AEDA52F4-DF50-71E4-9186-04011C1E1A8B}"/>
                    </a:ext>
                  </a:extLst>
                </p:cNvPr>
                <p:cNvPicPr/>
                <p:nvPr/>
              </p:nvPicPr>
              <p:blipFill>
                <a:blip r:embed="rId25"/>
                <a:stretch>
                  <a:fillRect/>
                </a:stretch>
              </p:blipFill>
              <p:spPr>
                <a:xfrm>
                  <a:off x="5182664" y="4352277"/>
                  <a:ext cx="504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ED896FC-FDA3-E5EE-4190-B1EB255E6957}"/>
                    </a:ext>
                  </a:extLst>
                </p14:cNvPr>
                <p14:cNvContentPartPr/>
                <p14:nvPr/>
              </p14:nvContentPartPr>
              <p14:xfrm>
                <a:off x="5179424" y="4284597"/>
                <a:ext cx="165960" cy="258120"/>
              </p14:xfrm>
            </p:contentPart>
          </mc:Choice>
          <mc:Fallback xmlns="">
            <p:pic>
              <p:nvPicPr>
                <p:cNvPr id="19" name="Ink 18">
                  <a:extLst>
                    <a:ext uri="{FF2B5EF4-FFF2-40B4-BE49-F238E27FC236}">
                      <a16:creationId xmlns:a16="http://schemas.microsoft.com/office/drawing/2014/main" id="{0ED896FC-FDA3-E5EE-4190-B1EB255E6957}"/>
                    </a:ext>
                  </a:extLst>
                </p:cNvPr>
                <p:cNvPicPr/>
                <p:nvPr/>
              </p:nvPicPr>
              <p:blipFill>
                <a:blip r:embed="rId27"/>
                <a:stretch>
                  <a:fillRect/>
                </a:stretch>
              </p:blipFill>
              <p:spPr>
                <a:xfrm>
                  <a:off x="5170424" y="4275957"/>
                  <a:ext cx="1836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A44E4BE-4511-13A3-5B40-4AF18BBA6AEA}"/>
                    </a:ext>
                  </a:extLst>
                </p14:cNvPr>
                <p14:cNvContentPartPr/>
                <p14:nvPr/>
              </p14:nvContentPartPr>
              <p14:xfrm>
                <a:off x="5587664" y="3457317"/>
                <a:ext cx="1209600" cy="847080"/>
              </p14:xfrm>
            </p:contentPart>
          </mc:Choice>
          <mc:Fallback xmlns="">
            <p:pic>
              <p:nvPicPr>
                <p:cNvPr id="21" name="Ink 20">
                  <a:extLst>
                    <a:ext uri="{FF2B5EF4-FFF2-40B4-BE49-F238E27FC236}">
                      <a16:creationId xmlns:a16="http://schemas.microsoft.com/office/drawing/2014/main" id="{FA44E4BE-4511-13A3-5B40-4AF18BBA6AEA}"/>
                    </a:ext>
                  </a:extLst>
                </p:cNvPr>
                <p:cNvPicPr/>
                <p:nvPr/>
              </p:nvPicPr>
              <p:blipFill>
                <a:blip r:embed="rId29"/>
                <a:stretch>
                  <a:fillRect/>
                </a:stretch>
              </p:blipFill>
              <p:spPr>
                <a:xfrm>
                  <a:off x="5579024" y="3448317"/>
                  <a:ext cx="122724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973EB3D2-BD18-8E4A-4C00-EC00730CEB2C}"/>
                    </a:ext>
                  </a:extLst>
                </p14:cNvPr>
                <p14:cNvContentPartPr/>
                <p14:nvPr/>
              </p14:nvContentPartPr>
              <p14:xfrm>
                <a:off x="5574704" y="4166877"/>
                <a:ext cx="128520" cy="134640"/>
              </p14:xfrm>
            </p:contentPart>
          </mc:Choice>
          <mc:Fallback xmlns="">
            <p:pic>
              <p:nvPicPr>
                <p:cNvPr id="22" name="Ink 21">
                  <a:extLst>
                    <a:ext uri="{FF2B5EF4-FFF2-40B4-BE49-F238E27FC236}">
                      <a16:creationId xmlns:a16="http://schemas.microsoft.com/office/drawing/2014/main" id="{973EB3D2-BD18-8E4A-4C00-EC00730CEB2C}"/>
                    </a:ext>
                  </a:extLst>
                </p:cNvPr>
                <p:cNvPicPr/>
                <p:nvPr/>
              </p:nvPicPr>
              <p:blipFill>
                <a:blip r:embed="rId31"/>
                <a:stretch>
                  <a:fillRect/>
                </a:stretch>
              </p:blipFill>
              <p:spPr>
                <a:xfrm>
                  <a:off x="5566064" y="4158237"/>
                  <a:ext cx="146160" cy="152280"/>
                </a:xfrm>
                <a:prstGeom prst="rect">
                  <a:avLst/>
                </a:prstGeom>
              </p:spPr>
            </p:pic>
          </mc:Fallback>
        </mc:AlternateContent>
      </p:grpSp>
      <p:grpSp>
        <p:nvGrpSpPr>
          <p:cNvPr id="30" name="Group 29">
            <a:extLst>
              <a:ext uri="{FF2B5EF4-FFF2-40B4-BE49-F238E27FC236}">
                <a16:creationId xmlns:a16="http://schemas.microsoft.com/office/drawing/2014/main" id="{3017A310-F86F-EBCA-000D-B9B0806C8A7F}"/>
              </a:ext>
            </a:extLst>
          </p:cNvPr>
          <p:cNvGrpSpPr/>
          <p:nvPr/>
        </p:nvGrpSpPr>
        <p:grpSpPr>
          <a:xfrm>
            <a:off x="6869984" y="3137637"/>
            <a:ext cx="416160" cy="2340720"/>
            <a:chOff x="6869984" y="3137637"/>
            <a:chExt cx="416160" cy="234072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B9933A84-F417-FA9A-CEFB-601CF75CF0E5}"/>
                    </a:ext>
                  </a:extLst>
                </p14:cNvPr>
                <p14:cNvContentPartPr/>
                <p14:nvPr/>
              </p14:nvContentPartPr>
              <p14:xfrm>
                <a:off x="6912464" y="3137637"/>
                <a:ext cx="177120" cy="253440"/>
              </p14:xfrm>
            </p:contentPart>
          </mc:Choice>
          <mc:Fallback xmlns="">
            <p:pic>
              <p:nvPicPr>
                <p:cNvPr id="24" name="Ink 23">
                  <a:extLst>
                    <a:ext uri="{FF2B5EF4-FFF2-40B4-BE49-F238E27FC236}">
                      <a16:creationId xmlns:a16="http://schemas.microsoft.com/office/drawing/2014/main" id="{B9933A84-F417-FA9A-CEFB-601CF75CF0E5}"/>
                    </a:ext>
                  </a:extLst>
                </p:cNvPr>
                <p:cNvPicPr/>
                <p:nvPr/>
              </p:nvPicPr>
              <p:blipFill>
                <a:blip r:embed="rId33"/>
                <a:stretch>
                  <a:fillRect/>
                </a:stretch>
              </p:blipFill>
              <p:spPr>
                <a:xfrm>
                  <a:off x="6903824" y="3128997"/>
                  <a:ext cx="1947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F38C652A-FF62-8D5B-674F-3621EACB78C9}"/>
                    </a:ext>
                  </a:extLst>
                </p14:cNvPr>
                <p14:cNvContentPartPr/>
                <p14:nvPr/>
              </p14:nvContentPartPr>
              <p14:xfrm>
                <a:off x="6869984" y="3513117"/>
                <a:ext cx="252000" cy="1584720"/>
              </p14:xfrm>
            </p:contentPart>
          </mc:Choice>
          <mc:Fallback xmlns="">
            <p:pic>
              <p:nvPicPr>
                <p:cNvPr id="25" name="Ink 24">
                  <a:extLst>
                    <a:ext uri="{FF2B5EF4-FFF2-40B4-BE49-F238E27FC236}">
                      <a16:creationId xmlns:a16="http://schemas.microsoft.com/office/drawing/2014/main" id="{F38C652A-FF62-8D5B-674F-3621EACB78C9}"/>
                    </a:ext>
                  </a:extLst>
                </p:cNvPr>
                <p:cNvPicPr/>
                <p:nvPr/>
              </p:nvPicPr>
              <p:blipFill>
                <a:blip r:embed="rId35"/>
                <a:stretch>
                  <a:fillRect/>
                </a:stretch>
              </p:blipFill>
              <p:spPr>
                <a:xfrm>
                  <a:off x="6860984" y="3504117"/>
                  <a:ext cx="269640" cy="160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AB9A6330-3091-176E-89A7-9A15B8A3B59E}"/>
                    </a:ext>
                  </a:extLst>
                </p14:cNvPr>
                <p14:cNvContentPartPr/>
                <p14:nvPr/>
              </p14:nvContentPartPr>
              <p14:xfrm>
                <a:off x="6966104" y="4932957"/>
                <a:ext cx="131760" cy="63360"/>
              </p14:xfrm>
            </p:contentPart>
          </mc:Choice>
          <mc:Fallback xmlns="">
            <p:pic>
              <p:nvPicPr>
                <p:cNvPr id="26" name="Ink 25">
                  <a:extLst>
                    <a:ext uri="{FF2B5EF4-FFF2-40B4-BE49-F238E27FC236}">
                      <a16:creationId xmlns:a16="http://schemas.microsoft.com/office/drawing/2014/main" id="{AB9A6330-3091-176E-89A7-9A15B8A3B59E}"/>
                    </a:ext>
                  </a:extLst>
                </p:cNvPr>
                <p:cNvPicPr/>
                <p:nvPr/>
              </p:nvPicPr>
              <p:blipFill>
                <a:blip r:embed="rId37"/>
                <a:stretch>
                  <a:fillRect/>
                </a:stretch>
              </p:blipFill>
              <p:spPr>
                <a:xfrm>
                  <a:off x="6957464" y="4923957"/>
                  <a:ext cx="149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412F9-0FE9-FDCE-E12D-F9499B7E6BCF}"/>
                    </a:ext>
                  </a:extLst>
                </p14:cNvPr>
                <p14:cNvContentPartPr/>
                <p14:nvPr/>
              </p14:nvContentPartPr>
              <p14:xfrm>
                <a:off x="7050344" y="4896597"/>
                <a:ext cx="122760" cy="87120"/>
              </p14:xfrm>
            </p:contentPart>
          </mc:Choice>
          <mc:Fallback xmlns="">
            <p:pic>
              <p:nvPicPr>
                <p:cNvPr id="27" name="Ink 26">
                  <a:extLst>
                    <a:ext uri="{FF2B5EF4-FFF2-40B4-BE49-F238E27FC236}">
                      <a16:creationId xmlns:a16="http://schemas.microsoft.com/office/drawing/2014/main" id="{CF7412F9-0FE9-FDCE-E12D-F9499B7E6BCF}"/>
                    </a:ext>
                  </a:extLst>
                </p:cNvPr>
                <p:cNvPicPr/>
                <p:nvPr/>
              </p:nvPicPr>
              <p:blipFill>
                <a:blip r:embed="rId39"/>
                <a:stretch>
                  <a:fillRect/>
                </a:stretch>
              </p:blipFill>
              <p:spPr>
                <a:xfrm>
                  <a:off x="7041344" y="4887957"/>
                  <a:ext cx="140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7FB23CC6-86AB-6AE9-2CBA-F04C82504A68}"/>
                    </a:ext>
                  </a:extLst>
                </p14:cNvPr>
                <p14:cNvContentPartPr/>
                <p14:nvPr/>
              </p14:nvContentPartPr>
              <p14:xfrm>
                <a:off x="6935864" y="5257677"/>
                <a:ext cx="204120" cy="75600"/>
              </p14:xfrm>
            </p:contentPart>
          </mc:Choice>
          <mc:Fallback xmlns="">
            <p:pic>
              <p:nvPicPr>
                <p:cNvPr id="28" name="Ink 27">
                  <a:extLst>
                    <a:ext uri="{FF2B5EF4-FFF2-40B4-BE49-F238E27FC236}">
                      <a16:creationId xmlns:a16="http://schemas.microsoft.com/office/drawing/2014/main" id="{7FB23CC6-86AB-6AE9-2CBA-F04C82504A68}"/>
                    </a:ext>
                  </a:extLst>
                </p:cNvPr>
                <p:cNvPicPr/>
                <p:nvPr/>
              </p:nvPicPr>
              <p:blipFill>
                <a:blip r:embed="rId41"/>
                <a:stretch>
                  <a:fillRect/>
                </a:stretch>
              </p:blipFill>
              <p:spPr>
                <a:xfrm>
                  <a:off x="6927224" y="5249037"/>
                  <a:ext cx="2217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A5FA3AD-74D8-F2A4-6366-77E87B3D6E96}"/>
                    </a:ext>
                  </a:extLst>
                </p14:cNvPr>
                <p14:cNvContentPartPr/>
                <p14:nvPr/>
              </p14:nvContentPartPr>
              <p14:xfrm>
                <a:off x="7159424" y="5179197"/>
                <a:ext cx="126720" cy="299160"/>
              </p14:xfrm>
            </p:contentPart>
          </mc:Choice>
          <mc:Fallback xmlns="">
            <p:pic>
              <p:nvPicPr>
                <p:cNvPr id="29" name="Ink 28">
                  <a:extLst>
                    <a:ext uri="{FF2B5EF4-FFF2-40B4-BE49-F238E27FC236}">
                      <a16:creationId xmlns:a16="http://schemas.microsoft.com/office/drawing/2014/main" id="{FA5FA3AD-74D8-F2A4-6366-77E87B3D6E96}"/>
                    </a:ext>
                  </a:extLst>
                </p:cNvPr>
                <p:cNvPicPr/>
                <p:nvPr/>
              </p:nvPicPr>
              <p:blipFill>
                <a:blip r:embed="rId43"/>
                <a:stretch>
                  <a:fillRect/>
                </a:stretch>
              </p:blipFill>
              <p:spPr>
                <a:xfrm>
                  <a:off x="7150784" y="5170557"/>
                  <a:ext cx="144360" cy="31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10" name="Ink 9">
                <a:extLst>
                  <a:ext uri="{FF2B5EF4-FFF2-40B4-BE49-F238E27FC236}">
                    <a16:creationId xmlns:a16="http://schemas.microsoft.com/office/drawing/2014/main" id="{337DBD64-0D8A-4B44-9D45-79A32F9724DA}"/>
                  </a:ext>
                </a:extLst>
              </p14:cNvPr>
              <p14:cNvContentPartPr/>
              <p14:nvPr/>
            </p14:nvContentPartPr>
            <p14:xfrm>
              <a:off x="3783268" y="5118508"/>
              <a:ext cx="2689200" cy="324000"/>
            </p14:xfrm>
          </p:contentPart>
        </mc:Choice>
        <mc:Fallback xmlns="">
          <p:pic>
            <p:nvPicPr>
              <p:cNvPr id="10" name="Ink 9">
                <a:extLst>
                  <a:ext uri="{FF2B5EF4-FFF2-40B4-BE49-F238E27FC236}">
                    <a16:creationId xmlns:a16="http://schemas.microsoft.com/office/drawing/2014/main" id="{337DBD64-0D8A-4B44-9D45-79A32F9724DA}"/>
                  </a:ext>
                </a:extLst>
              </p:cNvPr>
              <p:cNvPicPr/>
              <p:nvPr/>
            </p:nvPicPr>
            <p:blipFill>
              <a:blip r:embed="rId45"/>
              <a:stretch>
                <a:fillRect/>
              </a:stretch>
            </p:blipFill>
            <p:spPr>
              <a:xfrm>
                <a:off x="3774268" y="5109508"/>
                <a:ext cx="27068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2DEC964E-D373-4182-BDFC-9E72F4EA7793}"/>
                  </a:ext>
                </a:extLst>
              </p14:cNvPr>
              <p14:cNvContentPartPr/>
              <p14:nvPr/>
            </p14:nvContentPartPr>
            <p14:xfrm>
              <a:off x="6436468" y="5046868"/>
              <a:ext cx="132840" cy="120960"/>
            </p14:xfrm>
          </p:contentPart>
        </mc:Choice>
        <mc:Fallback xmlns="">
          <p:pic>
            <p:nvPicPr>
              <p:cNvPr id="14" name="Ink 13">
                <a:extLst>
                  <a:ext uri="{FF2B5EF4-FFF2-40B4-BE49-F238E27FC236}">
                    <a16:creationId xmlns:a16="http://schemas.microsoft.com/office/drawing/2014/main" id="{2DEC964E-D373-4182-BDFC-9E72F4EA7793}"/>
                  </a:ext>
                </a:extLst>
              </p:cNvPr>
              <p:cNvPicPr/>
              <p:nvPr/>
            </p:nvPicPr>
            <p:blipFill>
              <a:blip r:embed="rId47"/>
              <a:stretch>
                <a:fillRect/>
              </a:stretch>
            </p:blipFill>
            <p:spPr>
              <a:xfrm>
                <a:off x="6427828" y="5038228"/>
                <a:ext cx="150480" cy="138600"/>
              </a:xfrm>
              <a:prstGeom prst="rect">
                <a:avLst/>
              </a:prstGeom>
            </p:spPr>
          </p:pic>
        </mc:Fallback>
      </mc:AlternateContent>
    </p:spTree>
    <p:extLst>
      <p:ext uri="{BB962C8B-B14F-4D97-AF65-F5344CB8AC3E}">
        <p14:creationId xmlns:p14="http://schemas.microsoft.com/office/powerpoint/2010/main" val="360559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A49C-6CB1-C1AD-8B40-332B0061F1A0}"/>
              </a:ext>
            </a:extLst>
          </p:cNvPr>
          <p:cNvSpPr>
            <a:spLocks noGrp="1"/>
          </p:cNvSpPr>
          <p:nvPr>
            <p:ph type="title"/>
          </p:nvPr>
        </p:nvSpPr>
        <p:spPr/>
        <p:txBody>
          <a:bodyPr/>
          <a:lstStyle/>
          <a:p>
            <a:r>
              <a:rPr lang="en-US" dirty="0"/>
              <a:t>Example 4</a:t>
            </a:r>
            <a:endParaRPr lang="en-AU" dirty="0"/>
          </a:p>
        </p:txBody>
      </p:sp>
      <p:sp>
        <p:nvSpPr>
          <p:cNvPr id="3" name="Content Placeholder 2">
            <a:extLst>
              <a:ext uri="{FF2B5EF4-FFF2-40B4-BE49-F238E27FC236}">
                <a16:creationId xmlns:a16="http://schemas.microsoft.com/office/drawing/2014/main" id="{C6E3A100-D879-30B3-B74A-24CB95618E27}"/>
              </a:ext>
            </a:extLst>
          </p:cNvPr>
          <p:cNvSpPr>
            <a:spLocks noGrp="1"/>
          </p:cNvSpPr>
          <p:nvPr>
            <p:ph idx="1"/>
          </p:nvPr>
        </p:nvSpPr>
        <p:spPr/>
        <p:txBody>
          <a:bodyPr/>
          <a:lstStyle/>
          <a:p>
            <a:r>
              <a:rPr lang="en-US" dirty="0"/>
              <a:t>M-bias</a:t>
            </a:r>
          </a:p>
          <a:p>
            <a:r>
              <a:rPr lang="en-US" dirty="0"/>
              <a:t>B is associated with X and also Y.</a:t>
            </a:r>
            <a:endParaRPr lang="en-AU" dirty="0"/>
          </a:p>
          <a:p>
            <a:pPr lvl="1"/>
            <a:r>
              <a:rPr lang="en-US" dirty="0"/>
              <a:t>Many researchers would consider B as a confounder and adjust for it.</a:t>
            </a:r>
          </a:p>
          <a:p>
            <a:pPr lvl="1"/>
            <a:r>
              <a:rPr lang="en-US" dirty="0"/>
              <a:t>B is in fact a collider, adjusting for B will open a non-directed path</a:t>
            </a:r>
          </a:p>
        </p:txBody>
      </p:sp>
      <p:grpSp>
        <p:nvGrpSpPr>
          <p:cNvPr id="6" name="Group 5">
            <a:extLst>
              <a:ext uri="{FF2B5EF4-FFF2-40B4-BE49-F238E27FC236}">
                <a16:creationId xmlns:a16="http://schemas.microsoft.com/office/drawing/2014/main" id="{D80A0FE1-7EA4-1666-BAE4-16E53B216934}"/>
              </a:ext>
            </a:extLst>
          </p:cNvPr>
          <p:cNvGrpSpPr/>
          <p:nvPr/>
        </p:nvGrpSpPr>
        <p:grpSpPr>
          <a:xfrm>
            <a:off x="2381996" y="6220184"/>
            <a:ext cx="305280" cy="270000"/>
            <a:chOff x="3200144" y="5402037"/>
            <a:chExt cx="305280" cy="27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DAE182-7032-D06D-6519-05529D47C08B}"/>
                    </a:ext>
                  </a:extLst>
                </p14:cNvPr>
                <p14:cNvContentPartPr/>
                <p14:nvPr/>
              </p14:nvContentPartPr>
              <p14:xfrm>
                <a:off x="3200144" y="5492037"/>
                <a:ext cx="305280" cy="180000"/>
              </p14:xfrm>
            </p:contentPart>
          </mc:Choice>
          <mc:Fallback xmlns="">
            <p:pic>
              <p:nvPicPr>
                <p:cNvPr id="4" name="Ink 3">
                  <a:extLst>
                    <a:ext uri="{FF2B5EF4-FFF2-40B4-BE49-F238E27FC236}">
                      <a16:creationId xmlns:a16="http://schemas.microsoft.com/office/drawing/2014/main" id="{B6DAE182-7032-D06D-6519-05529D47C08B}"/>
                    </a:ext>
                  </a:extLst>
                </p:cNvPr>
                <p:cNvPicPr/>
                <p:nvPr/>
              </p:nvPicPr>
              <p:blipFill>
                <a:blip r:embed="rId3"/>
                <a:stretch>
                  <a:fillRect/>
                </a:stretch>
              </p:blipFill>
              <p:spPr>
                <a:xfrm>
                  <a:off x="3191504" y="5483397"/>
                  <a:ext cx="322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026AAF-E5CE-C78A-1DE4-2DF9B053AC4F}"/>
                    </a:ext>
                  </a:extLst>
                </p14:cNvPr>
                <p14:cNvContentPartPr/>
                <p14:nvPr/>
              </p14:nvContentPartPr>
              <p14:xfrm>
                <a:off x="3272504" y="5402037"/>
                <a:ext cx="186480" cy="266760"/>
              </p14:xfrm>
            </p:contentPart>
          </mc:Choice>
          <mc:Fallback xmlns="">
            <p:pic>
              <p:nvPicPr>
                <p:cNvPr id="5" name="Ink 4">
                  <a:extLst>
                    <a:ext uri="{FF2B5EF4-FFF2-40B4-BE49-F238E27FC236}">
                      <a16:creationId xmlns:a16="http://schemas.microsoft.com/office/drawing/2014/main" id="{63026AAF-E5CE-C78A-1DE4-2DF9B053AC4F}"/>
                    </a:ext>
                  </a:extLst>
                </p:cNvPr>
                <p:cNvPicPr/>
                <p:nvPr/>
              </p:nvPicPr>
              <p:blipFill>
                <a:blip r:embed="rId5"/>
                <a:stretch>
                  <a:fillRect/>
                </a:stretch>
              </p:blipFill>
              <p:spPr>
                <a:xfrm>
                  <a:off x="3263864" y="5393397"/>
                  <a:ext cx="204120" cy="284400"/>
                </a:xfrm>
                <a:prstGeom prst="rect">
                  <a:avLst/>
                </a:prstGeom>
              </p:spPr>
            </p:pic>
          </mc:Fallback>
        </mc:AlternateContent>
      </p:grpSp>
      <p:grpSp>
        <p:nvGrpSpPr>
          <p:cNvPr id="23" name="Group 22">
            <a:extLst>
              <a:ext uri="{FF2B5EF4-FFF2-40B4-BE49-F238E27FC236}">
                <a16:creationId xmlns:a16="http://schemas.microsoft.com/office/drawing/2014/main" id="{211F8F52-8F90-25A7-A420-C7534A07AE6F}"/>
              </a:ext>
            </a:extLst>
          </p:cNvPr>
          <p:cNvGrpSpPr/>
          <p:nvPr/>
        </p:nvGrpSpPr>
        <p:grpSpPr>
          <a:xfrm>
            <a:off x="2531036" y="4216784"/>
            <a:ext cx="3448080" cy="1720080"/>
            <a:chOff x="3349184" y="3398637"/>
            <a:chExt cx="3448080" cy="172008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808DC8-2FF1-51FF-F8E2-0C6D01F799F3}"/>
                    </a:ext>
                  </a:extLst>
                </p14:cNvPr>
                <p14:cNvContentPartPr/>
                <p14:nvPr/>
              </p14:nvContentPartPr>
              <p14:xfrm>
                <a:off x="3489224" y="3819837"/>
                <a:ext cx="55080" cy="1298880"/>
              </p14:xfrm>
            </p:contentPart>
          </mc:Choice>
          <mc:Fallback xmlns="">
            <p:pic>
              <p:nvPicPr>
                <p:cNvPr id="7" name="Ink 6">
                  <a:extLst>
                    <a:ext uri="{FF2B5EF4-FFF2-40B4-BE49-F238E27FC236}">
                      <a16:creationId xmlns:a16="http://schemas.microsoft.com/office/drawing/2014/main" id="{78808DC8-2FF1-51FF-F8E2-0C6D01F799F3}"/>
                    </a:ext>
                  </a:extLst>
                </p:cNvPr>
                <p:cNvPicPr/>
                <p:nvPr/>
              </p:nvPicPr>
              <p:blipFill>
                <a:blip r:embed="rId7"/>
                <a:stretch>
                  <a:fillRect/>
                </a:stretch>
              </p:blipFill>
              <p:spPr>
                <a:xfrm>
                  <a:off x="3480224" y="3810837"/>
                  <a:ext cx="72720" cy="131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66360E-153F-60EE-A7C3-39C0CC8EDD83}"/>
                    </a:ext>
                  </a:extLst>
                </p14:cNvPr>
                <p14:cNvContentPartPr/>
                <p14:nvPr/>
              </p14:nvContentPartPr>
              <p14:xfrm>
                <a:off x="3356744" y="4955637"/>
                <a:ext cx="132840" cy="66240"/>
              </p14:xfrm>
            </p:contentPart>
          </mc:Choice>
          <mc:Fallback xmlns="">
            <p:pic>
              <p:nvPicPr>
                <p:cNvPr id="8" name="Ink 7">
                  <a:extLst>
                    <a:ext uri="{FF2B5EF4-FFF2-40B4-BE49-F238E27FC236}">
                      <a16:creationId xmlns:a16="http://schemas.microsoft.com/office/drawing/2014/main" id="{1766360E-153F-60EE-A7C3-39C0CC8EDD83}"/>
                    </a:ext>
                  </a:extLst>
                </p:cNvPr>
                <p:cNvPicPr/>
                <p:nvPr/>
              </p:nvPicPr>
              <p:blipFill>
                <a:blip r:embed="rId9"/>
                <a:stretch>
                  <a:fillRect/>
                </a:stretch>
              </p:blipFill>
              <p:spPr>
                <a:xfrm>
                  <a:off x="3347744" y="4946637"/>
                  <a:ext cx="15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97B6C9D-4C80-0103-8088-9A023BBDAD7E}"/>
                    </a:ext>
                  </a:extLst>
                </p14:cNvPr>
                <p14:cNvContentPartPr/>
                <p14:nvPr/>
              </p14:nvContentPartPr>
              <p14:xfrm>
                <a:off x="3414704" y="4927197"/>
                <a:ext cx="166680" cy="96480"/>
              </p14:xfrm>
            </p:contentPart>
          </mc:Choice>
          <mc:Fallback xmlns="">
            <p:pic>
              <p:nvPicPr>
                <p:cNvPr id="9" name="Ink 8">
                  <a:extLst>
                    <a:ext uri="{FF2B5EF4-FFF2-40B4-BE49-F238E27FC236}">
                      <a16:creationId xmlns:a16="http://schemas.microsoft.com/office/drawing/2014/main" id="{A97B6C9D-4C80-0103-8088-9A023BBDAD7E}"/>
                    </a:ext>
                  </a:extLst>
                </p:cNvPr>
                <p:cNvPicPr/>
                <p:nvPr/>
              </p:nvPicPr>
              <p:blipFill>
                <a:blip r:embed="rId11"/>
                <a:stretch>
                  <a:fillRect/>
                </a:stretch>
              </p:blipFill>
              <p:spPr>
                <a:xfrm>
                  <a:off x="3406064" y="4918557"/>
                  <a:ext cx="1843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26C3276-603C-7D31-845F-436887571326}"/>
                    </a:ext>
                  </a:extLst>
                </p14:cNvPr>
                <p14:cNvContentPartPr/>
                <p14:nvPr/>
              </p14:nvContentPartPr>
              <p14:xfrm>
                <a:off x="3349184" y="3410877"/>
                <a:ext cx="116280" cy="259560"/>
              </p14:xfrm>
            </p:contentPart>
          </mc:Choice>
          <mc:Fallback xmlns="">
            <p:pic>
              <p:nvPicPr>
                <p:cNvPr id="11" name="Ink 10">
                  <a:extLst>
                    <a:ext uri="{FF2B5EF4-FFF2-40B4-BE49-F238E27FC236}">
                      <a16:creationId xmlns:a16="http://schemas.microsoft.com/office/drawing/2014/main" id="{F26C3276-603C-7D31-845F-436887571326}"/>
                    </a:ext>
                  </a:extLst>
                </p:cNvPr>
                <p:cNvPicPr/>
                <p:nvPr/>
              </p:nvPicPr>
              <p:blipFill>
                <a:blip r:embed="rId13"/>
                <a:stretch>
                  <a:fillRect/>
                </a:stretch>
              </p:blipFill>
              <p:spPr>
                <a:xfrm>
                  <a:off x="3340184" y="3401877"/>
                  <a:ext cx="13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679FEC6-8E78-2DCB-561B-DE2FCB7544CB}"/>
                    </a:ext>
                  </a:extLst>
                </p14:cNvPr>
                <p14:cNvContentPartPr/>
                <p14:nvPr/>
              </p14:nvContentPartPr>
              <p14:xfrm>
                <a:off x="3476984" y="3398637"/>
                <a:ext cx="90720" cy="221040"/>
              </p14:xfrm>
            </p:contentPart>
          </mc:Choice>
          <mc:Fallback xmlns="">
            <p:pic>
              <p:nvPicPr>
                <p:cNvPr id="12" name="Ink 11">
                  <a:extLst>
                    <a:ext uri="{FF2B5EF4-FFF2-40B4-BE49-F238E27FC236}">
                      <a16:creationId xmlns:a16="http://schemas.microsoft.com/office/drawing/2014/main" id="{6679FEC6-8E78-2DCB-561B-DE2FCB7544CB}"/>
                    </a:ext>
                  </a:extLst>
                </p:cNvPr>
                <p:cNvPicPr/>
                <p:nvPr/>
              </p:nvPicPr>
              <p:blipFill>
                <a:blip r:embed="rId15"/>
                <a:stretch>
                  <a:fillRect/>
                </a:stretch>
              </p:blipFill>
              <p:spPr>
                <a:xfrm>
                  <a:off x="3468344" y="3389997"/>
                  <a:ext cx="1083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DAD39AF-73E6-C5DF-3BDB-21FC856D60B6}"/>
                    </a:ext>
                  </a:extLst>
                </p14:cNvPr>
                <p14:cNvContentPartPr/>
                <p14:nvPr/>
              </p14:nvContentPartPr>
              <p14:xfrm>
                <a:off x="3416864" y="3540117"/>
                <a:ext cx="72720" cy="33480"/>
              </p14:xfrm>
            </p:contentPart>
          </mc:Choice>
          <mc:Fallback xmlns="">
            <p:pic>
              <p:nvPicPr>
                <p:cNvPr id="13" name="Ink 12">
                  <a:extLst>
                    <a:ext uri="{FF2B5EF4-FFF2-40B4-BE49-F238E27FC236}">
                      <a16:creationId xmlns:a16="http://schemas.microsoft.com/office/drawing/2014/main" id="{BDAD39AF-73E6-C5DF-3BDB-21FC856D60B6}"/>
                    </a:ext>
                  </a:extLst>
                </p:cNvPr>
                <p:cNvPicPr/>
                <p:nvPr/>
              </p:nvPicPr>
              <p:blipFill>
                <a:blip r:embed="rId17"/>
                <a:stretch>
                  <a:fillRect/>
                </a:stretch>
              </p:blipFill>
              <p:spPr>
                <a:xfrm>
                  <a:off x="3407864" y="3531117"/>
                  <a:ext cx="90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0243BC9F-0414-F8B3-1AD6-0DCA278078DB}"/>
                    </a:ext>
                  </a:extLst>
                </p14:cNvPr>
                <p14:cNvContentPartPr/>
                <p14:nvPr/>
              </p14:nvContentPartPr>
              <p14:xfrm>
                <a:off x="3579224" y="3783837"/>
                <a:ext cx="1434960" cy="591840"/>
              </p14:xfrm>
            </p:contentPart>
          </mc:Choice>
          <mc:Fallback xmlns="">
            <p:pic>
              <p:nvPicPr>
                <p:cNvPr id="15" name="Ink 14">
                  <a:extLst>
                    <a:ext uri="{FF2B5EF4-FFF2-40B4-BE49-F238E27FC236}">
                      <a16:creationId xmlns:a16="http://schemas.microsoft.com/office/drawing/2014/main" id="{0243BC9F-0414-F8B3-1AD6-0DCA278078DB}"/>
                    </a:ext>
                  </a:extLst>
                </p:cNvPr>
                <p:cNvPicPr/>
                <p:nvPr/>
              </p:nvPicPr>
              <p:blipFill>
                <a:blip r:embed="rId19"/>
                <a:stretch>
                  <a:fillRect/>
                </a:stretch>
              </p:blipFill>
              <p:spPr>
                <a:xfrm>
                  <a:off x="3570584" y="3774837"/>
                  <a:ext cx="14526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1078FDD8-A282-188E-BF04-B60AFC0A7DC7}"/>
                    </a:ext>
                  </a:extLst>
                </p14:cNvPr>
                <p14:cNvContentPartPr/>
                <p14:nvPr/>
              </p14:nvContentPartPr>
              <p14:xfrm>
                <a:off x="4794224" y="4325277"/>
                <a:ext cx="177840" cy="29520"/>
              </p14:xfrm>
            </p:contentPart>
          </mc:Choice>
          <mc:Fallback xmlns="">
            <p:pic>
              <p:nvPicPr>
                <p:cNvPr id="16" name="Ink 15">
                  <a:extLst>
                    <a:ext uri="{FF2B5EF4-FFF2-40B4-BE49-F238E27FC236}">
                      <a16:creationId xmlns:a16="http://schemas.microsoft.com/office/drawing/2014/main" id="{1078FDD8-A282-188E-BF04-B60AFC0A7DC7}"/>
                    </a:ext>
                  </a:extLst>
                </p:cNvPr>
                <p:cNvPicPr/>
                <p:nvPr/>
              </p:nvPicPr>
              <p:blipFill>
                <a:blip r:embed="rId21"/>
                <a:stretch>
                  <a:fillRect/>
                </a:stretch>
              </p:blipFill>
              <p:spPr>
                <a:xfrm>
                  <a:off x="4785584" y="4316277"/>
                  <a:ext cx="1954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63169A27-DC29-CCC2-C6A7-2753E0A75AF3}"/>
                    </a:ext>
                  </a:extLst>
                </p14:cNvPr>
                <p14:cNvContentPartPr/>
                <p14:nvPr/>
              </p14:nvContentPartPr>
              <p14:xfrm>
                <a:off x="4746344" y="4236357"/>
                <a:ext cx="199080" cy="83160"/>
              </p14:xfrm>
            </p:contentPart>
          </mc:Choice>
          <mc:Fallback xmlns="">
            <p:pic>
              <p:nvPicPr>
                <p:cNvPr id="17" name="Ink 16">
                  <a:extLst>
                    <a:ext uri="{FF2B5EF4-FFF2-40B4-BE49-F238E27FC236}">
                      <a16:creationId xmlns:a16="http://schemas.microsoft.com/office/drawing/2014/main" id="{63169A27-DC29-CCC2-C6A7-2753E0A75AF3}"/>
                    </a:ext>
                  </a:extLst>
                </p:cNvPr>
                <p:cNvPicPr/>
                <p:nvPr/>
              </p:nvPicPr>
              <p:blipFill>
                <a:blip r:embed="rId23"/>
                <a:stretch>
                  <a:fillRect/>
                </a:stretch>
              </p:blipFill>
              <p:spPr>
                <a:xfrm>
                  <a:off x="4737344" y="4227357"/>
                  <a:ext cx="216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AEDA52F4-DF50-71E4-9186-04011C1E1A8B}"/>
                    </a:ext>
                  </a:extLst>
                </p14:cNvPr>
                <p14:cNvContentPartPr/>
                <p14:nvPr/>
              </p14:nvContentPartPr>
              <p14:xfrm>
                <a:off x="5191304" y="4361277"/>
                <a:ext cx="32760" cy="177840"/>
              </p14:xfrm>
            </p:contentPart>
          </mc:Choice>
          <mc:Fallback xmlns="">
            <p:pic>
              <p:nvPicPr>
                <p:cNvPr id="18" name="Ink 17">
                  <a:extLst>
                    <a:ext uri="{FF2B5EF4-FFF2-40B4-BE49-F238E27FC236}">
                      <a16:creationId xmlns:a16="http://schemas.microsoft.com/office/drawing/2014/main" id="{AEDA52F4-DF50-71E4-9186-04011C1E1A8B}"/>
                    </a:ext>
                  </a:extLst>
                </p:cNvPr>
                <p:cNvPicPr/>
                <p:nvPr/>
              </p:nvPicPr>
              <p:blipFill>
                <a:blip r:embed="rId25"/>
                <a:stretch>
                  <a:fillRect/>
                </a:stretch>
              </p:blipFill>
              <p:spPr>
                <a:xfrm>
                  <a:off x="5182664" y="4352277"/>
                  <a:ext cx="504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ED896FC-FDA3-E5EE-4190-B1EB255E6957}"/>
                    </a:ext>
                  </a:extLst>
                </p14:cNvPr>
                <p14:cNvContentPartPr/>
                <p14:nvPr/>
              </p14:nvContentPartPr>
              <p14:xfrm>
                <a:off x="5179424" y="4284597"/>
                <a:ext cx="165960" cy="258120"/>
              </p14:xfrm>
            </p:contentPart>
          </mc:Choice>
          <mc:Fallback xmlns="">
            <p:pic>
              <p:nvPicPr>
                <p:cNvPr id="19" name="Ink 18">
                  <a:extLst>
                    <a:ext uri="{FF2B5EF4-FFF2-40B4-BE49-F238E27FC236}">
                      <a16:creationId xmlns:a16="http://schemas.microsoft.com/office/drawing/2014/main" id="{0ED896FC-FDA3-E5EE-4190-B1EB255E6957}"/>
                    </a:ext>
                  </a:extLst>
                </p:cNvPr>
                <p:cNvPicPr/>
                <p:nvPr/>
              </p:nvPicPr>
              <p:blipFill>
                <a:blip r:embed="rId27"/>
                <a:stretch>
                  <a:fillRect/>
                </a:stretch>
              </p:blipFill>
              <p:spPr>
                <a:xfrm>
                  <a:off x="5170424" y="4275957"/>
                  <a:ext cx="1836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A44E4BE-4511-13A3-5B40-4AF18BBA6AEA}"/>
                    </a:ext>
                  </a:extLst>
                </p14:cNvPr>
                <p14:cNvContentPartPr/>
                <p14:nvPr/>
              </p14:nvContentPartPr>
              <p14:xfrm>
                <a:off x="5587664" y="3457317"/>
                <a:ext cx="1209600" cy="847080"/>
              </p14:xfrm>
            </p:contentPart>
          </mc:Choice>
          <mc:Fallback xmlns="">
            <p:pic>
              <p:nvPicPr>
                <p:cNvPr id="21" name="Ink 20">
                  <a:extLst>
                    <a:ext uri="{FF2B5EF4-FFF2-40B4-BE49-F238E27FC236}">
                      <a16:creationId xmlns:a16="http://schemas.microsoft.com/office/drawing/2014/main" id="{FA44E4BE-4511-13A3-5B40-4AF18BBA6AEA}"/>
                    </a:ext>
                  </a:extLst>
                </p:cNvPr>
                <p:cNvPicPr/>
                <p:nvPr/>
              </p:nvPicPr>
              <p:blipFill>
                <a:blip r:embed="rId29"/>
                <a:stretch>
                  <a:fillRect/>
                </a:stretch>
              </p:blipFill>
              <p:spPr>
                <a:xfrm>
                  <a:off x="5579024" y="3448317"/>
                  <a:ext cx="122724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973EB3D2-BD18-8E4A-4C00-EC00730CEB2C}"/>
                    </a:ext>
                  </a:extLst>
                </p14:cNvPr>
                <p14:cNvContentPartPr/>
                <p14:nvPr/>
              </p14:nvContentPartPr>
              <p14:xfrm>
                <a:off x="5574704" y="4166877"/>
                <a:ext cx="128520" cy="134640"/>
              </p14:xfrm>
            </p:contentPart>
          </mc:Choice>
          <mc:Fallback xmlns="">
            <p:pic>
              <p:nvPicPr>
                <p:cNvPr id="22" name="Ink 21">
                  <a:extLst>
                    <a:ext uri="{FF2B5EF4-FFF2-40B4-BE49-F238E27FC236}">
                      <a16:creationId xmlns:a16="http://schemas.microsoft.com/office/drawing/2014/main" id="{973EB3D2-BD18-8E4A-4C00-EC00730CEB2C}"/>
                    </a:ext>
                  </a:extLst>
                </p:cNvPr>
                <p:cNvPicPr/>
                <p:nvPr/>
              </p:nvPicPr>
              <p:blipFill>
                <a:blip r:embed="rId31"/>
                <a:stretch>
                  <a:fillRect/>
                </a:stretch>
              </p:blipFill>
              <p:spPr>
                <a:xfrm>
                  <a:off x="5566064" y="4158237"/>
                  <a:ext cx="146160" cy="152280"/>
                </a:xfrm>
                <a:prstGeom prst="rect">
                  <a:avLst/>
                </a:prstGeom>
              </p:spPr>
            </p:pic>
          </mc:Fallback>
        </mc:AlternateContent>
      </p:grpSp>
      <p:grpSp>
        <p:nvGrpSpPr>
          <p:cNvPr id="30" name="Group 29">
            <a:extLst>
              <a:ext uri="{FF2B5EF4-FFF2-40B4-BE49-F238E27FC236}">
                <a16:creationId xmlns:a16="http://schemas.microsoft.com/office/drawing/2014/main" id="{3017A310-F86F-EBCA-000D-B9B0806C8A7F}"/>
              </a:ext>
            </a:extLst>
          </p:cNvPr>
          <p:cNvGrpSpPr/>
          <p:nvPr/>
        </p:nvGrpSpPr>
        <p:grpSpPr>
          <a:xfrm>
            <a:off x="6051836" y="3955784"/>
            <a:ext cx="416160" cy="2340720"/>
            <a:chOff x="6869984" y="3137637"/>
            <a:chExt cx="416160" cy="234072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B9933A84-F417-FA9A-CEFB-601CF75CF0E5}"/>
                    </a:ext>
                  </a:extLst>
                </p14:cNvPr>
                <p14:cNvContentPartPr/>
                <p14:nvPr/>
              </p14:nvContentPartPr>
              <p14:xfrm>
                <a:off x="6912464" y="3137637"/>
                <a:ext cx="177120" cy="253440"/>
              </p14:xfrm>
            </p:contentPart>
          </mc:Choice>
          <mc:Fallback xmlns="">
            <p:pic>
              <p:nvPicPr>
                <p:cNvPr id="24" name="Ink 23">
                  <a:extLst>
                    <a:ext uri="{FF2B5EF4-FFF2-40B4-BE49-F238E27FC236}">
                      <a16:creationId xmlns:a16="http://schemas.microsoft.com/office/drawing/2014/main" id="{B9933A84-F417-FA9A-CEFB-601CF75CF0E5}"/>
                    </a:ext>
                  </a:extLst>
                </p:cNvPr>
                <p:cNvPicPr/>
                <p:nvPr/>
              </p:nvPicPr>
              <p:blipFill>
                <a:blip r:embed="rId33"/>
                <a:stretch>
                  <a:fillRect/>
                </a:stretch>
              </p:blipFill>
              <p:spPr>
                <a:xfrm>
                  <a:off x="6903824" y="3128997"/>
                  <a:ext cx="1947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F38C652A-FF62-8D5B-674F-3621EACB78C9}"/>
                    </a:ext>
                  </a:extLst>
                </p14:cNvPr>
                <p14:cNvContentPartPr/>
                <p14:nvPr/>
              </p14:nvContentPartPr>
              <p14:xfrm>
                <a:off x="6869984" y="3513117"/>
                <a:ext cx="252000" cy="1584720"/>
              </p14:xfrm>
            </p:contentPart>
          </mc:Choice>
          <mc:Fallback xmlns="">
            <p:pic>
              <p:nvPicPr>
                <p:cNvPr id="25" name="Ink 24">
                  <a:extLst>
                    <a:ext uri="{FF2B5EF4-FFF2-40B4-BE49-F238E27FC236}">
                      <a16:creationId xmlns:a16="http://schemas.microsoft.com/office/drawing/2014/main" id="{F38C652A-FF62-8D5B-674F-3621EACB78C9}"/>
                    </a:ext>
                  </a:extLst>
                </p:cNvPr>
                <p:cNvPicPr/>
                <p:nvPr/>
              </p:nvPicPr>
              <p:blipFill>
                <a:blip r:embed="rId35"/>
                <a:stretch>
                  <a:fillRect/>
                </a:stretch>
              </p:blipFill>
              <p:spPr>
                <a:xfrm>
                  <a:off x="6860984" y="3504117"/>
                  <a:ext cx="269640" cy="160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AB9A6330-3091-176E-89A7-9A15B8A3B59E}"/>
                    </a:ext>
                  </a:extLst>
                </p14:cNvPr>
                <p14:cNvContentPartPr/>
                <p14:nvPr/>
              </p14:nvContentPartPr>
              <p14:xfrm>
                <a:off x="6966104" y="4932957"/>
                <a:ext cx="131760" cy="63360"/>
              </p14:xfrm>
            </p:contentPart>
          </mc:Choice>
          <mc:Fallback xmlns="">
            <p:pic>
              <p:nvPicPr>
                <p:cNvPr id="26" name="Ink 25">
                  <a:extLst>
                    <a:ext uri="{FF2B5EF4-FFF2-40B4-BE49-F238E27FC236}">
                      <a16:creationId xmlns:a16="http://schemas.microsoft.com/office/drawing/2014/main" id="{AB9A6330-3091-176E-89A7-9A15B8A3B59E}"/>
                    </a:ext>
                  </a:extLst>
                </p:cNvPr>
                <p:cNvPicPr/>
                <p:nvPr/>
              </p:nvPicPr>
              <p:blipFill>
                <a:blip r:embed="rId37"/>
                <a:stretch>
                  <a:fillRect/>
                </a:stretch>
              </p:blipFill>
              <p:spPr>
                <a:xfrm>
                  <a:off x="6957464" y="4923957"/>
                  <a:ext cx="149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412F9-0FE9-FDCE-E12D-F9499B7E6BCF}"/>
                    </a:ext>
                  </a:extLst>
                </p14:cNvPr>
                <p14:cNvContentPartPr/>
                <p14:nvPr/>
              </p14:nvContentPartPr>
              <p14:xfrm>
                <a:off x="7050344" y="4896597"/>
                <a:ext cx="122760" cy="87120"/>
              </p14:xfrm>
            </p:contentPart>
          </mc:Choice>
          <mc:Fallback xmlns="">
            <p:pic>
              <p:nvPicPr>
                <p:cNvPr id="27" name="Ink 26">
                  <a:extLst>
                    <a:ext uri="{FF2B5EF4-FFF2-40B4-BE49-F238E27FC236}">
                      <a16:creationId xmlns:a16="http://schemas.microsoft.com/office/drawing/2014/main" id="{CF7412F9-0FE9-FDCE-E12D-F9499B7E6BCF}"/>
                    </a:ext>
                  </a:extLst>
                </p:cNvPr>
                <p:cNvPicPr/>
                <p:nvPr/>
              </p:nvPicPr>
              <p:blipFill>
                <a:blip r:embed="rId39"/>
                <a:stretch>
                  <a:fillRect/>
                </a:stretch>
              </p:blipFill>
              <p:spPr>
                <a:xfrm>
                  <a:off x="7041344" y="4887957"/>
                  <a:ext cx="140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7FB23CC6-86AB-6AE9-2CBA-F04C82504A68}"/>
                    </a:ext>
                  </a:extLst>
                </p14:cNvPr>
                <p14:cNvContentPartPr/>
                <p14:nvPr/>
              </p14:nvContentPartPr>
              <p14:xfrm>
                <a:off x="6935864" y="5257677"/>
                <a:ext cx="204120" cy="75600"/>
              </p14:xfrm>
            </p:contentPart>
          </mc:Choice>
          <mc:Fallback xmlns="">
            <p:pic>
              <p:nvPicPr>
                <p:cNvPr id="28" name="Ink 27">
                  <a:extLst>
                    <a:ext uri="{FF2B5EF4-FFF2-40B4-BE49-F238E27FC236}">
                      <a16:creationId xmlns:a16="http://schemas.microsoft.com/office/drawing/2014/main" id="{7FB23CC6-86AB-6AE9-2CBA-F04C82504A68}"/>
                    </a:ext>
                  </a:extLst>
                </p:cNvPr>
                <p:cNvPicPr/>
                <p:nvPr/>
              </p:nvPicPr>
              <p:blipFill>
                <a:blip r:embed="rId41"/>
                <a:stretch>
                  <a:fillRect/>
                </a:stretch>
              </p:blipFill>
              <p:spPr>
                <a:xfrm>
                  <a:off x="6927224" y="5249037"/>
                  <a:ext cx="2217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A5FA3AD-74D8-F2A4-6366-77E87B3D6E96}"/>
                    </a:ext>
                  </a:extLst>
                </p14:cNvPr>
                <p14:cNvContentPartPr/>
                <p14:nvPr/>
              </p14:nvContentPartPr>
              <p14:xfrm>
                <a:off x="7159424" y="5179197"/>
                <a:ext cx="126720" cy="299160"/>
              </p14:xfrm>
            </p:contentPart>
          </mc:Choice>
          <mc:Fallback xmlns="">
            <p:pic>
              <p:nvPicPr>
                <p:cNvPr id="29" name="Ink 28">
                  <a:extLst>
                    <a:ext uri="{FF2B5EF4-FFF2-40B4-BE49-F238E27FC236}">
                      <a16:creationId xmlns:a16="http://schemas.microsoft.com/office/drawing/2014/main" id="{FA5FA3AD-74D8-F2A4-6366-77E87B3D6E96}"/>
                    </a:ext>
                  </a:extLst>
                </p:cNvPr>
                <p:cNvPicPr/>
                <p:nvPr/>
              </p:nvPicPr>
              <p:blipFill>
                <a:blip r:embed="rId43"/>
                <a:stretch>
                  <a:fillRect/>
                </a:stretch>
              </p:blipFill>
              <p:spPr>
                <a:xfrm>
                  <a:off x="7150784" y="5170557"/>
                  <a:ext cx="144360" cy="316800"/>
                </a:xfrm>
                <a:prstGeom prst="rect">
                  <a:avLst/>
                </a:prstGeom>
              </p:spPr>
            </p:pic>
          </mc:Fallback>
        </mc:AlternateContent>
      </p:grpSp>
      <p:grpSp>
        <p:nvGrpSpPr>
          <p:cNvPr id="20" name="Group 19">
            <a:extLst>
              <a:ext uri="{FF2B5EF4-FFF2-40B4-BE49-F238E27FC236}">
                <a16:creationId xmlns:a16="http://schemas.microsoft.com/office/drawing/2014/main" id="{78833AB0-E66C-4099-9ABE-6731B3D94BAF}"/>
              </a:ext>
            </a:extLst>
          </p:cNvPr>
          <p:cNvGrpSpPr/>
          <p:nvPr/>
        </p:nvGrpSpPr>
        <p:grpSpPr>
          <a:xfrm>
            <a:off x="2949148" y="5889628"/>
            <a:ext cx="2832840" cy="448560"/>
            <a:chOff x="2949148" y="5889628"/>
            <a:chExt cx="2832840" cy="448560"/>
          </a:xfrm>
        </p:grpSpPr>
        <mc:AlternateContent xmlns:mc="http://schemas.openxmlformats.org/markup-compatibility/2006" xmlns:p14="http://schemas.microsoft.com/office/powerpoint/2010/main">
          <mc:Choice Requires="p14">
            <p:contentPart p14:bwMode="auto" r:id="rId44">
              <p14:nvContentPartPr>
                <p14:cNvPr id="10" name="Ink 9">
                  <a:extLst>
                    <a:ext uri="{FF2B5EF4-FFF2-40B4-BE49-F238E27FC236}">
                      <a16:creationId xmlns:a16="http://schemas.microsoft.com/office/drawing/2014/main" id="{B6BE2FE4-DD40-44D6-A705-402FF557BD1E}"/>
                    </a:ext>
                  </a:extLst>
                </p14:cNvPr>
                <p14:cNvContentPartPr/>
                <p14:nvPr/>
              </p14:nvContentPartPr>
              <p14:xfrm>
                <a:off x="2949148" y="6032908"/>
                <a:ext cx="2733480" cy="305280"/>
              </p14:xfrm>
            </p:contentPart>
          </mc:Choice>
          <mc:Fallback xmlns="">
            <p:pic>
              <p:nvPicPr>
                <p:cNvPr id="10" name="Ink 9">
                  <a:extLst>
                    <a:ext uri="{FF2B5EF4-FFF2-40B4-BE49-F238E27FC236}">
                      <a16:creationId xmlns:a16="http://schemas.microsoft.com/office/drawing/2014/main" id="{B6BE2FE4-DD40-44D6-A705-402FF557BD1E}"/>
                    </a:ext>
                  </a:extLst>
                </p:cNvPr>
                <p:cNvPicPr/>
                <p:nvPr/>
              </p:nvPicPr>
              <p:blipFill>
                <a:blip r:embed="rId45"/>
                <a:stretch>
                  <a:fillRect/>
                </a:stretch>
              </p:blipFill>
              <p:spPr>
                <a:xfrm>
                  <a:off x="2940508" y="6024268"/>
                  <a:ext cx="275112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6D16DAF7-094E-4FC2-9E98-1C4B87D110BA}"/>
                    </a:ext>
                  </a:extLst>
                </p14:cNvPr>
                <p14:cNvContentPartPr/>
                <p14:nvPr/>
              </p14:nvContentPartPr>
              <p14:xfrm>
                <a:off x="5593708" y="5889628"/>
                <a:ext cx="188280" cy="213480"/>
              </p14:xfrm>
            </p:contentPart>
          </mc:Choice>
          <mc:Fallback xmlns="">
            <p:pic>
              <p:nvPicPr>
                <p:cNvPr id="14" name="Ink 13">
                  <a:extLst>
                    <a:ext uri="{FF2B5EF4-FFF2-40B4-BE49-F238E27FC236}">
                      <a16:creationId xmlns:a16="http://schemas.microsoft.com/office/drawing/2014/main" id="{6D16DAF7-094E-4FC2-9E98-1C4B87D110BA}"/>
                    </a:ext>
                  </a:extLst>
                </p:cNvPr>
                <p:cNvPicPr/>
                <p:nvPr/>
              </p:nvPicPr>
              <p:blipFill>
                <a:blip r:embed="rId47"/>
                <a:stretch>
                  <a:fillRect/>
                </a:stretch>
              </p:blipFill>
              <p:spPr>
                <a:xfrm>
                  <a:off x="5585068" y="5880988"/>
                  <a:ext cx="205920" cy="231120"/>
                </a:xfrm>
                <a:prstGeom prst="rect">
                  <a:avLst/>
                </a:prstGeom>
              </p:spPr>
            </p:pic>
          </mc:Fallback>
        </mc:AlternateContent>
      </p:grpSp>
    </p:spTree>
    <p:extLst>
      <p:ext uri="{BB962C8B-B14F-4D97-AF65-F5344CB8AC3E}">
        <p14:creationId xmlns:p14="http://schemas.microsoft.com/office/powerpoint/2010/main" val="2713696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04A3-5320-7979-5E0F-9658E1EDBF18}"/>
              </a:ext>
            </a:extLst>
          </p:cNvPr>
          <p:cNvSpPr>
            <a:spLocks noGrp="1"/>
          </p:cNvSpPr>
          <p:nvPr>
            <p:ph type="title"/>
          </p:nvPr>
        </p:nvSpPr>
        <p:spPr/>
        <p:txBody>
          <a:bodyPr/>
          <a:lstStyle/>
          <a:p>
            <a:r>
              <a:rPr lang="en-US" dirty="0"/>
              <a:t>Example 5</a:t>
            </a:r>
            <a:endParaRPr lang="en-AU" dirty="0"/>
          </a:p>
        </p:txBody>
      </p:sp>
      <p:sp>
        <p:nvSpPr>
          <p:cNvPr id="3" name="Content Placeholder 2">
            <a:extLst>
              <a:ext uri="{FF2B5EF4-FFF2-40B4-BE49-F238E27FC236}">
                <a16:creationId xmlns:a16="http://schemas.microsoft.com/office/drawing/2014/main" id="{EBE41BF3-E2B7-8D18-E2FB-FC7A460E4CC2}"/>
              </a:ext>
            </a:extLst>
          </p:cNvPr>
          <p:cNvSpPr>
            <a:spLocks noGrp="1"/>
          </p:cNvSpPr>
          <p:nvPr>
            <p:ph idx="1"/>
          </p:nvPr>
        </p:nvSpPr>
        <p:spPr/>
        <p:txBody>
          <a:bodyPr/>
          <a:lstStyle/>
          <a:p>
            <a:endParaRPr lang="en-AU" dirty="0"/>
          </a:p>
        </p:txBody>
      </p:sp>
      <p:grpSp>
        <p:nvGrpSpPr>
          <p:cNvPr id="34" name="Group 33">
            <a:extLst>
              <a:ext uri="{FF2B5EF4-FFF2-40B4-BE49-F238E27FC236}">
                <a16:creationId xmlns:a16="http://schemas.microsoft.com/office/drawing/2014/main" id="{D615C2D7-B5B5-A4E3-460E-1FCD7EA5F732}"/>
              </a:ext>
            </a:extLst>
          </p:cNvPr>
          <p:cNvGrpSpPr/>
          <p:nvPr/>
        </p:nvGrpSpPr>
        <p:grpSpPr>
          <a:xfrm>
            <a:off x="2556464" y="3318357"/>
            <a:ext cx="4379760" cy="2540160"/>
            <a:chOff x="2556464" y="3318357"/>
            <a:chExt cx="4379760" cy="2540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FD308-5997-5B10-D41F-6FB39E596F6C}"/>
                    </a:ext>
                  </a:extLst>
                </p14:cNvPr>
                <p14:cNvContentPartPr/>
                <p14:nvPr/>
              </p14:nvContentPartPr>
              <p14:xfrm>
                <a:off x="2556464" y="5582397"/>
                <a:ext cx="295560" cy="218160"/>
              </p14:xfrm>
            </p:contentPart>
          </mc:Choice>
          <mc:Fallback xmlns="">
            <p:pic>
              <p:nvPicPr>
                <p:cNvPr id="4" name="Ink 3">
                  <a:extLst>
                    <a:ext uri="{FF2B5EF4-FFF2-40B4-BE49-F238E27FC236}">
                      <a16:creationId xmlns:a16="http://schemas.microsoft.com/office/drawing/2014/main" id="{E23FD308-5997-5B10-D41F-6FB39E596F6C}"/>
                    </a:ext>
                  </a:extLst>
                </p:cNvPr>
                <p:cNvPicPr/>
                <p:nvPr/>
              </p:nvPicPr>
              <p:blipFill>
                <a:blip r:embed="rId3"/>
                <a:stretch>
                  <a:fillRect/>
                </a:stretch>
              </p:blipFill>
              <p:spPr>
                <a:xfrm>
                  <a:off x="2547824" y="5573397"/>
                  <a:ext cx="3132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D755565-68B8-2354-EC31-B239568B2B72}"/>
                    </a:ext>
                  </a:extLst>
                </p14:cNvPr>
                <p14:cNvContentPartPr/>
                <p14:nvPr/>
              </p14:nvContentPartPr>
              <p14:xfrm>
                <a:off x="2619824" y="5579877"/>
                <a:ext cx="147600" cy="208080"/>
              </p14:xfrm>
            </p:contentPart>
          </mc:Choice>
          <mc:Fallback xmlns="">
            <p:pic>
              <p:nvPicPr>
                <p:cNvPr id="5" name="Ink 4">
                  <a:extLst>
                    <a:ext uri="{FF2B5EF4-FFF2-40B4-BE49-F238E27FC236}">
                      <a16:creationId xmlns:a16="http://schemas.microsoft.com/office/drawing/2014/main" id="{AD755565-68B8-2354-EC31-B239568B2B72}"/>
                    </a:ext>
                  </a:extLst>
                </p:cNvPr>
                <p:cNvPicPr/>
                <p:nvPr/>
              </p:nvPicPr>
              <p:blipFill>
                <a:blip r:embed="rId5"/>
                <a:stretch>
                  <a:fillRect/>
                </a:stretch>
              </p:blipFill>
              <p:spPr>
                <a:xfrm>
                  <a:off x="2611184" y="5571237"/>
                  <a:ext cx="165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87ABA4E-001E-36E3-D452-3594468661B9}"/>
                    </a:ext>
                  </a:extLst>
                </p14:cNvPr>
                <p14:cNvContentPartPr/>
                <p14:nvPr/>
              </p14:nvContentPartPr>
              <p14:xfrm>
                <a:off x="3230384" y="5576637"/>
                <a:ext cx="3074400" cy="145440"/>
              </p14:xfrm>
            </p:contentPart>
          </mc:Choice>
          <mc:Fallback xmlns="">
            <p:pic>
              <p:nvPicPr>
                <p:cNvPr id="7" name="Ink 6">
                  <a:extLst>
                    <a:ext uri="{FF2B5EF4-FFF2-40B4-BE49-F238E27FC236}">
                      <a16:creationId xmlns:a16="http://schemas.microsoft.com/office/drawing/2014/main" id="{587ABA4E-001E-36E3-D452-3594468661B9}"/>
                    </a:ext>
                  </a:extLst>
                </p:cNvPr>
                <p:cNvPicPr/>
                <p:nvPr/>
              </p:nvPicPr>
              <p:blipFill>
                <a:blip r:embed="rId7"/>
                <a:stretch>
                  <a:fillRect/>
                </a:stretch>
              </p:blipFill>
              <p:spPr>
                <a:xfrm>
                  <a:off x="3221384" y="5567637"/>
                  <a:ext cx="30920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2998141-DE48-53F6-93F9-D33ECC5867AE}"/>
                    </a:ext>
                  </a:extLst>
                </p14:cNvPr>
                <p14:cNvContentPartPr/>
                <p14:nvPr/>
              </p14:nvContentPartPr>
              <p14:xfrm>
                <a:off x="6268064" y="5576637"/>
                <a:ext cx="143280" cy="200160"/>
              </p14:xfrm>
            </p:contentPart>
          </mc:Choice>
          <mc:Fallback xmlns="">
            <p:pic>
              <p:nvPicPr>
                <p:cNvPr id="9" name="Ink 8">
                  <a:extLst>
                    <a:ext uri="{FF2B5EF4-FFF2-40B4-BE49-F238E27FC236}">
                      <a16:creationId xmlns:a16="http://schemas.microsoft.com/office/drawing/2014/main" id="{82998141-DE48-53F6-93F9-D33ECC5867AE}"/>
                    </a:ext>
                  </a:extLst>
                </p:cNvPr>
                <p:cNvPicPr/>
                <p:nvPr/>
              </p:nvPicPr>
              <p:blipFill>
                <a:blip r:embed="rId9"/>
                <a:stretch>
                  <a:fillRect/>
                </a:stretch>
              </p:blipFill>
              <p:spPr>
                <a:xfrm>
                  <a:off x="6259424" y="5567637"/>
                  <a:ext cx="1609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C4603F6-B52C-F199-CD9C-0F282341EE4C}"/>
                    </a:ext>
                  </a:extLst>
                </p14:cNvPr>
                <p14:cNvContentPartPr/>
                <p14:nvPr/>
              </p14:nvContentPartPr>
              <p14:xfrm>
                <a:off x="6641384" y="5462157"/>
                <a:ext cx="127800" cy="82440"/>
              </p14:xfrm>
            </p:contentPart>
          </mc:Choice>
          <mc:Fallback xmlns="">
            <p:pic>
              <p:nvPicPr>
                <p:cNvPr id="10" name="Ink 9">
                  <a:extLst>
                    <a:ext uri="{FF2B5EF4-FFF2-40B4-BE49-F238E27FC236}">
                      <a16:creationId xmlns:a16="http://schemas.microsoft.com/office/drawing/2014/main" id="{AC4603F6-B52C-F199-CD9C-0F282341EE4C}"/>
                    </a:ext>
                  </a:extLst>
                </p:cNvPr>
                <p:cNvPicPr/>
                <p:nvPr/>
              </p:nvPicPr>
              <p:blipFill>
                <a:blip r:embed="rId11"/>
                <a:stretch>
                  <a:fillRect/>
                </a:stretch>
              </p:blipFill>
              <p:spPr>
                <a:xfrm>
                  <a:off x="6632384" y="5453157"/>
                  <a:ext cx="1454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138D366-91F6-F6A1-151F-179CD62C27D4}"/>
                    </a:ext>
                  </a:extLst>
                </p14:cNvPr>
                <p14:cNvContentPartPr/>
                <p14:nvPr/>
              </p14:nvContentPartPr>
              <p14:xfrm>
                <a:off x="6819584" y="5462157"/>
                <a:ext cx="116640" cy="396360"/>
              </p14:xfrm>
            </p:contentPart>
          </mc:Choice>
          <mc:Fallback xmlns="">
            <p:pic>
              <p:nvPicPr>
                <p:cNvPr id="11" name="Ink 10">
                  <a:extLst>
                    <a:ext uri="{FF2B5EF4-FFF2-40B4-BE49-F238E27FC236}">
                      <a16:creationId xmlns:a16="http://schemas.microsoft.com/office/drawing/2014/main" id="{C138D366-91F6-F6A1-151F-179CD62C27D4}"/>
                    </a:ext>
                  </a:extLst>
                </p:cNvPr>
                <p:cNvPicPr/>
                <p:nvPr/>
              </p:nvPicPr>
              <p:blipFill>
                <a:blip r:embed="rId13"/>
                <a:stretch>
                  <a:fillRect/>
                </a:stretch>
              </p:blipFill>
              <p:spPr>
                <a:xfrm>
                  <a:off x="6810944" y="5453157"/>
                  <a:ext cx="13428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D0C561C-E109-2198-4888-CB87FA85B2EC}"/>
                    </a:ext>
                  </a:extLst>
                </p14:cNvPr>
                <p14:cNvContentPartPr/>
                <p14:nvPr/>
              </p14:nvContentPartPr>
              <p14:xfrm>
                <a:off x="2598944" y="3440757"/>
                <a:ext cx="108360" cy="174600"/>
              </p14:xfrm>
            </p:contentPart>
          </mc:Choice>
          <mc:Fallback xmlns="">
            <p:pic>
              <p:nvPicPr>
                <p:cNvPr id="13" name="Ink 12">
                  <a:extLst>
                    <a:ext uri="{FF2B5EF4-FFF2-40B4-BE49-F238E27FC236}">
                      <a16:creationId xmlns:a16="http://schemas.microsoft.com/office/drawing/2014/main" id="{DD0C561C-E109-2198-4888-CB87FA85B2EC}"/>
                    </a:ext>
                  </a:extLst>
                </p:cNvPr>
                <p:cNvPicPr/>
                <p:nvPr/>
              </p:nvPicPr>
              <p:blipFill>
                <a:blip r:embed="rId15"/>
                <a:stretch>
                  <a:fillRect/>
                </a:stretch>
              </p:blipFill>
              <p:spPr>
                <a:xfrm>
                  <a:off x="2589944" y="3432117"/>
                  <a:ext cx="1260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12E30825-3B17-9112-B11E-762741B01498}"/>
                    </a:ext>
                  </a:extLst>
                </p14:cNvPr>
                <p14:cNvContentPartPr/>
                <p14:nvPr/>
              </p14:nvContentPartPr>
              <p14:xfrm>
                <a:off x="2724944" y="3392877"/>
                <a:ext cx="106200" cy="153720"/>
              </p14:xfrm>
            </p:contentPart>
          </mc:Choice>
          <mc:Fallback xmlns="">
            <p:pic>
              <p:nvPicPr>
                <p:cNvPr id="14" name="Ink 13">
                  <a:extLst>
                    <a:ext uri="{FF2B5EF4-FFF2-40B4-BE49-F238E27FC236}">
                      <a16:creationId xmlns:a16="http://schemas.microsoft.com/office/drawing/2014/main" id="{12E30825-3B17-9112-B11E-762741B01498}"/>
                    </a:ext>
                  </a:extLst>
                </p:cNvPr>
                <p:cNvPicPr/>
                <p:nvPr/>
              </p:nvPicPr>
              <p:blipFill>
                <a:blip r:embed="rId17"/>
                <a:stretch>
                  <a:fillRect/>
                </a:stretch>
              </p:blipFill>
              <p:spPr>
                <a:xfrm>
                  <a:off x="2716304" y="3383877"/>
                  <a:ext cx="123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9DA04A6-3341-CCA9-554F-08E36940F996}"/>
                    </a:ext>
                  </a:extLst>
                </p14:cNvPr>
                <p14:cNvContentPartPr/>
                <p14:nvPr/>
              </p14:nvContentPartPr>
              <p14:xfrm>
                <a:off x="2670584" y="3503757"/>
                <a:ext cx="86040" cy="21960"/>
              </p14:xfrm>
            </p:contentPart>
          </mc:Choice>
          <mc:Fallback xmlns="">
            <p:pic>
              <p:nvPicPr>
                <p:cNvPr id="15" name="Ink 14">
                  <a:extLst>
                    <a:ext uri="{FF2B5EF4-FFF2-40B4-BE49-F238E27FC236}">
                      <a16:creationId xmlns:a16="http://schemas.microsoft.com/office/drawing/2014/main" id="{79DA04A6-3341-CCA9-554F-08E36940F996}"/>
                    </a:ext>
                  </a:extLst>
                </p:cNvPr>
                <p:cNvPicPr/>
                <p:nvPr/>
              </p:nvPicPr>
              <p:blipFill>
                <a:blip r:embed="rId19"/>
                <a:stretch>
                  <a:fillRect/>
                </a:stretch>
              </p:blipFill>
              <p:spPr>
                <a:xfrm>
                  <a:off x="2661944" y="3494757"/>
                  <a:ext cx="1036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A8A66FA-C74C-17F1-32C7-BE3C5FE87B79}"/>
                    </a:ext>
                  </a:extLst>
                </p14:cNvPr>
                <p14:cNvContentPartPr/>
                <p14:nvPr/>
              </p14:nvContentPartPr>
              <p14:xfrm>
                <a:off x="4545104" y="4277037"/>
                <a:ext cx="33480" cy="163440"/>
              </p14:xfrm>
            </p:contentPart>
          </mc:Choice>
          <mc:Fallback xmlns="">
            <p:pic>
              <p:nvPicPr>
                <p:cNvPr id="20" name="Ink 19">
                  <a:extLst>
                    <a:ext uri="{FF2B5EF4-FFF2-40B4-BE49-F238E27FC236}">
                      <a16:creationId xmlns:a16="http://schemas.microsoft.com/office/drawing/2014/main" id="{BA8A66FA-C74C-17F1-32C7-BE3C5FE87B79}"/>
                    </a:ext>
                  </a:extLst>
                </p:cNvPr>
                <p:cNvPicPr/>
                <p:nvPr/>
              </p:nvPicPr>
              <p:blipFill>
                <a:blip r:embed="rId21"/>
                <a:stretch>
                  <a:fillRect/>
                </a:stretch>
              </p:blipFill>
              <p:spPr>
                <a:xfrm>
                  <a:off x="4536104" y="4268397"/>
                  <a:ext cx="51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A439C0B-BC42-8A7C-7A27-E361C9214470}"/>
                    </a:ext>
                  </a:extLst>
                </p14:cNvPr>
                <p14:cNvContentPartPr/>
                <p14:nvPr/>
              </p14:nvContentPartPr>
              <p14:xfrm>
                <a:off x="4501904" y="4251117"/>
                <a:ext cx="172440" cy="183960"/>
              </p14:xfrm>
            </p:contentPart>
          </mc:Choice>
          <mc:Fallback xmlns="">
            <p:pic>
              <p:nvPicPr>
                <p:cNvPr id="21" name="Ink 20">
                  <a:extLst>
                    <a:ext uri="{FF2B5EF4-FFF2-40B4-BE49-F238E27FC236}">
                      <a16:creationId xmlns:a16="http://schemas.microsoft.com/office/drawing/2014/main" id="{1A439C0B-BC42-8A7C-7A27-E361C9214470}"/>
                    </a:ext>
                  </a:extLst>
                </p:cNvPr>
                <p:cNvPicPr/>
                <p:nvPr/>
              </p:nvPicPr>
              <p:blipFill>
                <a:blip r:embed="rId23"/>
                <a:stretch>
                  <a:fillRect/>
                </a:stretch>
              </p:blipFill>
              <p:spPr>
                <a:xfrm>
                  <a:off x="4492904" y="4242117"/>
                  <a:ext cx="1900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D3AA5AA-8080-8B0E-AB28-67996AB65C62}"/>
                    </a:ext>
                  </a:extLst>
                </p14:cNvPr>
                <p14:cNvContentPartPr/>
                <p14:nvPr/>
              </p14:nvContentPartPr>
              <p14:xfrm>
                <a:off x="2736824" y="3982197"/>
                <a:ext cx="187920" cy="1333440"/>
              </p14:xfrm>
            </p:contentPart>
          </mc:Choice>
          <mc:Fallback xmlns="">
            <p:pic>
              <p:nvPicPr>
                <p:cNvPr id="16" name="Ink 15">
                  <a:extLst>
                    <a:ext uri="{FF2B5EF4-FFF2-40B4-BE49-F238E27FC236}">
                      <a16:creationId xmlns:a16="http://schemas.microsoft.com/office/drawing/2014/main" id="{AD3AA5AA-8080-8B0E-AB28-67996AB65C62}"/>
                    </a:ext>
                  </a:extLst>
                </p:cNvPr>
                <p:cNvPicPr/>
                <p:nvPr/>
              </p:nvPicPr>
              <p:blipFill>
                <a:blip r:embed="rId25"/>
                <a:stretch>
                  <a:fillRect/>
                </a:stretch>
              </p:blipFill>
              <p:spPr>
                <a:xfrm>
                  <a:off x="2728184" y="3973197"/>
                  <a:ext cx="20556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DDC06DA-87C0-BE84-0A91-D5C9B9BE828B}"/>
                    </a:ext>
                  </a:extLst>
                </p14:cNvPr>
                <p14:cNvContentPartPr/>
                <p14:nvPr/>
              </p14:nvContentPartPr>
              <p14:xfrm>
                <a:off x="2786864" y="5200437"/>
                <a:ext cx="171360" cy="98640"/>
              </p14:xfrm>
            </p:contentPart>
          </mc:Choice>
          <mc:Fallback xmlns="">
            <p:pic>
              <p:nvPicPr>
                <p:cNvPr id="17" name="Ink 16">
                  <a:extLst>
                    <a:ext uri="{FF2B5EF4-FFF2-40B4-BE49-F238E27FC236}">
                      <a16:creationId xmlns:a16="http://schemas.microsoft.com/office/drawing/2014/main" id="{EDDC06DA-87C0-BE84-0A91-D5C9B9BE828B}"/>
                    </a:ext>
                  </a:extLst>
                </p:cNvPr>
                <p:cNvPicPr/>
                <p:nvPr/>
              </p:nvPicPr>
              <p:blipFill>
                <a:blip r:embed="rId27"/>
                <a:stretch>
                  <a:fillRect/>
                </a:stretch>
              </p:blipFill>
              <p:spPr>
                <a:xfrm>
                  <a:off x="2777864" y="5191797"/>
                  <a:ext cx="1890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BE88F45B-515F-7CB5-E498-0F3B86DB3C35}"/>
                    </a:ext>
                  </a:extLst>
                </p14:cNvPr>
                <p14:cNvContentPartPr/>
                <p14:nvPr/>
              </p14:nvContentPartPr>
              <p14:xfrm>
                <a:off x="2807744" y="5189997"/>
                <a:ext cx="82800" cy="48600"/>
              </p14:xfrm>
            </p:contentPart>
          </mc:Choice>
          <mc:Fallback xmlns="">
            <p:pic>
              <p:nvPicPr>
                <p:cNvPr id="23" name="Ink 22">
                  <a:extLst>
                    <a:ext uri="{FF2B5EF4-FFF2-40B4-BE49-F238E27FC236}">
                      <a16:creationId xmlns:a16="http://schemas.microsoft.com/office/drawing/2014/main" id="{BE88F45B-515F-7CB5-E498-0F3B86DB3C35}"/>
                    </a:ext>
                  </a:extLst>
                </p:cNvPr>
                <p:cNvPicPr/>
                <p:nvPr/>
              </p:nvPicPr>
              <p:blipFill>
                <a:blip r:embed="rId29"/>
                <a:stretch>
                  <a:fillRect/>
                </a:stretch>
              </p:blipFill>
              <p:spPr>
                <a:xfrm>
                  <a:off x="2799104" y="5181357"/>
                  <a:ext cx="1004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604B91E-4AF3-9B3F-4C13-17D39D1ACEA2}"/>
                    </a:ext>
                  </a:extLst>
                </p14:cNvPr>
                <p14:cNvContentPartPr/>
                <p14:nvPr/>
              </p14:nvContentPartPr>
              <p14:xfrm>
                <a:off x="3278624" y="4589877"/>
                <a:ext cx="998640" cy="781920"/>
              </p14:xfrm>
            </p:contentPart>
          </mc:Choice>
          <mc:Fallback xmlns="">
            <p:pic>
              <p:nvPicPr>
                <p:cNvPr id="25" name="Ink 24">
                  <a:extLst>
                    <a:ext uri="{FF2B5EF4-FFF2-40B4-BE49-F238E27FC236}">
                      <a16:creationId xmlns:a16="http://schemas.microsoft.com/office/drawing/2014/main" id="{3604B91E-4AF3-9B3F-4C13-17D39D1ACEA2}"/>
                    </a:ext>
                  </a:extLst>
                </p:cNvPr>
                <p:cNvPicPr/>
                <p:nvPr/>
              </p:nvPicPr>
              <p:blipFill>
                <a:blip r:embed="rId31"/>
                <a:stretch>
                  <a:fillRect/>
                </a:stretch>
              </p:blipFill>
              <p:spPr>
                <a:xfrm>
                  <a:off x="3269984" y="4581237"/>
                  <a:ext cx="1016280" cy="799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13A55D9-ACD8-C96D-99AE-ABCC6418A237}"/>
                    </a:ext>
                  </a:extLst>
                </p14:cNvPr>
                <p14:cNvContentPartPr/>
                <p14:nvPr/>
              </p14:nvContentPartPr>
              <p14:xfrm>
                <a:off x="2809184" y="3904077"/>
                <a:ext cx="1587240" cy="488520"/>
              </p14:xfrm>
            </p:contentPart>
          </mc:Choice>
          <mc:Fallback xmlns="">
            <p:pic>
              <p:nvPicPr>
                <p:cNvPr id="27" name="Ink 26">
                  <a:extLst>
                    <a:ext uri="{FF2B5EF4-FFF2-40B4-BE49-F238E27FC236}">
                      <a16:creationId xmlns:a16="http://schemas.microsoft.com/office/drawing/2014/main" id="{413A55D9-ACD8-C96D-99AE-ABCC6418A237}"/>
                    </a:ext>
                  </a:extLst>
                </p:cNvPr>
                <p:cNvPicPr/>
                <p:nvPr/>
              </p:nvPicPr>
              <p:blipFill>
                <a:blip r:embed="rId33"/>
                <a:stretch>
                  <a:fillRect/>
                </a:stretch>
              </p:blipFill>
              <p:spPr>
                <a:xfrm>
                  <a:off x="2800544" y="3895077"/>
                  <a:ext cx="160488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59740C01-CB6D-2842-B52D-130EC41365A9}"/>
                    </a:ext>
                  </a:extLst>
                </p14:cNvPr>
                <p14:cNvContentPartPr/>
                <p14:nvPr/>
              </p14:nvContentPartPr>
              <p14:xfrm>
                <a:off x="6606104" y="3318357"/>
                <a:ext cx="133560" cy="206640"/>
              </p14:xfrm>
            </p:contentPart>
          </mc:Choice>
          <mc:Fallback xmlns="">
            <p:pic>
              <p:nvPicPr>
                <p:cNvPr id="29" name="Ink 28">
                  <a:extLst>
                    <a:ext uri="{FF2B5EF4-FFF2-40B4-BE49-F238E27FC236}">
                      <a16:creationId xmlns:a16="http://schemas.microsoft.com/office/drawing/2014/main" id="{59740C01-CB6D-2842-B52D-130EC41365A9}"/>
                    </a:ext>
                  </a:extLst>
                </p:cNvPr>
                <p:cNvPicPr/>
                <p:nvPr/>
              </p:nvPicPr>
              <p:blipFill>
                <a:blip r:embed="rId35"/>
                <a:stretch>
                  <a:fillRect/>
                </a:stretch>
              </p:blipFill>
              <p:spPr>
                <a:xfrm>
                  <a:off x="6597104" y="3309717"/>
                  <a:ext cx="1512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118F0E4-AEC8-F925-9ED3-1B68E01A77E9}"/>
                    </a:ext>
                  </a:extLst>
                </p14:cNvPr>
                <p14:cNvContentPartPr/>
                <p14:nvPr/>
              </p14:nvContentPartPr>
              <p14:xfrm>
                <a:off x="4995464" y="3525717"/>
                <a:ext cx="1511640" cy="715680"/>
              </p14:xfrm>
            </p:contentPart>
          </mc:Choice>
          <mc:Fallback xmlns="">
            <p:pic>
              <p:nvPicPr>
                <p:cNvPr id="30" name="Ink 29">
                  <a:extLst>
                    <a:ext uri="{FF2B5EF4-FFF2-40B4-BE49-F238E27FC236}">
                      <a16:creationId xmlns:a16="http://schemas.microsoft.com/office/drawing/2014/main" id="{F118F0E4-AEC8-F925-9ED3-1B68E01A77E9}"/>
                    </a:ext>
                  </a:extLst>
                </p:cNvPr>
                <p:cNvPicPr/>
                <p:nvPr/>
              </p:nvPicPr>
              <p:blipFill>
                <a:blip r:embed="rId37"/>
                <a:stretch>
                  <a:fillRect/>
                </a:stretch>
              </p:blipFill>
              <p:spPr>
                <a:xfrm>
                  <a:off x="4986824" y="3516717"/>
                  <a:ext cx="1529280" cy="733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616C6BA-0226-D5D2-03F9-9CC3F3576BD7}"/>
                    </a:ext>
                  </a:extLst>
                </p14:cNvPr>
                <p14:cNvContentPartPr/>
                <p14:nvPr/>
              </p14:nvContentPartPr>
              <p14:xfrm>
                <a:off x="4974944" y="4108917"/>
                <a:ext cx="198720" cy="102600"/>
              </p14:xfrm>
            </p:contentPart>
          </mc:Choice>
          <mc:Fallback xmlns="">
            <p:pic>
              <p:nvPicPr>
                <p:cNvPr id="31" name="Ink 30">
                  <a:extLst>
                    <a:ext uri="{FF2B5EF4-FFF2-40B4-BE49-F238E27FC236}">
                      <a16:creationId xmlns:a16="http://schemas.microsoft.com/office/drawing/2014/main" id="{A616C6BA-0226-D5D2-03F9-9CC3F3576BD7}"/>
                    </a:ext>
                  </a:extLst>
                </p:cNvPr>
                <p:cNvPicPr/>
                <p:nvPr/>
              </p:nvPicPr>
              <p:blipFill>
                <a:blip r:embed="rId39"/>
                <a:stretch>
                  <a:fillRect/>
                </a:stretch>
              </p:blipFill>
              <p:spPr>
                <a:xfrm>
                  <a:off x="4965944" y="4099917"/>
                  <a:ext cx="2163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DEBD521-2BE6-885A-5690-0DE852121FD3}"/>
                    </a:ext>
                  </a:extLst>
                </p14:cNvPr>
                <p14:cNvContentPartPr/>
                <p14:nvPr/>
              </p14:nvContentPartPr>
              <p14:xfrm>
                <a:off x="6627704" y="3663237"/>
                <a:ext cx="199440" cy="1561680"/>
              </p14:xfrm>
            </p:contentPart>
          </mc:Choice>
          <mc:Fallback xmlns="">
            <p:pic>
              <p:nvPicPr>
                <p:cNvPr id="33" name="Ink 32">
                  <a:extLst>
                    <a:ext uri="{FF2B5EF4-FFF2-40B4-BE49-F238E27FC236}">
                      <a16:creationId xmlns:a16="http://schemas.microsoft.com/office/drawing/2014/main" id="{9DEBD521-2BE6-885A-5690-0DE852121FD3}"/>
                    </a:ext>
                  </a:extLst>
                </p:cNvPr>
                <p:cNvPicPr/>
                <p:nvPr/>
              </p:nvPicPr>
              <p:blipFill>
                <a:blip r:embed="rId41"/>
                <a:stretch>
                  <a:fillRect/>
                </a:stretch>
              </p:blipFill>
              <p:spPr>
                <a:xfrm>
                  <a:off x="6618704" y="3654597"/>
                  <a:ext cx="217080" cy="1579320"/>
                </a:xfrm>
                <a:prstGeom prst="rect">
                  <a:avLst/>
                </a:prstGeom>
              </p:spPr>
            </p:pic>
          </mc:Fallback>
        </mc:AlternateContent>
      </p:grpSp>
    </p:spTree>
    <p:extLst>
      <p:ext uri="{BB962C8B-B14F-4D97-AF65-F5344CB8AC3E}">
        <p14:creationId xmlns:p14="http://schemas.microsoft.com/office/powerpoint/2010/main" val="4207992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04A3-5320-7979-5E0F-9658E1EDBF18}"/>
              </a:ext>
            </a:extLst>
          </p:cNvPr>
          <p:cNvSpPr>
            <a:spLocks noGrp="1"/>
          </p:cNvSpPr>
          <p:nvPr>
            <p:ph type="title"/>
          </p:nvPr>
        </p:nvSpPr>
        <p:spPr/>
        <p:txBody>
          <a:bodyPr/>
          <a:lstStyle/>
          <a:p>
            <a:r>
              <a:rPr lang="en-US" dirty="0"/>
              <a:t>Example 5</a:t>
            </a:r>
            <a:endParaRPr lang="en-AU" dirty="0"/>
          </a:p>
        </p:txBody>
      </p:sp>
      <p:sp>
        <p:nvSpPr>
          <p:cNvPr id="3" name="Content Placeholder 2">
            <a:extLst>
              <a:ext uri="{FF2B5EF4-FFF2-40B4-BE49-F238E27FC236}">
                <a16:creationId xmlns:a16="http://schemas.microsoft.com/office/drawing/2014/main" id="{EBE41BF3-E2B7-8D18-E2FB-FC7A460E4CC2}"/>
              </a:ext>
            </a:extLst>
          </p:cNvPr>
          <p:cNvSpPr>
            <a:spLocks noGrp="1"/>
          </p:cNvSpPr>
          <p:nvPr>
            <p:ph idx="1"/>
          </p:nvPr>
        </p:nvSpPr>
        <p:spPr/>
        <p:txBody>
          <a:bodyPr/>
          <a:lstStyle/>
          <a:p>
            <a:r>
              <a:rPr lang="en-US" dirty="0"/>
              <a:t>Backdoor path X &lt;- B -&gt; C -&gt;Y</a:t>
            </a:r>
          </a:p>
          <a:p>
            <a:pPr lvl="1"/>
            <a:r>
              <a:rPr lang="en-US" dirty="0"/>
              <a:t>Adjusting for B can close this path but will open the biasing collider path</a:t>
            </a:r>
          </a:p>
          <a:p>
            <a:pPr lvl="2"/>
            <a:r>
              <a:rPr lang="en-US" dirty="0"/>
              <a:t>X &lt;- A -&gt; B &lt;- C -&gt;Y</a:t>
            </a:r>
          </a:p>
          <a:p>
            <a:pPr lvl="1"/>
            <a:r>
              <a:rPr lang="en-US" dirty="0"/>
              <a:t>Adjusting for C alone will be sufficient.</a:t>
            </a:r>
          </a:p>
          <a:p>
            <a:pPr lvl="1"/>
            <a:r>
              <a:rPr lang="en-US" dirty="0"/>
              <a:t>Other options</a:t>
            </a:r>
          </a:p>
          <a:p>
            <a:pPr lvl="2"/>
            <a:r>
              <a:rPr lang="en-US" dirty="0"/>
              <a:t>E.g., Adjusting for A, B and C.</a:t>
            </a:r>
          </a:p>
          <a:p>
            <a:pPr lvl="2"/>
            <a:endParaRPr lang="en-US" dirty="0"/>
          </a:p>
        </p:txBody>
      </p:sp>
      <p:grpSp>
        <p:nvGrpSpPr>
          <p:cNvPr id="34" name="Group 33">
            <a:extLst>
              <a:ext uri="{FF2B5EF4-FFF2-40B4-BE49-F238E27FC236}">
                <a16:creationId xmlns:a16="http://schemas.microsoft.com/office/drawing/2014/main" id="{D615C2D7-B5B5-A4E3-460E-1FCD7EA5F732}"/>
              </a:ext>
            </a:extLst>
          </p:cNvPr>
          <p:cNvGrpSpPr/>
          <p:nvPr/>
        </p:nvGrpSpPr>
        <p:grpSpPr>
          <a:xfrm>
            <a:off x="6563225" y="4382322"/>
            <a:ext cx="3086119" cy="1789878"/>
            <a:chOff x="2556464" y="3318357"/>
            <a:chExt cx="4379760" cy="2540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FD308-5997-5B10-D41F-6FB39E596F6C}"/>
                    </a:ext>
                  </a:extLst>
                </p14:cNvPr>
                <p14:cNvContentPartPr/>
                <p14:nvPr/>
              </p14:nvContentPartPr>
              <p14:xfrm>
                <a:off x="2556464" y="5582397"/>
                <a:ext cx="295560" cy="218160"/>
              </p14:xfrm>
            </p:contentPart>
          </mc:Choice>
          <mc:Fallback xmlns="">
            <p:pic>
              <p:nvPicPr>
                <p:cNvPr id="4" name="Ink 3">
                  <a:extLst>
                    <a:ext uri="{FF2B5EF4-FFF2-40B4-BE49-F238E27FC236}">
                      <a16:creationId xmlns:a16="http://schemas.microsoft.com/office/drawing/2014/main" id="{E23FD308-5997-5B10-D41F-6FB39E596F6C}"/>
                    </a:ext>
                  </a:extLst>
                </p:cNvPr>
                <p:cNvPicPr/>
                <p:nvPr/>
              </p:nvPicPr>
              <p:blipFill>
                <a:blip r:embed="rId3"/>
                <a:stretch>
                  <a:fillRect/>
                </a:stretch>
              </p:blipFill>
              <p:spPr>
                <a:xfrm>
                  <a:off x="2544213" y="5569654"/>
                  <a:ext cx="320573" cy="24313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D755565-68B8-2354-EC31-B239568B2B72}"/>
                    </a:ext>
                  </a:extLst>
                </p14:cNvPr>
                <p14:cNvContentPartPr/>
                <p14:nvPr/>
              </p14:nvContentPartPr>
              <p14:xfrm>
                <a:off x="2619824" y="5579877"/>
                <a:ext cx="147600" cy="208080"/>
              </p14:xfrm>
            </p:contentPart>
          </mc:Choice>
          <mc:Fallback xmlns="">
            <p:pic>
              <p:nvPicPr>
                <p:cNvPr id="5" name="Ink 4">
                  <a:extLst>
                    <a:ext uri="{FF2B5EF4-FFF2-40B4-BE49-F238E27FC236}">
                      <a16:creationId xmlns:a16="http://schemas.microsoft.com/office/drawing/2014/main" id="{AD755565-68B8-2354-EC31-B239568B2B72}"/>
                    </a:ext>
                  </a:extLst>
                </p:cNvPr>
                <p:cNvPicPr/>
                <p:nvPr/>
              </p:nvPicPr>
              <p:blipFill>
                <a:blip r:embed="rId5"/>
                <a:stretch>
                  <a:fillRect/>
                </a:stretch>
              </p:blipFill>
              <p:spPr>
                <a:xfrm>
                  <a:off x="2607056" y="5567607"/>
                  <a:ext cx="172626" cy="23313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87ABA4E-001E-36E3-D452-3594468661B9}"/>
                    </a:ext>
                  </a:extLst>
                </p14:cNvPr>
                <p14:cNvContentPartPr/>
                <p14:nvPr/>
              </p14:nvContentPartPr>
              <p14:xfrm>
                <a:off x="3230384" y="5576637"/>
                <a:ext cx="3074400" cy="145440"/>
              </p14:xfrm>
            </p:contentPart>
          </mc:Choice>
          <mc:Fallback xmlns="">
            <p:pic>
              <p:nvPicPr>
                <p:cNvPr id="7" name="Ink 6">
                  <a:extLst>
                    <a:ext uri="{FF2B5EF4-FFF2-40B4-BE49-F238E27FC236}">
                      <a16:creationId xmlns:a16="http://schemas.microsoft.com/office/drawing/2014/main" id="{587ABA4E-001E-36E3-D452-3594468661B9}"/>
                    </a:ext>
                  </a:extLst>
                </p:cNvPr>
                <p:cNvPicPr/>
                <p:nvPr/>
              </p:nvPicPr>
              <p:blipFill>
                <a:blip r:embed="rId7"/>
                <a:stretch>
                  <a:fillRect/>
                </a:stretch>
              </p:blipFill>
              <p:spPr>
                <a:xfrm>
                  <a:off x="3217612" y="5563879"/>
                  <a:ext cx="3099433" cy="17044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2998141-DE48-53F6-93F9-D33ECC5867AE}"/>
                    </a:ext>
                  </a:extLst>
                </p14:cNvPr>
                <p14:cNvContentPartPr/>
                <p14:nvPr/>
              </p14:nvContentPartPr>
              <p14:xfrm>
                <a:off x="6268064" y="5576637"/>
                <a:ext cx="143280" cy="200160"/>
              </p14:xfrm>
            </p:contentPart>
          </mc:Choice>
          <mc:Fallback xmlns="">
            <p:pic>
              <p:nvPicPr>
                <p:cNvPr id="9" name="Ink 8">
                  <a:extLst>
                    <a:ext uri="{FF2B5EF4-FFF2-40B4-BE49-F238E27FC236}">
                      <a16:creationId xmlns:a16="http://schemas.microsoft.com/office/drawing/2014/main" id="{82998141-DE48-53F6-93F9-D33ECC5867AE}"/>
                    </a:ext>
                  </a:extLst>
                </p:cNvPr>
                <p:cNvPicPr/>
                <p:nvPr/>
              </p:nvPicPr>
              <p:blipFill>
                <a:blip r:embed="rId9"/>
                <a:stretch>
                  <a:fillRect/>
                </a:stretch>
              </p:blipFill>
              <p:spPr>
                <a:xfrm>
                  <a:off x="6255783" y="5563872"/>
                  <a:ext cx="168354" cy="2251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C4603F6-B52C-F199-CD9C-0F282341EE4C}"/>
                    </a:ext>
                  </a:extLst>
                </p14:cNvPr>
                <p14:cNvContentPartPr/>
                <p14:nvPr/>
              </p14:nvContentPartPr>
              <p14:xfrm>
                <a:off x="6641384" y="5462157"/>
                <a:ext cx="127800" cy="82440"/>
              </p14:xfrm>
            </p:contentPart>
          </mc:Choice>
          <mc:Fallback xmlns="">
            <p:pic>
              <p:nvPicPr>
                <p:cNvPr id="10" name="Ink 9">
                  <a:extLst>
                    <a:ext uri="{FF2B5EF4-FFF2-40B4-BE49-F238E27FC236}">
                      <a16:creationId xmlns:a16="http://schemas.microsoft.com/office/drawing/2014/main" id="{AC4603F6-B52C-F199-CD9C-0F282341EE4C}"/>
                    </a:ext>
                  </a:extLst>
                </p:cNvPr>
                <p:cNvPicPr/>
                <p:nvPr/>
              </p:nvPicPr>
              <p:blipFill>
                <a:blip r:embed="rId11"/>
                <a:stretch>
                  <a:fillRect/>
                </a:stretch>
              </p:blipFill>
              <p:spPr>
                <a:xfrm>
                  <a:off x="6628604" y="5449356"/>
                  <a:ext cx="152849" cy="10753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138D366-91F6-F6A1-151F-179CD62C27D4}"/>
                    </a:ext>
                  </a:extLst>
                </p14:cNvPr>
                <p14:cNvContentPartPr/>
                <p14:nvPr/>
              </p14:nvContentPartPr>
              <p14:xfrm>
                <a:off x="6819584" y="5462157"/>
                <a:ext cx="116640" cy="396360"/>
              </p14:xfrm>
            </p:contentPart>
          </mc:Choice>
          <mc:Fallback xmlns="">
            <p:pic>
              <p:nvPicPr>
                <p:cNvPr id="11" name="Ink 10">
                  <a:extLst>
                    <a:ext uri="{FF2B5EF4-FFF2-40B4-BE49-F238E27FC236}">
                      <a16:creationId xmlns:a16="http://schemas.microsoft.com/office/drawing/2014/main" id="{C138D366-91F6-F6A1-151F-179CD62C27D4}"/>
                    </a:ext>
                  </a:extLst>
                </p:cNvPr>
                <p:cNvPicPr/>
                <p:nvPr/>
              </p:nvPicPr>
              <p:blipFill>
                <a:blip r:embed="rId13"/>
                <a:stretch>
                  <a:fillRect/>
                </a:stretch>
              </p:blipFill>
              <p:spPr>
                <a:xfrm>
                  <a:off x="6806850" y="5449388"/>
                  <a:ext cx="141598" cy="42138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D0C561C-E109-2198-4888-CB87FA85B2EC}"/>
                    </a:ext>
                  </a:extLst>
                </p14:cNvPr>
                <p14:cNvContentPartPr/>
                <p14:nvPr/>
              </p14:nvContentPartPr>
              <p14:xfrm>
                <a:off x="2598944" y="3440757"/>
                <a:ext cx="108360" cy="174600"/>
              </p14:xfrm>
            </p:contentPart>
          </mc:Choice>
          <mc:Fallback xmlns="">
            <p:pic>
              <p:nvPicPr>
                <p:cNvPr id="13" name="Ink 12">
                  <a:extLst>
                    <a:ext uri="{FF2B5EF4-FFF2-40B4-BE49-F238E27FC236}">
                      <a16:creationId xmlns:a16="http://schemas.microsoft.com/office/drawing/2014/main" id="{DD0C561C-E109-2198-4888-CB87FA85B2EC}"/>
                    </a:ext>
                  </a:extLst>
                </p:cNvPr>
                <p:cNvPicPr/>
                <p:nvPr/>
              </p:nvPicPr>
              <p:blipFill>
                <a:blip r:embed="rId15"/>
                <a:stretch>
                  <a:fillRect/>
                </a:stretch>
              </p:blipFill>
              <p:spPr>
                <a:xfrm>
                  <a:off x="2586166" y="3427994"/>
                  <a:ext cx="133405" cy="19961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12E30825-3B17-9112-B11E-762741B01498}"/>
                    </a:ext>
                  </a:extLst>
                </p14:cNvPr>
                <p14:cNvContentPartPr/>
                <p14:nvPr/>
              </p14:nvContentPartPr>
              <p14:xfrm>
                <a:off x="2724944" y="3392877"/>
                <a:ext cx="106200" cy="153720"/>
              </p14:xfrm>
            </p:contentPart>
          </mc:Choice>
          <mc:Fallback xmlns="">
            <p:pic>
              <p:nvPicPr>
                <p:cNvPr id="14" name="Ink 13">
                  <a:extLst>
                    <a:ext uri="{FF2B5EF4-FFF2-40B4-BE49-F238E27FC236}">
                      <a16:creationId xmlns:a16="http://schemas.microsoft.com/office/drawing/2014/main" id="{12E30825-3B17-9112-B11E-762741B01498}"/>
                    </a:ext>
                  </a:extLst>
                </p:cNvPr>
                <p:cNvPicPr/>
                <p:nvPr/>
              </p:nvPicPr>
              <p:blipFill>
                <a:blip r:embed="rId17"/>
                <a:stretch>
                  <a:fillRect/>
                </a:stretch>
              </p:blipFill>
              <p:spPr>
                <a:xfrm>
                  <a:off x="2712690" y="3380110"/>
                  <a:ext cx="131218" cy="17874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9DA04A6-3341-CCA9-554F-08E36940F996}"/>
                    </a:ext>
                  </a:extLst>
                </p14:cNvPr>
                <p14:cNvContentPartPr/>
                <p14:nvPr/>
              </p14:nvContentPartPr>
              <p14:xfrm>
                <a:off x="2670584" y="3503757"/>
                <a:ext cx="86040" cy="21960"/>
              </p14:xfrm>
            </p:contentPart>
          </mc:Choice>
          <mc:Fallback xmlns="">
            <p:pic>
              <p:nvPicPr>
                <p:cNvPr id="15" name="Ink 14">
                  <a:extLst>
                    <a:ext uri="{FF2B5EF4-FFF2-40B4-BE49-F238E27FC236}">
                      <a16:creationId xmlns:a16="http://schemas.microsoft.com/office/drawing/2014/main" id="{79DA04A6-3341-CCA9-554F-08E36940F996}"/>
                    </a:ext>
                  </a:extLst>
                </p:cNvPr>
                <p:cNvPicPr/>
                <p:nvPr/>
              </p:nvPicPr>
              <p:blipFill>
                <a:blip r:embed="rId19"/>
                <a:stretch>
                  <a:fillRect/>
                </a:stretch>
              </p:blipFill>
              <p:spPr>
                <a:xfrm>
                  <a:off x="2658365" y="3490990"/>
                  <a:ext cx="110987" cy="4698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A8A66FA-C74C-17F1-32C7-BE3C5FE87B79}"/>
                    </a:ext>
                  </a:extLst>
                </p14:cNvPr>
                <p14:cNvContentPartPr/>
                <p14:nvPr/>
              </p14:nvContentPartPr>
              <p14:xfrm>
                <a:off x="4545104" y="4277037"/>
                <a:ext cx="33480" cy="163440"/>
              </p14:xfrm>
            </p:contentPart>
          </mc:Choice>
          <mc:Fallback xmlns="">
            <p:pic>
              <p:nvPicPr>
                <p:cNvPr id="20" name="Ink 19">
                  <a:extLst>
                    <a:ext uri="{FF2B5EF4-FFF2-40B4-BE49-F238E27FC236}">
                      <a16:creationId xmlns:a16="http://schemas.microsoft.com/office/drawing/2014/main" id="{BA8A66FA-C74C-17F1-32C7-BE3C5FE87B79}"/>
                    </a:ext>
                  </a:extLst>
                </p:cNvPr>
                <p:cNvPicPr/>
                <p:nvPr/>
              </p:nvPicPr>
              <p:blipFill>
                <a:blip r:embed="rId21"/>
                <a:stretch>
                  <a:fillRect/>
                </a:stretch>
              </p:blipFill>
              <p:spPr>
                <a:xfrm>
                  <a:off x="4532422" y="4264268"/>
                  <a:ext cx="58336" cy="18846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A439C0B-BC42-8A7C-7A27-E361C9214470}"/>
                    </a:ext>
                  </a:extLst>
                </p14:cNvPr>
                <p14:cNvContentPartPr/>
                <p14:nvPr/>
              </p14:nvContentPartPr>
              <p14:xfrm>
                <a:off x="4501904" y="4251117"/>
                <a:ext cx="172440" cy="183960"/>
              </p14:xfrm>
            </p:contentPart>
          </mc:Choice>
          <mc:Fallback xmlns="">
            <p:pic>
              <p:nvPicPr>
                <p:cNvPr id="21" name="Ink 20">
                  <a:extLst>
                    <a:ext uri="{FF2B5EF4-FFF2-40B4-BE49-F238E27FC236}">
                      <a16:creationId xmlns:a16="http://schemas.microsoft.com/office/drawing/2014/main" id="{1A439C0B-BC42-8A7C-7A27-E361C9214470}"/>
                    </a:ext>
                  </a:extLst>
                </p:cNvPr>
                <p:cNvPicPr/>
                <p:nvPr/>
              </p:nvPicPr>
              <p:blipFill>
                <a:blip r:embed="rId23"/>
                <a:stretch>
                  <a:fillRect/>
                </a:stretch>
              </p:blipFill>
              <p:spPr>
                <a:xfrm>
                  <a:off x="4489150" y="4238342"/>
                  <a:ext cx="197439" cy="20899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D3AA5AA-8080-8B0E-AB28-67996AB65C62}"/>
                    </a:ext>
                  </a:extLst>
                </p14:cNvPr>
                <p14:cNvContentPartPr/>
                <p14:nvPr/>
              </p14:nvContentPartPr>
              <p14:xfrm>
                <a:off x="2736824" y="3982197"/>
                <a:ext cx="187920" cy="1333440"/>
              </p14:xfrm>
            </p:contentPart>
          </mc:Choice>
          <mc:Fallback xmlns="">
            <p:pic>
              <p:nvPicPr>
                <p:cNvPr id="16" name="Ink 15">
                  <a:extLst>
                    <a:ext uri="{FF2B5EF4-FFF2-40B4-BE49-F238E27FC236}">
                      <a16:creationId xmlns:a16="http://schemas.microsoft.com/office/drawing/2014/main" id="{AD3AA5AA-8080-8B0E-AB28-67996AB65C62}"/>
                    </a:ext>
                  </a:extLst>
                </p:cNvPr>
                <p:cNvPicPr/>
                <p:nvPr/>
              </p:nvPicPr>
              <p:blipFill>
                <a:blip r:embed="rId25"/>
                <a:stretch>
                  <a:fillRect/>
                </a:stretch>
              </p:blipFill>
              <p:spPr>
                <a:xfrm>
                  <a:off x="2724568" y="3969425"/>
                  <a:ext cx="212942" cy="135847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DDC06DA-87C0-BE84-0A91-D5C9B9BE828B}"/>
                    </a:ext>
                  </a:extLst>
                </p14:cNvPr>
                <p14:cNvContentPartPr/>
                <p14:nvPr/>
              </p14:nvContentPartPr>
              <p14:xfrm>
                <a:off x="2786864" y="5200437"/>
                <a:ext cx="171360" cy="98640"/>
              </p14:xfrm>
            </p:contentPart>
          </mc:Choice>
          <mc:Fallback xmlns="">
            <p:pic>
              <p:nvPicPr>
                <p:cNvPr id="17" name="Ink 16">
                  <a:extLst>
                    <a:ext uri="{FF2B5EF4-FFF2-40B4-BE49-F238E27FC236}">
                      <a16:creationId xmlns:a16="http://schemas.microsoft.com/office/drawing/2014/main" id="{EDDC06DA-87C0-BE84-0A91-D5C9B9BE828B}"/>
                    </a:ext>
                  </a:extLst>
                </p:cNvPr>
                <p:cNvPicPr/>
                <p:nvPr/>
              </p:nvPicPr>
              <p:blipFill>
                <a:blip r:embed="rId27"/>
                <a:stretch>
                  <a:fillRect/>
                </a:stretch>
              </p:blipFill>
              <p:spPr>
                <a:xfrm>
                  <a:off x="2774076" y="5187660"/>
                  <a:ext cx="196425" cy="12368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BE88F45B-515F-7CB5-E498-0F3B86DB3C35}"/>
                    </a:ext>
                  </a:extLst>
                </p14:cNvPr>
                <p14:cNvContentPartPr/>
                <p14:nvPr/>
              </p14:nvContentPartPr>
              <p14:xfrm>
                <a:off x="2807744" y="5189997"/>
                <a:ext cx="82800" cy="48600"/>
              </p14:xfrm>
            </p:contentPart>
          </mc:Choice>
          <mc:Fallback xmlns="">
            <p:pic>
              <p:nvPicPr>
                <p:cNvPr id="23" name="Ink 22">
                  <a:extLst>
                    <a:ext uri="{FF2B5EF4-FFF2-40B4-BE49-F238E27FC236}">
                      <a16:creationId xmlns:a16="http://schemas.microsoft.com/office/drawing/2014/main" id="{BE88F45B-515F-7CB5-E498-0F3B86DB3C35}"/>
                    </a:ext>
                  </a:extLst>
                </p:cNvPr>
                <p:cNvPicPr/>
                <p:nvPr/>
              </p:nvPicPr>
              <p:blipFill>
                <a:blip r:embed="rId29"/>
                <a:stretch>
                  <a:fillRect/>
                </a:stretch>
              </p:blipFill>
              <p:spPr>
                <a:xfrm>
                  <a:off x="2795477" y="5177847"/>
                  <a:ext cx="107844" cy="7340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604B91E-4AF3-9B3F-4C13-17D39D1ACEA2}"/>
                    </a:ext>
                  </a:extLst>
                </p14:cNvPr>
                <p14:cNvContentPartPr/>
                <p14:nvPr/>
              </p14:nvContentPartPr>
              <p14:xfrm>
                <a:off x="3278624" y="4589877"/>
                <a:ext cx="998640" cy="781920"/>
              </p14:xfrm>
            </p:contentPart>
          </mc:Choice>
          <mc:Fallback xmlns="">
            <p:pic>
              <p:nvPicPr>
                <p:cNvPr id="25" name="Ink 24">
                  <a:extLst>
                    <a:ext uri="{FF2B5EF4-FFF2-40B4-BE49-F238E27FC236}">
                      <a16:creationId xmlns:a16="http://schemas.microsoft.com/office/drawing/2014/main" id="{3604B91E-4AF3-9B3F-4C13-17D39D1ACEA2}"/>
                    </a:ext>
                  </a:extLst>
                </p:cNvPr>
                <p:cNvPicPr/>
                <p:nvPr/>
              </p:nvPicPr>
              <p:blipFill>
                <a:blip r:embed="rId31"/>
                <a:stretch>
                  <a:fillRect/>
                </a:stretch>
              </p:blipFill>
              <p:spPr>
                <a:xfrm>
                  <a:off x="3266364" y="4577109"/>
                  <a:ext cx="1023670" cy="80694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13A55D9-ACD8-C96D-99AE-ABCC6418A237}"/>
                    </a:ext>
                  </a:extLst>
                </p14:cNvPr>
                <p14:cNvContentPartPr/>
                <p14:nvPr/>
              </p14:nvContentPartPr>
              <p14:xfrm>
                <a:off x="2809184" y="3904077"/>
                <a:ext cx="1587240" cy="488520"/>
              </p14:xfrm>
            </p:contentPart>
          </mc:Choice>
          <mc:Fallback xmlns="">
            <p:pic>
              <p:nvPicPr>
                <p:cNvPr id="27" name="Ink 26">
                  <a:extLst>
                    <a:ext uri="{FF2B5EF4-FFF2-40B4-BE49-F238E27FC236}">
                      <a16:creationId xmlns:a16="http://schemas.microsoft.com/office/drawing/2014/main" id="{413A55D9-ACD8-C96D-99AE-ABCC6418A237}"/>
                    </a:ext>
                  </a:extLst>
                </p:cNvPr>
                <p:cNvPicPr/>
                <p:nvPr/>
              </p:nvPicPr>
              <p:blipFill>
                <a:blip r:embed="rId33"/>
                <a:stretch>
                  <a:fillRect/>
                </a:stretch>
              </p:blipFill>
              <p:spPr>
                <a:xfrm>
                  <a:off x="2796413" y="3891302"/>
                  <a:ext cx="1612272" cy="51355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59740C01-CB6D-2842-B52D-130EC41365A9}"/>
                    </a:ext>
                  </a:extLst>
                </p14:cNvPr>
                <p14:cNvContentPartPr/>
                <p14:nvPr/>
              </p14:nvContentPartPr>
              <p14:xfrm>
                <a:off x="6606104" y="3318357"/>
                <a:ext cx="133560" cy="206640"/>
              </p14:xfrm>
            </p:contentPart>
          </mc:Choice>
          <mc:Fallback xmlns="">
            <p:pic>
              <p:nvPicPr>
                <p:cNvPr id="29" name="Ink 28">
                  <a:extLst>
                    <a:ext uri="{FF2B5EF4-FFF2-40B4-BE49-F238E27FC236}">
                      <a16:creationId xmlns:a16="http://schemas.microsoft.com/office/drawing/2014/main" id="{59740C01-CB6D-2842-B52D-130EC41365A9}"/>
                    </a:ext>
                  </a:extLst>
                </p:cNvPr>
                <p:cNvPicPr/>
                <p:nvPr/>
              </p:nvPicPr>
              <p:blipFill>
                <a:blip r:embed="rId35"/>
                <a:stretch>
                  <a:fillRect/>
                </a:stretch>
              </p:blipFill>
              <p:spPr>
                <a:xfrm>
                  <a:off x="6593360" y="3305601"/>
                  <a:ext cx="158539" cy="23164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118F0E4-AEC8-F925-9ED3-1B68E01A77E9}"/>
                    </a:ext>
                  </a:extLst>
                </p14:cNvPr>
                <p14:cNvContentPartPr/>
                <p14:nvPr/>
              </p14:nvContentPartPr>
              <p14:xfrm>
                <a:off x="4995464" y="3525717"/>
                <a:ext cx="1511640" cy="715680"/>
              </p14:xfrm>
            </p:contentPart>
          </mc:Choice>
          <mc:Fallback xmlns="">
            <p:pic>
              <p:nvPicPr>
                <p:cNvPr id="30" name="Ink 29">
                  <a:extLst>
                    <a:ext uri="{FF2B5EF4-FFF2-40B4-BE49-F238E27FC236}">
                      <a16:creationId xmlns:a16="http://schemas.microsoft.com/office/drawing/2014/main" id="{F118F0E4-AEC8-F925-9ED3-1B68E01A77E9}"/>
                    </a:ext>
                  </a:extLst>
                </p:cNvPr>
                <p:cNvPicPr/>
                <p:nvPr/>
              </p:nvPicPr>
              <p:blipFill>
                <a:blip r:embed="rId37"/>
                <a:stretch>
                  <a:fillRect/>
                </a:stretch>
              </p:blipFill>
              <p:spPr>
                <a:xfrm>
                  <a:off x="4983203" y="3512946"/>
                  <a:ext cx="1536672" cy="74071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616C6BA-0226-D5D2-03F9-9CC3F3576BD7}"/>
                    </a:ext>
                  </a:extLst>
                </p14:cNvPr>
                <p14:cNvContentPartPr/>
                <p14:nvPr/>
              </p14:nvContentPartPr>
              <p14:xfrm>
                <a:off x="4974944" y="4108917"/>
                <a:ext cx="198720" cy="102600"/>
              </p14:xfrm>
            </p:contentPart>
          </mc:Choice>
          <mc:Fallback xmlns="">
            <p:pic>
              <p:nvPicPr>
                <p:cNvPr id="31" name="Ink 30">
                  <a:extLst>
                    <a:ext uri="{FF2B5EF4-FFF2-40B4-BE49-F238E27FC236}">
                      <a16:creationId xmlns:a16="http://schemas.microsoft.com/office/drawing/2014/main" id="{A616C6BA-0226-D5D2-03F9-9CC3F3576BD7}"/>
                    </a:ext>
                  </a:extLst>
                </p:cNvPr>
                <p:cNvPicPr/>
                <p:nvPr/>
              </p:nvPicPr>
              <p:blipFill>
                <a:blip r:embed="rId39"/>
                <a:stretch>
                  <a:fillRect/>
                </a:stretch>
              </p:blipFill>
              <p:spPr>
                <a:xfrm>
                  <a:off x="4962173" y="4096156"/>
                  <a:ext cx="223752" cy="12761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DEBD521-2BE6-885A-5690-0DE852121FD3}"/>
                    </a:ext>
                  </a:extLst>
                </p14:cNvPr>
                <p14:cNvContentPartPr/>
                <p14:nvPr/>
              </p14:nvContentPartPr>
              <p14:xfrm>
                <a:off x="6627704" y="3663237"/>
                <a:ext cx="199440" cy="1561680"/>
              </p14:xfrm>
            </p:contentPart>
          </mc:Choice>
          <mc:Fallback xmlns="">
            <p:pic>
              <p:nvPicPr>
                <p:cNvPr id="33" name="Ink 32">
                  <a:extLst>
                    <a:ext uri="{FF2B5EF4-FFF2-40B4-BE49-F238E27FC236}">
                      <a16:creationId xmlns:a16="http://schemas.microsoft.com/office/drawing/2014/main" id="{9DEBD521-2BE6-885A-5690-0DE852121FD3}"/>
                    </a:ext>
                  </a:extLst>
                </p:cNvPr>
                <p:cNvPicPr/>
                <p:nvPr/>
              </p:nvPicPr>
              <p:blipFill>
                <a:blip r:embed="rId41"/>
                <a:stretch>
                  <a:fillRect/>
                </a:stretch>
              </p:blipFill>
              <p:spPr>
                <a:xfrm>
                  <a:off x="6614919" y="3650977"/>
                  <a:ext cx="224498" cy="1586712"/>
                </a:xfrm>
                <a:prstGeom prst="rect">
                  <a:avLst/>
                </a:prstGeom>
              </p:spPr>
            </p:pic>
          </mc:Fallback>
        </mc:AlternateContent>
      </p:grpSp>
    </p:spTree>
    <p:extLst>
      <p:ext uri="{BB962C8B-B14F-4D97-AF65-F5344CB8AC3E}">
        <p14:creationId xmlns:p14="http://schemas.microsoft.com/office/powerpoint/2010/main" val="1293138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8329-762E-5F2D-FFED-9732432D76C4}"/>
              </a:ext>
            </a:extLst>
          </p:cNvPr>
          <p:cNvSpPr>
            <a:spLocks noGrp="1"/>
          </p:cNvSpPr>
          <p:nvPr>
            <p:ph type="title"/>
          </p:nvPr>
        </p:nvSpPr>
        <p:spPr/>
        <p:txBody>
          <a:bodyPr/>
          <a:lstStyle/>
          <a:p>
            <a:r>
              <a:rPr lang="en-US" dirty="0"/>
              <a:t>Smoking and infant mortality</a:t>
            </a:r>
            <a:endParaRPr lang="en-AU" dirty="0"/>
          </a:p>
        </p:txBody>
      </p:sp>
      <p:sp>
        <p:nvSpPr>
          <p:cNvPr id="3" name="Content Placeholder 2">
            <a:extLst>
              <a:ext uri="{FF2B5EF4-FFF2-40B4-BE49-F238E27FC236}">
                <a16:creationId xmlns:a16="http://schemas.microsoft.com/office/drawing/2014/main" id="{B27C9EC0-32D0-D723-DEF4-56F16288322B}"/>
              </a:ext>
            </a:extLst>
          </p:cNvPr>
          <p:cNvSpPr>
            <a:spLocks noGrp="1"/>
          </p:cNvSpPr>
          <p:nvPr>
            <p:ph idx="1"/>
          </p:nvPr>
        </p:nvSpPr>
        <p:spPr/>
        <p:txBody>
          <a:bodyPr/>
          <a:lstStyle/>
          <a:p>
            <a:r>
              <a:rPr lang="en-US" dirty="0"/>
              <a:t>Conditioning on a collider is not always intentional.</a:t>
            </a:r>
          </a:p>
          <a:p>
            <a:pPr lvl="1"/>
            <a:r>
              <a:rPr lang="en-US" dirty="0"/>
              <a:t>It can be due to selection bias</a:t>
            </a:r>
          </a:p>
          <a:p>
            <a:pPr lvl="1"/>
            <a:r>
              <a:rPr lang="en-US" dirty="0"/>
              <a:t>It is not uncommon for researchers to select their samples based on certain characteristics</a:t>
            </a:r>
          </a:p>
          <a:p>
            <a:pPr lvl="2"/>
            <a:r>
              <a:rPr lang="en-US" dirty="0"/>
              <a:t>E.g., Babies who have low birth weight…..</a:t>
            </a:r>
            <a:endParaRPr lang="en-AU" dirty="0"/>
          </a:p>
        </p:txBody>
      </p:sp>
    </p:spTree>
    <p:extLst>
      <p:ext uri="{BB962C8B-B14F-4D97-AF65-F5344CB8AC3E}">
        <p14:creationId xmlns:p14="http://schemas.microsoft.com/office/powerpoint/2010/main" val="33484082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6CD7-54CF-A98B-FFE4-2AF010E1AA8D}"/>
              </a:ext>
            </a:extLst>
          </p:cNvPr>
          <p:cNvSpPr>
            <a:spLocks noGrp="1"/>
          </p:cNvSpPr>
          <p:nvPr>
            <p:ph type="title"/>
          </p:nvPr>
        </p:nvSpPr>
        <p:spPr/>
        <p:txBody>
          <a:bodyPr/>
          <a:lstStyle/>
          <a:p>
            <a:r>
              <a:rPr lang="en-US" dirty="0"/>
              <a:t>Smoking and infant mortality</a:t>
            </a:r>
            <a:endParaRPr lang="en-AU" dirty="0"/>
          </a:p>
        </p:txBody>
      </p:sp>
      <p:sp>
        <p:nvSpPr>
          <p:cNvPr id="3" name="Content Placeholder 2">
            <a:extLst>
              <a:ext uri="{FF2B5EF4-FFF2-40B4-BE49-F238E27FC236}">
                <a16:creationId xmlns:a16="http://schemas.microsoft.com/office/drawing/2014/main" id="{FBFF91FC-B222-51E8-EA1A-A6CE3FAB5983}"/>
              </a:ext>
            </a:extLst>
          </p:cNvPr>
          <p:cNvSpPr>
            <a:spLocks noGrp="1"/>
          </p:cNvSpPr>
          <p:nvPr>
            <p:ph idx="1"/>
          </p:nvPr>
        </p:nvSpPr>
        <p:spPr/>
        <p:txBody>
          <a:bodyPr/>
          <a:lstStyle/>
          <a:p>
            <a:r>
              <a:rPr lang="en-US" dirty="0"/>
              <a:t>When estimating the effect of smoking on mortality, conditioning on low birth weight will open the biasing path </a:t>
            </a:r>
            <a:r>
              <a:rPr lang="en-US" b="1" dirty="0"/>
              <a:t>smoking -&gt; LBW &lt;- other risk factors -&gt; mortality</a:t>
            </a:r>
            <a:endParaRPr lang="en-AU" b="1" dirty="0"/>
          </a:p>
        </p:txBody>
      </p:sp>
      <p:grpSp>
        <p:nvGrpSpPr>
          <p:cNvPr id="16" name="Group 15">
            <a:extLst>
              <a:ext uri="{FF2B5EF4-FFF2-40B4-BE49-F238E27FC236}">
                <a16:creationId xmlns:a16="http://schemas.microsoft.com/office/drawing/2014/main" id="{B91E0F42-6118-A938-CC39-240A668F39A1}"/>
              </a:ext>
            </a:extLst>
          </p:cNvPr>
          <p:cNvGrpSpPr/>
          <p:nvPr/>
        </p:nvGrpSpPr>
        <p:grpSpPr>
          <a:xfrm>
            <a:off x="2290897" y="3418560"/>
            <a:ext cx="770400" cy="312480"/>
            <a:chOff x="2339024" y="2875197"/>
            <a:chExt cx="770400" cy="3124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3061646-D941-12AB-7063-C738194C8A9F}"/>
                    </a:ext>
                  </a:extLst>
                </p14:cNvPr>
                <p14:cNvContentPartPr/>
                <p14:nvPr/>
              </p14:nvContentPartPr>
              <p14:xfrm>
                <a:off x="2339024" y="2875197"/>
                <a:ext cx="212040" cy="312480"/>
              </p14:xfrm>
            </p:contentPart>
          </mc:Choice>
          <mc:Fallback xmlns="">
            <p:pic>
              <p:nvPicPr>
                <p:cNvPr id="5" name="Ink 4">
                  <a:extLst>
                    <a:ext uri="{FF2B5EF4-FFF2-40B4-BE49-F238E27FC236}">
                      <a16:creationId xmlns:a16="http://schemas.microsoft.com/office/drawing/2014/main" id="{83061646-D941-12AB-7063-C738194C8A9F}"/>
                    </a:ext>
                  </a:extLst>
                </p:cNvPr>
                <p:cNvPicPr/>
                <p:nvPr/>
              </p:nvPicPr>
              <p:blipFill>
                <a:blip r:embed="rId3"/>
                <a:stretch>
                  <a:fillRect/>
                </a:stretch>
              </p:blipFill>
              <p:spPr>
                <a:xfrm>
                  <a:off x="2330024" y="2866557"/>
                  <a:ext cx="2296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5370B91-7242-E9F9-7E0B-A04D3AC7919E}"/>
                    </a:ext>
                  </a:extLst>
                </p14:cNvPr>
                <p14:cNvContentPartPr/>
                <p14:nvPr/>
              </p14:nvContentPartPr>
              <p14:xfrm>
                <a:off x="2598584" y="3067797"/>
                <a:ext cx="279000" cy="83520"/>
              </p14:xfrm>
            </p:contentPart>
          </mc:Choice>
          <mc:Fallback xmlns="">
            <p:pic>
              <p:nvPicPr>
                <p:cNvPr id="6" name="Ink 5">
                  <a:extLst>
                    <a:ext uri="{FF2B5EF4-FFF2-40B4-BE49-F238E27FC236}">
                      <a16:creationId xmlns:a16="http://schemas.microsoft.com/office/drawing/2014/main" id="{15370B91-7242-E9F9-7E0B-A04D3AC7919E}"/>
                    </a:ext>
                  </a:extLst>
                </p:cNvPr>
                <p:cNvPicPr/>
                <p:nvPr/>
              </p:nvPicPr>
              <p:blipFill>
                <a:blip r:embed="rId5"/>
                <a:stretch>
                  <a:fillRect/>
                </a:stretch>
              </p:blipFill>
              <p:spPr>
                <a:xfrm>
                  <a:off x="2589944" y="3059157"/>
                  <a:ext cx="2966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64C3EF7-357B-8869-013D-D9AB73767321}"/>
                    </a:ext>
                  </a:extLst>
                </p14:cNvPr>
                <p14:cNvContentPartPr/>
                <p14:nvPr/>
              </p14:nvContentPartPr>
              <p14:xfrm>
                <a:off x="2980544" y="3037917"/>
                <a:ext cx="128880" cy="123840"/>
              </p14:xfrm>
            </p:contentPart>
          </mc:Choice>
          <mc:Fallback xmlns="">
            <p:pic>
              <p:nvPicPr>
                <p:cNvPr id="8" name="Ink 7">
                  <a:extLst>
                    <a:ext uri="{FF2B5EF4-FFF2-40B4-BE49-F238E27FC236}">
                      <a16:creationId xmlns:a16="http://schemas.microsoft.com/office/drawing/2014/main" id="{D64C3EF7-357B-8869-013D-D9AB73767321}"/>
                    </a:ext>
                  </a:extLst>
                </p:cNvPr>
                <p:cNvPicPr/>
                <p:nvPr/>
              </p:nvPicPr>
              <p:blipFill>
                <a:blip r:embed="rId7"/>
                <a:stretch>
                  <a:fillRect/>
                </a:stretch>
              </p:blipFill>
              <p:spPr>
                <a:xfrm>
                  <a:off x="2971904" y="3028917"/>
                  <a:ext cx="146520" cy="141480"/>
                </a:xfrm>
                <a:prstGeom prst="rect">
                  <a:avLst/>
                </a:prstGeom>
              </p:spPr>
            </p:pic>
          </mc:Fallback>
        </mc:AlternateContent>
      </p:grpSp>
      <p:grpSp>
        <p:nvGrpSpPr>
          <p:cNvPr id="15" name="Group 14">
            <a:extLst>
              <a:ext uri="{FF2B5EF4-FFF2-40B4-BE49-F238E27FC236}">
                <a16:creationId xmlns:a16="http://schemas.microsoft.com/office/drawing/2014/main" id="{FE1C6A99-4E76-7174-BE71-9699461693A9}"/>
              </a:ext>
            </a:extLst>
          </p:cNvPr>
          <p:cNvGrpSpPr/>
          <p:nvPr/>
        </p:nvGrpSpPr>
        <p:grpSpPr>
          <a:xfrm>
            <a:off x="3269377" y="3262320"/>
            <a:ext cx="803880" cy="879840"/>
            <a:chOff x="3317504" y="2718957"/>
            <a:chExt cx="803880" cy="87984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284FE0B7-7F68-5AC8-2583-6DA16B2B24D0}"/>
                    </a:ext>
                  </a:extLst>
                </p14:cNvPr>
                <p14:cNvContentPartPr/>
                <p14:nvPr/>
              </p14:nvContentPartPr>
              <p14:xfrm>
                <a:off x="3317504" y="2718957"/>
                <a:ext cx="51480" cy="412920"/>
              </p14:xfrm>
            </p:contentPart>
          </mc:Choice>
          <mc:Fallback xmlns="">
            <p:pic>
              <p:nvPicPr>
                <p:cNvPr id="9" name="Ink 8">
                  <a:extLst>
                    <a:ext uri="{FF2B5EF4-FFF2-40B4-BE49-F238E27FC236}">
                      <a16:creationId xmlns:a16="http://schemas.microsoft.com/office/drawing/2014/main" id="{284FE0B7-7F68-5AC8-2583-6DA16B2B24D0}"/>
                    </a:ext>
                  </a:extLst>
                </p:cNvPr>
                <p:cNvPicPr/>
                <p:nvPr/>
              </p:nvPicPr>
              <p:blipFill>
                <a:blip r:embed="rId9"/>
                <a:stretch>
                  <a:fillRect/>
                </a:stretch>
              </p:blipFill>
              <p:spPr>
                <a:xfrm>
                  <a:off x="3308864" y="2709957"/>
                  <a:ext cx="691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5FEC298-009F-E241-2A80-652EC6D2DF3D}"/>
                    </a:ext>
                  </a:extLst>
                </p14:cNvPr>
                <p14:cNvContentPartPr/>
                <p14:nvPr/>
              </p14:nvContentPartPr>
              <p14:xfrm>
                <a:off x="3353864" y="2959797"/>
                <a:ext cx="105120" cy="144360"/>
              </p14:xfrm>
            </p:contentPart>
          </mc:Choice>
          <mc:Fallback xmlns="">
            <p:pic>
              <p:nvPicPr>
                <p:cNvPr id="10" name="Ink 9">
                  <a:extLst>
                    <a:ext uri="{FF2B5EF4-FFF2-40B4-BE49-F238E27FC236}">
                      <a16:creationId xmlns:a16="http://schemas.microsoft.com/office/drawing/2014/main" id="{55FEC298-009F-E241-2A80-652EC6D2DF3D}"/>
                    </a:ext>
                  </a:extLst>
                </p:cNvPr>
                <p:cNvPicPr/>
                <p:nvPr/>
              </p:nvPicPr>
              <p:blipFill>
                <a:blip r:embed="rId11"/>
                <a:stretch>
                  <a:fillRect/>
                </a:stretch>
              </p:blipFill>
              <p:spPr>
                <a:xfrm>
                  <a:off x="3344864" y="2951157"/>
                  <a:ext cx="1227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E53B8EFA-D752-B4A5-6BED-4FD0D3E969E8}"/>
                    </a:ext>
                  </a:extLst>
                </p14:cNvPr>
                <p14:cNvContentPartPr/>
                <p14:nvPr/>
              </p14:nvContentPartPr>
              <p14:xfrm>
                <a:off x="3633584" y="2817957"/>
                <a:ext cx="6480" cy="9720"/>
              </p14:xfrm>
            </p:contentPart>
          </mc:Choice>
          <mc:Fallback xmlns="">
            <p:pic>
              <p:nvPicPr>
                <p:cNvPr id="11" name="Ink 10">
                  <a:extLst>
                    <a:ext uri="{FF2B5EF4-FFF2-40B4-BE49-F238E27FC236}">
                      <a16:creationId xmlns:a16="http://schemas.microsoft.com/office/drawing/2014/main" id="{E53B8EFA-D752-B4A5-6BED-4FD0D3E969E8}"/>
                    </a:ext>
                  </a:extLst>
                </p:cNvPr>
                <p:cNvPicPr/>
                <p:nvPr/>
              </p:nvPicPr>
              <p:blipFill>
                <a:blip r:embed="rId13"/>
                <a:stretch>
                  <a:fillRect/>
                </a:stretch>
              </p:blipFill>
              <p:spPr>
                <a:xfrm>
                  <a:off x="3624584" y="2808957"/>
                  <a:ext cx="241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513055B-88E3-CC18-91AB-C3CB2FAAB5DB}"/>
                    </a:ext>
                  </a:extLst>
                </p14:cNvPr>
                <p14:cNvContentPartPr/>
                <p14:nvPr/>
              </p14:nvContentPartPr>
              <p14:xfrm>
                <a:off x="3544664" y="2941437"/>
                <a:ext cx="46800" cy="138240"/>
              </p14:xfrm>
            </p:contentPart>
          </mc:Choice>
          <mc:Fallback xmlns="">
            <p:pic>
              <p:nvPicPr>
                <p:cNvPr id="12" name="Ink 11">
                  <a:extLst>
                    <a:ext uri="{FF2B5EF4-FFF2-40B4-BE49-F238E27FC236}">
                      <a16:creationId xmlns:a16="http://schemas.microsoft.com/office/drawing/2014/main" id="{A513055B-88E3-CC18-91AB-C3CB2FAAB5DB}"/>
                    </a:ext>
                  </a:extLst>
                </p:cNvPr>
                <p:cNvPicPr/>
                <p:nvPr/>
              </p:nvPicPr>
              <p:blipFill>
                <a:blip r:embed="rId15"/>
                <a:stretch>
                  <a:fillRect/>
                </a:stretch>
              </p:blipFill>
              <p:spPr>
                <a:xfrm>
                  <a:off x="3536024" y="2932797"/>
                  <a:ext cx="644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C3118FF8-865C-4A46-39B1-F0959891E014}"/>
                    </a:ext>
                  </a:extLst>
                </p14:cNvPr>
                <p14:cNvContentPartPr/>
                <p14:nvPr/>
              </p14:nvContentPartPr>
              <p14:xfrm>
                <a:off x="3633584" y="2995437"/>
                <a:ext cx="233280" cy="65520"/>
              </p14:xfrm>
            </p:contentPart>
          </mc:Choice>
          <mc:Fallback xmlns="">
            <p:pic>
              <p:nvPicPr>
                <p:cNvPr id="13" name="Ink 12">
                  <a:extLst>
                    <a:ext uri="{FF2B5EF4-FFF2-40B4-BE49-F238E27FC236}">
                      <a16:creationId xmlns:a16="http://schemas.microsoft.com/office/drawing/2014/main" id="{C3118FF8-865C-4A46-39B1-F0959891E014}"/>
                    </a:ext>
                  </a:extLst>
                </p:cNvPr>
                <p:cNvPicPr/>
                <p:nvPr/>
              </p:nvPicPr>
              <p:blipFill>
                <a:blip r:embed="rId17"/>
                <a:stretch>
                  <a:fillRect/>
                </a:stretch>
              </p:blipFill>
              <p:spPr>
                <a:xfrm>
                  <a:off x="3624584" y="2986797"/>
                  <a:ext cx="2509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C17B635-32EF-66BC-3F77-60EE27D2A206}"/>
                    </a:ext>
                  </a:extLst>
                </p14:cNvPr>
                <p14:cNvContentPartPr/>
                <p14:nvPr/>
              </p14:nvContentPartPr>
              <p14:xfrm>
                <a:off x="3689384" y="2955837"/>
                <a:ext cx="432000" cy="642960"/>
              </p14:xfrm>
            </p:contentPart>
          </mc:Choice>
          <mc:Fallback xmlns="">
            <p:pic>
              <p:nvPicPr>
                <p:cNvPr id="14" name="Ink 13">
                  <a:extLst>
                    <a:ext uri="{FF2B5EF4-FFF2-40B4-BE49-F238E27FC236}">
                      <a16:creationId xmlns:a16="http://schemas.microsoft.com/office/drawing/2014/main" id="{2C17B635-32EF-66BC-3F77-60EE27D2A206}"/>
                    </a:ext>
                  </a:extLst>
                </p:cNvPr>
                <p:cNvPicPr/>
                <p:nvPr/>
              </p:nvPicPr>
              <p:blipFill>
                <a:blip r:embed="rId19"/>
                <a:stretch>
                  <a:fillRect/>
                </a:stretch>
              </p:blipFill>
              <p:spPr>
                <a:xfrm>
                  <a:off x="3680384" y="2946837"/>
                  <a:ext cx="449640" cy="660600"/>
                </a:xfrm>
                <a:prstGeom prst="rect">
                  <a:avLst/>
                </a:prstGeom>
              </p:spPr>
            </p:pic>
          </mc:Fallback>
        </mc:AlternateContent>
      </p:grpSp>
      <p:grpSp>
        <p:nvGrpSpPr>
          <p:cNvPr id="20" name="Group 19">
            <a:extLst>
              <a:ext uri="{FF2B5EF4-FFF2-40B4-BE49-F238E27FC236}">
                <a16:creationId xmlns:a16="http://schemas.microsoft.com/office/drawing/2014/main" id="{4A51E0CF-D781-E3CB-209C-22BEE1AE4DB3}"/>
              </a:ext>
            </a:extLst>
          </p:cNvPr>
          <p:cNvGrpSpPr/>
          <p:nvPr/>
        </p:nvGrpSpPr>
        <p:grpSpPr>
          <a:xfrm>
            <a:off x="3154537" y="4076280"/>
            <a:ext cx="761400" cy="749160"/>
            <a:chOff x="3202664" y="3532917"/>
            <a:chExt cx="761400" cy="74916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DD9A2D73-D984-9344-BACF-478980A20370}"/>
                    </a:ext>
                  </a:extLst>
                </p14:cNvPr>
                <p14:cNvContentPartPr/>
                <p14:nvPr/>
              </p14:nvContentPartPr>
              <p14:xfrm>
                <a:off x="3202664" y="3532917"/>
                <a:ext cx="757080" cy="749160"/>
              </p14:xfrm>
            </p:contentPart>
          </mc:Choice>
          <mc:Fallback xmlns="">
            <p:pic>
              <p:nvPicPr>
                <p:cNvPr id="17" name="Ink 16">
                  <a:extLst>
                    <a:ext uri="{FF2B5EF4-FFF2-40B4-BE49-F238E27FC236}">
                      <a16:creationId xmlns:a16="http://schemas.microsoft.com/office/drawing/2014/main" id="{DD9A2D73-D984-9344-BACF-478980A20370}"/>
                    </a:ext>
                  </a:extLst>
                </p:cNvPr>
                <p:cNvPicPr/>
                <p:nvPr/>
              </p:nvPicPr>
              <p:blipFill>
                <a:blip r:embed="rId21"/>
                <a:stretch>
                  <a:fillRect/>
                </a:stretch>
              </p:blipFill>
              <p:spPr>
                <a:xfrm>
                  <a:off x="3194024" y="3523917"/>
                  <a:ext cx="77472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FE5310C-BF12-758D-80C0-F5D312699D74}"/>
                    </a:ext>
                  </a:extLst>
                </p14:cNvPr>
                <p14:cNvContentPartPr/>
                <p14:nvPr/>
              </p14:nvContentPartPr>
              <p14:xfrm>
                <a:off x="3699464" y="4204677"/>
                <a:ext cx="264600" cy="20160"/>
              </p14:xfrm>
            </p:contentPart>
          </mc:Choice>
          <mc:Fallback xmlns="">
            <p:pic>
              <p:nvPicPr>
                <p:cNvPr id="18" name="Ink 17">
                  <a:extLst>
                    <a:ext uri="{FF2B5EF4-FFF2-40B4-BE49-F238E27FC236}">
                      <a16:creationId xmlns:a16="http://schemas.microsoft.com/office/drawing/2014/main" id="{5FE5310C-BF12-758D-80C0-F5D312699D74}"/>
                    </a:ext>
                  </a:extLst>
                </p:cNvPr>
                <p:cNvPicPr/>
                <p:nvPr/>
              </p:nvPicPr>
              <p:blipFill>
                <a:blip r:embed="rId23"/>
                <a:stretch>
                  <a:fillRect/>
                </a:stretch>
              </p:blipFill>
              <p:spPr>
                <a:xfrm>
                  <a:off x="3690824" y="4196037"/>
                  <a:ext cx="2822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A51FE4C8-0930-CA58-C8A2-1B5FAEB2A2DD}"/>
                    </a:ext>
                  </a:extLst>
                </p14:cNvPr>
                <p14:cNvContentPartPr/>
                <p14:nvPr/>
              </p14:nvContentPartPr>
              <p14:xfrm>
                <a:off x="3874064" y="4103157"/>
                <a:ext cx="81360" cy="87840"/>
              </p14:xfrm>
            </p:contentPart>
          </mc:Choice>
          <mc:Fallback xmlns="">
            <p:pic>
              <p:nvPicPr>
                <p:cNvPr id="19" name="Ink 18">
                  <a:extLst>
                    <a:ext uri="{FF2B5EF4-FFF2-40B4-BE49-F238E27FC236}">
                      <a16:creationId xmlns:a16="http://schemas.microsoft.com/office/drawing/2014/main" id="{A51FE4C8-0930-CA58-C8A2-1B5FAEB2A2DD}"/>
                    </a:ext>
                  </a:extLst>
                </p:cNvPr>
                <p:cNvPicPr/>
                <p:nvPr/>
              </p:nvPicPr>
              <p:blipFill>
                <a:blip r:embed="rId25"/>
                <a:stretch>
                  <a:fillRect/>
                </a:stretch>
              </p:blipFill>
              <p:spPr>
                <a:xfrm>
                  <a:off x="3865064" y="4094517"/>
                  <a:ext cx="99000" cy="105480"/>
                </a:xfrm>
                <a:prstGeom prst="rect">
                  <a:avLst/>
                </a:prstGeom>
              </p:spPr>
            </p:pic>
          </mc:Fallback>
        </mc:AlternateContent>
      </p:grpSp>
      <p:grpSp>
        <p:nvGrpSpPr>
          <p:cNvPr id="55" name="Group 54">
            <a:extLst>
              <a:ext uri="{FF2B5EF4-FFF2-40B4-BE49-F238E27FC236}">
                <a16:creationId xmlns:a16="http://schemas.microsoft.com/office/drawing/2014/main" id="{6DA589D6-2391-DBBD-AE22-8C3F31CDF08C}"/>
              </a:ext>
            </a:extLst>
          </p:cNvPr>
          <p:cNvGrpSpPr/>
          <p:nvPr/>
        </p:nvGrpSpPr>
        <p:grpSpPr>
          <a:xfrm>
            <a:off x="4205017" y="3429000"/>
            <a:ext cx="5071320" cy="1834200"/>
            <a:chOff x="4253144" y="2885637"/>
            <a:chExt cx="5071320" cy="183420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F35CB20-2C25-CA12-B7D6-FD17BEC9B245}"/>
                    </a:ext>
                  </a:extLst>
                </p14:cNvPr>
                <p14:cNvContentPartPr/>
                <p14:nvPr/>
              </p14:nvContentPartPr>
              <p14:xfrm>
                <a:off x="4253144" y="4143837"/>
                <a:ext cx="219240" cy="303120"/>
              </p14:xfrm>
            </p:contentPart>
          </mc:Choice>
          <mc:Fallback xmlns="">
            <p:pic>
              <p:nvPicPr>
                <p:cNvPr id="21" name="Ink 20">
                  <a:extLst>
                    <a:ext uri="{FF2B5EF4-FFF2-40B4-BE49-F238E27FC236}">
                      <a16:creationId xmlns:a16="http://schemas.microsoft.com/office/drawing/2014/main" id="{9F35CB20-2C25-CA12-B7D6-FD17BEC9B245}"/>
                    </a:ext>
                  </a:extLst>
                </p:cNvPr>
                <p:cNvPicPr/>
                <p:nvPr/>
              </p:nvPicPr>
              <p:blipFill>
                <a:blip r:embed="rId27"/>
                <a:stretch>
                  <a:fillRect/>
                </a:stretch>
              </p:blipFill>
              <p:spPr>
                <a:xfrm>
                  <a:off x="4244144" y="4134837"/>
                  <a:ext cx="2368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C0E17AD7-6FF2-66CF-92E6-F5AC1CECD63D}"/>
                    </a:ext>
                  </a:extLst>
                </p14:cNvPr>
                <p14:cNvContentPartPr/>
                <p14:nvPr/>
              </p14:nvContentPartPr>
              <p14:xfrm>
                <a:off x="4589384" y="4163997"/>
                <a:ext cx="14760" cy="225720"/>
              </p14:xfrm>
            </p:contentPart>
          </mc:Choice>
          <mc:Fallback xmlns="">
            <p:pic>
              <p:nvPicPr>
                <p:cNvPr id="22" name="Ink 21">
                  <a:extLst>
                    <a:ext uri="{FF2B5EF4-FFF2-40B4-BE49-F238E27FC236}">
                      <a16:creationId xmlns:a16="http://schemas.microsoft.com/office/drawing/2014/main" id="{C0E17AD7-6FF2-66CF-92E6-F5AC1CECD63D}"/>
                    </a:ext>
                  </a:extLst>
                </p:cNvPr>
                <p:cNvPicPr/>
                <p:nvPr/>
              </p:nvPicPr>
              <p:blipFill>
                <a:blip r:embed="rId29"/>
                <a:stretch>
                  <a:fillRect/>
                </a:stretch>
              </p:blipFill>
              <p:spPr>
                <a:xfrm>
                  <a:off x="4580744" y="4154997"/>
                  <a:ext cx="324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D73E5817-9432-91AF-F02F-6337919B634E}"/>
                    </a:ext>
                  </a:extLst>
                </p14:cNvPr>
                <p14:cNvContentPartPr/>
                <p14:nvPr/>
              </p14:nvContentPartPr>
              <p14:xfrm>
                <a:off x="4601624" y="4120797"/>
                <a:ext cx="155520" cy="217440"/>
              </p14:xfrm>
            </p:contentPart>
          </mc:Choice>
          <mc:Fallback xmlns="">
            <p:pic>
              <p:nvPicPr>
                <p:cNvPr id="23" name="Ink 22">
                  <a:extLst>
                    <a:ext uri="{FF2B5EF4-FFF2-40B4-BE49-F238E27FC236}">
                      <a16:creationId xmlns:a16="http://schemas.microsoft.com/office/drawing/2014/main" id="{D73E5817-9432-91AF-F02F-6337919B634E}"/>
                    </a:ext>
                  </a:extLst>
                </p:cNvPr>
                <p:cNvPicPr/>
                <p:nvPr/>
              </p:nvPicPr>
              <p:blipFill>
                <a:blip r:embed="rId31"/>
                <a:stretch>
                  <a:fillRect/>
                </a:stretch>
              </p:blipFill>
              <p:spPr>
                <a:xfrm>
                  <a:off x="4592984" y="4112157"/>
                  <a:ext cx="1731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183D2C2F-A550-2CEC-176E-234CF2594E92}"/>
                    </a:ext>
                  </a:extLst>
                </p14:cNvPr>
                <p14:cNvContentPartPr/>
                <p14:nvPr/>
              </p14:nvContentPartPr>
              <p14:xfrm>
                <a:off x="4830584" y="4168677"/>
                <a:ext cx="394200" cy="154440"/>
              </p14:xfrm>
            </p:contentPart>
          </mc:Choice>
          <mc:Fallback xmlns="">
            <p:pic>
              <p:nvPicPr>
                <p:cNvPr id="24" name="Ink 23">
                  <a:extLst>
                    <a:ext uri="{FF2B5EF4-FFF2-40B4-BE49-F238E27FC236}">
                      <a16:creationId xmlns:a16="http://schemas.microsoft.com/office/drawing/2014/main" id="{183D2C2F-A550-2CEC-176E-234CF2594E92}"/>
                    </a:ext>
                  </a:extLst>
                </p:cNvPr>
                <p:cNvPicPr/>
                <p:nvPr/>
              </p:nvPicPr>
              <p:blipFill>
                <a:blip r:embed="rId33"/>
                <a:stretch>
                  <a:fillRect/>
                </a:stretch>
              </p:blipFill>
              <p:spPr>
                <a:xfrm>
                  <a:off x="4821584" y="4160037"/>
                  <a:ext cx="411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F66A6D83-DCF4-402E-205A-3EC1F237759F}"/>
                    </a:ext>
                  </a:extLst>
                </p14:cNvPr>
                <p14:cNvContentPartPr/>
                <p14:nvPr/>
              </p14:nvContentPartPr>
              <p14:xfrm>
                <a:off x="4529624" y="2885637"/>
                <a:ext cx="3634560" cy="1153440"/>
              </p14:xfrm>
            </p:contentPart>
          </mc:Choice>
          <mc:Fallback xmlns="">
            <p:pic>
              <p:nvPicPr>
                <p:cNvPr id="26" name="Ink 25">
                  <a:extLst>
                    <a:ext uri="{FF2B5EF4-FFF2-40B4-BE49-F238E27FC236}">
                      <a16:creationId xmlns:a16="http://schemas.microsoft.com/office/drawing/2014/main" id="{F66A6D83-DCF4-402E-205A-3EC1F237759F}"/>
                    </a:ext>
                  </a:extLst>
                </p:cNvPr>
                <p:cNvPicPr/>
                <p:nvPr/>
              </p:nvPicPr>
              <p:blipFill>
                <a:blip r:embed="rId35"/>
                <a:stretch>
                  <a:fillRect/>
                </a:stretch>
              </p:blipFill>
              <p:spPr>
                <a:xfrm>
                  <a:off x="4520984" y="2876997"/>
                  <a:ext cx="3652200" cy="117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29783E21-B4C8-69BB-F286-4297C5C8D15D}"/>
                    </a:ext>
                  </a:extLst>
                </p14:cNvPr>
                <p14:cNvContentPartPr/>
                <p14:nvPr/>
              </p14:nvContentPartPr>
              <p14:xfrm>
                <a:off x="7934504" y="4006317"/>
                <a:ext cx="192240" cy="48240"/>
              </p14:xfrm>
            </p:contentPart>
          </mc:Choice>
          <mc:Fallback xmlns="">
            <p:pic>
              <p:nvPicPr>
                <p:cNvPr id="27" name="Ink 26">
                  <a:extLst>
                    <a:ext uri="{FF2B5EF4-FFF2-40B4-BE49-F238E27FC236}">
                      <a16:creationId xmlns:a16="http://schemas.microsoft.com/office/drawing/2014/main" id="{29783E21-B4C8-69BB-F286-4297C5C8D15D}"/>
                    </a:ext>
                  </a:extLst>
                </p:cNvPr>
                <p:cNvPicPr/>
                <p:nvPr/>
              </p:nvPicPr>
              <p:blipFill>
                <a:blip r:embed="rId37"/>
                <a:stretch>
                  <a:fillRect/>
                </a:stretch>
              </p:blipFill>
              <p:spPr>
                <a:xfrm>
                  <a:off x="7925864" y="3997317"/>
                  <a:ext cx="2098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A6106784-9B15-AE5B-D1A7-A0A9D4C1B8D9}"/>
                    </a:ext>
                  </a:extLst>
                </p14:cNvPr>
                <p14:cNvContentPartPr/>
                <p14:nvPr/>
              </p14:nvContentPartPr>
              <p14:xfrm>
                <a:off x="8019104" y="3933597"/>
                <a:ext cx="193680" cy="88920"/>
              </p14:xfrm>
            </p:contentPart>
          </mc:Choice>
          <mc:Fallback xmlns="">
            <p:pic>
              <p:nvPicPr>
                <p:cNvPr id="28" name="Ink 27">
                  <a:extLst>
                    <a:ext uri="{FF2B5EF4-FFF2-40B4-BE49-F238E27FC236}">
                      <a16:creationId xmlns:a16="http://schemas.microsoft.com/office/drawing/2014/main" id="{A6106784-9B15-AE5B-D1A7-A0A9D4C1B8D9}"/>
                    </a:ext>
                  </a:extLst>
                </p:cNvPr>
                <p:cNvPicPr/>
                <p:nvPr/>
              </p:nvPicPr>
              <p:blipFill>
                <a:blip r:embed="rId39"/>
                <a:stretch>
                  <a:fillRect/>
                </a:stretch>
              </p:blipFill>
              <p:spPr>
                <a:xfrm>
                  <a:off x="8010104" y="3924957"/>
                  <a:ext cx="2113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E6D9CED4-528A-5029-560A-5966B501088D}"/>
                    </a:ext>
                  </a:extLst>
                </p14:cNvPr>
                <p14:cNvContentPartPr/>
                <p14:nvPr/>
              </p14:nvContentPartPr>
              <p14:xfrm>
                <a:off x="7826864" y="4209357"/>
                <a:ext cx="45720" cy="188280"/>
              </p14:xfrm>
            </p:contentPart>
          </mc:Choice>
          <mc:Fallback xmlns="">
            <p:pic>
              <p:nvPicPr>
                <p:cNvPr id="29" name="Ink 28">
                  <a:extLst>
                    <a:ext uri="{FF2B5EF4-FFF2-40B4-BE49-F238E27FC236}">
                      <a16:creationId xmlns:a16="http://schemas.microsoft.com/office/drawing/2014/main" id="{E6D9CED4-528A-5029-560A-5966B501088D}"/>
                    </a:ext>
                  </a:extLst>
                </p:cNvPr>
                <p:cNvPicPr/>
                <p:nvPr/>
              </p:nvPicPr>
              <p:blipFill>
                <a:blip r:embed="rId41"/>
                <a:stretch>
                  <a:fillRect/>
                </a:stretch>
              </p:blipFill>
              <p:spPr>
                <a:xfrm>
                  <a:off x="7818224" y="4200717"/>
                  <a:ext cx="63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475447CF-CD3F-618D-86DD-D6487A6CFE90}"/>
                    </a:ext>
                  </a:extLst>
                </p14:cNvPr>
                <p14:cNvContentPartPr/>
                <p14:nvPr/>
              </p14:nvContentPartPr>
              <p14:xfrm>
                <a:off x="7905344" y="4154637"/>
                <a:ext cx="153000" cy="235800"/>
              </p14:xfrm>
            </p:contentPart>
          </mc:Choice>
          <mc:Fallback xmlns="">
            <p:pic>
              <p:nvPicPr>
                <p:cNvPr id="30" name="Ink 29">
                  <a:extLst>
                    <a:ext uri="{FF2B5EF4-FFF2-40B4-BE49-F238E27FC236}">
                      <a16:creationId xmlns:a16="http://schemas.microsoft.com/office/drawing/2014/main" id="{475447CF-CD3F-618D-86DD-D6487A6CFE90}"/>
                    </a:ext>
                  </a:extLst>
                </p:cNvPr>
                <p:cNvPicPr/>
                <p:nvPr/>
              </p:nvPicPr>
              <p:blipFill>
                <a:blip r:embed="rId43"/>
                <a:stretch>
                  <a:fillRect/>
                </a:stretch>
              </p:blipFill>
              <p:spPr>
                <a:xfrm>
                  <a:off x="7896344" y="4145997"/>
                  <a:ext cx="1706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17375201-C21C-9F73-0070-6D76FC70984B}"/>
                    </a:ext>
                  </a:extLst>
                </p14:cNvPr>
                <p14:cNvContentPartPr/>
                <p14:nvPr/>
              </p14:nvContentPartPr>
              <p14:xfrm>
                <a:off x="8133224" y="4290717"/>
                <a:ext cx="65520" cy="100080"/>
              </p14:xfrm>
            </p:contentPart>
          </mc:Choice>
          <mc:Fallback xmlns="">
            <p:pic>
              <p:nvPicPr>
                <p:cNvPr id="31" name="Ink 30">
                  <a:extLst>
                    <a:ext uri="{FF2B5EF4-FFF2-40B4-BE49-F238E27FC236}">
                      <a16:creationId xmlns:a16="http://schemas.microsoft.com/office/drawing/2014/main" id="{17375201-C21C-9F73-0070-6D76FC70984B}"/>
                    </a:ext>
                  </a:extLst>
                </p:cNvPr>
                <p:cNvPicPr/>
                <p:nvPr/>
              </p:nvPicPr>
              <p:blipFill>
                <a:blip r:embed="rId45"/>
                <a:stretch>
                  <a:fillRect/>
                </a:stretch>
              </p:blipFill>
              <p:spPr>
                <a:xfrm>
                  <a:off x="8124224" y="4281717"/>
                  <a:ext cx="831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B7B5F9E2-D890-7059-15CC-1534201C583E}"/>
                    </a:ext>
                  </a:extLst>
                </p14:cNvPr>
                <p14:cNvContentPartPr/>
                <p14:nvPr/>
              </p14:nvContentPartPr>
              <p14:xfrm>
                <a:off x="8256704" y="4233837"/>
                <a:ext cx="170640" cy="109440"/>
              </p14:xfrm>
            </p:contentPart>
          </mc:Choice>
          <mc:Fallback xmlns="">
            <p:pic>
              <p:nvPicPr>
                <p:cNvPr id="46" name="Ink 45">
                  <a:extLst>
                    <a:ext uri="{FF2B5EF4-FFF2-40B4-BE49-F238E27FC236}">
                      <a16:creationId xmlns:a16="http://schemas.microsoft.com/office/drawing/2014/main" id="{B7B5F9E2-D890-7059-15CC-1534201C583E}"/>
                    </a:ext>
                  </a:extLst>
                </p:cNvPr>
                <p:cNvPicPr/>
                <p:nvPr/>
              </p:nvPicPr>
              <p:blipFill>
                <a:blip r:embed="rId47"/>
                <a:stretch>
                  <a:fillRect/>
                </a:stretch>
              </p:blipFill>
              <p:spPr>
                <a:xfrm>
                  <a:off x="8247704" y="4224837"/>
                  <a:ext cx="1882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5FA30A38-3597-6F06-B27B-0200FA8CD9DA}"/>
                    </a:ext>
                  </a:extLst>
                </p14:cNvPr>
                <p14:cNvContentPartPr/>
                <p14:nvPr/>
              </p14:nvContentPartPr>
              <p14:xfrm>
                <a:off x="8476304" y="4162917"/>
                <a:ext cx="69840" cy="30240"/>
              </p14:xfrm>
            </p:contentPart>
          </mc:Choice>
          <mc:Fallback xmlns="">
            <p:pic>
              <p:nvPicPr>
                <p:cNvPr id="47" name="Ink 46">
                  <a:extLst>
                    <a:ext uri="{FF2B5EF4-FFF2-40B4-BE49-F238E27FC236}">
                      <a16:creationId xmlns:a16="http://schemas.microsoft.com/office/drawing/2014/main" id="{5FA30A38-3597-6F06-B27B-0200FA8CD9DA}"/>
                    </a:ext>
                  </a:extLst>
                </p:cNvPr>
                <p:cNvPicPr/>
                <p:nvPr/>
              </p:nvPicPr>
              <p:blipFill>
                <a:blip r:embed="rId49"/>
                <a:stretch>
                  <a:fillRect/>
                </a:stretch>
              </p:blipFill>
              <p:spPr>
                <a:xfrm>
                  <a:off x="8467304" y="4153917"/>
                  <a:ext cx="874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ABFBB0C7-0A3A-ACEA-E086-C6078EA483E7}"/>
                    </a:ext>
                  </a:extLst>
                </p14:cNvPr>
                <p14:cNvContentPartPr/>
                <p14:nvPr/>
              </p14:nvContentPartPr>
              <p14:xfrm>
                <a:off x="8515184" y="4089837"/>
                <a:ext cx="9720" cy="234360"/>
              </p14:xfrm>
            </p:contentPart>
          </mc:Choice>
          <mc:Fallback xmlns="">
            <p:pic>
              <p:nvPicPr>
                <p:cNvPr id="48" name="Ink 47">
                  <a:extLst>
                    <a:ext uri="{FF2B5EF4-FFF2-40B4-BE49-F238E27FC236}">
                      <a16:creationId xmlns:a16="http://schemas.microsoft.com/office/drawing/2014/main" id="{ABFBB0C7-0A3A-ACEA-E086-C6078EA483E7}"/>
                    </a:ext>
                  </a:extLst>
                </p:cNvPr>
                <p:cNvPicPr/>
                <p:nvPr/>
              </p:nvPicPr>
              <p:blipFill>
                <a:blip r:embed="rId51"/>
                <a:stretch>
                  <a:fillRect/>
                </a:stretch>
              </p:blipFill>
              <p:spPr>
                <a:xfrm>
                  <a:off x="8506184" y="4081197"/>
                  <a:ext cx="27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226C01AF-E36B-587F-D57C-E2F22E31108B}"/>
                    </a:ext>
                  </a:extLst>
                </p14:cNvPr>
                <p14:cNvContentPartPr/>
                <p14:nvPr/>
              </p14:nvContentPartPr>
              <p14:xfrm>
                <a:off x="8598344" y="4198917"/>
                <a:ext cx="129960" cy="119880"/>
              </p14:xfrm>
            </p:contentPart>
          </mc:Choice>
          <mc:Fallback xmlns="">
            <p:pic>
              <p:nvPicPr>
                <p:cNvPr id="49" name="Ink 48">
                  <a:extLst>
                    <a:ext uri="{FF2B5EF4-FFF2-40B4-BE49-F238E27FC236}">
                      <a16:creationId xmlns:a16="http://schemas.microsoft.com/office/drawing/2014/main" id="{226C01AF-E36B-587F-D57C-E2F22E31108B}"/>
                    </a:ext>
                  </a:extLst>
                </p:cNvPr>
                <p:cNvPicPr/>
                <p:nvPr/>
              </p:nvPicPr>
              <p:blipFill>
                <a:blip r:embed="rId53"/>
                <a:stretch>
                  <a:fillRect/>
                </a:stretch>
              </p:blipFill>
              <p:spPr>
                <a:xfrm>
                  <a:off x="8589704" y="4190277"/>
                  <a:ext cx="1476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50DB7DBB-4154-36FD-29B0-160E247DA6BA}"/>
                    </a:ext>
                  </a:extLst>
                </p14:cNvPr>
                <p14:cNvContentPartPr/>
                <p14:nvPr/>
              </p14:nvContentPartPr>
              <p14:xfrm>
                <a:off x="8776904" y="3958437"/>
                <a:ext cx="28080" cy="382320"/>
              </p14:xfrm>
            </p:contentPart>
          </mc:Choice>
          <mc:Fallback xmlns="">
            <p:pic>
              <p:nvPicPr>
                <p:cNvPr id="50" name="Ink 49">
                  <a:extLst>
                    <a:ext uri="{FF2B5EF4-FFF2-40B4-BE49-F238E27FC236}">
                      <a16:creationId xmlns:a16="http://schemas.microsoft.com/office/drawing/2014/main" id="{50DB7DBB-4154-36FD-29B0-160E247DA6BA}"/>
                    </a:ext>
                  </a:extLst>
                </p:cNvPr>
                <p:cNvPicPr/>
                <p:nvPr/>
              </p:nvPicPr>
              <p:blipFill>
                <a:blip r:embed="rId55"/>
                <a:stretch>
                  <a:fillRect/>
                </a:stretch>
              </p:blipFill>
              <p:spPr>
                <a:xfrm>
                  <a:off x="8768264" y="3949437"/>
                  <a:ext cx="457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F825B00F-0AE0-5104-D036-86D3568C86F9}"/>
                    </a:ext>
                  </a:extLst>
                </p14:cNvPr>
                <p14:cNvContentPartPr/>
                <p14:nvPr/>
              </p14:nvContentPartPr>
              <p14:xfrm>
                <a:off x="8903264" y="4070037"/>
                <a:ext cx="3960" cy="2880"/>
              </p14:xfrm>
            </p:contentPart>
          </mc:Choice>
          <mc:Fallback xmlns="">
            <p:pic>
              <p:nvPicPr>
                <p:cNvPr id="51" name="Ink 50">
                  <a:extLst>
                    <a:ext uri="{FF2B5EF4-FFF2-40B4-BE49-F238E27FC236}">
                      <a16:creationId xmlns:a16="http://schemas.microsoft.com/office/drawing/2014/main" id="{F825B00F-0AE0-5104-D036-86D3568C86F9}"/>
                    </a:ext>
                  </a:extLst>
                </p:cNvPr>
                <p:cNvPicPr/>
                <p:nvPr/>
              </p:nvPicPr>
              <p:blipFill>
                <a:blip r:embed="rId57"/>
                <a:stretch>
                  <a:fillRect/>
                </a:stretch>
              </p:blipFill>
              <p:spPr>
                <a:xfrm>
                  <a:off x="8894264" y="4061397"/>
                  <a:ext cx="216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D732E3F1-47D1-06FF-DC12-47E44EF2FD0A}"/>
                    </a:ext>
                  </a:extLst>
                </p14:cNvPr>
                <p14:cNvContentPartPr/>
                <p14:nvPr/>
              </p14:nvContentPartPr>
              <p14:xfrm>
                <a:off x="8909384" y="4156797"/>
                <a:ext cx="19080" cy="126360"/>
              </p14:xfrm>
            </p:contentPart>
          </mc:Choice>
          <mc:Fallback xmlns="">
            <p:pic>
              <p:nvPicPr>
                <p:cNvPr id="52" name="Ink 51">
                  <a:extLst>
                    <a:ext uri="{FF2B5EF4-FFF2-40B4-BE49-F238E27FC236}">
                      <a16:creationId xmlns:a16="http://schemas.microsoft.com/office/drawing/2014/main" id="{D732E3F1-47D1-06FF-DC12-47E44EF2FD0A}"/>
                    </a:ext>
                  </a:extLst>
                </p:cNvPr>
                <p:cNvPicPr/>
                <p:nvPr/>
              </p:nvPicPr>
              <p:blipFill>
                <a:blip r:embed="rId59"/>
                <a:stretch>
                  <a:fillRect/>
                </a:stretch>
              </p:blipFill>
              <p:spPr>
                <a:xfrm>
                  <a:off x="8900384" y="4147797"/>
                  <a:ext cx="36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3" name="Ink 52">
                  <a:extLst>
                    <a:ext uri="{FF2B5EF4-FFF2-40B4-BE49-F238E27FC236}">
                      <a16:creationId xmlns:a16="http://schemas.microsoft.com/office/drawing/2014/main" id="{89AB1AC3-E37B-8E2B-C027-FFA51359CD7E}"/>
                    </a:ext>
                  </a:extLst>
                </p14:cNvPr>
                <p14:cNvContentPartPr/>
                <p14:nvPr/>
              </p14:nvContentPartPr>
              <p14:xfrm>
                <a:off x="8993264" y="4133757"/>
                <a:ext cx="59760" cy="41040"/>
              </p14:xfrm>
            </p:contentPart>
          </mc:Choice>
          <mc:Fallback xmlns="">
            <p:pic>
              <p:nvPicPr>
                <p:cNvPr id="53" name="Ink 52">
                  <a:extLst>
                    <a:ext uri="{FF2B5EF4-FFF2-40B4-BE49-F238E27FC236}">
                      <a16:creationId xmlns:a16="http://schemas.microsoft.com/office/drawing/2014/main" id="{89AB1AC3-E37B-8E2B-C027-FFA51359CD7E}"/>
                    </a:ext>
                  </a:extLst>
                </p:cNvPr>
                <p:cNvPicPr/>
                <p:nvPr/>
              </p:nvPicPr>
              <p:blipFill>
                <a:blip r:embed="rId61"/>
                <a:stretch>
                  <a:fillRect/>
                </a:stretch>
              </p:blipFill>
              <p:spPr>
                <a:xfrm>
                  <a:off x="8984624" y="4125117"/>
                  <a:ext cx="774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4" name="Ink 53">
                  <a:extLst>
                    <a:ext uri="{FF2B5EF4-FFF2-40B4-BE49-F238E27FC236}">
                      <a16:creationId xmlns:a16="http://schemas.microsoft.com/office/drawing/2014/main" id="{E09D19C3-FF45-793E-6AC8-FD7B7F6082B4}"/>
                    </a:ext>
                  </a:extLst>
                </p14:cNvPr>
                <p14:cNvContentPartPr/>
                <p14:nvPr/>
              </p14:nvContentPartPr>
              <p14:xfrm>
                <a:off x="8867984" y="4018197"/>
                <a:ext cx="456480" cy="701640"/>
              </p14:xfrm>
            </p:contentPart>
          </mc:Choice>
          <mc:Fallback xmlns="">
            <p:pic>
              <p:nvPicPr>
                <p:cNvPr id="54" name="Ink 53">
                  <a:extLst>
                    <a:ext uri="{FF2B5EF4-FFF2-40B4-BE49-F238E27FC236}">
                      <a16:creationId xmlns:a16="http://schemas.microsoft.com/office/drawing/2014/main" id="{E09D19C3-FF45-793E-6AC8-FD7B7F6082B4}"/>
                    </a:ext>
                  </a:extLst>
                </p:cNvPr>
                <p:cNvPicPr/>
                <p:nvPr/>
              </p:nvPicPr>
              <p:blipFill>
                <a:blip r:embed="rId63"/>
                <a:stretch>
                  <a:fillRect/>
                </a:stretch>
              </p:blipFill>
              <p:spPr>
                <a:xfrm>
                  <a:off x="8858984" y="4009557"/>
                  <a:ext cx="474120" cy="719280"/>
                </a:xfrm>
                <a:prstGeom prst="rect">
                  <a:avLst/>
                </a:prstGeom>
              </p:spPr>
            </p:pic>
          </mc:Fallback>
        </mc:AlternateContent>
      </p:grpSp>
      <p:grpSp>
        <p:nvGrpSpPr>
          <p:cNvPr id="61" name="Group 60">
            <a:extLst>
              <a:ext uri="{FF2B5EF4-FFF2-40B4-BE49-F238E27FC236}">
                <a16:creationId xmlns:a16="http://schemas.microsoft.com/office/drawing/2014/main" id="{CE72950C-5BB4-353D-A123-1BBD99102839}"/>
              </a:ext>
            </a:extLst>
          </p:cNvPr>
          <p:cNvGrpSpPr/>
          <p:nvPr/>
        </p:nvGrpSpPr>
        <p:grpSpPr>
          <a:xfrm>
            <a:off x="2959417" y="5102640"/>
            <a:ext cx="5253840" cy="1071720"/>
            <a:chOff x="3007544" y="4559277"/>
            <a:chExt cx="5253840" cy="1071720"/>
          </a:xfrm>
        </p:grpSpPr>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1468F114-35AF-E24E-C7B0-1C22DCC0D652}"/>
                    </a:ext>
                  </a:extLst>
                </p14:cNvPr>
                <p14:cNvContentPartPr/>
                <p14:nvPr/>
              </p14:nvContentPartPr>
              <p14:xfrm>
                <a:off x="3007544" y="4882197"/>
                <a:ext cx="762480" cy="676800"/>
              </p14:xfrm>
            </p:contentPart>
          </mc:Choice>
          <mc:Fallback xmlns="">
            <p:pic>
              <p:nvPicPr>
                <p:cNvPr id="56" name="Ink 55">
                  <a:extLst>
                    <a:ext uri="{FF2B5EF4-FFF2-40B4-BE49-F238E27FC236}">
                      <a16:creationId xmlns:a16="http://schemas.microsoft.com/office/drawing/2014/main" id="{1468F114-35AF-E24E-C7B0-1C22DCC0D652}"/>
                    </a:ext>
                  </a:extLst>
                </p:cNvPr>
                <p:cNvPicPr/>
                <p:nvPr/>
              </p:nvPicPr>
              <p:blipFill>
                <a:blip r:embed="rId65"/>
                <a:stretch>
                  <a:fillRect/>
                </a:stretch>
              </p:blipFill>
              <p:spPr>
                <a:xfrm>
                  <a:off x="2998904" y="4873197"/>
                  <a:ext cx="78012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8260CEC7-8345-4041-8057-64287EAFCE62}"/>
                    </a:ext>
                  </a:extLst>
                </p14:cNvPr>
                <p14:cNvContentPartPr/>
                <p14:nvPr/>
              </p14:nvContentPartPr>
              <p14:xfrm>
                <a:off x="3765704" y="4587357"/>
                <a:ext cx="385200" cy="285480"/>
              </p14:xfrm>
            </p:contentPart>
          </mc:Choice>
          <mc:Fallback xmlns="">
            <p:pic>
              <p:nvPicPr>
                <p:cNvPr id="57" name="Ink 56">
                  <a:extLst>
                    <a:ext uri="{FF2B5EF4-FFF2-40B4-BE49-F238E27FC236}">
                      <a16:creationId xmlns:a16="http://schemas.microsoft.com/office/drawing/2014/main" id="{8260CEC7-8345-4041-8057-64287EAFCE62}"/>
                    </a:ext>
                  </a:extLst>
                </p:cNvPr>
                <p:cNvPicPr/>
                <p:nvPr/>
              </p:nvPicPr>
              <p:blipFill>
                <a:blip r:embed="rId67"/>
                <a:stretch>
                  <a:fillRect/>
                </a:stretch>
              </p:blipFill>
              <p:spPr>
                <a:xfrm>
                  <a:off x="3757064" y="4578357"/>
                  <a:ext cx="402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83668DCE-D86C-6BBC-372F-D67B0E75CC78}"/>
                    </a:ext>
                  </a:extLst>
                </p14:cNvPr>
                <p14:cNvContentPartPr/>
                <p14:nvPr/>
              </p14:nvContentPartPr>
              <p14:xfrm>
                <a:off x="4006184" y="4559277"/>
                <a:ext cx="181440" cy="113040"/>
              </p14:xfrm>
            </p:contentPart>
          </mc:Choice>
          <mc:Fallback xmlns="">
            <p:pic>
              <p:nvPicPr>
                <p:cNvPr id="58" name="Ink 57">
                  <a:extLst>
                    <a:ext uri="{FF2B5EF4-FFF2-40B4-BE49-F238E27FC236}">
                      <a16:creationId xmlns:a16="http://schemas.microsoft.com/office/drawing/2014/main" id="{83668DCE-D86C-6BBC-372F-D67B0E75CC78}"/>
                    </a:ext>
                  </a:extLst>
                </p:cNvPr>
                <p:cNvPicPr/>
                <p:nvPr/>
              </p:nvPicPr>
              <p:blipFill>
                <a:blip r:embed="rId69"/>
                <a:stretch>
                  <a:fillRect/>
                </a:stretch>
              </p:blipFill>
              <p:spPr>
                <a:xfrm>
                  <a:off x="3997544" y="4550637"/>
                  <a:ext cx="1990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 name="Ink 59">
                  <a:extLst>
                    <a:ext uri="{FF2B5EF4-FFF2-40B4-BE49-F238E27FC236}">
                      <a16:creationId xmlns:a16="http://schemas.microsoft.com/office/drawing/2014/main" id="{71253FAB-A616-4A23-F2ED-0B525AF81A2B}"/>
                    </a:ext>
                  </a:extLst>
                </p14:cNvPr>
                <p14:cNvContentPartPr/>
                <p14:nvPr/>
              </p14:nvContentPartPr>
              <p14:xfrm>
                <a:off x="3404624" y="4571157"/>
                <a:ext cx="4856760" cy="1059840"/>
              </p14:xfrm>
            </p:contentPart>
          </mc:Choice>
          <mc:Fallback xmlns="">
            <p:pic>
              <p:nvPicPr>
                <p:cNvPr id="60" name="Ink 59">
                  <a:extLst>
                    <a:ext uri="{FF2B5EF4-FFF2-40B4-BE49-F238E27FC236}">
                      <a16:creationId xmlns:a16="http://schemas.microsoft.com/office/drawing/2014/main" id="{71253FAB-A616-4A23-F2ED-0B525AF81A2B}"/>
                    </a:ext>
                  </a:extLst>
                </p:cNvPr>
                <p:cNvPicPr/>
                <p:nvPr/>
              </p:nvPicPr>
              <p:blipFill>
                <a:blip r:embed="rId71"/>
                <a:stretch>
                  <a:fillRect/>
                </a:stretch>
              </p:blipFill>
              <p:spPr>
                <a:xfrm>
                  <a:off x="3395984" y="4562157"/>
                  <a:ext cx="4874400" cy="1077480"/>
                </a:xfrm>
                <a:prstGeom prst="rect">
                  <a:avLst/>
                </a:prstGeom>
              </p:spPr>
            </p:pic>
          </mc:Fallback>
        </mc:AlternateContent>
      </p:grpSp>
      <p:grpSp>
        <p:nvGrpSpPr>
          <p:cNvPr id="73" name="Group 72">
            <a:extLst>
              <a:ext uri="{FF2B5EF4-FFF2-40B4-BE49-F238E27FC236}">
                <a16:creationId xmlns:a16="http://schemas.microsoft.com/office/drawing/2014/main" id="{E8B0249E-5088-935A-C4E2-03B6A43F2C4F}"/>
              </a:ext>
            </a:extLst>
          </p:cNvPr>
          <p:cNvGrpSpPr/>
          <p:nvPr/>
        </p:nvGrpSpPr>
        <p:grpSpPr>
          <a:xfrm>
            <a:off x="1764937" y="6306120"/>
            <a:ext cx="1223280" cy="381960"/>
            <a:chOff x="1813064" y="5762757"/>
            <a:chExt cx="1223280" cy="381960"/>
          </a:xfrm>
        </p:grpSpPr>
        <mc:AlternateContent xmlns:mc="http://schemas.openxmlformats.org/markup-compatibility/2006" xmlns:p14="http://schemas.microsoft.com/office/powerpoint/2010/main">
          <mc:Choice Requires="p14">
            <p:contentPart p14:bwMode="auto" r:id="rId72">
              <p14:nvContentPartPr>
                <p14:cNvPr id="62" name="Ink 61">
                  <a:extLst>
                    <a:ext uri="{FF2B5EF4-FFF2-40B4-BE49-F238E27FC236}">
                      <a16:creationId xmlns:a16="http://schemas.microsoft.com/office/drawing/2014/main" id="{59210EE1-3E36-D743-8FA9-472B6728AEB6}"/>
                    </a:ext>
                  </a:extLst>
                </p14:cNvPr>
                <p14:cNvContentPartPr/>
                <p14:nvPr/>
              </p14:nvContentPartPr>
              <p14:xfrm>
                <a:off x="1813064" y="5895237"/>
                <a:ext cx="258120" cy="249480"/>
              </p14:xfrm>
            </p:contentPart>
          </mc:Choice>
          <mc:Fallback xmlns="">
            <p:pic>
              <p:nvPicPr>
                <p:cNvPr id="62" name="Ink 61">
                  <a:extLst>
                    <a:ext uri="{FF2B5EF4-FFF2-40B4-BE49-F238E27FC236}">
                      <a16:creationId xmlns:a16="http://schemas.microsoft.com/office/drawing/2014/main" id="{59210EE1-3E36-D743-8FA9-472B6728AEB6}"/>
                    </a:ext>
                  </a:extLst>
                </p:cNvPr>
                <p:cNvPicPr/>
                <p:nvPr/>
              </p:nvPicPr>
              <p:blipFill>
                <a:blip r:embed="rId73"/>
                <a:stretch>
                  <a:fillRect/>
                </a:stretch>
              </p:blipFill>
              <p:spPr>
                <a:xfrm>
                  <a:off x="1804424" y="5886597"/>
                  <a:ext cx="2757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3" name="Ink 62">
                  <a:extLst>
                    <a:ext uri="{FF2B5EF4-FFF2-40B4-BE49-F238E27FC236}">
                      <a16:creationId xmlns:a16="http://schemas.microsoft.com/office/drawing/2014/main" id="{A7965F01-BC08-2280-3BDF-EEB149B24834}"/>
                    </a:ext>
                  </a:extLst>
                </p14:cNvPr>
                <p14:cNvContentPartPr/>
                <p14:nvPr/>
              </p14:nvContentPartPr>
              <p14:xfrm>
                <a:off x="2123384" y="5882637"/>
                <a:ext cx="128160" cy="25200"/>
              </p14:xfrm>
            </p:contentPart>
          </mc:Choice>
          <mc:Fallback xmlns="">
            <p:pic>
              <p:nvPicPr>
                <p:cNvPr id="63" name="Ink 62">
                  <a:extLst>
                    <a:ext uri="{FF2B5EF4-FFF2-40B4-BE49-F238E27FC236}">
                      <a16:creationId xmlns:a16="http://schemas.microsoft.com/office/drawing/2014/main" id="{A7965F01-BC08-2280-3BDF-EEB149B24834}"/>
                    </a:ext>
                  </a:extLst>
                </p:cNvPr>
                <p:cNvPicPr/>
                <p:nvPr/>
              </p:nvPicPr>
              <p:blipFill>
                <a:blip r:embed="rId75"/>
                <a:stretch>
                  <a:fillRect/>
                </a:stretch>
              </p:blipFill>
              <p:spPr>
                <a:xfrm>
                  <a:off x="2114744" y="5873637"/>
                  <a:ext cx="1458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4" name="Ink 63">
                  <a:extLst>
                    <a:ext uri="{FF2B5EF4-FFF2-40B4-BE49-F238E27FC236}">
                      <a16:creationId xmlns:a16="http://schemas.microsoft.com/office/drawing/2014/main" id="{88C2C3B9-85E7-52ED-E62B-37FFA515AB28}"/>
                    </a:ext>
                  </a:extLst>
                </p14:cNvPr>
                <p14:cNvContentPartPr/>
                <p14:nvPr/>
              </p14:nvContentPartPr>
              <p14:xfrm>
                <a:off x="2194304" y="5762757"/>
                <a:ext cx="91080" cy="357480"/>
              </p14:xfrm>
            </p:contentPart>
          </mc:Choice>
          <mc:Fallback xmlns="">
            <p:pic>
              <p:nvPicPr>
                <p:cNvPr id="64" name="Ink 63">
                  <a:extLst>
                    <a:ext uri="{FF2B5EF4-FFF2-40B4-BE49-F238E27FC236}">
                      <a16:creationId xmlns:a16="http://schemas.microsoft.com/office/drawing/2014/main" id="{88C2C3B9-85E7-52ED-E62B-37FFA515AB28}"/>
                    </a:ext>
                  </a:extLst>
                </p:cNvPr>
                <p:cNvPicPr/>
                <p:nvPr/>
              </p:nvPicPr>
              <p:blipFill>
                <a:blip r:embed="rId77"/>
                <a:stretch>
                  <a:fillRect/>
                </a:stretch>
              </p:blipFill>
              <p:spPr>
                <a:xfrm>
                  <a:off x="2185304" y="5754117"/>
                  <a:ext cx="10872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5" name="Ink 64">
                  <a:extLst>
                    <a:ext uri="{FF2B5EF4-FFF2-40B4-BE49-F238E27FC236}">
                      <a16:creationId xmlns:a16="http://schemas.microsoft.com/office/drawing/2014/main" id="{40DBF59D-CB24-CDB9-CD42-CA5085FCBBBF}"/>
                    </a:ext>
                  </a:extLst>
                </p14:cNvPr>
                <p14:cNvContentPartPr/>
                <p14:nvPr/>
              </p14:nvContentPartPr>
              <p14:xfrm>
                <a:off x="2345864" y="5797317"/>
                <a:ext cx="690480" cy="271080"/>
              </p14:xfrm>
            </p:contentPart>
          </mc:Choice>
          <mc:Fallback xmlns="">
            <p:pic>
              <p:nvPicPr>
                <p:cNvPr id="65" name="Ink 64">
                  <a:extLst>
                    <a:ext uri="{FF2B5EF4-FFF2-40B4-BE49-F238E27FC236}">
                      <a16:creationId xmlns:a16="http://schemas.microsoft.com/office/drawing/2014/main" id="{40DBF59D-CB24-CDB9-CD42-CA5085FCBBBF}"/>
                    </a:ext>
                  </a:extLst>
                </p:cNvPr>
                <p:cNvPicPr/>
                <p:nvPr/>
              </p:nvPicPr>
              <p:blipFill>
                <a:blip r:embed="rId79"/>
                <a:stretch>
                  <a:fillRect/>
                </a:stretch>
              </p:blipFill>
              <p:spPr>
                <a:xfrm>
                  <a:off x="2337224" y="5788317"/>
                  <a:ext cx="708120" cy="288720"/>
                </a:xfrm>
                <a:prstGeom prst="rect">
                  <a:avLst/>
                </a:prstGeom>
              </p:spPr>
            </p:pic>
          </mc:Fallback>
        </mc:AlternateContent>
      </p:grpSp>
      <p:grpSp>
        <p:nvGrpSpPr>
          <p:cNvPr id="72" name="Group 71">
            <a:extLst>
              <a:ext uri="{FF2B5EF4-FFF2-40B4-BE49-F238E27FC236}">
                <a16:creationId xmlns:a16="http://schemas.microsoft.com/office/drawing/2014/main" id="{4346C602-ABA6-6894-AEBA-B5FC72A385C9}"/>
              </a:ext>
            </a:extLst>
          </p:cNvPr>
          <p:cNvGrpSpPr/>
          <p:nvPr/>
        </p:nvGrpSpPr>
        <p:grpSpPr>
          <a:xfrm>
            <a:off x="3464857" y="6216120"/>
            <a:ext cx="780840" cy="391680"/>
            <a:chOff x="3512984" y="5672757"/>
            <a:chExt cx="780840" cy="391680"/>
          </a:xfrm>
        </p:grpSpPr>
        <mc:AlternateContent xmlns:mc="http://schemas.openxmlformats.org/markup-compatibility/2006" xmlns:p14="http://schemas.microsoft.com/office/powerpoint/2010/main">
          <mc:Choice Requires="p14">
            <p:contentPart p14:bwMode="auto" r:id="rId80">
              <p14:nvContentPartPr>
                <p14:cNvPr id="66" name="Ink 65">
                  <a:extLst>
                    <a:ext uri="{FF2B5EF4-FFF2-40B4-BE49-F238E27FC236}">
                      <a16:creationId xmlns:a16="http://schemas.microsoft.com/office/drawing/2014/main" id="{58537014-633B-8DDF-654A-C9BB2DD6B69F}"/>
                    </a:ext>
                  </a:extLst>
                </p14:cNvPr>
                <p14:cNvContentPartPr/>
                <p14:nvPr/>
              </p14:nvContentPartPr>
              <p14:xfrm>
                <a:off x="3512984" y="5912877"/>
                <a:ext cx="203400" cy="151560"/>
              </p14:xfrm>
            </p:contentPart>
          </mc:Choice>
          <mc:Fallback xmlns="">
            <p:pic>
              <p:nvPicPr>
                <p:cNvPr id="66" name="Ink 65">
                  <a:extLst>
                    <a:ext uri="{FF2B5EF4-FFF2-40B4-BE49-F238E27FC236}">
                      <a16:creationId xmlns:a16="http://schemas.microsoft.com/office/drawing/2014/main" id="{58537014-633B-8DDF-654A-C9BB2DD6B69F}"/>
                    </a:ext>
                  </a:extLst>
                </p:cNvPr>
                <p:cNvPicPr/>
                <p:nvPr/>
              </p:nvPicPr>
              <p:blipFill>
                <a:blip r:embed="rId81"/>
                <a:stretch>
                  <a:fillRect/>
                </a:stretch>
              </p:blipFill>
              <p:spPr>
                <a:xfrm>
                  <a:off x="3504344" y="5904237"/>
                  <a:ext cx="221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7" name="Ink 66">
                  <a:extLst>
                    <a:ext uri="{FF2B5EF4-FFF2-40B4-BE49-F238E27FC236}">
                      <a16:creationId xmlns:a16="http://schemas.microsoft.com/office/drawing/2014/main" id="{15807F0C-AE60-E384-A6D9-58A48AD3E575}"/>
                    </a:ext>
                  </a:extLst>
                </p14:cNvPr>
                <p14:cNvContentPartPr/>
                <p14:nvPr/>
              </p14:nvContentPartPr>
              <p14:xfrm>
                <a:off x="3771824" y="5717757"/>
                <a:ext cx="10080" cy="9360"/>
              </p14:xfrm>
            </p:contentPart>
          </mc:Choice>
          <mc:Fallback xmlns="">
            <p:pic>
              <p:nvPicPr>
                <p:cNvPr id="67" name="Ink 66">
                  <a:extLst>
                    <a:ext uri="{FF2B5EF4-FFF2-40B4-BE49-F238E27FC236}">
                      <a16:creationId xmlns:a16="http://schemas.microsoft.com/office/drawing/2014/main" id="{15807F0C-AE60-E384-A6D9-58A48AD3E575}"/>
                    </a:ext>
                  </a:extLst>
                </p:cNvPr>
                <p:cNvPicPr/>
                <p:nvPr/>
              </p:nvPicPr>
              <p:blipFill>
                <a:blip r:embed="rId83"/>
                <a:stretch>
                  <a:fillRect/>
                </a:stretch>
              </p:blipFill>
              <p:spPr>
                <a:xfrm>
                  <a:off x="3762824" y="5708757"/>
                  <a:ext cx="277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8" name="Ink 67">
                  <a:extLst>
                    <a:ext uri="{FF2B5EF4-FFF2-40B4-BE49-F238E27FC236}">
                      <a16:creationId xmlns:a16="http://schemas.microsoft.com/office/drawing/2014/main" id="{788D8515-700F-4746-EA82-7D6356447BF0}"/>
                    </a:ext>
                  </a:extLst>
                </p14:cNvPr>
                <p14:cNvContentPartPr/>
                <p14:nvPr/>
              </p14:nvContentPartPr>
              <p14:xfrm>
                <a:off x="3765704" y="5835117"/>
                <a:ext cx="63360" cy="201960"/>
              </p14:xfrm>
            </p:contentPart>
          </mc:Choice>
          <mc:Fallback xmlns="">
            <p:pic>
              <p:nvPicPr>
                <p:cNvPr id="68" name="Ink 67">
                  <a:extLst>
                    <a:ext uri="{FF2B5EF4-FFF2-40B4-BE49-F238E27FC236}">
                      <a16:creationId xmlns:a16="http://schemas.microsoft.com/office/drawing/2014/main" id="{788D8515-700F-4746-EA82-7D6356447BF0}"/>
                    </a:ext>
                  </a:extLst>
                </p:cNvPr>
                <p:cNvPicPr/>
                <p:nvPr/>
              </p:nvPicPr>
              <p:blipFill>
                <a:blip r:embed="rId85"/>
                <a:stretch>
                  <a:fillRect/>
                </a:stretch>
              </p:blipFill>
              <p:spPr>
                <a:xfrm>
                  <a:off x="3757064" y="5826477"/>
                  <a:ext cx="810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9" name="Ink 68">
                  <a:extLst>
                    <a:ext uri="{FF2B5EF4-FFF2-40B4-BE49-F238E27FC236}">
                      <a16:creationId xmlns:a16="http://schemas.microsoft.com/office/drawing/2014/main" id="{3C5F51FE-3BD5-3FDF-80A4-DC487F6AF511}"/>
                    </a:ext>
                  </a:extLst>
                </p14:cNvPr>
                <p14:cNvContentPartPr/>
                <p14:nvPr/>
              </p14:nvContentPartPr>
              <p14:xfrm>
                <a:off x="3952904" y="5913957"/>
                <a:ext cx="135360" cy="133920"/>
              </p14:xfrm>
            </p:contentPart>
          </mc:Choice>
          <mc:Fallback xmlns="">
            <p:pic>
              <p:nvPicPr>
                <p:cNvPr id="69" name="Ink 68">
                  <a:extLst>
                    <a:ext uri="{FF2B5EF4-FFF2-40B4-BE49-F238E27FC236}">
                      <a16:creationId xmlns:a16="http://schemas.microsoft.com/office/drawing/2014/main" id="{3C5F51FE-3BD5-3FDF-80A4-DC487F6AF511}"/>
                    </a:ext>
                  </a:extLst>
                </p:cNvPr>
                <p:cNvPicPr/>
                <p:nvPr/>
              </p:nvPicPr>
              <p:blipFill>
                <a:blip r:embed="rId87"/>
                <a:stretch>
                  <a:fillRect/>
                </a:stretch>
              </p:blipFill>
              <p:spPr>
                <a:xfrm>
                  <a:off x="3944264" y="5905317"/>
                  <a:ext cx="1530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0" name="Ink 69">
                  <a:extLst>
                    <a:ext uri="{FF2B5EF4-FFF2-40B4-BE49-F238E27FC236}">
                      <a16:creationId xmlns:a16="http://schemas.microsoft.com/office/drawing/2014/main" id="{F3B93C73-693A-0F1C-B3E4-9A3CFAF53ABF}"/>
                    </a:ext>
                  </a:extLst>
                </p14:cNvPr>
                <p14:cNvContentPartPr/>
                <p14:nvPr/>
              </p14:nvContentPartPr>
              <p14:xfrm>
                <a:off x="4102664" y="5672757"/>
                <a:ext cx="100440" cy="331920"/>
              </p14:xfrm>
            </p:contentPart>
          </mc:Choice>
          <mc:Fallback xmlns="">
            <p:pic>
              <p:nvPicPr>
                <p:cNvPr id="70" name="Ink 69">
                  <a:extLst>
                    <a:ext uri="{FF2B5EF4-FFF2-40B4-BE49-F238E27FC236}">
                      <a16:creationId xmlns:a16="http://schemas.microsoft.com/office/drawing/2014/main" id="{F3B93C73-693A-0F1C-B3E4-9A3CFAF53ABF}"/>
                    </a:ext>
                  </a:extLst>
                </p:cNvPr>
                <p:cNvPicPr/>
                <p:nvPr/>
              </p:nvPicPr>
              <p:blipFill>
                <a:blip r:embed="rId89"/>
                <a:stretch>
                  <a:fillRect/>
                </a:stretch>
              </p:blipFill>
              <p:spPr>
                <a:xfrm>
                  <a:off x="4093664" y="5663757"/>
                  <a:ext cx="11808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1" name="Ink 70">
                  <a:extLst>
                    <a:ext uri="{FF2B5EF4-FFF2-40B4-BE49-F238E27FC236}">
                      <a16:creationId xmlns:a16="http://schemas.microsoft.com/office/drawing/2014/main" id="{6A778FAA-A2E2-6F12-C20D-BD83FFB61B79}"/>
                    </a:ext>
                  </a:extLst>
                </p14:cNvPr>
                <p14:cNvContentPartPr/>
                <p14:nvPr/>
              </p14:nvContentPartPr>
              <p14:xfrm>
                <a:off x="4202744" y="5863917"/>
                <a:ext cx="91080" cy="136440"/>
              </p14:xfrm>
            </p:contentPart>
          </mc:Choice>
          <mc:Fallback xmlns="">
            <p:pic>
              <p:nvPicPr>
                <p:cNvPr id="71" name="Ink 70">
                  <a:extLst>
                    <a:ext uri="{FF2B5EF4-FFF2-40B4-BE49-F238E27FC236}">
                      <a16:creationId xmlns:a16="http://schemas.microsoft.com/office/drawing/2014/main" id="{6A778FAA-A2E2-6F12-C20D-BD83FFB61B79}"/>
                    </a:ext>
                  </a:extLst>
                </p:cNvPr>
                <p:cNvPicPr/>
                <p:nvPr/>
              </p:nvPicPr>
              <p:blipFill>
                <a:blip r:embed="rId91"/>
                <a:stretch>
                  <a:fillRect/>
                </a:stretch>
              </p:blipFill>
              <p:spPr>
                <a:xfrm>
                  <a:off x="4194104" y="5855277"/>
                  <a:ext cx="108720" cy="154080"/>
                </a:xfrm>
                <a:prstGeom prst="rect">
                  <a:avLst/>
                </a:prstGeom>
              </p:spPr>
            </p:pic>
          </mc:Fallback>
        </mc:AlternateContent>
      </p:grpSp>
      <p:grpSp>
        <p:nvGrpSpPr>
          <p:cNvPr id="82" name="Group 81">
            <a:extLst>
              <a:ext uri="{FF2B5EF4-FFF2-40B4-BE49-F238E27FC236}">
                <a16:creationId xmlns:a16="http://schemas.microsoft.com/office/drawing/2014/main" id="{E2EB9EAE-9894-53C1-C036-95FCA2DFB28B}"/>
              </a:ext>
            </a:extLst>
          </p:cNvPr>
          <p:cNvGrpSpPr/>
          <p:nvPr/>
        </p:nvGrpSpPr>
        <p:grpSpPr>
          <a:xfrm>
            <a:off x="4926817" y="6221160"/>
            <a:ext cx="1584360" cy="526680"/>
            <a:chOff x="4974944" y="5677797"/>
            <a:chExt cx="1584360" cy="526680"/>
          </a:xfrm>
        </p:grpSpPr>
        <mc:AlternateContent xmlns:mc="http://schemas.openxmlformats.org/markup-compatibility/2006" xmlns:p14="http://schemas.microsoft.com/office/powerpoint/2010/main">
          <mc:Choice Requires="p14">
            <p:contentPart p14:bwMode="auto" r:id="rId92">
              <p14:nvContentPartPr>
                <p14:cNvPr id="74" name="Ink 73">
                  <a:extLst>
                    <a:ext uri="{FF2B5EF4-FFF2-40B4-BE49-F238E27FC236}">
                      <a16:creationId xmlns:a16="http://schemas.microsoft.com/office/drawing/2014/main" id="{43C15CA2-0195-5D84-920E-45DEF822919D}"/>
                    </a:ext>
                  </a:extLst>
                </p14:cNvPr>
                <p14:cNvContentPartPr/>
                <p14:nvPr/>
              </p14:nvContentPartPr>
              <p14:xfrm>
                <a:off x="5106344" y="5677797"/>
                <a:ext cx="141120" cy="526680"/>
              </p14:xfrm>
            </p:contentPart>
          </mc:Choice>
          <mc:Fallback xmlns="">
            <p:pic>
              <p:nvPicPr>
                <p:cNvPr id="74" name="Ink 73">
                  <a:extLst>
                    <a:ext uri="{FF2B5EF4-FFF2-40B4-BE49-F238E27FC236}">
                      <a16:creationId xmlns:a16="http://schemas.microsoft.com/office/drawing/2014/main" id="{43C15CA2-0195-5D84-920E-45DEF822919D}"/>
                    </a:ext>
                  </a:extLst>
                </p:cNvPr>
                <p:cNvPicPr/>
                <p:nvPr/>
              </p:nvPicPr>
              <p:blipFill>
                <a:blip r:embed="rId93"/>
                <a:stretch>
                  <a:fillRect/>
                </a:stretch>
              </p:blipFill>
              <p:spPr>
                <a:xfrm>
                  <a:off x="5097704" y="5668797"/>
                  <a:ext cx="158760" cy="544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4BF8DBA1-CC4B-EF20-73D0-52931DF4E5D4}"/>
                    </a:ext>
                  </a:extLst>
                </p14:cNvPr>
                <p14:cNvContentPartPr/>
                <p14:nvPr/>
              </p14:nvContentPartPr>
              <p14:xfrm>
                <a:off x="4974944" y="5957877"/>
                <a:ext cx="115920" cy="57960"/>
              </p14:xfrm>
            </p:contentPart>
          </mc:Choice>
          <mc:Fallback xmlns="">
            <p:pic>
              <p:nvPicPr>
                <p:cNvPr id="75" name="Ink 74">
                  <a:extLst>
                    <a:ext uri="{FF2B5EF4-FFF2-40B4-BE49-F238E27FC236}">
                      <a16:creationId xmlns:a16="http://schemas.microsoft.com/office/drawing/2014/main" id="{4BF8DBA1-CC4B-EF20-73D0-52931DF4E5D4}"/>
                    </a:ext>
                  </a:extLst>
                </p:cNvPr>
                <p:cNvPicPr/>
                <p:nvPr/>
              </p:nvPicPr>
              <p:blipFill>
                <a:blip r:embed="rId95"/>
                <a:stretch>
                  <a:fillRect/>
                </a:stretch>
              </p:blipFill>
              <p:spPr>
                <a:xfrm>
                  <a:off x="4965944" y="5948877"/>
                  <a:ext cx="1335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6" name="Ink 75">
                  <a:extLst>
                    <a:ext uri="{FF2B5EF4-FFF2-40B4-BE49-F238E27FC236}">
                      <a16:creationId xmlns:a16="http://schemas.microsoft.com/office/drawing/2014/main" id="{201782CE-CDFD-D4B2-2E25-E49A001EB676}"/>
                    </a:ext>
                  </a:extLst>
                </p14:cNvPr>
                <p14:cNvContentPartPr/>
                <p14:nvPr/>
              </p14:nvContentPartPr>
              <p14:xfrm>
                <a:off x="5262224" y="5899197"/>
                <a:ext cx="420840" cy="134640"/>
              </p14:xfrm>
            </p:contentPart>
          </mc:Choice>
          <mc:Fallback xmlns="">
            <p:pic>
              <p:nvPicPr>
                <p:cNvPr id="76" name="Ink 75">
                  <a:extLst>
                    <a:ext uri="{FF2B5EF4-FFF2-40B4-BE49-F238E27FC236}">
                      <a16:creationId xmlns:a16="http://schemas.microsoft.com/office/drawing/2014/main" id="{201782CE-CDFD-D4B2-2E25-E49A001EB676}"/>
                    </a:ext>
                  </a:extLst>
                </p:cNvPr>
                <p:cNvPicPr/>
                <p:nvPr/>
              </p:nvPicPr>
              <p:blipFill>
                <a:blip r:embed="rId97"/>
                <a:stretch>
                  <a:fillRect/>
                </a:stretch>
              </p:blipFill>
              <p:spPr>
                <a:xfrm>
                  <a:off x="5253584" y="5890557"/>
                  <a:ext cx="4384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7" name="Ink 76">
                  <a:extLst>
                    <a:ext uri="{FF2B5EF4-FFF2-40B4-BE49-F238E27FC236}">
                      <a16:creationId xmlns:a16="http://schemas.microsoft.com/office/drawing/2014/main" id="{6CAC4733-496F-A530-F897-1C499708992F}"/>
                    </a:ext>
                  </a:extLst>
                </p14:cNvPr>
                <p14:cNvContentPartPr/>
                <p14:nvPr/>
              </p14:nvContentPartPr>
              <p14:xfrm>
                <a:off x="5696744" y="5848797"/>
                <a:ext cx="70200" cy="28800"/>
              </p14:xfrm>
            </p:contentPart>
          </mc:Choice>
          <mc:Fallback xmlns="">
            <p:pic>
              <p:nvPicPr>
                <p:cNvPr id="77" name="Ink 76">
                  <a:extLst>
                    <a:ext uri="{FF2B5EF4-FFF2-40B4-BE49-F238E27FC236}">
                      <a16:creationId xmlns:a16="http://schemas.microsoft.com/office/drawing/2014/main" id="{6CAC4733-496F-A530-F897-1C499708992F}"/>
                    </a:ext>
                  </a:extLst>
                </p:cNvPr>
                <p:cNvPicPr/>
                <p:nvPr/>
              </p:nvPicPr>
              <p:blipFill>
                <a:blip r:embed="rId99"/>
                <a:stretch>
                  <a:fillRect/>
                </a:stretch>
              </p:blipFill>
              <p:spPr>
                <a:xfrm>
                  <a:off x="5688104" y="5840157"/>
                  <a:ext cx="878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8" name="Ink 77">
                  <a:extLst>
                    <a:ext uri="{FF2B5EF4-FFF2-40B4-BE49-F238E27FC236}">
                      <a16:creationId xmlns:a16="http://schemas.microsoft.com/office/drawing/2014/main" id="{3AE399E9-8586-03EC-A0D7-AED6D8A5A612}"/>
                    </a:ext>
                  </a:extLst>
                </p14:cNvPr>
                <p14:cNvContentPartPr/>
                <p14:nvPr/>
              </p14:nvContentPartPr>
              <p14:xfrm>
                <a:off x="5779904" y="5738997"/>
                <a:ext cx="29520" cy="245160"/>
              </p14:xfrm>
            </p:contentPart>
          </mc:Choice>
          <mc:Fallback xmlns="">
            <p:pic>
              <p:nvPicPr>
                <p:cNvPr id="78" name="Ink 77">
                  <a:extLst>
                    <a:ext uri="{FF2B5EF4-FFF2-40B4-BE49-F238E27FC236}">
                      <a16:creationId xmlns:a16="http://schemas.microsoft.com/office/drawing/2014/main" id="{3AE399E9-8586-03EC-A0D7-AED6D8A5A612}"/>
                    </a:ext>
                  </a:extLst>
                </p:cNvPr>
                <p:cNvPicPr/>
                <p:nvPr/>
              </p:nvPicPr>
              <p:blipFill>
                <a:blip r:embed="rId101"/>
                <a:stretch>
                  <a:fillRect/>
                </a:stretch>
              </p:blipFill>
              <p:spPr>
                <a:xfrm>
                  <a:off x="5770904" y="5729997"/>
                  <a:ext cx="471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9" name="Ink 78">
                  <a:extLst>
                    <a:ext uri="{FF2B5EF4-FFF2-40B4-BE49-F238E27FC236}">
                      <a16:creationId xmlns:a16="http://schemas.microsoft.com/office/drawing/2014/main" id="{E6EB4378-5100-5127-8108-40CA9B092526}"/>
                    </a:ext>
                  </a:extLst>
                </p14:cNvPr>
                <p14:cNvContentPartPr/>
                <p14:nvPr/>
              </p14:nvContentPartPr>
              <p14:xfrm>
                <a:off x="5907344" y="5857797"/>
                <a:ext cx="352440" cy="136800"/>
              </p14:xfrm>
            </p:contentPart>
          </mc:Choice>
          <mc:Fallback xmlns="">
            <p:pic>
              <p:nvPicPr>
                <p:cNvPr id="79" name="Ink 78">
                  <a:extLst>
                    <a:ext uri="{FF2B5EF4-FFF2-40B4-BE49-F238E27FC236}">
                      <a16:creationId xmlns:a16="http://schemas.microsoft.com/office/drawing/2014/main" id="{E6EB4378-5100-5127-8108-40CA9B092526}"/>
                    </a:ext>
                  </a:extLst>
                </p:cNvPr>
                <p:cNvPicPr/>
                <p:nvPr/>
              </p:nvPicPr>
              <p:blipFill>
                <a:blip r:embed="rId103"/>
                <a:stretch>
                  <a:fillRect/>
                </a:stretch>
              </p:blipFill>
              <p:spPr>
                <a:xfrm>
                  <a:off x="5898704" y="5849157"/>
                  <a:ext cx="3700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0" name="Ink 79">
                  <a:extLst>
                    <a:ext uri="{FF2B5EF4-FFF2-40B4-BE49-F238E27FC236}">
                      <a16:creationId xmlns:a16="http://schemas.microsoft.com/office/drawing/2014/main" id="{F07B2BE8-BC9F-453B-E0D7-91127BC81571}"/>
                    </a:ext>
                  </a:extLst>
                </p14:cNvPr>
                <p14:cNvContentPartPr/>
                <p14:nvPr/>
              </p14:nvContentPartPr>
              <p14:xfrm>
                <a:off x="6365984" y="5846997"/>
                <a:ext cx="94320" cy="207000"/>
              </p14:xfrm>
            </p:contentPart>
          </mc:Choice>
          <mc:Fallback xmlns="">
            <p:pic>
              <p:nvPicPr>
                <p:cNvPr id="80" name="Ink 79">
                  <a:extLst>
                    <a:ext uri="{FF2B5EF4-FFF2-40B4-BE49-F238E27FC236}">
                      <a16:creationId xmlns:a16="http://schemas.microsoft.com/office/drawing/2014/main" id="{F07B2BE8-BC9F-453B-E0D7-91127BC81571}"/>
                    </a:ext>
                  </a:extLst>
                </p:cNvPr>
                <p:cNvPicPr/>
                <p:nvPr/>
              </p:nvPicPr>
              <p:blipFill>
                <a:blip r:embed="rId105"/>
                <a:stretch>
                  <a:fillRect/>
                </a:stretch>
              </p:blipFill>
              <p:spPr>
                <a:xfrm>
                  <a:off x="6356984" y="5838357"/>
                  <a:ext cx="111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1" name="Ink 80">
                  <a:extLst>
                    <a:ext uri="{FF2B5EF4-FFF2-40B4-BE49-F238E27FC236}">
                      <a16:creationId xmlns:a16="http://schemas.microsoft.com/office/drawing/2014/main" id="{1E09C63D-8DF2-FA20-1579-4F236E7519B3}"/>
                    </a:ext>
                  </a:extLst>
                </p14:cNvPr>
                <p14:cNvContentPartPr/>
                <p14:nvPr/>
              </p14:nvContentPartPr>
              <p14:xfrm>
                <a:off x="6539144" y="6087837"/>
                <a:ext cx="20160" cy="360"/>
              </p14:xfrm>
            </p:contentPart>
          </mc:Choice>
          <mc:Fallback xmlns="">
            <p:pic>
              <p:nvPicPr>
                <p:cNvPr id="81" name="Ink 80">
                  <a:extLst>
                    <a:ext uri="{FF2B5EF4-FFF2-40B4-BE49-F238E27FC236}">
                      <a16:creationId xmlns:a16="http://schemas.microsoft.com/office/drawing/2014/main" id="{1E09C63D-8DF2-FA20-1579-4F236E7519B3}"/>
                    </a:ext>
                  </a:extLst>
                </p:cNvPr>
                <p:cNvPicPr/>
                <p:nvPr/>
              </p:nvPicPr>
              <p:blipFill>
                <a:blip r:embed="rId107"/>
                <a:stretch>
                  <a:fillRect/>
                </a:stretch>
              </p:blipFill>
              <p:spPr>
                <a:xfrm>
                  <a:off x="6530144" y="6078837"/>
                  <a:ext cx="37800" cy="18000"/>
                </a:xfrm>
                <a:prstGeom prst="rect">
                  <a:avLst/>
                </a:prstGeom>
              </p:spPr>
            </p:pic>
          </mc:Fallback>
        </mc:AlternateContent>
      </p:grpSp>
    </p:spTree>
    <p:extLst>
      <p:ext uri="{BB962C8B-B14F-4D97-AF65-F5344CB8AC3E}">
        <p14:creationId xmlns:p14="http://schemas.microsoft.com/office/powerpoint/2010/main" val="307287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7FD3-1AE8-1226-7251-CEE9E50627C3}"/>
              </a:ext>
            </a:extLst>
          </p:cNvPr>
          <p:cNvSpPr>
            <a:spLocks noGrp="1"/>
          </p:cNvSpPr>
          <p:nvPr>
            <p:ph type="title"/>
          </p:nvPr>
        </p:nvSpPr>
        <p:spPr>
          <a:xfrm>
            <a:off x="1371600" y="685800"/>
            <a:ext cx="3282695" cy="1485900"/>
          </a:xfrm>
        </p:spPr>
        <p:txBody>
          <a:bodyPr>
            <a:normAutofit/>
          </a:bodyPr>
          <a:lstStyle/>
          <a:p>
            <a:r>
              <a:rPr lang="en-US" sz="3700"/>
              <a:t>Smoking and infant mortality</a:t>
            </a:r>
            <a:endParaRPr lang="en-AU" sz="3700"/>
          </a:p>
        </p:txBody>
      </p:sp>
      <p:sp>
        <p:nvSpPr>
          <p:cNvPr id="3" name="Content Placeholder 2">
            <a:extLst>
              <a:ext uri="{FF2B5EF4-FFF2-40B4-BE49-F238E27FC236}">
                <a16:creationId xmlns:a16="http://schemas.microsoft.com/office/drawing/2014/main" id="{A44B6995-D801-7362-0074-D867EDE42255}"/>
              </a:ext>
            </a:extLst>
          </p:cNvPr>
          <p:cNvSpPr>
            <a:spLocks noGrp="1"/>
          </p:cNvSpPr>
          <p:nvPr>
            <p:ph idx="1"/>
          </p:nvPr>
        </p:nvSpPr>
        <p:spPr>
          <a:xfrm>
            <a:off x="1371600" y="2286000"/>
            <a:ext cx="3282694" cy="3581400"/>
          </a:xfrm>
        </p:spPr>
        <p:txBody>
          <a:bodyPr>
            <a:normAutofit/>
          </a:bodyPr>
          <a:lstStyle/>
          <a:p>
            <a:r>
              <a:rPr lang="en-US" sz="1400" dirty="0"/>
              <a:t>Among babies with low birth weight, if their mothers were smokers, smoking is likely to be a cause of LBW, and although smoking is likely to cause infant mortality, it may not  cause a huge increase in risk.</a:t>
            </a:r>
          </a:p>
          <a:p>
            <a:r>
              <a:rPr lang="en-US" sz="1400" dirty="0"/>
              <a:t>Among babies with low birth weight, if their mothers were non-smokers, the cause of LBW could be due to other more dangerous conditions, and therefore, among LBW babies whose mothers were non-smokers, they would have a higher mortality rate because of these dangerous conditions.</a:t>
            </a:r>
            <a:endParaRPr lang="en-AU" sz="1400" dirty="0"/>
          </a:p>
        </p:txBody>
      </p:sp>
      <p:pic>
        <p:nvPicPr>
          <p:cNvPr id="5" name="Picture 4">
            <a:extLst>
              <a:ext uri="{FF2B5EF4-FFF2-40B4-BE49-F238E27FC236}">
                <a16:creationId xmlns:a16="http://schemas.microsoft.com/office/drawing/2014/main" id="{A2AF5FE8-B82B-AD0B-1120-8416CD726ED9}"/>
              </a:ext>
            </a:extLst>
          </p:cNvPr>
          <p:cNvPicPr>
            <a:picLocks noChangeAspect="1"/>
          </p:cNvPicPr>
          <p:nvPr/>
        </p:nvPicPr>
        <p:blipFill>
          <a:blip r:embed="rId2"/>
          <a:stretch>
            <a:fillRect/>
          </a:stretch>
        </p:blipFill>
        <p:spPr>
          <a:xfrm>
            <a:off x="5031467" y="2030737"/>
            <a:ext cx="6517065" cy="2476484"/>
          </a:xfrm>
          <a:prstGeom prst="rect">
            <a:avLst/>
          </a:prstGeom>
        </p:spPr>
      </p:pic>
    </p:spTree>
    <p:extLst>
      <p:ext uri="{BB962C8B-B14F-4D97-AF65-F5344CB8AC3E}">
        <p14:creationId xmlns:p14="http://schemas.microsoft.com/office/powerpoint/2010/main" val="1187192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AEC-4023-D0AA-4D72-03346563AE52}"/>
              </a:ext>
            </a:extLst>
          </p:cNvPr>
          <p:cNvSpPr>
            <a:spLocks noGrp="1"/>
          </p:cNvSpPr>
          <p:nvPr>
            <p:ph type="title"/>
          </p:nvPr>
        </p:nvSpPr>
        <p:spPr/>
        <p:txBody>
          <a:bodyPr/>
          <a:lstStyle/>
          <a:p>
            <a:r>
              <a:rPr lang="en-US" dirty="0"/>
              <a:t>Unintentional conditioning</a:t>
            </a:r>
            <a:endParaRPr lang="en-AU" dirty="0"/>
          </a:p>
        </p:txBody>
      </p:sp>
      <p:sp>
        <p:nvSpPr>
          <p:cNvPr id="3" name="Content Placeholder 2">
            <a:extLst>
              <a:ext uri="{FF2B5EF4-FFF2-40B4-BE49-F238E27FC236}">
                <a16:creationId xmlns:a16="http://schemas.microsoft.com/office/drawing/2014/main" id="{46F6E910-E8C9-9CE7-53D6-6905D085BECB}"/>
              </a:ext>
            </a:extLst>
          </p:cNvPr>
          <p:cNvSpPr>
            <a:spLocks noGrp="1"/>
          </p:cNvSpPr>
          <p:nvPr>
            <p:ph idx="1"/>
          </p:nvPr>
        </p:nvSpPr>
        <p:spPr/>
        <p:txBody>
          <a:bodyPr/>
          <a:lstStyle/>
          <a:p>
            <a:r>
              <a:rPr lang="en-US" dirty="0"/>
              <a:t>Let’s look at the association between smoking and heart disease among people with poor mental health (e.g., depression) in a cross-sectional survey………</a:t>
            </a:r>
          </a:p>
          <a:p>
            <a:endParaRPr lang="en-US" dirty="0"/>
          </a:p>
          <a:p>
            <a:endParaRPr lang="en-AU" dirty="0"/>
          </a:p>
        </p:txBody>
      </p:sp>
    </p:spTree>
    <p:extLst>
      <p:ext uri="{BB962C8B-B14F-4D97-AF65-F5344CB8AC3E}">
        <p14:creationId xmlns:p14="http://schemas.microsoft.com/office/powerpoint/2010/main" val="2248086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AEC-4023-D0AA-4D72-03346563AE52}"/>
              </a:ext>
            </a:extLst>
          </p:cNvPr>
          <p:cNvSpPr>
            <a:spLocks noGrp="1"/>
          </p:cNvSpPr>
          <p:nvPr>
            <p:ph type="title"/>
          </p:nvPr>
        </p:nvSpPr>
        <p:spPr/>
        <p:txBody>
          <a:bodyPr/>
          <a:lstStyle/>
          <a:p>
            <a:r>
              <a:rPr lang="en-US" dirty="0"/>
              <a:t>Unintentional conditioning</a:t>
            </a:r>
            <a:endParaRPr lang="en-AU" dirty="0"/>
          </a:p>
        </p:txBody>
      </p:sp>
      <p:sp>
        <p:nvSpPr>
          <p:cNvPr id="3" name="Content Placeholder 2">
            <a:extLst>
              <a:ext uri="{FF2B5EF4-FFF2-40B4-BE49-F238E27FC236}">
                <a16:creationId xmlns:a16="http://schemas.microsoft.com/office/drawing/2014/main" id="{46F6E910-E8C9-9CE7-53D6-6905D085BECB}"/>
              </a:ext>
            </a:extLst>
          </p:cNvPr>
          <p:cNvSpPr>
            <a:spLocks noGrp="1"/>
          </p:cNvSpPr>
          <p:nvPr>
            <p:ph idx="1"/>
          </p:nvPr>
        </p:nvSpPr>
        <p:spPr/>
        <p:txBody>
          <a:bodyPr/>
          <a:lstStyle/>
          <a:p>
            <a:r>
              <a:rPr lang="en-US" dirty="0"/>
              <a:t>Let’s look at the association between smoking and heart disease among people with poor mental health (e.g., depression) in a cross-sectional survey………</a:t>
            </a:r>
          </a:p>
          <a:p>
            <a:endParaRPr lang="en-US" dirty="0"/>
          </a:p>
          <a:p>
            <a:endParaRPr lang="en-AU" dirty="0"/>
          </a:p>
        </p:txBody>
      </p:sp>
      <p:grpSp>
        <p:nvGrpSpPr>
          <p:cNvPr id="13" name="Group 12">
            <a:extLst>
              <a:ext uri="{FF2B5EF4-FFF2-40B4-BE49-F238E27FC236}">
                <a16:creationId xmlns:a16="http://schemas.microsoft.com/office/drawing/2014/main" id="{7BB02067-4A32-76DF-2EDD-1157147AD8E1}"/>
              </a:ext>
            </a:extLst>
          </p:cNvPr>
          <p:cNvGrpSpPr/>
          <p:nvPr/>
        </p:nvGrpSpPr>
        <p:grpSpPr>
          <a:xfrm>
            <a:off x="2118704" y="4025397"/>
            <a:ext cx="1942200" cy="864720"/>
            <a:chOff x="2118704" y="4025397"/>
            <a:chExt cx="1942200" cy="8647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2E93E09-956B-39B3-05BE-6706FC60C4A6}"/>
                    </a:ext>
                  </a:extLst>
                </p14:cNvPr>
                <p14:cNvContentPartPr/>
                <p14:nvPr/>
              </p14:nvContentPartPr>
              <p14:xfrm>
                <a:off x="2118704" y="4049517"/>
                <a:ext cx="342720" cy="401760"/>
              </p14:xfrm>
            </p:contentPart>
          </mc:Choice>
          <mc:Fallback xmlns="">
            <p:pic>
              <p:nvPicPr>
                <p:cNvPr id="5" name="Ink 4">
                  <a:extLst>
                    <a:ext uri="{FF2B5EF4-FFF2-40B4-BE49-F238E27FC236}">
                      <a16:creationId xmlns:a16="http://schemas.microsoft.com/office/drawing/2014/main" id="{B2E93E09-956B-39B3-05BE-6706FC60C4A6}"/>
                    </a:ext>
                  </a:extLst>
                </p:cNvPr>
                <p:cNvPicPr/>
                <p:nvPr/>
              </p:nvPicPr>
              <p:blipFill>
                <a:blip r:embed="rId3"/>
                <a:stretch>
                  <a:fillRect/>
                </a:stretch>
              </p:blipFill>
              <p:spPr>
                <a:xfrm>
                  <a:off x="2109704" y="4040517"/>
                  <a:ext cx="36036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E1A6B7D-ADEF-3E16-2367-718CF1C84F16}"/>
                    </a:ext>
                  </a:extLst>
                </p14:cNvPr>
                <p14:cNvContentPartPr/>
                <p14:nvPr/>
              </p14:nvContentPartPr>
              <p14:xfrm>
                <a:off x="2394104" y="4295037"/>
                <a:ext cx="356400" cy="88200"/>
              </p14:xfrm>
            </p:contentPart>
          </mc:Choice>
          <mc:Fallback xmlns="">
            <p:pic>
              <p:nvPicPr>
                <p:cNvPr id="6" name="Ink 5">
                  <a:extLst>
                    <a:ext uri="{FF2B5EF4-FFF2-40B4-BE49-F238E27FC236}">
                      <a16:creationId xmlns:a16="http://schemas.microsoft.com/office/drawing/2014/main" id="{9E1A6B7D-ADEF-3E16-2367-718CF1C84F16}"/>
                    </a:ext>
                  </a:extLst>
                </p:cNvPr>
                <p:cNvPicPr/>
                <p:nvPr/>
              </p:nvPicPr>
              <p:blipFill>
                <a:blip r:embed="rId5"/>
                <a:stretch>
                  <a:fillRect/>
                </a:stretch>
              </p:blipFill>
              <p:spPr>
                <a:xfrm>
                  <a:off x="2385104" y="4286037"/>
                  <a:ext cx="3740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1B30E3-CCFF-9840-0586-D261E2157E82}"/>
                    </a:ext>
                  </a:extLst>
                </p14:cNvPr>
                <p14:cNvContentPartPr/>
                <p14:nvPr/>
              </p14:nvContentPartPr>
              <p14:xfrm>
                <a:off x="2877584" y="4265517"/>
                <a:ext cx="82800" cy="123840"/>
              </p14:xfrm>
            </p:contentPart>
          </mc:Choice>
          <mc:Fallback xmlns="">
            <p:pic>
              <p:nvPicPr>
                <p:cNvPr id="7" name="Ink 6">
                  <a:extLst>
                    <a:ext uri="{FF2B5EF4-FFF2-40B4-BE49-F238E27FC236}">
                      <a16:creationId xmlns:a16="http://schemas.microsoft.com/office/drawing/2014/main" id="{781B30E3-CCFF-9840-0586-D261E2157E82}"/>
                    </a:ext>
                  </a:extLst>
                </p:cNvPr>
                <p:cNvPicPr/>
                <p:nvPr/>
              </p:nvPicPr>
              <p:blipFill>
                <a:blip r:embed="rId7"/>
                <a:stretch>
                  <a:fillRect/>
                </a:stretch>
              </p:blipFill>
              <p:spPr>
                <a:xfrm>
                  <a:off x="2868584" y="4256877"/>
                  <a:ext cx="1004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7A4ABC3-48A1-628A-F741-05AD991CEB8D}"/>
                    </a:ext>
                  </a:extLst>
                </p14:cNvPr>
                <p14:cNvContentPartPr/>
                <p14:nvPr/>
              </p14:nvContentPartPr>
              <p14:xfrm>
                <a:off x="3088544" y="4025397"/>
                <a:ext cx="61920" cy="515880"/>
              </p14:xfrm>
            </p:contentPart>
          </mc:Choice>
          <mc:Fallback xmlns="">
            <p:pic>
              <p:nvPicPr>
                <p:cNvPr id="8" name="Ink 7">
                  <a:extLst>
                    <a:ext uri="{FF2B5EF4-FFF2-40B4-BE49-F238E27FC236}">
                      <a16:creationId xmlns:a16="http://schemas.microsoft.com/office/drawing/2014/main" id="{47A4ABC3-48A1-628A-F741-05AD991CEB8D}"/>
                    </a:ext>
                  </a:extLst>
                </p:cNvPr>
                <p:cNvPicPr/>
                <p:nvPr/>
              </p:nvPicPr>
              <p:blipFill>
                <a:blip r:embed="rId9"/>
                <a:stretch>
                  <a:fillRect/>
                </a:stretch>
              </p:blipFill>
              <p:spPr>
                <a:xfrm>
                  <a:off x="3079904" y="4016397"/>
                  <a:ext cx="7956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0BBFDE8-07EA-281D-5E84-BDB7FA1A9A17}"/>
                    </a:ext>
                  </a:extLst>
                </p14:cNvPr>
                <p14:cNvContentPartPr/>
                <p14:nvPr/>
              </p14:nvContentPartPr>
              <p14:xfrm>
                <a:off x="3123104" y="4320597"/>
                <a:ext cx="145080" cy="93600"/>
              </p14:xfrm>
            </p:contentPart>
          </mc:Choice>
          <mc:Fallback xmlns="">
            <p:pic>
              <p:nvPicPr>
                <p:cNvPr id="9" name="Ink 8">
                  <a:extLst>
                    <a:ext uri="{FF2B5EF4-FFF2-40B4-BE49-F238E27FC236}">
                      <a16:creationId xmlns:a16="http://schemas.microsoft.com/office/drawing/2014/main" id="{00BBFDE8-07EA-281D-5E84-BDB7FA1A9A17}"/>
                    </a:ext>
                  </a:extLst>
                </p:cNvPr>
                <p:cNvPicPr/>
                <p:nvPr/>
              </p:nvPicPr>
              <p:blipFill>
                <a:blip r:embed="rId11"/>
                <a:stretch>
                  <a:fillRect/>
                </a:stretch>
              </p:blipFill>
              <p:spPr>
                <a:xfrm>
                  <a:off x="3114104" y="4311597"/>
                  <a:ext cx="1627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0D643DD-237E-F9B1-D0E1-DA41F0823025}"/>
                    </a:ext>
                  </a:extLst>
                </p14:cNvPr>
                <p14:cNvContentPartPr/>
                <p14:nvPr/>
              </p14:nvContentPartPr>
              <p14:xfrm>
                <a:off x="3439904" y="4186677"/>
                <a:ext cx="1440" cy="6480"/>
              </p14:xfrm>
            </p:contentPart>
          </mc:Choice>
          <mc:Fallback xmlns="">
            <p:pic>
              <p:nvPicPr>
                <p:cNvPr id="10" name="Ink 9">
                  <a:extLst>
                    <a:ext uri="{FF2B5EF4-FFF2-40B4-BE49-F238E27FC236}">
                      <a16:creationId xmlns:a16="http://schemas.microsoft.com/office/drawing/2014/main" id="{40D643DD-237E-F9B1-D0E1-DA41F0823025}"/>
                    </a:ext>
                  </a:extLst>
                </p:cNvPr>
                <p:cNvPicPr/>
                <p:nvPr/>
              </p:nvPicPr>
              <p:blipFill>
                <a:blip r:embed="rId13"/>
                <a:stretch>
                  <a:fillRect/>
                </a:stretch>
              </p:blipFill>
              <p:spPr>
                <a:xfrm>
                  <a:off x="3430904" y="4178037"/>
                  <a:ext cx="19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4EEC1BA-682C-F6D6-009D-11C22CE34019}"/>
                    </a:ext>
                  </a:extLst>
                </p14:cNvPr>
                <p14:cNvContentPartPr/>
                <p14:nvPr/>
              </p14:nvContentPartPr>
              <p14:xfrm>
                <a:off x="3365744" y="4304757"/>
                <a:ext cx="568800" cy="86040"/>
              </p14:xfrm>
            </p:contentPart>
          </mc:Choice>
          <mc:Fallback xmlns="">
            <p:pic>
              <p:nvPicPr>
                <p:cNvPr id="11" name="Ink 10">
                  <a:extLst>
                    <a:ext uri="{FF2B5EF4-FFF2-40B4-BE49-F238E27FC236}">
                      <a16:creationId xmlns:a16="http://schemas.microsoft.com/office/drawing/2014/main" id="{94EEC1BA-682C-F6D6-009D-11C22CE34019}"/>
                    </a:ext>
                  </a:extLst>
                </p:cNvPr>
                <p:cNvPicPr/>
                <p:nvPr/>
              </p:nvPicPr>
              <p:blipFill>
                <a:blip r:embed="rId15"/>
                <a:stretch>
                  <a:fillRect/>
                </a:stretch>
              </p:blipFill>
              <p:spPr>
                <a:xfrm>
                  <a:off x="3356744" y="4296117"/>
                  <a:ext cx="5864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BCE2841-8B74-6EED-2E87-BB6DA6E7C46C}"/>
                    </a:ext>
                  </a:extLst>
                </p14:cNvPr>
                <p14:cNvContentPartPr/>
                <p14:nvPr/>
              </p14:nvContentPartPr>
              <p14:xfrm>
                <a:off x="3593264" y="4269837"/>
                <a:ext cx="467640" cy="620280"/>
              </p14:xfrm>
            </p:contentPart>
          </mc:Choice>
          <mc:Fallback xmlns="">
            <p:pic>
              <p:nvPicPr>
                <p:cNvPr id="12" name="Ink 11">
                  <a:extLst>
                    <a:ext uri="{FF2B5EF4-FFF2-40B4-BE49-F238E27FC236}">
                      <a16:creationId xmlns:a16="http://schemas.microsoft.com/office/drawing/2014/main" id="{5BCE2841-8B74-6EED-2E87-BB6DA6E7C46C}"/>
                    </a:ext>
                  </a:extLst>
                </p:cNvPr>
                <p:cNvPicPr/>
                <p:nvPr/>
              </p:nvPicPr>
              <p:blipFill>
                <a:blip r:embed="rId17"/>
                <a:stretch>
                  <a:fillRect/>
                </a:stretch>
              </p:blipFill>
              <p:spPr>
                <a:xfrm>
                  <a:off x="3584624" y="4261197"/>
                  <a:ext cx="485280" cy="637920"/>
                </a:xfrm>
                <a:prstGeom prst="rect">
                  <a:avLst/>
                </a:prstGeom>
              </p:spPr>
            </p:pic>
          </mc:Fallback>
        </mc:AlternateContent>
      </p:grpSp>
      <p:grpSp>
        <p:nvGrpSpPr>
          <p:cNvPr id="17" name="Group 16">
            <a:extLst>
              <a:ext uri="{FF2B5EF4-FFF2-40B4-BE49-F238E27FC236}">
                <a16:creationId xmlns:a16="http://schemas.microsoft.com/office/drawing/2014/main" id="{BEBEC9F0-E8A3-26C3-F4F6-95D41A3AF1B5}"/>
              </a:ext>
            </a:extLst>
          </p:cNvPr>
          <p:cNvGrpSpPr/>
          <p:nvPr/>
        </p:nvGrpSpPr>
        <p:grpSpPr>
          <a:xfrm>
            <a:off x="3609464" y="5098557"/>
            <a:ext cx="1832760" cy="752040"/>
            <a:chOff x="3609464" y="5098557"/>
            <a:chExt cx="1832760" cy="75204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5577D662-F209-11C6-A91F-6DA976FFED77}"/>
                    </a:ext>
                  </a:extLst>
                </p14:cNvPr>
                <p14:cNvContentPartPr/>
                <p14:nvPr/>
              </p14:nvContentPartPr>
              <p14:xfrm>
                <a:off x="3609464" y="5098557"/>
                <a:ext cx="1812960" cy="740520"/>
              </p14:xfrm>
            </p:contentPart>
          </mc:Choice>
          <mc:Fallback xmlns="">
            <p:pic>
              <p:nvPicPr>
                <p:cNvPr id="14" name="Ink 13">
                  <a:extLst>
                    <a:ext uri="{FF2B5EF4-FFF2-40B4-BE49-F238E27FC236}">
                      <a16:creationId xmlns:a16="http://schemas.microsoft.com/office/drawing/2014/main" id="{5577D662-F209-11C6-A91F-6DA976FFED77}"/>
                    </a:ext>
                  </a:extLst>
                </p:cNvPr>
                <p:cNvPicPr/>
                <p:nvPr/>
              </p:nvPicPr>
              <p:blipFill>
                <a:blip r:embed="rId19"/>
                <a:stretch>
                  <a:fillRect/>
                </a:stretch>
              </p:blipFill>
              <p:spPr>
                <a:xfrm>
                  <a:off x="3600464" y="5089917"/>
                  <a:ext cx="183060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9371BA7E-1F0A-7378-8BC9-8B02FE9D7B5E}"/>
                    </a:ext>
                  </a:extLst>
                </p14:cNvPr>
                <p14:cNvContentPartPr/>
                <p14:nvPr/>
              </p14:nvContentPartPr>
              <p14:xfrm>
                <a:off x="5185544" y="5828637"/>
                <a:ext cx="256680" cy="21960"/>
              </p14:xfrm>
            </p:contentPart>
          </mc:Choice>
          <mc:Fallback xmlns="">
            <p:pic>
              <p:nvPicPr>
                <p:cNvPr id="15" name="Ink 14">
                  <a:extLst>
                    <a:ext uri="{FF2B5EF4-FFF2-40B4-BE49-F238E27FC236}">
                      <a16:creationId xmlns:a16="http://schemas.microsoft.com/office/drawing/2014/main" id="{9371BA7E-1F0A-7378-8BC9-8B02FE9D7B5E}"/>
                    </a:ext>
                  </a:extLst>
                </p:cNvPr>
                <p:cNvPicPr/>
                <p:nvPr/>
              </p:nvPicPr>
              <p:blipFill>
                <a:blip r:embed="rId21"/>
                <a:stretch>
                  <a:fillRect/>
                </a:stretch>
              </p:blipFill>
              <p:spPr>
                <a:xfrm>
                  <a:off x="5176544" y="5819637"/>
                  <a:ext cx="2743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3B0ABEE6-E859-5C52-B843-437A59E5E008}"/>
                    </a:ext>
                  </a:extLst>
                </p14:cNvPr>
                <p14:cNvContentPartPr/>
                <p14:nvPr/>
              </p14:nvContentPartPr>
              <p14:xfrm>
                <a:off x="5174024" y="5734317"/>
                <a:ext cx="236880" cy="96480"/>
              </p14:xfrm>
            </p:contentPart>
          </mc:Choice>
          <mc:Fallback xmlns="">
            <p:pic>
              <p:nvPicPr>
                <p:cNvPr id="16" name="Ink 15">
                  <a:extLst>
                    <a:ext uri="{FF2B5EF4-FFF2-40B4-BE49-F238E27FC236}">
                      <a16:creationId xmlns:a16="http://schemas.microsoft.com/office/drawing/2014/main" id="{3B0ABEE6-E859-5C52-B843-437A59E5E008}"/>
                    </a:ext>
                  </a:extLst>
                </p:cNvPr>
                <p:cNvPicPr/>
                <p:nvPr/>
              </p:nvPicPr>
              <p:blipFill>
                <a:blip r:embed="rId23"/>
                <a:stretch>
                  <a:fillRect/>
                </a:stretch>
              </p:blipFill>
              <p:spPr>
                <a:xfrm>
                  <a:off x="5165024" y="5725317"/>
                  <a:ext cx="254520" cy="114120"/>
                </a:xfrm>
                <a:prstGeom prst="rect">
                  <a:avLst/>
                </a:prstGeom>
              </p:spPr>
            </p:pic>
          </mc:Fallback>
        </mc:AlternateContent>
      </p:grpSp>
      <p:grpSp>
        <p:nvGrpSpPr>
          <p:cNvPr id="23" name="Group 22">
            <a:extLst>
              <a:ext uri="{FF2B5EF4-FFF2-40B4-BE49-F238E27FC236}">
                <a16:creationId xmlns:a16="http://schemas.microsoft.com/office/drawing/2014/main" id="{75F2B68D-1EF8-11D7-55F8-2459971822D9}"/>
              </a:ext>
            </a:extLst>
          </p:cNvPr>
          <p:cNvGrpSpPr/>
          <p:nvPr/>
        </p:nvGrpSpPr>
        <p:grpSpPr>
          <a:xfrm>
            <a:off x="7866824" y="3947997"/>
            <a:ext cx="1123200" cy="516960"/>
            <a:chOff x="7866824" y="3947997"/>
            <a:chExt cx="1123200" cy="516960"/>
          </a:xfrm>
        </p:grpSpPr>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17723F11-75FB-62D3-30E3-E2DB377AF9F8}"/>
                    </a:ext>
                  </a:extLst>
                </p14:cNvPr>
                <p14:cNvContentPartPr/>
                <p14:nvPr/>
              </p14:nvContentPartPr>
              <p14:xfrm>
                <a:off x="7866824" y="3947997"/>
                <a:ext cx="226800" cy="483480"/>
              </p14:xfrm>
            </p:contentPart>
          </mc:Choice>
          <mc:Fallback xmlns="">
            <p:pic>
              <p:nvPicPr>
                <p:cNvPr id="18" name="Ink 17">
                  <a:extLst>
                    <a:ext uri="{FF2B5EF4-FFF2-40B4-BE49-F238E27FC236}">
                      <a16:creationId xmlns:a16="http://schemas.microsoft.com/office/drawing/2014/main" id="{17723F11-75FB-62D3-30E3-E2DB377AF9F8}"/>
                    </a:ext>
                  </a:extLst>
                </p:cNvPr>
                <p:cNvPicPr/>
                <p:nvPr/>
              </p:nvPicPr>
              <p:blipFill>
                <a:blip r:embed="rId25"/>
                <a:stretch>
                  <a:fillRect/>
                </a:stretch>
              </p:blipFill>
              <p:spPr>
                <a:xfrm>
                  <a:off x="7857824" y="3939357"/>
                  <a:ext cx="2444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E18EFAB1-C0B7-8C1E-F51D-A86C0442C9D2}"/>
                    </a:ext>
                  </a:extLst>
                </p14:cNvPr>
                <p14:cNvContentPartPr/>
                <p14:nvPr/>
              </p14:nvContentPartPr>
              <p14:xfrm>
                <a:off x="8194424" y="4259037"/>
                <a:ext cx="108720" cy="156600"/>
              </p14:xfrm>
            </p:contentPart>
          </mc:Choice>
          <mc:Fallback xmlns="">
            <p:pic>
              <p:nvPicPr>
                <p:cNvPr id="19" name="Ink 18">
                  <a:extLst>
                    <a:ext uri="{FF2B5EF4-FFF2-40B4-BE49-F238E27FC236}">
                      <a16:creationId xmlns:a16="http://schemas.microsoft.com/office/drawing/2014/main" id="{E18EFAB1-C0B7-8C1E-F51D-A86C0442C9D2}"/>
                    </a:ext>
                  </a:extLst>
                </p:cNvPr>
                <p:cNvPicPr/>
                <p:nvPr/>
              </p:nvPicPr>
              <p:blipFill>
                <a:blip r:embed="rId27"/>
                <a:stretch>
                  <a:fillRect/>
                </a:stretch>
              </p:blipFill>
              <p:spPr>
                <a:xfrm>
                  <a:off x="8185784" y="4250397"/>
                  <a:ext cx="1263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55EACBED-655F-3FE1-F7EA-AD9C0DB842E9}"/>
                    </a:ext>
                  </a:extLst>
                </p14:cNvPr>
                <p14:cNvContentPartPr/>
                <p14:nvPr/>
              </p14:nvContentPartPr>
              <p14:xfrm>
                <a:off x="8385944" y="4306557"/>
                <a:ext cx="384480" cy="111240"/>
              </p14:xfrm>
            </p:contentPart>
          </mc:Choice>
          <mc:Fallback xmlns="">
            <p:pic>
              <p:nvPicPr>
                <p:cNvPr id="20" name="Ink 19">
                  <a:extLst>
                    <a:ext uri="{FF2B5EF4-FFF2-40B4-BE49-F238E27FC236}">
                      <a16:creationId xmlns:a16="http://schemas.microsoft.com/office/drawing/2014/main" id="{55EACBED-655F-3FE1-F7EA-AD9C0DB842E9}"/>
                    </a:ext>
                  </a:extLst>
                </p:cNvPr>
                <p:cNvPicPr/>
                <p:nvPr/>
              </p:nvPicPr>
              <p:blipFill>
                <a:blip r:embed="rId29"/>
                <a:stretch>
                  <a:fillRect/>
                </a:stretch>
              </p:blipFill>
              <p:spPr>
                <a:xfrm>
                  <a:off x="8377304" y="4297557"/>
                  <a:ext cx="4021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110BE6E7-CF01-AAB2-2E05-7B4A0B93B73E}"/>
                    </a:ext>
                  </a:extLst>
                </p14:cNvPr>
                <p14:cNvContentPartPr/>
                <p14:nvPr/>
              </p14:nvContentPartPr>
              <p14:xfrm>
                <a:off x="8812904" y="4217277"/>
                <a:ext cx="106920" cy="18000"/>
              </p14:xfrm>
            </p:contentPart>
          </mc:Choice>
          <mc:Fallback xmlns="">
            <p:pic>
              <p:nvPicPr>
                <p:cNvPr id="21" name="Ink 20">
                  <a:extLst>
                    <a:ext uri="{FF2B5EF4-FFF2-40B4-BE49-F238E27FC236}">
                      <a16:creationId xmlns:a16="http://schemas.microsoft.com/office/drawing/2014/main" id="{110BE6E7-CF01-AAB2-2E05-7B4A0B93B73E}"/>
                    </a:ext>
                  </a:extLst>
                </p:cNvPr>
                <p:cNvPicPr/>
                <p:nvPr/>
              </p:nvPicPr>
              <p:blipFill>
                <a:blip r:embed="rId31"/>
                <a:stretch>
                  <a:fillRect/>
                </a:stretch>
              </p:blipFill>
              <p:spPr>
                <a:xfrm>
                  <a:off x="8804264" y="4208277"/>
                  <a:ext cx="1245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14261FEE-C3F4-C67F-05C2-E35DD82D802A}"/>
                    </a:ext>
                  </a:extLst>
                </p14:cNvPr>
                <p14:cNvContentPartPr/>
                <p14:nvPr/>
              </p14:nvContentPartPr>
              <p14:xfrm>
                <a:off x="8951504" y="4084437"/>
                <a:ext cx="38520" cy="380520"/>
              </p14:xfrm>
            </p:contentPart>
          </mc:Choice>
          <mc:Fallback xmlns="">
            <p:pic>
              <p:nvPicPr>
                <p:cNvPr id="22" name="Ink 21">
                  <a:extLst>
                    <a:ext uri="{FF2B5EF4-FFF2-40B4-BE49-F238E27FC236}">
                      <a16:creationId xmlns:a16="http://schemas.microsoft.com/office/drawing/2014/main" id="{14261FEE-C3F4-C67F-05C2-E35DD82D802A}"/>
                    </a:ext>
                  </a:extLst>
                </p:cNvPr>
                <p:cNvPicPr/>
                <p:nvPr/>
              </p:nvPicPr>
              <p:blipFill>
                <a:blip r:embed="rId33"/>
                <a:stretch>
                  <a:fillRect/>
                </a:stretch>
              </p:blipFill>
              <p:spPr>
                <a:xfrm>
                  <a:off x="8942504" y="4075797"/>
                  <a:ext cx="56160" cy="398160"/>
                </a:xfrm>
                <a:prstGeom prst="rect">
                  <a:avLst/>
                </a:prstGeom>
              </p:spPr>
            </p:pic>
          </mc:Fallback>
        </mc:AlternateContent>
      </p:grpSp>
      <p:grpSp>
        <p:nvGrpSpPr>
          <p:cNvPr id="31" name="Group 30">
            <a:extLst>
              <a:ext uri="{FF2B5EF4-FFF2-40B4-BE49-F238E27FC236}">
                <a16:creationId xmlns:a16="http://schemas.microsoft.com/office/drawing/2014/main" id="{C6E0658B-AE2E-27AF-AE1E-6592964C40EC}"/>
              </a:ext>
            </a:extLst>
          </p:cNvPr>
          <p:cNvGrpSpPr/>
          <p:nvPr/>
        </p:nvGrpSpPr>
        <p:grpSpPr>
          <a:xfrm>
            <a:off x="9569264" y="3940077"/>
            <a:ext cx="1355400" cy="463320"/>
            <a:chOff x="9569264" y="3940077"/>
            <a:chExt cx="1355400" cy="463320"/>
          </a:xfrm>
        </p:grpSpPr>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890F9A53-890B-9A46-2D3F-C880EA9DA8ED}"/>
                    </a:ext>
                  </a:extLst>
                </p14:cNvPr>
                <p14:cNvContentPartPr/>
                <p14:nvPr/>
              </p14:nvContentPartPr>
              <p14:xfrm>
                <a:off x="9569264" y="4239237"/>
                <a:ext cx="194400" cy="164160"/>
              </p14:xfrm>
            </p:contentPart>
          </mc:Choice>
          <mc:Fallback xmlns="">
            <p:pic>
              <p:nvPicPr>
                <p:cNvPr id="24" name="Ink 23">
                  <a:extLst>
                    <a:ext uri="{FF2B5EF4-FFF2-40B4-BE49-F238E27FC236}">
                      <a16:creationId xmlns:a16="http://schemas.microsoft.com/office/drawing/2014/main" id="{890F9A53-890B-9A46-2D3F-C880EA9DA8ED}"/>
                    </a:ext>
                  </a:extLst>
                </p:cNvPr>
                <p:cNvPicPr/>
                <p:nvPr/>
              </p:nvPicPr>
              <p:blipFill>
                <a:blip r:embed="rId35"/>
                <a:stretch>
                  <a:fillRect/>
                </a:stretch>
              </p:blipFill>
              <p:spPr>
                <a:xfrm>
                  <a:off x="9560264" y="4230237"/>
                  <a:ext cx="212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CCBED7B4-44D7-D8A1-511D-E75AC9436033}"/>
                    </a:ext>
                  </a:extLst>
                </p14:cNvPr>
                <p14:cNvContentPartPr/>
                <p14:nvPr/>
              </p14:nvContentPartPr>
              <p14:xfrm>
                <a:off x="9801824" y="3940077"/>
                <a:ext cx="75240" cy="445320"/>
              </p14:xfrm>
            </p:contentPart>
          </mc:Choice>
          <mc:Fallback xmlns="">
            <p:pic>
              <p:nvPicPr>
                <p:cNvPr id="25" name="Ink 24">
                  <a:extLst>
                    <a:ext uri="{FF2B5EF4-FFF2-40B4-BE49-F238E27FC236}">
                      <a16:creationId xmlns:a16="http://schemas.microsoft.com/office/drawing/2014/main" id="{CCBED7B4-44D7-D8A1-511D-E75AC9436033}"/>
                    </a:ext>
                  </a:extLst>
                </p:cNvPr>
                <p:cNvPicPr/>
                <p:nvPr/>
              </p:nvPicPr>
              <p:blipFill>
                <a:blip r:embed="rId37"/>
                <a:stretch>
                  <a:fillRect/>
                </a:stretch>
              </p:blipFill>
              <p:spPr>
                <a:xfrm>
                  <a:off x="9793184" y="3931077"/>
                  <a:ext cx="9288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D4C9C73C-7913-CA40-FC9F-85B91712C047}"/>
                    </a:ext>
                  </a:extLst>
                </p14:cNvPr>
                <p14:cNvContentPartPr/>
                <p14:nvPr/>
              </p14:nvContentPartPr>
              <p14:xfrm>
                <a:off x="9943304" y="4138437"/>
                <a:ext cx="25200" cy="14760"/>
              </p14:xfrm>
            </p:contentPart>
          </mc:Choice>
          <mc:Fallback xmlns="">
            <p:pic>
              <p:nvPicPr>
                <p:cNvPr id="26" name="Ink 25">
                  <a:extLst>
                    <a:ext uri="{FF2B5EF4-FFF2-40B4-BE49-F238E27FC236}">
                      <a16:creationId xmlns:a16="http://schemas.microsoft.com/office/drawing/2014/main" id="{D4C9C73C-7913-CA40-FC9F-85B91712C047}"/>
                    </a:ext>
                  </a:extLst>
                </p:cNvPr>
                <p:cNvPicPr/>
                <p:nvPr/>
              </p:nvPicPr>
              <p:blipFill>
                <a:blip r:embed="rId39"/>
                <a:stretch>
                  <a:fillRect/>
                </a:stretch>
              </p:blipFill>
              <p:spPr>
                <a:xfrm>
                  <a:off x="9934304" y="4129797"/>
                  <a:ext cx="428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CC8B1028-BD5B-552F-9742-AA6A71E58487}"/>
                    </a:ext>
                  </a:extLst>
                </p14:cNvPr>
                <p14:cNvContentPartPr/>
                <p14:nvPr/>
              </p14:nvContentPartPr>
              <p14:xfrm>
                <a:off x="9900464" y="4265157"/>
                <a:ext cx="25560" cy="106560"/>
              </p14:xfrm>
            </p:contentPart>
          </mc:Choice>
          <mc:Fallback xmlns="">
            <p:pic>
              <p:nvPicPr>
                <p:cNvPr id="27" name="Ink 26">
                  <a:extLst>
                    <a:ext uri="{FF2B5EF4-FFF2-40B4-BE49-F238E27FC236}">
                      <a16:creationId xmlns:a16="http://schemas.microsoft.com/office/drawing/2014/main" id="{CC8B1028-BD5B-552F-9742-AA6A71E58487}"/>
                    </a:ext>
                  </a:extLst>
                </p:cNvPr>
                <p:cNvPicPr/>
                <p:nvPr/>
              </p:nvPicPr>
              <p:blipFill>
                <a:blip r:embed="rId41"/>
                <a:stretch>
                  <a:fillRect/>
                </a:stretch>
              </p:blipFill>
              <p:spPr>
                <a:xfrm>
                  <a:off x="9891824" y="4256157"/>
                  <a:ext cx="432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39470B07-E5DA-912C-0B2D-CE15D345C35F}"/>
                    </a:ext>
                  </a:extLst>
                </p14:cNvPr>
                <p14:cNvContentPartPr/>
                <p14:nvPr/>
              </p14:nvContentPartPr>
              <p14:xfrm>
                <a:off x="10041584" y="4215117"/>
                <a:ext cx="78120" cy="169560"/>
              </p14:xfrm>
            </p:contentPart>
          </mc:Choice>
          <mc:Fallback xmlns="">
            <p:pic>
              <p:nvPicPr>
                <p:cNvPr id="28" name="Ink 27">
                  <a:extLst>
                    <a:ext uri="{FF2B5EF4-FFF2-40B4-BE49-F238E27FC236}">
                      <a16:creationId xmlns:a16="http://schemas.microsoft.com/office/drawing/2014/main" id="{39470B07-E5DA-912C-0B2D-CE15D345C35F}"/>
                    </a:ext>
                  </a:extLst>
                </p:cNvPr>
                <p:cNvPicPr/>
                <p:nvPr/>
              </p:nvPicPr>
              <p:blipFill>
                <a:blip r:embed="rId43"/>
                <a:stretch>
                  <a:fillRect/>
                </a:stretch>
              </p:blipFill>
              <p:spPr>
                <a:xfrm>
                  <a:off x="10032584" y="4206117"/>
                  <a:ext cx="957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5D0AC0D3-1E2E-F165-B04E-4E2EEE842611}"/>
                    </a:ext>
                  </a:extLst>
                </p14:cNvPr>
                <p14:cNvContentPartPr/>
                <p14:nvPr/>
              </p14:nvContentPartPr>
              <p14:xfrm>
                <a:off x="10160384" y="4240317"/>
                <a:ext cx="127080" cy="142200"/>
              </p14:xfrm>
            </p:contentPart>
          </mc:Choice>
          <mc:Fallback xmlns="">
            <p:pic>
              <p:nvPicPr>
                <p:cNvPr id="29" name="Ink 28">
                  <a:extLst>
                    <a:ext uri="{FF2B5EF4-FFF2-40B4-BE49-F238E27FC236}">
                      <a16:creationId xmlns:a16="http://schemas.microsoft.com/office/drawing/2014/main" id="{5D0AC0D3-1E2E-F165-B04E-4E2EEE842611}"/>
                    </a:ext>
                  </a:extLst>
                </p:cNvPr>
                <p:cNvPicPr/>
                <p:nvPr/>
              </p:nvPicPr>
              <p:blipFill>
                <a:blip r:embed="rId45"/>
                <a:stretch>
                  <a:fillRect/>
                </a:stretch>
              </p:blipFill>
              <p:spPr>
                <a:xfrm>
                  <a:off x="10151744" y="4231677"/>
                  <a:ext cx="1447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A55BCABF-3D95-8522-748A-E92A0EF5FD6C}"/>
                    </a:ext>
                  </a:extLst>
                </p14:cNvPr>
                <p14:cNvContentPartPr/>
                <p14:nvPr/>
              </p14:nvContentPartPr>
              <p14:xfrm>
                <a:off x="10341104" y="4266597"/>
                <a:ext cx="583560" cy="136440"/>
              </p14:xfrm>
            </p:contentPart>
          </mc:Choice>
          <mc:Fallback xmlns="">
            <p:pic>
              <p:nvPicPr>
                <p:cNvPr id="30" name="Ink 29">
                  <a:extLst>
                    <a:ext uri="{FF2B5EF4-FFF2-40B4-BE49-F238E27FC236}">
                      <a16:creationId xmlns:a16="http://schemas.microsoft.com/office/drawing/2014/main" id="{A55BCABF-3D95-8522-748A-E92A0EF5FD6C}"/>
                    </a:ext>
                  </a:extLst>
                </p:cNvPr>
                <p:cNvPicPr/>
                <p:nvPr/>
              </p:nvPicPr>
              <p:blipFill>
                <a:blip r:embed="rId47"/>
                <a:stretch>
                  <a:fillRect/>
                </a:stretch>
              </p:blipFill>
              <p:spPr>
                <a:xfrm>
                  <a:off x="10332104" y="4257597"/>
                  <a:ext cx="601200" cy="154080"/>
                </a:xfrm>
                <a:prstGeom prst="rect">
                  <a:avLst/>
                </a:prstGeom>
              </p:spPr>
            </p:pic>
          </mc:Fallback>
        </mc:AlternateContent>
      </p:grpSp>
      <p:grpSp>
        <p:nvGrpSpPr>
          <p:cNvPr id="34" name="Group 33">
            <a:extLst>
              <a:ext uri="{FF2B5EF4-FFF2-40B4-BE49-F238E27FC236}">
                <a16:creationId xmlns:a16="http://schemas.microsoft.com/office/drawing/2014/main" id="{0FFD6EAF-51BE-DBDD-4C4C-2CC3753FDE58}"/>
              </a:ext>
            </a:extLst>
          </p:cNvPr>
          <p:cNvGrpSpPr/>
          <p:nvPr/>
        </p:nvGrpSpPr>
        <p:grpSpPr>
          <a:xfrm>
            <a:off x="7104344" y="4628757"/>
            <a:ext cx="1588320" cy="1104120"/>
            <a:chOff x="7104344" y="4628757"/>
            <a:chExt cx="1588320" cy="1104120"/>
          </a:xfrm>
        </p:grpSpPr>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EC52FCC7-F307-8D9B-13E6-8C095DF37CE7}"/>
                    </a:ext>
                  </a:extLst>
                </p14:cNvPr>
                <p14:cNvContentPartPr/>
                <p14:nvPr/>
              </p14:nvContentPartPr>
              <p14:xfrm>
                <a:off x="7182824" y="4628757"/>
                <a:ext cx="1509840" cy="1074600"/>
              </p14:xfrm>
            </p:contentPart>
          </mc:Choice>
          <mc:Fallback xmlns="">
            <p:pic>
              <p:nvPicPr>
                <p:cNvPr id="32" name="Ink 31">
                  <a:extLst>
                    <a:ext uri="{FF2B5EF4-FFF2-40B4-BE49-F238E27FC236}">
                      <a16:creationId xmlns:a16="http://schemas.microsoft.com/office/drawing/2014/main" id="{EC52FCC7-F307-8D9B-13E6-8C095DF37CE7}"/>
                    </a:ext>
                  </a:extLst>
                </p:cNvPr>
                <p:cNvPicPr/>
                <p:nvPr/>
              </p:nvPicPr>
              <p:blipFill>
                <a:blip r:embed="rId49"/>
                <a:stretch>
                  <a:fillRect/>
                </a:stretch>
              </p:blipFill>
              <p:spPr>
                <a:xfrm>
                  <a:off x="7173824" y="4619757"/>
                  <a:ext cx="152748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631C6ACA-B484-7CAD-D0D4-A9EF76362E5E}"/>
                    </a:ext>
                  </a:extLst>
                </p14:cNvPr>
                <p14:cNvContentPartPr/>
                <p14:nvPr/>
              </p14:nvContentPartPr>
              <p14:xfrm>
                <a:off x="7104344" y="5534517"/>
                <a:ext cx="221400" cy="198360"/>
              </p14:xfrm>
            </p:contentPart>
          </mc:Choice>
          <mc:Fallback xmlns="">
            <p:pic>
              <p:nvPicPr>
                <p:cNvPr id="33" name="Ink 32">
                  <a:extLst>
                    <a:ext uri="{FF2B5EF4-FFF2-40B4-BE49-F238E27FC236}">
                      <a16:creationId xmlns:a16="http://schemas.microsoft.com/office/drawing/2014/main" id="{631C6ACA-B484-7CAD-D0D4-A9EF76362E5E}"/>
                    </a:ext>
                  </a:extLst>
                </p:cNvPr>
                <p:cNvPicPr/>
                <p:nvPr/>
              </p:nvPicPr>
              <p:blipFill>
                <a:blip r:embed="rId51"/>
                <a:stretch>
                  <a:fillRect/>
                </a:stretch>
              </p:blipFill>
              <p:spPr>
                <a:xfrm>
                  <a:off x="7095704" y="5525877"/>
                  <a:ext cx="239040" cy="216000"/>
                </a:xfrm>
                <a:prstGeom prst="rect">
                  <a:avLst/>
                </a:prstGeom>
              </p:spPr>
            </p:pic>
          </mc:Fallback>
        </mc:AlternateContent>
      </p:grpSp>
      <p:grpSp>
        <p:nvGrpSpPr>
          <p:cNvPr id="38" name="Group 37">
            <a:extLst>
              <a:ext uri="{FF2B5EF4-FFF2-40B4-BE49-F238E27FC236}">
                <a16:creationId xmlns:a16="http://schemas.microsoft.com/office/drawing/2014/main" id="{A61C54B6-1C75-ABBE-61CC-71E2CABFD1E4}"/>
              </a:ext>
            </a:extLst>
          </p:cNvPr>
          <p:cNvGrpSpPr/>
          <p:nvPr/>
        </p:nvGrpSpPr>
        <p:grpSpPr>
          <a:xfrm>
            <a:off x="4644104" y="6111957"/>
            <a:ext cx="730080" cy="424800"/>
            <a:chOff x="4644104" y="6111957"/>
            <a:chExt cx="730080" cy="424800"/>
          </a:xfrm>
        </p:grpSpPr>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22281C77-B1A1-0EA6-6778-321F63368B04}"/>
                    </a:ext>
                  </a:extLst>
                </p14:cNvPr>
                <p14:cNvContentPartPr/>
                <p14:nvPr/>
              </p14:nvContentPartPr>
              <p14:xfrm>
                <a:off x="4749584" y="6111957"/>
                <a:ext cx="51120" cy="424800"/>
              </p14:xfrm>
            </p:contentPart>
          </mc:Choice>
          <mc:Fallback xmlns="">
            <p:pic>
              <p:nvPicPr>
                <p:cNvPr id="35" name="Ink 34">
                  <a:extLst>
                    <a:ext uri="{FF2B5EF4-FFF2-40B4-BE49-F238E27FC236}">
                      <a16:creationId xmlns:a16="http://schemas.microsoft.com/office/drawing/2014/main" id="{22281C77-B1A1-0EA6-6778-321F63368B04}"/>
                    </a:ext>
                  </a:extLst>
                </p:cNvPr>
                <p:cNvPicPr/>
                <p:nvPr/>
              </p:nvPicPr>
              <p:blipFill>
                <a:blip r:embed="rId53"/>
                <a:stretch>
                  <a:fillRect/>
                </a:stretch>
              </p:blipFill>
              <p:spPr>
                <a:xfrm>
                  <a:off x="4740944" y="6102957"/>
                  <a:ext cx="6876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D80AF3E7-86BF-2A87-5CAD-A17AA084B654}"/>
                    </a:ext>
                  </a:extLst>
                </p14:cNvPr>
                <p14:cNvContentPartPr/>
                <p14:nvPr/>
              </p14:nvContentPartPr>
              <p14:xfrm>
                <a:off x="4644104" y="6152637"/>
                <a:ext cx="178920" cy="141840"/>
              </p14:xfrm>
            </p:contentPart>
          </mc:Choice>
          <mc:Fallback xmlns="">
            <p:pic>
              <p:nvPicPr>
                <p:cNvPr id="36" name="Ink 35">
                  <a:extLst>
                    <a:ext uri="{FF2B5EF4-FFF2-40B4-BE49-F238E27FC236}">
                      <a16:creationId xmlns:a16="http://schemas.microsoft.com/office/drawing/2014/main" id="{D80AF3E7-86BF-2A87-5CAD-A17AA084B654}"/>
                    </a:ext>
                  </a:extLst>
                </p:cNvPr>
                <p:cNvPicPr/>
                <p:nvPr/>
              </p:nvPicPr>
              <p:blipFill>
                <a:blip r:embed="rId55"/>
                <a:stretch>
                  <a:fillRect/>
                </a:stretch>
              </p:blipFill>
              <p:spPr>
                <a:xfrm>
                  <a:off x="4635104" y="6143997"/>
                  <a:ext cx="1965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A779B7F4-7960-A36F-A8D5-F7CBCB72A8EA}"/>
                    </a:ext>
                  </a:extLst>
                </p14:cNvPr>
                <p14:cNvContentPartPr/>
                <p14:nvPr/>
              </p14:nvContentPartPr>
              <p14:xfrm>
                <a:off x="4910864" y="6142197"/>
                <a:ext cx="463320" cy="141840"/>
              </p14:xfrm>
            </p:contentPart>
          </mc:Choice>
          <mc:Fallback xmlns="">
            <p:pic>
              <p:nvPicPr>
                <p:cNvPr id="37" name="Ink 36">
                  <a:extLst>
                    <a:ext uri="{FF2B5EF4-FFF2-40B4-BE49-F238E27FC236}">
                      <a16:creationId xmlns:a16="http://schemas.microsoft.com/office/drawing/2014/main" id="{A779B7F4-7960-A36F-A8D5-F7CBCB72A8EA}"/>
                    </a:ext>
                  </a:extLst>
                </p:cNvPr>
                <p:cNvPicPr/>
                <p:nvPr/>
              </p:nvPicPr>
              <p:blipFill>
                <a:blip r:embed="rId57"/>
                <a:stretch>
                  <a:fillRect/>
                </a:stretch>
              </p:blipFill>
              <p:spPr>
                <a:xfrm>
                  <a:off x="4902224" y="6133197"/>
                  <a:ext cx="480960" cy="159480"/>
                </a:xfrm>
                <a:prstGeom prst="rect">
                  <a:avLst/>
                </a:prstGeom>
              </p:spPr>
            </p:pic>
          </mc:Fallback>
        </mc:AlternateContent>
      </p:grpSp>
      <p:grpSp>
        <p:nvGrpSpPr>
          <p:cNvPr id="49" name="Group 48">
            <a:extLst>
              <a:ext uri="{FF2B5EF4-FFF2-40B4-BE49-F238E27FC236}">
                <a16:creationId xmlns:a16="http://schemas.microsoft.com/office/drawing/2014/main" id="{CF6209E6-C5EA-96A3-3B59-C5D02EAA3DF8}"/>
              </a:ext>
            </a:extLst>
          </p:cNvPr>
          <p:cNvGrpSpPr/>
          <p:nvPr/>
        </p:nvGrpSpPr>
        <p:grpSpPr>
          <a:xfrm>
            <a:off x="5883224" y="5886597"/>
            <a:ext cx="1326240" cy="398880"/>
            <a:chOff x="5883224" y="5886597"/>
            <a:chExt cx="1326240" cy="398880"/>
          </a:xfrm>
        </p:grpSpPr>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EE597E64-FDC0-5DDF-93C3-59CCA9763341}"/>
                    </a:ext>
                  </a:extLst>
                </p14:cNvPr>
                <p14:cNvContentPartPr/>
                <p14:nvPr/>
              </p14:nvContentPartPr>
              <p14:xfrm>
                <a:off x="5883224" y="6171357"/>
                <a:ext cx="241560" cy="114120"/>
              </p14:xfrm>
            </p:contentPart>
          </mc:Choice>
          <mc:Fallback xmlns="">
            <p:pic>
              <p:nvPicPr>
                <p:cNvPr id="43" name="Ink 42">
                  <a:extLst>
                    <a:ext uri="{FF2B5EF4-FFF2-40B4-BE49-F238E27FC236}">
                      <a16:creationId xmlns:a16="http://schemas.microsoft.com/office/drawing/2014/main" id="{EE597E64-FDC0-5DDF-93C3-59CCA9763341}"/>
                    </a:ext>
                  </a:extLst>
                </p:cNvPr>
                <p:cNvPicPr/>
                <p:nvPr/>
              </p:nvPicPr>
              <p:blipFill>
                <a:blip r:embed="rId59"/>
                <a:stretch>
                  <a:fillRect/>
                </a:stretch>
              </p:blipFill>
              <p:spPr>
                <a:xfrm>
                  <a:off x="5874584" y="6162717"/>
                  <a:ext cx="259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FF701B9E-41A4-292D-FF43-065B66C13609}"/>
                    </a:ext>
                  </a:extLst>
                </p14:cNvPr>
                <p14:cNvContentPartPr/>
                <p14:nvPr/>
              </p14:nvContentPartPr>
              <p14:xfrm>
                <a:off x="6196064" y="6143277"/>
                <a:ext cx="379440" cy="114840"/>
              </p14:xfrm>
            </p:contentPart>
          </mc:Choice>
          <mc:Fallback xmlns="">
            <p:pic>
              <p:nvPicPr>
                <p:cNvPr id="44" name="Ink 43">
                  <a:extLst>
                    <a:ext uri="{FF2B5EF4-FFF2-40B4-BE49-F238E27FC236}">
                      <a16:creationId xmlns:a16="http://schemas.microsoft.com/office/drawing/2014/main" id="{FF701B9E-41A4-292D-FF43-065B66C13609}"/>
                    </a:ext>
                  </a:extLst>
                </p:cNvPr>
                <p:cNvPicPr/>
                <p:nvPr/>
              </p:nvPicPr>
              <p:blipFill>
                <a:blip r:embed="rId61"/>
                <a:stretch>
                  <a:fillRect/>
                </a:stretch>
              </p:blipFill>
              <p:spPr>
                <a:xfrm>
                  <a:off x="6187424" y="6134637"/>
                  <a:ext cx="3970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EC70D437-DB95-CD88-1785-C9DBE7EA888D}"/>
                    </a:ext>
                  </a:extLst>
                </p14:cNvPr>
                <p14:cNvContentPartPr/>
                <p14:nvPr/>
              </p14:nvContentPartPr>
              <p14:xfrm>
                <a:off x="6551024" y="6066957"/>
                <a:ext cx="99000" cy="27000"/>
              </p14:xfrm>
            </p:contentPart>
          </mc:Choice>
          <mc:Fallback xmlns="">
            <p:pic>
              <p:nvPicPr>
                <p:cNvPr id="45" name="Ink 44">
                  <a:extLst>
                    <a:ext uri="{FF2B5EF4-FFF2-40B4-BE49-F238E27FC236}">
                      <a16:creationId xmlns:a16="http://schemas.microsoft.com/office/drawing/2014/main" id="{EC70D437-DB95-CD88-1785-C9DBE7EA888D}"/>
                    </a:ext>
                  </a:extLst>
                </p:cNvPr>
                <p:cNvPicPr/>
                <p:nvPr/>
              </p:nvPicPr>
              <p:blipFill>
                <a:blip r:embed="rId63"/>
                <a:stretch>
                  <a:fillRect/>
                </a:stretch>
              </p:blipFill>
              <p:spPr>
                <a:xfrm>
                  <a:off x="6542384" y="6058317"/>
                  <a:ext cx="1166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CC5DF3E2-654C-CCA5-CA6B-03228FA3A86A}"/>
                    </a:ext>
                  </a:extLst>
                </p14:cNvPr>
                <p14:cNvContentPartPr/>
                <p14:nvPr/>
              </p14:nvContentPartPr>
              <p14:xfrm>
                <a:off x="6618344" y="5991717"/>
                <a:ext cx="34200" cy="285840"/>
              </p14:xfrm>
            </p:contentPart>
          </mc:Choice>
          <mc:Fallback xmlns="">
            <p:pic>
              <p:nvPicPr>
                <p:cNvPr id="46" name="Ink 45">
                  <a:extLst>
                    <a:ext uri="{FF2B5EF4-FFF2-40B4-BE49-F238E27FC236}">
                      <a16:creationId xmlns:a16="http://schemas.microsoft.com/office/drawing/2014/main" id="{CC5DF3E2-654C-CCA5-CA6B-03228FA3A86A}"/>
                    </a:ext>
                  </a:extLst>
                </p:cNvPr>
                <p:cNvPicPr/>
                <p:nvPr/>
              </p:nvPicPr>
              <p:blipFill>
                <a:blip r:embed="rId65"/>
                <a:stretch>
                  <a:fillRect/>
                </a:stretch>
              </p:blipFill>
              <p:spPr>
                <a:xfrm>
                  <a:off x="6609704" y="5982717"/>
                  <a:ext cx="518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8C0E34BA-98DF-D607-187B-D860A43792B0}"/>
                    </a:ext>
                  </a:extLst>
                </p14:cNvPr>
                <p14:cNvContentPartPr/>
                <p14:nvPr/>
              </p14:nvContentPartPr>
              <p14:xfrm>
                <a:off x="6717344" y="6154797"/>
                <a:ext cx="221040" cy="97200"/>
              </p14:xfrm>
            </p:contentPart>
          </mc:Choice>
          <mc:Fallback xmlns="">
            <p:pic>
              <p:nvPicPr>
                <p:cNvPr id="47" name="Ink 46">
                  <a:extLst>
                    <a:ext uri="{FF2B5EF4-FFF2-40B4-BE49-F238E27FC236}">
                      <a16:creationId xmlns:a16="http://schemas.microsoft.com/office/drawing/2014/main" id="{8C0E34BA-98DF-D607-187B-D860A43792B0}"/>
                    </a:ext>
                  </a:extLst>
                </p:cNvPr>
                <p:cNvPicPr/>
                <p:nvPr/>
              </p:nvPicPr>
              <p:blipFill>
                <a:blip r:embed="rId67"/>
                <a:stretch>
                  <a:fillRect/>
                </a:stretch>
              </p:blipFill>
              <p:spPr>
                <a:xfrm>
                  <a:off x="6708344" y="6145797"/>
                  <a:ext cx="2386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CF83A21B-0DD6-8B56-D630-F182EB820B7C}"/>
                    </a:ext>
                  </a:extLst>
                </p14:cNvPr>
                <p14:cNvContentPartPr/>
                <p14:nvPr/>
              </p14:nvContentPartPr>
              <p14:xfrm>
                <a:off x="6896984" y="5886597"/>
                <a:ext cx="312480" cy="364320"/>
              </p14:xfrm>
            </p:contentPart>
          </mc:Choice>
          <mc:Fallback xmlns="">
            <p:pic>
              <p:nvPicPr>
                <p:cNvPr id="48" name="Ink 47">
                  <a:extLst>
                    <a:ext uri="{FF2B5EF4-FFF2-40B4-BE49-F238E27FC236}">
                      <a16:creationId xmlns:a16="http://schemas.microsoft.com/office/drawing/2014/main" id="{CF83A21B-0DD6-8B56-D630-F182EB820B7C}"/>
                    </a:ext>
                  </a:extLst>
                </p:cNvPr>
                <p:cNvPicPr/>
                <p:nvPr/>
              </p:nvPicPr>
              <p:blipFill>
                <a:blip r:embed="rId69"/>
                <a:stretch>
                  <a:fillRect/>
                </a:stretch>
              </p:blipFill>
              <p:spPr>
                <a:xfrm>
                  <a:off x="6888344" y="5877957"/>
                  <a:ext cx="330120" cy="381960"/>
                </a:xfrm>
                <a:prstGeom prst="rect">
                  <a:avLst/>
                </a:prstGeom>
              </p:spPr>
            </p:pic>
          </mc:Fallback>
        </mc:AlternateContent>
      </p:grpSp>
      <p:grpSp>
        <p:nvGrpSpPr>
          <p:cNvPr id="60" name="Group 59">
            <a:extLst>
              <a:ext uri="{FF2B5EF4-FFF2-40B4-BE49-F238E27FC236}">
                <a16:creationId xmlns:a16="http://schemas.microsoft.com/office/drawing/2014/main" id="{B22E77A0-3005-28D9-4758-61B45CCAE6C3}"/>
              </a:ext>
            </a:extLst>
          </p:cNvPr>
          <p:cNvGrpSpPr/>
          <p:nvPr/>
        </p:nvGrpSpPr>
        <p:grpSpPr>
          <a:xfrm>
            <a:off x="7643984" y="5804877"/>
            <a:ext cx="1152000" cy="447120"/>
            <a:chOff x="7643984" y="5804877"/>
            <a:chExt cx="1152000" cy="447120"/>
          </a:xfrm>
        </p:grpSpPr>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79BDFACF-D8F7-126F-C3B2-DAF0FF601142}"/>
                    </a:ext>
                  </a:extLst>
                </p14:cNvPr>
                <p14:cNvContentPartPr/>
                <p14:nvPr/>
              </p14:nvContentPartPr>
              <p14:xfrm>
                <a:off x="7643984" y="5853117"/>
                <a:ext cx="187920" cy="398880"/>
              </p14:xfrm>
            </p:contentPart>
          </mc:Choice>
          <mc:Fallback xmlns="">
            <p:pic>
              <p:nvPicPr>
                <p:cNvPr id="50" name="Ink 49">
                  <a:extLst>
                    <a:ext uri="{FF2B5EF4-FFF2-40B4-BE49-F238E27FC236}">
                      <a16:creationId xmlns:a16="http://schemas.microsoft.com/office/drawing/2014/main" id="{79BDFACF-D8F7-126F-C3B2-DAF0FF601142}"/>
                    </a:ext>
                  </a:extLst>
                </p:cNvPr>
                <p:cNvPicPr/>
                <p:nvPr/>
              </p:nvPicPr>
              <p:blipFill>
                <a:blip r:embed="rId71"/>
                <a:stretch>
                  <a:fillRect/>
                </a:stretch>
              </p:blipFill>
              <p:spPr>
                <a:xfrm>
                  <a:off x="7635344" y="5844477"/>
                  <a:ext cx="20556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C9E10709-AAAA-E667-16D2-6913A15C3366}"/>
                    </a:ext>
                  </a:extLst>
                </p14:cNvPr>
                <p14:cNvContentPartPr/>
                <p14:nvPr/>
              </p14:nvContentPartPr>
              <p14:xfrm>
                <a:off x="7910384" y="6082797"/>
                <a:ext cx="67680" cy="128520"/>
              </p14:xfrm>
            </p:contentPart>
          </mc:Choice>
          <mc:Fallback xmlns="">
            <p:pic>
              <p:nvPicPr>
                <p:cNvPr id="51" name="Ink 50">
                  <a:extLst>
                    <a:ext uri="{FF2B5EF4-FFF2-40B4-BE49-F238E27FC236}">
                      <a16:creationId xmlns:a16="http://schemas.microsoft.com/office/drawing/2014/main" id="{C9E10709-AAAA-E667-16D2-6913A15C3366}"/>
                    </a:ext>
                  </a:extLst>
                </p:cNvPr>
                <p:cNvPicPr/>
                <p:nvPr/>
              </p:nvPicPr>
              <p:blipFill>
                <a:blip r:embed="rId73"/>
                <a:stretch>
                  <a:fillRect/>
                </a:stretch>
              </p:blipFill>
              <p:spPr>
                <a:xfrm>
                  <a:off x="7901744" y="6074157"/>
                  <a:ext cx="85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D73595CB-B958-1F8B-E5A4-7747EB9AF4A7}"/>
                    </a:ext>
                  </a:extLst>
                </p14:cNvPr>
                <p14:cNvContentPartPr/>
                <p14:nvPr/>
              </p14:nvContentPartPr>
              <p14:xfrm>
                <a:off x="8055824" y="6102957"/>
                <a:ext cx="180360" cy="102960"/>
              </p14:xfrm>
            </p:contentPart>
          </mc:Choice>
          <mc:Fallback xmlns="">
            <p:pic>
              <p:nvPicPr>
                <p:cNvPr id="52" name="Ink 51">
                  <a:extLst>
                    <a:ext uri="{FF2B5EF4-FFF2-40B4-BE49-F238E27FC236}">
                      <a16:creationId xmlns:a16="http://schemas.microsoft.com/office/drawing/2014/main" id="{D73595CB-B958-1F8B-E5A4-7747EB9AF4A7}"/>
                    </a:ext>
                  </a:extLst>
                </p:cNvPr>
                <p:cNvPicPr/>
                <p:nvPr/>
              </p:nvPicPr>
              <p:blipFill>
                <a:blip r:embed="rId75"/>
                <a:stretch>
                  <a:fillRect/>
                </a:stretch>
              </p:blipFill>
              <p:spPr>
                <a:xfrm>
                  <a:off x="8047184" y="6093957"/>
                  <a:ext cx="198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Ink 52">
                  <a:extLst>
                    <a:ext uri="{FF2B5EF4-FFF2-40B4-BE49-F238E27FC236}">
                      <a16:creationId xmlns:a16="http://schemas.microsoft.com/office/drawing/2014/main" id="{426B0768-2E44-2BCD-191B-6A3CB55E0DD5}"/>
                    </a:ext>
                  </a:extLst>
                </p14:cNvPr>
                <p14:cNvContentPartPr/>
                <p14:nvPr/>
              </p14:nvContentPartPr>
              <p14:xfrm>
                <a:off x="8289464" y="5823237"/>
                <a:ext cx="32400" cy="407880"/>
              </p14:xfrm>
            </p:contentPart>
          </mc:Choice>
          <mc:Fallback xmlns="">
            <p:pic>
              <p:nvPicPr>
                <p:cNvPr id="53" name="Ink 52">
                  <a:extLst>
                    <a:ext uri="{FF2B5EF4-FFF2-40B4-BE49-F238E27FC236}">
                      <a16:creationId xmlns:a16="http://schemas.microsoft.com/office/drawing/2014/main" id="{426B0768-2E44-2BCD-191B-6A3CB55E0DD5}"/>
                    </a:ext>
                  </a:extLst>
                </p:cNvPr>
                <p:cNvPicPr/>
                <p:nvPr/>
              </p:nvPicPr>
              <p:blipFill>
                <a:blip r:embed="rId77"/>
                <a:stretch>
                  <a:fillRect/>
                </a:stretch>
              </p:blipFill>
              <p:spPr>
                <a:xfrm>
                  <a:off x="8280824" y="5814237"/>
                  <a:ext cx="5004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2C45E6F-6251-FAC3-8869-5D8DC26B8AA6}"/>
                    </a:ext>
                  </a:extLst>
                </p14:cNvPr>
                <p14:cNvContentPartPr/>
                <p14:nvPr/>
              </p14:nvContentPartPr>
              <p14:xfrm>
                <a:off x="8379824" y="6043557"/>
                <a:ext cx="81360" cy="26280"/>
              </p14:xfrm>
            </p:contentPart>
          </mc:Choice>
          <mc:Fallback xmlns="">
            <p:pic>
              <p:nvPicPr>
                <p:cNvPr id="54" name="Ink 53">
                  <a:extLst>
                    <a:ext uri="{FF2B5EF4-FFF2-40B4-BE49-F238E27FC236}">
                      <a16:creationId xmlns:a16="http://schemas.microsoft.com/office/drawing/2014/main" id="{92C45E6F-6251-FAC3-8869-5D8DC26B8AA6}"/>
                    </a:ext>
                  </a:extLst>
                </p:cNvPr>
                <p:cNvPicPr/>
                <p:nvPr/>
              </p:nvPicPr>
              <p:blipFill>
                <a:blip r:embed="rId79"/>
                <a:stretch>
                  <a:fillRect/>
                </a:stretch>
              </p:blipFill>
              <p:spPr>
                <a:xfrm>
                  <a:off x="8370824" y="6034917"/>
                  <a:ext cx="99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Ink 54">
                  <a:extLst>
                    <a:ext uri="{FF2B5EF4-FFF2-40B4-BE49-F238E27FC236}">
                      <a16:creationId xmlns:a16="http://schemas.microsoft.com/office/drawing/2014/main" id="{6EF88992-DD97-172E-929D-8D6F341D4345}"/>
                    </a:ext>
                  </a:extLst>
                </p14:cNvPr>
                <p14:cNvContentPartPr/>
                <p14:nvPr/>
              </p14:nvContentPartPr>
              <p14:xfrm>
                <a:off x="8431304" y="5901357"/>
                <a:ext cx="21240" cy="155520"/>
              </p14:xfrm>
            </p:contentPart>
          </mc:Choice>
          <mc:Fallback xmlns="">
            <p:pic>
              <p:nvPicPr>
                <p:cNvPr id="55" name="Ink 54">
                  <a:extLst>
                    <a:ext uri="{FF2B5EF4-FFF2-40B4-BE49-F238E27FC236}">
                      <a16:creationId xmlns:a16="http://schemas.microsoft.com/office/drawing/2014/main" id="{6EF88992-DD97-172E-929D-8D6F341D4345}"/>
                    </a:ext>
                  </a:extLst>
                </p:cNvPr>
                <p:cNvPicPr/>
                <p:nvPr/>
              </p:nvPicPr>
              <p:blipFill>
                <a:blip r:embed="rId81"/>
                <a:stretch>
                  <a:fillRect/>
                </a:stretch>
              </p:blipFill>
              <p:spPr>
                <a:xfrm>
                  <a:off x="8422664" y="5892717"/>
                  <a:ext cx="388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E49B971B-1F22-06E1-D54D-273192B67503}"/>
                    </a:ext>
                  </a:extLst>
                </p14:cNvPr>
                <p14:cNvContentPartPr/>
                <p14:nvPr/>
              </p14:nvContentPartPr>
              <p14:xfrm>
                <a:off x="8421944" y="6015477"/>
                <a:ext cx="69840" cy="211680"/>
              </p14:xfrm>
            </p:contentPart>
          </mc:Choice>
          <mc:Fallback xmlns="">
            <p:pic>
              <p:nvPicPr>
                <p:cNvPr id="57" name="Ink 56">
                  <a:extLst>
                    <a:ext uri="{FF2B5EF4-FFF2-40B4-BE49-F238E27FC236}">
                      <a16:creationId xmlns:a16="http://schemas.microsoft.com/office/drawing/2014/main" id="{E49B971B-1F22-06E1-D54D-273192B67503}"/>
                    </a:ext>
                  </a:extLst>
                </p:cNvPr>
                <p:cNvPicPr/>
                <p:nvPr/>
              </p:nvPicPr>
              <p:blipFill>
                <a:blip r:embed="rId83"/>
                <a:stretch>
                  <a:fillRect/>
                </a:stretch>
              </p:blipFill>
              <p:spPr>
                <a:xfrm>
                  <a:off x="8412944" y="6006837"/>
                  <a:ext cx="874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96D715F2-03D9-DDB7-F966-9D160A061F52}"/>
                    </a:ext>
                  </a:extLst>
                </p14:cNvPr>
                <p14:cNvContentPartPr/>
                <p14:nvPr/>
              </p14:nvContentPartPr>
              <p14:xfrm>
                <a:off x="8542184" y="5804877"/>
                <a:ext cx="253800" cy="401400"/>
              </p14:xfrm>
            </p:contentPart>
          </mc:Choice>
          <mc:Fallback xmlns="">
            <p:pic>
              <p:nvPicPr>
                <p:cNvPr id="59" name="Ink 58">
                  <a:extLst>
                    <a:ext uri="{FF2B5EF4-FFF2-40B4-BE49-F238E27FC236}">
                      <a16:creationId xmlns:a16="http://schemas.microsoft.com/office/drawing/2014/main" id="{96D715F2-03D9-DDB7-F966-9D160A061F52}"/>
                    </a:ext>
                  </a:extLst>
                </p:cNvPr>
                <p:cNvPicPr/>
                <p:nvPr/>
              </p:nvPicPr>
              <p:blipFill>
                <a:blip r:embed="rId85"/>
                <a:stretch>
                  <a:fillRect/>
                </a:stretch>
              </p:blipFill>
              <p:spPr>
                <a:xfrm>
                  <a:off x="8533544" y="5796237"/>
                  <a:ext cx="271440" cy="419040"/>
                </a:xfrm>
                <a:prstGeom prst="rect">
                  <a:avLst/>
                </a:prstGeom>
              </p:spPr>
            </p:pic>
          </mc:Fallback>
        </mc:AlternateContent>
      </p:grpSp>
    </p:spTree>
    <p:extLst>
      <p:ext uri="{BB962C8B-B14F-4D97-AF65-F5344CB8AC3E}">
        <p14:creationId xmlns:p14="http://schemas.microsoft.com/office/powerpoint/2010/main" val="406193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C465-B8F0-4E9A-A8FF-16A4103F451B}"/>
              </a:ext>
            </a:extLst>
          </p:cNvPr>
          <p:cNvSpPr>
            <a:spLocks noGrp="1"/>
          </p:cNvSpPr>
          <p:nvPr>
            <p:ph type="title"/>
          </p:nvPr>
        </p:nvSpPr>
        <p:spPr/>
        <p:txBody>
          <a:bodyPr/>
          <a:lstStyle/>
          <a:p>
            <a:r>
              <a:rPr lang="en-AU" dirty="0"/>
              <a:t>Correction</a:t>
            </a:r>
          </a:p>
        </p:txBody>
      </p:sp>
      <p:sp>
        <p:nvSpPr>
          <p:cNvPr id="3" name="Content Placeholder 2">
            <a:extLst>
              <a:ext uri="{FF2B5EF4-FFF2-40B4-BE49-F238E27FC236}">
                <a16:creationId xmlns:a16="http://schemas.microsoft.com/office/drawing/2014/main" id="{25BB08F2-1EAB-4E79-AB89-319EC26945D8}"/>
              </a:ext>
            </a:extLst>
          </p:cNvPr>
          <p:cNvSpPr>
            <a:spLocks noGrp="1"/>
          </p:cNvSpPr>
          <p:nvPr>
            <p:ph idx="1"/>
          </p:nvPr>
        </p:nvSpPr>
        <p:spPr/>
        <p:txBody>
          <a:bodyPr>
            <a:normAutofit fontScale="85000" lnSpcReduction="20000"/>
          </a:bodyPr>
          <a:lstStyle/>
          <a:p>
            <a:r>
              <a:rPr lang="en-AU" dirty="0"/>
              <a:t>Appendix 4. p.17</a:t>
            </a:r>
            <a:br>
              <a:rPr lang="en-AU" dirty="0"/>
            </a:br>
            <a:br>
              <a:rPr lang="en-AU" dirty="0"/>
            </a:br>
            <a:r>
              <a:rPr lang="en-AU" sz="1300" dirty="0">
                <a:effectLst/>
                <a:latin typeface="Consolas" panose="020B0609020204030204" pitchFamily="49" charset="0"/>
                <a:ea typeface="PMingLiU" panose="02020500000000000000" pitchFamily="18" charset="-120"/>
                <a:cs typeface="Times New Roman" panose="02020603050405020304" pitchFamily="18" charset="0"/>
              </a:rPr>
              <a:t>plot &lt;-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ggplot</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r>
              <a:rPr lang="en-AU" sz="13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geom_point</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(y = alcohol, x = time,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 state)) +</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r>
              <a:rPr lang="en-AU" sz="13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r>
              <a:rPr lang="en-AU" sz="13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geom_vline</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xintercept</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 max((</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%&gt;% filter(intervention == "0"))$time),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linetype</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 </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r>
              <a:rPr lang="en-AU" sz="1300" dirty="0">
                <a:solidFill>
                  <a:srgbClr val="FF0000"/>
                </a:solidFill>
                <a:effectLst/>
                <a:latin typeface="Consolas" panose="020B0609020204030204" pitchFamily="49" charset="0"/>
                <a:ea typeface="PMingLiU" panose="02020500000000000000" pitchFamily="18" charset="-120"/>
                <a:cs typeface="Times New Roman" panose="02020603050405020304" pitchFamily="18" charset="0"/>
              </a:rPr>
              <a:t>"</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dashed") +</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r>
              <a:rPr lang="en-AU" sz="13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theme_bw</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base_family</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 "sans") +</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r>
              <a:rPr lang="en-AU" sz="1300" dirty="0">
                <a:effectLst/>
                <a:latin typeface="Consolas" panose="020B0609020204030204" pitchFamily="49" charset="0"/>
                <a:ea typeface="PMingLiU" panose="02020500000000000000" pitchFamily="18" charset="-120"/>
                <a:cs typeface="Times New Roman" panose="02020603050405020304" pitchFamily="18" charset="0"/>
              </a:rPr>
              <a:t>  theme(</a:t>
            </a:r>
            <a:r>
              <a:rPr lang="en-AU" sz="1300" dirty="0" err="1">
                <a:effectLst/>
                <a:latin typeface="Consolas" panose="020B0609020204030204" pitchFamily="49" charset="0"/>
                <a:ea typeface="PMingLiU" panose="02020500000000000000" pitchFamily="18" charset="-120"/>
                <a:cs typeface="Times New Roman" panose="02020603050405020304" pitchFamily="18" charset="0"/>
              </a:rPr>
              <a:t>legend.position</a:t>
            </a:r>
            <a:r>
              <a:rPr lang="en-AU" sz="1300" dirty="0">
                <a:effectLst/>
                <a:latin typeface="Consolas" panose="020B0609020204030204" pitchFamily="49" charset="0"/>
                <a:ea typeface="PMingLiU" panose="02020500000000000000" pitchFamily="18" charset="-120"/>
                <a:cs typeface="Times New Roman" panose="02020603050405020304" pitchFamily="18" charset="0"/>
              </a:rPr>
              <a:t> = "bottom")</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r>
              <a:rPr lang="en-AU" sz="1300" dirty="0">
                <a:effectLst/>
                <a:latin typeface="Consolas" panose="020B0609020204030204" pitchFamily="49" charset="0"/>
                <a:ea typeface="PMingLiU" panose="02020500000000000000" pitchFamily="18" charset="-120"/>
                <a:cs typeface="Times New Roman" panose="02020603050405020304" pitchFamily="18" charset="0"/>
              </a:rPr>
              <a:t>plot</a:t>
            </a:r>
            <a:endParaRPr lang="en-AU" sz="1300" dirty="0"/>
          </a:p>
          <a:p>
            <a:r>
              <a:rPr lang="en-AU" dirty="0"/>
              <a:t>Appendix 3. p.10 (Not covered today)</a:t>
            </a:r>
            <a:br>
              <a:rPr lang="en-AU" dirty="0"/>
            </a:br>
            <a:br>
              <a:rPr lang="en-AU" dirty="0"/>
            </a:br>
            <a:r>
              <a:rPr lang="en-AU" sz="1400" dirty="0" err="1">
                <a:effectLst/>
                <a:latin typeface="Consolas" panose="020B0609020204030204" pitchFamily="49" charset="0"/>
                <a:ea typeface="PMingLiU" panose="02020500000000000000" pitchFamily="18" charset="-120"/>
                <a:cs typeface="Times New Roman" panose="02020603050405020304" pitchFamily="18" charset="0"/>
              </a:rPr>
              <a:t>alc_iptw</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 &lt;- </a:t>
            </a:r>
            <a:r>
              <a:rPr lang="en-AU" sz="1400" dirty="0" err="1">
                <a:effectLst/>
                <a:latin typeface="Consolas" panose="020B0609020204030204" pitchFamily="49" charset="0"/>
                <a:ea typeface="PMingLiU" panose="02020500000000000000" pitchFamily="18" charset="-120"/>
                <a:cs typeface="Times New Roman" panose="02020603050405020304" pitchFamily="18" charset="0"/>
              </a:rPr>
              <a:t>iptw</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(list(home_alc_2 ~ home_alc_1 + </a:t>
            </a:r>
            <a:r>
              <a:rPr lang="en-AU" sz="1400" dirty="0">
                <a:solidFill>
                  <a:srgbClr val="FF0000"/>
                </a:solidFill>
                <a:effectLst/>
                <a:latin typeface="Consolas" panose="020B0609020204030204" pitchFamily="49" charset="0"/>
                <a:ea typeface="PMingLiU" panose="02020500000000000000" pitchFamily="18" charset="-120"/>
                <a:cs typeface="Times New Roman" panose="02020603050405020304" pitchFamily="18" charset="0"/>
              </a:rPr>
              <a:t>alc_use1 </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 alc_peer1 + smk1,</a:t>
            </a:r>
            <a:br>
              <a:rPr lang="en-AU" sz="1400" dirty="0">
                <a:effectLst/>
                <a:latin typeface="Consolas" panose="020B0609020204030204" pitchFamily="49" charset="0"/>
                <a:ea typeface="PMingLiU" panose="02020500000000000000" pitchFamily="18" charset="-120"/>
                <a:cs typeface="Times New Roman" panose="02020603050405020304" pitchFamily="18" charset="0"/>
              </a:rPr>
            </a:br>
            <a:r>
              <a:rPr lang="en-AU" sz="1400" dirty="0">
                <a:effectLst/>
                <a:latin typeface="Consolas" panose="020B0609020204030204" pitchFamily="49" charset="0"/>
                <a:ea typeface="PMingLiU" panose="02020500000000000000" pitchFamily="18" charset="-120"/>
                <a:cs typeface="Times New Roman" panose="02020603050405020304" pitchFamily="18" charset="0"/>
              </a:rPr>
              <a:t>                      home_alc_3 ~ </a:t>
            </a:r>
            <a:r>
              <a:rPr lang="en-AU" sz="1400" dirty="0">
                <a:solidFill>
                  <a:srgbClr val="FF0000"/>
                </a:solidFill>
                <a:effectLst/>
                <a:latin typeface="Consolas" panose="020B0609020204030204" pitchFamily="49" charset="0"/>
                <a:ea typeface="PMingLiU" panose="02020500000000000000" pitchFamily="18" charset="-120"/>
                <a:cs typeface="Times New Roman" panose="02020603050405020304" pitchFamily="18" charset="0"/>
              </a:rPr>
              <a:t>alc_use2 </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 alc_peer2 + smk2,</a:t>
            </a:r>
            <a:br>
              <a:rPr lang="en-AU" sz="1400" dirty="0">
                <a:effectLst/>
                <a:latin typeface="Consolas" panose="020B0609020204030204" pitchFamily="49" charset="0"/>
                <a:ea typeface="PMingLiU" panose="02020500000000000000" pitchFamily="18" charset="-120"/>
                <a:cs typeface="Times New Roman" panose="02020603050405020304" pitchFamily="18" charset="0"/>
              </a:rPr>
            </a:br>
            <a:r>
              <a:rPr lang="en-AU" sz="1400" dirty="0">
                <a:effectLst/>
                <a:latin typeface="Consolas" panose="020B0609020204030204" pitchFamily="49" charset="0"/>
                <a:ea typeface="PMingLiU" panose="02020500000000000000" pitchFamily="18" charset="-120"/>
                <a:cs typeface="Times New Roman" panose="02020603050405020304" pitchFamily="18" charset="0"/>
              </a:rPr>
              <a:t>                      home_alc_4 ~ </a:t>
            </a:r>
            <a:r>
              <a:rPr lang="en-AU" sz="1400" dirty="0">
                <a:solidFill>
                  <a:srgbClr val="FF0000"/>
                </a:solidFill>
                <a:effectLst/>
                <a:latin typeface="Consolas" panose="020B0609020204030204" pitchFamily="49" charset="0"/>
                <a:ea typeface="PMingLiU" panose="02020500000000000000" pitchFamily="18" charset="-120"/>
                <a:cs typeface="Times New Roman" panose="02020603050405020304" pitchFamily="18" charset="0"/>
              </a:rPr>
              <a:t>alc_use3 </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 alc_peer3 + smk3</a:t>
            </a:r>
            <a:br>
              <a:rPr lang="en-AU" sz="1400" dirty="0">
                <a:effectLst/>
                <a:latin typeface="Consolas" panose="020B0609020204030204" pitchFamily="49" charset="0"/>
                <a:ea typeface="PMingLiU" panose="02020500000000000000" pitchFamily="18" charset="-120"/>
                <a:cs typeface="Times New Roman" panose="02020603050405020304" pitchFamily="18" charset="0"/>
              </a:rPr>
            </a:br>
            <a:r>
              <a:rPr lang="en-AU" sz="14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400" dirty="0">
                <a:effectLst/>
                <a:latin typeface="Consolas" panose="020B0609020204030204" pitchFamily="49" charset="0"/>
                <a:ea typeface="PMingLiU" panose="02020500000000000000" pitchFamily="18" charset="-120"/>
                <a:cs typeface="Times New Roman" panose="02020603050405020304" pitchFamily="18" charset="0"/>
              </a:rPr>
            </a:br>
            <a:r>
              <a:rPr lang="en-AU" sz="14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400" dirty="0" err="1">
                <a:effectLst/>
                <a:latin typeface="Consolas" panose="020B0609020204030204" pitchFamily="49" charset="0"/>
                <a:ea typeface="PMingLiU" panose="02020500000000000000" pitchFamily="18" charset="-120"/>
                <a:cs typeface="Times New Roman" panose="02020603050405020304" pitchFamily="18" charset="0"/>
              </a:rPr>
              <a:t>timeInvariant</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 ~ sex,</a:t>
            </a:r>
            <a:br>
              <a:rPr lang="en-AU" sz="1400" dirty="0">
                <a:effectLst/>
                <a:latin typeface="Consolas" panose="020B0609020204030204" pitchFamily="49" charset="0"/>
                <a:ea typeface="PMingLiU" panose="02020500000000000000" pitchFamily="18" charset="-120"/>
                <a:cs typeface="Times New Roman" panose="02020603050405020304" pitchFamily="18" charset="0"/>
              </a:rPr>
            </a:br>
            <a:r>
              <a:rPr lang="en-AU" sz="1400" dirty="0">
                <a:effectLst/>
                <a:latin typeface="Consolas" panose="020B0609020204030204" pitchFamily="49" charset="0"/>
                <a:ea typeface="PMingLiU" panose="02020500000000000000" pitchFamily="18" charset="-120"/>
                <a:cs typeface="Times New Roman" panose="02020603050405020304" pitchFamily="18" charset="0"/>
              </a:rPr>
              <a:t>                  data = </a:t>
            </a:r>
            <a:r>
              <a:rPr lang="en-AU" sz="1400" dirty="0" err="1">
                <a:effectLst/>
                <a:latin typeface="Consolas" panose="020B0609020204030204" pitchFamily="49" charset="0"/>
                <a:ea typeface="PMingLiU" panose="02020500000000000000" pitchFamily="18" charset="-120"/>
                <a:cs typeface="Times New Roman" panose="02020603050405020304" pitchFamily="18" charset="0"/>
              </a:rPr>
              <a:t>as.data.frame</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a:t>
            </a:r>
            <a:r>
              <a:rPr lang="en-AU" sz="1400" dirty="0" err="1">
                <a:effectLst/>
                <a:latin typeface="Consolas" panose="020B0609020204030204" pitchFamily="49" charset="0"/>
                <a:ea typeface="PMingLiU" panose="02020500000000000000" pitchFamily="18" charset="-120"/>
                <a:cs typeface="Times New Roman" panose="02020603050405020304" pitchFamily="18" charset="0"/>
              </a:rPr>
              <a:t>alc_data</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a:t>
            </a:r>
            <a:br>
              <a:rPr lang="en-AU" sz="1400" dirty="0">
                <a:effectLst/>
                <a:latin typeface="Consolas" panose="020B0609020204030204" pitchFamily="49" charset="0"/>
                <a:ea typeface="PMingLiU" panose="02020500000000000000" pitchFamily="18" charset="-120"/>
                <a:cs typeface="Times New Roman" panose="02020603050405020304" pitchFamily="18" charset="0"/>
              </a:rPr>
            </a:br>
            <a:r>
              <a:rPr lang="en-AU" sz="1400" dirty="0">
                <a:effectLst/>
                <a:latin typeface="Consolas" panose="020B0609020204030204" pitchFamily="49" charset="0"/>
                <a:ea typeface="PMingLiU" panose="02020500000000000000" pitchFamily="18" charset="-120"/>
                <a:cs typeface="Times New Roman" panose="02020603050405020304" pitchFamily="18" charset="0"/>
              </a:rPr>
              <a:t>                  cumulative = TRUE,</a:t>
            </a:r>
            <a:br>
              <a:rPr lang="en-AU" sz="1400" dirty="0">
                <a:effectLst/>
                <a:latin typeface="Consolas" panose="020B0609020204030204" pitchFamily="49" charset="0"/>
                <a:ea typeface="PMingLiU" panose="02020500000000000000" pitchFamily="18" charset="-120"/>
                <a:cs typeface="Times New Roman" panose="02020603050405020304" pitchFamily="18" charset="0"/>
              </a:rPr>
            </a:br>
            <a:r>
              <a:rPr lang="en-AU" sz="14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400" dirty="0" err="1">
                <a:effectLst/>
                <a:latin typeface="Consolas" panose="020B0609020204030204" pitchFamily="49" charset="0"/>
                <a:ea typeface="PMingLiU" panose="02020500000000000000" pitchFamily="18" charset="-120"/>
                <a:cs typeface="Times New Roman" panose="02020603050405020304" pitchFamily="18" charset="0"/>
              </a:rPr>
              <a:t>priorTreatment</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 = TRUE,</a:t>
            </a:r>
            <a:br>
              <a:rPr lang="en-AU" sz="1400" dirty="0">
                <a:effectLst/>
                <a:latin typeface="Consolas" panose="020B0609020204030204" pitchFamily="49" charset="0"/>
                <a:ea typeface="PMingLiU" panose="02020500000000000000" pitchFamily="18" charset="-120"/>
                <a:cs typeface="Times New Roman" panose="02020603050405020304" pitchFamily="18" charset="0"/>
              </a:rPr>
            </a:br>
            <a:r>
              <a:rPr lang="en-AU" sz="14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400" dirty="0" err="1">
                <a:effectLst/>
                <a:latin typeface="Consolas" panose="020B0609020204030204" pitchFamily="49" charset="0"/>
                <a:ea typeface="PMingLiU" panose="02020500000000000000" pitchFamily="18" charset="-120"/>
                <a:cs typeface="Times New Roman" panose="02020603050405020304" pitchFamily="18" charset="0"/>
              </a:rPr>
              <a:t>stop.method</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 = "</a:t>
            </a:r>
            <a:r>
              <a:rPr lang="en-AU" sz="1400" dirty="0" err="1">
                <a:effectLst/>
                <a:latin typeface="Consolas" panose="020B0609020204030204" pitchFamily="49" charset="0"/>
                <a:ea typeface="PMingLiU" panose="02020500000000000000" pitchFamily="18" charset="-120"/>
                <a:cs typeface="Times New Roman" panose="02020603050405020304" pitchFamily="18" charset="0"/>
              </a:rPr>
              <a:t>es.max</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a:t>
            </a:r>
            <a:br>
              <a:rPr lang="en-AU" sz="1400" dirty="0">
                <a:effectLst/>
                <a:latin typeface="Consolas" panose="020B0609020204030204" pitchFamily="49" charset="0"/>
                <a:ea typeface="PMingLiU" panose="02020500000000000000" pitchFamily="18" charset="-120"/>
                <a:cs typeface="Times New Roman" panose="02020603050405020304" pitchFamily="18" charset="0"/>
              </a:rPr>
            </a:br>
            <a:r>
              <a:rPr lang="en-AU" sz="14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400" dirty="0" err="1">
                <a:effectLst/>
                <a:latin typeface="Consolas" panose="020B0609020204030204" pitchFamily="49" charset="0"/>
                <a:ea typeface="PMingLiU" panose="02020500000000000000" pitchFamily="18" charset="-120"/>
                <a:cs typeface="Times New Roman" panose="02020603050405020304" pitchFamily="18" charset="0"/>
              </a:rPr>
              <a:t>n.trees</a:t>
            </a:r>
            <a:r>
              <a:rPr lang="en-AU" sz="1400" dirty="0">
                <a:effectLst/>
                <a:latin typeface="Consolas" panose="020B0609020204030204" pitchFamily="49" charset="0"/>
                <a:ea typeface="PMingLiU" panose="02020500000000000000" pitchFamily="18" charset="-120"/>
                <a:cs typeface="Times New Roman" panose="02020603050405020304" pitchFamily="18" charset="0"/>
              </a:rPr>
              <a:t> = 10000)</a:t>
            </a:r>
            <a:endParaRPr lang="en-AU" sz="14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AU" dirty="0">
              <a:effectLst/>
              <a:latin typeface="Consolas" panose="020B0609020204030204" pitchFamily="49"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522999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B813-0EBC-165B-2EB3-0717E58871F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83B465B-F5A1-A9DC-8D9A-B6FE5FC4A36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84199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Interrupted time series analysis with controls</a:t>
            </a:r>
            <a:endParaRPr lang="en-US" sz="12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2CBB088-F896-9D00-CC2F-FBFEB0AC2621}"/>
                  </a:ext>
                </a:extLst>
              </p14:cNvPr>
              <p14:cNvContentPartPr/>
              <p14:nvPr/>
            </p14:nvContentPartPr>
            <p14:xfrm>
              <a:off x="6027575" y="2634717"/>
              <a:ext cx="360" cy="360"/>
            </p14:xfrm>
          </p:contentPart>
        </mc:Choice>
        <mc:Fallback xmlns="">
          <p:pic>
            <p:nvPicPr>
              <p:cNvPr id="4" name="Ink 3">
                <a:extLst>
                  <a:ext uri="{FF2B5EF4-FFF2-40B4-BE49-F238E27FC236}">
                    <a16:creationId xmlns:a16="http://schemas.microsoft.com/office/drawing/2014/main" id="{62CBB088-F896-9D00-CC2F-FBFEB0AC2621}"/>
                  </a:ext>
                </a:extLst>
              </p:cNvPr>
              <p:cNvPicPr/>
              <p:nvPr/>
            </p:nvPicPr>
            <p:blipFill>
              <a:blip r:embed="rId3"/>
              <a:stretch>
                <a:fillRect/>
              </a:stretch>
            </p:blipFill>
            <p:spPr>
              <a:xfrm>
                <a:off x="6018935" y="2626077"/>
                <a:ext cx="18000" cy="18000"/>
              </a:xfrm>
              <a:prstGeom prst="rect">
                <a:avLst/>
              </a:prstGeom>
            </p:spPr>
          </p:pic>
        </mc:Fallback>
      </mc:AlternateContent>
    </p:spTree>
    <p:extLst>
      <p:ext uri="{BB962C8B-B14F-4D97-AF65-F5344CB8AC3E}">
        <p14:creationId xmlns:p14="http://schemas.microsoft.com/office/powerpoint/2010/main" val="2619952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EC90-6FFD-439B-B8D6-02CF6BF3D26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7D0AEA7-FE75-4EDB-8B17-6D85AB587EBB}"/>
              </a:ext>
            </a:extLst>
          </p:cNvPr>
          <p:cNvSpPr>
            <a:spLocks noGrp="1"/>
          </p:cNvSpPr>
          <p:nvPr>
            <p:ph idx="1"/>
          </p:nvPr>
        </p:nvSpPr>
        <p:spPr/>
        <p:txBody>
          <a:bodyPr>
            <a:normAutofit fontScale="62500" lnSpcReduction="20000"/>
          </a:bodyPr>
          <a:lstStyle/>
          <a:p>
            <a:r>
              <a:rPr lang="en-AU" dirty="0"/>
              <a:t>Bernal, J. L., Cummins, S., &amp; </a:t>
            </a:r>
            <a:r>
              <a:rPr lang="en-AU" dirty="0" err="1"/>
              <a:t>Gasparrini</a:t>
            </a:r>
            <a:r>
              <a:rPr lang="en-AU" dirty="0"/>
              <a:t>, A. (2017). Interrupted time series regression for the evaluation of public health interventions: a tutorial. </a:t>
            </a:r>
            <a:r>
              <a:rPr lang="en-AU" i="1" dirty="0"/>
              <a:t>International journal of epidemiology, 46</a:t>
            </a:r>
            <a:r>
              <a:rPr lang="en-AU" dirty="0"/>
              <a:t>(1), 348-355. </a:t>
            </a:r>
          </a:p>
          <a:p>
            <a:r>
              <a:rPr lang="en-AU" dirty="0" err="1"/>
              <a:t>Bhaskaran</a:t>
            </a:r>
            <a:r>
              <a:rPr lang="en-AU" dirty="0"/>
              <a:t>, K., </a:t>
            </a:r>
            <a:r>
              <a:rPr lang="en-AU" dirty="0" err="1"/>
              <a:t>Gasparrini</a:t>
            </a:r>
            <a:r>
              <a:rPr lang="en-AU" dirty="0"/>
              <a:t>, A., </a:t>
            </a:r>
            <a:r>
              <a:rPr lang="en-AU" dirty="0" err="1"/>
              <a:t>Hajat</a:t>
            </a:r>
            <a:r>
              <a:rPr lang="en-AU" dirty="0"/>
              <a:t>, S., Smeeth, L., &amp; Armstrong, B. (2013). Time series regression studies in environmental epidemiology. </a:t>
            </a:r>
            <a:r>
              <a:rPr lang="en-AU" i="1" dirty="0"/>
              <a:t>International journal of epidemiology, 42</a:t>
            </a:r>
            <a:r>
              <a:rPr lang="en-AU" dirty="0"/>
              <a:t>(4), 1187-1195. </a:t>
            </a:r>
          </a:p>
          <a:p>
            <a:r>
              <a:rPr lang="en-AU" dirty="0"/>
              <a:t>Bottomley, C., Scott, J. A. G., &amp; </a:t>
            </a:r>
            <a:r>
              <a:rPr lang="en-AU" dirty="0" err="1"/>
              <a:t>Isham</a:t>
            </a:r>
            <a:r>
              <a:rPr lang="en-AU" dirty="0"/>
              <a:t>, V. (2019). Analysing interrupted time series with a control. </a:t>
            </a:r>
            <a:r>
              <a:rPr lang="en-AU" i="1" dirty="0"/>
              <a:t>Epidemiologic methods, 8</a:t>
            </a:r>
            <a:r>
              <a:rPr lang="en-AU" dirty="0"/>
              <a:t>(1). </a:t>
            </a:r>
          </a:p>
          <a:p>
            <a:r>
              <a:rPr lang="en-AU" dirty="0"/>
              <a:t>Hemming, K., Haines, T. P., Chilton, P. J., Girling, A. J., &amp; </a:t>
            </a:r>
            <a:r>
              <a:rPr lang="en-AU" dirty="0" err="1"/>
              <a:t>Lilford</a:t>
            </a:r>
            <a:r>
              <a:rPr lang="en-AU" dirty="0"/>
              <a:t>, R. J. (2015). The stepped wedge cluster randomised trial: rationale, design, analysis, and reporting. </a:t>
            </a:r>
            <a:r>
              <a:rPr lang="en-AU" i="1" dirty="0"/>
              <a:t>BMJ, 350</a:t>
            </a:r>
            <a:r>
              <a:rPr lang="en-AU" dirty="0"/>
              <a:t>. </a:t>
            </a:r>
          </a:p>
          <a:p>
            <a:r>
              <a:rPr lang="en-AU" dirty="0"/>
              <a:t>Linden, A. (2015). Conducting interrupted time-series analysis for single-and multiple-group comparisons. </a:t>
            </a:r>
            <a:r>
              <a:rPr lang="en-AU" i="1" dirty="0"/>
              <a:t>The Stata Journal, 15</a:t>
            </a:r>
            <a:r>
              <a:rPr lang="en-AU" dirty="0"/>
              <a:t>(2), 480-500. </a:t>
            </a:r>
          </a:p>
          <a:p>
            <a:r>
              <a:rPr lang="en-AU" dirty="0"/>
              <a:t>Linden, A. (2018). Combining synthetic controls and interrupted time series analysis to improve causal inference in program evaluation. </a:t>
            </a:r>
            <a:r>
              <a:rPr lang="en-AU" i="1" dirty="0"/>
              <a:t>Journal of evaluation in clinical practice, 24</a:t>
            </a:r>
            <a:r>
              <a:rPr lang="en-AU" dirty="0"/>
              <a:t>(2), 447-453. </a:t>
            </a:r>
          </a:p>
          <a:p>
            <a:r>
              <a:rPr lang="en-AU" dirty="0"/>
              <a:t>Lopez Bernal, J., Cummins, S., &amp; </a:t>
            </a:r>
            <a:r>
              <a:rPr lang="en-AU" dirty="0" err="1"/>
              <a:t>Gasparrini</a:t>
            </a:r>
            <a:r>
              <a:rPr lang="en-AU" dirty="0"/>
              <a:t>, A. (2018). The use of controls in interrupted time series studies of public health interventions. </a:t>
            </a:r>
            <a:r>
              <a:rPr lang="en-AU" i="1" dirty="0"/>
              <a:t>International journal of epidemiology, 47</a:t>
            </a:r>
            <a:r>
              <a:rPr lang="en-AU" dirty="0"/>
              <a:t>(6), 2082-2093. </a:t>
            </a:r>
          </a:p>
          <a:p>
            <a:r>
              <a:rPr lang="en-AU" dirty="0"/>
              <a:t>Turner, S. L., </a:t>
            </a:r>
            <a:r>
              <a:rPr lang="en-AU" dirty="0" err="1"/>
              <a:t>Karahalios</a:t>
            </a:r>
            <a:r>
              <a:rPr lang="en-AU" dirty="0"/>
              <a:t>, A., Forbes, A. B., </a:t>
            </a:r>
            <a:r>
              <a:rPr lang="en-AU" dirty="0" err="1"/>
              <a:t>Taljaard</a:t>
            </a:r>
            <a:r>
              <a:rPr lang="en-AU" dirty="0"/>
              <a:t>, M., Grimshaw, J. M., Cheng, A. C., . . . McKenzie, J. E. (2020). Design characteristics and statistical methods used in interrupted time series studies evaluating public health interventions: a review. </a:t>
            </a:r>
            <a:r>
              <a:rPr lang="en-AU" i="1" dirty="0"/>
              <a:t>Journal of clinical epidemiology, 122</a:t>
            </a:r>
            <a:r>
              <a:rPr lang="en-AU" dirty="0"/>
              <a:t>, 1-11. </a:t>
            </a:r>
          </a:p>
          <a:p>
            <a:pPr marL="0" indent="0">
              <a:buNone/>
            </a:pPr>
            <a:endParaRPr lang="en-US" dirty="0"/>
          </a:p>
        </p:txBody>
      </p:sp>
    </p:spTree>
    <p:extLst>
      <p:ext uri="{BB962C8B-B14F-4D97-AF65-F5344CB8AC3E}">
        <p14:creationId xmlns:p14="http://schemas.microsoft.com/office/powerpoint/2010/main" val="2458211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To reduce alcohol consumption in Northern Territory, the government implemented a minimum price for alcohol in 2018.</a:t>
            </a:r>
          </a:p>
          <a:p>
            <a:pPr lvl="1"/>
            <a:r>
              <a:rPr lang="en-US" dirty="0"/>
              <a:t>Does this policy work? (i.e. reducing alcohol consumption in the population?)</a:t>
            </a:r>
          </a:p>
        </p:txBody>
      </p:sp>
      <p:pic>
        <p:nvPicPr>
          <p:cNvPr id="5" name="Picture 4">
            <a:extLst>
              <a:ext uri="{FF2B5EF4-FFF2-40B4-BE49-F238E27FC236}">
                <a16:creationId xmlns:a16="http://schemas.microsoft.com/office/drawing/2014/main" id="{DFF1A2B9-100A-4025-B30A-4568F76F90FB}"/>
              </a:ext>
            </a:extLst>
          </p:cNvPr>
          <p:cNvPicPr>
            <a:picLocks noChangeAspect="1"/>
          </p:cNvPicPr>
          <p:nvPr/>
        </p:nvPicPr>
        <p:blipFill>
          <a:blip r:embed="rId2"/>
          <a:stretch>
            <a:fillRect/>
          </a:stretch>
        </p:blipFill>
        <p:spPr>
          <a:xfrm>
            <a:off x="1737948" y="3429000"/>
            <a:ext cx="7102455" cy="3238781"/>
          </a:xfrm>
          <a:prstGeom prst="rect">
            <a:avLst/>
          </a:prstGeom>
        </p:spPr>
      </p:pic>
    </p:spTree>
    <p:extLst>
      <p:ext uri="{BB962C8B-B14F-4D97-AF65-F5344CB8AC3E}">
        <p14:creationId xmlns:p14="http://schemas.microsoft.com/office/powerpoint/2010/main" val="17661404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E0C6-7DEF-435D-B7EA-AF7CAAEFC06C}"/>
              </a:ext>
            </a:extLst>
          </p:cNvPr>
          <p:cNvSpPr>
            <a:spLocks noGrp="1"/>
          </p:cNvSpPr>
          <p:nvPr>
            <p:ph type="title"/>
          </p:nvPr>
        </p:nvSpPr>
        <p:spPr/>
        <p:txBody>
          <a:bodyPr/>
          <a:lstStyle/>
          <a:p>
            <a:r>
              <a:rPr lang="en-US" dirty="0"/>
              <a:t>Naïve analysis</a:t>
            </a:r>
          </a:p>
        </p:txBody>
      </p:sp>
      <p:sp>
        <p:nvSpPr>
          <p:cNvPr id="3" name="Content Placeholder 2">
            <a:extLst>
              <a:ext uri="{FF2B5EF4-FFF2-40B4-BE49-F238E27FC236}">
                <a16:creationId xmlns:a16="http://schemas.microsoft.com/office/drawing/2014/main" id="{5E2D592C-9A8C-4070-AA40-E6069A4082E7}"/>
              </a:ext>
            </a:extLst>
          </p:cNvPr>
          <p:cNvSpPr>
            <a:spLocks noGrp="1"/>
          </p:cNvSpPr>
          <p:nvPr>
            <p:ph idx="1"/>
          </p:nvPr>
        </p:nvSpPr>
        <p:spPr/>
        <p:txBody>
          <a:bodyPr/>
          <a:lstStyle/>
          <a:p>
            <a:r>
              <a:rPr lang="en-US" dirty="0"/>
              <a:t>Compared average/median population alcohol consumption before and after.</a:t>
            </a:r>
          </a:p>
          <a:p>
            <a:endParaRPr lang="en-US" dirty="0"/>
          </a:p>
        </p:txBody>
      </p:sp>
      <p:pic>
        <p:nvPicPr>
          <p:cNvPr id="2050" name="Picture 2">
            <a:extLst>
              <a:ext uri="{FF2B5EF4-FFF2-40B4-BE49-F238E27FC236}">
                <a16:creationId xmlns:a16="http://schemas.microsoft.com/office/drawing/2014/main" id="{E31E9B60-9E3E-4FE1-A48B-82BF68B5F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382" y="2731315"/>
            <a:ext cx="3913465" cy="391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41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E0C6-7DEF-435D-B7EA-AF7CAAEFC06C}"/>
              </a:ext>
            </a:extLst>
          </p:cNvPr>
          <p:cNvSpPr>
            <a:spLocks noGrp="1"/>
          </p:cNvSpPr>
          <p:nvPr>
            <p:ph type="title"/>
          </p:nvPr>
        </p:nvSpPr>
        <p:spPr/>
        <p:txBody>
          <a:bodyPr/>
          <a:lstStyle/>
          <a:p>
            <a:r>
              <a:rPr lang="en-US" dirty="0"/>
              <a:t>Naïve analysis</a:t>
            </a:r>
          </a:p>
        </p:txBody>
      </p:sp>
      <p:sp>
        <p:nvSpPr>
          <p:cNvPr id="3" name="Content Placeholder 2">
            <a:extLst>
              <a:ext uri="{FF2B5EF4-FFF2-40B4-BE49-F238E27FC236}">
                <a16:creationId xmlns:a16="http://schemas.microsoft.com/office/drawing/2014/main" id="{5E2D592C-9A8C-4070-AA40-E6069A4082E7}"/>
              </a:ext>
            </a:extLst>
          </p:cNvPr>
          <p:cNvSpPr>
            <a:spLocks noGrp="1"/>
          </p:cNvSpPr>
          <p:nvPr>
            <p:ph idx="1"/>
          </p:nvPr>
        </p:nvSpPr>
        <p:spPr/>
        <p:txBody>
          <a:bodyPr/>
          <a:lstStyle/>
          <a:p>
            <a:r>
              <a:rPr lang="en-US" dirty="0"/>
              <a:t>Compared average population alcohol consumption before and after.</a:t>
            </a:r>
          </a:p>
          <a:p>
            <a:pPr lvl="1"/>
            <a:r>
              <a:rPr lang="en-US" dirty="0"/>
              <a:t>Ignore the underlying trend</a:t>
            </a:r>
          </a:p>
          <a:p>
            <a:pPr lvl="1"/>
            <a:r>
              <a:rPr lang="en-US" dirty="0"/>
              <a:t>If there is an existing downward trend, population alcohol at “post-intervention period” will be lower regardless if minimum pricing has any impact</a:t>
            </a:r>
          </a:p>
          <a:p>
            <a:endParaRPr lang="en-US" dirty="0"/>
          </a:p>
        </p:txBody>
      </p:sp>
    </p:spTree>
    <p:extLst>
      <p:ext uri="{BB962C8B-B14F-4D97-AF65-F5344CB8AC3E}">
        <p14:creationId xmlns:p14="http://schemas.microsoft.com/office/powerpoint/2010/main" val="3955502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F229-6077-4436-A594-7C6CB0AA229A}"/>
              </a:ext>
            </a:extLst>
          </p:cNvPr>
          <p:cNvSpPr>
            <a:spLocks noGrp="1"/>
          </p:cNvSpPr>
          <p:nvPr>
            <p:ph type="title"/>
          </p:nvPr>
        </p:nvSpPr>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94876058-D137-46D4-A715-295FF1EE6D10}"/>
              </a:ext>
            </a:extLst>
          </p:cNvPr>
          <p:cNvSpPr>
            <a:spLocks noGrp="1"/>
          </p:cNvSpPr>
          <p:nvPr>
            <p:ph idx="1"/>
          </p:nvPr>
        </p:nvSpPr>
        <p:spPr/>
        <p:txBody>
          <a:bodyPr/>
          <a:lstStyle/>
          <a:p>
            <a:r>
              <a:rPr lang="en-US" dirty="0"/>
              <a:t>Evaluate policy impact on an outcome (e.g. population alcohol consumption) over a clearly defined time period (e.g. 2 year before and 2 year after the implementation of minimum pricing policy)</a:t>
            </a:r>
          </a:p>
          <a:p>
            <a:r>
              <a:rPr lang="en-US" dirty="0"/>
              <a:t>A time series of the outcome (population alcohol consumption) is used to established an underlying trend</a:t>
            </a:r>
          </a:p>
          <a:p>
            <a:pPr lvl="1"/>
            <a:r>
              <a:rPr lang="en-US" dirty="0"/>
              <a:t>We then test of such trend is “interrupted” by an intervention at a known time point (the day on which the minimum pricing policy was implemented)</a:t>
            </a:r>
          </a:p>
        </p:txBody>
      </p:sp>
    </p:spTree>
    <p:extLst>
      <p:ext uri="{BB962C8B-B14F-4D97-AF65-F5344CB8AC3E}">
        <p14:creationId xmlns:p14="http://schemas.microsoft.com/office/powerpoint/2010/main" val="10661225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42F8-A147-4711-8A28-160450CBAFE8}"/>
              </a:ext>
            </a:extLst>
          </p:cNvPr>
          <p:cNvSpPr>
            <a:spLocks noGrp="1"/>
          </p:cNvSpPr>
          <p:nvPr>
            <p:ph type="title"/>
          </p:nvPr>
        </p:nvSpPr>
        <p:spPr>
          <a:xfrm>
            <a:off x="1371600" y="117446"/>
            <a:ext cx="9601200" cy="2054254"/>
          </a:xfrm>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24BD8128-2D80-41F8-BA60-9CC4F745C4D9}"/>
              </a:ext>
            </a:extLst>
          </p:cNvPr>
          <p:cNvSpPr>
            <a:spLocks noGrp="1"/>
          </p:cNvSpPr>
          <p:nvPr>
            <p:ph idx="1"/>
          </p:nvPr>
        </p:nvSpPr>
        <p:spPr>
          <a:xfrm>
            <a:off x="1371600" y="897622"/>
            <a:ext cx="9601200" cy="4944611"/>
          </a:xfrm>
        </p:spPr>
        <p:txBody>
          <a:bodyPr/>
          <a:lstStyle/>
          <a:p>
            <a:r>
              <a:rPr lang="en-US" dirty="0"/>
              <a:t>ITS is compatible with the causal inference framework</a:t>
            </a:r>
          </a:p>
          <a:p>
            <a:r>
              <a:rPr lang="en-US" dirty="0"/>
              <a:t>Can be conceptualized as comparing the observed post-intervention data to the expected trend, i.e. what would have been observed if there were no intervention</a:t>
            </a:r>
          </a:p>
          <a:p>
            <a:pPr lvl="1"/>
            <a:r>
              <a:rPr lang="en-US" dirty="0"/>
              <a:t>The expected trend is never observed thus it is a counterfactual scenario.</a:t>
            </a:r>
          </a:p>
        </p:txBody>
      </p:sp>
      <p:pic>
        <p:nvPicPr>
          <p:cNvPr id="11" name="Picture 10" descr="Chart, scatter chart&#10;&#10;Description automatically generated">
            <a:extLst>
              <a:ext uri="{FF2B5EF4-FFF2-40B4-BE49-F238E27FC236}">
                <a16:creationId xmlns:a16="http://schemas.microsoft.com/office/drawing/2014/main" id="{1292A097-0592-4578-AB96-125A467A7455}"/>
              </a:ext>
            </a:extLst>
          </p:cNvPr>
          <p:cNvPicPr>
            <a:picLocks noChangeAspect="1"/>
          </p:cNvPicPr>
          <p:nvPr/>
        </p:nvPicPr>
        <p:blipFill>
          <a:blip r:embed="rId2"/>
          <a:stretch>
            <a:fillRect/>
          </a:stretch>
        </p:blipFill>
        <p:spPr>
          <a:xfrm>
            <a:off x="1681634" y="2583110"/>
            <a:ext cx="4508985" cy="4039299"/>
          </a:xfrm>
          <a:prstGeom prst="rect">
            <a:avLst/>
          </a:prstGeom>
        </p:spPr>
      </p:pic>
    </p:spTree>
    <p:extLst>
      <p:ext uri="{BB962C8B-B14F-4D97-AF65-F5344CB8AC3E}">
        <p14:creationId xmlns:p14="http://schemas.microsoft.com/office/powerpoint/2010/main" val="7872411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42F8-A147-4711-8A28-160450CBAFE8}"/>
              </a:ext>
            </a:extLst>
          </p:cNvPr>
          <p:cNvSpPr>
            <a:spLocks noGrp="1"/>
          </p:cNvSpPr>
          <p:nvPr>
            <p:ph type="title"/>
          </p:nvPr>
        </p:nvSpPr>
        <p:spPr>
          <a:xfrm>
            <a:off x="1371600" y="117446"/>
            <a:ext cx="9601200" cy="2054254"/>
          </a:xfrm>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24BD8128-2D80-41F8-BA60-9CC4F745C4D9}"/>
              </a:ext>
            </a:extLst>
          </p:cNvPr>
          <p:cNvSpPr>
            <a:spLocks noGrp="1"/>
          </p:cNvSpPr>
          <p:nvPr>
            <p:ph idx="1"/>
          </p:nvPr>
        </p:nvSpPr>
        <p:spPr>
          <a:xfrm>
            <a:off x="1371600" y="897622"/>
            <a:ext cx="9601200" cy="4944611"/>
          </a:xfrm>
        </p:spPr>
        <p:txBody>
          <a:bodyPr/>
          <a:lstStyle/>
          <a:p>
            <a:r>
              <a:rPr lang="en-US" dirty="0"/>
              <a:t>ITS is compatible with the causal inference framework</a:t>
            </a:r>
          </a:p>
          <a:p>
            <a:r>
              <a:rPr lang="en-US" dirty="0"/>
              <a:t>Can be conceptualized as comparing the observed post-intervention data to the expected trend, i.e. what would have been observed if there were no intervention</a:t>
            </a:r>
          </a:p>
          <a:p>
            <a:pPr lvl="1"/>
            <a:r>
              <a:rPr lang="en-US" dirty="0"/>
              <a:t>The expected trend is never observed thus it is a counterfactual scenario.</a:t>
            </a:r>
          </a:p>
        </p:txBody>
      </p:sp>
      <p:pic>
        <p:nvPicPr>
          <p:cNvPr id="11" name="Picture 10" descr="Chart, scatter chart&#10;&#10;Description automatically generated">
            <a:extLst>
              <a:ext uri="{FF2B5EF4-FFF2-40B4-BE49-F238E27FC236}">
                <a16:creationId xmlns:a16="http://schemas.microsoft.com/office/drawing/2014/main" id="{1292A097-0592-4578-AB96-125A467A7455}"/>
              </a:ext>
            </a:extLst>
          </p:cNvPr>
          <p:cNvPicPr>
            <a:picLocks noChangeAspect="1"/>
          </p:cNvPicPr>
          <p:nvPr/>
        </p:nvPicPr>
        <p:blipFill>
          <a:blip r:embed="rId2"/>
          <a:stretch>
            <a:fillRect/>
          </a:stretch>
        </p:blipFill>
        <p:spPr>
          <a:xfrm>
            <a:off x="1681634" y="2583110"/>
            <a:ext cx="4508985" cy="4039299"/>
          </a:xfrm>
          <a:prstGeom prst="rect">
            <a:avLst/>
          </a:prstGeom>
        </p:spPr>
      </p:pic>
      <p:pic>
        <p:nvPicPr>
          <p:cNvPr id="5" name="Picture 4">
            <a:extLst>
              <a:ext uri="{FF2B5EF4-FFF2-40B4-BE49-F238E27FC236}">
                <a16:creationId xmlns:a16="http://schemas.microsoft.com/office/drawing/2014/main" id="{30248D10-2C87-4A94-83D7-8ACE8C330B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1633" y="2565180"/>
            <a:ext cx="4508985" cy="4039299"/>
          </a:xfrm>
          <a:prstGeom prst="rect">
            <a:avLst/>
          </a:prstGeom>
          <a:noFill/>
          <a:ln>
            <a:noFill/>
          </a:ln>
        </p:spPr>
      </p:pic>
    </p:spTree>
    <p:extLst>
      <p:ext uri="{BB962C8B-B14F-4D97-AF65-F5344CB8AC3E}">
        <p14:creationId xmlns:p14="http://schemas.microsoft.com/office/powerpoint/2010/main" val="31669779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670B-D3E3-4F95-BCEE-06EA1062BC8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1F3ACD6-14C8-420A-828F-8A1787BCC3F6}"/>
              </a:ext>
            </a:extLst>
          </p:cNvPr>
          <p:cNvSpPr>
            <a:spLocks noGrp="1"/>
          </p:cNvSpPr>
          <p:nvPr>
            <p:ph idx="1"/>
          </p:nvPr>
        </p:nvSpPr>
        <p:spPr/>
        <p:txBody>
          <a:bodyPr/>
          <a:lstStyle/>
          <a:p>
            <a:endParaRPr lang="en-AU"/>
          </a:p>
        </p:txBody>
      </p:sp>
      <p:graphicFrame>
        <p:nvGraphicFramePr>
          <p:cNvPr id="4" name="Object 3">
            <a:extLst>
              <a:ext uri="{FF2B5EF4-FFF2-40B4-BE49-F238E27FC236}">
                <a16:creationId xmlns:a16="http://schemas.microsoft.com/office/drawing/2014/main" id="{534C5EBE-18C2-4977-979D-6DD0CE2983CF}"/>
              </a:ext>
            </a:extLst>
          </p:cNvPr>
          <p:cNvGraphicFramePr>
            <a:graphicFrameLocks noChangeAspect="1"/>
          </p:cNvGraphicFramePr>
          <p:nvPr>
            <p:extLst>
              <p:ext uri="{D42A27DB-BD31-4B8C-83A1-F6EECF244321}">
                <p14:modId xmlns:p14="http://schemas.microsoft.com/office/powerpoint/2010/main" val="3325533706"/>
              </p:ext>
            </p:extLst>
          </p:nvPr>
        </p:nvGraphicFramePr>
        <p:xfrm>
          <a:off x="1081461" y="278466"/>
          <a:ext cx="10106492" cy="6443269"/>
        </p:xfrm>
        <a:graphic>
          <a:graphicData uri="http://schemas.openxmlformats.org/presentationml/2006/ole">
            <mc:AlternateContent xmlns:mc="http://schemas.openxmlformats.org/markup-compatibility/2006">
              <mc:Choice xmlns:v="urn:schemas-microsoft-com:vml" Requires="v">
                <p:oleObj spid="_x0000_s1050" name="Bitmap Image" r:id="rId3" imgW="7376040" imgH="4701600" progId="PBrush">
                  <p:embed/>
                </p:oleObj>
              </mc:Choice>
              <mc:Fallback>
                <p:oleObj name="Bitmap Image" r:id="rId3" imgW="7376040" imgH="4701600" progId="PBrush">
                  <p:embed/>
                  <p:pic>
                    <p:nvPicPr>
                      <p:cNvPr id="0" name=""/>
                      <p:cNvPicPr/>
                      <p:nvPr/>
                    </p:nvPicPr>
                    <p:blipFill>
                      <a:blip r:embed="rId4"/>
                      <a:stretch>
                        <a:fillRect/>
                      </a:stretch>
                    </p:blipFill>
                    <p:spPr>
                      <a:xfrm>
                        <a:off x="1081461" y="278466"/>
                        <a:ext cx="10106492" cy="6443269"/>
                      </a:xfrm>
                      <a:prstGeom prst="rect">
                        <a:avLst/>
                      </a:prstGeom>
                    </p:spPr>
                  </p:pic>
                </p:oleObj>
              </mc:Fallback>
            </mc:AlternateContent>
          </a:graphicData>
        </a:graphic>
      </p:graphicFrame>
    </p:spTree>
    <p:extLst>
      <p:ext uri="{BB962C8B-B14F-4D97-AF65-F5344CB8AC3E}">
        <p14:creationId xmlns:p14="http://schemas.microsoft.com/office/powerpoint/2010/main" val="415240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2933-A6C4-4C0D-98BA-ABD5460320F7}"/>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22AAB49E-BEAE-498A-B672-38F1FC924B0B}"/>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1388162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E402-A2D8-460F-843F-633B3F6ED42C}"/>
              </a:ext>
            </a:extLst>
          </p:cNvPr>
          <p:cNvSpPr>
            <a:spLocks noGrp="1"/>
          </p:cNvSpPr>
          <p:nvPr>
            <p:ph type="title"/>
          </p:nvPr>
        </p:nvSpPr>
        <p:spPr/>
        <p:txBody>
          <a:bodyPr/>
          <a:lstStyle/>
          <a:p>
            <a:r>
              <a:rPr lang="en-US" dirty="0"/>
              <a:t>ITS study design</a:t>
            </a:r>
          </a:p>
        </p:txBody>
      </p:sp>
      <p:sp>
        <p:nvSpPr>
          <p:cNvPr id="3" name="Content Placeholder 2">
            <a:extLst>
              <a:ext uri="{FF2B5EF4-FFF2-40B4-BE49-F238E27FC236}">
                <a16:creationId xmlns:a16="http://schemas.microsoft.com/office/drawing/2014/main" id="{8EE02A94-9C5A-4269-92EC-2BC0B8639490}"/>
              </a:ext>
            </a:extLst>
          </p:cNvPr>
          <p:cNvSpPr>
            <a:spLocks noGrp="1"/>
          </p:cNvSpPr>
          <p:nvPr>
            <p:ph idx="1"/>
          </p:nvPr>
        </p:nvSpPr>
        <p:spPr/>
        <p:txBody>
          <a:bodyPr/>
          <a:lstStyle/>
          <a:p>
            <a:r>
              <a:rPr lang="en-US" dirty="0"/>
              <a:t>Requires a clear differentiation of the pre-intervention and post-intervention period.</a:t>
            </a:r>
          </a:p>
          <a:p>
            <a:r>
              <a:rPr lang="en-US" dirty="0"/>
              <a:t>Outcome measures that change relatively quickly after the intervention are suitable</a:t>
            </a:r>
          </a:p>
          <a:p>
            <a:pPr lvl="1"/>
            <a:r>
              <a:rPr lang="en-US" dirty="0"/>
              <a:t>Alcohol consumption (suitable)</a:t>
            </a:r>
          </a:p>
          <a:p>
            <a:pPr lvl="1"/>
            <a:r>
              <a:rPr lang="en-US" dirty="0"/>
              <a:t>Incident of liver cirrhosis (NOT suitable)</a:t>
            </a:r>
          </a:p>
        </p:txBody>
      </p:sp>
    </p:spTree>
    <p:extLst>
      <p:ext uri="{BB962C8B-B14F-4D97-AF65-F5344CB8AC3E}">
        <p14:creationId xmlns:p14="http://schemas.microsoft.com/office/powerpoint/2010/main" val="3495665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3CD2-01E3-4A09-8224-1C450678E027}"/>
              </a:ext>
            </a:extLst>
          </p:cNvPr>
          <p:cNvSpPr>
            <a:spLocks noGrp="1"/>
          </p:cNvSpPr>
          <p:nvPr>
            <p:ph type="title"/>
          </p:nvPr>
        </p:nvSpPr>
        <p:spPr/>
        <p:txBody>
          <a:bodyPr/>
          <a:lstStyle/>
          <a:p>
            <a:r>
              <a:rPr lang="en-US" dirty="0"/>
              <a:t>ITS study design</a:t>
            </a:r>
          </a:p>
        </p:txBody>
      </p:sp>
      <p:sp>
        <p:nvSpPr>
          <p:cNvPr id="3" name="Content Placeholder 2">
            <a:extLst>
              <a:ext uri="{FF2B5EF4-FFF2-40B4-BE49-F238E27FC236}">
                <a16:creationId xmlns:a16="http://schemas.microsoft.com/office/drawing/2014/main" id="{F7D3866E-2B35-4526-86FA-09909A70A27D}"/>
              </a:ext>
            </a:extLst>
          </p:cNvPr>
          <p:cNvSpPr>
            <a:spLocks noGrp="1"/>
          </p:cNvSpPr>
          <p:nvPr>
            <p:ph idx="1"/>
          </p:nvPr>
        </p:nvSpPr>
        <p:spPr/>
        <p:txBody>
          <a:bodyPr/>
          <a:lstStyle/>
          <a:p>
            <a:r>
              <a:rPr lang="en-US" dirty="0"/>
              <a:t>No fixed limits on the number of data point</a:t>
            </a:r>
          </a:p>
          <a:p>
            <a:r>
              <a:rPr lang="en-US" dirty="0"/>
              <a:t>Power depends on</a:t>
            </a:r>
          </a:p>
          <a:p>
            <a:pPr lvl="1"/>
            <a:r>
              <a:rPr lang="en-US" dirty="0"/>
              <a:t>Distribution of the data</a:t>
            </a:r>
          </a:p>
          <a:p>
            <a:pPr lvl="1"/>
            <a:r>
              <a:rPr lang="en-US" dirty="0"/>
              <a:t>Variability within the data</a:t>
            </a:r>
          </a:p>
          <a:p>
            <a:pPr lvl="2"/>
            <a:r>
              <a:rPr lang="en-US" dirty="0"/>
              <a:t>Aggregated population data usually have relatively small variability</a:t>
            </a:r>
          </a:p>
          <a:p>
            <a:pPr lvl="1"/>
            <a:r>
              <a:rPr lang="en-US" dirty="0"/>
              <a:t>Strength of the effect</a:t>
            </a:r>
          </a:p>
          <a:p>
            <a:pPr lvl="2"/>
            <a:r>
              <a:rPr lang="en-US" dirty="0"/>
              <a:t>Strong intervention effect = strong power</a:t>
            </a:r>
          </a:p>
        </p:txBody>
      </p:sp>
    </p:spTree>
    <p:extLst>
      <p:ext uri="{BB962C8B-B14F-4D97-AF65-F5344CB8AC3E}">
        <p14:creationId xmlns:p14="http://schemas.microsoft.com/office/powerpoint/2010/main" val="32461088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B4C6-ED02-4D5D-ADF2-3BFFCFC88E7D}"/>
              </a:ext>
            </a:extLst>
          </p:cNvPr>
          <p:cNvSpPr>
            <a:spLocks noGrp="1"/>
          </p:cNvSpPr>
          <p:nvPr>
            <p:ph type="title"/>
          </p:nvPr>
        </p:nvSpPr>
        <p:spPr/>
        <p:txBody>
          <a:bodyPr/>
          <a:lstStyle/>
          <a:p>
            <a:r>
              <a:rPr lang="en-US" dirty="0"/>
              <a:t>ITS study design</a:t>
            </a:r>
          </a:p>
        </p:txBody>
      </p:sp>
      <p:sp>
        <p:nvSpPr>
          <p:cNvPr id="3" name="Content Placeholder 2">
            <a:extLst>
              <a:ext uri="{FF2B5EF4-FFF2-40B4-BE49-F238E27FC236}">
                <a16:creationId xmlns:a16="http://schemas.microsoft.com/office/drawing/2014/main" id="{C1F86685-AABF-4E77-9B79-CC49133CEA2C}"/>
              </a:ext>
            </a:extLst>
          </p:cNvPr>
          <p:cNvSpPr>
            <a:spLocks noGrp="1"/>
          </p:cNvSpPr>
          <p:nvPr>
            <p:ph idx="1"/>
          </p:nvPr>
        </p:nvSpPr>
        <p:spPr/>
        <p:txBody>
          <a:bodyPr/>
          <a:lstStyle/>
          <a:p>
            <a:r>
              <a:rPr lang="en-US" dirty="0"/>
              <a:t>More data =/= better</a:t>
            </a:r>
          </a:p>
          <a:p>
            <a:pPr lvl="1"/>
            <a:r>
              <a:rPr lang="en-US" dirty="0"/>
              <a:t>If historical trend changed substantially, it would not give an accurate estimation of the current underlying trend</a:t>
            </a:r>
          </a:p>
          <a:p>
            <a:pPr lvl="2"/>
            <a:r>
              <a:rPr lang="en-US" dirty="0"/>
              <a:t>Inspect pre-intervention data visually before any formal analysis</a:t>
            </a:r>
          </a:p>
        </p:txBody>
      </p:sp>
    </p:spTree>
    <p:extLst>
      <p:ext uri="{BB962C8B-B14F-4D97-AF65-F5344CB8AC3E}">
        <p14:creationId xmlns:p14="http://schemas.microsoft.com/office/powerpoint/2010/main" val="4314722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409-8285-40C9-AB2F-FE0E5BCFDD44}"/>
              </a:ext>
            </a:extLst>
          </p:cNvPr>
          <p:cNvSpPr>
            <a:spLocks noGrp="1"/>
          </p:cNvSpPr>
          <p:nvPr>
            <p:ph type="title"/>
          </p:nvPr>
        </p:nvSpPr>
        <p:spPr>
          <a:xfrm>
            <a:off x="1371600" y="100668"/>
            <a:ext cx="9601200" cy="2071032"/>
          </a:xfrm>
        </p:spPr>
        <p:txBody>
          <a:bodyPr/>
          <a:lstStyle/>
          <a:p>
            <a:r>
              <a:rPr lang="en-US" dirty="0"/>
              <a:t>ITS study design</a:t>
            </a:r>
          </a:p>
        </p:txBody>
      </p:sp>
      <p:sp>
        <p:nvSpPr>
          <p:cNvPr id="3" name="Content Placeholder 2">
            <a:extLst>
              <a:ext uri="{FF2B5EF4-FFF2-40B4-BE49-F238E27FC236}">
                <a16:creationId xmlns:a16="http://schemas.microsoft.com/office/drawing/2014/main" id="{E590DD24-24BC-41B0-8AE1-26BF9573F9B4}"/>
              </a:ext>
            </a:extLst>
          </p:cNvPr>
          <p:cNvSpPr>
            <a:spLocks noGrp="1"/>
          </p:cNvSpPr>
          <p:nvPr>
            <p:ph idx="1"/>
          </p:nvPr>
        </p:nvSpPr>
        <p:spPr>
          <a:xfrm>
            <a:off x="1371600" y="746621"/>
            <a:ext cx="9601200" cy="5120780"/>
          </a:xfrm>
        </p:spPr>
        <p:txBody>
          <a:bodyPr/>
          <a:lstStyle/>
          <a:p>
            <a:r>
              <a:rPr lang="en-US" dirty="0"/>
              <a:t>Specify the model a-priori</a:t>
            </a:r>
          </a:p>
          <a:p>
            <a:pPr lvl="1"/>
            <a:r>
              <a:rPr lang="en-US" dirty="0"/>
              <a:t>How will the intervention impact on the outcome?</a:t>
            </a:r>
          </a:p>
          <a:p>
            <a:pPr lvl="1"/>
            <a:r>
              <a:rPr lang="en-US" dirty="0"/>
              <a:t>Is immediate change expected?</a:t>
            </a:r>
          </a:p>
          <a:p>
            <a:pPr lvl="1"/>
            <a:r>
              <a:rPr lang="en-US" dirty="0"/>
              <a:t>Is an “interruption” of the underlying trend expected?</a:t>
            </a:r>
          </a:p>
          <a:p>
            <a:pPr marL="530352" lvl="1" indent="0">
              <a:buNone/>
            </a:pPr>
            <a:r>
              <a:rPr lang="en-US" sz="1200" dirty="0"/>
              <a:t>Figure from Bernal, et al (2017)</a:t>
            </a:r>
          </a:p>
        </p:txBody>
      </p:sp>
      <p:pic>
        <p:nvPicPr>
          <p:cNvPr id="4" name="Picture 6">
            <a:extLst>
              <a:ext uri="{FF2B5EF4-FFF2-40B4-BE49-F238E27FC236}">
                <a16:creationId xmlns:a16="http://schemas.microsoft.com/office/drawing/2014/main" id="{BCAB386E-57D2-4A85-8567-478CB4BA2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07653"/>
            <a:ext cx="7235505" cy="435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4460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917E-9C11-4750-8D22-42D1180C9522}"/>
              </a:ext>
            </a:extLst>
          </p:cNvPr>
          <p:cNvSpPr>
            <a:spLocks noGrp="1"/>
          </p:cNvSpPr>
          <p:nvPr>
            <p:ph type="title"/>
          </p:nvPr>
        </p:nvSpPr>
        <p:spPr/>
        <p:txBody>
          <a:bodyPr/>
          <a:lstStyle/>
          <a:p>
            <a:r>
              <a:rPr lang="en-US" dirty="0"/>
              <a:t>Regression model for 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230485-3C21-4A80-A07A-00762176A51F}"/>
                  </a:ext>
                </a:extLst>
              </p:cNvPr>
              <p:cNvSpPr>
                <a:spLocks noGrp="1"/>
              </p:cNvSpPr>
              <p:nvPr>
                <p:ph idx="1"/>
              </p:nvPr>
            </p:nvSpPr>
            <p:spPr/>
            <p:txBody>
              <a:bodyPr>
                <a:normAutofit lnSpcReduction="10000"/>
              </a:bodyPr>
              <a:lstStyle/>
              <a:p>
                <a:r>
                  <a:rPr lang="en-US" dirty="0"/>
                  <a:t>Three variables are needed (minimum)</a:t>
                </a:r>
              </a:p>
              <a:p>
                <a:pPr lvl="1"/>
                <a:r>
                  <a:rPr lang="en-US" dirty="0"/>
                  <a:t>T: A variable indicating time (e.g. from the beginning of the study).</a:t>
                </a:r>
              </a:p>
              <a:p>
                <a:pPr lvl="1"/>
                <a:r>
                  <a:rPr lang="en-US" dirty="0" err="1"/>
                  <a:t>X</a:t>
                </a:r>
                <a:r>
                  <a:rPr lang="en-US" sz="1200" dirty="0" err="1"/>
                  <a:t>t</a:t>
                </a:r>
                <a:r>
                  <a:rPr lang="en-US" dirty="0"/>
                  <a:t>: A variable indicating the pre-intervention (dummied coded as 0) and post-intervention period (dummied coded as 1)</a:t>
                </a:r>
              </a:p>
              <a:p>
                <a:pPr lvl="1"/>
                <a:r>
                  <a:rPr lang="en-US" dirty="0" err="1"/>
                  <a:t>Y</a:t>
                </a:r>
                <a:r>
                  <a:rPr lang="en-US" sz="1200" dirty="0" err="1"/>
                  <a:t>t</a:t>
                </a:r>
                <a:r>
                  <a:rPr lang="en-US" dirty="0"/>
                  <a:t>: The outcome variable at time t.</a:t>
                </a:r>
              </a:p>
              <a:p>
                <a:r>
                  <a:rPr lang="en-US" dirty="0"/>
                  <a:t>Regression model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 −</m:t>
                      </m:r>
                      <m:r>
                        <a:rPr lang="en-US" b="0" i="1" smtClean="0">
                          <a:latin typeface="Cambria Math" panose="02040503050406030204" pitchFamily="18" charset="0"/>
                        </a:rPr>
                        <m:t>𝑜𝑢𝑡𝑐𝑜𝑚𝑒</m:t>
                      </m:r>
                      <m:r>
                        <a:rPr lang="en-US" b="0" i="1" smtClean="0">
                          <a:latin typeface="Cambria Math" panose="02040503050406030204" pitchFamily="18" charset="0"/>
                        </a:rPr>
                        <m:t> </m:t>
                      </m:r>
                      <m:r>
                        <a:rPr lang="en-US" b="0" i="1" smtClean="0">
                          <a:latin typeface="Cambria Math" panose="02040503050406030204" pitchFamily="18" charset="0"/>
                        </a:rPr>
                        <m:t>𝑚𝑒𝑎𝑠𝑢𝑟𝑒</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=0</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𝑇𝑟𝑒𝑛𝑑</m:t>
                      </m:r>
                      <m:r>
                        <a:rPr lang="en-US" b="0" i="1" smtClean="0">
                          <a:latin typeface="Cambria Math" panose="02040503050406030204" pitchFamily="18" charset="0"/>
                        </a:rPr>
                        <m:t> </m:t>
                      </m:r>
                      <m:r>
                        <a:rPr lang="en-US" b="0" i="1" smtClean="0">
                          <a:latin typeface="Cambria Math" panose="02040503050406030204" pitchFamily="18" charset="0"/>
                        </a:rPr>
                        <m:t>𝑏𝑒𝑓𝑜𝑟𝑒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𝑖𝑚𝑚𝑒𝑑𝑖𝑎𝑡𝑒</m:t>
                      </m:r>
                      <m:r>
                        <a:rPr lang="en-US" b="0" i="1" smtClean="0">
                          <a:latin typeface="Cambria Math" panose="02040503050406030204" pitchFamily="18" charset="0"/>
                        </a:rPr>
                        <m:t> </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𝑖𝑚𝑝𝑙𝑒𝑚𝑒𝑛𝑡𝑒𝑑</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𝑎𝑓𝑡𝑒𝑟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Para>
                </a14:m>
                <a:endParaRPr lang="en-US" dirty="0"/>
              </a:p>
              <a:p>
                <a:pPr lvl="1"/>
                <a:endParaRPr lang="en-US" dirty="0"/>
              </a:p>
              <a:p>
                <a:endParaRPr lang="en-US" dirty="0"/>
              </a:p>
              <a:p>
                <a:pPr marL="530352" lvl="1" indent="0">
                  <a:buNone/>
                </a:pPr>
                <a:endParaRPr lang="en-US" dirty="0"/>
              </a:p>
            </p:txBody>
          </p:sp>
        </mc:Choice>
        <mc:Fallback xmlns="">
          <p:sp>
            <p:nvSpPr>
              <p:cNvPr id="3" name="Content Placeholder 2">
                <a:extLst>
                  <a:ext uri="{FF2B5EF4-FFF2-40B4-BE49-F238E27FC236}">
                    <a16:creationId xmlns:a16="http://schemas.microsoft.com/office/drawing/2014/main" id="{02230485-3C21-4A80-A07A-00762176A51F}"/>
                  </a:ext>
                </a:extLst>
              </p:cNvPr>
              <p:cNvSpPr>
                <a:spLocks noGrp="1" noRot="1" noChangeAspect="1" noMove="1" noResize="1" noEditPoints="1" noAdjustHandles="1" noChangeArrowheads="1" noChangeShapeType="1" noTextEdit="1"/>
              </p:cNvSpPr>
              <p:nvPr>
                <p:ph idx="1"/>
              </p:nvPr>
            </p:nvSpPr>
            <p:spPr>
              <a:blipFill>
                <a:blip r:embed="rId3"/>
                <a:stretch>
                  <a:fillRect l="-571" t="-2211" b="-510"/>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B973E971-C786-404F-89FC-994F6574AA83}"/>
              </a:ext>
            </a:extLst>
          </p:cNvPr>
          <p:cNvGraphicFramePr>
            <a:graphicFrameLocks noChangeAspect="1"/>
          </p:cNvGraphicFramePr>
          <p:nvPr/>
        </p:nvGraphicFramePr>
        <p:xfrm>
          <a:off x="8178800" y="3352800"/>
          <a:ext cx="914400" cy="198438"/>
        </p:xfrm>
        <a:graphic>
          <a:graphicData uri="http://schemas.openxmlformats.org/presentationml/2006/ole">
            <mc:AlternateContent xmlns:mc="http://schemas.openxmlformats.org/markup-compatibility/2006">
              <mc:Choice xmlns:v="urn:schemas-microsoft-com:vml" Requires="v">
                <p:oleObj spid="_x0000_s2074" name="Equation" r:id="rId4" imgW="914400" imgH="198720" progId="Equation.DSMT4">
                  <p:embed/>
                </p:oleObj>
              </mc:Choice>
              <mc:Fallback>
                <p:oleObj name="Equation" r:id="rId4" imgW="914400" imgH="198720" progId="Equation.DSMT4">
                  <p:embed/>
                  <p:pic>
                    <p:nvPicPr>
                      <p:cNvPr id="4" name="Object 3">
                        <a:extLst>
                          <a:ext uri="{FF2B5EF4-FFF2-40B4-BE49-F238E27FC236}">
                            <a16:creationId xmlns:a16="http://schemas.microsoft.com/office/drawing/2014/main" id="{B973E971-C786-404F-89FC-994F6574AA83}"/>
                          </a:ext>
                        </a:extLst>
                      </p:cNvPr>
                      <p:cNvPicPr/>
                      <p:nvPr/>
                    </p:nvPicPr>
                    <p:blipFill>
                      <a:blip r:embed="rId5"/>
                      <a:stretch>
                        <a:fillRect/>
                      </a:stretch>
                    </p:blipFill>
                    <p:spPr>
                      <a:xfrm>
                        <a:off x="8178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204486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917E-9C11-4750-8D22-42D1180C9522}"/>
              </a:ext>
            </a:extLst>
          </p:cNvPr>
          <p:cNvSpPr>
            <a:spLocks noGrp="1"/>
          </p:cNvSpPr>
          <p:nvPr>
            <p:ph type="title"/>
          </p:nvPr>
        </p:nvSpPr>
        <p:spPr/>
        <p:txBody>
          <a:bodyPr/>
          <a:lstStyle/>
          <a:p>
            <a:r>
              <a:rPr lang="en-US" dirty="0"/>
              <a:t>Regression model for 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230485-3C21-4A80-A07A-00762176A51F}"/>
                  </a:ext>
                </a:extLst>
              </p:cNvPr>
              <p:cNvSpPr>
                <a:spLocks noGrp="1"/>
              </p:cNvSpPr>
              <p:nvPr>
                <p:ph idx="1"/>
              </p:nvPr>
            </p:nvSpPr>
            <p:spPr>
              <a:xfrm>
                <a:off x="1371600" y="1375794"/>
                <a:ext cx="9601200" cy="4491606"/>
              </a:xfrm>
            </p:spPr>
            <p:txBody>
              <a:bodyPr>
                <a:normAutofit/>
              </a:bodyPr>
              <a:lstStyle/>
              <a:p>
                <a:r>
                  <a:rPr lang="en-US" dirty="0"/>
                  <a:t>Regression model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 −</m:t>
                      </m:r>
                      <m:r>
                        <a:rPr lang="en-US" b="0" i="1" smtClean="0">
                          <a:latin typeface="Cambria Math" panose="02040503050406030204" pitchFamily="18" charset="0"/>
                        </a:rPr>
                        <m:t>𝑜𝑢𝑡𝑐𝑜𝑚𝑒</m:t>
                      </m:r>
                      <m:r>
                        <a:rPr lang="en-US" b="0" i="1" smtClean="0">
                          <a:latin typeface="Cambria Math" panose="02040503050406030204" pitchFamily="18" charset="0"/>
                        </a:rPr>
                        <m:t> </m:t>
                      </m:r>
                      <m:r>
                        <a:rPr lang="en-US" b="0" i="1" smtClean="0">
                          <a:latin typeface="Cambria Math" panose="02040503050406030204" pitchFamily="18" charset="0"/>
                        </a:rPr>
                        <m:t>𝑚𝑒𝑎𝑠𝑢𝑟𝑒</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=0</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𝑇𝑟𝑒𝑛𝑑</m:t>
                      </m:r>
                      <m:r>
                        <a:rPr lang="en-US" b="0" i="1" smtClean="0">
                          <a:latin typeface="Cambria Math" panose="02040503050406030204" pitchFamily="18" charset="0"/>
                        </a:rPr>
                        <m:t> </m:t>
                      </m:r>
                      <m:r>
                        <a:rPr lang="en-US" b="0" i="1" smtClean="0">
                          <a:latin typeface="Cambria Math" panose="02040503050406030204" pitchFamily="18" charset="0"/>
                        </a:rPr>
                        <m:t>𝑏𝑒𝑓𝑜𝑟𝑒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𝑖𝑚𝑚𝑒𝑑𝑖𝑎𝑡𝑒</m:t>
                      </m:r>
                      <m:r>
                        <a:rPr lang="en-US" b="0" i="1" smtClean="0">
                          <a:latin typeface="Cambria Math" panose="02040503050406030204" pitchFamily="18" charset="0"/>
                        </a:rPr>
                        <m:t> </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𝑖𝑚𝑝𝑙𝑒𝑚𝑒𝑛𝑡𝑒𝑑</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𝑎𝑓𝑡𝑒𝑟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Para>
                </a14:m>
                <a:endParaRPr lang="en-US" dirty="0"/>
              </a:p>
              <a:p>
                <a:pPr marL="530352" lvl="1" indent="0">
                  <a:buNone/>
                </a:pPr>
                <a:endParaRPr lang="en-US" dirty="0"/>
              </a:p>
              <a:p>
                <a:endParaRPr lang="en-US" dirty="0"/>
              </a:p>
              <a:p>
                <a:pPr marL="530352" lvl="1" indent="0">
                  <a:buNone/>
                </a:pPr>
                <a:endParaRPr lang="en-US" dirty="0"/>
              </a:p>
            </p:txBody>
          </p:sp>
        </mc:Choice>
        <mc:Fallback xmlns="">
          <p:sp>
            <p:nvSpPr>
              <p:cNvPr id="3" name="Content Placeholder 2">
                <a:extLst>
                  <a:ext uri="{FF2B5EF4-FFF2-40B4-BE49-F238E27FC236}">
                    <a16:creationId xmlns:a16="http://schemas.microsoft.com/office/drawing/2014/main" id="{02230485-3C21-4A80-A07A-00762176A51F}"/>
                  </a:ext>
                </a:extLst>
              </p:cNvPr>
              <p:cNvSpPr>
                <a:spLocks noGrp="1" noRot="1" noChangeAspect="1" noMove="1" noResize="1" noEditPoints="1" noAdjustHandles="1" noChangeArrowheads="1" noChangeShapeType="1" noTextEdit="1"/>
              </p:cNvSpPr>
              <p:nvPr>
                <p:ph idx="1"/>
              </p:nvPr>
            </p:nvSpPr>
            <p:spPr>
              <a:xfrm>
                <a:off x="1371600" y="1375794"/>
                <a:ext cx="9601200" cy="4491606"/>
              </a:xfrm>
              <a:blipFill>
                <a:blip r:embed="rId3"/>
                <a:stretch>
                  <a:fillRect l="-571" t="-1221"/>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B973E971-C786-404F-89FC-994F6574AA83}"/>
              </a:ext>
            </a:extLst>
          </p:cNvPr>
          <p:cNvGraphicFramePr>
            <a:graphicFrameLocks noChangeAspect="1"/>
          </p:cNvGraphicFramePr>
          <p:nvPr/>
        </p:nvGraphicFramePr>
        <p:xfrm>
          <a:off x="8178800" y="3352800"/>
          <a:ext cx="914400" cy="198438"/>
        </p:xfrm>
        <a:graphic>
          <a:graphicData uri="http://schemas.openxmlformats.org/presentationml/2006/ole">
            <mc:AlternateContent xmlns:mc="http://schemas.openxmlformats.org/markup-compatibility/2006">
              <mc:Choice xmlns:v="urn:schemas-microsoft-com:vml" Requires="v">
                <p:oleObj spid="_x0000_s3098" name="Equation" r:id="rId4" imgW="914400" imgH="198720" progId="Equation.DSMT4">
                  <p:embed/>
                </p:oleObj>
              </mc:Choice>
              <mc:Fallback>
                <p:oleObj name="Equation" r:id="rId4" imgW="914400" imgH="198720" progId="Equation.DSMT4">
                  <p:embed/>
                  <p:pic>
                    <p:nvPicPr>
                      <p:cNvPr id="4" name="Object 3">
                        <a:extLst>
                          <a:ext uri="{FF2B5EF4-FFF2-40B4-BE49-F238E27FC236}">
                            <a16:creationId xmlns:a16="http://schemas.microsoft.com/office/drawing/2014/main" id="{B973E971-C786-404F-89FC-994F6574AA83}"/>
                          </a:ext>
                        </a:extLst>
                      </p:cNvPr>
                      <p:cNvPicPr/>
                      <p:nvPr/>
                    </p:nvPicPr>
                    <p:blipFill>
                      <a:blip r:embed="rId5"/>
                      <a:stretch>
                        <a:fillRect/>
                      </a:stretch>
                    </p:blipFill>
                    <p:spPr>
                      <a:xfrm>
                        <a:off x="8178800" y="3352800"/>
                        <a:ext cx="914400" cy="198438"/>
                      </a:xfrm>
                      <a:prstGeom prst="rect">
                        <a:avLst/>
                      </a:prstGeom>
                    </p:spPr>
                  </p:pic>
                </p:oleObj>
              </mc:Fallback>
            </mc:AlternateContent>
          </a:graphicData>
        </a:graphic>
      </p:graphicFrame>
      <p:pic>
        <p:nvPicPr>
          <p:cNvPr id="16390" name="Picture 6" descr="No description available.">
            <a:extLst>
              <a:ext uri="{FF2B5EF4-FFF2-40B4-BE49-F238E27FC236}">
                <a16:creationId xmlns:a16="http://schemas.microsoft.com/office/drawing/2014/main" id="{8B2026F8-5794-4BE1-8EA6-14ABF18191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183" y="3352800"/>
            <a:ext cx="3794807" cy="339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4757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6DEB-EF18-4B45-BA95-64DF7B93422D}"/>
              </a:ext>
            </a:extLst>
          </p:cNvPr>
          <p:cNvSpPr>
            <a:spLocks noGrp="1"/>
          </p:cNvSpPr>
          <p:nvPr>
            <p:ph type="title"/>
          </p:nvPr>
        </p:nvSpPr>
        <p:spPr/>
        <p:txBody>
          <a:bodyPr/>
          <a:lstStyle/>
          <a:p>
            <a:r>
              <a:rPr lang="en-US" dirty="0"/>
              <a:t>Regression model for ITS</a:t>
            </a:r>
          </a:p>
        </p:txBody>
      </p:sp>
      <p:sp>
        <p:nvSpPr>
          <p:cNvPr id="3" name="Content Placeholder 2">
            <a:extLst>
              <a:ext uri="{FF2B5EF4-FFF2-40B4-BE49-F238E27FC236}">
                <a16:creationId xmlns:a16="http://schemas.microsoft.com/office/drawing/2014/main" id="{B96D6E36-926F-4C27-8ED5-2E23E740FABB}"/>
              </a:ext>
            </a:extLst>
          </p:cNvPr>
          <p:cNvSpPr>
            <a:spLocks noGrp="1"/>
          </p:cNvSpPr>
          <p:nvPr>
            <p:ph idx="1"/>
          </p:nvPr>
        </p:nvSpPr>
        <p:spPr/>
        <p:txBody>
          <a:bodyPr/>
          <a:lstStyle/>
          <a:p>
            <a:r>
              <a:rPr lang="en-US" dirty="0"/>
              <a:t>Seasonality </a:t>
            </a:r>
          </a:p>
          <a:p>
            <a:pPr lvl="1"/>
            <a:r>
              <a:rPr lang="en-US" dirty="0"/>
              <a:t>When there is an obvious seasonal pattern in the outcome (e.g. incident of flu), it is important to account for seasonality</a:t>
            </a:r>
          </a:p>
          <a:p>
            <a:pPr lvl="2"/>
            <a:r>
              <a:rPr lang="en-US" dirty="0"/>
              <a:t>If the pre- or post- intervention has more data from the winter months, the results would be biased.</a:t>
            </a:r>
          </a:p>
          <a:p>
            <a:pPr lvl="2"/>
            <a:r>
              <a:rPr lang="en-US" dirty="0"/>
              <a:t>Add a variable representing “seasons” – Spring, Summer, Autumn and Winter</a:t>
            </a:r>
          </a:p>
          <a:p>
            <a:pPr lvl="2"/>
            <a:r>
              <a:rPr lang="en-US" dirty="0"/>
              <a:t>Use more complex functions (combination of sine and cosine).</a:t>
            </a:r>
          </a:p>
          <a:p>
            <a:pPr marL="987552" lvl="2" indent="0">
              <a:buNone/>
            </a:pPr>
            <a:endParaRPr lang="en-US" dirty="0"/>
          </a:p>
        </p:txBody>
      </p:sp>
    </p:spTree>
    <p:extLst>
      <p:ext uri="{BB962C8B-B14F-4D97-AF65-F5344CB8AC3E}">
        <p14:creationId xmlns:p14="http://schemas.microsoft.com/office/powerpoint/2010/main" val="15837823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EDA4-87A7-42A5-B44D-90709E5347E5}"/>
              </a:ext>
            </a:extLst>
          </p:cNvPr>
          <p:cNvSpPr>
            <a:spLocks noGrp="1"/>
          </p:cNvSpPr>
          <p:nvPr>
            <p:ph type="title"/>
          </p:nvPr>
        </p:nvSpPr>
        <p:spPr/>
        <p:txBody>
          <a:bodyPr/>
          <a:lstStyle/>
          <a:p>
            <a:r>
              <a:rPr lang="en-US" dirty="0"/>
              <a:t>Regression model for ITS</a:t>
            </a:r>
          </a:p>
        </p:txBody>
      </p:sp>
      <p:sp>
        <p:nvSpPr>
          <p:cNvPr id="3" name="Content Placeholder 2">
            <a:extLst>
              <a:ext uri="{FF2B5EF4-FFF2-40B4-BE49-F238E27FC236}">
                <a16:creationId xmlns:a16="http://schemas.microsoft.com/office/drawing/2014/main" id="{FDF202B6-A46E-4CB8-BE20-459E7306379D}"/>
              </a:ext>
            </a:extLst>
          </p:cNvPr>
          <p:cNvSpPr>
            <a:spLocks noGrp="1"/>
          </p:cNvSpPr>
          <p:nvPr>
            <p:ph idx="1"/>
          </p:nvPr>
        </p:nvSpPr>
        <p:spPr/>
        <p:txBody>
          <a:bodyPr/>
          <a:lstStyle/>
          <a:p>
            <a:r>
              <a:rPr lang="en-US" dirty="0"/>
              <a:t>Autocorrelation</a:t>
            </a:r>
          </a:p>
          <a:p>
            <a:pPr lvl="1"/>
            <a:r>
              <a:rPr lang="en-US" dirty="0"/>
              <a:t>Observations tend to be more similar in closer time that those further apart.</a:t>
            </a:r>
          </a:p>
          <a:p>
            <a:pPr lvl="1"/>
            <a:r>
              <a:rPr lang="en-US" dirty="0"/>
              <a:t>Violated the assumption of standard regression</a:t>
            </a:r>
          </a:p>
          <a:p>
            <a:pPr lvl="2"/>
            <a:r>
              <a:rPr lang="en-US" dirty="0"/>
              <a:t>In public health research, autocorrelation is generally largely explained by other variables such as seasonality.</a:t>
            </a:r>
          </a:p>
          <a:p>
            <a:pPr lvl="2"/>
            <a:r>
              <a:rPr lang="en-US" dirty="0"/>
              <a:t>Autocorrelation is rarely a big issue in public health research.</a:t>
            </a:r>
          </a:p>
          <a:p>
            <a:pPr lvl="1"/>
            <a:r>
              <a:rPr lang="en-US" dirty="0"/>
              <a:t>Plot the Autocorrelation function (ACF) or the Partial autocorrelation function (PACF)</a:t>
            </a:r>
          </a:p>
          <a:p>
            <a:pPr lvl="1"/>
            <a:r>
              <a:rPr lang="en-US" dirty="0"/>
              <a:t>Accounting for autocorrelation specifically by specifying the error (residual) structure.</a:t>
            </a:r>
          </a:p>
          <a:p>
            <a:pPr lvl="1"/>
            <a:endParaRPr lang="en-US" dirty="0"/>
          </a:p>
        </p:txBody>
      </p:sp>
    </p:spTree>
    <p:extLst>
      <p:ext uri="{BB962C8B-B14F-4D97-AF65-F5344CB8AC3E}">
        <p14:creationId xmlns:p14="http://schemas.microsoft.com/office/powerpoint/2010/main" val="2615761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To reduce alcohol consumption in Northern Territory, the government implemented a minimum price for alcohol in 2018.</a:t>
            </a:r>
          </a:p>
          <a:p>
            <a:pPr lvl="1"/>
            <a:r>
              <a:rPr lang="en-US" dirty="0"/>
              <a:t>Does this policy work? (i.e. reducing alcohol consumption in the population?)</a:t>
            </a:r>
          </a:p>
        </p:txBody>
      </p:sp>
    </p:spTree>
    <p:extLst>
      <p:ext uri="{BB962C8B-B14F-4D97-AF65-F5344CB8AC3E}">
        <p14:creationId xmlns:p14="http://schemas.microsoft.com/office/powerpoint/2010/main" val="27804030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46D6-1D4F-450E-A6E3-BF6B1E172516}"/>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12681C06-C07B-4BCF-859A-E8F8BB6E666E}"/>
              </a:ext>
            </a:extLst>
          </p:cNvPr>
          <p:cNvSpPr>
            <a:spLocks noGrp="1"/>
          </p:cNvSpPr>
          <p:nvPr>
            <p:ph idx="1"/>
          </p:nvPr>
        </p:nvSpPr>
        <p:spPr/>
        <p:txBody>
          <a:bodyPr/>
          <a:lstStyle/>
          <a:p>
            <a:r>
              <a:rPr lang="en-US" dirty="0"/>
              <a:t>R/RStudio/</a:t>
            </a:r>
            <a:r>
              <a:rPr lang="en-US" dirty="0" err="1"/>
              <a:t>StatsNotebook</a:t>
            </a:r>
            <a:endParaRPr lang="en-US" dirty="0"/>
          </a:p>
          <a:p>
            <a:r>
              <a:rPr lang="en-US" dirty="0"/>
              <a:t>Libraries required</a:t>
            </a:r>
          </a:p>
          <a:p>
            <a:pPr lvl="1"/>
            <a:r>
              <a:rPr lang="en-US" dirty="0" err="1"/>
              <a:t>tidyverse</a:t>
            </a:r>
            <a:endParaRPr lang="en-US" dirty="0"/>
          </a:p>
          <a:p>
            <a:pPr lvl="1"/>
            <a:r>
              <a:rPr lang="en-US" dirty="0"/>
              <a:t>ggplot2</a:t>
            </a:r>
          </a:p>
          <a:p>
            <a:pPr lvl="1"/>
            <a:r>
              <a:rPr lang="en-US" dirty="0" err="1"/>
              <a:t>tsModel</a:t>
            </a:r>
            <a:endParaRPr lang="en-US" dirty="0"/>
          </a:p>
          <a:p>
            <a:pPr lvl="1"/>
            <a:r>
              <a:rPr lang="en-US" dirty="0" err="1"/>
              <a:t>nlme</a:t>
            </a:r>
            <a:endParaRPr lang="en-US" dirty="0"/>
          </a:p>
          <a:p>
            <a:pPr lvl="1"/>
            <a:r>
              <a:rPr lang="en-US" dirty="0" err="1"/>
              <a:t>emmeans</a:t>
            </a:r>
            <a:endParaRPr lang="en-US" dirty="0"/>
          </a:p>
          <a:p>
            <a:pPr lvl="1"/>
            <a:endParaRPr lang="en-US" dirty="0"/>
          </a:p>
          <a:p>
            <a:pPr lvl="1"/>
            <a:endParaRPr lang="en-US" dirty="0"/>
          </a:p>
        </p:txBody>
      </p:sp>
      <p:pic>
        <p:nvPicPr>
          <p:cNvPr id="6" name="Picture 5">
            <a:extLst>
              <a:ext uri="{FF2B5EF4-FFF2-40B4-BE49-F238E27FC236}">
                <a16:creationId xmlns:a16="http://schemas.microsoft.com/office/drawing/2014/main" id="{E4366C66-07C0-4043-89A2-9AB15BD89A86}"/>
              </a:ext>
            </a:extLst>
          </p:cNvPr>
          <p:cNvPicPr>
            <a:picLocks noChangeAspect="1"/>
          </p:cNvPicPr>
          <p:nvPr/>
        </p:nvPicPr>
        <p:blipFill>
          <a:blip r:embed="rId2"/>
          <a:stretch>
            <a:fillRect/>
          </a:stretch>
        </p:blipFill>
        <p:spPr>
          <a:xfrm>
            <a:off x="5157788" y="2171699"/>
            <a:ext cx="5467782" cy="1900238"/>
          </a:xfrm>
          <a:prstGeom prst="rect">
            <a:avLst/>
          </a:prstGeom>
        </p:spPr>
      </p:pic>
      <p:pic>
        <p:nvPicPr>
          <p:cNvPr id="7" name="Picture 6">
            <a:extLst>
              <a:ext uri="{FF2B5EF4-FFF2-40B4-BE49-F238E27FC236}">
                <a16:creationId xmlns:a16="http://schemas.microsoft.com/office/drawing/2014/main" id="{BE03A6CC-7E40-4969-8C73-9675A32FDD7B}"/>
              </a:ext>
            </a:extLst>
          </p:cNvPr>
          <p:cNvPicPr>
            <a:picLocks noChangeAspect="1"/>
          </p:cNvPicPr>
          <p:nvPr/>
        </p:nvPicPr>
        <p:blipFill>
          <a:blip r:embed="rId3"/>
          <a:stretch>
            <a:fillRect/>
          </a:stretch>
        </p:blipFill>
        <p:spPr>
          <a:xfrm>
            <a:off x="5157788" y="4186237"/>
            <a:ext cx="5467782" cy="1965543"/>
          </a:xfrm>
          <a:prstGeom prst="rect">
            <a:avLst/>
          </a:prstGeom>
        </p:spPr>
      </p:pic>
    </p:spTree>
    <p:extLst>
      <p:ext uri="{BB962C8B-B14F-4D97-AF65-F5344CB8AC3E}">
        <p14:creationId xmlns:p14="http://schemas.microsoft.com/office/powerpoint/2010/main" val="224902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Propensity score matching</a:t>
            </a:r>
            <a:endParaRPr lang="en-US" sz="16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9455131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D3A5-2C66-4ACD-851F-0DBE81EE5B42}"/>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5F08B88A-D6CE-43F1-898F-FCAAD2E5D361}"/>
              </a:ext>
            </a:extLst>
          </p:cNvPr>
          <p:cNvSpPr>
            <a:spLocks noGrp="1"/>
          </p:cNvSpPr>
          <p:nvPr>
            <p:ph idx="1"/>
          </p:nvPr>
        </p:nvSpPr>
        <p:spPr>
          <a:xfrm>
            <a:off x="1371599" y="2286000"/>
            <a:ext cx="10255541" cy="3581400"/>
          </a:xfrm>
        </p:spPr>
        <p:txBody>
          <a:bodyPr/>
          <a:lstStyle/>
          <a:p>
            <a:r>
              <a:rPr lang="en-US" dirty="0"/>
              <a:t>Simulated dataset https://statsnotebook.io/blog/data_management/example_data/alcohol_data_NT.csv</a:t>
            </a:r>
          </a:p>
        </p:txBody>
      </p:sp>
      <p:pic>
        <p:nvPicPr>
          <p:cNvPr id="4" name="Picture 3">
            <a:extLst>
              <a:ext uri="{FF2B5EF4-FFF2-40B4-BE49-F238E27FC236}">
                <a16:creationId xmlns:a16="http://schemas.microsoft.com/office/drawing/2014/main" id="{1CF7E7C6-71C1-4203-84CF-6361E2F1AF1B}"/>
              </a:ext>
            </a:extLst>
          </p:cNvPr>
          <p:cNvPicPr>
            <a:picLocks noChangeAspect="1"/>
          </p:cNvPicPr>
          <p:nvPr/>
        </p:nvPicPr>
        <p:blipFill>
          <a:blip r:embed="rId2"/>
          <a:stretch>
            <a:fillRect/>
          </a:stretch>
        </p:blipFill>
        <p:spPr>
          <a:xfrm>
            <a:off x="1708294" y="3292679"/>
            <a:ext cx="4791075" cy="3486150"/>
          </a:xfrm>
          <a:prstGeom prst="rect">
            <a:avLst/>
          </a:prstGeom>
        </p:spPr>
      </p:pic>
      <p:pic>
        <p:nvPicPr>
          <p:cNvPr id="6" name="Picture 5">
            <a:extLst>
              <a:ext uri="{FF2B5EF4-FFF2-40B4-BE49-F238E27FC236}">
                <a16:creationId xmlns:a16="http://schemas.microsoft.com/office/drawing/2014/main" id="{992BDF73-98A0-48A9-9DAD-7119C5521285}"/>
              </a:ext>
            </a:extLst>
          </p:cNvPr>
          <p:cNvPicPr>
            <a:picLocks noChangeAspect="1"/>
          </p:cNvPicPr>
          <p:nvPr/>
        </p:nvPicPr>
        <p:blipFill>
          <a:blip r:embed="rId3"/>
          <a:stretch>
            <a:fillRect/>
          </a:stretch>
        </p:blipFill>
        <p:spPr>
          <a:xfrm>
            <a:off x="1708294" y="2921204"/>
            <a:ext cx="8534400" cy="257175"/>
          </a:xfrm>
          <a:prstGeom prst="rect">
            <a:avLst/>
          </a:prstGeom>
        </p:spPr>
      </p:pic>
    </p:spTree>
    <p:extLst>
      <p:ext uri="{BB962C8B-B14F-4D97-AF65-F5344CB8AC3E}">
        <p14:creationId xmlns:p14="http://schemas.microsoft.com/office/powerpoint/2010/main" val="25500785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2892-3837-4AF5-957B-17670E4DBEFA}"/>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32ABDFE2-A50B-4932-BC65-33D31E50A1FF}"/>
              </a:ext>
            </a:extLst>
          </p:cNvPr>
          <p:cNvSpPr>
            <a:spLocks noGrp="1"/>
          </p:cNvSpPr>
          <p:nvPr>
            <p:ph idx="1"/>
          </p:nvPr>
        </p:nvSpPr>
        <p:spPr/>
        <p:txBody>
          <a:bodyPr/>
          <a:lstStyle/>
          <a:p>
            <a:r>
              <a:rPr lang="en-US" dirty="0"/>
              <a:t>Plotting the data</a:t>
            </a:r>
          </a:p>
        </p:txBody>
      </p:sp>
      <p:pic>
        <p:nvPicPr>
          <p:cNvPr id="3074" name="Picture 2">
            <a:extLst>
              <a:ext uri="{FF2B5EF4-FFF2-40B4-BE49-F238E27FC236}">
                <a16:creationId xmlns:a16="http://schemas.microsoft.com/office/drawing/2014/main" id="{68E2C090-3020-4603-9C35-DF5B470F4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480" y="2399951"/>
            <a:ext cx="4382548" cy="43825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3090B5F-AA8B-400B-AAD5-B4C43A0B2C73}"/>
              </a:ext>
            </a:extLst>
          </p:cNvPr>
          <p:cNvPicPr>
            <a:picLocks noChangeAspect="1"/>
          </p:cNvPicPr>
          <p:nvPr/>
        </p:nvPicPr>
        <p:blipFill>
          <a:blip r:embed="rId3"/>
          <a:stretch>
            <a:fillRect/>
          </a:stretch>
        </p:blipFill>
        <p:spPr>
          <a:xfrm>
            <a:off x="1307634" y="2805112"/>
            <a:ext cx="6019800" cy="1247775"/>
          </a:xfrm>
          <a:prstGeom prst="rect">
            <a:avLst/>
          </a:prstGeom>
        </p:spPr>
      </p:pic>
    </p:spTree>
    <p:extLst>
      <p:ext uri="{BB962C8B-B14F-4D97-AF65-F5344CB8AC3E}">
        <p14:creationId xmlns:p14="http://schemas.microsoft.com/office/powerpoint/2010/main" val="24258890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2E9C-A24C-417C-B212-BC02B57BD223}"/>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1DEE975-A2E5-4AD6-B3F3-7E22A2A33968}"/>
              </a:ext>
            </a:extLst>
          </p:cNvPr>
          <p:cNvSpPr>
            <a:spLocks noGrp="1"/>
          </p:cNvSpPr>
          <p:nvPr>
            <p:ph idx="1"/>
          </p:nvPr>
        </p:nvSpPr>
        <p:spPr>
          <a:xfrm>
            <a:off x="1371600" y="1514475"/>
            <a:ext cx="9601200" cy="4352925"/>
          </a:xfrm>
        </p:spPr>
        <p:txBody>
          <a:bodyPr/>
          <a:lstStyle/>
          <a:p>
            <a:r>
              <a:rPr lang="en-US" dirty="0"/>
              <a:t>Running the preliminary model</a:t>
            </a:r>
          </a:p>
        </p:txBody>
      </p:sp>
      <p:pic>
        <p:nvPicPr>
          <p:cNvPr id="5" name="Picture 4">
            <a:extLst>
              <a:ext uri="{FF2B5EF4-FFF2-40B4-BE49-F238E27FC236}">
                <a16:creationId xmlns:a16="http://schemas.microsoft.com/office/drawing/2014/main" id="{1D8E19F5-E160-4C3E-8B25-FE45E4D931CD}"/>
              </a:ext>
            </a:extLst>
          </p:cNvPr>
          <p:cNvPicPr>
            <a:picLocks noChangeAspect="1"/>
          </p:cNvPicPr>
          <p:nvPr/>
        </p:nvPicPr>
        <p:blipFill>
          <a:blip r:embed="rId2"/>
          <a:stretch>
            <a:fillRect/>
          </a:stretch>
        </p:blipFill>
        <p:spPr>
          <a:xfrm>
            <a:off x="1371600" y="1963085"/>
            <a:ext cx="5414963" cy="954871"/>
          </a:xfrm>
          <a:prstGeom prst="rect">
            <a:avLst/>
          </a:prstGeom>
        </p:spPr>
      </p:pic>
      <p:pic>
        <p:nvPicPr>
          <p:cNvPr id="6" name="Picture 5">
            <a:extLst>
              <a:ext uri="{FF2B5EF4-FFF2-40B4-BE49-F238E27FC236}">
                <a16:creationId xmlns:a16="http://schemas.microsoft.com/office/drawing/2014/main" id="{1BD2BA01-C475-4CBB-8B81-BFF5FA00A9CF}"/>
              </a:ext>
            </a:extLst>
          </p:cNvPr>
          <p:cNvPicPr>
            <a:picLocks noChangeAspect="1"/>
          </p:cNvPicPr>
          <p:nvPr/>
        </p:nvPicPr>
        <p:blipFill>
          <a:blip r:embed="rId3"/>
          <a:stretch>
            <a:fillRect/>
          </a:stretch>
        </p:blipFill>
        <p:spPr>
          <a:xfrm>
            <a:off x="1371600" y="3190875"/>
            <a:ext cx="5414963" cy="3614031"/>
          </a:xfrm>
          <a:prstGeom prst="rect">
            <a:avLst/>
          </a:prstGeom>
        </p:spPr>
      </p:pic>
    </p:spTree>
    <p:extLst>
      <p:ext uri="{BB962C8B-B14F-4D97-AF65-F5344CB8AC3E}">
        <p14:creationId xmlns:p14="http://schemas.microsoft.com/office/powerpoint/2010/main" val="8504946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8438-4177-4ECC-85AA-03CC3E391F4A}"/>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CDF3D444-4A4C-49D8-BD00-8A182D9BC89A}"/>
              </a:ext>
            </a:extLst>
          </p:cNvPr>
          <p:cNvSpPr>
            <a:spLocks noGrp="1"/>
          </p:cNvSpPr>
          <p:nvPr>
            <p:ph idx="1"/>
          </p:nvPr>
        </p:nvSpPr>
        <p:spPr>
          <a:xfrm>
            <a:off x="1371600" y="1442906"/>
            <a:ext cx="9601200" cy="4424494"/>
          </a:xfrm>
        </p:spPr>
        <p:txBody>
          <a:bodyPr/>
          <a:lstStyle/>
          <a:p>
            <a:r>
              <a:rPr lang="en-US" dirty="0"/>
              <a:t>Plotting the autocorrelation function and the partial autocorrelation function</a:t>
            </a:r>
          </a:p>
        </p:txBody>
      </p:sp>
      <p:pic>
        <p:nvPicPr>
          <p:cNvPr id="4" name="Picture 3">
            <a:extLst>
              <a:ext uri="{FF2B5EF4-FFF2-40B4-BE49-F238E27FC236}">
                <a16:creationId xmlns:a16="http://schemas.microsoft.com/office/drawing/2014/main" id="{C75CC750-878A-4EEC-87D8-B2FB1418F02D}"/>
              </a:ext>
            </a:extLst>
          </p:cNvPr>
          <p:cNvPicPr>
            <a:picLocks noChangeAspect="1"/>
          </p:cNvPicPr>
          <p:nvPr/>
        </p:nvPicPr>
        <p:blipFill>
          <a:blip r:embed="rId2"/>
          <a:stretch>
            <a:fillRect/>
          </a:stretch>
        </p:blipFill>
        <p:spPr>
          <a:xfrm>
            <a:off x="1487953" y="1890712"/>
            <a:ext cx="3629025" cy="561975"/>
          </a:xfrm>
          <a:prstGeom prst="rect">
            <a:avLst/>
          </a:prstGeom>
        </p:spPr>
      </p:pic>
      <p:pic>
        <p:nvPicPr>
          <p:cNvPr id="4098" name="Picture 2">
            <a:extLst>
              <a:ext uri="{FF2B5EF4-FFF2-40B4-BE49-F238E27FC236}">
                <a16:creationId xmlns:a16="http://schemas.microsoft.com/office/drawing/2014/main" id="{AE397D2E-E4A3-47FC-9AD6-746DCC9C6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261" y="2737257"/>
            <a:ext cx="3851247" cy="38512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16AD0B2-E5B6-4ADB-B09D-1E44E13EB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4575" y="2726245"/>
            <a:ext cx="3924651" cy="392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0572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3456-20B0-490C-898F-F9D29C47D7E5}"/>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034341A1-F721-4557-BEE7-691786004F34}"/>
              </a:ext>
            </a:extLst>
          </p:cNvPr>
          <p:cNvSpPr>
            <a:spLocks noGrp="1"/>
          </p:cNvSpPr>
          <p:nvPr>
            <p:ph idx="1"/>
          </p:nvPr>
        </p:nvSpPr>
        <p:spPr>
          <a:xfrm>
            <a:off x="1371600" y="2171700"/>
            <a:ext cx="9601200" cy="3695700"/>
          </a:xfrm>
        </p:spPr>
        <p:txBody>
          <a:bodyPr/>
          <a:lstStyle/>
          <a:p>
            <a:r>
              <a:rPr lang="en-US" dirty="0"/>
              <a:t>Plotting model-based prediction</a:t>
            </a:r>
          </a:p>
        </p:txBody>
      </p:sp>
      <p:pic>
        <p:nvPicPr>
          <p:cNvPr id="4" name="Picture 3">
            <a:extLst>
              <a:ext uri="{FF2B5EF4-FFF2-40B4-BE49-F238E27FC236}">
                <a16:creationId xmlns:a16="http://schemas.microsoft.com/office/drawing/2014/main" id="{22CA51EE-F016-42C2-9C9A-411561B3EC46}"/>
              </a:ext>
            </a:extLst>
          </p:cNvPr>
          <p:cNvPicPr>
            <a:picLocks noChangeAspect="1"/>
          </p:cNvPicPr>
          <p:nvPr/>
        </p:nvPicPr>
        <p:blipFill>
          <a:blip r:embed="rId2"/>
          <a:stretch>
            <a:fillRect/>
          </a:stretch>
        </p:blipFill>
        <p:spPr>
          <a:xfrm>
            <a:off x="1371600" y="2562225"/>
            <a:ext cx="9144000" cy="1733550"/>
          </a:xfrm>
          <a:prstGeom prst="rect">
            <a:avLst/>
          </a:prstGeom>
        </p:spPr>
      </p:pic>
    </p:spTree>
    <p:extLst>
      <p:ext uri="{BB962C8B-B14F-4D97-AF65-F5344CB8AC3E}">
        <p14:creationId xmlns:p14="http://schemas.microsoft.com/office/powerpoint/2010/main" val="34427226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7B26-B884-492A-9212-F47EF2CC5559}"/>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09288DF6-CA34-496D-81C7-70BE46A02282}"/>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A33AB78B-D640-419E-8E7E-62394BDD3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428749"/>
            <a:ext cx="5286375"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415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78F3-34B8-4B96-91DF-D14CEC197B3E}"/>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1AE68B99-68E6-4E2F-970C-57ED747B7E8D}"/>
              </a:ext>
            </a:extLst>
          </p:cNvPr>
          <p:cNvSpPr>
            <a:spLocks noGrp="1"/>
          </p:cNvSpPr>
          <p:nvPr>
            <p:ph idx="1"/>
          </p:nvPr>
        </p:nvSpPr>
        <p:spPr/>
        <p:txBody>
          <a:bodyPr/>
          <a:lstStyle/>
          <a:p>
            <a:r>
              <a:rPr lang="en-US" dirty="0"/>
              <a:t>Rerun the model adjusting for autocorrelation</a:t>
            </a:r>
          </a:p>
        </p:txBody>
      </p:sp>
      <p:pic>
        <p:nvPicPr>
          <p:cNvPr id="4" name="Picture 3">
            <a:extLst>
              <a:ext uri="{FF2B5EF4-FFF2-40B4-BE49-F238E27FC236}">
                <a16:creationId xmlns:a16="http://schemas.microsoft.com/office/drawing/2014/main" id="{C405E2BC-307F-42C2-BF5D-40C77DAB1097}"/>
              </a:ext>
            </a:extLst>
          </p:cNvPr>
          <p:cNvPicPr>
            <a:picLocks noChangeAspect="1"/>
          </p:cNvPicPr>
          <p:nvPr/>
        </p:nvPicPr>
        <p:blipFill>
          <a:blip r:embed="rId2"/>
          <a:stretch>
            <a:fillRect/>
          </a:stretch>
        </p:blipFill>
        <p:spPr>
          <a:xfrm>
            <a:off x="1738312" y="2790824"/>
            <a:ext cx="5343525" cy="904875"/>
          </a:xfrm>
          <a:prstGeom prst="rect">
            <a:avLst/>
          </a:prstGeom>
        </p:spPr>
      </p:pic>
      <p:pic>
        <p:nvPicPr>
          <p:cNvPr id="5" name="Picture 4">
            <a:extLst>
              <a:ext uri="{FF2B5EF4-FFF2-40B4-BE49-F238E27FC236}">
                <a16:creationId xmlns:a16="http://schemas.microsoft.com/office/drawing/2014/main" id="{0BBCDD60-140B-42BF-A5A0-C0DA4CA8C331}"/>
              </a:ext>
            </a:extLst>
          </p:cNvPr>
          <p:cNvPicPr>
            <a:picLocks noChangeAspect="1"/>
          </p:cNvPicPr>
          <p:nvPr/>
        </p:nvPicPr>
        <p:blipFill>
          <a:blip r:embed="rId3"/>
          <a:stretch>
            <a:fillRect/>
          </a:stretch>
        </p:blipFill>
        <p:spPr>
          <a:xfrm>
            <a:off x="7358060" y="2286000"/>
            <a:ext cx="4352925" cy="4200525"/>
          </a:xfrm>
          <a:prstGeom prst="rect">
            <a:avLst/>
          </a:prstGeom>
        </p:spPr>
      </p:pic>
    </p:spTree>
    <p:extLst>
      <p:ext uri="{BB962C8B-B14F-4D97-AF65-F5344CB8AC3E}">
        <p14:creationId xmlns:p14="http://schemas.microsoft.com/office/powerpoint/2010/main" val="1185209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4F7B-78EC-44A4-B442-B96067D2776E}"/>
              </a:ext>
            </a:extLst>
          </p:cNvPr>
          <p:cNvSpPr>
            <a:spLocks noGrp="1"/>
          </p:cNvSpPr>
          <p:nvPr>
            <p:ph type="title"/>
          </p:nvPr>
        </p:nvSpPr>
        <p:spPr/>
        <p:txBody>
          <a:bodyPr/>
          <a:lstStyle/>
          <a:p>
            <a:r>
              <a:rPr lang="en-US" dirty="0"/>
              <a:t>Motivating Example</a:t>
            </a:r>
          </a:p>
        </p:txBody>
      </p:sp>
      <p:pic>
        <p:nvPicPr>
          <p:cNvPr id="6146" name="Picture 2">
            <a:extLst>
              <a:ext uri="{FF2B5EF4-FFF2-40B4-BE49-F238E27FC236}">
                <a16:creationId xmlns:a16="http://schemas.microsoft.com/office/drawing/2014/main" id="{8F01F294-F93D-4F61-9CC6-BA00AB797B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687" y="1638300"/>
            <a:ext cx="5064504" cy="506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9795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BCE8-8A51-4649-B401-58E25D8BD8B3}"/>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AC4580EC-2717-4992-8C96-469C170A9A93}"/>
              </a:ext>
            </a:extLst>
          </p:cNvPr>
          <p:cNvSpPr>
            <a:spLocks noGrp="1"/>
          </p:cNvSpPr>
          <p:nvPr>
            <p:ph idx="1"/>
          </p:nvPr>
        </p:nvSpPr>
        <p:spPr>
          <a:xfrm>
            <a:off x="1371600" y="1392572"/>
            <a:ext cx="9601200" cy="4474828"/>
          </a:xfrm>
        </p:spPr>
        <p:txBody>
          <a:bodyPr>
            <a:normAutofit/>
          </a:bodyPr>
          <a:lstStyle/>
          <a:p>
            <a:r>
              <a:rPr lang="en-US" sz="1800" dirty="0"/>
              <a:t>Rerun the model adjusting for seasonality using the </a:t>
            </a:r>
            <a:r>
              <a:rPr lang="en-US" sz="1800" i="1" dirty="0"/>
              <a:t>harmonic()</a:t>
            </a:r>
            <a:r>
              <a:rPr lang="en-US" sz="1800" dirty="0"/>
              <a:t> from the </a:t>
            </a:r>
            <a:r>
              <a:rPr lang="en-US" sz="1800" i="1" dirty="0" err="1"/>
              <a:t>tsModel</a:t>
            </a:r>
            <a:r>
              <a:rPr lang="en-US" sz="1800" dirty="0"/>
              <a:t> library</a:t>
            </a:r>
          </a:p>
          <a:p>
            <a:pPr lvl="1"/>
            <a:r>
              <a:rPr lang="en-US" sz="1800" dirty="0"/>
              <a:t>Two parameters: Number of sine/cosine pair to use and the length of one cycle</a:t>
            </a:r>
          </a:p>
        </p:txBody>
      </p:sp>
      <p:pic>
        <p:nvPicPr>
          <p:cNvPr id="4" name="Picture 3">
            <a:extLst>
              <a:ext uri="{FF2B5EF4-FFF2-40B4-BE49-F238E27FC236}">
                <a16:creationId xmlns:a16="http://schemas.microsoft.com/office/drawing/2014/main" id="{919A3317-0C59-4926-83E0-77C8AC30A24C}"/>
              </a:ext>
            </a:extLst>
          </p:cNvPr>
          <p:cNvPicPr>
            <a:picLocks noChangeAspect="1"/>
          </p:cNvPicPr>
          <p:nvPr/>
        </p:nvPicPr>
        <p:blipFill>
          <a:blip r:embed="rId2"/>
          <a:stretch>
            <a:fillRect/>
          </a:stretch>
        </p:blipFill>
        <p:spPr>
          <a:xfrm>
            <a:off x="1840245" y="2316935"/>
            <a:ext cx="7610475" cy="209550"/>
          </a:xfrm>
          <a:prstGeom prst="rect">
            <a:avLst/>
          </a:prstGeom>
        </p:spPr>
      </p:pic>
      <p:pic>
        <p:nvPicPr>
          <p:cNvPr id="5" name="Picture 4">
            <a:extLst>
              <a:ext uri="{FF2B5EF4-FFF2-40B4-BE49-F238E27FC236}">
                <a16:creationId xmlns:a16="http://schemas.microsoft.com/office/drawing/2014/main" id="{D46D8CE8-2DCA-4BB7-8D91-CCEB56C723DA}"/>
              </a:ext>
            </a:extLst>
          </p:cNvPr>
          <p:cNvPicPr>
            <a:picLocks noChangeAspect="1"/>
          </p:cNvPicPr>
          <p:nvPr/>
        </p:nvPicPr>
        <p:blipFill>
          <a:blip r:embed="rId3"/>
          <a:stretch>
            <a:fillRect/>
          </a:stretch>
        </p:blipFill>
        <p:spPr>
          <a:xfrm>
            <a:off x="1840245" y="2603646"/>
            <a:ext cx="7639050" cy="1638300"/>
          </a:xfrm>
          <a:prstGeom prst="rect">
            <a:avLst/>
          </a:prstGeom>
        </p:spPr>
      </p:pic>
      <p:pic>
        <p:nvPicPr>
          <p:cNvPr id="6" name="Picture 5">
            <a:extLst>
              <a:ext uri="{FF2B5EF4-FFF2-40B4-BE49-F238E27FC236}">
                <a16:creationId xmlns:a16="http://schemas.microsoft.com/office/drawing/2014/main" id="{2902DDC6-23AC-494D-97CD-A2D468F832C4}"/>
              </a:ext>
            </a:extLst>
          </p:cNvPr>
          <p:cNvPicPr>
            <a:picLocks noChangeAspect="1"/>
          </p:cNvPicPr>
          <p:nvPr/>
        </p:nvPicPr>
        <p:blipFill>
          <a:blip r:embed="rId4"/>
          <a:stretch>
            <a:fillRect/>
          </a:stretch>
        </p:blipFill>
        <p:spPr>
          <a:xfrm>
            <a:off x="1854533" y="4280526"/>
            <a:ext cx="7639050" cy="552450"/>
          </a:xfrm>
          <a:prstGeom prst="rect">
            <a:avLst/>
          </a:prstGeom>
        </p:spPr>
      </p:pic>
      <p:pic>
        <p:nvPicPr>
          <p:cNvPr id="7" name="Picture 6">
            <a:extLst>
              <a:ext uri="{FF2B5EF4-FFF2-40B4-BE49-F238E27FC236}">
                <a16:creationId xmlns:a16="http://schemas.microsoft.com/office/drawing/2014/main" id="{556E1FD5-2884-4AFF-8B44-39B647FCC3FA}"/>
              </a:ext>
            </a:extLst>
          </p:cNvPr>
          <p:cNvPicPr>
            <a:picLocks noChangeAspect="1"/>
          </p:cNvPicPr>
          <p:nvPr/>
        </p:nvPicPr>
        <p:blipFill>
          <a:blip r:embed="rId5"/>
          <a:stretch>
            <a:fillRect/>
          </a:stretch>
        </p:blipFill>
        <p:spPr>
          <a:xfrm>
            <a:off x="1854533" y="4910137"/>
            <a:ext cx="7667625" cy="1914525"/>
          </a:xfrm>
          <a:prstGeom prst="rect">
            <a:avLst/>
          </a:prstGeom>
        </p:spPr>
      </p:pic>
    </p:spTree>
    <p:extLst>
      <p:ext uri="{BB962C8B-B14F-4D97-AF65-F5344CB8AC3E}">
        <p14:creationId xmlns:p14="http://schemas.microsoft.com/office/powerpoint/2010/main" val="7621175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1525-7714-4997-A2A9-579B05692EDB}"/>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89BD9009-8C02-452A-B77C-0A02CE8BA0B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37A3AC8-D866-44E4-B59F-EBF1154A38CC}"/>
              </a:ext>
            </a:extLst>
          </p:cNvPr>
          <p:cNvPicPr>
            <a:picLocks noChangeAspect="1"/>
          </p:cNvPicPr>
          <p:nvPr/>
        </p:nvPicPr>
        <p:blipFill>
          <a:blip r:embed="rId2"/>
          <a:stretch>
            <a:fillRect/>
          </a:stretch>
        </p:blipFill>
        <p:spPr>
          <a:xfrm>
            <a:off x="1409700" y="2276475"/>
            <a:ext cx="4762500" cy="4581525"/>
          </a:xfrm>
          <a:prstGeom prst="rect">
            <a:avLst/>
          </a:prstGeom>
        </p:spPr>
      </p:pic>
      <p:pic>
        <p:nvPicPr>
          <p:cNvPr id="6" name="Picture 5">
            <a:extLst>
              <a:ext uri="{FF2B5EF4-FFF2-40B4-BE49-F238E27FC236}">
                <a16:creationId xmlns:a16="http://schemas.microsoft.com/office/drawing/2014/main" id="{2812D335-39BC-4DDC-AD16-BCDAAEFF0E02}"/>
              </a:ext>
            </a:extLst>
          </p:cNvPr>
          <p:cNvPicPr>
            <a:picLocks noChangeAspect="1"/>
          </p:cNvPicPr>
          <p:nvPr/>
        </p:nvPicPr>
        <p:blipFill>
          <a:blip r:embed="rId3"/>
          <a:stretch>
            <a:fillRect/>
          </a:stretch>
        </p:blipFill>
        <p:spPr>
          <a:xfrm>
            <a:off x="1371600" y="1467025"/>
            <a:ext cx="5543550" cy="685800"/>
          </a:xfrm>
          <a:prstGeom prst="rect">
            <a:avLst/>
          </a:prstGeom>
        </p:spPr>
      </p:pic>
    </p:spTree>
    <p:extLst>
      <p:ext uri="{BB962C8B-B14F-4D97-AF65-F5344CB8AC3E}">
        <p14:creationId xmlns:p14="http://schemas.microsoft.com/office/powerpoint/2010/main" val="339128000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08C67D19E496499D068DD73FB28CA8" ma:contentTypeVersion="2" ma:contentTypeDescription="Create a new document." ma:contentTypeScope="" ma:versionID="185fd0a5e46e25a547cf6c8d2140cbb3">
  <xsd:schema xmlns:xsd="http://www.w3.org/2001/XMLSchema" xmlns:xs="http://www.w3.org/2001/XMLSchema" xmlns:p="http://schemas.microsoft.com/office/2006/metadata/properties" xmlns:ns3="ab281ab5-f419-4215-b698-b416d8849b0d" targetNamespace="http://schemas.microsoft.com/office/2006/metadata/properties" ma:root="true" ma:fieldsID="cee11b5984d7549ae459b2d532c33fa8" ns3:_="">
    <xsd:import namespace="ab281ab5-f419-4215-b698-b416d8849b0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81ab5-f419-4215-b698-b416d8849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4F16DF-7855-449E-8AEC-CFDE6DB3FE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81ab5-f419-4215-b698-b416d8849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76274F-B73C-4844-BD84-B4FE694ADEB6}">
  <ds:schemaRefs>
    <ds:schemaRef ds:uri="http://schemas.microsoft.com/sharepoint/v3/contenttype/forms"/>
  </ds:schemaRefs>
</ds:datastoreItem>
</file>

<file path=customXml/itemProps3.xml><?xml version="1.0" encoding="utf-8"?>
<ds:datastoreItem xmlns:ds="http://schemas.openxmlformats.org/officeDocument/2006/customXml" ds:itemID="{0E91A09C-E109-45A0-B06D-CF4838B6E785}">
  <ds:schemaRefs>
    <ds:schemaRef ds:uri="http://schemas.microsoft.com/office/infopath/2007/PartnerControl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ab281ab5-f419-4215-b698-b416d8849b0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24024</TotalTime>
  <Words>5318</Words>
  <Application>Microsoft Office PowerPoint</Application>
  <PresentationFormat>Widescreen</PresentationFormat>
  <Paragraphs>564</Paragraphs>
  <Slides>125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125</vt:i4>
      </vt:variant>
    </vt:vector>
  </HeadingPairs>
  <TitlesOfParts>
    <vt:vector size="134" baseType="lpstr">
      <vt:lpstr>Arial</vt:lpstr>
      <vt:lpstr>Calibri</vt:lpstr>
      <vt:lpstr>Cambria Math</vt:lpstr>
      <vt:lpstr>Consolas</vt:lpstr>
      <vt:lpstr>Franklin Gothic Book</vt:lpstr>
      <vt:lpstr>Wingdings</vt:lpstr>
      <vt:lpstr>Crop</vt:lpstr>
      <vt:lpstr>Bitmap Image</vt:lpstr>
      <vt:lpstr>Equation</vt:lpstr>
      <vt:lpstr>Causal inference with observational data in addiction research Propensity score matching in the presence of missing data using R</vt:lpstr>
      <vt:lpstr>PowerPoint Presentation</vt:lpstr>
      <vt:lpstr>Software for today’s workshop</vt:lpstr>
      <vt:lpstr>Disclaimer</vt:lpstr>
      <vt:lpstr>Methods paper in Addiction</vt:lpstr>
      <vt:lpstr>PowerPoint Presentation</vt:lpstr>
      <vt:lpstr>Correction</vt:lpstr>
      <vt:lpstr>PowerPoint Presentation</vt:lpstr>
      <vt:lpstr>Propensity score matching</vt:lpstr>
      <vt:lpstr>RCTs</vt:lpstr>
      <vt:lpstr>RCTs</vt:lpstr>
      <vt:lpstr>Confounding</vt:lpstr>
      <vt:lpstr>Confounding</vt:lpstr>
      <vt:lpstr>Confounding</vt:lpstr>
      <vt:lpstr>Potential outcomes/ Counterfactual framework</vt:lpstr>
      <vt:lpstr>PowerPoint Presentation</vt:lpstr>
      <vt:lpstr>PowerPoint Presentation</vt:lpstr>
      <vt:lpstr>PowerPoint Presentation</vt:lpstr>
      <vt:lpstr>RCTs</vt:lpstr>
      <vt:lpstr>Observational study</vt:lpstr>
      <vt:lpstr>Propensity Score Matching</vt:lpstr>
      <vt:lpstr>Propensity Score Matching</vt:lpstr>
      <vt:lpstr>Propensity Score Matching</vt:lpstr>
      <vt:lpstr>Propensity score matching</vt:lpstr>
      <vt:lpstr>PowerPoint Presentation</vt:lpstr>
      <vt:lpstr>PowerPoint Presentation</vt:lpstr>
      <vt:lpstr>Propensity score matching</vt:lpstr>
      <vt:lpstr>Observational study</vt:lpstr>
      <vt:lpstr>Advantage of matching</vt:lpstr>
      <vt:lpstr>Advantage of matching</vt:lpstr>
      <vt:lpstr>Second stage</vt:lpstr>
      <vt:lpstr>PowerPoint Presentation</vt:lpstr>
      <vt:lpstr>What variables should we adjust for? A short introduction to directed acyclic graphS</vt:lpstr>
      <vt:lpstr>Key reference</vt:lpstr>
      <vt:lpstr>PowerPoint Presentation</vt:lpstr>
      <vt:lpstr>PowerPoint Presentation</vt:lpstr>
      <vt:lpstr>PowerPoint Presentation</vt:lpstr>
      <vt:lpstr>PowerPoint Presentation</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De-confounding </vt:lpstr>
      <vt:lpstr>PowerPoint Presentation</vt:lpstr>
      <vt:lpstr>Example 1</vt:lpstr>
      <vt:lpstr>Example 1</vt:lpstr>
      <vt:lpstr>Example 2</vt:lpstr>
      <vt:lpstr>Example 2</vt:lpstr>
      <vt:lpstr>Example 3</vt:lpstr>
      <vt:lpstr>Example 3</vt:lpstr>
      <vt:lpstr>Example 4</vt:lpstr>
      <vt:lpstr>Example 4</vt:lpstr>
      <vt:lpstr>Example 5</vt:lpstr>
      <vt:lpstr>Example 5</vt:lpstr>
      <vt:lpstr>Smoking and infant mortality</vt:lpstr>
      <vt:lpstr>Smoking and infant mortality</vt:lpstr>
      <vt:lpstr>Smoking and infant mortality</vt:lpstr>
      <vt:lpstr>Unintentional conditioning</vt:lpstr>
      <vt:lpstr>Unintentional conditioning</vt:lpstr>
      <vt:lpstr>PowerPoint Presentation</vt:lpstr>
      <vt:lpstr>Interrupted time series analysis with controls</vt:lpstr>
      <vt:lpstr>References</vt:lpstr>
      <vt:lpstr>Motivating Example</vt:lpstr>
      <vt:lpstr>Naïve analysis</vt:lpstr>
      <vt:lpstr>Naïve analysis</vt:lpstr>
      <vt:lpstr>Interrupted time series analysis (ITS)</vt:lpstr>
      <vt:lpstr>Interrupted time series analysis (ITS)</vt:lpstr>
      <vt:lpstr>Interrupted time series analysis (ITS)</vt:lpstr>
      <vt:lpstr>PowerPoint Presentation</vt:lpstr>
      <vt:lpstr>ITS study design</vt:lpstr>
      <vt:lpstr>ITS study design</vt:lpstr>
      <vt:lpstr>ITS study design</vt:lpstr>
      <vt:lpstr>ITS study design</vt:lpstr>
      <vt:lpstr>Regression model for ITS</vt:lpstr>
      <vt:lpstr>Regression model for ITS</vt:lpstr>
      <vt:lpstr>Regression model for ITS</vt:lpstr>
      <vt:lpstr>Regression model for ITS</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Interrupted time series analysis (ITS)</vt:lpstr>
      <vt:lpstr>ITS with controls</vt:lpstr>
      <vt:lpstr>PowerPoint Presentation</vt:lpstr>
      <vt:lpstr>Regression model for ITS with controls</vt:lpstr>
      <vt:lpstr>Regression model for ITS with controls</vt:lpstr>
      <vt:lpstr>Motivating Example</vt:lpstr>
      <vt:lpstr>Motivating Example</vt:lpstr>
      <vt:lpstr>Motivating Example</vt:lpstr>
      <vt:lpstr>Motivating Example</vt:lpstr>
      <vt:lpstr>Motivating Example</vt:lpstr>
      <vt:lpstr>StatsNotebook</vt:lpstr>
      <vt:lpstr>StatsNotebook</vt:lpstr>
      <vt:lpstr>StatsNotebook</vt:lpstr>
      <vt:lpstr>StatsNotebook</vt:lpstr>
      <vt:lpstr>StatsNotebook</vt:lpstr>
      <vt:lpstr>StatsNotebook</vt:lpstr>
      <vt:lpstr>StatsNotebook</vt:lpstr>
      <vt:lpstr>Other considerations</vt:lpstr>
      <vt:lpstr>Normal approximation</vt:lpstr>
      <vt:lpstr>Normal approximation</vt:lpstr>
      <vt:lpstr>Normal approximation</vt:lpstr>
      <vt:lpstr>Poisson regression</vt:lpstr>
      <vt:lpstr>Other related topics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using longitudinal observation data Adjusting for time-varying confounding using IPTW and marginal structural model</dc:title>
  <dc:creator>Gary Chan</dc:creator>
  <cp:lastModifiedBy>Gary Chan</cp:lastModifiedBy>
  <cp:revision>215</cp:revision>
  <dcterms:created xsi:type="dcterms:W3CDTF">2020-11-27T11:55:14Z</dcterms:created>
  <dcterms:modified xsi:type="dcterms:W3CDTF">2022-10-08T12:44:24Z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db064b5-5911-4077-b076-dd8db707b7e6_Enabled">
    <vt:lpwstr>true</vt:lpwstr>
  </property>
  <property fmtid="{D5CDD505-2E9C-101B-9397-08002B2CF9AE}" pid="3" name="MSIP_Label_adb064b5-5911-4077-b076-dd8db707b7e6_SetDate">
    <vt:lpwstr>2022-03-21T20:51:21Z</vt:lpwstr>
  </property>
  <property fmtid="{D5CDD505-2E9C-101B-9397-08002B2CF9AE}" pid="4" name="MSIP_Label_adb064b5-5911-4077-b076-dd8db707b7e6_Method">
    <vt:lpwstr>Privileged</vt:lpwstr>
  </property>
  <property fmtid="{D5CDD505-2E9C-101B-9397-08002B2CF9AE}" pid="5" name="MSIP_Label_adb064b5-5911-4077-b076-dd8db707b7e6_Name">
    <vt:lpwstr>UNOFFICIAL</vt:lpwstr>
  </property>
  <property fmtid="{D5CDD505-2E9C-101B-9397-08002B2CF9AE}" pid="6" name="MSIP_Label_adb064b5-5911-4077-b076-dd8db707b7e6_SiteId">
    <vt:lpwstr>b6e377cf-9db3-46cb-91a2-fad9605bb15c</vt:lpwstr>
  </property>
  <property fmtid="{D5CDD505-2E9C-101B-9397-08002B2CF9AE}" pid="7" name="MSIP_Label_adb064b5-5911-4077-b076-dd8db707b7e6_ActionId">
    <vt:lpwstr>98a13671-b4a2-4005-b896-5392b217197e</vt:lpwstr>
  </property>
  <property fmtid="{D5CDD505-2E9C-101B-9397-08002B2CF9AE}" pid="8" name="MSIP_Label_adb064b5-5911-4077-b076-dd8db707b7e6_ContentBits">
    <vt:lpwstr>0</vt:lpwstr>
  </property>
</Properties>
</file>