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ink/ink1016.xml" ContentType="application/inkml+xml"/>
  <Override PartName="/ppt/ink/ink1017.xml" ContentType="application/inkml+xml"/>
  <Override PartName="/ppt/ink/ink1018.xml" ContentType="application/inkml+xml"/>
  <Override PartName="/ppt/ink/ink1019.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ppt/ink/ink1027.xml" ContentType="application/inkml+xml"/>
  <Override PartName="/ppt/ink/ink1028.xml" ContentType="application/inkml+xml"/>
  <Override PartName="/ppt/ink/ink1029.xml" ContentType="application/inkml+xml"/>
  <Override PartName="/ppt/ink/ink1030.xml" ContentType="application/inkml+xml"/>
  <Override PartName="/ppt/ink/ink1031.xml" ContentType="application/inkml+xml"/>
  <Override PartName="/ppt/ink/ink1032.xml" ContentType="application/inkml+xml"/>
  <Override PartName="/ppt/ink/ink1033.xml" ContentType="application/inkml+xml"/>
  <Override PartName="/ppt/ink/ink1034.xml" ContentType="application/inkml+xml"/>
  <Override PartName="/ppt/ink/ink1035.xml" ContentType="application/inkml+xml"/>
  <Override PartName="/ppt/ink/ink1036.xml" ContentType="application/inkml+xml"/>
  <Override PartName="/ppt/ink/ink1037.xml" ContentType="application/inkml+xml"/>
  <Override PartName="/ppt/ink/ink1038.xml" ContentType="application/inkml+xml"/>
  <Override PartName="/ppt/ink/ink1039.xml" ContentType="application/inkml+xml"/>
  <Override PartName="/ppt/ink/ink1040.xml" ContentType="application/inkml+xml"/>
  <Override PartName="/ppt/ink/ink1041.xml" ContentType="application/inkml+xml"/>
  <Override PartName="/ppt/ink/ink1042.xml" ContentType="application/inkml+xml"/>
  <Override PartName="/ppt/ink/ink1043.xml" ContentType="application/inkml+xml"/>
  <Override PartName="/ppt/ink/ink1044.xml" ContentType="application/inkml+xml"/>
  <Override PartName="/ppt/ink/ink1045.xml" ContentType="application/inkml+xml"/>
  <Override PartName="/ppt/ink/ink1046.xml" ContentType="application/inkml+xml"/>
  <Override PartName="/ppt/ink/ink1047.xml" ContentType="application/inkml+xml"/>
  <Override PartName="/ppt/ink/ink1048.xml" ContentType="application/inkml+xml"/>
  <Override PartName="/ppt/ink/ink1049.xml" ContentType="application/inkml+xml"/>
  <Override PartName="/ppt/ink/ink1050.xml" ContentType="application/inkml+xml"/>
  <Override PartName="/ppt/ink/ink1051.xml" ContentType="application/inkml+xml"/>
  <Override PartName="/ppt/ink/ink1052.xml" ContentType="application/inkml+xml"/>
  <Override PartName="/ppt/ink/ink1053.xml" ContentType="application/inkml+xml"/>
  <Override PartName="/ppt/ink/ink1054.xml" ContentType="application/inkml+xml"/>
  <Override PartName="/ppt/ink/ink1055.xml" ContentType="application/inkml+xml"/>
  <Override PartName="/ppt/ink/ink1056.xml" ContentType="application/inkml+xml"/>
  <Override PartName="/ppt/ink/ink1057.xml" ContentType="application/inkml+xml"/>
  <Override PartName="/ppt/ink/ink1058.xml" ContentType="application/inkml+xml"/>
  <Override PartName="/ppt/ink/ink1059.xml" ContentType="application/inkml+xml"/>
  <Override PartName="/ppt/ink/ink1060.xml" ContentType="application/inkml+xml"/>
  <Override PartName="/ppt/ink/ink1061.xml" ContentType="application/inkml+xml"/>
  <Override PartName="/ppt/ink/ink1062.xml" ContentType="application/inkml+xml"/>
  <Override PartName="/ppt/ink/ink1063.xml" ContentType="application/inkml+xml"/>
  <Override PartName="/ppt/ink/ink1064.xml" ContentType="application/inkml+xml"/>
  <Override PartName="/ppt/ink/ink1065.xml" ContentType="application/inkml+xml"/>
  <Override PartName="/ppt/ink/ink1066.xml" ContentType="application/inkml+xml"/>
  <Override PartName="/ppt/ink/ink1067.xml" ContentType="application/inkml+xml"/>
  <Override PartName="/ppt/ink/ink1068.xml" ContentType="application/inkml+xml"/>
  <Override PartName="/ppt/ink/ink1069.xml" ContentType="application/inkml+xml"/>
  <Override PartName="/ppt/ink/ink1070.xml" ContentType="application/inkml+xml"/>
  <Override PartName="/ppt/ink/ink1071.xml" ContentType="application/inkml+xml"/>
  <Override PartName="/ppt/ink/ink1072.xml" ContentType="application/inkml+xml"/>
  <Override PartName="/ppt/ink/ink1073.xml" ContentType="application/inkml+xml"/>
  <Override PartName="/ppt/ink/ink1074.xml" ContentType="application/inkml+xml"/>
  <Override PartName="/ppt/ink/ink1075.xml" ContentType="application/inkml+xml"/>
  <Override PartName="/ppt/ink/ink1076.xml" ContentType="application/inkml+xml"/>
  <Override PartName="/ppt/ink/ink1077.xml" ContentType="application/inkml+xml"/>
  <Override PartName="/ppt/ink/ink1078.xml" ContentType="application/inkml+xml"/>
  <Override PartName="/ppt/ink/ink1079.xml" ContentType="application/inkml+xml"/>
  <Override PartName="/ppt/ink/ink1080.xml" ContentType="application/inkml+xml"/>
  <Override PartName="/ppt/ink/ink1081.xml" ContentType="application/inkml+xml"/>
  <Override PartName="/ppt/ink/ink1082.xml" ContentType="application/inkml+xml"/>
  <Override PartName="/ppt/ink/ink1083.xml" ContentType="application/inkml+xml"/>
  <Override PartName="/ppt/ink/ink1084.xml" ContentType="application/inkml+xml"/>
  <Override PartName="/ppt/ink/ink1085.xml" ContentType="application/inkml+xml"/>
  <Override PartName="/ppt/ink/ink1086.xml" ContentType="application/inkml+xml"/>
  <Override PartName="/ppt/ink/ink1087.xml" ContentType="application/inkml+xml"/>
  <Override PartName="/ppt/ink/ink1088.xml" ContentType="application/inkml+xml"/>
  <Override PartName="/ppt/ink/ink1089.xml" ContentType="application/inkml+xml"/>
  <Override PartName="/ppt/ink/ink1090.xml" ContentType="application/inkml+xml"/>
  <Override PartName="/ppt/ink/ink1091.xml" ContentType="application/inkml+xml"/>
  <Override PartName="/ppt/ink/ink1092.xml" ContentType="application/inkml+xml"/>
  <Override PartName="/ppt/ink/ink1093.xml" ContentType="application/inkml+xml"/>
  <Override PartName="/ppt/ink/ink1094.xml" ContentType="application/inkml+xml"/>
  <Override PartName="/ppt/ink/ink1095.xml" ContentType="application/inkml+xml"/>
  <Override PartName="/ppt/ink/ink1096.xml" ContentType="application/inkml+xml"/>
  <Override PartName="/ppt/ink/ink1097.xml" ContentType="application/inkml+xml"/>
  <Override PartName="/ppt/ink/ink1098.xml" ContentType="application/inkml+xml"/>
  <Override PartName="/ppt/ink/ink1099.xml" ContentType="application/inkml+xml"/>
  <Override PartName="/ppt/ink/ink1100.xml" ContentType="application/inkml+xml"/>
  <Override PartName="/ppt/ink/ink1101.xml" ContentType="application/inkml+xml"/>
  <Override PartName="/ppt/ink/ink1102.xml" ContentType="application/inkml+xml"/>
  <Override PartName="/ppt/ink/ink1103.xml" ContentType="application/inkml+xml"/>
  <Override PartName="/ppt/ink/ink1104.xml" ContentType="application/inkml+xml"/>
  <Override PartName="/ppt/ink/ink1105.xml" ContentType="application/inkml+xml"/>
  <Override PartName="/ppt/ink/ink1106.xml" ContentType="application/inkml+xml"/>
  <Override PartName="/ppt/ink/ink1107.xml" ContentType="application/inkml+xml"/>
  <Override PartName="/ppt/ink/ink1108.xml" ContentType="application/inkml+xml"/>
  <Override PartName="/ppt/ink/ink1109.xml" ContentType="application/inkml+xml"/>
  <Override PartName="/ppt/ink/ink1110.xml" ContentType="application/inkml+xml"/>
  <Override PartName="/ppt/ink/ink1111.xml" ContentType="application/inkml+xml"/>
  <Override PartName="/ppt/ink/ink1112.xml" ContentType="application/inkml+xml"/>
  <Override PartName="/ppt/ink/ink1113.xml" ContentType="application/inkml+xml"/>
  <Override PartName="/ppt/ink/ink1114.xml" ContentType="application/inkml+xml"/>
  <Override PartName="/ppt/ink/ink1115.xml" ContentType="application/inkml+xml"/>
  <Override PartName="/ppt/ink/ink1116.xml" ContentType="application/inkml+xml"/>
  <Override PartName="/ppt/ink/ink1117.xml" ContentType="application/inkml+xml"/>
  <Override PartName="/ppt/ink/ink1118.xml" ContentType="application/inkml+xml"/>
  <Override PartName="/ppt/ink/ink1119.xml" ContentType="application/inkml+xml"/>
  <Override PartName="/ppt/ink/ink1120.xml" ContentType="application/inkml+xml"/>
  <Override PartName="/ppt/ink/ink1121.xml" ContentType="application/inkml+xml"/>
  <Override PartName="/ppt/ink/ink1122.xml" ContentType="application/inkml+xml"/>
  <Override PartName="/ppt/ink/ink1123.xml" ContentType="application/inkml+xml"/>
  <Override PartName="/ppt/ink/ink1124.xml" ContentType="application/inkml+xml"/>
  <Override PartName="/ppt/ink/ink1125.xml" ContentType="application/inkml+xml"/>
  <Override PartName="/ppt/ink/ink1126.xml" ContentType="application/inkml+xml"/>
  <Override PartName="/ppt/ink/ink1127.xml" ContentType="application/inkml+xml"/>
  <Override PartName="/ppt/ink/ink1128.xml" ContentType="application/inkml+xml"/>
  <Override PartName="/ppt/ink/ink1129.xml" ContentType="application/inkml+xml"/>
  <Override PartName="/ppt/ink/ink1130.xml" ContentType="application/inkml+xml"/>
  <Override PartName="/ppt/ink/ink1131.xml" ContentType="application/inkml+xml"/>
  <Override PartName="/ppt/ink/ink1132.xml" ContentType="application/inkml+xml"/>
  <Override PartName="/ppt/ink/ink1133.xml" ContentType="application/inkml+xml"/>
  <Override PartName="/ppt/ink/ink1134.xml" ContentType="application/inkml+xml"/>
  <Override PartName="/ppt/ink/ink1135.xml" ContentType="application/inkml+xml"/>
  <Override PartName="/ppt/ink/ink1136.xml" ContentType="application/inkml+xml"/>
  <Override PartName="/ppt/ink/ink1137.xml" ContentType="application/inkml+xml"/>
  <Override PartName="/ppt/ink/ink1138.xml" ContentType="application/inkml+xml"/>
  <Override PartName="/ppt/ink/ink1139.xml" ContentType="application/inkml+xml"/>
  <Override PartName="/ppt/ink/ink1140.xml" ContentType="application/inkml+xml"/>
  <Override PartName="/ppt/ink/ink1141.xml" ContentType="application/inkml+xml"/>
  <Override PartName="/ppt/ink/ink1142.xml" ContentType="application/inkml+xml"/>
  <Override PartName="/ppt/ink/ink1143.xml" ContentType="application/inkml+xml"/>
  <Override PartName="/ppt/ink/ink1144.xml" ContentType="application/inkml+xml"/>
  <Override PartName="/ppt/ink/ink1145.xml" ContentType="application/inkml+xml"/>
  <Override PartName="/ppt/ink/ink1146.xml" ContentType="application/inkml+xml"/>
  <Override PartName="/ppt/ink/ink1147.xml" ContentType="application/inkml+xml"/>
  <Override PartName="/ppt/ink/ink1148.xml" ContentType="application/inkml+xml"/>
  <Override PartName="/ppt/ink/ink1149.xml" ContentType="application/inkml+xml"/>
  <Override PartName="/ppt/ink/ink1150.xml" ContentType="application/inkml+xml"/>
  <Override PartName="/ppt/ink/ink1151.xml" ContentType="application/inkml+xml"/>
  <Override PartName="/ppt/ink/ink1152.xml" ContentType="application/inkml+xml"/>
  <Override PartName="/ppt/ink/ink1153.xml" ContentType="application/inkml+xml"/>
  <Override PartName="/ppt/ink/ink1154.xml" ContentType="application/inkml+xml"/>
  <Override PartName="/ppt/ink/ink1155.xml" ContentType="application/inkml+xml"/>
  <Override PartName="/ppt/ink/ink1156.xml" ContentType="application/inkml+xml"/>
  <Override PartName="/ppt/ink/ink1157.xml" ContentType="application/inkml+xml"/>
  <Override PartName="/ppt/ink/ink1158.xml" ContentType="application/inkml+xml"/>
  <Override PartName="/ppt/ink/ink1159.xml" ContentType="application/inkml+xml"/>
  <Override PartName="/ppt/ink/ink1160.xml" ContentType="application/inkml+xml"/>
  <Override PartName="/ppt/ink/ink1161.xml" ContentType="application/inkml+xml"/>
  <Override PartName="/ppt/ink/ink1162.xml" ContentType="application/inkml+xml"/>
  <Override PartName="/ppt/ink/ink1163.xml" ContentType="application/inkml+xml"/>
  <Override PartName="/ppt/ink/ink1164.xml" ContentType="application/inkml+xml"/>
  <Override PartName="/ppt/ink/ink1165.xml" ContentType="application/inkml+xml"/>
  <Override PartName="/ppt/ink/ink1166.xml" ContentType="application/inkml+xml"/>
  <Override PartName="/ppt/ink/ink1167.xml" ContentType="application/inkml+xml"/>
  <Override PartName="/ppt/ink/ink1168.xml" ContentType="application/inkml+xml"/>
  <Override PartName="/ppt/ink/ink1169.xml" ContentType="application/inkml+xml"/>
  <Override PartName="/ppt/ink/ink1170.xml" ContentType="application/inkml+xml"/>
  <Override PartName="/ppt/ink/ink1171.xml" ContentType="application/inkml+xml"/>
  <Override PartName="/ppt/ink/ink1172.xml" ContentType="application/inkml+xml"/>
  <Override PartName="/ppt/ink/ink1173.xml" ContentType="application/inkml+xml"/>
  <Override PartName="/ppt/ink/ink1174.xml" ContentType="application/inkml+xml"/>
  <Override PartName="/ppt/ink/ink1175.xml" ContentType="application/inkml+xml"/>
  <Override PartName="/ppt/ink/ink1176.xml" ContentType="application/inkml+xml"/>
  <Override PartName="/ppt/ink/ink1177.xml" ContentType="application/inkml+xml"/>
  <Override PartName="/ppt/ink/ink1178.xml" ContentType="application/inkml+xml"/>
  <Override PartName="/ppt/ink/ink1179.xml" ContentType="application/inkml+xml"/>
  <Override PartName="/ppt/ink/ink1180.xml" ContentType="application/inkml+xml"/>
  <Override PartName="/ppt/ink/ink1181.xml" ContentType="application/inkml+xml"/>
  <Override PartName="/ppt/ink/ink1182.xml" ContentType="application/inkml+xml"/>
  <Override PartName="/ppt/ink/ink1183.xml" ContentType="application/inkml+xml"/>
  <Override PartName="/ppt/ink/ink1184.xml" ContentType="application/inkml+xml"/>
  <Override PartName="/ppt/ink/ink1185.xml" ContentType="application/inkml+xml"/>
  <Override PartName="/ppt/ink/ink1186.xml" ContentType="application/inkml+xml"/>
  <Override PartName="/ppt/ink/ink1187.xml" ContentType="application/inkml+xml"/>
  <Override PartName="/ppt/ink/ink1188.xml" ContentType="application/inkml+xml"/>
  <Override PartName="/ppt/ink/ink1189.xml" ContentType="application/inkml+xml"/>
  <Override PartName="/ppt/ink/ink1190.xml" ContentType="application/inkml+xml"/>
  <Override PartName="/ppt/ink/ink1191.xml" ContentType="application/inkml+xml"/>
  <Override PartName="/ppt/ink/ink1192.xml" ContentType="application/inkml+xml"/>
  <Override PartName="/ppt/ink/ink1193.xml" ContentType="application/inkml+xml"/>
  <Override PartName="/ppt/ink/ink1194.xml" ContentType="application/inkml+xml"/>
  <Override PartName="/ppt/ink/ink1195.xml" ContentType="application/inkml+xml"/>
  <Override PartName="/ppt/ink/ink1196.xml" ContentType="application/inkml+xml"/>
  <Override PartName="/ppt/ink/ink1197.xml" ContentType="application/inkml+xml"/>
  <Override PartName="/ppt/ink/ink1198.xml" ContentType="application/inkml+xml"/>
  <Override PartName="/ppt/ink/ink1199.xml" ContentType="application/inkml+xml"/>
  <Override PartName="/ppt/ink/ink1200.xml" ContentType="application/inkml+xml"/>
  <Override PartName="/ppt/ink/ink1201.xml" ContentType="application/inkml+xml"/>
  <Override PartName="/ppt/ink/ink1202.xml" ContentType="application/inkml+xml"/>
  <Override PartName="/ppt/ink/ink1203.xml" ContentType="application/inkml+xml"/>
  <Override PartName="/ppt/ink/ink1204.xml" ContentType="application/inkml+xml"/>
  <Override PartName="/ppt/ink/ink1205.xml" ContentType="application/inkml+xml"/>
  <Override PartName="/ppt/ink/ink1206.xml" ContentType="application/inkml+xml"/>
  <Override PartName="/ppt/ink/ink1207.xml" ContentType="application/inkml+xml"/>
  <Override PartName="/ppt/ink/ink1208.xml" ContentType="application/inkml+xml"/>
  <Override PartName="/ppt/ink/ink1209.xml" ContentType="application/inkml+xml"/>
  <Override PartName="/ppt/ink/ink1210.xml" ContentType="application/inkml+xml"/>
  <Override PartName="/ppt/ink/ink1211.xml" ContentType="application/inkml+xml"/>
  <Override PartName="/ppt/ink/ink1212.xml" ContentType="application/inkml+xml"/>
  <Override PartName="/ppt/ink/ink1213.xml" ContentType="application/inkml+xml"/>
  <Override PartName="/ppt/ink/ink1214.xml" ContentType="application/inkml+xml"/>
  <Override PartName="/ppt/ink/ink1215.xml" ContentType="application/inkml+xml"/>
  <Override PartName="/ppt/ink/ink1216.xml" ContentType="application/inkml+xml"/>
  <Override PartName="/ppt/ink/ink1217.xml" ContentType="application/inkml+xml"/>
  <Override PartName="/ppt/ink/ink1218.xml" ContentType="application/inkml+xml"/>
  <Override PartName="/ppt/ink/ink1219.xml" ContentType="application/inkml+xml"/>
  <Override PartName="/ppt/ink/ink1220.xml" ContentType="application/inkml+xml"/>
  <Override PartName="/ppt/ink/ink1221.xml" ContentType="application/inkml+xml"/>
  <Override PartName="/ppt/ink/ink1222.xml" ContentType="application/inkml+xml"/>
  <Override PartName="/ppt/ink/ink1223.xml" ContentType="application/inkml+xml"/>
  <Override PartName="/ppt/ink/ink1224.xml" ContentType="application/inkml+xml"/>
  <Override PartName="/ppt/ink/ink1225.xml" ContentType="application/inkml+xml"/>
  <Override PartName="/ppt/ink/ink1226.xml" ContentType="application/inkml+xml"/>
  <Override PartName="/ppt/ink/ink1227.xml" ContentType="application/inkml+xml"/>
  <Override PartName="/ppt/ink/ink1228.xml" ContentType="application/inkml+xml"/>
  <Override PartName="/ppt/ink/ink1229.xml" ContentType="application/inkml+xml"/>
  <Override PartName="/ppt/ink/ink1230.xml" ContentType="application/inkml+xml"/>
  <Override PartName="/ppt/ink/ink1231.xml" ContentType="application/inkml+xml"/>
  <Override PartName="/ppt/ink/ink1232.xml" ContentType="application/inkml+xml"/>
  <Override PartName="/ppt/ink/ink1233.xml" ContentType="application/inkml+xml"/>
  <Override PartName="/ppt/ink/ink1234.xml" ContentType="application/inkml+xml"/>
  <Override PartName="/ppt/ink/ink1235.xml" ContentType="application/inkml+xml"/>
  <Override PartName="/ppt/ink/ink1236.xml" ContentType="application/inkml+xml"/>
  <Override PartName="/ppt/ink/ink1237.xml" ContentType="application/inkml+xml"/>
  <Override PartName="/ppt/ink/ink1238.xml" ContentType="application/inkml+xml"/>
  <Override PartName="/ppt/ink/ink1239.xml" ContentType="application/inkml+xml"/>
  <Override PartName="/ppt/ink/ink1240.xml" ContentType="application/inkml+xml"/>
  <Override PartName="/ppt/ink/ink1241.xml" ContentType="application/inkml+xml"/>
  <Override PartName="/ppt/ink/ink1242.xml" ContentType="application/inkml+xml"/>
  <Override PartName="/ppt/ink/ink1243.xml" ContentType="application/inkml+xml"/>
  <Override PartName="/ppt/ink/ink1244.xml" ContentType="application/inkml+xml"/>
  <Override PartName="/ppt/ink/ink1245.xml" ContentType="application/inkml+xml"/>
  <Override PartName="/ppt/ink/ink1246.xml" ContentType="application/inkml+xml"/>
  <Override PartName="/ppt/ink/ink1247.xml" ContentType="application/inkml+xml"/>
  <Override PartName="/ppt/ink/ink1248.xml" ContentType="application/inkml+xml"/>
  <Override PartName="/ppt/ink/ink1249.xml" ContentType="application/inkml+xml"/>
  <Override PartName="/ppt/ink/ink1250.xml" ContentType="application/inkml+xml"/>
  <Override PartName="/ppt/ink/ink1251.xml" ContentType="application/inkml+xml"/>
  <Override PartName="/ppt/ink/ink1252.xml" ContentType="application/inkml+xml"/>
  <Override PartName="/ppt/ink/ink1253.xml" ContentType="application/inkml+xml"/>
  <Override PartName="/ppt/ink/ink1254.xml" ContentType="application/inkml+xml"/>
  <Override PartName="/ppt/ink/ink1255.xml" ContentType="application/inkml+xml"/>
  <Override PartName="/ppt/ink/ink1256.xml" ContentType="application/inkml+xml"/>
  <Override PartName="/ppt/ink/ink1257.xml" ContentType="application/inkml+xml"/>
  <Override PartName="/ppt/ink/ink1258.xml" ContentType="application/inkml+xml"/>
  <Override PartName="/ppt/ink/ink1259.xml" ContentType="application/inkml+xml"/>
  <Override PartName="/ppt/ink/ink1260.xml" ContentType="application/inkml+xml"/>
  <Override PartName="/ppt/ink/ink1261.xml" ContentType="application/inkml+xml"/>
  <Override PartName="/ppt/ink/ink1262.xml" ContentType="application/inkml+xml"/>
  <Override PartName="/ppt/ink/ink1263.xml" ContentType="application/inkml+xml"/>
  <Override PartName="/ppt/ink/ink1264.xml" ContentType="application/inkml+xml"/>
  <Override PartName="/ppt/ink/ink1265.xml" ContentType="application/inkml+xml"/>
  <Override PartName="/ppt/ink/ink1266.xml" ContentType="application/inkml+xml"/>
  <Override PartName="/ppt/ink/ink1267.xml" ContentType="application/inkml+xml"/>
  <Override PartName="/ppt/ink/ink1268.xml" ContentType="application/inkml+xml"/>
  <Override PartName="/ppt/ink/ink1269.xml" ContentType="application/inkml+xml"/>
  <Override PartName="/ppt/ink/ink1270.xml" ContentType="application/inkml+xml"/>
  <Override PartName="/ppt/ink/ink1271.xml" ContentType="application/inkml+xml"/>
  <Override PartName="/ppt/ink/ink1272.xml" ContentType="application/inkml+xml"/>
  <Override PartName="/ppt/ink/ink1273.xml" ContentType="application/inkml+xml"/>
  <Override PartName="/ppt/ink/ink1274.xml" ContentType="application/inkml+xml"/>
  <Override PartName="/ppt/ink/ink1275.xml" ContentType="application/inkml+xml"/>
  <Override PartName="/ppt/ink/ink1276.xml" ContentType="application/inkml+xml"/>
  <Override PartName="/ppt/ink/ink1277.xml" ContentType="application/inkml+xml"/>
  <Override PartName="/ppt/ink/ink1278.xml" ContentType="application/inkml+xml"/>
  <Override PartName="/ppt/ink/ink1279.xml" ContentType="application/inkml+xml"/>
  <Override PartName="/ppt/ink/ink1280.xml" ContentType="application/inkml+xml"/>
  <Override PartName="/ppt/ink/ink1281.xml" ContentType="application/inkml+xml"/>
  <Override PartName="/ppt/ink/ink1282.xml" ContentType="application/inkml+xml"/>
  <Override PartName="/ppt/ink/ink1283.xml" ContentType="application/inkml+xml"/>
  <Override PartName="/ppt/ink/ink1284.xml" ContentType="application/inkml+xml"/>
  <Override PartName="/ppt/ink/ink1285.xml" ContentType="application/inkml+xml"/>
  <Override PartName="/ppt/ink/ink1286.xml" ContentType="application/inkml+xml"/>
  <Override PartName="/ppt/ink/ink1287.xml" ContentType="application/inkml+xml"/>
  <Override PartName="/ppt/ink/ink1288.xml" ContentType="application/inkml+xml"/>
  <Override PartName="/ppt/ink/ink1289.xml" ContentType="application/inkml+xml"/>
  <Override PartName="/ppt/ink/ink1290.xml" ContentType="application/inkml+xml"/>
  <Override PartName="/ppt/ink/ink1291.xml" ContentType="application/inkml+xml"/>
  <Override PartName="/ppt/ink/ink1292.xml" ContentType="application/inkml+xml"/>
  <Override PartName="/ppt/ink/ink1293.xml" ContentType="application/inkml+xml"/>
  <Override PartName="/ppt/ink/ink1294.xml" ContentType="application/inkml+xml"/>
  <Override PartName="/ppt/ink/ink1295.xml" ContentType="application/inkml+xml"/>
  <Override PartName="/ppt/ink/ink1296.xml" ContentType="application/inkml+xml"/>
  <Override PartName="/ppt/ink/ink1297.xml" ContentType="application/inkml+xml"/>
  <Override PartName="/ppt/ink/ink1298.xml" ContentType="application/inkml+xml"/>
  <Override PartName="/ppt/ink/ink1299.xml" ContentType="application/inkml+xml"/>
  <Override PartName="/ppt/ink/ink1300.xml" ContentType="application/inkml+xml"/>
  <Override PartName="/ppt/ink/ink1301.xml" ContentType="application/inkml+xml"/>
  <Override PartName="/ppt/ink/ink1302.xml" ContentType="application/inkml+xml"/>
  <Override PartName="/ppt/ink/ink1303.xml" ContentType="application/inkml+xml"/>
  <Override PartName="/ppt/ink/ink1304.xml" ContentType="application/inkml+xml"/>
  <Override PartName="/ppt/ink/ink1305.xml" ContentType="application/inkml+xml"/>
  <Override PartName="/ppt/ink/ink1306.xml" ContentType="application/inkml+xml"/>
  <Override PartName="/ppt/ink/ink1307.xml" ContentType="application/inkml+xml"/>
  <Override PartName="/ppt/ink/ink1308.xml" ContentType="application/inkml+xml"/>
  <Override PartName="/ppt/ink/ink1309.xml" ContentType="application/inkml+xml"/>
  <Override PartName="/ppt/ink/ink1310.xml" ContentType="application/inkml+xml"/>
  <Override PartName="/ppt/ink/ink1311.xml" ContentType="application/inkml+xml"/>
  <Override PartName="/ppt/ink/ink1312.xml" ContentType="application/inkml+xml"/>
  <Override PartName="/ppt/ink/ink1313.xml" ContentType="application/inkml+xml"/>
  <Override PartName="/ppt/ink/ink1314.xml" ContentType="application/inkml+xml"/>
  <Override PartName="/ppt/ink/ink1315.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3"/>
  </p:notesMasterIdLst>
  <p:sldIdLst>
    <p:sldId id="256" r:id="rId5"/>
    <p:sldId id="430" r:id="rId6"/>
    <p:sldId id="514" r:id="rId7"/>
    <p:sldId id="515" r:id="rId8"/>
    <p:sldId id="526" r:id="rId9"/>
    <p:sldId id="441" r:id="rId10"/>
    <p:sldId id="523" r:id="rId11"/>
    <p:sldId id="527" r:id="rId12"/>
    <p:sldId id="528" r:id="rId13"/>
    <p:sldId id="524" r:id="rId14"/>
    <p:sldId id="260" r:id="rId15"/>
    <p:sldId id="336" r:id="rId16"/>
    <p:sldId id="443" r:id="rId17"/>
    <p:sldId id="444" r:id="rId18"/>
    <p:sldId id="446" r:id="rId19"/>
    <p:sldId id="388" r:id="rId20"/>
    <p:sldId id="261" r:id="rId21"/>
    <p:sldId id="325" r:id="rId22"/>
    <p:sldId id="324" r:id="rId23"/>
    <p:sldId id="326" r:id="rId24"/>
    <p:sldId id="385" r:id="rId25"/>
    <p:sldId id="346" r:id="rId26"/>
    <p:sldId id="347" r:id="rId27"/>
    <p:sldId id="516" r:id="rId28"/>
    <p:sldId id="348" r:id="rId29"/>
    <p:sldId id="517" r:id="rId30"/>
    <p:sldId id="519" r:id="rId31"/>
    <p:sldId id="518" r:id="rId32"/>
    <p:sldId id="350" r:id="rId33"/>
    <p:sldId id="520" r:id="rId34"/>
    <p:sldId id="480" r:id="rId35"/>
    <p:sldId id="262" r:id="rId36"/>
    <p:sldId id="265" r:id="rId37"/>
    <p:sldId id="266" r:id="rId38"/>
    <p:sldId id="449" r:id="rId39"/>
    <p:sldId id="354" r:id="rId40"/>
    <p:sldId id="351" r:id="rId41"/>
    <p:sldId id="353" r:id="rId42"/>
    <p:sldId id="355" r:id="rId43"/>
    <p:sldId id="356" r:id="rId44"/>
    <p:sldId id="358" r:id="rId45"/>
    <p:sldId id="359" r:id="rId46"/>
    <p:sldId id="360" r:id="rId47"/>
    <p:sldId id="361" r:id="rId48"/>
    <p:sldId id="362" r:id="rId49"/>
    <p:sldId id="475" r:id="rId50"/>
    <p:sldId id="525" r:id="rId51"/>
    <p:sldId id="447" r:id="rId52"/>
    <p:sldId id="448" r:id="rId53"/>
    <p:sldId id="451" r:id="rId54"/>
    <p:sldId id="452" r:id="rId55"/>
    <p:sldId id="453" r:id="rId56"/>
    <p:sldId id="454" r:id="rId57"/>
    <p:sldId id="450" r:id="rId58"/>
    <p:sldId id="455" r:id="rId59"/>
    <p:sldId id="456" r:id="rId60"/>
    <p:sldId id="490" r:id="rId61"/>
    <p:sldId id="457" r:id="rId62"/>
    <p:sldId id="462" r:id="rId63"/>
    <p:sldId id="465" r:id="rId64"/>
    <p:sldId id="468" r:id="rId65"/>
    <p:sldId id="470" r:id="rId66"/>
    <p:sldId id="521" r:id="rId67"/>
    <p:sldId id="472" r:id="rId68"/>
    <p:sldId id="483" r:id="rId69"/>
    <p:sldId id="469" r:id="rId70"/>
    <p:sldId id="463" r:id="rId71"/>
    <p:sldId id="473" r:id="rId72"/>
    <p:sldId id="474" r:id="rId73"/>
    <p:sldId id="476" r:id="rId74"/>
    <p:sldId id="479" r:id="rId75"/>
    <p:sldId id="386" r:id="rId76"/>
    <p:sldId id="389" r:id="rId77"/>
    <p:sldId id="392" r:id="rId78"/>
    <p:sldId id="391" r:id="rId79"/>
    <p:sldId id="393" r:id="rId80"/>
    <p:sldId id="394" r:id="rId81"/>
    <p:sldId id="427" r:id="rId82"/>
    <p:sldId id="529" r:id="rId83"/>
    <p:sldId id="397" r:id="rId84"/>
    <p:sldId id="396" r:id="rId85"/>
    <p:sldId id="398" r:id="rId86"/>
    <p:sldId id="399" r:id="rId87"/>
    <p:sldId id="401" r:id="rId88"/>
    <p:sldId id="400" r:id="rId89"/>
    <p:sldId id="402" r:id="rId90"/>
    <p:sldId id="404" r:id="rId91"/>
    <p:sldId id="405" r:id="rId92"/>
    <p:sldId id="406" r:id="rId93"/>
    <p:sldId id="407" r:id="rId94"/>
    <p:sldId id="442" r:id="rId95"/>
    <p:sldId id="403" r:id="rId96"/>
    <p:sldId id="408" r:id="rId97"/>
    <p:sldId id="409" r:id="rId98"/>
    <p:sldId id="410" r:id="rId99"/>
    <p:sldId id="411" r:id="rId100"/>
    <p:sldId id="414" r:id="rId101"/>
    <p:sldId id="412" r:id="rId102"/>
    <p:sldId id="415" r:id="rId103"/>
    <p:sldId id="416" r:id="rId104"/>
    <p:sldId id="417" r:id="rId105"/>
    <p:sldId id="418" r:id="rId106"/>
    <p:sldId id="419" r:id="rId107"/>
    <p:sldId id="420" r:id="rId108"/>
    <p:sldId id="422" r:id="rId109"/>
    <p:sldId id="424" r:id="rId110"/>
    <p:sldId id="426" r:id="rId111"/>
    <p:sldId id="425" r:id="rId112"/>
    <p:sldId id="428" r:id="rId113"/>
    <p:sldId id="431" r:id="rId114"/>
    <p:sldId id="429" r:id="rId115"/>
    <p:sldId id="461" r:id="rId116"/>
    <p:sldId id="459" r:id="rId117"/>
    <p:sldId id="273" r:id="rId118"/>
    <p:sldId id="275" r:id="rId119"/>
    <p:sldId id="328" r:id="rId120"/>
    <p:sldId id="329" r:id="rId121"/>
    <p:sldId id="466" r:id="rId122"/>
    <p:sldId id="467" r:id="rId123"/>
    <p:sldId id="267" r:id="rId124"/>
    <p:sldId id="270" r:id="rId125"/>
    <p:sldId id="492" r:id="rId126"/>
    <p:sldId id="493" r:id="rId127"/>
    <p:sldId id="482" r:id="rId128"/>
    <p:sldId id="317" r:id="rId129"/>
    <p:sldId id="282" r:id="rId130"/>
    <p:sldId id="485" r:id="rId131"/>
    <p:sldId id="486" r:id="rId132"/>
    <p:sldId id="488" r:id="rId133"/>
    <p:sldId id="489" r:id="rId134"/>
    <p:sldId id="491" r:id="rId135"/>
    <p:sldId id="495" r:id="rId136"/>
    <p:sldId id="496" r:id="rId137"/>
    <p:sldId id="502" r:id="rId138"/>
    <p:sldId id="484" r:id="rId139"/>
    <p:sldId id="522" r:id="rId140"/>
    <p:sldId id="271" r:id="rId141"/>
    <p:sldId id="286" r:id="rId142"/>
    <p:sldId id="288" r:id="rId143"/>
    <p:sldId id="272" r:id="rId144"/>
    <p:sldId id="289" r:id="rId145"/>
    <p:sldId id="291" r:id="rId146"/>
    <p:sldId id="292" r:id="rId147"/>
    <p:sldId id="321" r:id="rId148"/>
    <p:sldId id="497" r:id="rId149"/>
    <p:sldId id="499" r:id="rId150"/>
    <p:sldId id="500" r:id="rId151"/>
    <p:sldId id="501" r:id="rId152"/>
    <p:sldId id="503" r:id="rId153"/>
    <p:sldId id="508" r:id="rId154"/>
    <p:sldId id="509" r:id="rId155"/>
    <p:sldId id="498" r:id="rId156"/>
    <p:sldId id="513" r:id="rId157"/>
    <p:sldId id="512" r:id="rId158"/>
    <p:sldId id="505" r:id="rId159"/>
    <p:sldId id="510" r:id="rId160"/>
    <p:sldId id="511" r:id="rId161"/>
    <p:sldId id="303" r:id="rId1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04" autoAdjust="0"/>
    <p:restoredTop sz="94660"/>
  </p:normalViewPr>
  <p:slideViewPr>
    <p:cSldViewPr snapToGrid="0">
      <p:cViewPr varScale="1">
        <p:scale>
          <a:sx n="159" d="100"/>
          <a:sy n="159" d="100"/>
        </p:scale>
        <p:origin x="163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openxmlformats.org/officeDocument/2006/relationships/slide" Target="slides/slide157.xml"/><Relationship Id="rId16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notesMaster" Target="notesMasters/notesMaster1.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viewProps" Target="viewProps.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0:44.683"/>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02.546"/>
    </inkml:context>
    <inkml:brush xml:id="br0">
      <inkml:brushProperty name="width" value="0.05" units="cm"/>
      <inkml:brushProperty name="height" value="0.05" units="cm"/>
      <inkml:brushProperty name="ignorePressure" value="1"/>
    </inkml:brush>
  </inkml:definitions>
  <inkml:trace contextRef="#ctx0" brushRef="#br0">177 1,'-1'0,"0"1,0-1,0 0,1 1,-1-1,0 1,0-1,0 1,1-1,-1 1,0 0,1-1,-1 1,0 0,1 0,-1 0,1-1,-1 1,1 0,0 0,-1 0,1 0,0 0,0 0,-1 1,-6 32,6-23,-15 94</inkml:trace>
  <inkml:trace contextRef="#ctx0" brushRef="#br0" timeOffset="1249.01">92 480,'-9'63</inkml:trace>
  <inkml:trace contextRef="#ctx0" brushRef="#br0" timeOffset="2587.07">39 903,'-19'183,"16"-103</inkml:trace>
  <inkml:trace contextRef="#ctx0" brushRef="#br0" timeOffset="2588.07">5 1501,'-5'152,"8"90,-3-204</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0.605"/>
    </inkml:context>
    <inkml:brush xml:id="br0">
      <inkml:brushProperty name="width" value="0.05" units="cm"/>
      <inkml:brushProperty name="height" value="0.05" units="cm"/>
      <inkml:brushProperty name="ignorePressure" value="1"/>
    </inkml:brush>
  </inkml:definitions>
  <inkml:trace contextRef="#ctx0" brushRef="#br0">84 0,'-1'1,"1"-1,0 0,-1 0,1 0,-1 1,1-1,0 0,-1 0,1 1,0-1,-1 0,1 1,0-1,-1 0,1 1,0-1,0 0,-1 1,1-1,0 1,0-1,0 0,0 1,0-1,-1 1,-2 16,2-12,-6 44</inkml:trace>
  <inkml:trace contextRef="#ctx0" brushRef="#br0" timeOffset="1">44 227,'-5'30</inkml:trace>
  <inkml:trace contextRef="#ctx0" brushRef="#br0" timeOffset="2">18 428,'-9'86,"8"-48</inkml:trace>
  <inkml:trace contextRef="#ctx0" brushRef="#br0" timeOffset="3">3 711,'-3'72,"4"42,-1-96</inkml:trace>
</inkml:ink>
</file>

<file path=ppt/ink/ink1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606"/>
    </inkml:context>
    <inkml:brush xml:id="br0">
      <inkml:brushProperty name="width" value="0.05" units="cm"/>
      <inkml:brushProperty name="height" value="0.05" units="cm"/>
      <inkml:brushProperty name="color" value="#E71224"/>
    </inkml:brush>
  </inkml:definitions>
  <inkml:trace contextRef="#ctx0" brushRef="#br0">400 125 24575,'4'-1'0,"-1"1"0,2-1 0,-2 0 0,0-1 0,1 1 0,-1 0 0,1 0 0,-1-1 0,4-3 0,27-20 0,-33 24 0,1 1 0,-2-2 0,2 1 0,-1 0 0,0 0 0,0 0 0,0-1 0,0 0 0,0 1 0,0 0 0,0-1 0,-1 0 0,1 1 0,-1 0 0,0-1 0,1 0 0,-1 1 0,0-1 0,1 0 0,-1 0 0,0-1 0,-1 1 0,1 1 0,-1-1 0,1 0 0,-1 1 0,0-1 0,0 0 0,0 0 0,0 1 0,0 0 0,0-1 0,0 0 0,-1 2 0,1-2 0,0 1 0,-1-1 0,-1 1 0,-3-3 0,1 1 0,-1 0 0,0 0 0,0 0 0,0 2 0,0-1 0,0 0 0,0 0 0,-12 0 0,-9 1 0,1 2 0,-1 1 0,2 0 0,-2 2 0,2 1 0,-1 1 0,0 1 0,-26 12 0,34-10 0,1-1 0,-24 18 0,35-22 0,1 0 0,-1 1 0,0 0 0,1 0 0,1 0 0,-1 0 0,1 1 0,-1 0 0,2 0 0,-5 7 0,7-11 0,1 2 0,-1-2 0,0 2 0,1-1 0,-1 0 0,1 0 0,0 1 0,0-1 0,0 0 0,0 0 0,1 0 0,-1 0 0,1 0 0,0 1 0,-1-2 0,1 2 0,1-2 0,-1 1 0,1 0 0,-1 0 0,1-1 0,0 1 0,-1-1 0,2 1 0,3 4 0,5 3 0,1 1 0,1-1 0,23 15 0,-30-21 0,40 23 0,51 22 0,-60-33 0,-2 2 0,0 1 0,47 36 0,-76-50 0,0 0 0,-1 0 0,1 0 0,-1 1 0,0 0 0,5 9 0,-9-13 0,0-2 0,0 2 0,0 0 0,-1-1 0,0 0 0,1 1 0,-1 0 0,1-1 0,-1 0 0,0 1 0,0 0 0,0 0 0,0-2 0,0 2 0,0 0 0,0 0 0,0-1 0,-1 0 0,1 1 0,0-1 0,-1 1 0,1-1 0,0 1 0,-1-1 0,0 0 0,0 1 0,0 0 0,0-1 0,0-1 0,0 2 0,0-1 0,0 0 0,-1 1 0,1-2 0,0 1 0,0 0 0,-2 1 0,-5 3 0,-2-1 0,2 0 0,-2 0 0,1-1 0,0 1 0,-15 2 0,-64 5 0,50-7 0,15-1-119,-55 5 372,68-7-503,-1-1 0,1-1 0,0 0 1,0 0-1,-14-4 0,13 2-6576</inkml:trace>
</inkml:ink>
</file>

<file path=ppt/ink/ink1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607"/>
    </inkml:context>
    <inkml:brush xml:id="br0">
      <inkml:brushProperty name="width" value="0.05" units="cm"/>
      <inkml:brushProperty name="height" value="0.05" units="cm"/>
      <inkml:brushProperty name="color" value="#E71224"/>
    </inkml:brush>
  </inkml:definitions>
  <inkml:trace contextRef="#ctx0" brushRef="#br0">182 1 24575,'1'0'0,"-1"0"0,0 0 0,1 0 0,-1 0 0,0 0 0,0 0 0,0 0 0,0 0 0,0 0 0,1 1 0,-1-1 0,0 0 0,0 0 0,1 0 0,-1 0 0,0 1 0,0-1 0,1 0 0,-1 0 0,0 1 0,0-1 0,0 0 0,0 0 0,1 0 0,-1 0 0,0 0 0,0 1 0,0-1 0,0 0 0,0 0 0,0 1 0,0-1 0,0 0 0,0 1 0,0-1 0,0 0 0,0 1 0,0-1 0,0 0 0,0 1 0,0-1 0,0 0 0,0 0 0,0 1 0,-1-1 0,1 0 0,0 0 0,0 0 0,0 0 0,0 0 0,-1 0 0,1 1 0,0-1 0,0 0 0,-1 0 0,1 1 0,-10 14 0,9-15 0,-65 70 0,50-56 0,2 1 0,0 0 0,0 0 0,2 2 0,-19 29 0,30-44 0,0 1 0,0-1 0,0 0 0,1 1 0,-1-1 0,0 0 0,1 0 0,0 1 0,-1 0 0,1-1 0,0 0 0,0 0 0,0 1 0,1-1 0,0 3 0,-1-4 0,1 0 0,-1 1 0,0-1 0,1 0 0,0 0 0,0 0 0,0 0 0,0 0 0,0 0 0,-1 0 0,1 0 0,0-1 0,0 1 0,1 0 0,-1 0 0,-1 0 0,2-1 0,-1 1 0,0-1 0,0 1 0,0-1 0,1 0 0,-1 0 0,1 0 0,-2 0 0,2 1 0,-1-1 0,1 0 0,0-1 0,12 1 12,-1-2-1,0 0 1,0 0-1,20-9 1,8 0-1435,-30 9-5403</inkml:trace>
</inkml:ink>
</file>

<file path=ppt/ink/ink1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608"/>
    </inkml:context>
    <inkml:brush xml:id="br0">
      <inkml:brushProperty name="width" value="0.05" units="cm"/>
      <inkml:brushProperty name="height" value="0.05" units="cm"/>
      <inkml:brushProperty name="color" value="#E71224"/>
    </inkml:brush>
  </inkml:definitions>
  <inkml:trace contextRef="#ctx0" brushRef="#br0">0 1523 24575,'5'-5'0,"0"0"0,1 1 0,-1 1 0,1-1 0,0 1 0,0-1 0,0 2 0,11-4 0,55-13 0,-66 18 0,526-135 0,-8-30 0,-310 86 0,264-140 0,-330 154 0,48-25 0,-45-2 0,-50 30 0,-10 9 0,101-62 0,-131 77 0,78-33 0,-113 60 0,95-58 0,19-7 0,-99 57 0,68-28 0,-72 30 0,-31 13 0,0 2 0,0 0 0,0 0 0,1 0 0,0 1 0,-1-1 0,10-1 0,-10 4-1365</inkml:trace>
</inkml:ink>
</file>

<file path=ppt/ink/ink10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5.396"/>
    </inkml:context>
    <inkml:brush xml:id="br0">
      <inkml:brushProperty name="width" value="0.05" units="cm"/>
      <inkml:brushProperty name="height" value="0.05" units="cm"/>
      <inkml:brushProperty name="color" value="#E71224"/>
    </inkml:brush>
  </inkml:definitions>
  <inkml:trace contextRef="#ctx0" brushRef="#br0">553 7 24575,'0'-3'0,"-3"-1"0,-1 6 0,-2 9 0,-4 13 0,-5 17 0,-9 18 0,-8 17 0,-8 18 0,-9 12 0,-6 7 0,-4 2 0,1-3 0,4-7 0,6-10 0,7-15 0,9-15 0,10-20-8191</inkml:trace>
</inkml:ink>
</file>

<file path=ppt/ink/ink10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5.757"/>
    </inkml:context>
    <inkml:brush xml:id="br0">
      <inkml:brushProperty name="width" value="0.05" units="cm"/>
      <inkml:brushProperty name="height" value="0.05" units="cm"/>
      <inkml:brushProperty name="color" value="#E71224"/>
    </inkml:brush>
  </inkml:definitions>
  <inkml:trace contextRef="#ctx0" brushRef="#br0">0 0 24575,'1'0'0,"0"0"0,0 0 0,-1 0 0,1 0 0,0 1 0,0-1 0,0 0 0,-1 0 0,1 1 0,0-1 0,0 0 0,0 1 0,-1-1 0,1 1 0,0-1 0,-1 1 0,1-1 0,-1 1 0,1 0 0,0-1 0,-1 1 0,1 0 0,-1-1 0,1 2 0,20 19 0,36 49 0,-4 3 0,69 125 0,63 171 0,-175-349-455,-1 2 0,6 22 0,-9-16-6371</inkml:trace>
</inkml:ink>
</file>

<file path=ppt/ink/ink10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6.102"/>
    </inkml:context>
    <inkml:brush xml:id="br0">
      <inkml:brushProperty name="width" value="0.05" units="cm"/>
      <inkml:brushProperty name="height" value="0.05" units="cm"/>
      <inkml:brushProperty name="color" value="#E71224"/>
    </inkml:brush>
  </inkml:definitions>
  <inkml:trace contextRef="#ctx0" brushRef="#br0">11 80 24575,'-5'0'0,"0"0"0,7-3 0,12-4 0,14 0 0,15-2 0,11-3 0,10-1 0,6-3 0,-9 3-8191</inkml:trace>
</inkml:ink>
</file>

<file path=ppt/ink/ink10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1.937"/>
    </inkml:context>
    <inkml:brush xml:id="br0">
      <inkml:brushProperty name="width" value="0.05" units="cm"/>
      <inkml:brushProperty name="height" value="0.05" units="cm"/>
      <inkml:brushProperty name="color" value="#E71224"/>
    </inkml:brush>
  </inkml:definitions>
  <inkml:trace contextRef="#ctx0" brushRef="#br0">1 14 24575,'2'-2'0,"1"1"0,0-1 0,0 1 0,0-1 0,0 1 0,0 0 0,0 0 0,0 1 0,0-1 0,0 0 0,1 1 0,-1 0 0,0 0 0,0 0 0,0 0 0,1 1 0,-1-1 0,0 1 0,0 0 0,0-1 0,0 1 0,5 3 0,0-1 0,0 0 0,-1 0 0,1 1 0,-1 1 0,1-1 0,-1 1 0,9 8 0,-14-10 0,1 0 0,-1 0 0,0 0 0,0 1 0,0-1 0,-1 1 0,1-1 0,-1 1 0,0-1 0,0 1 0,0 0 0,0-1 0,-1 1 0,1 0 0,-1 0 0,0-1 0,0 1 0,-1 5 0,-2 9 0,-1 0 0,-9 31 0,-1 2 0,3 22 0,3 1 0,3 146 0,33 149 0,-21-297 0,-4-44 0,53 421 0,-42-374 0,3-1 0,3 0 0,58 134 0,-64-176-1365,-5-9-5461</inkml:trace>
</inkml:ink>
</file>

<file path=ppt/ink/ink10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2.611"/>
    </inkml:context>
    <inkml:brush xml:id="br0">
      <inkml:brushProperty name="width" value="0.05" units="cm"/>
      <inkml:brushProperty name="height" value="0.05" units="cm"/>
      <inkml:brushProperty name="color" value="#E71224"/>
    </inkml:brush>
  </inkml:definitions>
  <inkml:trace contextRef="#ctx0" brushRef="#br0">0 8 24575,'0'-3'0,"3"-1"0,4 3 0,9 5 0,7 1 0,6 3 0,7 3 0,5 5 0,1 3 0,0 1 0,-2 0 0,-2-1 0,-4 0 0,-6-1 0,-7-4-8191</inkml:trace>
</inkml:ink>
</file>

<file path=ppt/ink/ink10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2.972"/>
    </inkml:context>
    <inkml:brush xml:id="br0">
      <inkml:brushProperty name="width" value="0.05" units="cm"/>
      <inkml:brushProperty name="height" value="0.05" units="cm"/>
      <inkml:brushProperty name="color" value="#E71224"/>
    </inkml:brush>
  </inkml:definitions>
  <inkml:trace contextRef="#ctx0" brushRef="#br0">0 93 24575,'24'-12'0,"-11"4"0,18-6 0,0 2 0,1 1 0,1 2 0,-1 1 0,1 1 0,1 2 0,-1 2 0,1 1 0,0 1 0,50 6 0,-81-5 0,0 0 0,-1 0 0,1 1 0,-1-1 0,1 1 0,-1 0 0,1 0 0,-1 0 0,1 0 0,-1 0 0,0 0 0,1 1 0,-1-1 0,0 1 0,0-1 0,0 1 0,0 0 0,2 3 0,-3-3 0,-1 0 0,1 0 0,-1 0 0,0-1 0,0 1 0,0 0 0,0 0 0,0 0 0,0 0 0,0 0 0,0 0 0,-1 0 0,1-1 0,-1 1 0,1 0 0,-1 0 0,0-1 0,0 1 0,0 0 0,0-1 0,0 1 0,0-1 0,0 1 0,-1-1 0,-1 3 0,-20 18-43,0-1-1,-1-1 1,0-1 0,-2-1-1,-39 21 1,19-11-1062,19-11-5721</inkml:trace>
</inkml:ink>
</file>

<file path=ppt/ink/ink10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3.396"/>
    </inkml:context>
    <inkml:brush xml:id="br0">
      <inkml:brushProperty name="width" value="0.05" units="cm"/>
      <inkml:brushProperty name="height" value="0.05" units="cm"/>
      <inkml:brushProperty name="color" value="#E71224"/>
    </inkml:brush>
  </inkml:definitions>
  <inkml:trace contextRef="#ctx0" brushRef="#br0">1 1 24575,'3'3'0,"3"3"0,5 7 0,2 10 0,-1 9 0,1 10 0,-3 10 0,1 8 0,-2 4 0,-2 6 0,-3 2 0,-2-2 0,2-5 0,0-8 0,-1-7 0,-1-10 0,-3-15 0,-2-11-8191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0.609"/>
    </inkml:context>
    <inkml:brush xml:id="br0">
      <inkml:brushProperty name="width" value="0.05" units="cm"/>
      <inkml:brushProperty name="height" value="0.05" units="cm"/>
      <inkml:brushProperty name="ignorePressure" value="1"/>
    </inkml:brush>
  </inkml:definitions>
  <inkml:trace contextRef="#ctx0" brushRef="#br0">582 19,'-2'-4,"-2"-2,-6 1,-18 1,-20 11,25 0</inkml:trace>
  <inkml:trace contextRef="#ctx0" brushRef="#br0" timeOffset="1">319 68,'-27'11,"1"1</inkml:trace>
  <inkml:trace contextRef="#ctx0" brushRef="#br0" timeOffset="2">120 161,'-35'16,"-10"10,18-4,14-6</inkml:trace>
</inkml:ink>
</file>

<file path=ppt/ink/ink10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3.835"/>
    </inkml:context>
    <inkml:brush xml:id="br0">
      <inkml:brushProperty name="width" value="0.05" units="cm"/>
      <inkml:brushProperty name="height" value="0.05" units="cm"/>
      <inkml:brushProperty name="color" value="#E71224"/>
    </inkml:brush>
  </inkml:definitions>
  <inkml:trace contextRef="#ctx0" brushRef="#br0">1 251 24575,'0'-7'0,"-1"0"0,1-1 0,1 1 0,-1 0 0,1-1 0,1 1 0,-1 0 0,1 0 0,0 0 0,1 0 0,-1 0 0,2 1 0,-1-1 0,1 1 0,0 0 0,0 0 0,0 0 0,1 0 0,0 1 0,0 0 0,0 0 0,1 0 0,0 1 0,0 0 0,0 0 0,0 0 0,1 1 0,-1 0 0,11-4 0,35-10 0,0 2 0,1 2 0,1 2 0,0 3 0,0 2 0,1 3 0,67 4 0,-110-1 0,1 1 0,0 0 0,-1 0 0,1 1 0,-1 1 0,22 8 0,-33-11 0,0 0 0,0 1 0,0-1 0,0 1 0,0-1 0,0 1 0,0 0 0,0-1 0,0 1 0,0 0 0,0-1 0,0 1 0,-1 0 0,1 0 0,0 0 0,-1 0 0,1 0 0,0 0 0,-1 0 0,1 0 0,-1 0 0,0 0 0,1 0 0,-1 0 0,0 0 0,1 0 0,-1 3 0,-1-2 0,1 0 0,-1 0 0,0-1 0,0 1 0,0 0 0,0 0 0,0-1 0,0 1 0,0 0 0,-1-1 0,1 1 0,-1-1 0,1 1 0,-3 0 0,-7 6 0,0 0 0,-1-1 0,-20 9 0,-9 0 0,-64 16 0,72-24 0,0 2 0,1 1 0,-44 22 0,75-33 0,0 1 0,0-1 0,0 0 0,0 1 0,0 0 0,1-1 0,-1 1 0,0 0 0,0-1 0,0 1 0,1 0 0,-1 0 0,0-1 0,1 1 0,-1 0 0,1 0 0,-1 0 0,1 0 0,-1 0 0,1 0 0,-1 1 0,2-1 0,-1 0 0,0 0 0,0-1 0,0 1 0,1 0 0,-1 0 0,0-1 0,1 1 0,-1 0 0,1 0 0,-1-1 0,1 1 0,-1-1 0,1 1 0,0 0 0,-1-1 0,1 1 0,0-1 0,-1 1 0,2 0 0,44 18 0,-45-19 0,156 42 0,70 23 0,-199-55 0,0 1 0,-1 2 0,-1 0 0,0 2 0,42 33 0,-64-46 0,0 1 0,-1 0 0,1 1 0,-1-1 0,0 1 0,0-1 0,0 1 0,0 0 0,-1 0 0,1 0 0,-1 1 0,0-1 0,0 0 0,-1 1 0,1 0 0,-1-1 0,0 1 0,0 8 0,-1-9 0,-1 1 0,0-1 0,0 0 0,0 0 0,0 0 0,-1 0 0,0 0 0,0 0 0,0 0 0,0-1 0,-1 1 0,1-1 0,-1 0 0,0 1 0,0-1 0,0 0 0,0-1 0,-1 1 0,1 0 0,-1-1 0,-4 2 0,-15 9 0,0-2 0,0-1 0,-1-1 0,-1-1 0,1-1 0,-1-1 0,-35 3 0,-19-1 0,-84-2 0,80-7-682,-84-13-1,115 7-6143</inkml:trace>
</inkml:ink>
</file>

<file path=ppt/ink/ink10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1.178"/>
    </inkml:context>
    <inkml:brush xml:id="br0">
      <inkml:brushProperty name="width" value="0.05" units="cm"/>
      <inkml:brushProperty name="height" value="0.05" units="cm"/>
      <inkml:brushProperty name="color" value="#E71224"/>
    </inkml:brush>
  </inkml:definitions>
  <inkml:trace contextRef="#ctx0" brushRef="#br0">0 1 24575,'3'0'0,"6"3"0,8 6 0,6 8 0,9 9 0,9 12 0,9 8 0,8 7 0,8 9 0,7 5 0,6 3 0,3-2 0,-1-4 0,-3-5 0,-6-6 0,-10-6 0,-15-12-8191</inkml:trace>
</inkml:ink>
</file>

<file path=ppt/ink/ink10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1.570"/>
    </inkml:context>
    <inkml:brush xml:id="br0">
      <inkml:brushProperty name="width" value="0.05" units="cm"/>
      <inkml:brushProperty name="height" value="0.05" units="cm"/>
      <inkml:brushProperty name="color" value="#E71224"/>
    </inkml:brush>
  </inkml:definitions>
  <inkml:trace contextRef="#ctx0" brushRef="#br0">686 18 24575,'0'-3'0,"-3"-1"0,-3-2 0,-7 2 0,-7 7 0,-8 10 0,-8 13 0,-10 14 0,-7 12 0,-10 10 0,-8 7 0,-4 6 0,1 1 0,0-1 0,5-7 0,14-15-8191</inkml:trace>
</inkml:ink>
</file>

<file path=ppt/ink/ink10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3.044"/>
    </inkml:context>
    <inkml:brush xml:id="br0">
      <inkml:brushProperty name="width" value="0.05" units="cm"/>
      <inkml:brushProperty name="height" value="0.05" units="cm"/>
      <inkml:brushProperty name="color" value="#E71224"/>
    </inkml:brush>
  </inkml:definitions>
  <inkml:trace contextRef="#ctx0" brushRef="#br0">0 20 24575,'100'-13'0,"538"7"0,-159 5 0,106 2-1365,-546 1-5461</inkml:trace>
</inkml:ink>
</file>

<file path=ppt/ink/ink10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3.420"/>
    </inkml:context>
    <inkml:brush xml:id="br0">
      <inkml:brushProperty name="width" value="0.05" units="cm"/>
      <inkml:brushProperty name="height" value="0.05" units="cm"/>
      <inkml:brushProperty name="color" value="#E71224"/>
    </inkml:brush>
  </inkml:definitions>
  <inkml:trace contextRef="#ctx0" brushRef="#br0">0 0 24575,'76'2'0,"-1"3"0,0 4 0,117 28 0,-182-35 0,-1 0 0,0 1 0,0 1 0,0-1 0,0 1 0,-1 1 0,1 0 0,-1 0 0,11 9 0,-17-11 0,0-1 0,0 1 0,0-1 0,0 1 0,0 0 0,0 0 0,-1 0 0,0 0 0,1 0 0,-1 0 0,0 0 0,-1 1 0,1-1 0,-1 0 0,1 0 0,-1 1 0,0-1 0,0 0 0,0 1 0,0-1 0,-1 0 0,0 0 0,1 1 0,-1-1 0,0 0 0,-1 0 0,1 0 0,0 0 0,-1 0 0,-3 5 0,-8 11-170,-1 0-1,-1 0 0,0-1 1,-1-1-1,-1-1 0,-1 0 1,-26 18-1,18-17-6655</inkml:trace>
</inkml:ink>
</file>

<file path=ppt/ink/ink10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6.437"/>
    </inkml:context>
    <inkml:brush xml:id="br0">
      <inkml:brushProperty name="width" value="0.05" units="cm"/>
      <inkml:brushProperty name="height" value="0.05" units="cm"/>
      <inkml:brushProperty name="color" value="#E71224"/>
    </inkml:brush>
  </inkml:definitions>
  <inkml:trace contextRef="#ctx0" brushRef="#br0">11 8 24575,'0'-3'0,"-3"-1"0,-1 4 0,0 3 0,4 5 0,5 7 0,1 6 0,3 3 0,-1 2 0,2 3 0,-1 2 0,-3-1 0,-1 0 0,-2-6-8191</inkml:trace>
</inkml:ink>
</file>

<file path=ppt/ink/ink10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6.650"/>
    </inkml:context>
    <inkml:brush xml:id="br0">
      <inkml:brushProperty name="width" value="0.05" units="cm"/>
      <inkml:brushProperty name="height" value="0.05" units="cm"/>
      <inkml:brushProperty name="color" value="#E71224"/>
    </inkml:brush>
  </inkml:definitions>
  <inkml:trace contextRef="#ctx0" brushRef="#br0">2 203 24575,'-2'-1'0,"8"-3"0,11-3 0,86-16 0,142-12 0,-142 23 0,669-74 120,4 52-1605,-725 34-5341</inkml:trace>
</inkml:ink>
</file>

<file path=ppt/ink/ink10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6.995"/>
    </inkml:context>
    <inkml:brush xml:id="br0">
      <inkml:brushProperty name="width" value="0.05" units="cm"/>
      <inkml:brushProperty name="height" value="0.05" units="cm"/>
      <inkml:brushProperty name="color" value="#E71224"/>
    </inkml:brush>
  </inkml:definitions>
  <inkml:trace contextRef="#ctx0" brushRef="#br0">0 0 24575,'31'2'0,"-1"1"0,0 2 0,30 8 0,15 2 0,-41-9 0,202 39 0,-196-35 0,-1 1 0,0 3 0,65 31 0,-96-41 0,-1 1 0,1-1 0,-1 1 0,0 1 0,-1-1 0,1 1 0,-1 0 0,0 1 0,6 9 0,-10-13 0,0 0 0,0 1 0,0-1 0,-1 1 0,1 0 0,-1-1 0,0 1 0,0 0 0,0 0 0,-1 0 0,1-1 0,-1 1 0,0 0 0,0 0 0,-1 0 0,1 0 0,-1 0 0,0 0 0,0 0 0,0-1 0,0 1 0,-3 5 0,-1 0 14,0 0-1,-1 0 0,0-1 0,0 0 1,-1 0-1,0-1 0,0 0 1,-14 10-1,0-2-508,0-1 0,-29 14 0,7-7-6331</inkml:trace>
</inkml:ink>
</file>

<file path=ppt/ink/ink10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8.582"/>
    </inkml:context>
    <inkml:brush xml:id="br0">
      <inkml:brushProperty name="width" value="0.05" units="cm"/>
      <inkml:brushProperty name="height" value="0.05" units="cm"/>
      <inkml:brushProperty name="color" value="#E71224"/>
    </inkml:brush>
  </inkml:definitions>
  <inkml:trace contextRef="#ctx0" brushRef="#br0">1 4 24575,'0'-3'0,"3"2"0,6 1 0,11 4 0,10 6 0,11 5 0,11 8 0,10 6 0,8 4 0,5 1 0,0 2 0,-1-1 0,-13-6-8191</inkml:trace>
</inkml:ink>
</file>

<file path=ppt/ink/ink10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8.943"/>
    </inkml:context>
    <inkml:brush xml:id="br0">
      <inkml:brushProperty name="width" value="0.05" units="cm"/>
      <inkml:brushProperty name="height" value="0.05" units="cm"/>
      <inkml:brushProperty name="color" value="#E71224"/>
    </inkml:brush>
  </inkml:definitions>
  <inkml:trace contextRef="#ctx0" brushRef="#br0">126 1 24575,'-3'0'0,"-3"3"0,-5 3 0,-5 7 0,-8 4 0,-10 5 0,2-2-8191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0.612"/>
    </inkml:context>
    <inkml:brush xml:id="br0">
      <inkml:brushProperty name="width" value="0.05" units="cm"/>
      <inkml:brushProperty name="height" value="0.05" units="cm"/>
      <inkml:brushProperty name="ignorePressure" value="1"/>
    </inkml:brush>
  </inkml:definitions>
  <inkml:trace contextRef="#ctx0" brushRef="#br0">0 2,'1'0,"-1"0,1-1,0 1,-1 0,1 0,0 0,-1-1,1 1,0 0,0 0,-1 0,1 0,0 0,-1 0,1 0,0 1,-1-1,1 0,0 0,-1 0,1 1,0-1,-1 0,1 1,-1-1,1 0,1 2,11 9</inkml:trace>
  <inkml:trace contextRef="#ctx0" brushRef="#br0" timeOffset="1">167 146,'11'11,"26"21</inkml:trace>
  <inkml:trace contextRef="#ctx0" brushRef="#br0" timeOffset="2">344 300,'158'135,"-123"-105,-23-21</inkml:trace>
</inkml:ink>
</file>

<file path=ppt/ink/ink10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9.287"/>
    </inkml:context>
    <inkml:brush xml:id="br0">
      <inkml:brushProperty name="width" value="0.05" units="cm"/>
      <inkml:brushProperty name="height" value="0.05" units="cm"/>
      <inkml:brushProperty name="color" value="#E71224"/>
    </inkml:brush>
  </inkml:definitions>
  <inkml:trace contextRef="#ctx0" brushRef="#br0">0 1 24575,'38'30'0,"-32"-25"0,1-1 0,-1 1 0,0 0 0,-1 1 0,1 0 0,-1 0 0,0 0 0,8 13 0,-4 1 0,-1-1 0,0 2 0,-1-1 0,-2 1 0,6 36 0,3 113 0,-6-47 0,20 74-1365,-19-149-5461</inkml:trace>
</inkml:ink>
</file>

<file path=ppt/ink/ink10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0.119"/>
    </inkml:context>
    <inkml:brush xml:id="br0">
      <inkml:brushProperty name="width" value="0.05" units="cm"/>
      <inkml:brushProperty name="height" value="0.05" units="cm"/>
      <inkml:brushProperty name="color" value="#E71224"/>
    </inkml:brush>
  </inkml:definitions>
  <inkml:trace contextRef="#ctx0" brushRef="#br0">0 232 24575,'3'-3'0,"3"0"0,5-4 0,2-2 0,-1-4 0,1-1 0,3-2 0,5-1 0,5 0 0,6 0 0,6-3 0,3-1 0,-1 0 0,0 1 0,-3 1 0,-6 4-8191</inkml:trace>
</inkml:ink>
</file>

<file path=ppt/ink/ink10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7.961"/>
    </inkml:context>
    <inkml:brush xml:id="br0">
      <inkml:brushProperty name="width" value="0.05" units="cm"/>
      <inkml:brushProperty name="height" value="0.05" units="cm"/>
      <inkml:brushProperty name="color" value="#E71224"/>
    </inkml:brush>
  </inkml:definitions>
  <inkml:trace contextRef="#ctx0" brushRef="#br0">1 1 24575,'9'11'0,"-1"0"0,0 0 0,-1 1 0,0 0 0,-1 0 0,0 1 0,-1 0 0,7 26 0,14 32 0,36 86-1365,-57-146-5461</inkml:trace>
</inkml:ink>
</file>

<file path=ppt/ink/ink10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5.396"/>
    </inkml:context>
    <inkml:brush xml:id="br0">
      <inkml:brushProperty name="width" value="0.05" units="cm"/>
      <inkml:brushProperty name="height" value="0.05" units="cm"/>
      <inkml:brushProperty name="color" value="#E71224"/>
    </inkml:brush>
  </inkml:definitions>
  <inkml:trace contextRef="#ctx0" brushRef="#br0">553 7 24575,'0'-3'0,"-3"-1"0,-1 6 0,-2 9 0,-4 13 0,-5 17 0,-9 18 0,-8 17 0,-8 18 0,-9 12 0,-6 7 0,-4 2 0,1-3 0,4-7 0,6-10 0,7-15 0,9-15 0,10-20-8191</inkml:trace>
</inkml:ink>
</file>

<file path=ppt/ink/ink10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5.757"/>
    </inkml:context>
    <inkml:brush xml:id="br0">
      <inkml:brushProperty name="width" value="0.05" units="cm"/>
      <inkml:brushProperty name="height" value="0.05" units="cm"/>
      <inkml:brushProperty name="color" value="#E71224"/>
    </inkml:brush>
  </inkml:definitions>
  <inkml:trace contextRef="#ctx0" brushRef="#br0">0 0 24575,'1'0'0,"0"0"0,0 0 0,-1 0 0,1 0 0,0 1 0,0-1 0,0 0 0,-1 0 0,1 1 0,0-1 0,0 0 0,0 1 0,-1-1 0,1 1 0,0-1 0,-1 1 0,1-1 0,-1 1 0,1 0 0,0-1 0,-1 1 0,1 0 0,-1-1 0,1 2 0,20 19 0,36 49 0,-4 3 0,69 125 0,63 171 0,-175-349-455,-1 2 0,6 22 0,-9-16-6371</inkml:trace>
</inkml:ink>
</file>

<file path=ppt/ink/ink10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6.102"/>
    </inkml:context>
    <inkml:brush xml:id="br0">
      <inkml:brushProperty name="width" value="0.05" units="cm"/>
      <inkml:brushProperty name="height" value="0.05" units="cm"/>
      <inkml:brushProperty name="color" value="#E71224"/>
    </inkml:brush>
  </inkml:definitions>
  <inkml:trace contextRef="#ctx0" brushRef="#br0">11 80 24575,'-5'0'0,"0"0"0,7-3 0,12-4 0,14 0 0,15-2 0,11-3 0,10-1 0,6-3 0,-9 3-8191</inkml:trace>
</inkml:ink>
</file>

<file path=ppt/ink/ink10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1.937"/>
    </inkml:context>
    <inkml:brush xml:id="br0">
      <inkml:brushProperty name="width" value="0.05" units="cm"/>
      <inkml:brushProperty name="height" value="0.05" units="cm"/>
      <inkml:brushProperty name="color" value="#E71224"/>
    </inkml:brush>
  </inkml:definitions>
  <inkml:trace contextRef="#ctx0" brushRef="#br0">1 14 24575,'2'-2'0,"1"1"0,0-1 0,0 1 0,0-1 0,0 1 0,0 0 0,0 0 0,0 1 0,0-1 0,0 0 0,1 1 0,-1 0 0,0 0 0,0 0 0,0 0 0,1 1 0,-1-1 0,0 1 0,0 0 0,0-1 0,0 1 0,5 3 0,0-1 0,0 0 0,-1 0 0,1 1 0,-1 1 0,1-1 0,-1 1 0,9 8 0,-14-10 0,1 0 0,-1 0 0,0 0 0,0 1 0,0-1 0,-1 1 0,1-1 0,-1 1 0,0-1 0,0 1 0,0 0 0,0-1 0,-1 1 0,1 0 0,-1 0 0,0-1 0,0 1 0,-1 5 0,-2 9 0,-1 0 0,-9 31 0,-1 2 0,3 22 0,3 1 0,3 146 0,33 149 0,-21-297 0,-4-44 0,53 421 0,-42-374 0,3-1 0,3 0 0,58 134 0,-64-176-1365,-5-9-5461</inkml:trace>
</inkml:ink>
</file>

<file path=ppt/ink/ink10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2.611"/>
    </inkml:context>
    <inkml:brush xml:id="br0">
      <inkml:brushProperty name="width" value="0.05" units="cm"/>
      <inkml:brushProperty name="height" value="0.05" units="cm"/>
      <inkml:brushProperty name="color" value="#E71224"/>
    </inkml:brush>
  </inkml:definitions>
  <inkml:trace contextRef="#ctx0" brushRef="#br0">0 8 24575,'0'-3'0,"3"-1"0,4 3 0,9 5 0,7 1 0,6 3 0,7 3 0,5 5 0,1 3 0,0 1 0,-2 0 0,-2-1 0,-4 0 0,-6-1 0,-7-4-8191</inkml:trace>
</inkml:ink>
</file>

<file path=ppt/ink/ink10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2.972"/>
    </inkml:context>
    <inkml:brush xml:id="br0">
      <inkml:brushProperty name="width" value="0.05" units="cm"/>
      <inkml:brushProperty name="height" value="0.05" units="cm"/>
      <inkml:brushProperty name="color" value="#E71224"/>
    </inkml:brush>
  </inkml:definitions>
  <inkml:trace contextRef="#ctx0" brushRef="#br0">0 93 24575,'24'-12'0,"-11"4"0,18-6 0,0 2 0,1 1 0,1 2 0,-1 1 0,1 1 0,1 2 0,-1 2 0,1 1 0,0 1 0,50 6 0,-81-5 0,0 0 0,-1 0 0,1 1 0,-1-1 0,1 1 0,-1 0 0,1 0 0,-1 0 0,1 0 0,-1 0 0,0 0 0,1 1 0,-1-1 0,0 1 0,0-1 0,0 1 0,0 0 0,2 3 0,-3-3 0,-1 0 0,1 0 0,-1 0 0,0-1 0,0 1 0,0 0 0,0 0 0,0 0 0,0 0 0,0 0 0,0 0 0,-1 0 0,1-1 0,-1 1 0,1 0 0,-1 0 0,0-1 0,0 1 0,0 0 0,0-1 0,0 1 0,0-1 0,0 1 0,-1-1 0,-1 3 0,-20 18-43,0-1-1,-1-1 1,0-1 0,-2-1-1,-39 21 1,19-11-1062,19-11-5721</inkml:trace>
</inkml:ink>
</file>

<file path=ppt/ink/ink10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3.396"/>
    </inkml:context>
    <inkml:brush xml:id="br0">
      <inkml:brushProperty name="width" value="0.05" units="cm"/>
      <inkml:brushProperty name="height" value="0.05" units="cm"/>
      <inkml:brushProperty name="color" value="#E71224"/>
    </inkml:brush>
  </inkml:definitions>
  <inkml:trace contextRef="#ctx0" brushRef="#br0">1 1 24575,'3'3'0,"3"3"0,5 7 0,2 10 0,-1 9 0,1 10 0,-3 10 0,1 8 0,-2 4 0,-2 6 0,-3 2 0,-2-2 0,2-5 0,0-8 0,-1-7 0,-1-10 0,-3-15 0,-2-11-8191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0.615"/>
    </inkml:context>
    <inkml:brush xml:id="br0">
      <inkml:brushProperty name="width" value="0.05" units="cm"/>
      <inkml:brushProperty name="height" value="0.05" units="cm"/>
      <inkml:brushProperty name="ignorePressure" value="1"/>
    </inkml:brush>
  </inkml:definitions>
  <inkml:trace contextRef="#ctx0" brushRef="#br0">539 0,'-1'4,"0"-1,0 0,-1 0,1 0,-1 0,0 0,1 0,-1-1,-4 5,4-5,-57 72,24-34</inkml:trace>
  <inkml:trace contextRef="#ctx0" brushRef="#br0" timeOffset="1">314 262,'-44'44</inkml:trace>
  <inkml:trace contextRef="#ctx0" brushRef="#br0" timeOffset="2">153 404,'-127'103,"101"-85</inkml:trace>
</inkml:ink>
</file>

<file path=ppt/ink/ink10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3.835"/>
    </inkml:context>
    <inkml:brush xml:id="br0">
      <inkml:brushProperty name="width" value="0.05" units="cm"/>
      <inkml:brushProperty name="height" value="0.05" units="cm"/>
      <inkml:brushProperty name="color" value="#E71224"/>
    </inkml:brush>
  </inkml:definitions>
  <inkml:trace contextRef="#ctx0" brushRef="#br0">1 251 24575,'0'-7'0,"-1"0"0,1-1 0,1 1 0,-1 0 0,1-1 0,1 1 0,-1 0 0,1 0 0,0 0 0,1 0 0,-1 0 0,2 1 0,-1-1 0,1 1 0,0 0 0,0 0 0,0 0 0,1 0 0,0 1 0,0 0 0,0 0 0,1 0 0,0 1 0,0 0 0,0 0 0,0 0 0,1 1 0,-1 0 0,11-4 0,35-10 0,0 2 0,1 2 0,1 2 0,0 3 0,0 2 0,1 3 0,67 4 0,-110-1 0,1 1 0,0 0 0,-1 0 0,1 1 0,-1 1 0,22 8 0,-33-11 0,0 0 0,0 1 0,0-1 0,0 1 0,0-1 0,0 1 0,0 0 0,0-1 0,0 1 0,0 0 0,0-1 0,0 1 0,-1 0 0,1 0 0,0 0 0,-1 0 0,1 0 0,0 0 0,-1 0 0,1 0 0,-1 0 0,0 0 0,1 0 0,-1 0 0,0 0 0,1 0 0,-1 3 0,-1-2 0,1 0 0,-1 0 0,0-1 0,0 1 0,0 0 0,0 0 0,0-1 0,0 1 0,0 0 0,-1-1 0,1 1 0,-1-1 0,1 1 0,-3 0 0,-7 6 0,0 0 0,-1-1 0,-20 9 0,-9 0 0,-64 16 0,72-24 0,0 2 0,1 1 0,-44 22 0,75-33 0,0 1 0,0-1 0,0 0 0,0 1 0,0 0 0,1-1 0,-1 1 0,0 0 0,0-1 0,0 1 0,1 0 0,-1 0 0,0-1 0,1 1 0,-1 0 0,1 0 0,-1 0 0,1 0 0,-1 0 0,1 0 0,-1 1 0,2-1 0,-1 0 0,0 0 0,0-1 0,0 1 0,1 0 0,-1 0 0,0-1 0,1 1 0,-1 0 0,1 0 0,-1-1 0,1 1 0,-1-1 0,1 1 0,0 0 0,-1-1 0,1 1 0,0-1 0,-1 1 0,2 0 0,44 18 0,-45-19 0,156 42 0,70 23 0,-199-55 0,0 1 0,-1 2 0,-1 0 0,0 2 0,42 33 0,-64-46 0,0 1 0,-1 0 0,1 1 0,-1-1 0,0 1 0,0-1 0,0 1 0,0 0 0,-1 0 0,1 0 0,-1 1 0,0-1 0,0 0 0,-1 1 0,1 0 0,-1-1 0,0 1 0,0 8 0,-1-9 0,-1 1 0,0-1 0,0 0 0,0 0 0,0 0 0,-1 0 0,0 0 0,0 0 0,0 0 0,0-1 0,-1 1 0,1-1 0,-1 0 0,0 1 0,0-1 0,0 0 0,0-1 0,-1 1 0,1 0 0,-1-1 0,-4 2 0,-15 9 0,0-2 0,0-1 0,-1-1 0,-1-1 0,1-1 0,-1-1 0,-35 3 0,-19-1 0,-84-2 0,80-7-682,-84-13-1,115 7-6143</inkml:trace>
</inkml:ink>
</file>

<file path=ppt/ink/ink10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1.178"/>
    </inkml:context>
    <inkml:brush xml:id="br0">
      <inkml:brushProperty name="width" value="0.05" units="cm"/>
      <inkml:brushProperty name="height" value="0.05" units="cm"/>
      <inkml:brushProperty name="color" value="#E71224"/>
    </inkml:brush>
  </inkml:definitions>
  <inkml:trace contextRef="#ctx0" brushRef="#br0">0 1 24575,'3'0'0,"6"3"0,8 6 0,6 8 0,9 9 0,9 12 0,9 8 0,8 7 0,8 9 0,7 5 0,6 3 0,3-2 0,-1-4 0,-3-5 0,-6-6 0,-10-6 0,-15-12-8191</inkml:trace>
</inkml:ink>
</file>

<file path=ppt/ink/ink10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1.570"/>
    </inkml:context>
    <inkml:brush xml:id="br0">
      <inkml:brushProperty name="width" value="0.05" units="cm"/>
      <inkml:brushProperty name="height" value="0.05" units="cm"/>
      <inkml:brushProperty name="color" value="#E71224"/>
    </inkml:brush>
  </inkml:definitions>
  <inkml:trace contextRef="#ctx0" brushRef="#br0">686 18 24575,'0'-3'0,"-3"-1"0,-3-2 0,-7 2 0,-7 7 0,-8 10 0,-8 13 0,-10 14 0,-7 12 0,-10 10 0,-8 7 0,-4 6 0,1 1 0,0-1 0,5-7 0,14-15-8191</inkml:trace>
</inkml:ink>
</file>

<file path=ppt/ink/ink10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3.044"/>
    </inkml:context>
    <inkml:brush xml:id="br0">
      <inkml:brushProperty name="width" value="0.05" units="cm"/>
      <inkml:brushProperty name="height" value="0.05" units="cm"/>
      <inkml:brushProperty name="color" value="#E71224"/>
    </inkml:brush>
  </inkml:definitions>
  <inkml:trace contextRef="#ctx0" brushRef="#br0">0 20 24575,'100'-13'0,"538"7"0,-159 5 0,106 2-1365,-546 1-5461</inkml:trace>
</inkml:ink>
</file>

<file path=ppt/ink/ink10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3.420"/>
    </inkml:context>
    <inkml:brush xml:id="br0">
      <inkml:brushProperty name="width" value="0.05" units="cm"/>
      <inkml:brushProperty name="height" value="0.05" units="cm"/>
      <inkml:brushProperty name="color" value="#E71224"/>
    </inkml:brush>
  </inkml:definitions>
  <inkml:trace contextRef="#ctx0" brushRef="#br0">0 0 24575,'76'2'0,"-1"3"0,0 4 0,117 28 0,-182-35 0,-1 0 0,0 1 0,0 1 0,0-1 0,0 1 0,-1 1 0,1 0 0,-1 0 0,11 9 0,-17-11 0,0-1 0,0 1 0,0-1 0,0 1 0,0 0 0,0 0 0,-1 0 0,0 0 0,1 0 0,-1 0 0,0 0 0,-1 1 0,1-1 0,-1 0 0,1 0 0,-1 1 0,0-1 0,0 0 0,0 1 0,0-1 0,-1 0 0,0 0 0,1 1 0,-1-1 0,0 0 0,-1 0 0,1 0 0,0 0 0,-1 0 0,-3 5 0,-8 11-170,-1 0-1,-1 0 0,0-1 1,-1-1-1,-1-1 0,-1 0 1,-26 18-1,18-17-6655</inkml:trace>
</inkml:ink>
</file>

<file path=ppt/ink/ink10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6.437"/>
    </inkml:context>
    <inkml:brush xml:id="br0">
      <inkml:brushProperty name="width" value="0.05" units="cm"/>
      <inkml:brushProperty name="height" value="0.05" units="cm"/>
      <inkml:brushProperty name="color" value="#E71224"/>
    </inkml:brush>
  </inkml:definitions>
  <inkml:trace contextRef="#ctx0" brushRef="#br0">11 8 24575,'0'-3'0,"-3"-1"0,-1 4 0,0 3 0,4 5 0,5 7 0,1 6 0,3 3 0,-1 2 0,2 3 0,-1 2 0,-3-1 0,-1 0 0,-2-6-8191</inkml:trace>
</inkml:ink>
</file>

<file path=ppt/ink/ink10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6.650"/>
    </inkml:context>
    <inkml:brush xml:id="br0">
      <inkml:brushProperty name="width" value="0.05" units="cm"/>
      <inkml:brushProperty name="height" value="0.05" units="cm"/>
      <inkml:brushProperty name="color" value="#E71224"/>
    </inkml:brush>
  </inkml:definitions>
  <inkml:trace contextRef="#ctx0" brushRef="#br0">2 203 24575,'-2'-1'0,"8"-3"0,11-3 0,86-16 0,142-12 0,-142 23 0,669-74 120,4 52-1605,-725 34-5341</inkml:trace>
</inkml:ink>
</file>

<file path=ppt/ink/ink10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6.995"/>
    </inkml:context>
    <inkml:brush xml:id="br0">
      <inkml:brushProperty name="width" value="0.05" units="cm"/>
      <inkml:brushProperty name="height" value="0.05" units="cm"/>
      <inkml:brushProperty name="color" value="#E71224"/>
    </inkml:brush>
  </inkml:definitions>
  <inkml:trace contextRef="#ctx0" brushRef="#br0">0 0 24575,'31'2'0,"-1"1"0,0 2 0,30 8 0,15 2 0,-41-9 0,202 39 0,-196-35 0,-1 1 0,0 3 0,65 31 0,-96-41 0,-1 1 0,1-1 0,-1 1 0,0 1 0,-1-1 0,1 1 0,-1 0 0,0 1 0,6 9 0,-10-13 0,0 0 0,0 1 0,0-1 0,-1 1 0,1 0 0,-1-1 0,0 1 0,0 0 0,0 0 0,-1 0 0,1-1 0,-1 1 0,0 0 0,0 0 0,-1 0 0,1 0 0,-1 0 0,0 0 0,0 0 0,0-1 0,0 1 0,-3 5 0,-1 0 14,0 0-1,-1 0 0,0-1 0,0 0 1,-1 0-1,0-1 0,0 0 1,-14 10-1,0-2-508,0-1 0,-29 14 0,7-7-6331</inkml:trace>
</inkml:ink>
</file>

<file path=ppt/ink/ink10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8.582"/>
    </inkml:context>
    <inkml:brush xml:id="br0">
      <inkml:brushProperty name="width" value="0.05" units="cm"/>
      <inkml:brushProperty name="height" value="0.05" units="cm"/>
      <inkml:brushProperty name="color" value="#E71224"/>
    </inkml:brush>
  </inkml:definitions>
  <inkml:trace contextRef="#ctx0" brushRef="#br0">1 4 24575,'0'-3'0,"3"2"0,6 1 0,11 4 0,10 6 0,11 5 0,11 8 0,10 6 0,8 4 0,5 1 0,0 2 0,-1-1 0,-13-6-8191</inkml:trace>
</inkml:ink>
</file>

<file path=ppt/ink/ink10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8.943"/>
    </inkml:context>
    <inkml:brush xml:id="br0">
      <inkml:brushProperty name="width" value="0.05" units="cm"/>
      <inkml:brushProperty name="height" value="0.05" units="cm"/>
      <inkml:brushProperty name="color" value="#E71224"/>
    </inkml:brush>
  </inkml:definitions>
  <inkml:trace contextRef="#ctx0" brushRef="#br0">126 1 24575,'-3'0'0,"-3"3"0,-5 3 0,-5 7 0,-8 4 0,-10 5 0,2-2-8191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0.618"/>
    </inkml:context>
    <inkml:brush xml:id="br0">
      <inkml:brushProperty name="width" value="0.05" units="cm"/>
      <inkml:brushProperty name="height" value="0.05" units="cm"/>
      <inkml:brushProperty name="ignorePressure" value="1"/>
    </inkml:brush>
  </inkml:definitions>
  <inkml:trace contextRef="#ctx0" brushRef="#br0">0 0,'3'1,"-1"-1,0 1,1-1,-1 1,1 0,-1 0,0 0,1 0,-1 0,0 1,3 1,0 1,25 16,19 21</inkml:trace>
  <inkml:trace contextRef="#ctx0" brushRef="#br0" timeOffset="1">251 203,'1'1,"62"69</inkml:trace>
  <inkml:trace contextRef="#ctx0" brushRef="#br0" timeOffset="2">423 392,'29'32,"22"25</inkml:trace>
  <inkml:trace contextRef="#ctx0" brushRef="#br0" timeOffset="3">592 581,'36'39,"83"74,-97-94</inkml:trace>
</inkml:ink>
</file>

<file path=ppt/ink/ink10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9.287"/>
    </inkml:context>
    <inkml:brush xml:id="br0">
      <inkml:brushProperty name="width" value="0.05" units="cm"/>
      <inkml:brushProperty name="height" value="0.05" units="cm"/>
      <inkml:brushProperty name="color" value="#E71224"/>
    </inkml:brush>
  </inkml:definitions>
  <inkml:trace contextRef="#ctx0" brushRef="#br0">0 1 24575,'38'30'0,"-32"-25"0,1-1 0,-1 1 0,0 0 0,-1 1 0,1 0 0,-1 0 0,0 0 0,8 13 0,-4 1 0,-1-1 0,0 2 0,-1-1 0,-2 1 0,6 36 0,3 113 0,-6-47 0,20 74-1365,-19-149-5461</inkml:trace>
</inkml:ink>
</file>

<file path=ppt/ink/ink10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0.119"/>
    </inkml:context>
    <inkml:brush xml:id="br0">
      <inkml:brushProperty name="width" value="0.05" units="cm"/>
      <inkml:brushProperty name="height" value="0.05" units="cm"/>
      <inkml:brushProperty name="color" value="#E71224"/>
    </inkml:brush>
  </inkml:definitions>
  <inkml:trace contextRef="#ctx0" brushRef="#br0">0 232 24575,'3'-3'0,"3"0"0,5-4 0,2-2 0,-1-4 0,1-1 0,3-2 0,5-1 0,5 0 0,6 0 0,6-3 0,3-1 0,-1 0 0,0 1 0,-3 1 0,-6 4-8191</inkml:trace>
</inkml:ink>
</file>

<file path=ppt/ink/ink10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7.961"/>
    </inkml:context>
    <inkml:brush xml:id="br0">
      <inkml:brushProperty name="width" value="0.05" units="cm"/>
      <inkml:brushProperty name="height" value="0.05" units="cm"/>
      <inkml:brushProperty name="color" value="#E71224"/>
    </inkml:brush>
  </inkml:definitions>
  <inkml:trace contextRef="#ctx0" brushRef="#br0">1 1 24575,'9'11'0,"-1"0"0,0 0 0,-1 1 0,0 0 0,-1 0 0,0 1 0,-1 0 0,7 26 0,14 32 0,36 86-1365,-57-146-5461</inkml:trace>
</inkml:ink>
</file>

<file path=ppt/ink/ink10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08.210"/>
    </inkml:context>
    <inkml:brush xml:id="br0">
      <inkml:brushProperty name="width" value="0.05" units="cm"/>
      <inkml:brushProperty name="height" value="0.05" units="cm"/>
      <inkml:brushProperty name="color" value="#E71224"/>
    </inkml:brush>
  </inkml:definitions>
  <inkml:trace contextRef="#ctx0" brushRef="#br0">481 29 24575,'13'-25'0,"-9"22"0,-10 16 0,-192 295 0,47-76 0,121-181-77,15-24-245,-1-1 0,-1 0 0,-35 39 0,40-55-6504</inkml:trace>
</inkml:ink>
</file>

<file path=ppt/ink/ink10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08.571"/>
    </inkml:context>
    <inkml:brush xml:id="br0">
      <inkml:brushProperty name="width" value="0.05" units="cm"/>
      <inkml:brushProperty name="height" value="0.05" units="cm"/>
      <inkml:brushProperty name="color" value="#E71224"/>
    </inkml:brush>
  </inkml:definitions>
  <inkml:trace contextRef="#ctx0" brushRef="#br0">0 19 24575,'2'-2'0,"0"0"0,0 0 0,1 1 0,-1-1 0,0 1 0,1-1 0,-1 1 0,1 0 0,-1 0 0,1 0 0,0 0 0,-1 1 0,1-1 0,0 1 0,0-1 0,-1 1 0,1 0 0,3 0 0,1 1 0,-1 0 0,0 1 0,1-1 0,-1 1 0,0 0 0,0 1 0,9 4 0,2 4 0,0 0 0,-1 0 0,-1 2 0,19 18 0,14 20 0,-3 2 0,58 90 0,57 128 0,-157-264-195,1-1 0,-1 0 0,-1 1 0,1 0 0,-1-1 0,2 10 0,-4 0-6631</inkml:trace>
</inkml:ink>
</file>

<file path=ppt/ink/ink10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08.932"/>
    </inkml:context>
    <inkml:brush xml:id="br0">
      <inkml:brushProperty name="width" value="0.05" units="cm"/>
      <inkml:brushProperty name="height" value="0.05" units="cm"/>
      <inkml:brushProperty name="color" value="#E71224"/>
    </inkml:brush>
  </inkml:definitions>
  <inkml:trace contextRef="#ctx0" brushRef="#br0">59 47 24575,'-6'-3'0,"-4"-1"0,-4 1 0,-2 0 0,5 1 0,9 1 0,11 0 0,13 1 0,14 0 0,9-3 0,5-1 0,6-2 0,-1-1 0,-4 2 0,-11 1-8191</inkml:trace>
</inkml:ink>
</file>

<file path=ppt/ink/ink10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0.672"/>
    </inkml:context>
    <inkml:brush xml:id="br0">
      <inkml:brushProperty name="width" value="0.05" units="cm"/>
      <inkml:brushProperty name="height" value="0.05" units="cm"/>
      <inkml:brushProperty name="color" value="#E71224"/>
    </inkml:brush>
  </inkml:definitions>
  <inkml:trace contextRef="#ctx0" brushRef="#br0">1 167 24575,'3'-1'0,"1"-1"0,0 1 0,-1 0 0,1-1 0,-1 0 0,0 0 0,1 0 0,3-3 0,10-6 0,6 1 0,0 1 0,0 2 0,1 0 0,37-6 0,103-5 0,-108 14 0,1135-46 104,-511 32-1573,-629 16-5357</inkml:trace>
</inkml:ink>
</file>

<file path=ppt/ink/ink10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1.033"/>
    </inkml:context>
    <inkml:brush xml:id="br0">
      <inkml:brushProperty name="width" value="0.05" units="cm"/>
      <inkml:brushProperty name="height" value="0.05" units="cm"/>
      <inkml:brushProperty name="color" value="#E71224"/>
    </inkml:brush>
  </inkml:definitions>
  <inkml:trace contextRef="#ctx0" brushRef="#br0">1 1 24575,'140'5'0,"243"43"0,-369-46 0,0 1 0,0 0 0,-1 1 0,1 0 0,15 8 0,-27-11 0,0 0 0,0 0 0,0 0 0,-1 1 0,1-1 0,0 0 0,-1 1 0,1-1 0,-1 1 0,1 0 0,-1-1 0,0 1 0,0 0 0,0 0 0,0 0 0,0 0 0,1 3 0,-2-3 0,0 1 0,0-1 0,0 1 0,0-1 0,-1 1 0,1-1 0,-1 1 0,0-1 0,1 1 0,-1-1 0,0 0 0,0 0 0,-1 1 0,1-1 0,0 0 0,-1 0 0,1 0 0,-4 3 0,-22 22-158,-1-2 0,-2-1 0,0-1 1,-62 35-1,73-46-418,-1 0-6250</inkml:trace>
</inkml:ink>
</file>

<file path=ppt/ink/ink10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7.689"/>
    </inkml:context>
    <inkml:brush xml:id="br0">
      <inkml:brushProperty name="width" value="0.05" units="cm"/>
      <inkml:brushProperty name="height" value="0.05" units="cm"/>
      <inkml:brushProperty name="color" value="#E71224"/>
    </inkml:brush>
  </inkml:definitions>
  <inkml:trace contextRef="#ctx0" brushRef="#br0">565 0 24575,'-19'3'0,"0"0"0,1 1 0,0 0 0,0 2 0,0 0 0,-24 12 0,26-11 0,-21 9 0,0 2 0,2 2 0,0 1 0,-38 31 0,55-38 0,0 2 0,0 0 0,2 1 0,0 1 0,1 0 0,1 1 0,1 0 0,-18 36 0,27-48 0,1 1 0,0 0 0,1 0 0,-1 0 0,2 0 0,-1 0 0,1 0 0,0 0 0,1 0 0,0 1 0,0-1 0,1 0 0,0 1 0,0-1 0,3 8 0,0-5 0,0-1 0,1 0 0,0 0 0,1-1 0,0 1 0,0-1 0,1-1 0,0 1 0,0-1 0,10 8 0,8 4 0,1-1 0,0-2 0,1 0 0,1-2 0,1-1 0,56 20 0,-24-15 0,1-3 0,0-2 0,90 7 0,-41-14 0,122-7 0,-184-1-1365,-12 2-5461</inkml:trace>
</inkml:ink>
</file>

<file path=ppt/ink/ink10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3.730"/>
    </inkml:context>
    <inkml:brush xml:id="br0">
      <inkml:brushProperty name="width" value="0.05" units="cm"/>
      <inkml:brushProperty name="height" value="0.05" units="cm"/>
      <inkml:brushProperty name="color" value="#E71224"/>
    </inkml:brush>
  </inkml:definitions>
  <inkml:trace contextRef="#ctx0" brushRef="#br0">0 0 24575,'2'0'0,"0"0"0,0 1 0,-1-1 0,1 1 0,0-1 0,0 1 0,0 0 0,-1-1 0,1 1 0,-1 0 0,1 0 0,0 0 0,-1 1 0,1-1 0,-1 0 0,0 0 0,0 1 0,1-1 0,-1 1 0,0-1 0,0 1 0,0-1 0,0 1 0,-1 0 0,1 0 0,0-1 0,-1 1 0,1 0 0,-1 0 0,0 0 0,1-1 0,-1 1 0,0 0 0,0 0 0,0 0 0,0 0 0,-1 2 0,1 13 0,-2 1 0,0 0 0,-5 18 0,3-13 0,-3 57 21,3 1-1,9 118 1,0-26-1448,-5-150-5399</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1.930"/>
    </inkml:context>
    <inkml:brush xml:id="br0">
      <inkml:brushProperty name="width" value="0.05" units="cm"/>
      <inkml:brushProperty name="height" value="0.05" units="cm"/>
      <inkml:brushProperty name="ignorePressure" value="1"/>
    </inkml:brush>
  </inkml:definitions>
  <inkml:trace contextRef="#ctx0" brushRef="#br0">286 60,'-8'0,"0"1,0 0,0 1,0 0,0 0,0 0,0 1,-14 8,-2 3,-28 21,44-28,1-1,0 1,0 0,0 0,1 1,6-8</inkml:trace>
  <inkml:trace contextRef="#ctx0" brushRef="#br0" timeOffset="1">13 322,'-1'1,"-3"26,-1 28</inkml:trace>
  <inkml:trace contextRef="#ctx0" brushRef="#br0" timeOffset="2">4 552,'3'20,"1"5,12 43,-9-44,-5-15,0-4</inkml:trace>
  <inkml:trace contextRef="#ctx0" brushRef="#br0" timeOffset="3">107 804,'12'11,"0"-1,23 14,47 32</inkml:trace>
  <inkml:trace contextRef="#ctx0" brushRef="#br0" timeOffset="4">393 958,'23'4,"24"5,-38-8</inkml:trace>
  <inkml:trace contextRef="#ctx0" brushRef="#br0" timeOffset="5">619 986,'42'2,"-18"-1,17 2,48-4</inkml:trace>
  <inkml:trace contextRef="#ctx0" brushRef="#br0" timeOffset="6">977 918,'22'-19,"-11"9,-1 0,0-1,10-13,-16 18,0-1,0 1,0-1,-1 0,0-1,-1 1,-1 4</inkml:trace>
  <inkml:trace contextRef="#ctx0" brushRef="#br0" timeOffset="7">1097 647,'4'-34,"1"-21,-3 19</inkml:trace>
  <inkml:trace contextRef="#ctx0" brushRef="#br0" timeOffset="8">1113 376,'0'-21,"-1"10,0 0,0 0,-1 1,-4-12,3 13,-1 0,0 0,-1 1,0-1,2 4</inkml:trace>
  <inkml:trace contextRef="#ctx0" brushRef="#br0" timeOffset="9">960 144,'-35'-20,"3"2,17 10</inkml:trace>
  <inkml:trace contextRef="#ctx0" brushRef="#br0" timeOffset="10">696 15,'-32'-7,"-2"3,-1 1,-59 2,65 2,20-1</inkml:trace>
</inkml:ink>
</file>

<file path=ppt/ink/ink10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4.310"/>
    </inkml:context>
    <inkml:brush xml:id="br0">
      <inkml:brushProperty name="width" value="0.05" units="cm"/>
      <inkml:brushProperty name="height" value="0.05" units="cm"/>
      <inkml:brushProperty name="color" value="#E71224"/>
    </inkml:brush>
  </inkml:definitions>
  <inkml:trace contextRef="#ctx0" brushRef="#br0">0 144 24575,'0'-3'0,"1"1"0,0-1 0,-1 0 0,1 0 0,0 1 0,1-1 0,-1 1 0,0-1 0,1 1 0,-1-1 0,1 1 0,0 0 0,-1 0 0,1-1 0,0 1 0,1 1 0,2-3 0,43-26 0,-8 15 0,1 2 0,1 2 0,0 1 0,0 3 0,0 1 0,1 2 0,0 2 0,0 1 0,57 8 0,-94-6 0,1 0 0,0 0 0,-1 1 0,1-1 0,-1 1 0,0 1 0,0 0 0,0 0 0,0 0 0,0 0 0,-1 1 0,9 7 0,-12-9 0,0 0 0,0 1 0,-1-1 0,1 1 0,-1-1 0,1 1 0,-1 0 0,0 0 0,0 0 0,0 0 0,-1-1 0,1 1 0,-1 0 0,1 0 0,-1 0 0,0 1 0,0-1 0,0 0 0,-1 0 0,1 0 0,-1-1 0,1 1 0,-1 0 0,0 0 0,0 0 0,-1 0 0,1-1 0,-1 1 0,-2 4 0,-5 7 0,0 0 0,-1 0 0,-1-1 0,0-1 0,-1 0 0,0 0 0,-1-1 0,-17 11 0,-18 10 0,-55 26 0,43-25 0,55-31 0,0 1 0,0 0 0,0 1 0,0-1 0,1 1 0,-6 5 0,9-8 0,1-1 0,-1 1 0,1 0 0,0-1 0,-1 1 0,1-1 0,0 1 0,0-1 0,-1 1 0,1 0 0,0-1 0,0 1 0,0 0 0,0-1 0,0 1 0,0 0 0,0-1 0,0 1 0,0 0 0,0-1 0,0 1 0,0-1 0,1 2 0,0 0 0,0-1 0,0 0 0,0 0 0,0 0 0,0 1 0,1-1 0,-1 0 0,0 0 0,1-1 0,-1 1 0,0 0 0,1 0 0,-1-1 0,3 1 0,41 15 0,78 17 0,-91-27 0,0 2 0,0 1 0,-1 2 0,0 0 0,55 31 0,-80-38 0,0 0 0,0 0 0,-1 1 0,1 0 0,-1 0 0,0 0 0,-1 1 0,1-1 0,5 11 0,-8-13 0,-1 0 0,0-1 0,0 1 0,0 0 0,0 0 0,-1 0 0,1 0 0,-1 0 0,0 0 0,1 0 0,-1 0 0,-1 0 0,1 0 0,0 0 0,-1 0 0,0 0 0,1 0 0,-1-1 0,0 1 0,0 0 0,-1 0 0,1-1 0,-1 1 0,1 0 0,-3 2 0,-5 5 0,0-1 0,0 0 0,-1-1 0,0 0 0,-1 0 0,0-1 0,0 0 0,0-1 0,-1 0 0,-22 7 0,-13 2 0,-69 14 0,38-15-455,0-3 0,-99 1 0,136-12-6371</inkml:trace>
</inkml:ink>
</file>

<file path=ppt/ink/ink10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5.063"/>
    </inkml:context>
    <inkml:brush xml:id="br0">
      <inkml:brushProperty name="width" value="0.05" units="cm"/>
      <inkml:brushProperty name="height" value="0.05" units="cm"/>
      <inkml:brushProperty name="color" value="#E71224"/>
    </inkml:brush>
  </inkml:definitions>
  <inkml:trace contextRef="#ctx0" brushRef="#br0">0 126 24575,'368'-27'0,"-168"8"0,-153 15 0,821-54 0,1 40 0,-465 26-1365,-346-7-5461</inkml:trace>
</inkml:ink>
</file>

<file path=ppt/ink/ink10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5.484"/>
    </inkml:context>
    <inkml:brush xml:id="br0">
      <inkml:brushProperty name="width" value="0.05" units="cm"/>
      <inkml:brushProperty name="height" value="0.05" units="cm"/>
      <inkml:brushProperty name="color" value="#E71224"/>
    </inkml:brush>
  </inkml:definitions>
  <inkml:trace contextRef="#ctx0" brushRef="#br0">0 1 24575,'65'9'0,"-22"-2"0,152 13 0,137 18 0,-316-35 0,-6-3 0,1 1 0,-1 1 0,1 0 0,-1 1 0,0 0 0,0 0 0,0 1 0,0 0 0,-1 1 0,0 0 0,0 0 0,9 8 0,-17-12 0,0 0 0,0 0 0,0 0 0,0 0 0,0 1 0,0-1 0,0 0 0,0 1 0,-1-1 0,1 1 0,-1-1 0,1 0 0,-1 1 0,1-1 0,-1 1 0,0-1 0,0 1 0,0 0 0,0-1 0,0 1 0,0-1 0,0 1 0,-1 2 0,0-1 0,0 0 0,-1 0 0,0 0 0,1 0 0,-1 0 0,0-1 0,0 1 0,-1 0 0,1-1 0,-5 4 0,-7 4 0,0 0 0,-1 0 0,-21 9 0,32-17 0,-75 34 60,-102 31-1,99-39-801,-97 47 0,152-60-6084</inkml:trace>
</inkml:ink>
</file>

<file path=ppt/ink/ink10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9.586"/>
    </inkml:context>
    <inkml:brush xml:id="br0">
      <inkml:brushProperty name="width" value="0.05" units="cm"/>
      <inkml:brushProperty name="height" value="0.05" units="cm"/>
      <inkml:brushProperty name="color" value="#E71224"/>
    </inkml:brush>
  </inkml:definitions>
  <inkml:trace contextRef="#ctx0" brushRef="#br0">17 1 24575,'-1'0'0,"0"1"0,0-1 0,0 1 0,0-1 0,1 1 0,-1 0 0,0-1 0,0 1 0,1 0 0,-1 0 0,0-1 0,1 1 0,-1 0 0,1 0 0,-1 0 0,1 0 0,-1 0 0,1 0 0,0 0 0,-1 0 0,1 0 0,0 0 0,0 0 0,0 0 0,0 0 0,0 0 0,0 1 0,-3 35 0,3-33 0,1 74 0,3-1 0,15 88 0,45 150 0,-42-237 51,7 38-1467,-26-89-5410</inkml:trace>
</inkml:ink>
</file>

<file path=ppt/ink/ink10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0.684"/>
    </inkml:context>
    <inkml:brush xml:id="br0">
      <inkml:brushProperty name="width" value="0.05" units="cm"/>
      <inkml:brushProperty name="height" value="0.05" units="cm"/>
      <inkml:brushProperty name="color" value="#E71224"/>
    </inkml:brush>
  </inkml:definitions>
  <inkml:trace contextRef="#ctx0" brushRef="#br0">113 0 24575,'-33'29'0,"-21"19"0,52-45 0,-1 0 0,1-1 0,0 1 0,0 0 0,0 1 0,0-1 0,0 0 0,1 1 0,-1-1 0,1 1 0,0-1 0,0 1 0,0-1 0,0 8 0,1-9 0,0 0 0,1-1 0,-1 1 0,1-1 0,-1 1 0,1-1 0,0 0 0,0 1 0,-1-1 0,1 0 0,0 1 0,0-1 0,0 0 0,0 0 0,0 0 0,1 0 0,-1 0 0,0 0 0,0 0 0,1 0 0,-1 0 0,1-1 0,-1 1 0,1 0 0,-1-1 0,1 0 0,-1 1 0,1-1 0,-1 0 0,1 1 0,-1-1 0,1 0 0,-1 0 0,1-1 0,0 1 0,2-1 0,10 0 0,1 0 0,27-7 0,-34 6 0,15-2 0,-1-1 0,0-1 0,0-1 0,0-1 0,-1-1 0,-1-1 0,32-19 0,-51 29 0,0 0 0,-1-1 0,1 1 0,-1 0 0,1-1 0,-1 1 0,1 0 0,0-1 0,-1 1 0,0-1 0,1 1 0,-1-1 0,1 1 0,-1-1 0,1 1 0,-1-1 0,0 0 0,0 1 0,1-1 0,-1 1 0,0-1 0,0 0 0,0 1 0,1-1 0,-1 0 0,0 1 0,0-1 0,0 0 0,0 1 0,0-1 0,0 0 0,0 1 0,-1-1 0,1 1 0,0-2 0,-2 1 0,1 0 0,0 0 0,-1 1 0,1-1 0,-1 0 0,1 0 0,-1 1 0,1-1 0,-1 1 0,0 0 0,1-1 0,-1 1 0,-2 0 0,-54 0 0,11 10-1365,27-5-5461</inkml:trace>
</inkml:ink>
</file>

<file path=ppt/ink/ink10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1.530"/>
    </inkml:context>
    <inkml:brush xml:id="br0">
      <inkml:brushProperty name="width" value="0.05" units="cm"/>
      <inkml:brushProperty name="height" value="0.05" units="cm"/>
      <inkml:brushProperty name="color" value="#E71224"/>
    </inkml:brush>
  </inkml:definitions>
  <inkml:trace contextRef="#ctx0" brushRef="#br0">0 1 24575,'6'0'0,"1"3"0,1 3 0,-3 5 0,-1 4 0,-1 7 0,-2 5 0,-3 3 0,1 3 0,1 1 0,0-2 0,4-2 0,0-2 0,0-3 0,2-4 0,-3-7 0,-4-7 0</inkml:trace>
</inkml:ink>
</file>

<file path=ppt/ink/ink10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1.907"/>
    </inkml:context>
    <inkml:brush xml:id="br0">
      <inkml:brushProperty name="width" value="0.05" units="cm"/>
      <inkml:brushProperty name="height" value="0.05" units="cm"/>
      <inkml:brushProperty name="color" value="#E71224"/>
    </inkml:brush>
  </inkml:definitions>
  <inkml:trace contextRef="#ctx0" brushRef="#br0">1 29 24575,'6'-4'0,"1"1"0,0-1 0,0 2 0,0-1 0,0 1 0,0 0 0,0 0 0,1 1 0,-1 0 0,1 1 0,8-1 0,-8 1 0,29-3 0,1 2 0,-1 2 0,47 7 0,-69-6 0,1 1 0,-1 0 0,1 1 0,-1 1 0,0 1 0,-1 0 0,1 0 0,-1 2 0,-1 0 0,17 12 0,-26-17 0,0 0 0,-1 1 0,1-1 0,-1 1 0,0-1 0,0 1 0,0 0 0,-1 1 0,1-1 0,-1 0 0,0 1 0,0-1 0,-1 1 0,1-1 0,-1 1 0,0 0 0,0 8 0,-1-7 0,0 1 0,-1-1 0,0 1 0,0 0 0,-1-1 0,0 0 0,0 1 0,0-1 0,-1 0 0,0 0 0,-6 9 0,-1 0 0,-2 0 0,0-1 0,-1 0 0,0-1 0,-1 0 0,0-1 0,-1 0 0,-20 10 0,7-7-44,-1-2 0,-1-1 0,0-2 0,-60 13 0,36-9-1101,29-7-5681</inkml:trace>
</inkml:ink>
</file>

<file path=ppt/ink/ink10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5.867"/>
    </inkml:context>
    <inkml:brush xml:id="br0">
      <inkml:brushProperty name="width" value="0.05" units="cm"/>
      <inkml:brushProperty name="height" value="0.05" units="cm"/>
      <inkml:brushProperty name="color" value="#E71224"/>
    </inkml:brush>
  </inkml:definitions>
  <inkml:trace contextRef="#ctx0" brushRef="#br0">1 1 24575,'3'0'0,"1"1"0,-1 0 0,1 0 0,-1 0 0,1 0 0,-1 1 0,0-1 0,0 1 0,0 0 0,0 0 0,0 0 0,0 0 0,0 1 0,-1-1 0,1 1 0,-1 0 0,1 0 0,-1-1 0,0 1 0,0 1 0,-1-1 0,1 0 0,1 5 0,6 12 0,-1 0 0,8 35 0,-13-47 0,63 310 0,-14-59 0,18-4 60,152 370 0,161 219-1545,-362-800-5341</inkml:trace>
</inkml:ink>
</file>

<file path=ppt/ink/ink10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6.713"/>
    </inkml:context>
    <inkml:brush xml:id="br0">
      <inkml:brushProperty name="width" value="0.05" units="cm"/>
      <inkml:brushProperty name="height" value="0.05" units="cm"/>
      <inkml:brushProperty name="color" value="#E71224"/>
    </inkml:brush>
  </inkml:definitions>
  <inkml:trace contextRef="#ctx0" brushRef="#br0">1 3 24575,'28'-1'0,"-19"0"0,-1 1 0,0 0 0,1 0 0,-1 1 0,0 0 0,17 4 0,31 13 0,-1 3 0,-1 2 0,-1 2 0,-1 3 0,94 67 0,-142-92-116,9 11-1133</inkml:trace>
</inkml:ink>
</file>

<file path=ppt/ink/ink10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7.059"/>
    </inkml:context>
    <inkml:brush xml:id="br0">
      <inkml:brushProperty name="width" value="0.05" units="cm"/>
      <inkml:brushProperty name="height" value="0.05" units="cm"/>
      <inkml:brushProperty name="color" value="#E71224"/>
    </inkml:brush>
  </inkml:definitions>
  <inkml:trace contextRef="#ctx0" brushRef="#br0">1 108 24575,'0'-3'0,"1"0"0,0 0 0,0 0 0,0 0 0,0 0 0,1 0 0,-1 0 0,1 1 0,0-1 0,-1 1 0,1-1 0,0 1 0,1-1 0,-1 1 0,0 0 0,1 0 0,-1 0 0,1 0 0,-1 1 0,1-1 0,0 1 0,0-1 0,4 0 0,11-6 0,1 2 0,27-7 0,-40 11 0,4-1 0,72-14 0,-78 17 0,0-1 0,0 1 0,1-1 0,-1 1 0,0 0 0,0 1 0,0-1 0,1 1 0,-1 0 0,0 0 0,0 0 0,0 1 0,0-1 0,0 1 0,-1 0 0,6 3 0,-8-3 0,1 0 0,-1 0 0,0 0 0,0 0 0,0 0 0,0 0 0,0 0 0,0 1 0,0-1 0,-1 0 0,1 1 0,-1-1 0,0 0 0,0 1 0,1-1 0,-2 1 0,1-1 0,0 0 0,0 1 0,-1-1 0,1 0 0,-1 1 0,0-1 0,0 0 0,-2 5 0,-3 6 0,-1 1 0,-15 22 0,16-28 0,-62 88-1365,58-81-5461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1.941"/>
    </inkml:context>
    <inkml:brush xml:id="br0">
      <inkml:brushProperty name="width" value="0.05" units="cm"/>
      <inkml:brushProperty name="height" value="0.05" units="cm"/>
      <inkml:brushProperty name="ignorePressure" value="1"/>
    </inkml:brush>
  </inkml:definitions>
  <inkml:trace contextRef="#ctx0" brushRef="#br0">84 0,'-1'1,"1"-1,0 0,-1 0,1 0,-1 1,1-1,0 0,-1 0,1 1,0-1,-1 0,1 1,0-1,-1 0,1 1,0-1,0 0,-1 1,1-1,0 1,0-1,0 0,0 1,0-1,-1 1,-2 16,2-12,-6 44</inkml:trace>
  <inkml:trace contextRef="#ctx0" brushRef="#br0" timeOffset="1">44 227,'-5'30</inkml:trace>
  <inkml:trace contextRef="#ctx0" brushRef="#br0" timeOffset="2">18 428,'-9'86,"8"-48</inkml:trace>
  <inkml:trace contextRef="#ctx0" brushRef="#br0" timeOffset="3">3 711,'-3'72,"4"42,-1-96</inkml:trace>
</inkml:ink>
</file>

<file path=ppt/ink/ink10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8.501"/>
    </inkml:context>
    <inkml:brush xml:id="br0">
      <inkml:brushProperty name="width" value="0.05" units="cm"/>
      <inkml:brushProperty name="height" value="0.05" units="cm"/>
      <inkml:brushProperty name="color" value="#E71224"/>
    </inkml:brush>
  </inkml:definitions>
  <inkml:trace contextRef="#ctx0" brushRef="#br0">1 4 24575,'0'-3'0,"3"2"0,6 1 0,11 7 0,10 4 0,9 6 0,8 10 0,9 4 0,5 7 0,4 5 0,2 3 0,2 3 0,-3-1 0,-5-4 0,-3-6 0,-9-6 0,-10-7 0,-12-6-8191</inkml:trace>
</inkml:ink>
</file>

<file path=ppt/ink/ink10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8.862"/>
    </inkml:context>
    <inkml:brush xml:id="br0">
      <inkml:brushProperty name="width" value="0.05" units="cm"/>
      <inkml:brushProperty name="height" value="0.05" units="cm"/>
      <inkml:brushProperty name="color" value="#E71224"/>
    </inkml:brush>
  </inkml:definitions>
  <inkml:trace contextRef="#ctx0" brushRef="#br0">393 11 24575,'0'-3'0,"3"0"0,-2-1 0,-4 4 0,-4 7 0,-7 9 0,-6 9 0,-7 13 0,-5 8 0,-8 7 0,-1 3 0,-3 2 0,-2-2 0,0-1 0,4-5 0,7-10-8191</inkml:trace>
</inkml:ink>
</file>

<file path=ppt/ink/ink10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3.365"/>
    </inkml:context>
    <inkml:brush xml:id="br0">
      <inkml:brushProperty name="width" value="0.05" units="cm"/>
      <inkml:brushProperty name="height" value="0.05" units="cm"/>
      <inkml:brushProperty name="color" value="#E71224"/>
    </inkml:brush>
  </inkml:definitions>
  <inkml:trace contextRef="#ctx0" brushRef="#br0">16 30 24575,'16'-20'0,"-15"11"0,-14 9 0,11 1 0,1 0 0,0 0 0,-1 0 0,1 1 0,0-1 0,0 0 0,0 0 0,-1 1 0,2-1 0,-1 0 0,0 1 0,0-1 0,0 1 0,1 0 0,-1-1 0,1 1 0,-1-1 0,1 1 0,-1 0 0,1-1 0,0 1 0,0 0 0,0 0 0,0 1 0,3 52 0,-2-42 0,78 518 0,-56-407 0,8 9-116,60 164-1,-56-193-1015,-23-67-5694</inkml:trace>
</inkml:ink>
</file>

<file path=ppt/ink/ink10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4.102"/>
    </inkml:context>
    <inkml:brush xml:id="br0">
      <inkml:brushProperty name="width" value="0.05" units="cm"/>
      <inkml:brushProperty name="height" value="0.05" units="cm"/>
      <inkml:brushProperty name="color" value="#E71224"/>
    </inkml:brush>
  </inkml:definitions>
  <inkml:trace contextRef="#ctx0" brushRef="#br0">0 70 24575,'4'-2'0,"-1"0"0,1 0 0,-1 0 0,1 0 0,0 1 0,0-1 0,0 1 0,0 0 0,0 0 0,0 1 0,0-1 0,0 1 0,0 0 0,0 0 0,0 0 0,0 1 0,0-1 0,0 1 0,0 0 0,0 0 0,4 2 0,15 4 0,0 2 0,27 13 0,-38-16 0,37 20 0,-33-16 0,0-2 0,1 0 0,20 7 0,-38-20 0,-9-10 0,-20-21 0,24 28 0,5 7 0,-4-4 0,0 0 0,1-1 0,-1 0 0,1 0 0,1-1 0,-1 1 0,-2-8 0,6 13 0,-1-1 0,1 1 0,0 0 0,0 0 0,0 0 0,0 0 0,0 0 0,0-1 0,0 1 0,0 0 0,1 0 0,-1 0 0,0 0 0,1 0 0,-1 0 0,0 0 0,1 0 0,0 0 0,-1 0 0,2-1 0,0 0 0,0 0 0,0 0 0,0 1 0,0-1 0,0 1 0,1-1 0,-1 1 0,0 0 0,1 0 0,-1 0 0,1 0 0,3 0 0,9-2 0,0 1 0,0 0 0,0 1 0,15 0 0,-23 1 0,-1 0 0,1 1 0,0 0 0,-1 0 0,1 0 0,-1 1 0,1 0 0,-1 0 0,0 1 0,1 0 0,5 4 0,-11-6 0,0-1 0,-1 1 0,1 0 0,-1 0 0,1 0 0,-1 0 0,0 0 0,1 0 0,-1 0 0,0 0 0,0 0 0,0 0 0,0 0 0,0 0 0,0 0 0,0 0 0,0 0 0,0 0 0,0 0 0,0 0 0,-1 0 0,1 0 0,0 0 0,-1 0 0,1 0 0,0-1 0,-1 1 0,0 0 0,1 0 0,-1 0 0,1 0 0,-1-1 0,-1 2 0,-27 31 0,25-28 0,-38 34-1365,22-22-5461</inkml:trace>
</inkml:ink>
</file>

<file path=ppt/ink/ink10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0.556"/>
    </inkml:context>
    <inkml:brush xml:id="br0">
      <inkml:brushProperty name="width" value="0.05" units="cm"/>
      <inkml:brushProperty name="height" value="0.05" units="cm"/>
      <inkml:brushProperty name="color" value="#E71224"/>
    </inkml:brush>
  </inkml:definitions>
  <inkml:trace contextRef="#ctx0" brushRef="#br0">0 85 24575,'4'0'0,"0"1"0,1-1 0,-1-1 0,0 1 0,0 0 0,0-1 0,0 0 0,0 0 0,5-2 0,3 0 0,653-61 0,1 52 0,-625 12 0,408 9 0,49 0 0,-333-19-1365,-130 7-5461</inkml:trace>
</inkml:ink>
</file>

<file path=ppt/ink/ink10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1.230"/>
    </inkml:context>
    <inkml:brush xml:id="br0">
      <inkml:brushProperty name="width" value="0.05" units="cm"/>
      <inkml:brushProperty name="height" value="0.05" units="cm"/>
      <inkml:brushProperty name="color" value="#E71224"/>
    </inkml:brush>
  </inkml:definitions>
  <inkml:trace contextRef="#ctx0" brushRef="#br0">1 0 24575,'42'4'0,"0"1"0,0 2 0,63 18 0,-60-13 0,-40-11 0,34 9 0,41 16 0,-71-23 0,-1 0 0,1 1 0,-1 1 0,0-1 0,0 1 0,0 1 0,-1-1 0,1 1 0,-1 1 0,10 12 0,-15-16 0,0 0 0,-1 0 0,1 0 0,-1 0 0,0 1 0,0-1 0,0 0 0,-1 1 0,1-1 0,-1 1 0,0-1 0,1 1 0,-2-1 0,1 1 0,0-1 0,-1 0 0,1 1 0,-1-1 0,0 1 0,0-1 0,-1 0 0,1 0 0,-1 0 0,1 0 0,-1 0 0,0 0 0,0 0 0,0 0 0,-4 2 0,-6 9 0,-1 0 0,-1-2 0,-29 23 0,-100 56 111,-8 7-1587,124-76-5350</inkml:trace>
</inkml:ink>
</file>

<file path=ppt/ink/ink10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1.935"/>
    </inkml:context>
    <inkml:brush xml:id="br0">
      <inkml:brushProperty name="width" value="0.05" units="cm"/>
      <inkml:brushProperty name="height" value="0.05" units="cm"/>
      <inkml:brushProperty name="color" value="#E71224"/>
    </inkml:brush>
  </inkml:definitions>
  <inkml:trace contextRef="#ctx0" brushRef="#br0">1 122 24575,'0'3'0,"3"1"0,3 2 0,7-2 0,10-5 0,9-2 0,8-4 0,8-3 0,8-2 0,8-3 0,5-2 0,2 3 0,-3 0 0,-4 1 0,-7 1 0,-11 1 0,-13 1-8191</inkml:trace>
</inkml:ink>
</file>

<file path=ppt/ink/ink10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2.327"/>
    </inkml:context>
    <inkml:brush xml:id="br0">
      <inkml:brushProperty name="width" value="0.05" units="cm"/>
      <inkml:brushProperty name="height" value="0.05" units="cm"/>
      <inkml:brushProperty name="color" value="#E71224"/>
    </inkml:brush>
  </inkml:definitions>
  <inkml:trace contextRef="#ctx0" brushRef="#br0">133 1 24575,'-2'1'0,"0"1"0,0 0 0,1 0 0,-1 0 0,0 0 0,1 0 0,0 1 0,-1-1 0,1 0 0,0 1 0,0-1 0,0 0 0,1 1 0,-1 0 0,0-1 0,1 1 0,-1 3 0,-1 2 0,-38 110 0,-9 25 0,44-122 0,0 0 0,1 0 0,2 1 0,-1 38 0,3-52-4,0 0-1,1-1 0,0 1 0,1-1 1,0 1-1,0-1 0,0 1 0,1-1 1,0 0-1,0 0 0,1 0 0,0-1 1,0 1-1,1-1 0,-1 0 1,11 10-1,-6-9 23,0 0 0,0-1 0,1 0 1,0-1-1,0 0 0,0 0 0,1-1 0,-1 0 1,1-1-1,16 3 0,3-1-204,1-2 1,0-2-1,1 0 0,-1-2 1,0-2-1,0 0 1,42-12-1,-47 9-6640</inkml:trace>
</inkml:ink>
</file>

<file path=ppt/ink/ink10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2.657"/>
    </inkml:context>
    <inkml:brush xml:id="br0">
      <inkml:brushProperty name="width" value="0.05" units="cm"/>
      <inkml:brushProperty name="height" value="0.05" units="cm"/>
      <inkml:brushProperty name="color" value="#E71224"/>
    </inkml:brush>
  </inkml:definitions>
  <inkml:trace contextRef="#ctx0" brushRef="#br0">1 65 24575,'3'-3'0,"3"-1"0,7-2 0,7-1 0,5 1 0,8 2 0,6 1 0,5-1 0,3 0 0,3 0 0,-1-2 0,-5 1 0,-5 0 0,-11 2-8191</inkml:trace>
</inkml:ink>
</file>

<file path=ppt/ink/ink10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4.052"/>
    </inkml:context>
    <inkml:brush xml:id="br0">
      <inkml:brushProperty name="width" value="0.05" units="cm"/>
      <inkml:brushProperty name="height" value="0.05" units="cm"/>
      <inkml:brushProperty name="color" value="#E71224"/>
    </inkml:brush>
  </inkml:definitions>
  <inkml:trace contextRef="#ctx0" brushRef="#br0">1 225 24575,'8'-6'0,"1"1"0,1-1 0,-1 1 0,1 1 0,0 0 0,0 1 0,0-1 0,0 2 0,13-3 0,0 0 0,93-21 0,174-17 0,125 14 0,-222 19 0,1483-52 0,-1612 60-1365,-17-2-5461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1.945"/>
    </inkml:context>
    <inkml:brush xml:id="br0">
      <inkml:brushProperty name="width" value="0.05" units="cm"/>
      <inkml:brushProperty name="height" value="0.05" units="cm"/>
      <inkml:brushProperty name="ignorePressure" value="1"/>
    </inkml:brush>
  </inkml:definitions>
  <inkml:trace contextRef="#ctx0" brushRef="#br0">582 19,'-2'-4,"-2"-2,-6 1,-18 1,-20 11,25 0</inkml:trace>
  <inkml:trace contextRef="#ctx0" brushRef="#br0" timeOffset="1">319 68,'-27'11,"1"1</inkml:trace>
  <inkml:trace contextRef="#ctx0" brushRef="#br0" timeOffset="2">120 161,'-35'16,"-10"10,18-4,14-6</inkml:trace>
</inkml:ink>
</file>

<file path=ppt/ink/ink10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4.429"/>
    </inkml:context>
    <inkml:brush xml:id="br0">
      <inkml:brushProperty name="width" value="0.05" units="cm"/>
      <inkml:brushProperty name="height" value="0.05" units="cm"/>
      <inkml:brushProperty name="color" value="#E71224"/>
    </inkml:brush>
  </inkml:definitions>
  <inkml:trace contextRef="#ctx0" brushRef="#br0">1 1 24575,'43'12'0,"70"10"0,-29-7 0,-60-10 0,36 6 0,-1 3 0,0 3 0,-1 1 0,70 35 0,-123-51 0,1 1 0,-1 1 0,0-1 0,0 1 0,0 0 0,0 0 0,-1 0 0,1 0 0,3 6 0,-7-8 0,0 0 0,0 0 0,0 0 0,0 0 0,0 0 0,-1 0 0,1 0 0,-1 1 0,1-1 0,-1 0 0,0 0 0,0 0 0,0 1 0,0-1 0,0 0 0,0 0 0,-1 1 0,1-1 0,-1 0 0,0 0 0,1 0 0,-1 0 0,0 0 0,0 0 0,0 0 0,-1 0 0,-1 3 0,-8 9 14,-1 0 1,0-1-1,-1 0 0,-1-1 0,-23 16 0,-83 48-703,92-59-72,-8 5-6065</inkml:trace>
</inkml:ink>
</file>

<file path=ppt/ink/ink10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5.683"/>
    </inkml:context>
    <inkml:brush xml:id="br0">
      <inkml:brushProperty name="width" value="0.05" units="cm"/>
      <inkml:brushProperty name="height" value="0.05" units="cm"/>
      <inkml:brushProperty name="color" value="#E71224"/>
    </inkml:brush>
  </inkml:definitions>
  <inkml:trace contextRef="#ctx0" brushRef="#br0">1 1 24575,'2'0'0,"8"2"0,9 2 0,11 3 0,15 2 0,10 6 0,10 3 0,9 5 0,6 3 0,3 0 0,-13-3-8191</inkml:trace>
</inkml:ink>
</file>

<file path=ppt/ink/ink10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6.090"/>
    </inkml:context>
    <inkml:brush xml:id="br0">
      <inkml:brushProperty name="width" value="0.05" units="cm"/>
      <inkml:brushProperty name="height" value="0.05" units="cm"/>
      <inkml:brushProperty name="color" value="#E71224"/>
    </inkml:brush>
  </inkml:definitions>
  <inkml:trace contextRef="#ctx0" brushRef="#br0">537 0 24575,'-8'1'0,"1"1"0,-1-1 0,1 1 0,0 1 0,0-1 0,0 1 0,-8 5 0,-11 3 0,-68 26 0,1 4 0,-141 86 0,233-126 0,-1 0 0,1 0 0,-1 0 0,1 0 0,-1 0 0,1 0 0,0 0 0,0 0 0,-1 0 0,1 1 0,0-1 0,0 1 0,0-1 0,0 0 0,0 1 0,1 0 0,-1-1 0,0 1 0,1-1 0,-1 1 0,1 0 0,0 0 0,-1 3 0,2-2 0,0 1 0,0-1 0,1 1 0,-1-1 0,1 1 0,-1-1 0,1 0 0,5 6 0,7 14 0,-1 4 0,-2 1 0,0 0 0,12 54 0,9 97 0,-16-76 0,4-5 0,-6-32 0,-2 0 0,-4 0 0,1 95 0,-11-130-1365,-2-8-5461</inkml:trace>
</inkml:ink>
</file>

<file path=ppt/ink/ink10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08.210"/>
    </inkml:context>
    <inkml:brush xml:id="br0">
      <inkml:brushProperty name="width" value="0.05" units="cm"/>
      <inkml:brushProperty name="height" value="0.05" units="cm"/>
      <inkml:brushProperty name="color" value="#E71224"/>
    </inkml:brush>
  </inkml:definitions>
  <inkml:trace contextRef="#ctx0" brushRef="#br0">481 29 24575,'13'-25'0,"-9"22"0,-10 16 0,-192 295 0,47-76 0,121-181-77,15-24-245,-1-1 0,-1 0 0,-35 39 0,40-55-6504</inkml:trace>
</inkml:ink>
</file>

<file path=ppt/ink/ink10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08.571"/>
    </inkml:context>
    <inkml:brush xml:id="br0">
      <inkml:brushProperty name="width" value="0.05" units="cm"/>
      <inkml:brushProperty name="height" value="0.05" units="cm"/>
      <inkml:brushProperty name="color" value="#E71224"/>
    </inkml:brush>
  </inkml:definitions>
  <inkml:trace contextRef="#ctx0" brushRef="#br0">0 19 24575,'2'-2'0,"0"0"0,0 0 0,1 1 0,-1-1 0,0 1 0,1-1 0,-1 1 0,1 0 0,-1 0 0,1 0 0,0 0 0,-1 1 0,1-1 0,0 1 0,0-1 0,-1 1 0,1 0 0,3 0 0,1 1 0,-1 0 0,0 1 0,1-1 0,-1 1 0,0 0 0,0 1 0,9 4 0,2 4 0,0 0 0,-1 0 0,-1 2 0,19 18 0,14 20 0,-3 2 0,58 90 0,57 128 0,-157-264-195,1-1 0,-1 0 0,-1 1 0,1 0 0,-1-1 0,2 10 0,-4 0-6631</inkml:trace>
</inkml:ink>
</file>

<file path=ppt/ink/ink10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08.932"/>
    </inkml:context>
    <inkml:brush xml:id="br0">
      <inkml:brushProperty name="width" value="0.05" units="cm"/>
      <inkml:brushProperty name="height" value="0.05" units="cm"/>
      <inkml:brushProperty name="color" value="#E71224"/>
    </inkml:brush>
  </inkml:definitions>
  <inkml:trace contextRef="#ctx0" brushRef="#br0">59 47 24575,'-6'-3'0,"-4"-1"0,-4 1 0,-2 0 0,5 1 0,9 1 0,11 0 0,13 1 0,14 0 0,9-3 0,5-1 0,6-2 0,-1-1 0,-4 2 0,-11 1-8191</inkml:trace>
</inkml:ink>
</file>

<file path=ppt/ink/ink10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0.672"/>
    </inkml:context>
    <inkml:brush xml:id="br0">
      <inkml:brushProperty name="width" value="0.05" units="cm"/>
      <inkml:brushProperty name="height" value="0.05" units="cm"/>
      <inkml:brushProperty name="color" value="#E71224"/>
    </inkml:brush>
  </inkml:definitions>
  <inkml:trace contextRef="#ctx0" brushRef="#br0">1 167 24575,'3'-1'0,"1"-1"0,0 1 0,-1 0 0,1-1 0,-1 0 0,0 0 0,1 0 0,3-3 0,10-6 0,6 1 0,0 1 0,0 2 0,1 0 0,37-6 0,103-5 0,-108 14 0,1135-46 104,-511 32-1573,-629 16-5357</inkml:trace>
</inkml:ink>
</file>

<file path=ppt/ink/ink10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1.033"/>
    </inkml:context>
    <inkml:brush xml:id="br0">
      <inkml:brushProperty name="width" value="0.05" units="cm"/>
      <inkml:brushProperty name="height" value="0.05" units="cm"/>
      <inkml:brushProperty name="color" value="#E71224"/>
    </inkml:brush>
  </inkml:definitions>
  <inkml:trace contextRef="#ctx0" brushRef="#br0">1 1 24575,'140'5'0,"243"43"0,-369-46 0,0 1 0,0 0 0,-1 1 0,1 0 0,15 8 0,-27-11 0,0 0 0,0 0 0,0 0 0,-1 1 0,1-1 0,0 0 0,-1 1 0,1-1 0,-1 1 0,1 0 0,-1-1 0,0 1 0,0 0 0,0 0 0,0 0 0,0 0 0,1 3 0,-2-3 0,0 1 0,0-1 0,0 1 0,0-1 0,-1 1 0,1-1 0,-1 1 0,0-1 0,1 1 0,-1-1 0,0 0 0,0 0 0,-1 1 0,1-1 0,0 0 0,-1 0 0,1 0 0,-4 3 0,-22 22-158,-1-2 0,-2-1 0,0-1 1,-62 35-1,73-46-418,-1 0-6250</inkml:trace>
</inkml:ink>
</file>

<file path=ppt/ink/ink10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7.689"/>
    </inkml:context>
    <inkml:brush xml:id="br0">
      <inkml:brushProperty name="width" value="0.05" units="cm"/>
      <inkml:brushProperty name="height" value="0.05" units="cm"/>
      <inkml:brushProperty name="color" value="#E71224"/>
    </inkml:brush>
  </inkml:definitions>
  <inkml:trace contextRef="#ctx0" brushRef="#br0">565 0 24575,'-19'3'0,"0"0"0,1 1 0,0 0 0,0 2 0,0 0 0,-24 12 0,26-11 0,-21 9 0,0 2 0,2 2 0,0 1 0,-38 31 0,55-38 0,0 2 0,0 0 0,2 1 0,0 1 0,1 0 0,1 1 0,1 0 0,-18 36 0,27-48 0,1 1 0,0 0 0,1 0 0,-1 0 0,2 0 0,-1 0 0,1 0 0,0 0 0,1 0 0,0 1 0,0-1 0,1 0 0,0 1 0,0-1 0,3 8 0,0-5 0,0-1 0,1 0 0,0 0 0,1-1 0,0 1 0,0-1 0,1-1 0,0 1 0,0-1 0,10 8 0,8 4 0,1-1 0,0-2 0,1 0 0,1-2 0,1-1 0,56 20 0,-24-15 0,1-3 0,0-2 0,90 7 0,-41-14 0,122-7 0,-184-1-1365,-12 2-5461</inkml:trace>
</inkml:ink>
</file>

<file path=ppt/ink/ink10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3.730"/>
    </inkml:context>
    <inkml:brush xml:id="br0">
      <inkml:brushProperty name="width" value="0.05" units="cm"/>
      <inkml:brushProperty name="height" value="0.05" units="cm"/>
      <inkml:brushProperty name="color" value="#E71224"/>
    </inkml:brush>
  </inkml:definitions>
  <inkml:trace contextRef="#ctx0" brushRef="#br0">0 0 24575,'2'0'0,"0"0"0,0 1 0,-1-1 0,1 1 0,0-1 0,0 1 0,0 0 0,-1-1 0,1 1 0,-1 0 0,1 0 0,0 0 0,-1 1 0,1-1 0,-1 0 0,0 0 0,0 1 0,1-1 0,-1 1 0,0-1 0,0 1 0,0-1 0,0 1 0,-1 0 0,1 0 0,0-1 0,-1 1 0,1 0 0,-1 0 0,0 0 0,1-1 0,-1 1 0,0 0 0,0 0 0,0 0 0,0 0 0,-1 2 0,1 13 0,-2 1 0,0 0 0,-5 18 0,3-13 0,-3 57 21,3 1-1,9 118 1,0-26-1448,-5-150-5399</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1.948"/>
    </inkml:context>
    <inkml:brush xml:id="br0">
      <inkml:brushProperty name="width" value="0.05" units="cm"/>
      <inkml:brushProperty name="height" value="0.05" units="cm"/>
      <inkml:brushProperty name="ignorePressure" value="1"/>
    </inkml:brush>
  </inkml:definitions>
  <inkml:trace contextRef="#ctx0" brushRef="#br0">0 2,'1'0,"-1"0,1-1,0 1,-1 0,1 0,0 0,-1-1,1 1,0 0,0 0,-1 0,1 0,0 0,-1 0,1 0,0 1,-1-1,1 0,0 0,-1 0,1 1,0-1,-1 0,1 1,-1-1,1 0,1 2,11 9</inkml:trace>
  <inkml:trace contextRef="#ctx0" brushRef="#br0" timeOffset="1">167 146,'11'11,"26"21</inkml:trace>
  <inkml:trace contextRef="#ctx0" brushRef="#br0" timeOffset="2">344 300,'158'135,"-123"-105,-23-21</inkml:trace>
</inkml:ink>
</file>

<file path=ppt/ink/ink10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4.310"/>
    </inkml:context>
    <inkml:brush xml:id="br0">
      <inkml:brushProperty name="width" value="0.05" units="cm"/>
      <inkml:brushProperty name="height" value="0.05" units="cm"/>
      <inkml:brushProperty name="color" value="#E71224"/>
    </inkml:brush>
  </inkml:definitions>
  <inkml:trace contextRef="#ctx0" brushRef="#br0">0 144 24575,'0'-3'0,"1"1"0,0-1 0,-1 0 0,1 0 0,0 1 0,1-1 0,-1 1 0,0-1 0,1 1 0,-1-1 0,1 1 0,0 0 0,-1 0 0,1-1 0,0 1 0,1 1 0,2-3 0,43-26 0,-8 15 0,1 2 0,1 2 0,0 1 0,0 3 0,0 1 0,1 2 0,0 2 0,0 1 0,57 8 0,-94-6 0,1 0 0,0 0 0,-1 1 0,1-1 0,-1 1 0,0 1 0,0 0 0,0 0 0,0 0 0,0 0 0,-1 1 0,9 7 0,-12-9 0,0 0 0,0 1 0,-1-1 0,1 1 0,-1-1 0,1 1 0,-1 0 0,0 0 0,0 0 0,0 0 0,-1-1 0,1 1 0,-1 0 0,1 0 0,-1 0 0,0 1 0,0-1 0,0 0 0,-1 0 0,1 0 0,-1-1 0,1 1 0,-1 0 0,0 0 0,0 0 0,-1 0 0,1-1 0,-1 1 0,-2 4 0,-5 7 0,0 0 0,-1 0 0,-1-1 0,0-1 0,-1 0 0,0 0 0,-1-1 0,-17 11 0,-18 10 0,-55 26 0,43-25 0,55-31 0,0 1 0,0 0 0,0 1 0,0-1 0,1 1 0,-6 5 0,9-8 0,1-1 0,-1 1 0,1 0 0,0-1 0,-1 1 0,1-1 0,0 1 0,0-1 0,-1 1 0,1 0 0,0-1 0,0 1 0,0 0 0,0-1 0,0 1 0,0 0 0,0-1 0,0 1 0,0 0 0,0-1 0,0 1 0,0-1 0,1 2 0,0 0 0,0-1 0,0 0 0,0 0 0,0 0 0,0 1 0,1-1 0,-1 0 0,0 0 0,1-1 0,-1 1 0,0 0 0,1 0 0,-1-1 0,3 1 0,41 15 0,78 17 0,-91-27 0,0 2 0,0 1 0,-1 2 0,0 0 0,55 31 0,-80-38 0,0 0 0,0 0 0,-1 1 0,1 0 0,-1 0 0,0 0 0,-1 1 0,1-1 0,5 11 0,-8-13 0,-1 0 0,0-1 0,0 1 0,0 0 0,0 0 0,-1 0 0,1 0 0,-1 0 0,0 0 0,1 0 0,-1 0 0,-1 0 0,1 0 0,0 0 0,-1 0 0,0 0 0,1 0 0,-1-1 0,0 1 0,0 0 0,-1 0 0,1-1 0,-1 1 0,1 0 0,-3 2 0,-5 5 0,0-1 0,0 0 0,-1-1 0,0 0 0,-1 0 0,0-1 0,0 0 0,0-1 0,-1 0 0,-22 7 0,-13 2 0,-69 14 0,38-15-455,0-3 0,-99 1 0,136-12-6371</inkml:trace>
</inkml:ink>
</file>

<file path=ppt/ink/ink10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5.063"/>
    </inkml:context>
    <inkml:brush xml:id="br0">
      <inkml:brushProperty name="width" value="0.05" units="cm"/>
      <inkml:brushProperty name="height" value="0.05" units="cm"/>
      <inkml:brushProperty name="color" value="#E71224"/>
    </inkml:brush>
  </inkml:definitions>
  <inkml:trace contextRef="#ctx0" brushRef="#br0">0 126 24575,'368'-27'0,"-168"8"0,-153 15 0,821-54 0,1 40 0,-465 26-1365,-346-7-5461</inkml:trace>
</inkml:ink>
</file>

<file path=ppt/ink/ink10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5.484"/>
    </inkml:context>
    <inkml:brush xml:id="br0">
      <inkml:brushProperty name="width" value="0.05" units="cm"/>
      <inkml:brushProperty name="height" value="0.05" units="cm"/>
      <inkml:brushProperty name="color" value="#E71224"/>
    </inkml:brush>
  </inkml:definitions>
  <inkml:trace contextRef="#ctx0" brushRef="#br0">0 1 24575,'65'9'0,"-22"-2"0,152 13 0,137 18 0,-316-35 0,-6-3 0,1 1 0,-1 1 0,1 0 0,-1 1 0,0 0 0,0 0 0,0 1 0,0 0 0,-1 1 0,0 0 0,0 0 0,9 8 0,-17-12 0,0 0 0,0 0 0,0 0 0,0 0 0,0 1 0,0-1 0,0 0 0,0 1 0,-1-1 0,1 1 0,-1-1 0,1 0 0,-1 1 0,1-1 0,-1 1 0,0-1 0,0 1 0,0 0 0,0-1 0,0 1 0,0-1 0,0 1 0,-1 2 0,0-1 0,0 0 0,-1 0 0,0 0 0,1 0 0,-1 0 0,0-1 0,0 1 0,-1 0 0,1-1 0,-5 4 0,-7 4 0,0 0 0,-1 0 0,-21 9 0,32-17 0,-75 34 60,-102 31-1,99-39-801,-97 47 0,152-60-6084</inkml:trace>
</inkml:ink>
</file>

<file path=ppt/ink/ink10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9.586"/>
    </inkml:context>
    <inkml:brush xml:id="br0">
      <inkml:brushProperty name="width" value="0.05" units="cm"/>
      <inkml:brushProperty name="height" value="0.05" units="cm"/>
      <inkml:brushProperty name="color" value="#E71224"/>
    </inkml:brush>
  </inkml:definitions>
  <inkml:trace contextRef="#ctx0" brushRef="#br0">17 1 24575,'-1'0'0,"0"1"0,0-1 0,0 1 0,0-1 0,1 1 0,-1 0 0,0-1 0,0 1 0,1 0 0,-1 0 0,0-1 0,1 1 0,-1 0 0,1 0 0,-1 0 0,1 0 0,-1 0 0,1 0 0,0 0 0,-1 0 0,1 0 0,0 0 0,0 0 0,0 0 0,0 0 0,0 0 0,0 1 0,-3 35 0,3-33 0,1 74 0,3-1 0,15 88 0,45 150 0,-42-237 51,7 38-1467,-26-89-5410</inkml:trace>
</inkml:ink>
</file>

<file path=ppt/ink/ink10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0.684"/>
    </inkml:context>
    <inkml:brush xml:id="br0">
      <inkml:brushProperty name="width" value="0.05" units="cm"/>
      <inkml:brushProperty name="height" value="0.05" units="cm"/>
      <inkml:brushProperty name="color" value="#E71224"/>
    </inkml:brush>
  </inkml:definitions>
  <inkml:trace contextRef="#ctx0" brushRef="#br0">113 0 24575,'-33'29'0,"-21"19"0,52-45 0,-1 0 0,1-1 0,0 1 0,0 0 0,0 1 0,0-1 0,0 0 0,1 1 0,-1-1 0,1 1 0,0-1 0,0 1 0,0-1 0,0 8 0,1-9 0,0 0 0,1-1 0,-1 1 0,1-1 0,-1 1 0,1-1 0,0 0 0,0 1 0,-1-1 0,1 0 0,0 1 0,0-1 0,0 0 0,0 0 0,0 0 0,1 0 0,-1 0 0,0 0 0,0 0 0,1 0 0,-1 0 0,1-1 0,-1 1 0,1 0 0,-1-1 0,1 0 0,-1 1 0,1-1 0,-1 0 0,1 1 0,-1-1 0,1 0 0,-1 0 0,1-1 0,0 1 0,2-1 0,10 0 0,1 0 0,27-7 0,-34 6 0,15-2 0,-1-1 0,0-1 0,0-1 0,0-1 0,-1-1 0,-1-1 0,32-19 0,-51 29 0,0 0 0,-1-1 0,1 1 0,-1 0 0,1-1 0,-1 1 0,1 0 0,0-1 0,-1 1 0,0-1 0,1 1 0,-1-1 0,1 1 0,-1-1 0,1 1 0,-1-1 0,0 0 0,0 1 0,1-1 0,-1 1 0,0-1 0,0 0 0,0 1 0,1-1 0,-1 0 0,0 1 0,0-1 0,0 0 0,0 1 0,0-1 0,0 0 0,0 1 0,-1-1 0,1 1 0,0-2 0,-2 1 0,1 0 0,0 0 0,-1 1 0,1-1 0,-1 0 0,1 0 0,-1 1 0,1-1 0,-1 1 0,0 0 0,1-1 0,-1 1 0,-2 0 0,-54 0 0,11 10-1365,27-5-5461</inkml:trace>
</inkml:ink>
</file>

<file path=ppt/ink/ink10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1.530"/>
    </inkml:context>
    <inkml:brush xml:id="br0">
      <inkml:brushProperty name="width" value="0.05" units="cm"/>
      <inkml:brushProperty name="height" value="0.05" units="cm"/>
      <inkml:brushProperty name="color" value="#E71224"/>
    </inkml:brush>
  </inkml:definitions>
  <inkml:trace contextRef="#ctx0" brushRef="#br0">0 1 24575,'6'0'0,"1"3"0,1 3 0,-3 5 0,-1 4 0,-1 7 0,-2 5 0,-3 3 0,1 3 0,1 1 0,0-2 0,4-2 0,0-2 0,0-3 0,2-4 0,-3-7 0,-4-7 0</inkml:trace>
</inkml:ink>
</file>

<file path=ppt/ink/ink10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1.907"/>
    </inkml:context>
    <inkml:brush xml:id="br0">
      <inkml:brushProperty name="width" value="0.05" units="cm"/>
      <inkml:brushProperty name="height" value="0.05" units="cm"/>
      <inkml:brushProperty name="color" value="#E71224"/>
    </inkml:brush>
  </inkml:definitions>
  <inkml:trace contextRef="#ctx0" brushRef="#br0">1 29 24575,'6'-4'0,"1"1"0,0-1 0,0 2 0,0-1 0,0 1 0,0 0 0,0 0 0,1 1 0,-1 0 0,1 1 0,8-1 0,-8 1 0,29-3 0,1 2 0,-1 2 0,47 7 0,-69-6 0,1 1 0,-1 0 0,1 1 0,-1 1 0,0 1 0,-1 0 0,1 0 0,-1 2 0,-1 0 0,17 12 0,-26-17 0,0 0 0,-1 1 0,1-1 0,-1 1 0,0-1 0,0 1 0,0 0 0,-1 1 0,1-1 0,-1 0 0,0 1 0,0-1 0,-1 1 0,1-1 0,-1 1 0,0 0 0,0 8 0,-1-7 0,0 1 0,-1-1 0,0 1 0,0 0 0,-1-1 0,0 0 0,0 1 0,0-1 0,-1 0 0,0 0 0,-6 9 0,-1 0 0,-2 0 0,0-1 0,-1 0 0,0-1 0,-1 0 0,0-1 0,-1 0 0,-20 10 0,7-7-44,-1-2 0,-1-1 0,0-2 0,-60 13 0,36-9-1101,29-7-5681</inkml:trace>
</inkml:ink>
</file>

<file path=ppt/ink/ink10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5.867"/>
    </inkml:context>
    <inkml:brush xml:id="br0">
      <inkml:brushProperty name="width" value="0.05" units="cm"/>
      <inkml:brushProperty name="height" value="0.05" units="cm"/>
      <inkml:brushProperty name="color" value="#E71224"/>
    </inkml:brush>
  </inkml:definitions>
  <inkml:trace contextRef="#ctx0" brushRef="#br0">1 1 24575,'3'0'0,"1"1"0,-1 0 0,1 0 0,-1 0 0,1 0 0,-1 1 0,0-1 0,0 1 0,0 0 0,0 0 0,0 0 0,0 0 0,0 1 0,-1-1 0,1 1 0,-1 0 0,1 0 0,-1-1 0,0 1 0,0 1 0,-1-1 0,1 0 0,1 5 0,6 12 0,-1 0 0,8 35 0,-13-47 0,63 310 0,-14-59 0,18-4 60,152 370 0,161 219-1545,-362-800-5341</inkml:trace>
</inkml:ink>
</file>

<file path=ppt/ink/ink10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6.713"/>
    </inkml:context>
    <inkml:brush xml:id="br0">
      <inkml:brushProperty name="width" value="0.05" units="cm"/>
      <inkml:brushProperty name="height" value="0.05" units="cm"/>
      <inkml:brushProperty name="color" value="#E71224"/>
    </inkml:brush>
  </inkml:definitions>
  <inkml:trace contextRef="#ctx0" brushRef="#br0">1 3 24575,'28'-1'0,"-19"0"0,-1 1 0,0 0 0,1 0 0,-1 1 0,0 0 0,17 4 0,31 13 0,-1 3 0,-1 2 0,-1 2 0,-1 3 0,94 67 0,-142-92-116,9 11-1133</inkml:trace>
</inkml:ink>
</file>

<file path=ppt/ink/ink10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7.059"/>
    </inkml:context>
    <inkml:brush xml:id="br0">
      <inkml:brushProperty name="width" value="0.05" units="cm"/>
      <inkml:brushProperty name="height" value="0.05" units="cm"/>
      <inkml:brushProperty name="color" value="#E71224"/>
    </inkml:brush>
  </inkml:definitions>
  <inkml:trace contextRef="#ctx0" brushRef="#br0">1 108 24575,'0'-3'0,"1"0"0,0 0 0,0 0 0,0 0 0,0 0 0,1 0 0,-1 0 0,1 1 0,0-1 0,-1 1 0,1-1 0,0 1 0,1-1 0,-1 1 0,0 0 0,1 0 0,-1 0 0,1 0 0,-1 1 0,1-1 0,0 1 0,0-1 0,4 0 0,11-6 0,1 2 0,27-7 0,-40 11 0,4-1 0,72-14 0,-78 17 0,0-1 0,0 1 0,1-1 0,-1 1 0,0 0 0,0 1 0,0-1 0,1 1 0,-1 0 0,0 0 0,0 0 0,0 1 0,0-1 0,0 1 0,-1 0 0,6 3 0,-8-3 0,1 0 0,-1 0 0,0 0 0,0 0 0,0 0 0,0 0 0,0 0 0,0 1 0,0-1 0,-1 0 0,1 1 0,-1-1 0,0 0 0,0 1 0,1-1 0,-2 1 0,1-1 0,0 0 0,0 1 0,-1-1 0,1 0 0,-1 1 0,0-1 0,0 0 0,-2 5 0,-3 6 0,-1 1 0,-15 22 0,16-28 0,-62 88-1365,58-81-5461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1.951"/>
    </inkml:context>
    <inkml:brush xml:id="br0">
      <inkml:brushProperty name="width" value="0.05" units="cm"/>
      <inkml:brushProperty name="height" value="0.05" units="cm"/>
      <inkml:brushProperty name="ignorePressure" value="1"/>
    </inkml:brush>
  </inkml:definitions>
  <inkml:trace contextRef="#ctx0" brushRef="#br0">539 0,'-1'4,"0"-1,0 0,-1 0,1 0,-1 0,0 0,1 0,-1-1,-4 5,4-5,-57 72,24-34</inkml:trace>
  <inkml:trace contextRef="#ctx0" brushRef="#br0" timeOffset="1">314 262,'-44'44</inkml:trace>
  <inkml:trace contextRef="#ctx0" brushRef="#br0" timeOffset="2">153 404,'-127'103,"101"-85</inkml:trace>
</inkml:ink>
</file>

<file path=ppt/ink/ink10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8.501"/>
    </inkml:context>
    <inkml:brush xml:id="br0">
      <inkml:brushProperty name="width" value="0.05" units="cm"/>
      <inkml:brushProperty name="height" value="0.05" units="cm"/>
      <inkml:brushProperty name="color" value="#E71224"/>
    </inkml:brush>
  </inkml:definitions>
  <inkml:trace contextRef="#ctx0" brushRef="#br0">1 4 24575,'0'-3'0,"3"2"0,6 1 0,11 7 0,10 4 0,9 6 0,8 10 0,9 4 0,5 7 0,4 5 0,2 3 0,2 3 0,-3-1 0,-5-4 0,-3-6 0,-9-6 0,-10-7 0,-12-6-8191</inkml:trace>
</inkml:ink>
</file>

<file path=ppt/ink/ink10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8.862"/>
    </inkml:context>
    <inkml:brush xml:id="br0">
      <inkml:brushProperty name="width" value="0.05" units="cm"/>
      <inkml:brushProperty name="height" value="0.05" units="cm"/>
      <inkml:brushProperty name="color" value="#E71224"/>
    </inkml:brush>
  </inkml:definitions>
  <inkml:trace contextRef="#ctx0" brushRef="#br0">393 11 24575,'0'-3'0,"3"0"0,-2-1 0,-4 4 0,-4 7 0,-7 9 0,-6 9 0,-7 13 0,-5 8 0,-8 7 0,-1 3 0,-3 2 0,-2-2 0,0-1 0,4-5 0,7-10-8191</inkml:trace>
</inkml:ink>
</file>

<file path=ppt/ink/ink10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3.365"/>
    </inkml:context>
    <inkml:brush xml:id="br0">
      <inkml:brushProperty name="width" value="0.05" units="cm"/>
      <inkml:brushProperty name="height" value="0.05" units="cm"/>
      <inkml:brushProperty name="color" value="#E71224"/>
    </inkml:brush>
  </inkml:definitions>
  <inkml:trace contextRef="#ctx0" brushRef="#br0">16 30 24575,'16'-20'0,"-15"11"0,-14 9 0,11 1 0,1 0 0,0 0 0,-1 0 0,1 1 0,0-1 0,0 0 0,0 0 0,-1 1 0,2-1 0,-1 0 0,0 1 0,0-1 0,0 1 0,1 0 0,-1-1 0,1 1 0,-1-1 0,1 1 0,-1 0 0,1-1 0,0 1 0,0 0 0,0 0 0,0 1 0,3 52 0,-2-42 0,78 518 0,-56-407 0,8 9-116,60 164-1,-56-193-1015,-23-67-5694</inkml:trace>
</inkml:ink>
</file>

<file path=ppt/ink/ink10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4.102"/>
    </inkml:context>
    <inkml:brush xml:id="br0">
      <inkml:brushProperty name="width" value="0.05" units="cm"/>
      <inkml:brushProperty name="height" value="0.05" units="cm"/>
      <inkml:brushProperty name="color" value="#E71224"/>
    </inkml:brush>
  </inkml:definitions>
  <inkml:trace contextRef="#ctx0" brushRef="#br0">0 70 24575,'4'-2'0,"-1"0"0,1 0 0,-1 0 0,1 0 0,0 1 0,0-1 0,0 1 0,0 0 0,0 0 0,0 1 0,0-1 0,0 1 0,0 0 0,0 0 0,0 0 0,0 1 0,0-1 0,0 1 0,0 0 0,0 0 0,4 2 0,15 4 0,0 2 0,27 13 0,-38-16 0,37 20 0,-33-16 0,0-2 0,1 0 0,20 7 0,-38-20 0,-9-10 0,-20-21 0,24 28 0,5 7 0,-4-4 0,0 0 0,1-1 0,-1 0 0,1 0 0,1-1 0,-1 1 0,-2-8 0,6 13 0,-1-1 0,1 1 0,0 0 0,0 0 0,0 0 0,0 0 0,0 0 0,0-1 0,0 1 0,0 0 0,1 0 0,-1 0 0,0 0 0,1 0 0,-1 0 0,0 0 0,1 0 0,0 0 0,-1 0 0,2-1 0,0 0 0,0 0 0,0 0 0,0 1 0,0-1 0,0 1 0,1-1 0,-1 1 0,0 0 0,1 0 0,-1 0 0,1 0 0,3 0 0,9-2 0,0 1 0,0 0 0,0 1 0,15 0 0,-23 1 0,-1 0 0,1 1 0,0 0 0,-1 0 0,1 0 0,-1 1 0,1 0 0,-1 0 0,0 1 0,1 0 0,5 4 0,-11-6 0,0-1 0,-1 1 0,1 0 0,-1 0 0,1 0 0,-1 0 0,0 0 0,1 0 0,-1 0 0,0 0 0,0 0 0,0 0 0,0 0 0,0 0 0,0 0 0,0 0 0,0 0 0,0 0 0,0 0 0,0 0 0,-1 0 0,1 0 0,0 0 0,-1 0 0,1 0 0,0-1 0,-1 1 0,0 0 0,1 0 0,-1 0 0,1 0 0,-1-1 0,-1 2 0,-27 31 0,25-28 0,-38 34-1365,22-22-5461</inkml:trace>
</inkml:ink>
</file>

<file path=ppt/ink/ink10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0.556"/>
    </inkml:context>
    <inkml:brush xml:id="br0">
      <inkml:brushProperty name="width" value="0.05" units="cm"/>
      <inkml:brushProperty name="height" value="0.05" units="cm"/>
      <inkml:brushProperty name="color" value="#E71224"/>
    </inkml:brush>
  </inkml:definitions>
  <inkml:trace contextRef="#ctx0" brushRef="#br0">0 85 24575,'4'0'0,"0"1"0,1-1 0,-1-1 0,0 1 0,0 0 0,0-1 0,0 0 0,0 0 0,5-2 0,3 0 0,653-61 0,1 52 0,-625 12 0,408 9 0,49 0 0,-333-19-1365,-130 7-5461</inkml:trace>
</inkml:ink>
</file>

<file path=ppt/ink/ink10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1.230"/>
    </inkml:context>
    <inkml:brush xml:id="br0">
      <inkml:brushProperty name="width" value="0.05" units="cm"/>
      <inkml:brushProperty name="height" value="0.05" units="cm"/>
      <inkml:brushProperty name="color" value="#E71224"/>
    </inkml:brush>
  </inkml:definitions>
  <inkml:trace contextRef="#ctx0" brushRef="#br0">1 0 24575,'42'4'0,"0"1"0,0 2 0,63 18 0,-60-13 0,-40-11 0,34 9 0,41 16 0,-71-23 0,-1 0 0,1 1 0,-1 1 0,0-1 0,0 1 0,0 1 0,-1-1 0,1 1 0,-1 1 0,10 12 0,-15-16 0,0 0 0,-1 0 0,1 0 0,-1 0 0,0 1 0,0-1 0,0 0 0,-1 1 0,1-1 0,-1 1 0,0-1 0,1 1 0,-2-1 0,1 1 0,0-1 0,-1 0 0,1 1 0,-1-1 0,0 1 0,0-1 0,-1 0 0,1 0 0,-1 0 0,1 0 0,-1 0 0,0 0 0,0 0 0,0 0 0,-4 2 0,-6 9 0,-1 0 0,-1-2 0,-29 23 0,-100 56 111,-8 7-1587,124-76-5350</inkml:trace>
</inkml:ink>
</file>

<file path=ppt/ink/ink10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1.935"/>
    </inkml:context>
    <inkml:brush xml:id="br0">
      <inkml:brushProperty name="width" value="0.05" units="cm"/>
      <inkml:brushProperty name="height" value="0.05" units="cm"/>
      <inkml:brushProperty name="color" value="#E71224"/>
    </inkml:brush>
  </inkml:definitions>
  <inkml:trace contextRef="#ctx0" brushRef="#br0">1 122 24575,'0'3'0,"3"1"0,3 2 0,7-2 0,10-5 0,9-2 0,8-4 0,8-3 0,8-2 0,8-3 0,5-2 0,2 3 0,-3 0 0,-4 1 0,-7 1 0,-11 1 0,-13 1-8191</inkml:trace>
</inkml:ink>
</file>

<file path=ppt/ink/ink10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2.327"/>
    </inkml:context>
    <inkml:brush xml:id="br0">
      <inkml:brushProperty name="width" value="0.05" units="cm"/>
      <inkml:brushProperty name="height" value="0.05" units="cm"/>
      <inkml:brushProperty name="color" value="#E71224"/>
    </inkml:brush>
  </inkml:definitions>
  <inkml:trace contextRef="#ctx0" brushRef="#br0">133 1 24575,'-2'1'0,"0"1"0,0 0 0,1 0 0,-1 0 0,0 0 0,1 0 0,0 1 0,-1-1 0,1 0 0,0 1 0,0-1 0,0 0 0,1 1 0,-1 0 0,0-1 0,1 1 0,-1 3 0,-1 2 0,-38 110 0,-9 25 0,44-122 0,0 0 0,1 0 0,2 1 0,-1 38 0,3-52-4,0 0-1,1-1 0,0 1 0,1-1 1,0 1-1,0-1 0,0 1 0,1-1 1,0 0-1,0 0 0,1 0 0,0-1 1,0 1-1,1-1 0,-1 0 1,11 10-1,-6-9 23,0 0 0,0-1 0,1 0 1,0-1-1,0 0 0,0 0 0,1-1 0,-1 0 1,1-1-1,16 3 0,3-1-204,1-2 1,0-2-1,1 0 0,-1-2 1,0-2-1,0 0 1,42-12-1,-47 9-6640</inkml:trace>
</inkml:ink>
</file>

<file path=ppt/ink/ink10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2.657"/>
    </inkml:context>
    <inkml:brush xml:id="br0">
      <inkml:brushProperty name="width" value="0.05" units="cm"/>
      <inkml:brushProperty name="height" value="0.05" units="cm"/>
      <inkml:brushProperty name="color" value="#E71224"/>
    </inkml:brush>
  </inkml:definitions>
  <inkml:trace contextRef="#ctx0" brushRef="#br0">1 65 24575,'3'-3'0,"3"-1"0,7-2 0,7-1 0,5 1 0,8 2 0,6 1 0,5-1 0,3 0 0,3 0 0,-1-2 0,-5 1 0,-5 0 0,-11 2-8191</inkml:trace>
</inkml:ink>
</file>

<file path=ppt/ink/ink10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4.052"/>
    </inkml:context>
    <inkml:brush xml:id="br0">
      <inkml:brushProperty name="width" value="0.05" units="cm"/>
      <inkml:brushProperty name="height" value="0.05" units="cm"/>
      <inkml:brushProperty name="color" value="#E71224"/>
    </inkml:brush>
  </inkml:definitions>
  <inkml:trace contextRef="#ctx0" brushRef="#br0">1 225 24575,'8'-6'0,"1"1"0,1-1 0,-1 1 0,1 1 0,0 0 0,0 1 0,0-1 0,0 2 0,13-3 0,0 0 0,93-21 0,174-17 0,125 14 0,-222 19 0,1483-52 0,-1612 60-1365,-17-2-5461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06.259"/>
    </inkml:context>
    <inkml:brush xml:id="br0">
      <inkml:brushProperty name="width" value="0.05" units="cm"/>
      <inkml:brushProperty name="height" value="0.05" units="cm"/>
      <inkml:brushProperty name="ignorePressure" value="1"/>
    </inkml:brush>
  </inkml:definitions>
  <inkml:trace contextRef="#ctx0" brushRef="#br0">1229 39,'-4'-8,"-6"-3,-9 0,-40 2,-43 25,53-2</inkml:trace>
  <inkml:trace contextRef="#ctx0" brushRef="#br0" timeOffset="775.41">675 143,'-57'24,"2"2</inkml:trace>
  <inkml:trace contextRef="#ctx0" brushRef="#br0" timeOffset="776.41">253 340,'-73'35,"-23"19,39-9,30-11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1.954"/>
    </inkml:context>
    <inkml:brush xml:id="br0">
      <inkml:brushProperty name="width" value="0.05" units="cm"/>
      <inkml:brushProperty name="height" value="0.05" units="cm"/>
      <inkml:brushProperty name="ignorePressure" value="1"/>
    </inkml:brush>
  </inkml:definitions>
  <inkml:trace contextRef="#ctx0" brushRef="#br0">0 0,'3'1,"-1"-1,0 1,1-1,-1 1,1 0,-1 0,0 0,1 0,-1 0,0 1,3 1,0 1,25 16,19 21</inkml:trace>
  <inkml:trace contextRef="#ctx0" brushRef="#br0" timeOffset="1">251 203,'1'1,"62"69</inkml:trace>
  <inkml:trace contextRef="#ctx0" brushRef="#br0" timeOffset="2">423 392,'29'32,"22"25</inkml:trace>
  <inkml:trace contextRef="#ctx0" brushRef="#br0" timeOffset="3">592 581,'36'39,"83"74,-97-94</inkml:trace>
</inkml:ink>
</file>

<file path=ppt/ink/ink1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4.429"/>
    </inkml:context>
    <inkml:brush xml:id="br0">
      <inkml:brushProperty name="width" value="0.05" units="cm"/>
      <inkml:brushProperty name="height" value="0.05" units="cm"/>
      <inkml:brushProperty name="color" value="#E71224"/>
    </inkml:brush>
  </inkml:definitions>
  <inkml:trace contextRef="#ctx0" brushRef="#br0">1 1 24575,'43'12'0,"70"10"0,-29-7 0,-60-10 0,36 6 0,-1 3 0,0 3 0,-1 1 0,70 35 0,-123-51 0,1 1 0,-1 1 0,0-1 0,0 1 0,0 0 0,0 0 0,-1 0 0,1 0 0,3 6 0,-7-8 0,0 0 0,0 0 0,0 0 0,0 0 0,0 0 0,-1 0 0,1 0 0,-1 1 0,1-1 0,-1 0 0,0 0 0,0 0 0,0 1 0,0-1 0,0 0 0,0 0 0,-1 1 0,1-1 0,-1 0 0,0 0 0,1 0 0,-1 0 0,0 0 0,0 0 0,0 0 0,-1 0 0,-1 3 0,-8 9 14,-1 0 1,0-1-1,-1 0 0,-1-1 0,-23 16 0,-83 48-703,92-59-72,-8 5-6065</inkml:trace>
</inkml:ink>
</file>

<file path=ppt/ink/ink1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5.683"/>
    </inkml:context>
    <inkml:brush xml:id="br0">
      <inkml:brushProperty name="width" value="0.05" units="cm"/>
      <inkml:brushProperty name="height" value="0.05" units="cm"/>
      <inkml:brushProperty name="color" value="#E71224"/>
    </inkml:brush>
  </inkml:definitions>
  <inkml:trace contextRef="#ctx0" brushRef="#br0">1 1 24575,'2'0'0,"8"2"0,9 2 0,11 3 0,15 2 0,10 6 0,10 3 0,9 5 0,6 3 0,3 0 0,-13-3-8191</inkml:trace>
</inkml:ink>
</file>

<file path=ppt/ink/ink1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6.090"/>
    </inkml:context>
    <inkml:brush xml:id="br0">
      <inkml:brushProperty name="width" value="0.05" units="cm"/>
      <inkml:brushProperty name="height" value="0.05" units="cm"/>
      <inkml:brushProperty name="color" value="#E71224"/>
    </inkml:brush>
  </inkml:definitions>
  <inkml:trace contextRef="#ctx0" brushRef="#br0">537 0 24575,'-8'1'0,"1"1"0,-1-1 0,1 1 0,0 1 0,0-1 0,0 1 0,-8 5 0,-11 3 0,-68 26 0,1 4 0,-141 86 0,233-126 0,-1 0 0,1 0 0,-1 0 0,1 0 0,-1 0 0,1 0 0,0 0 0,0 0 0,-1 0 0,1 1 0,0-1 0,0 1 0,0-1 0,0 0 0,0 1 0,1 0 0,-1-1 0,0 1 0,1-1 0,-1 1 0,1 0 0,0 0 0,-1 3 0,2-2 0,0 1 0,0-1 0,1 1 0,-1-1 0,1 1 0,-1-1 0,1 0 0,5 6 0,7 14 0,-1 4 0,-2 1 0,0 0 0,12 54 0,9 97 0,-16-76 0,4-5 0,-6-32 0,-2 0 0,-4 0 0,1 95 0,-11-130-1365,-2-8-5461</inkml:trace>
</inkml:ink>
</file>

<file path=ppt/ink/ink1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7.182"/>
    </inkml:context>
    <inkml:brush xml:id="br0">
      <inkml:brushProperty name="width" value="0.05" units="cm"/>
      <inkml:brushProperty name="height" value="0.05" units="cm"/>
      <inkml:brushProperty name="color" value="#E71224"/>
    </inkml:brush>
  </inkml:definitions>
  <inkml:trace contextRef="#ctx0" brushRef="#br0">116 0 24575,'3'3'0,"-2"1"0,-1 3 0,-1 2 0,-3 6 0,-3 9 0,-4 9 0,-2 7 0,-2 8 0,1 5 0,0 2 0,3-1 0,4 0 0,-1-4 0,1-4 0,2-8 0,2-10-8191</inkml:trace>
</inkml:ink>
</file>

<file path=ppt/ink/ink1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7.699"/>
    </inkml:context>
    <inkml:brush xml:id="br0">
      <inkml:brushProperty name="width" value="0.05" units="cm"/>
      <inkml:brushProperty name="height" value="0.05" units="cm"/>
      <inkml:brushProperty name="color" value="#E71224"/>
    </inkml:brush>
  </inkml:definitions>
  <inkml:trace contextRef="#ctx0" brushRef="#br0">298 96 24575,'0'-3'0,"0"0"0,0 0 0,1 0 0,-1 0 0,1 1 0,0-1 0,0 0 0,0 0 0,0 1 0,0-1 0,1 0 0,-1 1 0,1-1 0,-1 1 0,1 0 0,0-1 0,4-2 0,-1 1 0,0 0 0,0 0 0,1 1 0,-1 0 0,1 0 0,-1 1 0,1 0 0,6-2 0,7-1 0,1 1 0,-1 1 0,0 1 0,30 1 0,-18 1 0,1 3 0,40 7 0,-62-9 0,0 1 0,0 1 0,0 0 0,-1 0 0,0 1 0,1 0 0,-1 1 0,-1 0 0,1 0 0,-1 1 0,10 8 0,-16-12 0,0 0 0,0 1 0,0-1 0,0 1 0,-1-1 0,1 1 0,-1 0 0,0 0 0,1-1 0,-1 1 0,0 0 0,-1 0 0,1 0 0,-1 0 0,1 0 0,-1 0 0,0 0 0,0 0 0,0 0 0,0 1 0,-1-1 0,1 0 0,-1 0 0,0 0 0,0-1 0,0 1 0,0 0 0,0 0 0,-1 0 0,1-1 0,-1 1 0,0-1 0,1 1 0,-4 2 0,-5 7 0,-1-1 0,0-1 0,0 0 0,-1 0 0,-20 11 0,-15 6 0,-1-2 0,-2-3 0,-97 31 0,144-53 0,0 1 0,0 0 0,1 0 0,-1 0 0,1 0 0,-1 0 0,1 1 0,-1-1 0,1 1 0,0-1 0,-1 1 0,1 0 0,-3 4 0,5-6 0,-1 1 0,1-1 0,0 1 0,0-1 0,0 0 0,0 1 0,0-1 0,0 1 0,0-1 0,0 1 0,0-1 0,0 1 0,0-1 0,0 1 0,1-1 0,-1 1 0,0-1 0,0 1 0,0-1 0,1 0 0,-1 1 0,0-1 0,1 1 0,-1-1 0,0 0 0,1 1 0,-1-1 0,24 14 0,79 23 0,31 12 0,-121-43 0,1 1 0,-1 1 0,0 0 0,0 1 0,-1 0 0,-1 1 0,13 12 0,-22-19 0,1 0 0,0 0 0,-1 0 0,1 0 0,-1 0 0,0 1 0,0-1 0,0 1 0,-1-1 0,1 1 0,-1 0 0,0 0 0,0 0 0,0 0 0,-1-1 0,1 1 0,-1 0 0,0 0 0,0 0 0,0 0 0,-2 7 0,1-7 0,-1 1 0,0-1 0,-1 1 0,1-1 0,-1 0 0,0 0 0,0 0 0,0 0 0,0-1 0,-1 1 0,1-1 0,-1 0 0,0 0 0,0 0 0,0 0 0,-1-1 0,-5 3 0,-11 4 0,-1 0 0,0-2 0,0-1 0,0 0 0,-1-2 0,-29 3 0,-144-1 0,161-6 0,-154-3-1365,112 1-5461</inkml:trace>
</inkml:ink>
</file>

<file path=ppt/ink/ink1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0.875"/>
    </inkml:context>
    <inkml:brush xml:id="br0">
      <inkml:brushProperty name="width" value="0.05" units="cm"/>
      <inkml:brushProperty name="height" value="0.05" units="cm"/>
      <inkml:brushProperty name="color" value="#E71224"/>
    </inkml:brush>
  </inkml:definitions>
  <inkml:trace contextRef="#ctx0" brushRef="#br0">4 1 24575,'-2'0'0,"1"0"0,4 2 0,7 5 0,10 6 0,11 7 0,14 8 0,10 8 0,11 9 0,8 9 0,6 6 0,0 5 0,-2-1 0,-2 0 0,-4-2 0,-5-6 0,-11-3 0,-15-12-8191</inkml:trace>
</inkml:ink>
</file>

<file path=ppt/ink/ink1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1.250"/>
    </inkml:context>
    <inkml:brush xml:id="br0">
      <inkml:brushProperty name="width" value="0.05" units="cm"/>
      <inkml:brushProperty name="height" value="0.05" units="cm"/>
      <inkml:brushProperty name="color" value="#E71224"/>
    </inkml:brush>
  </inkml:definitions>
  <inkml:trace contextRef="#ctx0" brushRef="#br0">457 26 24575,'0'-3'0,"0"-4"0,-3 0 0,-3 1 0,-5 3 0,-5 7 0,-6 10 0,-7 8 0,-8 13 0,-9 10 0,-2 8 0,-1 5 0,2 1 0,2 3 0,8-2 0,3-4 0,7-13-8191</inkml:trace>
</inkml:ink>
</file>

<file path=ppt/ink/ink1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2.684"/>
    </inkml:context>
    <inkml:brush xml:id="br0">
      <inkml:brushProperty name="width" value="0.05" units="cm"/>
      <inkml:brushProperty name="height" value="0.05" units="cm"/>
      <inkml:brushProperty name="color" value="#E71224"/>
    </inkml:brush>
  </inkml:definitions>
  <inkml:trace contextRef="#ctx0" brushRef="#br0">1 124 24575,'0'0'0,"0"1"0,0 0 0,1-1 0,-1 1 0,0-1 0,0 1 0,1-1 0,-1 1 0,0-1 0,1 1 0,-1-1 0,1 1 0,-1-1 0,1 0 0,-1 1 0,1-1 0,-1 1 0,1-1 0,-1 0 0,1 0 0,-1 1 0,1-1 0,-1 0 0,1 0 0,0 0 0,-1 0 0,1 1 0,-1-1 0,1 0 0,0 0 0,-1 0 0,1 0 0,0-1 0,27 0 0,-22 0 0,1638-66 0,-1150 55 0,122-7 0,668-14 0,-3 41 0,187 83-1365,-1423-86-5461</inkml:trace>
</inkml:ink>
</file>

<file path=ppt/ink/ink1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3.198"/>
    </inkml:context>
    <inkml:brush xml:id="br0">
      <inkml:brushProperty name="width" value="0.05" units="cm"/>
      <inkml:brushProperty name="height" value="0.05" units="cm"/>
      <inkml:brushProperty name="color" value="#E71224"/>
    </inkml:brush>
  </inkml:definitions>
  <inkml:trace contextRef="#ctx0" brushRef="#br0">0 0 24575,'11'8'0,"-1"-1"0,1-1 0,0 0 0,1-1 0,-1 0 0,1 0 0,0-1 0,20 3 0,-6 1 0,24 6 0,-19-6 0,0 0 0,-1 3 0,0 0 0,-1 2 0,49 29 0,-76-41 0,1 1 0,-1 0 0,0 0 0,1 0 0,-1 0 0,0 0 0,-1 0 0,1 0 0,0 1 0,-1-1 0,1 0 0,-1 1 0,1 0 0,-1-1 0,0 1 0,0 0 0,-1 0 0,1-1 0,0 1 0,-1 3 0,0-2 0,0 0 0,-1 0 0,0 0 0,0 0 0,0 0 0,0 0 0,-1 0 0,1-1 0,-1 1 0,0 0 0,0-1 0,-5 6 0,-6 6 0,-1 0 0,0-1 0,-1-1 0,-26 19 0,-47 27-682,-95 48-1,137-82-6143</inkml:trace>
</inkml:ink>
</file>

<file path=ppt/ink/ink1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4.773"/>
    </inkml:context>
    <inkml:brush xml:id="br0">
      <inkml:brushProperty name="width" value="0.05" units="cm"/>
      <inkml:brushProperty name="height" value="0.05" units="cm"/>
      <inkml:brushProperty name="color" value="#E71224"/>
    </inkml:brush>
  </inkml:definitions>
  <inkml:trace contextRef="#ctx0" brushRef="#br0">8 11 24575,'-3'0'0,"-1"-3"0,3-1 0,5 0 0,10 4 0,14 5 0,13 7 0,15 7 0,14 9 0,12 8 0,10 6 0,6 3 0,0 1 0,-1-4 0,-4-3 0,-18-9-8191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28"/>
    </inkml:context>
    <inkml:brush xml:id="br0">
      <inkml:brushProperty name="width" value="0.05" units="cm"/>
      <inkml:brushProperty name="height" value="0.05" units="cm"/>
      <inkml:brushProperty name="ignorePressure" value="1"/>
    </inkml:brush>
  </inkml:definitions>
  <inkml:trace contextRef="#ctx0" brushRef="#br0">286 60,'-8'0,"0"1,0 0,0 1,0 0,0 0,0 0,0 1,-14 8,-2 3,-28 21,44-28,1-1,0 1,0 0,0 0,1 1,6-8</inkml:trace>
  <inkml:trace contextRef="#ctx0" brushRef="#br0" timeOffset="1">13 322,'-1'1,"-3"26,-1 28</inkml:trace>
  <inkml:trace contextRef="#ctx0" brushRef="#br0" timeOffset="2">4 552,'3'20,"1"5,12 43,-9-44,-5-15,0-4</inkml:trace>
  <inkml:trace contextRef="#ctx0" brushRef="#br0" timeOffset="3">107 804,'12'11,"0"-1,23 14,47 32</inkml:trace>
  <inkml:trace contextRef="#ctx0" brushRef="#br0" timeOffset="4">393 958,'23'4,"24"5,-38-8</inkml:trace>
  <inkml:trace contextRef="#ctx0" brushRef="#br0" timeOffset="5">619 986,'42'2,"-18"-1,17 2,48-4</inkml:trace>
  <inkml:trace contextRef="#ctx0" brushRef="#br0" timeOffset="6">977 918,'22'-19,"-11"9,-1 0,0-1,10-13,-16 18,0-1,0 1,0-1,-1 0,0-1,-1 1,-1 4</inkml:trace>
  <inkml:trace contextRef="#ctx0" brushRef="#br0" timeOffset="7">1097 647,'4'-34,"1"-21,-3 19</inkml:trace>
  <inkml:trace contextRef="#ctx0" brushRef="#br0" timeOffset="8">1113 376,'0'-21,"-1"10,0 0,0 0,-1 1,-4-12,3 13,-1 0,0 0,-1 1,0-1,2 4</inkml:trace>
  <inkml:trace contextRef="#ctx0" brushRef="#br0" timeOffset="9">960 144,'-35'-20,"3"2,17 10</inkml:trace>
  <inkml:trace contextRef="#ctx0" brushRef="#br0" timeOffset="10">696 15,'-32'-7,"-2"3,-1 1,-59 2,65 2,20-1</inkml:trace>
</inkml:ink>
</file>

<file path=ppt/ink/ink1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5.177"/>
    </inkml:context>
    <inkml:brush xml:id="br0">
      <inkml:brushProperty name="width" value="0.05" units="cm"/>
      <inkml:brushProperty name="height" value="0.05" units="cm"/>
      <inkml:brushProperty name="color" value="#E71224"/>
    </inkml:brush>
  </inkml:definitions>
  <inkml:trace contextRef="#ctx0" brushRef="#br0">441 1 24575,'0'0'0,"0"1"0,0-1 0,0 1 0,0 0 0,0-1 0,0 1 0,0-1 0,0 1 0,0-1 0,0 1 0,0 0 0,0-1 0,-1 1 0,1-1 0,0 1 0,0-1 0,-1 1 0,1-1 0,0 1 0,0-1 0,-1 1 0,1-1 0,-1 1 0,1-1 0,0 1 0,-1-1 0,1 0 0,-1 1 0,1-1 0,-1 0 0,1 1 0,-2-1 0,-18 20 0,-38 26 0,-2-2 0,-2-3 0,-2-3 0,-81 35 0,144-73 0,0 1 0,-1-1 0,1 1 0,0-1 0,0 1 0,0-1 0,0 1 0,0 0 0,-1 0 0,2-1 0,-1 1 0,0 0 0,0 0 0,0 0 0,0 0 0,0 0 0,1 0 0,-1 0 0,0 0 0,1 1 0,-1-1 0,1 0 0,0 0 0,-1 0 0,1 1 0,-1 1 0,2 1 0,0-1 0,0 0 0,0 0 0,0 0 0,0 1 0,1-1 0,-1 0 0,4 4 0,7 15 0,7 26 0,-3 1 0,-1 0 0,-3 0 0,7 58 0,6 204 0,-24-272-682,-4 48-1,-3-40-6143</inkml:trace>
</inkml:ink>
</file>

<file path=ppt/ink/ink1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0.085"/>
    </inkml:context>
    <inkml:brush xml:id="br0">
      <inkml:brushProperty name="width" value="0.05" units="cm"/>
      <inkml:brushProperty name="height" value="0.05" units="cm"/>
      <inkml:brushProperty name="color" value="#E71224"/>
    </inkml:brush>
  </inkml:definitions>
  <inkml:trace contextRef="#ctx0" brushRef="#br0">3454 1 24575,'-384'403'0,"73"-88"0,-112 109 0,246-247 0,-242 315 0,-238 428 0,261-354 0,202-297 0,176-241 0,1 0 0,1 1 0,1 1 0,2 0 0,-13 45 0,24-68 0,0 1 0,-1 0 0,0 0 0,0-1 0,-9 15 0,12-21 0,-1 0 0,1-1 0,-1 1 0,1 0 0,-1-1 0,1 1 0,-1-1 0,0 1 0,1-1 0,-1 1 0,0-1 0,1 1 0,-1-1 0,0 0 0,0 1 0,1-1 0,-1 0 0,0 0 0,0 0 0,0 1 0,1-1 0,-1 0 0,-1 0 0,0-1 0,1 1 0,0-1 0,-1 0 0,1 0 0,-1 0 0,1 1 0,0-1 0,0 0 0,-1-1 0,1 1 0,0 0 0,0 0 0,0 0 0,0-1 0,1 1 0,-3-3 0,-82-117 0,76 111 0,0-1 0,-1 1 0,0 1 0,0 0 0,-1 0 0,0 1 0,-17-9 0,-9-2 0,-43-16 0,68 30 0,11 5 0,1 0 0,-1 0 0,1 0 0,-1 0 0,1 0 0,-1 0 0,1 0 0,0 0 0,-1 0 0,1-1 0,-1 1 0,1 0 0,0 0 0,-1 0 0,1-1 0,-1 1 0,1 0 0,0-1 0,-1 1 0,1 0 0,0 0 0,0-1 0,-1 1 0,1-1 0,0 1 0,0 0 0,-1-1 0,1 1 0,0-1 0,0 1 0,0 0 0,0-1 0,0 1 0,0-1 0,0 1 0,0-1 0,0 1 0,0-1 0,17-8 0,41-2 0,-52 11 0,40-6 0,1 3 0,-1 2 0,1 2 0,-1 2 0,1 1 0,-1 3 0,58 17 0,-96-22 0,0 2 0,0-1 0,-1 1 0,1 0 0,-1 0 0,0 1 0,0 0 0,-1 0 0,11 10 0,-16-14 0,1 1 0,-1 0 0,1-1 0,-1 1 0,1 0 0,-1 0 0,0 0 0,0 0 0,0 0 0,0 0 0,0 0 0,0 0 0,-1 0 0,1 0 0,-1 0 0,1 1 0,-1-1 0,0 0 0,0 0 0,0 1 0,0-1 0,0 0 0,-1 0 0,1 1 0,-1-1 0,1 0 0,-1 0 0,0 0 0,0 0 0,0 0 0,0 0 0,0 0 0,0 0 0,0 0 0,-1 0 0,1-1 0,-1 1 0,1-1 0,-4 3 0,-9 6 19,0 0-1,-1-1 0,0 0 0,-1-2 1,0 0-1,-28 9 0,26-11-267,1 2 0,0 0 1,0 0-1,1 2 0,-23 15 0,25-12-6577</inkml:trace>
</inkml:ink>
</file>

<file path=ppt/ink/ink1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3.063"/>
    </inkml:context>
    <inkml:brush xml:id="br0">
      <inkml:brushProperty name="width" value="0.05" units="cm"/>
      <inkml:brushProperty name="height" value="0.05" units="cm"/>
      <inkml:brushProperty name="color" value="#E71224"/>
    </inkml:brush>
  </inkml:definitions>
  <inkml:trace contextRef="#ctx0" brushRef="#br0">143 1250 24575,'-24'0'0,"-1"-1"0,1-2 0,-46-10 0,71 11 0,0 1 0,0-1 0,0 1 0,1-1 0,-1 1 0,0-1 0,1 1 0,-1 0 0,1-1 0,-1 1 0,1 0 0,-1 0 0,4-1 0,268-144 0,242-111 0,20 40 0,175-80 0,-260 54 0,-419 225 0,37-12-1365,-55 26-5461</inkml:trace>
</inkml:ink>
</file>

<file path=ppt/ink/ink1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3.606"/>
    </inkml:context>
    <inkml:brush xml:id="br0">
      <inkml:brushProperty name="width" value="0.05" units="cm"/>
      <inkml:brushProperty name="height" value="0.05" units="cm"/>
      <inkml:brushProperty name="color" value="#E71224"/>
    </inkml:brush>
  </inkml:definitions>
  <inkml:trace contextRef="#ctx0" brushRef="#br0">0 55 24575,'5'-4'0,"0"0"0,0 1 0,1 0 0,-1 0 0,1 0 0,-1 1 0,1 0 0,0 0 0,0 0 0,6-1 0,66-7 0,-56 7 0,3 0 0,-4 0 0,1 1 0,-1 0 0,0 1 0,1 2 0,-1 0 0,24 4 0,-44-4 0,1-1 0,-1 1 0,1-1 0,-1 1 0,0 0 0,1-1 0,-1 1 0,0 0 0,0 0 0,1 0 0,-1 0 0,0 0 0,0 0 0,0 0 0,0 1 0,0-1 0,0 0 0,-1 0 0,1 1 0,0-1 0,-1 1 0,1-1 0,-1 0 0,1 1 0,-1-1 0,0 1 0,1-1 0,-1 1 0,0 0 0,0-1 0,0 1 0,0-1 0,0 1 0,-1-1 0,1 1 0,0-1 0,-1 1 0,1-1 0,-2 3 0,-2 8 0,-1 0 0,-1 0 0,-12 20 0,10-18 0,-18 35-100,9-14-216,-2-1 0,-2-1-1,-26 34 1,32-50-6510</inkml:trace>
</inkml:ink>
</file>

<file path=ppt/ink/ink1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4.188"/>
    </inkml:context>
    <inkml:brush xml:id="br0">
      <inkml:brushProperty name="width" value="0.05" units="cm"/>
      <inkml:brushProperty name="height" value="0.05" units="cm"/>
      <inkml:brushProperty name="color" value="#E71224"/>
    </inkml:brush>
  </inkml:definitions>
  <inkml:trace contextRef="#ctx0" brushRef="#br0">234 0 24575,'3'3'0,"0"4"0,1 3 0,-4 6 0,-2 6 0,-3 5 0,-4 6 0,-3 6 0,-5 8 0,-3 5 0,-3 4 0,-1 1 0,-2-2 0,1-4 0,1-3 0,3-8 0,1-8 0,4-9-8191</inkml:trace>
</inkml:ink>
</file>

<file path=ppt/ink/ink1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4.595"/>
    </inkml:context>
    <inkml:brush xml:id="br0">
      <inkml:brushProperty name="width" value="0.05" units="cm"/>
      <inkml:brushProperty name="height" value="0.05" units="cm"/>
      <inkml:brushProperty name="color" value="#E71224"/>
    </inkml:brush>
  </inkml:definitions>
  <inkml:trace contextRef="#ctx0" brushRef="#br0">1 18 24575,'2'-2'0,"1"0"0,-1 0 0,1 0 0,0 1 0,-1-1 0,1 1 0,0 0 0,0 0 0,0 0 0,0 0 0,0 0 0,0 1 0,0-1 0,1 1 0,-1 0 0,0 0 0,0 0 0,0 0 0,0 1 0,6 1 0,0 0 0,-1 0 0,0 1 0,1 0 0,-1 0 0,0 1 0,9 6 0,3 5 0,-1 0 0,0 2 0,-1 0 0,-1 1 0,-1 0 0,0 2 0,-2 0 0,19 32 0,8 26 0,33 85 0,-42-88 0,-11-16-1365,-18-38-5461</inkml:trace>
</inkml:ink>
</file>

<file path=ppt/ink/ink1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4.954"/>
    </inkml:context>
    <inkml:brush xml:id="br0">
      <inkml:brushProperty name="width" value="0.05" units="cm"/>
      <inkml:brushProperty name="height" value="0.05" units="cm"/>
      <inkml:brushProperty name="color" value="#E71224"/>
    </inkml:brush>
  </inkml:definitions>
  <inkml:trace contextRef="#ctx0" brushRef="#br0">33 72 24575,'-2'0'0,"-5"0"0,-3 0 0,-1-3 0,8-3 0,7-2 0,9 2 0,8-2 0,8 1 0,8 1 0,4-1 0,0 1 0,-1-2 0,-7 1-8191</inkml:trace>
</inkml:ink>
</file>

<file path=ppt/ink/ink1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6.889"/>
    </inkml:context>
    <inkml:brush xml:id="br0">
      <inkml:brushProperty name="width" value="0.05" units="cm"/>
      <inkml:brushProperty name="height" value="0.05" units="cm"/>
      <inkml:brushProperty name="color" value="#E71224"/>
    </inkml:brush>
  </inkml:definitions>
  <inkml:trace contextRef="#ctx0" brushRef="#br0">5 1 24575,'0'0'0,"1"0"0,0 1 0,0-1 0,-1 0 0,1 1 0,0-1 0,-1 1 0,1-1 0,0 1 0,-1-1 0,1 1 0,-1-1 0,1 1 0,-1 0 0,1-1 0,-1 1 0,1 0 0,-1-1 0,0 1 0,1 0 0,-1 0 0,0-1 0,0 1 0,0 0 0,1 0 0,-1 0 0,0-1 0,0 2 0,3 30 0,-3-24 0,44 391 0,15 202 0,-52-508 0,29 379 0,-26-403 0,-6-44 0,0 1 0,-1 40 0,-3-65 0,1-1 0,-1 1 0,0-1 0,0 1 0,0-1 0,0 1 0,0-1 0,-1 1 0,1-1 0,0 1 0,0-1 0,0 1 0,0-1 0,0 1 0,-1-1 0,1 1 0,0-1 0,-1 1 0,1-1 0,0 0 0,-1 1 0,1-1 0,0 1 0,-1-1 0,1 0 0,0 1 0,-1-1 0,1 0 0,-1 0 0,1 1 0,-1-1 0,1 0 0,-2 0 0,-17-6 0,-21-27 0,37 30 0,-69-49 0,35 27 0,36 25 0,1 0 0,0 0 0,-1-1 0,1 1 0,-1 0 0,1 0 0,0-1 0,-1 1 0,1 0 0,0 0 0,-1-1 0,1 1 0,0-1 0,-1 1 0,1 0 0,0-1 0,0 1 0,-1-1 0,1 1 0,0 0 0,0-1 0,0 1 0,0-1 0,0 1 0,0-1 0,0 1 0,0-1 0,0 1 0,0-1 0,0 1 0,0-1 0,0 1 0,0 0 0,0-1 0,0 1 0,0-1 0,0 1 0,1-1 0,19-11 0,28-1 0,15 3 0,118-5 0,-179 14 0,1 1 0,0 1 0,0-1 0,0 0 0,0 1 0,0-1 0,0 1 0,0 0 0,0 0 0,4 2 0,-6-2 0,-1-1 0,1 1 0,0-1 0,-1 1 0,1-1 0,0 1 0,-1 0 0,1 0 0,-1-1 0,1 1 0,-1 0 0,1 0 0,-1-1 0,0 1 0,1 0 0,-1 0 0,0 0 0,1 0 0,-1 0 0,0-1 0,0 1 0,0 0 0,0 1 0,-1 2 0,0 1 0,0-1 0,-1 0 0,0 0 0,1-1 0,-1 1 0,-1 0 0,1-1 0,0 1 0,-1-1 0,0 0 0,-5 6 0,-43 43-1365,39-37-5461</inkml:trace>
</inkml:ink>
</file>

<file path=ppt/ink/ink1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9.507"/>
    </inkml:context>
    <inkml:brush xml:id="br0">
      <inkml:brushProperty name="width" value="0.05" units="cm"/>
      <inkml:brushProperty name="height" value="0.05" units="cm"/>
      <inkml:brushProperty name="color" value="#E71224"/>
    </inkml:brush>
  </inkml:definitions>
  <inkml:trace contextRef="#ctx0" brushRef="#br0">0 1 24575,'18'15'0,"1"-1"0,-1 0 0,2-1 0,33 16 0,14 9 0,175 134 0,-145-100 0,187 108 0,-26-50 0,392 214 0,-450-235 0,316 123 0,209 112 0,-580-263 0,163 121 0,-43 14 0,-150-118 0,215 141 0,-203-152 0,-52-32 0,-53-40 0,-4-3 0,0 0 0,0 1 0,-1 1 0,-1 1 0,16 19 0,-31-33 0,0-1 0,-1 1 0,1 0 0,0 0 0,-1 0 0,1 0 0,-1-1 0,0 1 0,1 0 0,-1 0 0,0 0 0,1 0 0,-1 0 0,0 0 0,0 0 0,0 0 0,0 0 0,0 0 0,0 0 0,0 0 0,0 0 0,0 0 0,-1 0 0,1 0 0,0 0 0,0 0 0,-1 0 0,1 0 0,-1 0 0,1 0 0,-1 0 0,1-1 0,-1 1 0,0 0 0,1 0 0,-1-1 0,0 1 0,0 0 0,0-1 0,1 1 0,-1-1 0,0 1 0,0-1 0,0 1 0,0-1 0,0 0 0,0 1 0,0-1 0,0 0 0,-2 1 0,-9 2 0,0 0 0,0-1 0,-17 2 0,16-2 0,-12 0 0,-1-2 0,0 0 0,-44-7 0,-21 0 0,26 6 0,1 1 0,1-3 0,-63-10 0,126 13 0,0 0 0,0 0 0,-1 0 0,1 0 0,0 0 0,0 0 0,-1 0 0,1 0 0,0 0 0,0 0 0,-1 0 0,1 0 0,0 0 0,0 0 0,-1 0 0,1-1 0,0 1 0,0 0 0,-1 0 0,1 0 0,0 0 0,0 0 0,0-1 0,0 1 0,-1 0 0,1 0 0,0 0 0,0-1 0,0 1 0,0 0 0,0 0 0,0-1 0,-1 1 0,1 0 0,0 0 0,0 0 0,0-1 0,0 1 0,0 0 0,0 0 0,0-1 0,0 1 0,0 0 0,0 0 0,0-1 0,0 1 0,0 0 0,0 0 0,1-1 0,12-12 0,20-8 0,53-17 0,2 4 0,1 3 0,147-29 0,-221 56 0,1 0 0,2 0 0,-1 0 0,0 2 0,1 0 0,17 1 0,-34 1 0,-1 0 0,1 1 0,0-1 0,-1 0 0,1 0 0,-1 0 0,1 0 0,0 0 0,-1 1 0,1-1 0,-1 0 0,1 1 0,0-1 0,-1 0 0,1 1 0,-1-1 0,1 1 0,-1-1 0,0 1 0,1-1 0,-1 1 0,1-1 0,-1 1 0,0-1 0,1 1 0,-1-1 0,0 1 0,0 0 0,1-1 0,-1 1 0,0 1 0,-6 23 0,-23 19 0,-13-7-1365,20-20-5461</inkml:trace>
</inkml:ink>
</file>

<file path=ppt/ink/ink1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7.182"/>
    </inkml:context>
    <inkml:brush xml:id="br0">
      <inkml:brushProperty name="width" value="0.05" units="cm"/>
      <inkml:brushProperty name="height" value="0.05" units="cm"/>
      <inkml:brushProperty name="color" value="#E71224"/>
    </inkml:brush>
  </inkml:definitions>
  <inkml:trace contextRef="#ctx0" brushRef="#br0">116 0 24575,'3'3'0,"-2"1"0,-1 3 0,-1 2 0,-3 6 0,-3 9 0,-4 9 0,-2 7 0,-2 8 0,1 5 0,0 2 0,3-1 0,4 0 0,-1-4 0,1-4 0,2-8 0,2-10-8191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39"/>
    </inkml:context>
    <inkml:brush xml:id="br0">
      <inkml:brushProperty name="width" value="0.05" units="cm"/>
      <inkml:brushProperty name="height" value="0.05" units="cm"/>
      <inkml:brushProperty name="ignorePressure" value="1"/>
    </inkml:brush>
  </inkml:definitions>
  <inkml:trace contextRef="#ctx0" brushRef="#br0">84 0,'-1'1,"1"-1,0 0,-1 0,1 0,-1 1,1-1,0 0,-1 0,1 1,0-1,-1 0,1 1,0-1,-1 0,1 1,0-1,0 0,-1 1,1-1,0 1,0-1,0 0,0 1,0-1,-1 1,-2 16,2-12,-6 44</inkml:trace>
  <inkml:trace contextRef="#ctx0" brushRef="#br0" timeOffset="1">44 227,'-5'30</inkml:trace>
  <inkml:trace contextRef="#ctx0" brushRef="#br0" timeOffset="2">18 428,'-9'86,"8"-48</inkml:trace>
  <inkml:trace contextRef="#ctx0" brushRef="#br0" timeOffset="3">3 711,'-3'72,"4"42,-1-96</inkml:trace>
</inkml:ink>
</file>

<file path=ppt/ink/ink1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7.699"/>
    </inkml:context>
    <inkml:brush xml:id="br0">
      <inkml:brushProperty name="width" value="0.05" units="cm"/>
      <inkml:brushProperty name="height" value="0.05" units="cm"/>
      <inkml:brushProperty name="color" value="#E71224"/>
    </inkml:brush>
  </inkml:definitions>
  <inkml:trace contextRef="#ctx0" brushRef="#br0">298 96 24575,'0'-3'0,"0"0"0,0 0 0,1 0 0,-1 0 0,1 1 0,0-1 0,0 0 0,0 0 0,0 1 0,0-1 0,1 0 0,-1 1 0,1-1 0,-1 1 0,1 0 0,0-1 0,4-2 0,-1 1 0,0 0 0,0 0 0,1 1 0,-1 0 0,1 0 0,-1 1 0,1 0 0,6-2 0,7-1 0,1 1 0,-1 1 0,0 1 0,30 1 0,-18 1 0,1 3 0,40 7 0,-62-9 0,0 1 0,0 1 0,0 0 0,-1 0 0,0 1 0,1 0 0,-1 1 0,-1 0 0,1 0 0,-1 1 0,10 8 0,-16-12 0,0 0 0,0 1 0,0-1 0,0 1 0,-1-1 0,1 1 0,-1 0 0,0 0 0,1-1 0,-1 1 0,0 0 0,-1 0 0,1 0 0,-1 0 0,1 0 0,-1 0 0,0 0 0,0 0 0,0 0 0,0 1 0,-1-1 0,1 0 0,-1 0 0,0 0 0,0-1 0,0 1 0,0 0 0,0 0 0,-1 0 0,1-1 0,-1 1 0,0-1 0,1 1 0,-4 2 0,-5 7 0,-1-1 0,0-1 0,0 0 0,-1 0 0,-20 11 0,-15 6 0,-1-2 0,-2-3 0,-97 31 0,144-53 0,0 1 0,0 0 0,1 0 0,-1 0 0,1 0 0,-1 0 0,1 1 0,-1-1 0,1 1 0,0-1 0,-1 1 0,1 0 0,-3 4 0,5-6 0,-1 1 0,1-1 0,0 1 0,0-1 0,0 0 0,0 1 0,0-1 0,0 1 0,0-1 0,0 1 0,0-1 0,0 1 0,0-1 0,0 1 0,1-1 0,-1 1 0,0-1 0,0 1 0,0-1 0,1 0 0,-1 1 0,0-1 0,1 1 0,-1-1 0,0 0 0,1 1 0,-1-1 0,24 14 0,79 23 0,31 12 0,-121-43 0,1 1 0,-1 1 0,0 0 0,0 1 0,-1 0 0,-1 1 0,13 12 0,-22-19 0,1 0 0,0 0 0,-1 0 0,1 0 0,-1 0 0,0 1 0,0-1 0,0 1 0,-1-1 0,1 1 0,-1 0 0,0 0 0,0 0 0,0 0 0,-1-1 0,1 1 0,-1 0 0,0 0 0,0 0 0,0 0 0,-2 7 0,1-7 0,-1 1 0,0-1 0,-1 1 0,1-1 0,-1 0 0,0 0 0,0 0 0,0 0 0,0-1 0,-1 1 0,1-1 0,-1 0 0,0 0 0,0 0 0,0 0 0,-1-1 0,-5 3 0,-11 4 0,-1 0 0,0-2 0,0-1 0,0 0 0,-1-2 0,-29 3 0,-144-1 0,161-6 0,-154-3-1365,112 1-5461</inkml:trace>
</inkml:ink>
</file>

<file path=ppt/ink/ink1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0.875"/>
    </inkml:context>
    <inkml:brush xml:id="br0">
      <inkml:brushProperty name="width" value="0.05" units="cm"/>
      <inkml:brushProperty name="height" value="0.05" units="cm"/>
      <inkml:brushProperty name="color" value="#E71224"/>
    </inkml:brush>
  </inkml:definitions>
  <inkml:trace contextRef="#ctx0" brushRef="#br0">4 1 24575,'-2'0'0,"1"0"0,4 2 0,7 5 0,10 6 0,11 7 0,14 8 0,10 8 0,11 9 0,8 9 0,6 6 0,0 5 0,-2-1 0,-2 0 0,-4-2 0,-5-6 0,-11-3 0,-15-12-8191</inkml:trace>
</inkml:ink>
</file>

<file path=ppt/ink/ink1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1.250"/>
    </inkml:context>
    <inkml:brush xml:id="br0">
      <inkml:brushProperty name="width" value="0.05" units="cm"/>
      <inkml:brushProperty name="height" value="0.05" units="cm"/>
      <inkml:brushProperty name="color" value="#E71224"/>
    </inkml:brush>
  </inkml:definitions>
  <inkml:trace contextRef="#ctx0" brushRef="#br0">457 26 24575,'0'-3'0,"0"-4"0,-3 0 0,-3 1 0,-5 3 0,-5 7 0,-6 10 0,-7 8 0,-8 13 0,-9 10 0,-2 8 0,-1 5 0,2 1 0,2 3 0,8-2 0,3-4 0,7-13-8191</inkml:trace>
</inkml:ink>
</file>

<file path=ppt/ink/ink1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2.684"/>
    </inkml:context>
    <inkml:brush xml:id="br0">
      <inkml:brushProperty name="width" value="0.05" units="cm"/>
      <inkml:brushProperty name="height" value="0.05" units="cm"/>
      <inkml:brushProperty name="color" value="#E71224"/>
    </inkml:brush>
  </inkml:definitions>
  <inkml:trace contextRef="#ctx0" brushRef="#br0">1 124 24575,'0'0'0,"0"1"0,0 0 0,1-1 0,-1 1 0,0-1 0,0 1 0,1-1 0,-1 1 0,0-1 0,1 1 0,-1-1 0,1 1 0,-1-1 0,1 0 0,-1 1 0,1-1 0,-1 1 0,1-1 0,-1 0 0,1 0 0,-1 1 0,1-1 0,-1 0 0,1 0 0,0 0 0,-1 0 0,1 1 0,-1-1 0,1 0 0,0 0 0,-1 0 0,1 0 0,0-1 0,27 0 0,-22 0 0,1638-66 0,-1150 55 0,122-7 0,668-14 0,-3 41 0,187 83-1365,-1423-86-5461</inkml:trace>
</inkml:ink>
</file>

<file path=ppt/ink/ink1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3.198"/>
    </inkml:context>
    <inkml:brush xml:id="br0">
      <inkml:brushProperty name="width" value="0.05" units="cm"/>
      <inkml:brushProperty name="height" value="0.05" units="cm"/>
      <inkml:brushProperty name="color" value="#E71224"/>
    </inkml:brush>
  </inkml:definitions>
  <inkml:trace contextRef="#ctx0" brushRef="#br0">0 0 24575,'11'8'0,"-1"-1"0,1-1 0,0 0 0,1-1 0,-1 0 0,1 0 0,0-1 0,20 3 0,-6 1 0,24 6 0,-19-6 0,0 0 0,-1 3 0,0 0 0,-1 2 0,49 29 0,-76-41 0,1 1 0,-1 0 0,0 0 0,1 0 0,-1 0 0,0 0 0,-1 0 0,1 0 0,0 1 0,-1-1 0,1 0 0,-1 1 0,1 0 0,-1-1 0,0 1 0,0 0 0,-1 0 0,1-1 0,0 1 0,-1 3 0,0-2 0,0 0 0,-1 0 0,0 0 0,0 0 0,0 0 0,0 0 0,-1 0 0,1-1 0,-1 1 0,0 0 0,0-1 0,-5 6 0,-6 6 0,-1 0 0,0-1 0,-1-1 0,-26 19 0,-47 27-682,-95 48-1,137-82-6143</inkml:trace>
</inkml:ink>
</file>

<file path=ppt/ink/ink1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4.773"/>
    </inkml:context>
    <inkml:brush xml:id="br0">
      <inkml:brushProperty name="width" value="0.05" units="cm"/>
      <inkml:brushProperty name="height" value="0.05" units="cm"/>
      <inkml:brushProperty name="color" value="#E71224"/>
    </inkml:brush>
  </inkml:definitions>
  <inkml:trace contextRef="#ctx0" brushRef="#br0">8 11 24575,'-3'0'0,"-1"-3"0,3-1 0,5 0 0,10 4 0,14 5 0,13 7 0,15 7 0,14 9 0,12 8 0,10 6 0,6 3 0,0 1 0,-1-4 0,-4-3 0,-18-9-8191</inkml:trace>
</inkml:ink>
</file>

<file path=ppt/ink/ink1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5.177"/>
    </inkml:context>
    <inkml:brush xml:id="br0">
      <inkml:brushProperty name="width" value="0.05" units="cm"/>
      <inkml:brushProperty name="height" value="0.05" units="cm"/>
      <inkml:brushProperty name="color" value="#E71224"/>
    </inkml:brush>
  </inkml:definitions>
  <inkml:trace contextRef="#ctx0" brushRef="#br0">441 1 24575,'0'0'0,"0"1"0,0-1 0,0 1 0,0 0 0,0-1 0,0 1 0,0-1 0,0 1 0,0-1 0,0 1 0,0 0 0,0-1 0,-1 1 0,1-1 0,0 1 0,0-1 0,-1 1 0,1-1 0,0 1 0,0-1 0,-1 1 0,1-1 0,-1 1 0,1-1 0,0 1 0,-1-1 0,1 0 0,-1 1 0,1-1 0,-1 0 0,1 1 0,-2-1 0,-18 20 0,-38 26 0,-2-2 0,-2-3 0,-2-3 0,-81 35 0,144-73 0,0 1 0,-1-1 0,1 1 0,0-1 0,0 1 0,0-1 0,0 1 0,0 0 0,-1 0 0,2-1 0,-1 1 0,0 0 0,0 0 0,0 0 0,0 0 0,0 0 0,1 0 0,-1 0 0,0 0 0,1 1 0,-1-1 0,1 0 0,0 0 0,-1 0 0,1 1 0,-1 1 0,2 1 0,0-1 0,0 0 0,0 0 0,0 0 0,0 1 0,1-1 0,-1 0 0,4 4 0,7 15 0,7 26 0,-3 1 0,-1 0 0,-3 0 0,7 58 0,6 204 0,-24-272-682,-4 48-1,-3-40-6143</inkml:trace>
</inkml:ink>
</file>

<file path=ppt/ink/ink1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0.085"/>
    </inkml:context>
    <inkml:brush xml:id="br0">
      <inkml:brushProperty name="width" value="0.05" units="cm"/>
      <inkml:brushProperty name="height" value="0.05" units="cm"/>
      <inkml:brushProperty name="color" value="#E71224"/>
    </inkml:brush>
  </inkml:definitions>
  <inkml:trace contextRef="#ctx0" brushRef="#br0">3454 1 24575,'-384'403'0,"73"-88"0,-112 109 0,246-247 0,-242 315 0,-238 428 0,261-354 0,202-297 0,176-241 0,1 0 0,1 1 0,1 1 0,2 0 0,-13 45 0,24-68 0,0 1 0,-1 0 0,0 0 0,0-1 0,-9 15 0,12-21 0,-1 0 0,1-1 0,-1 1 0,1 0 0,-1-1 0,1 1 0,-1-1 0,0 1 0,1-1 0,-1 1 0,0-1 0,1 1 0,-1-1 0,0 0 0,0 1 0,1-1 0,-1 0 0,0 0 0,0 0 0,0 1 0,1-1 0,-1 0 0,-1 0 0,0-1 0,1 1 0,0-1 0,-1 0 0,1 0 0,-1 0 0,1 1 0,0-1 0,0 0 0,-1-1 0,1 1 0,0 0 0,0 0 0,0 0 0,0-1 0,1 1 0,-3-3 0,-82-117 0,76 111 0,0-1 0,-1 1 0,0 1 0,0 0 0,-1 0 0,0 1 0,-17-9 0,-9-2 0,-43-16 0,68 30 0,11 5 0,1 0 0,-1 0 0,1 0 0,-1 0 0,1 0 0,-1 0 0,1 0 0,0 0 0,-1 0 0,1-1 0,-1 1 0,1 0 0,0 0 0,-1 0 0,1-1 0,-1 1 0,1 0 0,0-1 0,-1 1 0,1 0 0,0 0 0,0-1 0,-1 1 0,1-1 0,0 1 0,0 0 0,-1-1 0,1 1 0,0-1 0,0 1 0,0 0 0,0-1 0,0 1 0,0-1 0,0 1 0,0-1 0,0 1 0,0-1 0,17-8 0,41-2 0,-52 11 0,40-6 0,1 3 0,-1 2 0,1 2 0,-1 2 0,1 1 0,-1 3 0,58 17 0,-96-22 0,0 2 0,0-1 0,-1 1 0,1 0 0,-1 0 0,0 1 0,0 0 0,-1 0 0,11 10 0,-16-14 0,1 1 0,-1 0 0,1-1 0,-1 1 0,1 0 0,-1 0 0,0 0 0,0 0 0,0 0 0,0 0 0,0 0 0,0 0 0,-1 0 0,1 0 0,-1 0 0,1 1 0,-1-1 0,0 0 0,0 0 0,0 1 0,0-1 0,0 0 0,-1 0 0,1 1 0,-1-1 0,1 0 0,-1 0 0,0 0 0,0 0 0,0 0 0,0 0 0,0 0 0,0 0 0,0 0 0,-1 0 0,1-1 0,-1 1 0,1-1 0,-4 3 0,-9 6 19,0 0-1,-1-1 0,0 0 0,-1-2 1,0 0-1,-28 9 0,26-11-267,1 2 0,0 0 1,0 0-1,1 2 0,-23 15 0,25-12-6577</inkml:trace>
</inkml:ink>
</file>

<file path=ppt/ink/ink1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3.063"/>
    </inkml:context>
    <inkml:brush xml:id="br0">
      <inkml:brushProperty name="width" value="0.05" units="cm"/>
      <inkml:brushProperty name="height" value="0.05" units="cm"/>
      <inkml:brushProperty name="color" value="#E71224"/>
    </inkml:brush>
  </inkml:definitions>
  <inkml:trace contextRef="#ctx0" brushRef="#br0">143 1250 24575,'-24'0'0,"-1"-1"0,1-2 0,-46-10 0,71 11 0,0 1 0,0-1 0,0 1 0,1-1 0,-1 1 0,0-1 0,1 1 0,-1 0 0,1-1 0,-1 1 0,1 0 0,-1 0 0,4-1 0,268-144 0,242-111 0,20 40 0,175-80 0,-260 54 0,-419 225 0,37-12-1365,-55 26-5461</inkml:trace>
</inkml:ink>
</file>

<file path=ppt/ink/ink1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3.606"/>
    </inkml:context>
    <inkml:brush xml:id="br0">
      <inkml:brushProperty name="width" value="0.05" units="cm"/>
      <inkml:brushProperty name="height" value="0.05" units="cm"/>
      <inkml:brushProperty name="color" value="#E71224"/>
    </inkml:brush>
  </inkml:definitions>
  <inkml:trace contextRef="#ctx0" brushRef="#br0">0 55 24575,'5'-4'0,"0"0"0,0 1 0,1 0 0,-1 0 0,1 0 0,-1 1 0,1 0 0,0 0 0,0 0 0,6-1 0,66-7 0,-56 7 0,3 0 0,-4 0 0,1 1 0,-1 0 0,0 1 0,1 2 0,-1 0 0,24 4 0,-44-4 0,1-1 0,-1 1 0,1-1 0,-1 1 0,0 0 0,1-1 0,-1 1 0,0 0 0,0 0 0,1 0 0,-1 0 0,0 0 0,0 0 0,0 0 0,0 1 0,0-1 0,0 0 0,-1 0 0,1 1 0,0-1 0,-1 1 0,1-1 0,-1 0 0,1 1 0,-1-1 0,0 1 0,1-1 0,-1 1 0,0 0 0,0-1 0,0 1 0,0-1 0,0 1 0,-1-1 0,1 1 0,0-1 0,-1 1 0,1-1 0,-2 3 0,-2 8 0,-1 0 0,-1 0 0,-12 20 0,10-18 0,-18 35-100,9-14-216,-2-1 0,-2-1-1,-26 34 1,32-50-6510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43"/>
    </inkml:context>
    <inkml:brush xml:id="br0">
      <inkml:brushProperty name="width" value="0.05" units="cm"/>
      <inkml:brushProperty name="height" value="0.05" units="cm"/>
      <inkml:brushProperty name="ignorePressure" value="1"/>
    </inkml:brush>
  </inkml:definitions>
  <inkml:trace contextRef="#ctx0" brushRef="#br0">582 19,'-2'-4,"-2"-2,-6 1,-18 1,-20 11,25 0</inkml:trace>
  <inkml:trace contextRef="#ctx0" brushRef="#br0" timeOffset="1">319 68,'-27'11,"1"1</inkml:trace>
  <inkml:trace contextRef="#ctx0" brushRef="#br0" timeOffset="2">120 161,'-35'16,"-10"10,18-4,14-6</inkml:trace>
</inkml:ink>
</file>

<file path=ppt/ink/ink1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4.188"/>
    </inkml:context>
    <inkml:brush xml:id="br0">
      <inkml:brushProperty name="width" value="0.05" units="cm"/>
      <inkml:brushProperty name="height" value="0.05" units="cm"/>
      <inkml:brushProperty name="color" value="#E71224"/>
    </inkml:brush>
  </inkml:definitions>
  <inkml:trace contextRef="#ctx0" brushRef="#br0">234 0 24575,'3'3'0,"0"4"0,1 3 0,-4 6 0,-2 6 0,-3 5 0,-4 6 0,-3 6 0,-5 8 0,-3 5 0,-3 4 0,-1 1 0,-2-2 0,1-4 0,1-3 0,3-8 0,1-8 0,4-9-8191</inkml:trace>
</inkml:ink>
</file>

<file path=ppt/ink/ink1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4.595"/>
    </inkml:context>
    <inkml:brush xml:id="br0">
      <inkml:brushProperty name="width" value="0.05" units="cm"/>
      <inkml:brushProperty name="height" value="0.05" units="cm"/>
      <inkml:brushProperty name="color" value="#E71224"/>
    </inkml:brush>
  </inkml:definitions>
  <inkml:trace contextRef="#ctx0" brushRef="#br0">1 18 24575,'2'-2'0,"1"0"0,-1 0 0,1 0 0,0 1 0,-1-1 0,1 1 0,0 0 0,0 0 0,0 0 0,0 0 0,0 0 0,0 1 0,0-1 0,1 1 0,-1 0 0,0 0 0,0 0 0,0 0 0,0 1 0,6 1 0,0 0 0,-1 0 0,0 1 0,1 0 0,-1 0 0,0 1 0,9 6 0,3 5 0,-1 0 0,0 2 0,-1 0 0,-1 1 0,-1 0 0,0 2 0,-2 0 0,19 32 0,8 26 0,33 85 0,-42-88 0,-11-16-1365,-18-38-5461</inkml:trace>
</inkml:ink>
</file>

<file path=ppt/ink/ink1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4.954"/>
    </inkml:context>
    <inkml:brush xml:id="br0">
      <inkml:brushProperty name="width" value="0.05" units="cm"/>
      <inkml:brushProperty name="height" value="0.05" units="cm"/>
      <inkml:brushProperty name="color" value="#E71224"/>
    </inkml:brush>
  </inkml:definitions>
  <inkml:trace contextRef="#ctx0" brushRef="#br0">33 72 24575,'-2'0'0,"-5"0"0,-3 0 0,-1-3 0,8-3 0,7-2 0,9 2 0,8-2 0,8 1 0,8 1 0,4-1 0,0 1 0,-1-2 0,-7 1-8191</inkml:trace>
</inkml:ink>
</file>

<file path=ppt/ink/ink1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6.889"/>
    </inkml:context>
    <inkml:brush xml:id="br0">
      <inkml:brushProperty name="width" value="0.05" units="cm"/>
      <inkml:brushProperty name="height" value="0.05" units="cm"/>
      <inkml:brushProperty name="color" value="#E71224"/>
    </inkml:brush>
  </inkml:definitions>
  <inkml:trace contextRef="#ctx0" brushRef="#br0">5 1 24575,'0'0'0,"1"0"0,0 1 0,0-1 0,-1 0 0,1 1 0,0-1 0,-1 1 0,1-1 0,0 1 0,-1-1 0,1 1 0,-1-1 0,1 1 0,-1 0 0,1-1 0,-1 1 0,1 0 0,-1-1 0,0 1 0,1 0 0,-1 0 0,0-1 0,0 1 0,0 0 0,1 0 0,-1 0 0,0-1 0,0 2 0,3 30 0,-3-24 0,44 391 0,15 202 0,-52-508 0,29 379 0,-26-403 0,-6-44 0,0 1 0,-1 40 0,-3-65 0,1-1 0,-1 1 0,0-1 0,0 1 0,0-1 0,0 1 0,0-1 0,-1 1 0,1-1 0,0 1 0,0-1 0,0 1 0,0-1 0,0 1 0,-1-1 0,1 1 0,0-1 0,-1 1 0,1-1 0,0 0 0,-1 1 0,1-1 0,0 1 0,-1-1 0,1 0 0,0 1 0,-1-1 0,1 0 0,-1 0 0,1 1 0,-1-1 0,1 0 0,-2 0 0,-17-6 0,-21-27 0,37 30 0,-69-49 0,35 27 0,36 25 0,1 0 0,0 0 0,-1-1 0,1 1 0,-1 0 0,1 0 0,0-1 0,-1 1 0,1 0 0,0 0 0,-1-1 0,1 1 0,0-1 0,-1 1 0,1 0 0,0-1 0,0 1 0,-1-1 0,1 1 0,0 0 0,0-1 0,0 1 0,0-1 0,0 1 0,0-1 0,0 1 0,0-1 0,0 1 0,0-1 0,0 1 0,0-1 0,0 1 0,0 0 0,0-1 0,0 1 0,0-1 0,0 1 0,1-1 0,19-11 0,28-1 0,15 3 0,118-5 0,-179 14 0,1 1 0,0 1 0,0-1 0,0 0 0,0 1 0,0-1 0,0 1 0,0 0 0,0 0 0,4 2 0,-6-2 0,-1-1 0,1 1 0,0-1 0,-1 1 0,1-1 0,0 1 0,-1 0 0,1 0 0,-1-1 0,1 1 0,-1 0 0,1 0 0,-1-1 0,0 1 0,1 0 0,-1 0 0,0 0 0,1 0 0,-1 0 0,0-1 0,0 1 0,0 0 0,0 1 0,-1 2 0,0 1 0,0-1 0,-1 0 0,0 0 0,1-1 0,-1 1 0,-1 0 0,1-1 0,0 1 0,-1-1 0,0 0 0,-5 6 0,-43 43-1365,39-37-5461</inkml:trace>
</inkml:ink>
</file>

<file path=ppt/ink/ink1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9.507"/>
    </inkml:context>
    <inkml:brush xml:id="br0">
      <inkml:brushProperty name="width" value="0.05" units="cm"/>
      <inkml:brushProperty name="height" value="0.05" units="cm"/>
      <inkml:brushProperty name="color" value="#E71224"/>
    </inkml:brush>
  </inkml:definitions>
  <inkml:trace contextRef="#ctx0" brushRef="#br0">0 1 24575,'18'15'0,"1"-1"0,-1 0 0,2-1 0,33 16 0,14 9 0,175 134 0,-145-100 0,187 108 0,-26-50 0,392 214 0,-450-235 0,316 123 0,209 112 0,-580-263 0,163 121 0,-43 14 0,-150-118 0,215 141 0,-203-152 0,-52-32 0,-53-40 0,-4-3 0,0 0 0,0 1 0,-1 1 0,-1 1 0,16 19 0,-31-33 0,0-1 0,-1 1 0,1 0 0,0 0 0,-1 0 0,1 0 0,-1-1 0,0 1 0,1 0 0,-1 0 0,0 0 0,1 0 0,-1 0 0,0 0 0,0 0 0,0 0 0,0 0 0,0 0 0,0 0 0,0 0 0,0 0 0,0 0 0,-1 0 0,1 0 0,0 0 0,0 0 0,-1 0 0,1 0 0,-1 0 0,1 0 0,-1 0 0,1-1 0,-1 1 0,0 0 0,1 0 0,-1-1 0,0 1 0,0 0 0,0-1 0,1 1 0,-1-1 0,0 1 0,0-1 0,0 1 0,0-1 0,0 0 0,0 1 0,0-1 0,0 0 0,-2 1 0,-9 2 0,0 0 0,0-1 0,-17 2 0,16-2 0,-12 0 0,-1-2 0,0 0 0,-44-7 0,-21 0 0,26 6 0,1 1 0,1-3 0,-63-10 0,126 13 0,0 0 0,0 0 0,-1 0 0,1 0 0,0 0 0,0 0 0,-1 0 0,1 0 0,0 0 0,0 0 0,-1 0 0,1 0 0,0 0 0,0 0 0,-1 0 0,1-1 0,0 1 0,0 0 0,-1 0 0,1 0 0,0 0 0,0 0 0,0-1 0,0 1 0,-1 0 0,1 0 0,0 0 0,0-1 0,0 1 0,0 0 0,0 0 0,0-1 0,-1 1 0,1 0 0,0 0 0,0 0 0,0-1 0,0 1 0,0 0 0,0 0 0,0-1 0,0 1 0,0 0 0,0 0 0,0-1 0,0 1 0,0 0 0,0 0 0,1-1 0,12-12 0,20-8 0,53-17 0,2 4 0,1 3 0,147-29 0,-221 56 0,1 0 0,2 0 0,-1 0 0,0 2 0,1 0 0,17 1 0,-34 1 0,-1 0 0,1 1 0,0-1 0,-1 0 0,1 0 0,-1 0 0,1 0 0,0 0 0,-1 1 0,1-1 0,-1 0 0,1 1 0,0-1 0,-1 0 0,1 1 0,-1-1 0,1 1 0,-1-1 0,0 1 0,1-1 0,-1 1 0,1-1 0,-1 1 0,0-1 0,1 1 0,-1-1 0,0 1 0,0 0 0,1-1 0,-1 1 0,0 1 0,-6 23 0,-23 19 0,-13-7-1365,20-20-5461</inkml:trace>
</inkml:ink>
</file>

<file path=ppt/ink/ink1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3.791"/>
    </inkml:context>
    <inkml:brush xml:id="br0">
      <inkml:brushProperty name="width" value="0.05" units="cm"/>
      <inkml:brushProperty name="height" value="0.05" units="cm"/>
      <inkml:brushProperty name="color" value="#E71224"/>
    </inkml:brush>
  </inkml:definitions>
  <inkml:trace contextRef="#ctx0" brushRef="#br0">1 1 24575,'5'1'0,"0"0"0,0 1 0,0 0 0,-1 0 0,1 0 0,0 1 0,-1 0 0,0-1 0,1 2 0,4 4 0,10 5 0,282 156 0,60 38 0,-280-149-1365,-52-36-5461</inkml:trace>
</inkml:ink>
</file>

<file path=ppt/ink/ink1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4.181"/>
    </inkml:context>
    <inkml:brush xml:id="br0">
      <inkml:brushProperty name="width" value="0.05" units="cm"/>
      <inkml:brushProperty name="height" value="0.05" units="cm"/>
      <inkml:brushProperty name="color" value="#E71224"/>
    </inkml:brush>
  </inkml:definitions>
  <inkml:trace contextRef="#ctx0" brushRef="#br0">518 1 24575,'-3'2'0,"-3"5"0,-5 6 0,-5 10 0,-5 9 0,-9 10 0,-7 13 0,-6 11 0,-4 6 0,-2 4 0,-2-1 0,2-3 0,4-8 0,4-6 0,3-10 0,8-13-8191</inkml:trace>
</inkml:ink>
</file>

<file path=ppt/ink/ink1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7.348"/>
    </inkml:context>
    <inkml:brush xml:id="br0">
      <inkml:brushProperty name="width" value="0.05" units="cm"/>
      <inkml:brushProperty name="height" value="0.05" units="cm"/>
      <inkml:brushProperty name="color" value="#E71224"/>
    </inkml:brush>
  </inkml:definitions>
  <inkml:trace contextRef="#ctx0" brushRef="#br0">0 0 24575,'16'16'0,"-13"-14"0,0 0 0,-1 0 0,1 1 0,-1-1 0,0 1 0,0 0 0,0-1 0,0 1 0,0 0 0,0 0 0,-1 0 0,0 0 0,1 1 0,-1-1 0,0 0 0,0 6 0,1 13 0,-1 0 0,-1 0 0,-1 0 0,-6 31 0,0 24 0,26 1051 0,12-616 0,17 401 0,-38-711 0,-2-70 0,-12 183 0,4-307-114,-1 1 1,0-1-1,0 0 0,-1 0 0,0 0 1,0 0-1,0 0 0,-1-1 0,-1 1 1,1-1-1,-9 12 0,1-7-6712</inkml:trace>
</inkml:ink>
</file>

<file path=ppt/ink/ink1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7.752"/>
    </inkml:context>
    <inkml:brush xml:id="br0">
      <inkml:brushProperty name="width" value="0.05" units="cm"/>
      <inkml:brushProperty name="height" value="0.05" units="cm"/>
      <inkml:brushProperty name="color" value="#E71224"/>
    </inkml:brush>
  </inkml:definitions>
  <inkml:trace contextRef="#ctx0" brushRef="#br0">0 4 24575,'0'-3'0,"3"2"0,4 1 0,6 4 0,6 3 0,7 7 0,6 4 0,4 1 0,5 0 0,0 4 0,0-1 0,-5-3 0,-6-2 0,-5-5 0,-6-3-8191</inkml:trace>
</inkml:ink>
</file>

<file path=ppt/ink/ink1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8.079"/>
    </inkml:context>
    <inkml:brush xml:id="br0">
      <inkml:brushProperty name="width" value="0.05" units="cm"/>
      <inkml:brushProperty name="height" value="0.05" units="cm"/>
      <inkml:brushProperty name="color" value="#E71224"/>
    </inkml:brush>
  </inkml:definitions>
  <inkml:trace contextRef="#ctx0" brushRef="#br0">6 83 24575,'0'0'0,"0"0"0,0 0 0,0 0 0,0 0 0,-1 0 0,1 1 0,0-1 0,0 0 0,0 0 0,0 0 0,0 0 0,0 0 0,-1 0 0,1 0 0,0 0 0,0 0 0,0 0 0,0 0 0,0 0 0,-1 0 0,1 0 0,0 0 0,0 0 0,0 0 0,0 0 0,0-1 0,-1 1 0,1 0 0,0 0 0,0 0 0,0 0 0,0 0 0,0 0 0,0 0 0,0 0 0,-1 0 0,1-1 0,0 1 0,0 0 0,0 0 0,0 0 0,0 0 0,0 0 0,0 0 0,0-1 0,0 1 0,0 0 0,0 0 0,0 0 0,0 0 0,0 0 0,0-1 0,0 1 0,0 0 0,0 0 0,0 0 0,0 0 0,0 0 0,0-1 0,0 1 0,0 0 0,0 0 0,11-9 0,17-6 0,12 2 0,1 1 0,0 3 0,1 1 0,0 2 0,0 2 0,69 2 0,-107 2 0,0 0 0,-1 0 0,1 1 0,0 0 0,-1-1 0,1 1 0,-1 0 0,1 1 0,-1-1 0,1 1 0,-1 0 0,0-1 0,5 5 0,-7-5 0,0 1 0,0-1 0,0 1 0,0 0 0,0 0 0,0 0 0,-1-1 0,1 1 0,-1 0 0,1 0 0,-1 0 0,0 0 0,1 0 0,-1 0 0,0 0 0,0 0 0,-1 0 0,1 0 0,0 0 0,-1 0 0,1 0 0,-1 0 0,1 0 0,-1 0 0,-2 3 0,-11 27-48,-2-1-1,-28 41 0,21-35-1170,7-12-5607</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46"/>
    </inkml:context>
    <inkml:brush xml:id="br0">
      <inkml:brushProperty name="width" value="0.05" units="cm"/>
      <inkml:brushProperty name="height" value="0.05" units="cm"/>
      <inkml:brushProperty name="ignorePressure" value="1"/>
    </inkml:brush>
  </inkml:definitions>
  <inkml:trace contextRef="#ctx0" brushRef="#br0">0 2,'1'0,"-1"0,1-1,0 1,-1 0,1 0,0 0,-1-1,1 1,0 0,0 0,-1 0,1 0,0 0,-1 0,1 0,0 1,-1-1,1 0,0 0,-1 0,1 1,0-1,-1 0,1 1,-1-1,1 0,1 2,11 9</inkml:trace>
  <inkml:trace contextRef="#ctx0" brushRef="#br0" timeOffset="1">167 146,'11'11,"26"21</inkml:trace>
  <inkml:trace contextRef="#ctx0" brushRef="#br0" timeOffset="2">344 300,'158'135,"-123"-105,-23-21</inkml:trace>
</inkml:ink>
</file>

<file path=ppt/ink/ink1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9.036"/>
    </inkml:context>
    <inkml:brush xml:id="br0">
      <inkml:brushProperty name="width" value="0.05" units="cm"/>
      <inkml:brushProperty name="height" value="0.05" units="cm"/>
      <inkml:brushProperty name="color" value="#E71224"/>
    </inkml:brush>
  </inkml:definitions>
  <inkml:trace contextRef="#ctx0" brushRef="#br0">322 0 24575,'0'3'0,"0"4"0,-3 3 0,-1 6 0,-2 8 0,-4 7 0,-5 9 0,-6 8 0,-2 9 0,-6 5 0,-3 3 0,-3 3 0,3-2 0,3-4 0,1-7 0,6-9 0,3-11 0,5-10-8191</inkml:trace>
</inkml:ink>
</file>

<file path=ppt/ink/ink1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9.362"/>
    </inkml:context>
    <inkml:brush xml:id="br0">
      <inkml:brushProperty name="width" value="0.05" units="cm"/>
      <inkml:brushProperty name="height" value="0.05" units="cm"/>
      <inkml:brushProperty name="color" value="#E71224"/>
    </inkml:brush>
  </inkml:definitions>
  <inkml:trace contextRef="#ctx0" brushRef="#br0">1 1 24575,'2'0'0,"5"3"0,3 0 0,3 7 0,2 6 0,2 6 0,3 6 0,1 6 0,3 6 0,0 7 0,-1 5 0,-2 1 0,-1 4 0,-5 0 0,-4-1 0,-4-4 0,-7-5 0,-2-11-8191</inkml:trace>
</inkml:ink>
</file>

<file path=ppt/ink/ink1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9.723"/>
    </inkml:context>
    <inkml:brush xml:id="br0">
      <inkml:brushProperty name="width" value="0.05" units="cm"/>
      <inkml:brushProperty name="height" value="0.05" units="cm"/>
      <inkml:brushProperty name="color" value="#E71224"/>
    </inkml:brush>
  </inkml:definitions>
  <inkml:trace contextRef="#ctx0" brushRef="#br0">0 92 24575,'3'-3'0,"7"0"0,6-4 0,11-2 0,5-6 0,6-3 0,2-2 0,-5 3-8191</inkml:trace>
</inkml:ink>
</file>

<file path=ppt/ink/ink1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1.803"/>
    </inkml:context>
    <inkml:brush xml:id="br0">
      <inkml:brushProperty name="width" value="0.05" units="cm"/>
      <inkml:brushProperty name="height" value="0.05" units="cm"/>
      <inkml:brushProperty name="color" value="#E71224"/>
    </inkml:brush>
  </inkml:definitions>
  <inkml:trace contextRef="#ctx0" brushRef="#br0">1 0 24575,'4'2'0,"0"1"0,0-1 0,0 0 0,0-1 0,1 1 0,-1-1 0,9 2 0,9 3 0,487 153 0,-269-89 0,1288 499 0,-937-283 0,-83-26 0,-68-37 0,-384-194-1365,-7-4-5461</inkml:trace>
</inkml:ink>
</file>

<file path=ppt/ink/ink1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2.602"/>
    </inkml:context>
    <inkml:brush xml:id="br0">
      <inkml:brushProperty name="width" value="0.05" units="cm"/>
      <inkml:brushProperty name="height" value="0.05" units="cm"/>
      <inkml:brushProperty name="color" value="#E71224"/>
    </inkml:brush>
  </inkml:definitions>
  <inkml:trace contextRef="#ctx0" brushRef="#br0">1 0 24575,'3'0'0,"6"0"0,8 3 0,6 1 0,9 2 0,6 1 0,3 1 0,3 0 0,2-1 0,3 0 0,-3-1 0,-2 2 0,-3 0 0,-7-3 0,-8-1-8191</inkml:trace>
</inkml:ink>
</file>

<file path=ppt/ink/ink1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3.086"/>
    </inkml:context>
    <inkml:brush xml:id="br0">
      <inkml:brushProperty name="width" value="0.05" units="cm"/>
      <inkml:brushProperty name="height" value="0.05" units="cm"/>
      <inkml:brushProperty name="color" value="#E71224"/>
    </inkml:brush>
  </inkml:definitions>
  <inkml:trace contextRef="#ctx0" brushRef="#br0">0 197 24575,'1'-3'0,"1"1"0,0 0 0,-1-1 0,1 1 0,0 0 0,0 0 0,0 0 0,1 0 0,-1 0 0,0 0 0,1 1 0,-1-1 0,1 1 0,5-2 0,-2-1 0,60-30 0,1 3 0,2 3 0,123-32 0,-186 58 0,0 0 0,0 1 0,1-1 0,-1 1 0,0 1 0,1-1 0,-1 1 0,0 0 0,11 2 0,-15-1 0,1 0 0,-1 0 0,0 0 0,0 0 0,0 0 0,1 0 0,-1 1 0,-1-1 0,1 1 0,0-1 0,0 1 0,0 0 0,-1 0 0,1 0 0,-1 0 0,1 0 0,-1 0 0,0 0 0,0 0 0,0 0 0,0 1 0,0-1 0,-1 0 0,1 1 0,-1-1 0,1 1 0,-1 2 0,1 14-227,0 0-1,-2 0 1,0 0-1,-1 0 1,-10 36-1,6-29-6598</inkml:trace>
</inkml:ink>
</file>

<file path=ppt/ink/ink1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3.599"/>
    </inkml:context>
    <inkml:brush xml:id="br0">
      <inkml:brushProperty name="width" value="0.05" units="cm"/>
      <inkml:brushProperty name="height" value="0.05" units="cm"/>
      <inkml:brushProperty name="color" value="#E71224"/>
    </inkml:brush>
  </inkml:definitions>
  <inkml:trace contextRef="#ctx0" brushRef="#br0">1 0 24575,'7'7'0,"0"0"0,-1 1 0,1-1 0,-1 1 0,-1 0 0,1 1 0,-2 0 0,1-1 0,-1 1 0,0 1 0,-1-1 0,0 1 0,3 17 0,1 14 0,-2 1 0,-2 0 0,-1 0 0,-2 0 0,-9 62 0,2-78-1365,0-8-5461</inkml:trace>
</inkml:ink>
</file>

<file path=ppt/ink/ink1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4.083"/>
    </inkml:context>
    <inkml:brush xml:id="br0">
      <inkml:brushProperty name="width" value="0.05" units="cm"/>
      <inkml:brushProperty name="height" value="0.05" units="cm"/>
      <inkml:brushProperty name="color" value="#E71224"/>
    </inkml:brush>
  </inkml:definitions>
  <inkml:trace contextRef="#ctx0" brushRef="#br0">0 113 24575,'16'-12'0,"0"-1"0,0 2 0,2 0 0,-1 1 0,1 1 0,0 1 0,1 0 0,0 1 0,0 2 0,1-1 0,0 2 0,-1 1 0,2 0 0,33 1 0,-50 2 0,-1 0 0,0 0 0,1 1 0,-1-1 0,0 1 0,1 0 0,-1-1 0,0 2 0,0-1 0,0 0 0,0 1 0,0-1 0,0 1 0,0 0 0,0 0 0,-1 0 0,4 3 0,-5-3 0,0 0 0,0 0 0,0 0 0,0 1 0,0-1 0,0 0 0,0 1 0,-1-1 0,1 0 0,-1 1 0,0-1 0,0 1 0,0-1 0,0 0 0,0 1 0,0-1 0,-1 1 0,1-1 0,-1 0 0,0 1 0,1-1 0,-1 0 0,0 0 0,-3 4 0,-5 10 0,-2 0 0,0-1 0,0 0 0,-2-1 0,0-1 0,0 0 0,-1-1 0,-29 20 0,-22 21 0,64-53 0,1 1 0,-1-1 0,0 1 0,0-1 0,0 1 0,1 0 0,-1-1 0,0 1 0,1 0 0,-1-1 0,0 1 0,1 0 0,-1 0 0,1 0 0,0 0 0,-1 0 0,1 0 0,0 0 0,-1 0 0,1-1 0,0 1 0,0 0 0,0 0 0,0 0 0,0 0 0,0 0 0,0 0 0,0 0 0,0 0 0,0 0 0,0 0 0,1 0 0,-1 0 0,0 0 0,1 0 0,-1 0 0,1 0 0,-1 0 0,1-1 0,-1 1 0,1 0 0,0 0 0,-1-1 0,1 1 0,0 0 0,0-1 0,0 1 0,-1-1 0,1 1 0,0-1 0,2 2 0,7 2 0,0 1 0,0-1 0,0-1 0,12 3 0,-1-1 0,1 3 0,-1 0 0,1 2 0,-2 0 0,1 2 0,23 16 0,-38-23 0,-1-1 0,0 1 0,0 0 0,0 0 0,-1 0 0,0 1 0,0 0 0,0-1 0,5 12 0,-8-12 0,1-1 0,-1 0 0,0 0 0,0 1 0,-1-1 0,1 0 0,-1 1 0,0-1 0,0 1 0,-1-1 0,1 0 0,-1 1 0,0-1 0,0 0 0,0 0 0,-4 8 0,0-4 7,0 0 0,0 0 0,-1-1 0,0 0 0,0 0 1,0 0-1,-1-1 0,0 0 0,-1 0 0,1-1 0,-1 0 0,0 0 0,0-1 0,-1 0 0,0 0 0,-15 4 0,-11 2-502,0-2 0,-67 9 0,58-13-6331</inkml:trace>
</inkml:ink>
</file>

<file path=ppt/ink/ink1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6.443"/>
    </inkml:context>
    <inkml:brush xml:id="br0">
      <inkml:brushProperty name="width" value="0.05" units="cm"/>
      <inkml:brushProperty name="height" value="0.05" units="cm"/>
      <inkml:brushProperty name="color" value="#E71224"/>
    </inkml:brush>
  </inkml:definitions>
  <inkml:trace contextRef="#ctx0" brushRef="#br0">37 2327 24575,'-33'24'0,"30"-23"0,4-2 0,21-13 0,746-501 0,-596 391 0,1244-868 0,-893 616 134,-98 69-1633,-393 284-5327</inkml:trace>
</inkml:ink>
</file>

<file path=ppt/ink/ink1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7.652"/>
    </inkml:context>
    <inkml:brush xml:id="br0">
      <inkml:brushProperty name="width" value="0.05" units="cm"/>
      <inkml:brushProperty name="height" value="0.05" units="cm"/>
      <inkml:brushProperty name="color" value="#E71224"/>
    </inkml:brush>
  </inkml:definitions>
  <inkml:trace contextRef="#ctx0" brushRef="#br0">39 374 24575,'6'-3'0,"0"0"0,0 1 0,0-2 0,0 1 0,-1-1 0,1 0 0,-1 0 0,0 0 0,0-1 0,-1 0 0,1 0 0,4-7 0,4-9 0,-1 1 0,-1-2 0,11-30 0,13-26 0,-19 41 0,-13 29 0,0 0 0,0 0 0,1 0 0,0 1 0,0-1 0,1 1 0,0 0 0,0 0 0,8-7 0,-12 14 0,0-1 0,0 1 0,0-1 0,0 1 0,1 0 0,-1-1 0,0 1 0,0 0 0,0 0 0,0 0 0,1 0 0,-1 0 0,0 0 0,0 0 0,0 0 0,1 1 0,-1-1 0,0 0 0,0 1 0,0-1 0,0 1 0,0-1 0,0 1 0,0-1 0,0 1 0,0 0 0,0 0 0,0-1 0,0 1 0,0 0 0,0 0 0,-1 0 0,1 0 0,0 0 0,-1 0 0,1 0 0,-1 0 0,1 0 0,0 2 0,19 45 0,-13-19 0,0 1 0,-2 1 0,-1-1 0,-2 0 0,-2 43 0,0-70 0,0 0 0,0 0 0,0 0 0,-1-1 0,0 1 0,1 0 0,-1 0 0,0-1 0,0 1 0,0-1 0,-1 1 0,1-1 0,-1 1 0,1-1 0,-1 0 0,0 0 0,0 1 0,0-1 0,0-1 0,0 1 0,-1 0 0,1 0 0,0-1 0,-1 1 0,1-1 0,-1 0 0,1 0 0,-1 0 0,0 0 0,0 0 0,1-1 0,-5 1 0,-8 0 0,1-1 0,-1-1 0,0 0 0,1-1 0,-20-5 0,-22-3 0,-50 9-1365,79 2-5461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49"/>
    </inkml:context>
    <inkml:brush xml:id="br0">
      <inkml:brushProperty name="width" value="0.05" units="cm"/>
      <inkml:brushProperty name="height" value="0.05" units="cm"/>
      <inkml:brushProperty name="ignorePressure" value="1"/>
    </inkml:brush>
  </inkml:definitions>
  <inkml:trace contextRef="#ctx0" brushRef="#br0">539 0,'-1'4,"0"-1,0 0,-1 0,1 0,-1 0,0 0,1 0,-1-1,-4 5,4-5,-57 72,24-34</inkml:trace>
  <inkml:trace contextRef="#ctx0" brushRef="#br0" timeOffset="1">314 262,'-44'44</inkml:trace>
  <inkml:trace contextRef="#ctx0" brushRef="#br0" timeOffset="2">153 404,'-127'103,"101"-85</inkml:trace>
</inkml:ink>
</file>

<file path=ppt/ink/ink1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2.266"/>
    </inkml:context>
    <inkml:brush xml:id="br0">
      <inkml:brushProperty name="width" value="0.05" units="cm"/>
      <inkml:brushProperty name="height" value="0.05" units="cm"/>
      <inkml:brushProperty name="color" value="#E71224"/>
    </inkml:brush>
  </inkml:definitions>
  <inkml:trace contextRef="#ctx0" brushRef="#br0">350 74 24575,'1'0'0,"-1"0"0,1 0 0,0-1 0,0 1 0,-1 0 0,1 0 0,-1-1 0,1 1 0,0-1 0,-1 1 0,1 0 0,-1-1 0,1 1 0,0-1 0,-1 1 0,1-1 0,-1 1 0,0-1 0,1 0 0,-1 1 0,0-1 0,1 0 0,-1 1 0,0-1 0,1 0 0,-1 1 0,0-1 0,0 0 0,0 1 0,0-1 0,0 0 0,0 0 0,0 1 0,0-1 0,0 0 0,0 1 0,0-1 0,0 0 0,-1 0 0,1 1 0,0-1 0,0 0 0,-1 1 0,0-2 0,-13-29 0,11 29 0,-1 0 0,1 0 0,0 0 0,-1 1 0,1-1 0,-1 1 0,0 0 0,1 0 0,-1 0 0,0 0 0,0 1 0,1 0 0,-1 0 0,0 0 0,0 0 0,0 0 0,1 1 0,-1-1 0,0 1 0,-6 2 0,-2 1 0,0 0 0,0 1 0,0 0 0,-20 13 0,17-8 0,1 1 0,1 0 0,-1 0 0,2 2 0,0-1 0,0 2 0,1 0 0,1 0 0,0 1 0,1 0 0,1 0 0,0 1 0,1 0 0,1 1 0,-7 27 0,10-31 0,0 0 0,2-1 0,0 1 0,0 0 0,1 0 0,0 0 0,2 0 0,-1 0 0,1-1 0,1 1 0,0-1 0,1 1 0,1-1 0,0 0 0,0-1 0,1 1 0,0-1 0,1 0 0,1 0 0,-1-1 0,19 18 0,-10-14-80,2 0 0,0-1-1,0-1 1,1-1 0,0 0-1,1-2 1,1 0 0,-1-1-1,1-1 1,0-1 0,1-1 0,0-1-1,-1-1 1,1-1 0,0 0-1,29-3 1,-21-1-6746</inkml:trace>
</inkml:ink>
</file>

<file path=ppt/ink/ink1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3.707"/>
    </inkml:context>
    <inkml:brush xml:id="br0">
      <inkml:brushProperty name="width" value="0.05" units="cm"/>
      <inkml:brushProperty name="height" value="0.05" units="cm"/>
      <inkml:brushProperty name="color" value="#E71224"/>
    </inkml:brush>
  </inkml:definitions>
  <inkml:trace contextRef="#ctx0" brushRef="#br0">0 0 24575,'3'1'0,"-1"-1"0,1 1 0,-1 0 0,0 0 0,1 0 0,-1 0 0,1 0 0,-1 0 0,0 0 0,0 1 0,0-1 0,0 1 0,0 0 0,0 0 0,0-1 0,-1 1 0,1 0 0,-1 1 0,1-1 0,-1 0 0,0 0 0,0 0 0,1 1 0,-2-1 0,2 4 0,4 10 0,-1 0 0,4 28 0,-7-33 0,82 703 0,-59-421 0,13 266 0,46 351 0,-37-619 0,57 299 0,45-13 0,-142-556 0,77 247 0,-78-230-1365,-7-29-5461</inkml:trace>
</inkml:ink>
</file>

<file path=ppt/ink/ink1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4.039"/>
    </inkml:context>
    <inkml:brush xml:id="br0">
      <inkml:brushProperty name="width" value="0.05" units="cm"/>
      <inkml:brushProperty name="height" value="0.05" units="cm"/>
      <inkml:brushProperty name="color" value="#E71224"/>
    </inkml:brush>
  </inkml:definitions>
  <inkml:trace contextRef="#ctx0" brushRef="#br0">1 0 24575,'3'3'0,"3"1"0,7 2 0,4 4 0,7 2 0,6 2 0,3 2 0,5-2 0,1 2 0,-3-1 0,-2-1 0,-4 1 0,-6-1 0,-3-1 0,-4-4-8191</inkml:trace>
</inkml:ink>
</file>

<file path=ppt/ink/ink1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4.368"/>
    </inkml:context>
    <inkml:brush xml:id="br0">
      <inkml:brushProperty name="width" value="0.05" units="cm"/>
      <inkml:brushProperty name="height" value="0.05" units="cm"/>
      <inkml:brushProperty name="color" value="#E71224"/>
    </inkml:brush>
  </inkml:definitions>
  <inkml:trace contextRef="#ctx0" brushRef="#br0">0 84 24575,'1'-2'0,"0"1"0,-1-1 0,1 1 0,0-1 0,0 0 0,0 1 0,0 0 0,0-1 0,0 1 0,0 0 0,0-1 0,0 1 0,1 0 0,-1 0 0,0 0 0,1 0 0,-1 0 0,1 0 0,2 0 0,33-15 0,0 4 0,51-11 0,-77 21 0,0 0 0,0 1 0,1 0 0,-1 1 0,0 0 0,1 0 0,-1 1 0,0 1 0,14 3 0,-23-4 0,-1-1 0,1 1 0,-1 0 0,1-1 0,-1 1 0,1 0 0,-1 0 0,0 0 0,1 0 0,-1 0 0,0 0 0,0 0 0,0 0 0,0 1 0,0-1 0,0 0 0,0 1 0,0-1 0,-1 1 0,1-1 0,-1 1 0,1-1 0,-1 1 0,1-1 0,-1 1 0,0 0 0,0-1 0,1 1 0,-1-1 0,0 1 0,-1 0 0,1-1 0,0 1 0,0-1 0,-1 1 0,1 0 0,-1-1 0,1 1 0,-1-1 0,0 1 0,0-1 0,1 0 0,-3 2 0,-3 9 0,-1-1 0,0-1 0,-1 1 0,-9 9 0,15-18 0,-18 21-455,-1-2 0,-36 29 0,40-37-6371</inkml:trace>
</inkml:ink>
</file>

<file path=ppt/ink/ink1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4.777"/>
    </inkml:context>
    <inkml:brush xml:id="br0">
      <inkml:brushProperty name="width" value="0.05" units="cm"/>
      <inkml:brushProperty name="height" value="0.05" units="cm"/>
      <inkml:brushProperty name="color" value="#E71224"/>
    </inkml:brush>
  </inkml:definitions>
  <inkml:trace contextRef="#ctx0" brushRef="#br0">1 1 24575,'3'2'0,"3"2"0,7 3 0,10 2 0,9 3 0,8 3 0,8 0 0,8 5 0,5 1 0,2 0 0,0-1 0,-4 2 0,-4 0 0,-11-3-8191</inkml:trace>
</inkml:ink>
</file>

<file path=ppt/ink/ink1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5.233"/>
    </inkml:context>
    <inkml:brush xml:id="br0">
      <inkml:brushProperty name="width" value="0.05" units="cm"/>
      <inkml:brushProperty name="height" value="0.05" units="cm"/>
      <inkml:brushProperty name="color" value="#E71224"/>
    </inkml:brush>
  </inkml:definitions>
  <inkml:trace contextRef="#ctx0" brushRef="#br0">332 1 24575,'1'0'0,"0"0"0,-1 0 0,1 0 0,-1 0 0,1 0 0,0 0 0,-1 0 0,1 0 0,0 0 0,-1 0 0,1 0 0,0 0 0,-1 1 0,1-1 0,0 0 0,-1 0 0,1 1 0,-1-1 0,1 0 0,0 1 0,-1-1 0,1 1 0,-1-1 0,1 0 0,-1 1 0,0-1 0,1 1 0,-1-1 0,1 1 0,-1 0 0,0-1 0,0 1 0,1-1 0,-1 1 0,0 1 0,0 0 0,0 0 0,0 0 0,-1 0 0,1 0 0,-1 0 0,0 0 0,1-1 0,-1 1 0,0 0 0,0 0 0,-2 2 0,-37 44 0,-3-11 0,0-2 0,-3-1 0,-51 27 0,41-25 0,55-36 0,0 1 0,0-1 0,0 1 0,0-1 0,0 1 0,0-1 0,1 1 0,-1-1 0,0 1 0,0 0 0,1-1 0,-1 1 0,0 0 0,1 0 0,-1 0 0,1-1 0,-1 1 0,1 0 0,-1 0 0,1 0 0,0 0 0,0 0 0,-1 0 0,1 0 0,0 0 0,0 0 0,0 0 0,0 0 0,0 0 0,0 0 0,0 0 0,0 0 0,0 0 0,1 0 0,-1 0 0,0 0 0,1 0 0,-1 0 0,1 0 0,3 4 0,0 0 0,0-1 0,0 0 0,0 0 0,10 7 0,14 13 0,-14-4 14,-2 0 0,0 0 0,-2 1 0,0 1 0,-1-1 0,-1 2 0,6 28 0,24 165-1248,-36-203 991,1 12-6583</inkml:trace>
</inkml:ink>
</file>

<file path=ppt/ink/ink1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12:03:28.260"/>
    </inkml:context>
    <inkml:brush xml:id="br0">
      <inkml:brushProperty name="width" value="0.05" units="cm"/>
      <inkml:brushProperty name="height" value="0.05" units="cm"/>
      <inkml:brushProperty name="color" value="#E71224"/>
    </inkml:brush>
  </inkml:definitions>
  <inkml:trace contextRef="#ctx0" brushRef="#br0">0 898 24575,'22'0'0,"43"1"0,0-3 0,107-17 0,701-145 0,-599 115 0,298-41 0,-129 8 0,443-69 0,433-6 0,-817 105 0,153-15 0,31 16 0,-624 47 0,568-7-53,-407 13-1259,-202-2-5514</inkml:trace>
</inkml:ink>
</file>

<file path=ppt/ink/ink1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12:03:31.310"/>
    </inkml:context>
    <inkml:brush xml:id="br0">
      <inkml:brushProperty name="width" value="0.05" units="cm"/>
      <inkml:brushProperty name="height" value="0.05" units="cm"/>
      <inkml:brushProperty name="color" value="#E71224"/>
    </inkml:brush>
  </inkml:definitions>
  <inkml:trace contextRef="#ctx0" brushRef="#br0">1 1 24575,'0'1'0,"0"1"0,1 0 0,-1-1 0,1 1 0,-1 0 0,1-1 0,0 1 0,-1-1 0,1 1 0,0-1 0,0 1 0,0-1 0,0 0 0,1 1 0,-1-1 0,0 0 0,2 1 0,29 20 0,-17-12 0,0-1 0,1-1 0,-1 0 0,2-1 0,-1-1 0,1 0 0,0-2 0,0 0 0,34 4 0,-22-3 0,-27-5 0,9 1 0,0 1 0,0 1 0,-1-1 0,1 2 0,-1-1 0,18 10 0,-28-13 0,0 1 0,0-1 0,0 1 0,1 0 0,-1-1 0,0 1 0,0-1 0,0 1 0,0 0 0,0-1 0,0 1 0,0-1 0,0 1 0,-1 0 0,1-1 0,0 1 0,0-1 0,0 1 0,-1-1 0,1 1 0,0-1 0,0 1 0,-1-1 0,1 1 0,0-1 0,-1 1 0,1-1 0,-1 1 0,1-1 0,-1 0 0,1 1 0,-1-1 0,1 0 0,-1 1 0,0-1 0,-26 20 0,20-16 0,-37 25 0,29-21 0,1 1 0,-22 19 0,19-13 0,-1-2 0,-33 20 0,50-32 0,0 0 0,0-1 0,0 1 0,-1-1 0,1 1 0,0-1 0,0 1 0,0-1 0,-1 0 0,1 0 0,0 0 0,-1 0 0,1 0 0,0 0 0,0 0 0,-1 0 0,1 0 0,0 0 0,0-1 0,-1 1 0,1-1 0,0 1 0,0-1 0,0 1 0,-2-2 0,0 0 0,1 0 0,0 0 0,-1-1 0,1 1 0,0-1 0,0 1 0,1-1 0,-1 0 0,-2-6 0,-1-3 0,0-1 0,1 0 0,1 1 0,-2-15 0,-4-40-1365,4 51-5461</inkml:trace>
</inkml:ink>
</file>

<file path=ppt/ink/ink1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3.791"/>
    </inkml:context>
    <inkml:brush xml:id="br0">
      <inkml:brushProperty name="width" value="0.05" units="cm"/>
      <inkml:brushProperty name="height" value="0.05" units="cm"/>
      <inkml:brushProperty name="color" value="#E71224"/>
    </inkml:brush>
  </inkml:definitions>
  <inkml:trace contextRef="#ctx0" brushRef="#br0">1 1 24575,'5'1'0,"0"0"0,0 1 0,0 0 0,-1 0 0,1 0 0,0 1 0,-1 0 0,0-1 0,1 2 0,4 4 0,10 5 0,282 156 0,60 38 0,-280-149-1365,-52-36-5461</inkml:trace>
</inkml:ink>
</file>

<file path=ppt/ink/ink1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4.181"/>
    </inkml:context>
    <inkml:brush xml:id="br0">
      <inkml:brushProperty name="width" value="0.05" units="cm"/>
      <inkml:brushProperty name="height" value="0.05" units="cm"/>
      <inkml:brushProperty name="color" value="#E71224"/>
    </inkml:brush>
  </inkml:definitions>
  <inkml:trace contextRef="#ctx0" brushRef="#br0">518 1 24575,'-3'2'0,"-3"5"0,-5 6 0,-5 10 0,-5 9 0,-9 10 0,-7 13 0,-6 11 0,-4 6 0,-2 4 0,-2-1 0,2-3 0,4-8 0,4-6 0,3-10 0,8-13-8191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52"/>
    </inkml:context>
    <inkml:brush xml:id="br0">
      <inkml:brushProperty name="width" value="0.05" units="cm"/>
      <inkml:brushProperty name="height" value="0.05" units="cm"/>
      <inkml:brushProperty name="ignorePressure" value="1"/>
    </inkml:brush>
  </inkml:definitions>
  <inkml:trace contextRef="#ctx0" brushRef="#br0">0 0,'3'1,"-1"-1,0 1,1-1,-1 1,1 0,-1 0,0 0,1 0,-1 0,0 1,3 1,0 1,25 16,19 21</inkml:trace>
  <inkml:trace contextRef="#ctx0" brushRef="#br0" timeOffset="1">251 203,'1'1,"62"69</inkml:trace>
  <inkml:trace contextRef="#ctx0" brushRef="#br0" timeOffset="2">423 392,'29'32,"22"25</inkml:trace>
  <inkml:trace contextRef="#ctx0" brushRef="#br0" timeOffset="3">592 581,'36'39,"83"74,-97-94</inkml:trace>
</inkml:ink>
</file>

<file path=ppt/ink/ink1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7.348"/>
    </inkml:context>
    <inkml:brush xml:id="br0">
      <inkml:brushProperty name="width" value="0.05" units="cm"/>
      <inkml:brushProperty name="height" value="0.05" units="cm"/>
      <inkml:brushProperty name="color" value="#E71224"/>
    </inkml:brush>
  </inkml:definitions>
  <inkml:trace contextRef="#ctx0" brushRef="#br0">0 0 24575,'16'16'0,"-13"-14"0,0 0 0,-1 0 0,1 1 0,-1-1 0,0 1 0,0 0 0,0-1 0,0 1 0,0 0 0,0 0 0,-1 0 0,0 0 0,1 1 0,-1-1 0,0 0 0,0 6 0,1 13 0,-1 0 0,-1 0 0,-1 0 0,-6 31 0,0 24 0,26 1051 0,12-616 0,17 401 0,-38-711 0,-2-70 0,-12 183 0,4-307-114,-1 1 1,0-1-1,0 0 0,-1 0 0,0 0 1,0 0-1,0 0 0,-1-1 0,-1 1 1,1-1-1,-9 12 0,1-7-6712</inkml:trace>
</inkml:ink>
</file>

<file path=ppt/ink/ink1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7.752"/>
    </inkml:context>
    <inkml:brush xml:id="br0">
      <inkml:brushProperty name="width" value="0.05" units="cm"/>
      <inkml:brushProperty name="height" value="0.05" units="cm"/>
      <inkml:brushProperty name="color" value="#E71224"/>
    </inkml:brush>
  </inkml:definitions>
  <inkml:trace contextRef="#ctx0" brushRef="#br0">0 4 24575,'0'-3'0,"3"2"0,4 1 0,6 4 0,6 3 0,7 7 0,6 4 0,4 1 0,5 0 0,0 4 0,0-1 0,-5-3 0,-6-2 0,-5-5 0,-6-3-8191</inkml:trace>
</inkml:ink>
</file>

<file path=ppt/ink/ink1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8.079"/>
    </inkml:context>
    <inkml:brush xml:id="br0">
      <inkml:brushProperty name="width" value="0.05" units="cm"/>
      <inkml:brushProperty name="height" value="0.05" units="cm"/>
      <inkml:brushProperty name="color" value="#E71224"/>
    </inkml:brush>
  </inkml:definitions>
  <inkml:trace contextRef="#ctx0" brushRef="#br0">6 83 24575,'0'0'0,"0"0"0,0 0 0,0 0 0,0 0 0,-1 0 0,1 1 0,0-1 0,0 0 0,0 0 0,0 0 0,0 0 0,0 0 0,-1 0 0,1 0 0,0 0 0,0 0 0,0 0 0,0 0 0,0 0 0,-1 0 0,1 0 0,0 0 0,0 0 0,0 0 0,0 0 0,0-1 0,-1 1 0,1 0 0,0 0 0,0 0 0,0 0 0,0 0 0,0 0 0,0 0 0,0 0 0,-1 0 0,1-1 0,0 1 0,0 0 0,0 0 0,0 0 0,0 0 0,0 0 0,0 0 0,0-1 0,0 1 0,0 0 0,0 0 0,0 0 0,0 0 0,0 0 0,0-1 0,0 1 0,0 0 0,0 0 0,0 0 0,0 0 0,0 0 0,0-1 0,0 1 0,0 0 0,0 0 0,11-9 0,17-6 0,12 2 0,1 1 0,0 3 0,1 1 0,0 2 0,0 2 0,69 2 0,-107 2 0,0 0 0,-1 0 0,1 1 0,0 0 0,-1-1 0,1 1 0,-1 0 0,1 1 0,-1-1 0,1 1 0,-1 0 0,0-1 0,5 5 0,-7-5 0,0 1 0,0-1 0,0 1 0,0 0 0,0 0 0,0 0 0,-1-1 0,1 1 0,-1 0 0,1 0 0,-1 0 0,0 0 0,1 0 0,-1 0 0,0 0 0,0 0 0,-1 0 0,1 0 0,0 0 0,-1 0 0,1 0 0,-1 0 0,1 0 0,-1 0 0,-2 3 0,-11 27-48,-2-1-1,-28 41 0,21-35-1170,7-12-5607</inkml:trace>
</inkml:ink>
</file>

<file path=ppt/ink/ink1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9.036"/>
    </inkml:context>
    <inkml:brush xml:id="br0">
      <inkml:brushProperty name="width" value="0.05" units="cm"/>
      <inkml:brushProperty name="height" value="0.05" units="cm"/>
      <inkml:brushProperty name="color" value="#E71224"/>
    </inkml:brush>
  </inkml:definitions>
  <inkml:trace contextRef="#ctx0" brushRef="#br0">322 0 24575,'0'3'0,"0"4"0,-3 3 0,-1 6 0,-2 8 0,-4 7 0,-5 9 0,-6 8 0,-2 9 0,-6 5 0,-3 3 0,-3 3 0,3-2 0,3-4 0,1-7 0,6-9 0,3-11 0,5-10-8191</inkml:trace>
</inkml:ink>
</file>

<file path=ppt/ink/ink1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9.362"/>
    </inkml:context>
    <inkml:brush xml:id="br0">
      <inkml:brushProperty name="width" value="0.05" units="cm"/>
      <inkml:brushProperty name="height" value="0.05" units="cm"/>
      <inkml:brushProperty name="color" value="#E71224"/>
    </inkml:brush>
  </inkml:definitions>
  <inkml:trace contextRef="#ctx0" brushRef="#br0">1 1 24575,'2'0'0,"5"3"0,3 0 0,3 7 0,2 6 0,2 6 0,3 6 0,1 6 0,3 6 0,0 7 0,-1 5 0,-2 1 0,-1 4 0,-5 0 0,-4-1 0,-4-4 0,-7-5 0,-2-11-8191</inkml:trace>
</inkml:ink>
</file>

<file path=ppt/ink/ink1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9.723"/>
    </inkml:context>
    <inkml:brush xml:id="br0">
      <inkml:brushProperty name="width" value="0.05" units="cm"/>
      <inkml:brushProperty name="height" value="0.05" units="cm"/>
      <inkml:brushProperty name="color" value="#E71224"/>
    </inkml:brush>
  </inkml:definitions>
  <inkml:trace contextRef="#ctx0" brushRef="#br0">0 92 24575,'3'-3'0,"7"0"0,6-4 0,11-2 0,5-6 0,6-3 0,2-2 0,-5 3-8191</inkml:trace>
</inkml:ink>
</file>

<file path=ppt/ink/ink1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1.803"/>
    </inkml:context>
    <inkml:brush xml:id="br0">
      <inkml:brushProperty name="width" value="0.05" units="cm"/>
      <inkml:brushProperty name="height" value="0.05" units="cm"/>
      <inkml:brushProperty name="color" value="#E71224"/>
    </inkml:brush>
  </inkml:definitions>
  <inkml:trace contextRef="#ctx0" brushRef="#br0">1 0 24575,'4'2'0,"0"1"0,0-1 0,0 0 0,0-1 0,1 1 0,-1-1 0,9 2 0,9 3 0,487 153 0,-269-89 0,1288 499 0,-937-283 0,-83-26 0,-68-37 0,-384-194-1365,-7-4-5461</inkml:trace>
</inkml:ink>
</file>

<file path=ppt/ink/ink1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2.602"/>
    </inkml:context>
    <inkml:brush xml:id="br0">
      <inkml:brushProperty name="width" value="0.05" units="cm"/>
      <inkml:brushProperty name="height" value="0.05" units="cm"/>
      <inkml:brushProperty name="color" value="#E71224"/>
    </inkml:brush>
  </inkml:definitions>
  <inkml:trace contextRef="#ctx0" brushRef="#br0">1 0 24575,'3'0'0,"6"0"0,8 3 0,6 1 0,9 2 0,6 1 0,3 1 0,3 0 0,2-1 0,3 0 0,-3-1 0,-2 2 0,-3 0 0,-7-3 0,-8-1-8191</inkml:trace>
</inkml:ink>
</file>

<file path=ppt/ink/ink1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3.086"/>
    </inkml:context>
    <inkml:brush xml:id="br0">
      <inkml:brushProperty name="width" value="0.05" units="cm"/>
      <inkml:brushProperty name="height" value="0.05" units="cm"/>
      <inkml:brushProperty name="color" value="#E71224"/>
    </inkml:brush>
  </inkml:definitions>
  <inkml:trace contextRef="#ctx0" brushRef="#br0">0 197 24575,'1'-3'0,"1"1"0,0 0 0,-1-1 0,1 1 0,0 0 0,0 0 0,0 0 0,1 0 0,-1 0 0,0 0 0,1 1 0,-1-1 0,1 1 0,5-2 0,-2-1 0,60-30 0,1 3 0,2 3 0,123-32 0,-186 58 0,0 0 0,0 1 0,1-1 0,-1 1 0,0 1 0,1-1 0,-1 1 0,0 0 0,11 2 0,-15-1 0,1 0 0,-1 0 0,0 0 0,0 0 0,0 0 0,1 0 0,-1 1 0,-1-1 0,1 1 0,0-1 0,0 1 0,0 0 0,-1 0 0,1 0 0,-1 0 0,1 0 0,-1 0 0,0 0 0,0 0 0,0 0 0,0 1 0,0-1 0,-1 0 0,1 1 0,-1-1 0,1 1 0,-1 2 0,1 14-227,0 0-1,-2 0 1,0 0-1,-1 0 1,-10 36-1,6-29-6598</inkml:trace>
</inkml:ink>
</file>

<file path=ppt/ink/ink1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3.599"/>
    </inkml:context>
    <inkml:brush xml:id="br0">
      <inkml:brushProperty name="width" value="0.05" units="cm"/>
      <inkml:brushProperty name="height" value="0.05" units="cm"/>
      <inkml:brushProperty name="color" value="#E71224"/>
    </inkml:brush>
  </inkml:definitions>
  <inkml:trace contextRef="#ctx0" brushRef="#br0">1 0 24575,'7'7'0,"0"0"0,-1 1 0,1-1 0,-1 1 0,-1 0 0,1 1 0,-2 0 0,1-1 0,-1 1 0,0 1 0,-1-1 0,0 1 0,3 17 0,1 14 0,-2 1 0,-2 0 0,-1 0 0,-2 0 0,-9 62 0,2-78-1365,0-8-5461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62"/>
    </inkml:context>
    <inkml:brush xml:id="br0">
      <inkml:brushProperty name="width" value="0.05" units="cm"/>
      <inkml:brushProperty name="height" value="0.05" units="cm"/>
      <inkml:brushProperty name="ignorePressure" value="1"/>
    </inkml:brush>
  </inkml:definitions>
  <inkml:trace contextRef="#ctx0" brushRef="#br0">286 60,'-8'0,"0"1,0 0,0 1,0 0,0 0,0 0,0 1,-14 8,-2 3,-28 21,44-28,1-1,0 1,0 0,0 0,1 1,6-8</inkml:trace>
  <inkml:trace contextRef="#ctx0" brushRef="#br0" timeOffset="1">13 322,'-1'1,"-3"26,-1 28</inkml:trace>
  <inkml:trace contextRef="#ctx0" brushRef="#br0" timeOffset="2">4 552,'3'20,"1"5,12 43,-9-44,-5-15,0-4</inkml:trace>
  <inkml:trace contextRef="#ctx0" brushRef="#br0" timeOffset="3">107 804,'12'11,"0"-1,23 14,47 32</inkml:trace>
  <inkml:trace contextRef="#ctx0" brushRef="#br0" timeOffset="4">393 958,'23'4,"24"5,-38-8</inkml:trace>
  <inkml:trace contextRef="#ctx0" brushRef="#br0" timeOffset="5">619 986,'42'2,"-18"-1,17 2,48-4</inkml:trace>
  <inkml:trace contextRef="#ctx0" brushRef="#br0" timeOffset="6">977 918,'22'-19,"-11"9,-1 0,0-1,10-13,-16 18,0-1,0 1,0-1,-1 0,0-1,-1 1,-1 4</inkml:trace>
  <inkml:trace contextRef="#ctx0" brushRef="#br0" timeOffset="7">1097 647,'4'-34,"1"-21,-3 19</inkml:trace>
  <inkml:trace contextRef="#ctx0" brushRef="#br0" timeOffset="8">1113 376,'0'-21,"-1"10,0 0,0 0,-1 1,-4-12,3 13,-1 0,0 0,-1 1,0-1,2 4</inkml:trace>
  <inkml:trace contextRef="#ctx0" brushRef="#br0" timeOffset="9">960 144,'-35'-20,"3"2,17 10</inkml:trace>
  <inkml:trace contextRef="#ctx0" brushRef="#br0" timeOffset="10">696 15,'-32'-7,"-2"3,-1 1,-59 2,65 2,20-1</inkml:trace>
</inkml:ink>
</file>

<file path=ppt/ink/ink1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4.083"/>
    </inkml:context>
    <inkml:brush xml:id="br0">
      <inkml:brushProperty name="width" value="0.05" units="cm"/>
      <inkml:brushProperty name="height" value="0.05" units="cm"/>
      <inkml:brushProperty name="color" value="#E71224"/>
    </inkml:brush>
  </inkml:definitions>
  <inkml:trace contextRef="#ctx0" brushRef="#br0">0 113 24575,'16'-12'0,"0"-1"0,0 2 0,2 0 0,-1 1 0,1 1 0,0 1 0,1 0 0,0 1 0,0 2 0,1-1 0,0 2 0,-1 1 0,2 0 0,33 1 0,-50 2 0,-1 0 0,0 0 0,1 1 0,-1-1 0,0 1 0,1 0 0,-1-1 0,0 2 0,0-1 0,0 0 0,0 1 0,0-1 0,0 1 0,0 0 0,0 0 0,-1 0 0,4 3 0,-5-3 0,0 0 0,0 0 0,0 0 0,0 1 0,0-1 0,0 0 0,0 1 0,-1-1 0,1 0 0,-1 1 0,0-1 0,0 1 0,0-1 0,0 0 0,0 1 0,0-1 0,-1 1 0,1-1 0,-1 0 0,0 1 0,1-1 0,-1 0 0,0 0 0,-3 4 0,-5 10 0,-2 0 0,0-1 0,0 0 0,-2-1 0,0-1 0,0 0 0,-1-1 0,-29 20 0,-22 21 0,64-53 0,1 1 0,-1-1 0,0 1 0,0-1 0,0 1 0,1 0 0,-1-1 0,0 1 0,1 0 0,-1-1 0,0 1 0,1 0 0,-1 0 0,1 0 0,0 0 0,-1 0 0,1 0 0,0 0 0,-1 0 0,1-1 0,0 1 0,0 0 0,0 0 0,0 0 0,0 0 0,0 0 0,0 0 0,0 0 0,0 0 0,0 0 0,0 0 0,1 0 0,-1 0 0,0 0 0,1 0 0,-1 0 0,1 0 0,-1 0 0,1-1 0,-1 1 0,1 0 0,0 0 0,-1-1 0,1 1 0,0 0 0,0-1 0,0 1 0,-1-1 0,1 1 0,0-1 0,2 2 0,7 2 0,0 1 0,0-1 0,0-1 0,12 3 0,-1-1 0,1 3 0,-1 0 0,1 2 0,-2 0 0,1 2 0,23 16 0,-38-23 0,-1-1 0,0 1 0,0 0 0,0 0 0,-1 0 0,0 1 0,0 0 0,0-1 0,5 12 0,-8-12 0,1-1 0,-1 0 0,0 0 0,0 1 0,-1-1 0,1 0 0,-1 1 0,0-1 0,0 1 0,-1-1 0,1 0 0,-1 1 0,0-1 0,0 0 0,0 0 0,-4 8 0,0-4 7,0 0 0,0 0 0,-1-1 0,0 0 0,0 0 1,0 0-1,-1-1 0,0 0 0,-1 0 0,1-1 0,-1 0 0,0 0 0,0-1 0,-1 0 0,0 0 0,-15 4 0,-11 2-502,0-2 0,-67 9 0,58-13-6331</inkml:trace>
</inkml:ink>
</file>

<file path=ppt/ink/ink1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6.443"/>
    </inkml:context>
    <inkml:brush xml:id="br0">
      <inkml:brushProperty name="width" value="0.05" units="cm"/>
      <inkml:brushProperty name="height" value="0.05" units="cm"/>
      <inkml:brushProperty name="color" value="#E71224"/>
    </inkml:brush>
  </inkml:definitions>
  <inkml:trace contextRef="#ctx0" brushRef="#br0">37 2327 24575,'-33'24'0,"30"-23"0,4-2 0,21-13 0,746-501 0,-596 391 0,1244-868 0,-893 616 134,-98 69-1633,-393 284-5327</inkml:trace>
</inkml:ink>
</file>

<file path=ppt/ink/ink1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7.652"/>
    </inkml:context>
    <inkml:brush xml:id="br0">
      <inkml:brushProperty name="width" value="0.05" units="cm"/>
      <inkml:brushProperty name="height" value="0.05" units="cm"/>
      <inkml:brushProperty name="color" value="#E71224"/>
    </inkml:brush>
  </inkml:definitions>
  <inkml:trace contextRef="#ctx0" brushRef="#br0">39 374 24575,'6'-3'0,"0"0"0,0 1 0,0-2 0,0 1 0,-1-1 0,1 0 0,-1 0 0,0 0 0,0-1 0,-1 0 0,1 0 0,4-7 0,4-9 0,-1 1 0,-1-2 0,11-30 0,13-26 0,-19 41 0,-13 29 0,0 0 0,0 0 0,1 0 0,0 1 0,0-1 0,1 1 0,0 0 0,0 0 0,8-7 0,-12 14 0,0-1 0,0 1 0,0-1 0,0 1 0,1 0 0,-1-1 0,0 1 0,0 0 0,0 0 0,0 0 0,1 0 0,-1 0 0,0 0 0,0 0 0,0 0 0,1 1 0,-1-1 0,0 0 0,0 1 0,0-1 0,0 1 0,0-1 0,0 1 0,0-1 0,0 1 0,0 0 0,0 0 0,0-1 0,0 1 0,0 0 0,0 0 0,-1 0 0,1 0 0,0 0 0,-1 0 0,1 0 0,-1 0 0,1 0 0,0 2 0,19 45 0,-13-19 0,0 1 0,-2 1 0,-1-1 0,-2 0 0,-2 43 0,0-70 0,0 0 0,0 0 0,0 0 0,-1-1 0,0 1 0,1 0 0,-1 0 0,0-1 0,0 1 0,0-1 0,-1 1 0,1-1 0,-1 1 0,1-1 0,-1 0 0,0 0 0,0 1 0,0-1 0,0-1 0,0 1 0,-1 0 0,1 0 0,0-1 0,-1 1 0,1-1 0,-1 0 0,1 0 0,-1 0 0,0 0 0,0 0 0,1-1 0,-5 1 0,-8 0 0,1-1 0,-1-1 0,0 0 0,1-1 0,-20-5 0,-22-3 0,-50 9-1365,79 2-5461</inkml:trace>
</inkml:ink>
</file>

<file path=ppt/ink/ink1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2.266"/>
    </inkml:context>
    <inkml:brush xml:id="br0">
      <inkml:brushProperty name="width" value="0.05" units="cm"/>
      <inkml:brushProperty name="height" value="0.05" units="cm"/>
      <inkml:brushProperty name="color" value="#E71224"/>
    </inkml:brush>
  </inkml:definitions>
  <inkml:trace contextRef="#ctx0" brushRef="#br0">350 74 24575,'1'0'0,"-1"0"0,1 0 0,0-1 0,0 1 0,-1 0 0,1 0 0,-1-1 0,1 1 0,0-1 0,-1 1 0,1 0 0,-1-1 0,1 1 0,0-1 0,-1 1 0,1-1 0,-1 1 0,0-1 0,1 0 0,-1 1 0,0-1 0,1 0 0,-1 1 0,0-1 0,1 0 0,-1 1 0,0-1 0,0 0 0,0 1 0,0-1 0,0 0 0,0 0 0,0 1 0,0-1 0,0 0 0,0 1 0,0-1 0,0 0 0,-1 0 0,1 1 0,0-1 0,0 0 0,-1 1 0,0-2 0,-13-29 0,11 29 0,-1 0 0,1 0 0,0 0 0,-1 1 0,1-1 0,-1 1 0,0 0 0,1 0 0,-1 0 0,0 0 0,0 1 0,1 0 0,-1 0 0,0 0 0,0 0 0,0 0 0,1 1 0,-1-1 0,0 1 0,-6 2 0,-2 1 0,0 0 0,0 1 0,0 0 0,-20 13 0,17-8 0,1 1 0,1 0 0,-1 0 0,2 2 0,0-1 0,0 2 0,1 0 0,1 0 0,0 1 0,1 0 0,1 0 0,0 1 0,1 0 0,1 1 0,-7 27 0,10-31 0,0 0 0,2-1 0,0 1 0,0 0 0,1 0 0,0 0 0,2 0 0,-1 0 0,1-1 0,1 1 0,0-1 0,1 1 0,1-1 0,0 0 0,0-1 0,1 1 0,0-1 0,1 0 0,1 0 0,-1-1 0,19 18 0,-10-14-80,2 0 0,0-1-1,0-1 1,1-1 0,0 0-1,1-2 1,1 0 0,-1-1-1,1-1 1,0-1 0,1-1 0,0-1-1,-1-1 1,1-1 0,0 0-1,29-3 1,-21-1-6746</inkml:trace>
</inkml:ink>
</file>

<file path=ppt/ink/ink1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3.707"/>
    </inkml:context>
    <inkml:brush xml:id="br0">
      <inkml:brushProperty name="width" value="0.05" units="cm"/>
      <inkml:brushProperty name="height" value="0.05" units="cm"/>
      <inkml:brushProperty name="color" value="#E71224"/>
    </inkml:brush>
  </inkml:definitions>
  <inkml:trace contextRef="#ctx0" brushRef="#br0">0 0 24575,'3'1'0,"-1"-1"0,1 1 0,-1 0 0,0 0 0,1 0 0,-1 0 0,1 0 0,-1 0 0,0 0 0,0 1 0,0-1 0,0 1 0,0 0 0,0 0 0,0-1 0,-1 1 0,1 0 0,-1 1 0,1-1 0,-1 0 0,0 0 0,0 0 0,1 1 0,-2-1 0,2 4 0,4 10 0,-1 0 0,4 28 0,-7-33 0,82 703 0,-59-421 0,13 266 0,46 351 0,-37-619 0,57 299 0,45-13 0,-142-556 0,77 247 0,-78-230-1365,-7-29-5461</inkml:trace>
</inkml:ink>
</file>

<file path=ppt/ink/ink1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4.039"/>
    </inkml:context>
    <inkml:brush xml:id="br0">
      <inkml:brushProperty name="width" value="0.05" units="cm"/>
      <inkml:brushProperty name="height" value="0.05" units="cm"/>
      <inkml:brushProperty name="color" value="#E71224"/>
    </inkml:brush>
  </inkml:definitions>
  <inkml:trace contextRef="#ctx0" brushRef="#br0">1 0 24575,'3'3'0,"3"1"0,7 2 0,4 4 0,7 2 0,6 2 0,3 2 0,5-2 0,1 2 0,-3-1 0,-2-1 0,-4 1 0,-6-1 0,-3-1 0,-4-4-8191</inkml:trace>
</inkml:ink>
</file>

<file path=ppt/ink/ink1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4.368"/>
    </inkml:context>
    <inkml:brush xml:id="br0">
      <inkml:brushProperty name="width" value="0.05" units="cm"/>
      <inkml:brushProperty name="height" value="0.05" units="cm"/>
      <inkml:brushProperty name="color" value="#E71224"/>
    </inkml:brush>
  </inkml:definitions>
  <inkml:trace contextRef="#ctx0" brushRef="#br0">0 84 24575,'1'-2'0,"0"1"0,-1-1 0,1 1 0,0-1 0,0 0 0,0 1 0,0 0 0,0-1 0,0 1 0,0 0 0,0-1 0,0 1 0,1 0 0,-1 0 0,0 0 0,1 0 0,-1 0 0,1 0 0,2 0 0,33-15 0,0 4 0,51-11 0,-77 21 0,0 0 0,0 1 0,1 0 0,-1 1 0,0 0 0,1 0 0,-1 1 0,0 1 0,14 3 0,-23-4 0,-1-1 0,1 1 0,-1 0 0,1-1 0,-1 1 0,1 0 0,-1 0 0,0 0 0,1 0 0,-1 0 0,0 0 0,0 0 0,0 0 0,0 1 0,0-1 0,0 0 0,0 1 0,0-1 0,-1 1 0,1-1 0,-1 1 0,1-1 0,-1 1 0,1-1 0,-1 1 0,0 0 0,0-1 0,1 1 0,-1-1 0,0 1 0,-1 0 0,1-1 0,0 1 0,0-1 0,-1 1 0,1 0 0,-1-1 0,1 1 0,-1-1 0,0 1 0,0-1 0,1 0 0,-3 2 0,-3 9 0,-1-1 0,0-1 0,-1 1 0,-9 9 0,15-18 0,-18 21-455,-1-2 0,-36 29 0,40-37-6371</inkml:trace>
</inkml:ink>
</file>

<file path=ppt/ink/ink1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4.777"/>
    </inkml:context>
    <inkml:brush xml:id="br0">
      <inkml:brushProperty name="width" value="0.05" units="cm"/>
      <inkml:brushProperty name="height" value="0.05" units="cm"/>
      <inkml:brushProperty name="color" value="#E71224"/>
    </inkml:brush>
  </inkml:definitions>
  <inkml:trace contextRef="#ctx0" brushRef="#br0">1 1 24575,'3'2'0,"3"2"0,7 3 0,10 2 0,9 3 0,8 3 0,8 0 0,8 5 0,5 1 0,2 0 0,0-1 0,-4 2 0,-4 0 0,-11-3-8191</inkml:trace>
</inkml:ink>
</file>

<file path=ppt/ink/ink1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5.233"/>
    </inkml:context>
    <inkml:brush xml:id="br0">
      <inkml:brushProperty name="width" value="0.05" units="cm"/>
      <inkml:brushProperty name="height" value="0.05" units="cm"/>
      <inkml:brushProperty name="color" value="#E71224"/>
    </inkml:brush>
  </inkml:definitions>
  <inkml:trace contextRef="#ctx0" brushRef="#br0">332 1 24575,'1'0'0,"0"0"0,-1 0 0,1 0 0,-1 0 0,1 0 0,0 0 0,-1 0 0,1 0 0,0 0 0,-1 0 0,1 0 0,0 0 0,-1 1 0,1-1 0,0 0 0,-1 0 0,1 1 0,-1-1 0,1 0 0,0 1 0,-1-1 0,1 1 0,-1-1 0,1 0 0,-1 1 0,0-1 0,1 1 0,-1-1 0,1 1 0,-1 0 0,0-1 0,0 1 0,1-1 0,-1 1 0,0 1 0,0 0 0,0 0 0,0 0 0,-1 0 0,1 0 0,-1 0 0,0 0 0,1-1 0,-1 1 0,0 0 0,0 0 0,-2 2 0,-37 44 0,-3-11 0,0-2 0,-3-1 0,-51 27 0,41-25 0,55-36 0,0 1 0,0-1 0,0 1 0,0-1 0,0 1 0,0-1 0,1 1 0,-1-1 0,0 1 0,0 0 0,1-1 0,-1 1 0,0 0 0,1 0 0,-1 0 0,1-1 0,-1 1 0,1 0 0,-1 0 0,1 0 0,0 0 0,0 0 0,-1 0 0,1 0 0,0 0 0,0 0 0,0 0 0,0 0 0,0 0 0,0 0 0,0 0 0,0 0 0,0 0 0,1 0 0,-1 0 0,0 0 0,1 0 0,-1 0 0,1 0 0,3 4 0,0 0 0,0-1 0,0 0 0,0 0 0,10 7 0,14 13 0,-14-4 14,-2 0 0,0 0 0,-2 1 0,0 1 0,-1-1 0,-1 2 0,6 28 0,24 165-1248,-36-203 991,1 12-6583</inkml:trace>
</inkml:ink>
</file>

<file path=ppt/ink/ink1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12:03:37.971"/>
    </inkml:context>
    <inkml:brush xml:id="br0">
      <inkml:brushProperty name="width" value="0.05" units="cm"/>
      <inkml:brushProperty name="height" value="0.05" units="cm"/>
      <inkml:brushProperty name="color" value="#E71224"/>
    </inkml:brush>
  </inkml:definitions>
  <inkml:trace contextRef="#ctx0" brushRef="#br0">1 847 24575,'74'-3'0,"0"-4"0,141-30 0,19 7 0,-37 8 0,45-17 0,242-45 0,-273 51 0,-34 7 0,697-131 0,-92 33 0,-670 108 0,25-5 0,217-24 0,152 2 0,-431 36 0,475-41 0,-367 42 0,76-8 0,-175 7 0,103 4 0,-100 4 0,88-11 0,96-3 0,-117 10 0,-11-9 0,37 0 0,-24-1 0,16 1 0,50 13-1365,-201-1-5461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73"/>
    </inkml:context>
    <inkml:brush xml:id="br0">
      <inkml:brushProperty name="width" value="0.05" units="cm"/>
      <inkml:brushProperty name="height" value="0.05" units="cm"/>
      <inkml:brushProperty name="ignorePressure" value="1"/>
    </inkml:brush>
  </inkml:definitions>
  <inkml:trace contextRef="#ctx0" brushRef="#br0">84 0,'-1'1,"1"-1,0 0,-1 0,1 0,-1 1,1-1,0 0,-1 0,1 1,0-1,-1 0,1 1,0-1,-1 0,1 1,0-1,0 0,-1 1,1-1,0 1,0-1,0 0,0 1,0-1,-1 1,-2 16,2-12,-6 44</inkml:trace>
  <inkml:trace contextRef="#ctx0" brushRef="#br0" timeOffset="1">44 227,'-5'30</inkml:trace>
  <inkml:trace contextRef="#ctx0" brushRef="#br0" timeOffset="2">18 428,'-9'86,"8"-48</inkml:trace>
  <inkml:trace contextRef="#ctx0" brushRef="#br0" timeOffset="3">3 711,'-3'72,"4"42,-1-96</inkml:trace>
</inkml:ink>
</file>

<file path=ppt/ink/ink1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12:03:40.575"/>
    </inkml:context>
    <inkml:brush xml:id="br0">
      <inkml:brushProperty name="width" value="0.05" units="cm"/>
      <inkml:brushProperty name="height" value="0.05" units="cm"/>
      <inkml:brushProperty name="color" value="#E71224"/>
    </inkml:brush>
  </inkml:definitions>
  <inkml:trace contextRef="#ctx0" brushRef="#br0">1 1 24575,'28'9'0,"-4"1"0,1-4 0,0 1 0,-1 1 0,38 19 0,4 1 0,-45-19 0,-1 1 0,21 14 0,20 9 0,-44-25 0,-4-3 0,1 1 0,-1 1 0,-1 0 0,21 15 0,-31-21 0,-1 0 0,1 1 0,0-1 0,-1 1 0,1-1 0,-1 1 0,0-1 0,1 1 0,-1 0 0,0 0 0,0 0 0,0 0 0,0 0 0,-1 0 0,1 0 0,0 0 0,-1 0 0,1 0 0,-1 0 0,0 0 0,0 0 0,0 0 0,0 1 0,0-1 0,0 0 0,0 0 0,-1 0 0,1 0 0,-1 0 0,0 0 0,1 0 0,-1 0 0,0 0 0,0 0 0,0 0 0,-1 0 0,1-1 0,0 1 0,-2 1 0,-6 6 0,0-1 0,0 0 0,-1-1 0,0 0 0,0 0 0,-1-1 0,-13 5 0,8-3 0,-1 1 0,-16 13 0,-32 24 0,43-32 0,0 0 0,1 2 0,1 1 0,1 0 0,-18 22 0,28-26 0,0-2 0,9-11 0,-1 0 0,1 0 0,-1-1 0,1 1 0,-1 0 0,1-1 0,-1 1 0,1-1 0,-1 1 0,1-1 0,-1 1 0,1-1 0,-1 1 0,1-1 0,0 1 0,0-1 0,-1 1 0,1-1 0,0 0 0,0 1 0,-1-1 0,1 1 0,0-1 0,0 0 0,0 0 0,-6-20 0,1 0 0,1-1 0,-1-25 0,-7-32 0,7 48-119,2 1-1,1-1 1,2-41-1,0 47-767,0 3-5939</inkml:trace>
</inkml:ink>
</file>

<file path=ppt/ink/ink1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1.410"/>
    </inkml:context>
    <inkml:brush xml:id="br0">
      <inkml:brushProperty name="width" value="0.05" units="cm"/>
      <inkml:brushProperty name="height" value="0.05" units="cm"/>
      <inkml:brushProperty name="color" value="#E71224"/>
    </inkml:brush>
  </inkml:definitions>
  <inkml:trace contextRef="#ctx0" brushRef="#br0">1 0 24575,'56'37'0,"129"83"-223,265 224-1,-346-259-694,-79-65-5908</inkml:trace>
</inkml:ink>
</file>

<file path=ppt/ink/ink1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1.769"/>
    </inkml:context>
    <inkml:brush xml:id="br0">
      <inkml:brushProperty name="width" value="0.05" units="cm"/>
      <inkml:brushProperty name="height" value="0.05" units="cm"/>
      <inkml:brushProperty name="color" value="#E71224"/>
    </inkml:brush>
  </inkml:definitions>
  <inkml:trace contextRef="#ctx0" brushRef="#br0">410 7 24575,'0'-2'0,"-3"-2"0,-4 6 0,-3 9 0,-6 10 0,-6 13 0,-7 13 0,-8 9 0,-6 6 0,-4 5 0,0 2 0,2-6 0,4-4 0,5-9 0,10-14-8191</inkml:trace>
</inkml:ink>
</file>

<file path=ppt/ink/ink1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4.053"/>
    </inkml:context>
    <inkml:brush xml:id="br0">
      <inkml:brushProperty name="width" value="0.05" units="cm"/>
      <inkml:brushProperty name="height" value="0.05" units="cm"/>
      <inkml:brushProperty name="color" value="#E71224"/>
    </inkml:brush>
  </inkml:definitions>
  <inkml:trace contextRef="#ctx0" brushRef="#br0">0 0 24575,'809'39'0,"-230"-4"0,712-53 0,-373-6 0,-651 24 0,909 9 0,-2 80 0,-446 22 0,332 39 0,-973-142 60,90-4 0,-143-5-308,-1-2 1,0-1-1,1-2 1,-2-1-1,58-21 1,-72 21-6579</inkml:trace>
</inkml:ink>
</file>

<file path=ppt/ink/ink1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5.538"/>
    </inkml:context>
    <inkml:brush xml:id="br0">
      <inkml:brushProperty name="width" value="0.05" units="cm"/>
      <inkml:brushProperty name="height" value="0.05" units="cm"/>
      <inkml:brushProperty name="color" value="#E71224"/>
    </inkml:brush>
  </inkml:definitions>
  <inkml:trace contextRef="#ctx0" brushRef="#br0">1 0 24575,'15'3'0,"0"0"0,0 1 0,0 1 0,24 10 0,11 4 0,-32-13 0,97 35 0,-101-35 0,0 0 0,-1 1 0,1 1 0,-2 0 0,22 18 0,-33-25 0,1 0 0,-1 1 0,0-1 0,0 1 0,0-1 0,0 1 0,0-1 0,0 1 0,-1-1 0,1 1 0,-1 0 0,1-1 0,-1 1 0,1 0 0,-1-1 0,0 1 0,0 0 0,0 0 0,0-1 0,0 1 0,0 2 0,-1 1 0,-1 0 0,1-1 0,-1 1 0,0-1 0,0 0 0,0 1 0,-5 7 0,-7 5 0,1-1 0,-29 26 0,34-34 0,-73 66-682,-96 70-1,155-128-6143</inkml:trace>
</inkml:ink>
</file>

<file path=ppt/ink/ink1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6.037"/>
    </inkml:context>
    <inkml:brush xml:id="br0">
      <inkml:brushProperty name="width" value="0.05" units="cm"/>
      <inkml:brushProperty name="height" value="0.05" units="cm"/>
      <inkml:brushProperty name="color" value="#E71224"/>
    </inkml:brush>
  </inkml:definitions>
  <inkml:trace contextRef="#ctx0" brushRef="#br0">0 0 24575,'3'3'0,"4"4"0,6 6 0,7 4 0,8 4 0,8 5 0,7 4 0,6 2 0,5-2 0,1-2 0,-9-7-8191</inkml:trace>
</inkml:ink>
</file>

<file path=ppt/ink/ink1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6.413"/>
    </inkml:context>
    <inkml:brush xml:id="br0">
      <inkml:brushProperty name="width" value="0.05" units="cm"/>
      <inkml:brushProperty name="height" value="0.05" units="cm"/>
      <inkml:brushProperty name="color" value="#E71224"/>
    </inkml:brush>
  </inkml:definitions>
  <inkml:trace contextRef="#ctx0" brushRef="#br0">324 0 24575,'-21'24'0,"-30"12"0,-56 33 0,-23 15 0,128-84 0,1 2 0,0-1 0,0 0 0,0 0 0,0 0 0,0 0 0,0 1 0,0-1 0,1 0 0,-1 1 0,0-1 0,1 1 0,-1-1 0,1 1 0,0-1 0,-1 1 0,1-1 0,0 1 0,0-1 0,0 1 0,0-1 0,0 1 0,0-1 0,0 1 0,1-1 0,0 4 0,20 43 0,-9-24 0,-2 6 0,-1 0 0,-2 1 0,6 49 0,-1 100 0,-7-76 0,0-42-100,1 2-533,-5 101 1,-4-135-6194</inkml:trace>
</inkml:ink>
</file>

<file path=ppt/ink/ink1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8.313"/>
    </inkml:context>
    <inkml:brush xml:id="br0">
      <inkml:brushProperty name="width" value="0.05" units="cm"/>
      <inkml:brushProperty name="height" value="0.05" units="cm"/>
      <inkml:brushProperty name="color" value="#E71224"/>
    </inkml:brush>
  </inkml:definitions>
  <inkml:trace contextRef="#ctx0" brushRef="#br0">300 1 24575,'0'3'0,"-2"3"0,-2 7 0,-3 7 0,-5 8 0,-7 6 0,-6 7 0,-4 6 0,-2 4 0,-3 1 0,0-2 0,2-5 0,4-6 0,3-7 0,7-9-8191</inkml:trace>
</inkml:ink>
</file>

<file path=ppt/ink/ink1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8.689"/>
    </inkml:context>
    <inkml:brush xml:id="br0">
      <inkml:brushProperty name="width" value="0.05" units="cm"/>
      <inkml:brushProperty name="height" value="0.05" units="cm"/>
      <inkml:brushProperty name="color" value="#E71224"/>
    </inkml:brush>
  </inkml:definitions>
  <inkml:trace contextRef="#ctx0" brushRef="#br0">1 17 24575,'3'-3'0,"3"-1"0,1-2 0,3 2 0,1 5 0,3 5 0,1 7 0,4 7 0,2 9 0,2 8 0,1 6 0,2 1 0,-1 3 0,-2-3 0,-2-1 0,-1-4 0,-5-5 0,-4-8-8191</inkml:trace>
</inkml:ink>
</file>

<file path=ppt/ink/ink1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9.015"/>
    </inkml:context>
    <inkml:brush xml:id="br0">
      <inkml:brushProperty name="width" value="0.05" units="cm"/>
      <inkml:brushProperty name="height" value="0.05" units="cm"/>
      <inkml:brushProperty name="color" value="#E71224"/>
    </inkml:brush>
  </inkml:definitions>
  <inkml:trace contextRef="#ctx0" brushRef="#br0">1 60 24575,'3'0'0,"6"-3"0,8-1 0,7-2 0,7-4 0,7 1 0,3-2 0,0 2 0,-7 1-8191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77"/>
    </inkml:context>
    <inkml:brush xml:id="br0">
      <inkml:brushProperty name="width" value="0.05" units="cm"/>
      <inkml:brushProperty name="height" value="0.05" units="cm"/>
      <inkml:brushProperty name="ignorePressure" value="1"/>
    </inkml:brush>
  </inkml:definitions>
  <inkml:trace contextRef="#ctx0" brushRef="#br0">582 19,'-2'-4,"-2"-2,-6 1,-18 1,-20 11,25 0</inkml:trace>
  <inkml:trace contextRef="#ctx0" brushRef="#br0" timeOffset="1">319 68,'-27'11,"1"1</inkml:trace>
  <inkml:trace contextRef="#ctx0" brushRef="#br0" timeOffset="2">120 161,'-35'16,"-10"10,18-4,14-6</inkml:trace>
</inkml:ink>
</file>

<file path=ppt/ink/ink1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32.381"/>
    </inkml:context>
    <inkml:brush xml:id="br0">
      <inkml:brushProperty name="width" value="0.05" units="cm"/>
      <inkml:brushProperty name="height" value="0.05" units="cm"/>
      <inkml:brushProperty name="color" value="#E71224"/>
    </inkml:brush>
  </inkml:definitions>
  <inkml:trace contextRef="#ctx0" brushRef="#br0">92 1 24575,'-2'30'0,"-2"1"0,-1-1 0,-14 50 0,-1 9 0,11-38-56,4-18-598,-18 64-1,18-86-6171</inkml:trace>
</inkml:ink>
</file>

<file path=ppt/ink/ink1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32.847"/>
    </inkml:context>
    <inkml:brush xml:id="br0">
      <inkml:brushProperty name="width" value="0.05" units="cm"/>
      <inkml:brushProperty name="height" value="0.05" units="cm"/>
      <inkml:brushProperty name="color" value="#E71224"/>
    </inkml:brush>
  </inkml:definitions>
  <inkml:trace contextRef="#ctx0" brushRef="#br0">245 23 24575,'11'-5'0,"0"1"0,0 1 0,1 0 0,-1 0 0,1 1 0,-1 1 0,1 0 0,0 0 0,0 1 0,-1 1 0,1 0 0,0 0 0,-1 2 0,1-1 0,-1 1 0,17 7 0,-27-9 0,1 0 0,-1-1 0,0 1 0,1 0 0,-1 1 0,0-1 0,0 0 0,1 0 0,-1 0 0,0 1 0,0-1 0,-1 1 0,1-1 0,0 1 0,0-1 0,-1 1 0,1-1 0,0 1 0,-1-1 0,0 1 0,1 0 0,-1-1 0,0 1 0,0 0 0,0 0 0,0-1 0,0 1 0,0 0 0,-1-1 0,1 1 0,-1-1 0,1 1 0,-1 0 0,1-1 0,-1 1 0,0-1 0,0 1 0,0-1 0,0 1 0,0-1 0,0 0 0,0 0 0,0 1 0,-2 0 0,-4 6 0,0 0 0,-1-1 0,0 0 0,0-1 0,-18 11 0,3-6 0,-2 0 0,-25 8 0,-33 14 0,82-33 0,1 0 0,-1 0 0,1 0 0,-1 0 0,1 1 0,-1-1 0,1 0 0,0 0 0,-1 1 0,1-1 0,-1 0 0,1 1 0,-1-1 0,1 1 0,0-1 0,-1 0 0,1 1 0,0-1 0,0 1 0,-1-1 0,1 1 0,0-1 0,0 1 0,0-1 0,-1 1 0,1-1 0,0 1 0,0-1 0,0 1 0,0 0 0,0 0 0,13 11 0,35 8 0,-40-17 0,21 7 0,64 28 0,-86-35 0,-1 1 0,0-1 0,1 1 0,-2 1 0,1-1 0,0 1 0,-1 0 0,0 1 0,0-1 0,8 12 0,-12-15 0,0 0 0,0 0 0,0 0 0,0 1 0,-1-1 0,1 0 0,-1 1 0,1-1 0,-1 1 0,0-1 0,0 0 0,0 1 0,0-1 0,0 1 0,0-1 0,-1 0 0,1 1 0,-1-1 0,0 0 0,0 1 0,0-1 0,0 0 0,0 0 0,0 0 0,0 0 0,-1 0 0,1 0 0,-1 0 0,1 0 0,-1-1 0,0 1 0,0 0 0,0-1 0,0 0 0,0 1 0,-4 1 0,-6 4 0,0-1 0,-1 0 0,0-1 0,1-1 0,-16 4 0,-24 2-341,-1-2 0,0-3-1,-99-3 1,108-3-6485</inkml:trace>
</inkml:ink>
</file>

<file path=ppt/ink/ink1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9.873"/>
    </inkml:context>
    <inkml:brush xml:id="br0">
      <inkml:brushProperty name="width" value="0.05" units="cm"/>
      <inkml:brushProperty name="height" value="0.05" units="cm"/>
      <inkml:brushProperty name="color" value="#E71224"/>
    </inkml:brush>
  </inkml:definitions>
  <inkml:trace contextRef="#ctx0" brushRef="#br0">1 0 24575,'2'1'0,"-1"0"0,1 0 0,0 0 0,0 0 0,-1 0 0,1 0 0,-1 1 0,1-1 0,-1 0 0,1 1 0,-1-1 0,0 1 0,0 0 0,0-1 0,0 1 0,0 0 0,2 3 0,15 35 0,-18-39 0,14 44 0,-1 1 0,-3 1 0,8 85 0,-14-93 0,25 483 0,-21-258 0,53 388 0,36-3 0,-23-164 0,29-24 0,-78-365 0,-7-3 120,-17-85-255,0-1 0,-1 0 0,0 0 0,-1 0 0,1 1 0,-1-1 0,-1 0 0,1 0 0,-1 0 0,-6 13 0,1-9-6691</inkml:trace>
</inkml:ink>
</file>

<file path=ppt/ink/ink1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30.373"/>
    </inkml:context>
    <inkml:brush xml:id="br0">
      <inkml:brushProperty name="width" value="0.05" units="cm"/>
      <inkml:brushProperty name="height" value="0.05" units="cm"/>
      <inkml:brushProperty name="color" value="#E71224"/>
    </inkml:brush>
  </inkml:definitions>
  <inkml:trace contextRef="#ctx0" brushRef="#br0">13 76 24575,'-1'0'0,"1"0"0,0 0 0,-1 0 0,1 0 0,0 0 0,-1 1 0,1-1 0,0 0 0,-1 0 0,1 0 0,-1 0 0,1 0 0,0 0 0,-1 0 0,1 0 0,0-1 0,-1 1 0,1 0 0,0 0 0,-1 0 0,1 0 0,0 0 0,-1 0 0,1-1 0,0 1 0,-1 0 0,1 0 0,0-1 0,-1 1 0,1 0 0,0 0 0,0-1 0,0 1 0,-1 0 0,1-1 0,0 1 0,0 0 0,0-1 0,0 1 0,-1 0 0,1-1 0,0 1 0,0 0 0,0-1 0,0 1 0,0 0 0,0-1 0,0 1 0,0-1 0,0 1 0,0 0 0,0-1 0,0 1 0,0 0 0,1-1 0,16-14 0,25 2 0,2 3 0,-1 1 0,1 2 0,0 2 0,52 1 0,-95 4 0,15-1 0,-1 1 0,0 0 0,0 1 0,30 6 0,-43-7 0,0 1 0,0-1 0,0 1 0,0 0 0,0 0 0,0 0 0,0 0 0,0 0 0,0 1 0,0-1 0,0 1 0,-1-1 0,1 1 0,-1-1 0,1 1 0,-1 0 0,2 2 0,-2-1 0,-1-1 0,1 1 0,-1-1 0,0 1 0,1-1 0,-1 1 0,0-1 0,-1 1 0,1-1 0,0 1 0,-1-1 0,1 1 0,-1-1 0,0 1 0,0-1 0,0 0 0,0 0 0,0 1 0,-2 2 0,-13 21 44,-1-1 0,-21 24 0,-16 23-1541,43-56-5329</inkml:trace>
</inkml:ink>
</file>

<file path=ppt/ink/ink1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34.267"/>
    </inkml:context>
    <inkml:brush xml:id="br0">
      <inkml:brushProperty name="width" value="0.05" units="cm"/>
      <inkml:brushProperty name="height" value="0.05" units="cm"/>
      <inkml:brushProperty name="color" value="#E71224"/>
    </inkml:brush>
  </inkml:definitions>
  <inkml:trace contextRef="#ctx0" brushRef="#br0">5 5 24575,'-3'-3'0,"2"2"0,4 1 0,4 4 0,4 0 0,6 3 0,2 3 0,2 0 0,2 1 0,1 2 0,1 0 0,-1 3 0,-1 0 0,-4 0 0,-6-2-8191</inkml:trace>
</inkml:ink>
</file>

<file path=ppt/ink/ink1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36.815"/>
    </inkml:context>
    <inkml:brush xml:id="br0">
      <inkml:brushProperty name="width" value="0.05" units="cm"/>
      <inkml:brushProperty name="height" value="0.05" units="cm"/>
      <inkml:brushProperty name="color" value="#E71224"/>
    </inkml:brush>
  </inkml:definitions>
  <inkml:trace contextRef="#ctx0" brushRef="#br0">2774 1 24575,'-40'34'0,"-1"-1"0,-60 35 0,8-6 0,-57 58 0,-242 249 0,309-290 0,-127 92 0,-107 51 0,32-24 0,-128 128 0,291-216 0,-179 151 0,279-242 0,-61 42 0,75-55 0,0-2 0,0 1 0,0-1 0,-1 0 0,0-1 0,1 0 0,-1 0 0,-12 2 0,20-5 0,1 0 0,-1 0 0,0 0 0,1 0 0,-1 1 0,1-1 0,-1 0 0,0 0 0,1 0 0,-1 0 0,0 0 0,1 0 0,-1 0 0,0-1 0,1 1 0,-1 0 0,1 0 0,-1 0 0,1-1 0,-1 1 0,0 0 0,1-1 0,-1 1 0,1 0 0,-1-1 0,1 1 0,-1-1 0,1 1 0,0-1 0,-1 1 0,1-1 0,-1 1 0,1-1 0,0 1 0,0-1 0,-1-1 0,1 0 0,0 0 0,1 0 0,-1 0 0,0 0 0,1 0 0,0-1 0,-1 1 0,1 0 0,0 0 0,0 1 0,2-4 0,39-52 0,-39 53 0,54-80 0,-44 63 0,0 1 0,1 1 0,0 0 0,19-17 0,-33 36 0,0-1 0,1 0 0,-1 1 0,1-1 0,-1 1 0,1 0 0,-1-1 0,1 1 0,-1-1 0,1 1 0,0 0 0,-1-1 0,1 1 0,0 0 0,-1 0 0,1 0 0,0-1 0,-1 1 0,1 0 0,0 0 0,-1 0 0,1 0 0,0 0 0,-1 0 0,1 0 0,0 0 0,-1 1 0,1-1 0,0 0 0,-1 0 0,1 0 0,0 1 0,12 22 0,-5 39 0,-7-56 0,2 18 0,1 0 0,12 36 0,2 13 0,-18-72 0,0 0 0,0 0 0,0 0 0,1 0 0,-1 0 0,-1 0 0,1 0 0,0 0 0,0 0 0,0 0 0,0 0 0,-1 0 0,1 0 0,0 0 0,-1-1 0,1 1 0,-1 0 0,1 0 0,-1 0 0,1 0 0,-1-1 0,0 1 0,1 0 0,-1-1 0,0 1 0,0 0 0,1-1 0,-1 1 0,0-1 0,0 1 0,0-1 0,0 0 0,0 1 0,0-1 0,0 0 0,1 0 0,-1 1 0,0-1 0,0 0 0,0 0 0,0 0 0,0 0 0,0 0 0,0 0 0,0-1 0,0 1 0,-2-1 0,-58-12 0,45 9 0,-152-27-1365,150 27-5461</inkml:trace>
</inkml:ink>
</file>

<file path=ppt/ink/ink1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40.139"/>
    </inkml:context>
    <inkml:brush xml:id="br0">
      <inkml:brushProperty name="width" value="0.05" units="cm"/>
      <inkml:brushProperty name="height" value="0.05" units="cm"/>
      <inkml:brushProperty name="color" value="#E71224"/>
    </inkml:brush>
  </inkml:definitions>
  <inkml:trace contextRef="#ctx0" brushRef="#br0">1 0 24575,'36'3'0,"0"2"0,0 2 0,-1 0 0,1 3 0,49 20 0,-11-5 0,88 30 0,160 44 0,445 112 0,-525-138 0,92 31 0,280 85 0,-154-53 0,80 5 0,-212-61 0,-235-54 0,114 27 0,-254-37 0,-43 13 0,-34 8 0,99-30 0,20-4 0,1-1 0,-1-1 0,0 1 0,0-1 0,1 0 0,-1 0 0,0 0 0,0 0 0,0-1 0,0 0 0,0 0 0,-6-1 0,9-1 0,1 1 0,0-1 0,0 1 0,0-1 0,0 0 0,0 1 0,0-1 0,0 0 0,0 1 0,1-1 0,-1 0 0,1 0 0,-1 0 0,1 0 0,0 0 0,0 0 0,0 0 0,0 0 0,0 1 0,0-1 0,0 0 0,1 0 0,-1 0 0,2-3 0,14-47 0,-9 40 0,-1 1 0,2 0 0,-1 0 0,15-15 0,-12 15 0,-1 0 0,-1-1 0,12-19 0,-19 28 0,1-1 0,0 0 0,0 1 0,0-1 0,0 1 0,0 0 0,1-1 0,0 1 0,0 0 0,0 1 0,0-1 0,0 0 0,0 1 0,1 0 0,-1 0 0,1 0 0,-1 0 0,7-2 0,-7 4 0,0 0 0,1 0 0,-1 0 0,0 1 0,0-1 0,0 1 0,0 0 0,1 0 0,-1 0 0,0 0 0,0 0 0,0 1 0,-1-1 0,1 1 0,0 0 0,-1 0 0,1 0 0,-1 0 0,1 0 0,-1 0 0,0 1 0,0-1 0,3 5 0,3 5-151,0 1-1,-1 0 0,0 0 0,-1 0 1,0 1-1,-1 0 0,-1 0 1,4 19-1,-6-19-6674</inkml:trace>
</inkml:ink>
</file>

<file path=ppt/ink/ink1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42.318"/>
    </inkml:context>
    <inkml:brush xml:id="br0">
      <inkml:brushProperty name="width" value="0.05" units="cm"/>
      <inkml:brushProperty name="height" value="0.05" units="cm"/>
      <inkml:brushProperty name="color" value="#E71224"/>
    </inkml:brush>
  </inkml:definitions>
  <inkml:trace contextRef="#ctx0" brushRef="#br0">332 56 24575,'2'0'0,"-1"0"0,1 0 0,0 0 0,0 0 0,-1-1 0,1 1 0,0-1 0,-1 1 0,1-1 0,-1 0 0,1 0 0,-1 0 0,1 1 0,-1-1 0,1-1 0,-1 1 0,0 0 0,0 0 0,1 0 0,-1-1 0,0 1 0,0-1 0,0 1 0,0 0 0,1-4 0,-2 4 0,0 0 0,0 0 0,0 0 0,0 0 0,0 0 0,0 0 0,0 0 0,0 0 0,0 0 0,0 0 0,0 0 0,0 0 0,-1 0 0,1 0 0,-1 0 0,1 0 0,0 0 0,-1 0 0,0 0 0,1 0 0,-1 1 0,1-1 0,-1 0 0,0 0 0,0 1 0,1-1 0,-1 0 0,0 1 0,0-1 0,0 1 0,0-1 0,0 1 0,0-1 0,0 1 0,0 0 0,0-1 0,0 1 0,0 0 0,0 0 0,0 0 0,0 0 0,0 0 0,-1 0 0,-7 0 0,0 0 0,0 0 0,-1 1 0,1 0 0,0 1 0,1 0 0,-1 0 0,0 1 0,1 0 0,-1 1 0,1 0 0,-9 5 0,-9 6 0,0 2 0,-30 26 0,46-35 0,0 1 0,1 0 0,0 0 0,0 1 0,1 1 0,0-1 0,1 1 0,0 1 0,1-1 0,0 1 0,1 0 0,1 0 0,-1 1 0,-2 16 0,6-21 0,0 1 0,1 0 0,-1-1 0,2 1 0,-1-1 0,1 1 0,1-1 0,-1 1 0,2-1 0,-1 0 0,1 0 0,0 0 0,1 0 0,-1 0 0,2-1 0,-1 1 0,1-1 0,0 0 0,1-1 0,-1 1 0,1-1 0,12 9 0,0-2-170,0 0-1,1-2 0,1 0 1,0-1-1,0-1 0,1-1 1,42 11-1,-35-12-6655</inkml:trace>
</inkml:ink>
</file>

<file path=ppt/ink/ink1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43.923"/>
    </inkml:context>
    <inkml:brush xml:id="br0">
      <inkml:brushProperty name="width" value="0.05" units="cm"/>
      <inkml:brushProperty name="height" value="0.05" units="cm"/>
      <inkml:brushProperty name="color" value="#E71224"/>
    </inkml:brush>
  </inkml:definitions>
  <inkml:trace contextRef="#ctx0" brushRef="#br0">411 1937 24575,'-8'5'0,"-1"-1"0,0 0 0,0 0 0,0-1 0,-1 0 0,1-1 0,-1 0 0,1 0 0,-14 0 0,22-2 0,-48 6 0,0 1 0,-1-2 0,-95-4 0,144-1 0,1 1 0,0-1 0,-1 0 0,1 0 0,0 0 0,-1 0 0,1 0 0,0 0 0,-1 0 0,1 0 0,0 0 0,-1 0 0,1 0 0,-1 0 0,1-1 0,0 1 0,-1 0 0,1 0 0,0 0 0,0 0 0,-1 0 0,1-1 0,0 1 0,-1 0 0,1 0 0,0-1 0,0 1 0,-1 0 0,1 0 0,0-1 0,0 1 0,0 0 0,-1-1 0,1 1 0,0 0 0,0-1 0,11-9 0,34-10 0,-38 17 0,296-108 0,48-21 0,415-247 0,-346 165 0,333-211 0,-431 229 0,-229 146 0,155-60 0,571-204 0,-777 301-1365,-24 8-5461</inkml:trace>
</inkml:ink>
</file>

<file path=ppt/ink/ink1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45.146"/>
    </inkml:context>
    <inkml:brush xml:id="br0">
      <inkml:brushProperty name="width" value="0.05" units="cm"/>
      <inkml:brushProperty name="height" value="0.05" units="cm"/>
      <inkml:brushProperty name="color" value="#E71224"/>
    </inkml:brush>
  </inkml:definitions>
  <inkml:trace contextRef="#ctx0" brushRef="#br0">0 284 24575,'9'-8'0,"0"1"0,1 0 0,0 0 0,0 1 0,0 0 0,0 1 0,17-6 0,-16 8 0,-1-1 0,0-1 0,0 0 0,0-1 0,-1 1 0,0-2 0,0 1 0,13-14 0,16-27 0,-29 33 0,1 2 0,0-1 0,1 1 0,1 0 0,21-15 0,-20 16 0,-10 9 0,0 0 0,0 0 0,-1 0 0,1 0 0,0 0 0,0 1 0,1-1 0,5-1 0,-7 3 0,-1 0 0,1 0 0,-1 0 0,1 1 0,-1-1 0,1 0 0,-1 1 0,1-1 0,-1 1 0,1 0 0,-1-1 0,1 1 0,-1 0 0,0 0 0,1 0 0,-1 0 0,0 0 0,0 0 0,0 0 0,0 0 0,0 0 0,0 1 0,0-1 0,1 2 0,18 22-223,1-2 0,0 0-1,2-2 1,28 21-1,-46-38-24,7 6-6578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08.013"/>
    </inkml:context>
    <inkml:brush xml:id="br0">
      <inkml:brushProperty name="width" value="0.05" units="cm"/>
      <inkml:brushProperty name="height" value="0.05" units="cm"/>
      <inkml:brushProperty name="ignorePressure" value="1"/>
    </inkml:brush>
  </inkml:definitions>
  <inkml:trace contextRef="#ctx0" brushRef="#br0">1 5,'1'-1,"0"1,0-1,1 1,-1-1,1 1,-1-1,1 1,-1 0,0 0,1-1,-1 1,1 0,-1 0,1 1,-1-1,1 0,-1 0,1 1,-1-1,0 1,1-1,-1 1,0 0,1-1,-1 1,0 0,2 2,26 20</inkml:trace>
  <inkml:trace contextRef="#ctx0" brushRef="#br0" timeOffset="765.79">353 309,'23'22,"55"45</inkml:trace>
  <inkml:trace contextRef="#ctx0" brushRef="#br0" timeOffset="766.79">727 633,'334'286,"-260"-222,-51-46</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80"/>
    </inkml:context>
    <inkml:brush xml:id="br0">
      <inkml:brushProperty name="width" value="0.05" units="cm"/>
      <inkml:brushProperty name="height" value="0.05" units="cm"/>
      <inkml:brushProperty name="ignorePressure" value="1"/>
    </inkml:brush>
  </inkml:definitions>
  <inkml:trace contextRef="#ctx0" brushRef="#br0">0 2,'1'0,"-1"0,1-1,0 1,-1 0,1 0,0 0,-1-1,1 1,0 0,0 0,-1 0,1 0,0 0,-1 0,1 0,0 1,-1-1,1 0,0 0,-1 0,1 1,0-1,-1 0,1 1,-1-1,1 0,1 2,11 9</inkml:trace>
  <inkml:trace contextRef="#ctx0" brushRef="#br0" timeOffset="1">167 146,'11'11,"26"21</inkml:trace>
  <inkml:trace contextRef="#ctx0" brushRef="#br0" timeOffset="2">344 300,'158'135,"-123"-105,-23-21</inkml:trace>
</inkml:ink>
</file>

<file path=ppt/ink/ink1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48.032"/>
    </inkml:context>
    <inkml:brush xml:id="br0">
      <inkml:brushProperty name="width" value="0.05" units="cm"/>
      <inkml:brushProperty name="height" value="0.05" units="cm"/>
      <inkml:brushProperty name="color" value="#E71224"/>
    </inkml:brush>
  </inkml:definitions>
  <inkml:trace contextRef="#ctx0" brushRef="#br0">172 1 24575,'0'0'0,"1"0"0,0 0 0,0 1 0,0-1 0,0 0 0,0 1 0,0-1 0,0 1 0,0-1 0,-1 1 0,1-1 0,0 1 0,0-1 0,-1 1 0,1 0 0,0-1 0,-1 1 0,1 0 0,-1 0 0,1-1 0,-1 1 0,1 0 0,-1 0 0,1 0 0,-1 0 0,0 0 0,0 0 0,1 0 0,-1 0 0,0 0 0,0-1 0,0 1 0,0 0 0,0 0 0,0 0 0,0 0 0,0 0 0,-1 0 0,1 0 0,0 0 0,-1 1 0,-14 52 0,11-41 0,-20 75 0,4 2 0,4 0 0,-7 131 0,19-151 0,-2 23 0,4 0 0,4 0 0,14 93 0,1 22 0,-3-10 0,1-96 0,21 123 0,-23-138 0,-4 0 0,-4 151 0,-1-31 0,18-21 0,-1-31 0,-20-118 0,-4 48 0,0-55 0,2 0 0,6 56 0,35 102 0,-12-71 0,-11-16 0,5 137 0,-20-144 0,-2-48 0,9 68 0,-3-31 0,-6-59 0,2-1 0,6 35 0,14 70 0,-21-127 0,-1 0 0,1 0 0,-1 1 0,0-1 0,1 0 0,-1 0 0,0 1 0,0-1 0,0 0 0,0 0 0,0 1 0,0-1 0,-1 0 0,1 0 0,0 1 0,-1-1 0,1 0 0,-1 0 0,1 0 0,-1 0 0,1 1 0,-1-1 0,0 0 0,1 0 0,-1 0 0,0-1 0,0 1 0,0 0 0,0 0 0,0 0 0,0 0 0,0-1 0,0 1 0,0-1 0,0 1 0,-1-1 0,1 1 0,0-1 0,0 1 0,0-1 0,-1 0 0,1 0 0,0 0 0,0 0 0,-1 0 0,1 0 0,0 0 0,0 0 0,-1 0 0,1 0 0,0-1 0,0 1 0,0-1 0,-1 1 0,1-1 0,0 1 0,-1-2 0,-13-4 0,1 0 0,-1-2 0,-20-14 0,21 14 0,-65-36 0,-105-40 0,183 84 0,1 0 0,0 0 0,0-1 0,-1 1 0,1 0 0,0 0 0,0 0 0,-1 0 0,1 0 0,0 0 0,0 0 0,-1-1 0,1 1 0,0 0 0,0 0 0,0 0 0,-1 0 0,1-1 0,0 1 0,0 0 0,0 0 0,0-1 0,0 1 0,0 0 0,-1 0 0,1-1 0,0 1 0,0 0 0,0 0 0,0-1 0,0 1 0,0 0 0,0 0 0,0-1 0,0 1 0,0 0 0,0 0 0,0-1 0,0 1 0,0 0 0,0 0 0,1-1 0,-1 1 0,0 0 0,13-11 0,23-7 0,-33 17 0,78-32 0,159-42 0,-230 73 0,7-3 0,1 1 0,0 0 0,0 1 0,1 1 0,-1 1 0,30 2 0,-47-1 0,-1 0 0,1 0 0,-1 0 0,1 1 0,-1-1 0,1 0 0,0 0 0,-1 0 0,1 0 0,-1 1 0,0-1 0,1 0 0,-1 0 0,1 1 0,-1-1 0,1 0 0,-1 1 0,0-1 0,1 1 0,-1-1 0,0 0 0,1 1 0,-1-1 0,0 1 0,0-1 0,1 1 0,-1-1 0,0 1 0,0-1 0,0 1 0,0-1 0,1 1 0,-1 0 0,-9 19 0,-23 15 0,31-34 0,-62 46-1365,45-35-5461</inkml:trace>
</inkml:ink>
</file>

<file path=ppt/ink/ink1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1.410"/>
    </inkml:context>
    <inkml:brush xml:id="br0">
      <inkml:brushProperty name="width" value="0.05" units="cm"/>
      <inkml:brushProperty name="height" value="0.05" units="cm"/>
      <inkml:brushProperty name="color" value="#E71224"/>
    </inkml:brush>
  </inkml:definitions>
  <inkml:trace contextRef="#ctx0" brushRef="#br0">1 0 24575,'39'26'0,"91"59"-223,188 157-1,-245-182-694,-55-46-5908</inkml:trace>
</inkml:ink>
</file>

<file path=ppt/ink/ink1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1.769"/>
    </inkml:context>
    <inkml:brush xml:id="br0">
      <inkml:brushProperty name="width" value="0.05" units="cm"/>
      <inkml:brushProperty name="height" value="0.05" units="cm"/>
      <inkml:brushProperty name="color" value="#E71224"/>
    </inkml:brush>
  </inkml:definitions>
  <inkml:trace contextRef="#ctx0" brushRef="#br0">289 5 24575,'0'-2'0,"-2"0"0,-3 3 0,-2 7 0,-5 7 0,-3 9 0,-6 9 0,-5 6 0,-4 5 0,-3 3 0,0 1 0,2-3 0,1-3 0,5-7 0,6-10-8191</inkml:trace>
</inkml:ink>
</file>

<file path=ppt/ink/ink1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4.053"/>
    </inkml:context>
    <inkml:brush xml:id="br0">
      <inkml:brushProperty name="width" value="0.05" units="cm"/>
      <inkml:brushProperty name="height" value="0.05" units="cm"/>
      <inkml:brushProperty name="color" value="#E71224"/>
    </inkml:brush>
  </inkml:definitions>
  <inkml:trace contextRef="#ctx0" brushRef="#br0">0 0 24575,'570'28'0,"-162"-4"0,502-36 0,-264-5 0,-457 16 0,639 8 0,-1 55 0,-313 17 0,233 27 0,-686-101 60,64-2 0,-102-4-308,1-1 1,-1-1-1,1-1 1,-1-1-1,40-14 1,-51 13-6579</inkml:trace>
</inkml:ink>
</file>

<file path=ppt/ink/ink1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5.538"/>
    </inkml:context>
    <inkml:brush xml:id="br0">
      <inkml:brushProperty name="width" value="0.05" units="cm"/>
      <inkml:brushProperty name="height" value="0.05" units="cm"/>
      <inkml:brushProperty name="color" value="#E71224"/>
    </inkml:brush>
  </inkml:definitions>
  <inkml:trace contextRef="#ctx0" brushRef="#br0">1 0 24575,'10'2'0,"1"0"0,0 1 0,-1 0 0,17 8 0,8 3 0,-22-10 0,68 25 0,-71-25 0,0 0 0,0 1 0,-1 1 0,0-1 0,15 14 0,-23-19 0,-1 1 0,1 0 0,0 0 0,0 0 0,-1 0 0,1 0 0,0 0 0,-1 1 0,1-1 0,-1 0 0,1 0 0,-1 0 0,0 0 0,1 1 0,-1-1 0,0 0 0,0 0 0,0 1 0,0-1 0,0 0 0,0 2 0,-1 0 0,0 0 0,0 1 0,0-1 0,-1 0 0,1 0 0,-1 0 0,-3 5 0,-4 4 0,-1 0 0,-19 18 0,23-25 0,-51 48-682,-68 48-1,110-90-6143</inkml:trace>
</inkml:ink>
</file>

<file path=ppt/ink/ink1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6.037"/>
    </inkml:context>
    <inkml:brush xml:id="br0">
      <inkml:brushProperty name="width" value="0.05" units="cm"/>
      <inkml:brushProperty name="height" value="0.05" units="cm"/>
      <inkml:brushProperty name="color" value="#E71224"/>
    </inkml:brush>
  </inkml:definitions>
  <inkml:trace contextRef="#ctx0" brushRef="#br0">0 0 24575,'2'2'0,"3"3"0,4 4 0,5 3 0,6 3 0,5 4 0,5 1 0,5 3 0,3-2 0,1-1 0,-7-5-8191</inkml:trace>
</inkml:ink>
</file>

<file path=ppt/ink/ink1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6.413"/>
    </inkml:context>
    <inkml:brush xml:id="br0">
      <inkml:brushProperty name="width" value="0.05" units="cm"/>
      <inkml:brushProperty name="height" value="0.05" units="cm"/>
      <inkml:brushProperty name="color" value="#E71224"/>
    </inkml:brush>
  </inkml:definitions>
  <inkml:trace contextRef="#ctx0" brushRef="#br0">228 0 24575,'-15'17'0,"-20"9"0,-41 22 0,-16 11 0,91-59 0,1 1 0,-1 0 0,0 0 0,0 0 0,1-1 0,-1 1 0,0 0 0,1 0 0,-1 0 0,1 0 0,-1 0 0,1 0 0,0 0 0,-1 0 0,1 0 0,0 0 0,0 0 0,0 0 0,0 1 0,-1-1 0,2 0 0,-1 0 0,0 0 0,0 0 0,0 0 0,1 2 0,14 31 0,-7-17 0,-1 4 0,-1 0 0,0 1 0,3 35 0,-1 69 0,-4-52 0,-1-30-100,1 1-533,-3 70 1,-3-93-6194</inkml:trace>
</inkml:ink>
</file>

<file path=ppt/ink/ink1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8.313"/>
    </inkml:context>
    <inkml:brush xml:id="br0">
      <inkml:brushProperty name="width" value="0.05" units="cm"/>
      <inkml:brushProperty name="height" value="0.05" units="cm"/>
      <inkml:brushProperty name="color" value="#E71224"/>
    </inkml:brush>
  </inkml:definitions>
  <inkml:trace contextRef="#ctx0" brushRef="#br0">212 0 24575,'0'2'0,"-2"3"0,-1 4 0,-1 5 0,-5 6 0,-5 4 0,-3 5 0,-3 4 0,-3 3 0,-1 1 0,0-2 0,2-3 0,2-5 0,3-4 0,4-8-8191</inkml:trace>
</inkml:ink>
</file>

<file path=ppt/ink/ink1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8.689"/>
    </inkml:context>
    <inkml:brush xml:id="br0">
      <inkml:brushProperty name="width" value="0.05" units="cm"/>
      <inkml:brushProperty name="height" value="0.05" units="cm"/>
      <inkml:brushProperty name="color" value="#E71224"/>
    </inkml:brush>
  </inkml:definitions>
  <inkml:trace contextRef="#ctx0" brushRef="#br0">1 12 24575,'2'-2'0,"2"-1"0,1-1 0,2 1 0,1 4 0,2 3 0,0 5 0,4 5 0,0 7 0,3 5 0,-1 4 0,3 1 0,-2 2 0,0-2 0,-2-1 0,-2-2 0,-2-4 0,-3-6-8191</inkml:trace>
</inkml:ink>
</file>

<file path=ppt/ink/ink1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9.015"/>
    </inkml:context>
    <inkml:brush xml:id="br0">
      <inkml:brushProperty name="width" value="0.05" units="cm"/>
      <inkml:brushProperty name="height" value="0.05" units="cm"/>
      <inkml:brushProperty name="color" value="#E71224"/>
    </inkml:brush>
  </inkml:definitions>
  <inkml:trace contextRef="#ctx0" brushRef="#br0">1 42 24575,'2'0'0,"4"-2"0,6-1 0,5-1 0,5-3 0,5 0 0,2 0 0,0 0 0,-5 2-8191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83"/>
    </inkml:context>
    <inkml:brush xml:id="br0">
      <inkml:brushProperty name="width" value="0.05" units="cm"/>
      <inkml:brushProperty name="height" value="0.05" units="cm"/>
      <inkml:brushProperty name="ignorePressure" value="1"/>
    </inkml:brush>
  </inkml:definitions>
  <inkml:trace contextRef="#ctx0" brushRef="#br0">539 0,'-1'4,"0"-1,0 0,-1 0,1 0,-1 0,0 0,1 0,-1-1,-4 5,4-5,-57 72,24-34</inkml:trace>
  <inkml:trace contextRef="#ctx0" brushRef="#br0" timeOffset="1">314 262,'-44'44</inkml:trace>
  <inkml:trace contextRef="#ctx0" brushRef="#br0" timeOffset="2">153 404,'-127'103,"101"-85</inkml:trace>
</inkml:ink>
</file>

<file path=ppt/ink/ink1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32.381"/>
    </inkml:context>
    <inkml:brush xml:id="br0">
      <inkml:brushProperty name="width" value="0.05" units="cm"/>
      <inkml:brushProperty name="height" value="0.05" units="cm"/>
      <inkml:brushProperty name="color" value="#E71224"/>
    </inkml:brush>
  </inkml:definitions>
  <inkml:trace contextRef="#ctx0" brushRef="#br0">65 0 24575,'-2'22'0,"0"-1"0,-2 1 0,-9 34 0,-2 7 0,9-27-56,3-13-598,-13 45-1,12-59-6171</inkml:trace>
</inkml:ink>
</file>

<file path=ppt/ink/ink1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32.847"/>
    </inkml:context>
    <inkml:brush xml:id="br0">
      <inkml:brushProperty name="width" value="0.05" units="cm"/>
      <inkml:brushProperty name="height" value="0.05" units="cm"/>
      <inkml:brushProperty name="color" value="#E71224"/>
    </inkml:brush>
  </inkml:definitions>
  <inkml:trace contextRef="#ctx0" brushRef="#br0">173 16 24575,'7'-3'0,"1"0"0,0 1 0,0-1 0,0 2 0,0-1 0,1 1 0,-1 0 0,0 1 0,0 0 0,1 1 0,-1-1 0,0 1 0,0 1 0,0 0 0,0 0 0,12 5 0,-19-7 0,0 1 0,0 0 0,0-1 0,0 1 0,0 0 0,-1 0 0,1-1 0,0 1 0,0 0 0,0 0 0,-1 0 0,1 0 0,0 0 0,-1 0 0,1 0 0,-1 0 0,0 0 0,1 1 0,-1-1 0,0 0 0,1 0 0,-1 0 0,0 0 0,0 1 0,0-1 0,0 0 0,0 0 0,-1 0 0,1 1 0,0-1 0,0 0 0,-1 0 0,1 0 0,-1 0 0,1 0 0,-1 0 0,1 0 0,-1 0 0,0 0 0,1 0 0,-1 0 0,0 0 0,0 0 0,-1 1 0,-3 3 0,0 1 0,0-1 0,-1-1 0,0 1 0,-12 7 0,2-4 0,-1 0 0,-19 5 0,-22 10 0,57-23 0,1 0 0,0 0 0,-1 0 0,1 0 0,-1 1 0,1-1 0,0 0 0,-1 0 0,1 0 0,0 1 0,0-1 0,-1 0 0,1 0 0,0 1 0,0-1 0,-1 0 0,1 1 0,0-1 0,0 0 0,0 1 0,-1-1 0,1 0 0,0 1 0,0-1 0,0 0 0,0 1 0,0-1 0,0 0 0,0 1 0,0-1 0,0 1 0,9 8 0,24 5 0,-27-12 0,14 5 0,46 20 0,-61-25 0,-1 0 0,1 1 0,-1 0 0,0 0 0,0 0 0,0 1 0,0-1 0,0 1 0,-1 0 0,6 8 0,-8-11 0,0 1 0,-1-1 0,1 1 0,-1-1 0,1 1 0,-1 0 0,1-1 0,-1 1 0,0 0 0,0-1 0,0 1 0,0 0 0,0-1 0,0 1 0,0 0 0,0-1 0,-1 1 0,1 0 0,-1-1 0,1 1 0,-1 0 0,0-1 0,0 1 0,0-1 0,1 0 0,-1 1 0,-1-1 0,1 0 0,0 1 0,0-1 0,0 0 0,-1 0 0,1 0 0,0 0 0,-1 0 0,-2 1 0,-5 3 0,1-1 0,-1 0 0,0 0 0,0-1 0,-11 3 0,-16 1-341,-1-2 0,-1-1-1,-69-3 1,76-1-6485</inkml:trace>
</inkml:ink>
</file>

<file path=ppt/ink/ink1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9.873"/>
    </inkml:context>
    <inkml:brush xml:id="br0">
      <inkml:brushProperty name="width" value="0.05" units="cm"/>
      <inkml:brushProperty name="height" value="0.05" units="cm"/>
      <inkml:brushProperty name="color" value="#E71224"/>
    </inkml:brush>
  </inkml:definitions>
  <inkml:trace contextRef="#ctx0" brushRef="#br0">1 0 24575,'1'1'0,"0"-1"0,0 1 0,1 0 0,-1 0 0,0-1 0,0 1 0,0 0 0,0 0 0,0 0 0,0 0 0,0 0 0,0 0 0,0 0 0,0 1 0,-1-1 0,1 0 0,0 3 0,12 24 0,-12-28 0,9 32 0,-2 1 0,-1 0 0,6 60 0,-10-66 0,17 341 0,-14-182 0,37 273 0,25-1 0,-16-116 0,21-17 0,-55-258 0,-5-1 120,-13-61-255,1 0 0,-1 0 0,0 0 0,-1 0 0,1 0 0,-1 1 0,0-1 0,0 0 0,0-1 0,-5 10 0,1-6-6691</inkml:trace>
</inkml:ink>
</file>

<file path=ppt/ink/ink1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30.373"/>
    </inkml:context>
    <inkml:brush xml:id="br0">
      <inkml:brushProperty name="width" value="0.05" units="cm"/>
      <inkml:brushProperty name="height" value="0.05" units="cm"/>
      <inkml:brushProperty name="color" value="#E71224"/>
    </inkml:brush>
  </inkml:definitions>
  <inkml:trace contextRef="#ctx0" brushRef="#br0">9 53 24575,'0'0'0,"-1"0"0,1 1 0,0-1 0,0 0 0,-1 0 0,1 0 0,0 0 0,0 0 0,-1 0 0,1 0 0,0 0 0,0 0 0,-1 0 0,1 0 0,0 0 0,0 0 0,-1 0 0,1 0 0,0 0 0,0 0 0,-1-1 0,1 1 0,0 0 0,0 0 0,0 0 0,-1 0 0,1 0 0,0-1 0,0 1 0,0 0 0,-1 0 0,1 0 0,0-1 0,0 1 0,0 0 0,0 0 0,0 0 0,-1-1 0,1 1 0,0 0 0,0 0 0,0-1 0,0 1 0,0 0 0,0 0 0,0-1 0,0 1 0,0 0 0,0 0 0,0-1 0,0 1 0,0 0 0,0-1 0,0 1 0,1 0 0,10-11 0,20 2 0,-1 2 0,1 1 0,0 1 0,0 1 0,37 2 0,-68 1 0,11 1 0,0-1 0,-1 2 0,1-1 0,21 5 0,-31-5 0,1 1 0,-1-1 0,1 1 0,-1-1 0,0 1 0,1 0 0,-1 0 0,0 0 0,1-1 0,-1 1 0,0 0 0,0 1 0,0-1 0,1 0 0,-1 0 0,-1 0 0,3 3 0,-3-3 0,0 1 0,1 0 0,-1-1 0,0 1 0,0 0 0,0 0 0,0 0 0,0-1 0,0 1 0,0 0 0,0 0 0,-1-1 0,1 1 0,-1 0 0,0-1 0,1 1 0,-1 0 0,0-1 0,-1 3 0,-9 14 44,-1 0 0,-15 17 0,-11 15-1541,30-38-5329</inkml:trace>
</inkml:ink>
</file>

<file path=ppt/ink/ink1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34.267"/>
    </inkml:context>
    <inkml:brush xml:id="br0">
      <inkml:brushProperty name="width" value="0.05" units="cm"/>
      <inkml:brushProperty name="height" value="0.05" units="cm"/>
      <inkml:brushProperty name="color" value="#E71224"/>
    </inkml:brush>
  </inkml:definitions>
  <inkml:trace contextRef="#ctx0" brushRef="#br0">3 3 24575,'-2'-2'0,"2"2"0,2 0 0,3 2 0,3 1 0,3 3 0,3 1 0,1 0 0,1 0 0,0 2 0,2 1 0,0 0 0,-2 2 0,-3-1 0,-4-1-8191</inkml:trace>
</inkml:ink>
</file>

<file path=ppt/ink/ink1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36.815"/>
    </inkml:context>
    <inkml:brush xml:id="br0">
      <inkml:brushProperty name="width" value="0.05" units="cm"/>
      <inkml:brushProperty name="height" value="0.05" units="cm"/>
      <inkml:brushProperty name="color" value="#E71224"/>
    </inkml:brush>
  </inkml:definitions>
  <inkml:trace contextRef="#ctx0" brushRef="#br0">1955 0 24575,'-28'25'0,"-2"-2"0,-40 25 0,4-4 0,-40 40 0,-170 176 0,218-205 0,-90 66 0,-76 36 0,23-18 0,-90 91 0,205-153 0,-126 108 0,196-173 0,-42 32 0,53-40 0,-1-1 0,0 0 0,0 0 0,0 0 0,0-1 0,0 0 0,0 0 0,-9 1 0,15-2 0,-1-1 0,1 0 0,-1 0 0,1 0 0,0 0 0,-1 0 0,1 0 0,-1 0 0,1 0 0,-1 0 0,1 0 0,-1 0 0,1 0 0,0 0 0,-1 0 0,1 0 0,-1 0 0,1-1 0,-1 1 0,1 0 0,0 0 0,-1 0 0,1-1 0,0 1 0,-1 0 0,1-1 0,0 1 0,-1 0 0,1-1 0,0 1 0,-1 0 0,1-1 0,0 1 0,0 0 0,0-1 0,-1 0 0,1-1 0,0 1 0,1-1 0,-1 1 0,0-1 0,0 1 0,1-1 0,-1 1 0,1 0 0,0-1 0,-1 1 0,2-2 0,28-38 0,-28 39 0,39-58 0,-33 46 0,1 0 0,1 0 0,1 1 0,11-12 0,-21 24 0,-1 1 0,0-1 0,1 1 0,-1 0 0,0-1 0,1 1 0,-1 0 0,0-1 0,1 1 0,-1 0 0,1 0 0,-1 0 0,1-1 0,-1 1 0,0 0 0,1 0 0,-1 0 0,1 0 0,-1 0 0,1 0 0,-1 0 0,1 0 0,-1 0 0,1 0 0,-1 0 0,1 0 0,-1 0 0,1 0 0,-1 0 0,1 0 0,-1 1 0,1-1 0,8 16 0,-3 28 0,-6-40 0,2 13 0,1 0 0,8 25 0,2 10 0,-13-52 0,0 1 0,0 0 0,1-1 0,-1 1 0,0 0 0,0 0 0,-1-1 0,1 1 0,0 0 0,0-1 0,0 1 0,0 0 0,-1-1 0,1 1 0,0-1 0,0 1 0,-1 0 0,1-1 0,-1 1 0,1-1 0,0 1 0,-1-1 0,1 1 0,-1-1 0,1 1 0,-1-1 0,1 1 0,-1-1 0,0 0 0,1 1 0,-1-1 0,0 0 0,1 0 0,-1 1 0,1-1 0,-1 0 0,0 0 0,0 0 0,1 0 0,-1 0 0,0 0 0,1 0 0,-1 0 0,0 0 0,1 0 0,-1 0 0,-1-1 0,-41-8 0,32 6 0,-108-19-1365,107 19-5461</inkml:trace>
</inkml:ink>
</file>

<file path=ppt/ink/ink1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40.139"/>
    </inkml:context>
    <inkml:brush xml:id="br0">
      <inkml:brushProperty name="width" value="0.05" units="cm"/>
      <inkml:brushProperty name="height" value="0.05" units="cm"/>
      <inkml:brushProperty name="color" value="#E71224"/>
    </inkml:brush>
  </inkml:definitions>
  <inkml:trace contextRef="#ctx0" brushRef="#br0">0 0 24575,'26'2'0,"-1"2"0,1 0 0,-1 2 0,0 1 0,35 14 0,-8-4 0,62 22 0,113 31 0,313 79 0,-369-98 0,64 22 0,198 60 0,-109-37 0,56 4 0,-148-44 0,-167-38 0,81 19 0,-179-25 0,-31 8 0,-23 6 0,69-20 0,15-5 0,0 1 0,0-1 0,-1 0 0,1 0 0,-1 0 0,1-1 0,-1 1 0,1-1 0,-1 0 0,1 0 0,-1 0 0,-3-1 0,6 1 0,0-2 0,0 1 0,0 0 0,0 0 0,1 0 0,-1 0 0,0 0 0,1-1 0,-1 1 0,1 0 0,0 0 0,-1-1 0,1 1 0,0 0 0,0-1 0,0 1 0,0 0 0,0-1 0,0 1 0,0-1 0,0 1 0,0 0 0,1-1 0,0-1 0,10-34 0,-6 29 0,0 0 0,0 0 0,0 1 0,10-12 0,-8 12 0,-1-1 0,1 0 0,6-14 0,-12 19 0,0 1 0,1-1 0,-1 0 0,1 1 0,-1 0 0,1-1 0,0 1 0,0 0 0,0 0 0,0 0 0,0 0 0,0 0 0,1 1 0,-1-1 0,0 0 0,1 1 0,0 0 0,3-2 0,-4 3 0,1 0 0,-1 0 0,0 0 0,1 1 0,-1-1 0,0 0 0,0 1 0,0 0 0,1-1 0,-1 1 0,0 0 0,0 0 0,0 0 0,0 0 0,0 1 0,0-1 0,-1 0 0,1 1 0,0 0 0,-1-1 0,1 1 0,-1 0 0,2 3 0,3 3-151,0 1-1,-1 0 0,0 0 0,-1 1 1,0-1-1,0 1 0,-1 0 1,2 13-1,-3-13-6674</inkml:trace>
</inkml:ink>
</file>

<file path=ppt/ink/ink1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42.318"/>
    </inkml:context>
    <inkml:brush xml:id="br0">
      <inkml:brushProperty name="width" value="0.05" units="cm"/>
      <inkml:brushProperty name="height" value="0.05" units="cm"/>
      <inkml:brushProperty name="color" value="#E71224"/>
    </inkml:brush>
  </inkml:definitions>
  <inkml:trace contextRef="#ctx0" brushRef="#br0">234 40 24575,'1'0'0,"0"0"0,1 0 0,-1-1 0,0 1 0,0 0 0,0 0 0,1-1 0,-1 1 0,0-1 0,0 1 0,0-1 0,0 1 0,0-1 0,0 0 0,0 0 0,0 1 0,0-1 0,0 0 0,0 0 0,-1 0 0,1 0 0,0 0 0,-1 0 0,1 0 0,0-2 0,0 2 0,-1 1 0,0-1 0,0 0 0,0 0 0,0 1 0,0-1 0,0 0 0,0 0 0,0 1 0,0-1 0,0 0 0,-1 1 0,1-1 0,0 0 0,0 1 0,-1-1 0,1 0 0,0 1 0,-1-1 0,1 0 0,-1 1 0,1-1 0,-1 1 0,1-1 0,-1 1 0,1-1 0,-1 1 0,1-1 0,-1 1 0,0 0 0,1-1 0,-1 1 0,0 0 0,1-1 0,-1 1 0,0 0 0,1 0 0,-1 0 0,0 0 0,0 0 0,1 0 0,-1 0 0,-1 0 0,-4-1 0,-1 1 0,1 1 0,0-1 0,-1 1 0,1 0 0,0 1 0,-1-1 0,1 1 0,0 1 0,0-1 0,1 1 0,-7 4 0,-7 3 0,1 2 0,-21 18 0,32-24 0,0 0 0,0 1 0,1-1 0,0 1 0,0 1 0,0-1 0,1 1 0,1 0 0,-1 0 0,1 0 0,1 1 0,-1 0 0,1-1 0,-2 13 0,4-15 0,1 0 0,-1 0 0,1 0 0,0 0 0,1 0 0,0 0 0,0 0 0,0 0 0,0 0 0,1 0 0,0-1 0,0 1 0,1-1 0,0 1 0,-1-1 0,2 0 0,-1 0 0,1 0 0,0 0 0,0-1 0,0 1 0,8 5 0,1 0-170,0-2-1,0 1 0,1-2 1,0 0-1,0-1 0,1 0 1,29 7-1,-23-8-6655</inkml:trace>
</inkml:ink>
</file>

<file path=ppt/ink/ink1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43.923"/>
    </inkml:context>
    <inkml:brush xml:id="br0">
      <inkml:brushProperty name="width" value="0.05" units="cm"/>
      <inkml:brushProperty name="height" value="0.05" units="cm"/>
      <inkml:brushProperty name="color" value="#E71224"/>
    </inkml:brush>
  </inkml:definitions>
  <inkml:trace contextRef="#ctx0" brushRef="#br0">290 1365 24575,'-6'3'0,"0"0"0,-1 0 0,1 0 0,-1-1 0,1 0 0,-1 0 0,0-1 0,1 0 0,-11 0 0,17-1 0,-34 5 0,-1 0 0,0-2 0,-68-2 0,103-1 0,0 0 0,0 1 0,-1-1 0,1 0 0,0 0 0,0 0 0,-1 0 0,1 0 0,0 0 0,0 0 0,-1 0 0,1 0 0,0 0 0,0-1 0,-1 1 0,1 0 0,0 0 0,0 0 0,-1 0 0,1 0 0,0 0 0,0 0 0,0-1 0,-1 1 0,1 0 0,0 0 0,0 0 0,0 0 0,0-1 0,-1 1 0,1 0 0,0 0 0,0 0 0,0-1 0,0 1 0,0-1 0,8-5 0,23-9 0,-26 13 0,209-76 0,33-15 0,292-174 0,-243 116 0,235-148 0,-304 160 0,-162 104 0,110-42 0,402-144 0,-547 211-1365,-17 7-5461</inkml:trace>
</inkml:ink>
</file>

<file path=ppt/ink/ink1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45.146"/>
    </inkml:context>
    <inkml:brush xml:id="br0">
      <inkml:brushProperty name="width" value="0.05" units="cm"/>
      <inkml:brushProperty name="height" value="0.05" units="cm"/>
      <inkml:brushProperty name="color" value="#E71224"/>
    </inkml:brush>
  </inkml:definitions>
  <inkml:trace contextRef="#ctx0" brushRef="#br0">0 200 24575,'7'-5'0,"-1"-1"0,1 1 0,0 1 0,0 0 0,0 0 0,0 0 0,12-4 0,-11 6 0,-1-1 0,0-1 0,0 1 0,0-1 0,-1 0 0,1-1 0,-1 1 0,9-10 0,12-19 0,-21 23 0,1 1 0,1 0 0,0 1 0,0 0 0,15-12 0,-13 13 0,-9 5 0,1 1 0,0-1 0,0 1 0,0 0 0,0-1 0,1 1 0,-1 0 0,5-1 0,-6 2 0,0 0 0,0 0 0,0 0 0,0 0 0,0 1 0,0-1 0,0 0 0,0 1 0,0-1 0,0 0 0,0 1 0,0 0 0,0-1 0,0 1 0,0-1 0,0 1 0,0 0 0,0 0 0,-1-1 0,1 1 0,0 0 0,-1 0 0,1 0 0,0 1 0,13 15-223,1 0 0,0-1-1,1-1 1,20 15-1,-32-28-24,4 6-6578</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86"/>
    </inkml:context>
    <inkml:brush xml:id="br0">
      <inkml:brushProperty name="width" value="0.05" units="cm"/>
      <inkml:brushProperty name="height" value="0.05" units="cm"/>
      <inkml:brushProperty name="ignorePressure" value="1"/>
    </inkml:brush>
  </inkml:definitions>
  <inkml:trace contextRef="#ctx0" brushRef="#br0">0 0,'3'1,"-1"-1,0 1,1-1,-1 1,1 0,-1 0,0 0,1 0,-1 0,0 1,3 1,0 1,25 16,19 21</inkml:trace>
  <inkml:trace contextRef="#ctx0" brushRef="#br0" timeOffset="1">251 203,'1'1,"62"69</inkml:trace>
  <inkml:trace contextRef="#ctx0" brushRef="#br0" timeOffset="2">423 392,'29'32,"22"25</inkml:trace>
  <inkml:trace contextRef="#ctx0" brushRef="#br0" timeOffset="3">592 581,'36'39,"83"74,-97-94</inkml:trace>
</inkml:ink>
</file>

<file path=ppt/ink/ink1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48.032"/>
    </inkml:context>
    <inkml:brush xml:id="br0">
      <inkml:brushProperty name="width" value="0.05" units="cm"/>
      <inkml:brushProperty name="height" value="0.05" units="cm"/>
      <inkml:brushProperty name="color" value="#E71224"/>
    </inkml:brush>
  </inkml:definitions>
  <inkml:trace contextRef="#ctx0" brushRef="#br0">121 1 24575,'1'0'0,"-1"0"0,1 0 0,0 0 0,-1 0 0,1 1 0,-1-1 0,1 0 0,0 1 0,-1-1 0,1 0 0,-1 1 0,1-1 0,-1 0 0,1 1 0,-1-1 0,1 1 0,-1-1 0,1 1 0,-1 0 0,0-1 0,1 1 0,-1-1 0,0 1 0,1 0 0,-1-1 0,0 1 0,0-1 0,0 1 0,0 0 0,0-1 0,1 1 0,-1 0 0,0-1 0,0 1 0,-1 0 0,1-1 0,0 1 0,0 0 0,0-1 0,0 1 0,-1 1 0,-9 35 0,7-27 0,-14 52 0,3 1 0,2 1 0,-4 91 0,14-106 0,-3 17 0,4 0 0,2-1 0,11 67 0,-1 14 0,0-6 0,-1-69 0,15 88 0,-15-98 0,-4 0 0,-2 107 0,-2-22 0,14-15 0,-2-21 0,-13-85 0,-3 35 0,0-39 0,1 1 0,4 38 0,26 72 0,-9-49 0,-8-12 0,3 97 0,-14-102 0,-1-34 0,7 49 0,-3-22 0,-4-43 0,2 0 0,3 25 0,11 49 0,-16-89 0,1 0 0,-1 0 0,0 0 0,0 0 0,0 0 0,1-1 0,-1 1 0,0 0 0,0 0 0,0 0 0,0 0 0,-1 0 0,1 0 0,0-1 0,0 1 0,0 0 0,-1 0 0,1 0 0,0 0 0,-1-1 0,1 1 0,-1 0 0,1 0 0,-1-1 0,1 1 0,-1 0 0,0-1 0,1 1 0,-1-1 0,0 1 0,1 0 0,-1-1 0,0 0 0,0 1 0,1-1 0,-1 1 0,0-1 0,0 0 0,0 0 0,0 1 0,0-1 0,1 0 0,-1 0 0,0 0 0,0 0 0,0 0 0,0 0 0,0 0 0,0 0 0,0-1 0,1 1 0,-1 0 0,0 0 0,0-1 0,0 1 0,1-1 0,-2 0 0,-8-3 0,-1-1 0,1 0 0,-15-10 0,16 9 0,-47-25 0,-74-29 0,130 60 0,0 0 0,-1 0 0,1 0 0,0 0 0,0 0 0,0 0 0,0 0 0,-1 0 0,1 0 0,0 0 0,0 0 0,0 0 0,0 0 0,-1-1 0,1 1 0,0 0 0,0 0 0,0 0 0,0 0 0,0 0 0,0-1 0,0 1 0,-1 0 0,1 0 0,0 0 0,0 0 0,0-1 0,0 1 0,0 0 0,0 0 0,0 0 0,0-1 0,0 1 0,0 0 0,0 0 0,0 0 0,0 0 0,0-1 0,0 1 0,0 0 0,0 0 0,0 0 0,0-1 0,1 1 0,8-8 0,17-4 0,-24 11 0,54-22 0,114-30 0,-164 52 0,7-3 0,-1 1 0,1 1 0,0 0 0,0 0 0,0 2 0,21 0 0,-34 0 0,0 0 0,1 0 0,-1 0 0,1 0 0,-1 1 0,0-1 0,1 0 0,-1 0 0,0 0 0,1 0 0,-1 0 0,0 1 0,1-1 0,-1 0 0,0 0 0,1 0 0,-1 1 0,0-1 0,0 0 0,1 1 0,-1-1 0,0 0 0,0 0 0,0 1 0,1-1 0,-1 0 0,0 1 0,0-1 0,0 1 0,0-1 0,0 0 0,0 1 0,0 0 0,-6 12 0,-17 12 0,23-24 0,-44 32-1365,31-25-5461</inkml:trace>
</inkml:ink>
</file>

<file path=ppt/ink/ink1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03.059"/>
    </inkml:context>
    <inkml:brush xml:id="br0">
      <inkml:brushProperty name="width" value="0.05" units="cm"/>
      <inkml:brushProperty name="height" value="0.05" units="cm"/>
      <inkml:brushProperty name="color" value="#E71224"/>
    </inkml:brush>
  </inkml:definitions>
  <inkml:trace contextRef="#ctx0" brushRef="#br0">588 1 24575,'-32'4'0,"1"2"0,-52 17 0,25-7 0,18-6 0,-128 38 0,150-42 0,1 1 0,0 1 0,1 0 0,0 2 0,0 0 0,1 0 0,-16 14 0,28-21 0,1-1 0,-1 0 0,1 1 0,0-1 0,0 1 0,0 0 0,0 0 0,0 0 0,0 0 0,1 0 0,0 0 0,-1 1 0,1-1 0,0 0 0,1 1 0,-1-1 0,1 0 0,-1 1 0,1-1 0,0 1 0,0-1 0,1 1 0,-1-1 0,1 1 0,-1-1 0,1 0 0,0 1 0,0-1 0,1 0 0,-1 0 0,1 0 0,-1 0 0,1 0 0,4 5 0,6 7 0,1-1 0,1 0 0,0-1 0,0-1 0,18 12 0,-23-18 0,79 55 0,-60-43 0,0 1 0,-1 1 0,-1 1 0,46 48 0,-69-66 0,0 0 0,-1 0 0,1 1 0,-1-1 0,0 1 0,1 0 0,-2 0 0,1-1 0,0 1 0,-1 0 0,0 1 0,0-1 0,0 0 0,0 0 0,-1 0 0,1 1 0,-1-1 0,0 0 0,-1 1 0,1-1 0,-1 0 0,0 0 0,0 0 0,0 1 0,0-1 0,-1 0 0,-2 5 0,-1-1 0,-1-1 0,0 0 0,0 0 0,-1 0 0,0-1 0,0 0 0,0 0 0,-1-1 0,1 0 0,-1-1 0,-16 8 0,-10 1-341,-1-1 0,0-2-1,-56 10 1,57-14-6485</inkml:trace>
</inkml:ink>
</file>

<file path=ppt/ink/ink1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03.782"/>
    </inkml:context>
    <inkml:brush xml:id="br0">
      <inkml:brushProperty name="width" value="0.05" units="cm"/>
      <inkml:brushProperty name="height" value="0.05" units="cm"/>
      <inkml:brushProperty name="color" value="#E71224"/>
    </inkml:brush>
  </inkml:definitions>
  <inkml:trace contextRef="#ctx0" brushRef="#br0">1 51 24575,'1'0'0,"1"0"0,0 0 0,-1 0 0,1 0 0,-1 0 0,1 0 0,0 1 0,-1-1 0,1 0 0,-1 1 0,1 0 0,-1-1 0,1 1 0,-1 0 0,0 0 0,1 0 0,-1 0 0,0 0 0,0 0 0,1 0 0,-1 0 0,1 3 0,0-2 0,-1 1 0,0-1 0,-1 1 0,1-1 0,0 1 0,-1 0 0,1-1 0,-1 1 0,0 0 0,0 0 0,0-1 0,-1 5 0,-2 9 0,-1 0 0,0 0 0,-12 26 0,10-29 0,0 8 0,6-21 0,0 0 0,0 0 0,0 0 0,0 0 0,0 0 0,0 0 0,0 0 0,0 0 0,0 0 0,0 0 0,1 0 0,-1 0 0,0 0 0,0 0 0,0 0 0,0 0 0,0 0 0,0 0 0,0 0 0,0 0 0,0 0 0,0 0 0,0 0 0,0 0 0,0 1 0,0-1 0,1 0 0,-1 0 0,0 0 0,0 0 0,0 0 0,0 0 0,0 0 0,0 0 0,0 0 0,0 0 0,0 0 0,0 0 0,0 0 0,0 0 0,0 0 0,0 1 0,0-1 0,0 0 0,0 0 0,0 0 0,0 0 0,0 0 0,0 0 0,0 0 0,0 0 0,18-27 0,-5 8 0,5-8 0,-6 9 0,0 0 0,1 1 0,1 0 0,0 1 0,1 1 0,1 0 0,19-14 0,-33 28 0,0 0 0,0-1 0,0 1 0,0 0 0,0 0 0,0 0 0,0 0 0,0 0 0,1 1 0,-1-1 0,0 0 0,0 1 0,1 0 0,-1 0 0,0 0 0,1 0 0,-1 0 0,0 0 0,1 0 0,-1 1 0,0-1 0,1 1 0,-1-1 0,0 1 0,0 0 0,0 0 0,0 0 0,4 3 0,0 2 0,0 1 0,-1-1 0,0 1 0,0 0 0,0 0 0,6 14 0,24 34 0,-34-53 0,1 0 0,0 0 0,0 0 0,0-1 0,0 1 0,0-1 0,0 1 0,0-1 0,1 0 0,-1 1 0,0-1 0,1 0 0,-1-1 0,1 1 0,-1 0 0,1-1 0,0 0 0,-1 1 0,1-1 0,2 0 0,8-3 0,1 0 0,-1-1 0,-1-1 0,1 0 0,-1 0 0,0-1 0,14-9 0,-11 5 0,1 2 0,0 0 0,0 1 0,26-7 0,-37 13 0,0 0 0,-1 0 0,1 1 0,0 0 0,-1 0 0,1 0 0,0 0 0,-1 1 0,1 0 0,0 0 0,-1 0 0,1 0 0,-1 1 0,1-1 0,-1 1 0,0 0 0,0 1 0,0-1 0,0 1 0,0 0 0,4 4 0,1 2-50,-1 1 0,0 0 0,-1 0 0,0 1 0,6 12 0,-3-6-1015,1 3-5761</inkml:trace>
</inkml:ink>
</file>

<file path=ppt/ink/ink1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05.432"/>
    </inkml:context>
    <inkml:brush xml:id="br0">
      <inkml:brushProperty name="width" value="0.05" units="cm"/>
      <inkml:brushProperty name="height" value="0.05" units="cm"/>
      <inkml:brushProperty name="color" value="#E71224"/>
    </inkml:brush>
  </inkml:definitions>
  <inkml:trace contextRef="#ctx0" brushRef="#br0">92 0 24575,'-21'21'0,"16"-17"0,-1 1 0,0 0 0,1 0 0,0 1 0,0 0 0,0-1 0,1 2 0,0-1 0,0 0 0,1 1 0,0 0 0,0 0 0,0 0 0,1 0 0,0 0 0,-2 13 0,3-11 0,1 0 0,0 0 0,0 0 0,1 0 0,0 0 0,1-1 0,0 1 0,0 0 0,0 0 0,1-1 0,1 0 0,0 1 0,0-1 0,0-1 0,1 1 0,0-1 0,9 11 0,-9-14 0,-1 1 0,1-1 0,0-1 0,0 1 0,1-1 0,-1 0 0,1 0 0,0 0 0,-1-1 0,1 0 0,0 0 0,0 0 0,1-1 0,-1 0 0,0 0 0,0-1 0,1 1 0,-1-1 0,0-1 0,0 1 0,1-1 0,-1 0 0,0-1 0,0 1 0,11-6 0,-7 3 0,0 0 0,-1-1 0,1-1 0,-1 1 0,0-2 0,-1 1 0,1-1 0,-1 0 0,-1-1 0,1 0 0,-1 0 0,-1-1 0,10-15 0,-13 20 0,-1-1 0,0 1 0,0 0 0,-1-1 0,1 1 0,-1-1 0,0 1 0,0-1 0,0 0 0,-1 1 0,0-1 0,0 0 0,0 1 0,0-1 0,-1 0 0,0 0 0,0 1 0,0-1 0,0 1 0,-1-1 0,0 1 0,0 0 0,0-1 0,0 1 0,-1 0 0,1 0 0,-1 1 0,0-1 0,-1 1 0,1-1 0,0 1 0,-1 0 0,-5-4 0,0 1-136,1 1-1,-1 0 1,0 0-1,-1 0 1,1 1-1,-1 1 1,0 0-1,0 0 0,-15-2 1,5 3-6690</inkml:trace>
</inkml:ink>
</file>

<file path=ppt/ink/ink1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05.832"/>
    </inkml:context>
    <inkml:brush xml:id="br0">
      <inkml:brushProperty name="width" value="0.05" units="cm"/>
      <inkml:brushProperty name="height" value="0.05" units="cm"/>
      <inkml:brushProperty name="color" value="#E71224"/>
    </inkml:brush>
  </inkml:definitions>
  <inkml:trace contextRef="#ctx0" brushRef="#br0">143 0 24575,'0'6'0,"0"5"0,0 8 0,-3 10 0,-4 12 0,-3 12 0,-3 12 0,-2 12 0,-2 10 0,0 7 0,0 5 0,-1 2 0,3-1 0,8-7 0,4-8 0,6-9 0,5-13 0,1-16-8191</inkml:trace>
</inkml:ink>
</file>

<file path=ppt/ink/ink1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06.195"/>
    </inkml:context>
    <inkml:brush xml:id="br0">
      <inkml:brushProperty name="width" value="0.05" units="cm"/>
      <inkml:brushProperty name="height" value="0.05" units="cm"/>
      <inkml:brushProperty name="color" value="#E71224"/>
    </inkml:brush>
  </inkml:definitions>
  <inkml:trace contextRef="#ctx0" brushRef="#br0">259 17 24575,'8'-13'0,"-15"10"0,-21 10 0,1 9 0,0 1 0,2 1 0,0 1 0,1 1 0,1 1 0,-38 45 0,59-63 0,-1 0 0,2 0 0,-1 0 0,0-1 0,0 2 0,1-1 0,0 0 0,0 0 0,-1 0 0,2 1 0,-1-1 0,0 0 0,1 1 0,0-1 0,-1 0 0,1 1 0,1-1 0,-1 1 0,0-1 0,2 5 0,0-4 0,0 1 0,0 0 0,1-1 0,-1 0 0,1 1 0,0-1 0,0 0 0,1-1 0,-1 1 0,1 0 0,0-1 0,5 4 0,9 5 0,1-1 0,0-1 0,1-1 0,0-1 0,27 8 0,25 1-1365,-43-12-5461</inkml:trace>
</inkml:ink>
</file>

<file path=ppt/ink/ink1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06.526"/>
    </inkml:context>
    <inkml:brush xml:id="br0">
      <inkml:brushProperty name="width" value="0.05" units="cm"/>
      <inkml:brushProperty name="height" value="0.05" units="cm"/>
      <inkml:brushProperty name="color" value="#E71224"/>
    </inkml:brush>
  </inkml:definitions>
  <inkml:trace contextRef="#ctx0" brushRef="#br0">0 26 24575,'3'-3'0,"1"-3"0,2-2 0,-2-1 0</inkml:trace>
</inkml:ink>
</file>

<file path=ppt/ink/ink1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06.913"/>
    </inkml:context>
    <inkml:brush xml:id="br0">
      <inkml:brushProperty name="width" value="0.05" units="cm"/>
      <inkml:brushProperty name="height" value="0.05" units="cm"/>
      <inkml:brushProperty name="color" value="#E71224"/>
    </inkml:brush>
  </inkml:definitions>
  <inkml:trace contextRef="#ctx0" brushRef="#br0">130 1 24575,'-3'5'0,"-4"14"0,-6 12 0,-4 9 0,-1 7 0,-2 3 0,1-1 0,3-3 0,5-6 0,6-8 0,5-9-8191</inkml:trace>
</inkml:ink>
</file>

<file path=ppt/ink/ink1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07.241"/>
    </inkml:context>
    <inkml:brush xml:id="br0">
      <inkml:brushProperty name="width" value="0.05" units="cm"/>
      <inkml:brushProperty name="height" value="0.05" units="cm"/>
      <inkml:brushProperty name="color" value="#E71224"/>
    </inkml:brush>
  </inkml:definitions>
  <inkml:trace contextRef="#ctx0" brushRef="#br0">0 1 24575,'3'0'0,"1"0"0,-1 1 0,0 0 0,0-1 0,0 1 0,1 0 0,-1 0 0,0 1 0,0-1 0,-1 1 0,1-1 0,0 1 0,0 0 0,-1 0 0,1 0 0,-1 0 0,0 1 0,1-1 0,-1 1 0,2 2 0,4 8 0,0 1 0,0 0 0,6 17 0,16 27 0,-28-56 0,-1 0 0,1-1 0,-1 0 0,1 1 0,0-1 0,-1 0 0,1 0 0,0 0 0,0 0 0,0 0 0,0 0 0,0-1 0,0 1 0,0-1 0,0 1 0,0-1 0,0 0 0,0 0 0,0 0 0,0 0 0,0 0 0,0 0 0,1 0 0,-1-1 0,0 1 0,0-1 0,0 0 0,0 1 0,-1-1 0,1 0 0,3-2 0,9-5 0,-1 1 0,-1-2 0,17-14 0,-14 11 0,8-5 0,-7 4 0,1 1 0,1 0 0,27-14 0,-40 24 0,0 0 0,0 0 0,1 0 0,-1 0 0,1 1 0,-1 0 0,1 0 0,0 1 0,-1-1 0,1 1 0,0 0 0,-1 1 0,1 0 0,0 0 0,-1 0 0,1 0 0,8 4 0,72 43-33,-56-30-1299,-2-2-5494</inkml:trace>
</inkml:ink>
</file>

<file path=ppt/ink/ink1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07.629"/>
    </inkml:context>
    <inkml:brush xml:id="br0">
      <inkml:brushProperty name="width" value="0.05" units="cm"/>
      <inkml:brushProperty name="height" value="0.05" units="cm"/>
      <inkml:brushProperty name="color" value="#E71224"/>
    </inkml:brush>
  </inkml:definitions>
  <inkml:trace contextRef="#ctx0" brushRef="#br0">948 78 24575,'13'-1'0,"1"0"0,-1-1 0,1-1 0,-1 0 0,0 0 0,0-1 0,0-1 0,-1 0 0,23-14 0,-21 6 0,-19 3 0,3 8 0,0 1 0,-1 0 0,1 0 0,0 0 0,0 1 0,-1-1 0,1 0 0,0 1 0,-1 0 0,1-1 0,-1 1 0,-2 0 0,-23 3 0,0 2 0,0 1 0,1 1 0,0 1 0,0 1 0,-38 19 0,85-27 0,-7-2 0,0 1 0,0 0 0,-1 1 0,1 1 0,21 4 0,-25 0 0,0-1 0,0 2 0,0-1 0,-1 1 0,0 1 0,0-1 0,0 1 0,-1 1 0,-1-1 0,1 1 0,-1 0 0,-1 1 0,6 12 0,7 19 0,25 78 0,-27-61 0,-1 1 0,-3 0 0,-3 1 0,-3 0 0,-2 1 0,-2-1 0,-4 1 0,-15 103 0,10-124 0,-3 0 0,-1 0 0,-2-1 0,-2 0 0,-35 64 0,34-75 0,-2-1 0,-1 0 0,-1-2 0,-1 0 0,-1-2 0,-1 0 0,-52 38 0,29-31 0,-1-2 0,-1-2 0,-1-2 0,-1-3 0,-79 23 0,48-22 0,0-4 0,-158 14 0,185-30-1365,17-4-5461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596"/>
    </inkml:context>
    <inkml:brush xml:id="br0">
      <inkml:brushProperty name="width" value="0.05" units="cm"/>
      <inkml:brushProperty name="height" value="0.05" units="cm"/>
      <inkml:brushProperty name="ignorePressure" value="1"/>
    </inkml:brush>
  </inkml:definitions>
  <inkml:trace contextRef="#ctx0" brushRef="#br0">286 60,'-8'0,"0"1,0 0,0 1,0 0,0 0,0 0,0 1,-14 8,-2 3,-28 21,44-28,1-1,0 1,0 0,0 0,1 1,6-8</inkml:trace>
  <inkml:trace contextRef="#ctx0" brushRef="#br0" timeOffset="1">13 322,'-1'1,"-3"26,-1 28</inkml:trace>
  <inkml:trace contextRef="#ctx0" brushRef="#br0" timeOffset="2">4 552,'3'20,"1"5,12 43,-9-44,-5-15,0-4</inkml:trace>
  <inkml:trace contextRef="#ctx0" brushRef="#br0" timeOffset="3">107 804,'12'11,"0"-1,23 14,47 32</inkml:trace>
  <inkml:trace contextRef="#ctx0" brushRef="#br0" timeOffset="4">393 958,'23'4,"24"5,-38-8</inkml:trace>
  <inkml:trace contextRef="#ctx0" brushRef="#br0" timeOffset="5">619 986,'42'2,"-18"-1,17 2,48-4</inkml:trace>
  <inkml:trace contextRef="#ctx0" brushRef="#br0" timeOffset="6">977 918,'22'-19,"-11"9,-1 0,0-1,10-13,-16 18,0-1,0 1,0-1,-1 0,0-1,-1 1,-1 4</inkml:trace>
  <inkml:trace contextRef="#ctx0" brushRef="#br0" timeOffset="7">1097 647,'4'-34,"1"-21,-3 19</inkml:trace>
  <inkml:trace contextRef="#ctx0" brushRef="#br0" timeOffset="8">1113 376,'0'-21,"-1"10,0 0,0 0,-1 1,-4-12,3 13,-1 0,0 0,-1 1,0-1,2 4</inkml:trace>
  <inkml:trace contextRef="#ctx0" brushRef="#br0" timeOffset="9">960 144,'-35'-20,"3"2,17 10</inkml:trace>
  <inkml:trace contextRef="#ctx0" brushRef="#br0" timeOffset="10">696 15,'-32'-7,"-2"3,-1 1,-59 2,65 2,20-1</inkml:trace>
</inkml:ink>
</file>

<file path=ppt/ink/ink1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12.178"/>
    </inkml:context>
    <inkml:brush xml:id="br0">
      <inkml:brushProperty name="width" value="0.05" units="cm"/>
      <inkml:brushProperty name="height" value="0.05" units="cm"/>
      <inkml:brushProperty name="color" value="#E71224"/>
    </inkml:brush>
  </inkml:definitions>
  <inkml:trace contextRef="#ctx0" brushRef="#br0">10 12 24575,'0'0'0,"-1"0"0,1 0 0,0 0 0,-1 0 0,1 0 0,-1 0 0,1 0 0,-1-1 0,1 1 0,0 0 0,-1 0 0,1-1 0,0 1 0,-1 0 0,1 0 0,0-1 0,-1 1 0,1 0 0,0-1 0,0 1 0,-1-1 0,1 1 0,0 0 0,0-1 0,0 1 0,-1-1 0,1 1 0,0 0 0,0-1 0,3-3 0,8 8 0,14 15 0,0 2 0,-1 0 0,-1 1 0,22 28 0,-4-6 0,358 391 0,77 79 0,268 170 0,-596-554 0,-32-18-1365,-94-88-5461</inkml:trace>
</inkml:ink>
</file>

<file path=ppt/ink/ink1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12.785"/>
    </inkml:context>
    <inkml:brush xml:id="br0">
      <inkml:brushProperty name="width" value="0.05" units="cm"/>
      <inkml:brushProperty name="height" value="0.05" units="cm"/>
      <inkml:brushProperty name="color" value="#E71224"/>
    </inkml:brush>
  </inkml:definitions>
  <inkml:trace contextRef="#ctx0" brushRef="#br0">1 1 24575,'401'28'133,"-68"-1"-1631</inkml:trace>
</inkml:ink>
</file>

<file path=ppt/ink/ink1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13.129"/>
    </inkml:context>
    <inkml:brush xml:id="br0">
      <inkml:brushProperty name="width" value="0.05" units="cm"/>
      <inkml:brushProperty name="height" value="0.05" units="cm"/>
      <inkml:brushProperty name="color" value="#E71224"/>
    </inkml:brush>
  </inkml:definitions>
  <inkml:trace contextRef="#ctx0" brushRef="#br0">0 116 24575,'1'-5'0,"0"-1"0,0 1 0,1 0 0,0 0 0,0 0 0,0 0 0,0 0 0,1 0 0,-1 0 0,1 1 0,1 0 0,-1-1 0,1 1 0,-1 0 0,1 1 0,0-1 0,1 1 0,-1-1 0,0 1 0,1 1 0,0-1 0,0 1 0,0-1 0,8-1 0,-9 2 0,0 0 0,0 0 0,1 1 0,-1-1 0,0 1 0,1 0 0,-1 1 0,1-1 0,-1 1 0,1 0 0,-1 0 0,1 0 0,-1 1 0,0-1 0,1 1 0,-1 0 0,1 0 0,-1 1 0,0-1 0,0 1 0,0 0 0,0 0 0,0 1 0,0-1 0,-1 1 0,1 0 0,-1 0 0,1 0 0,3 4 0,-6-2 0,1-1 0,-1 0 0,0 1 0,0-1 0,0 1 0,-1-1 0,1 1 0,-1-1 0,0 1 0,-1 0 0,1-1 0,-1 1 0,0-1 0,0 0 0,0 1 0,0-1 0,-1 0 0,-4 8 0,-1 5 0,-2-1 0,0 0 0,-15 21 0,10-21-1365,2-5-5461</inkml:trace>
</inkml:ink>
</file>

<file path=ppt/ink/ink1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14.841"/>
    </inkml:context>
    <inkml:brush xml:id="br0">
      <inkml:brushProperty name="width" value="0.05" units="cm"/>
      <inkml:brushProperty name="height" value="0.05" units="cm"/>
      <inkml:brushProperty name="color" value="#E71224"/>
    </inkml:brush>
  </inkml:definitions>
  <inkml:trace contextRef="#ctx0" brushRef="#br0">0 3 24575,'0'0'0,"0"1"0,0-1 0,1 0 0,-1 0 0,0 0 0,0 1 0,0-1 0,0 0 0,0 0 0,1 0 0,-1 1 0,0-1 0,0 0 0,0 0 0,1 0 0,-1 0 0,0 1 0,0-1 0,1 0 0,-1 0 0,0 0 0,0 0 0,1 0 0,-1 0 0,0 0 0,0 0 0,1 0 0,-1 0 0,0 0 0,0 0 0,1 0 0,-1 0 0,0 0 0,0 0 0,1 0 0,-1 0 0,0 0 0,0 0 0,1 0 0,-1 0 0,0-1 0,0 1 0,1 0 0,-1 0 0,0 0 0,0 0 0,0-1 0,1 1 0,-1 0 0,0 0 0,0 0 0,0-1 0,0 1 0,0 0 0,1 0 0,-1-1 0,0 1 0,0 0 0,0 0 0,0-1 0,0 1 0,0 0 0,0 0 0,0-1 0,0 1 0,0 0 0,0-1 0,14 19 0,-7-2 0,-1 0 0,-1 1 0,-1 0 0,0 0 0,-1 0 0,-1 0 0,1 22 0,-8 123 0,4-151 0,-6 78 0,-7 261 0,14-346 0,0-1 0,0 1 0,1-1 0,-1 1 0,1 0 0,0-1 0,-1 1 0,2-1 0,-1 0 0,0 1 0,3 2 0,-3-5 0,0 0 0,0 0 0,0 0 0,0 0 0,0-1 0,0 1 0,1 0 0,-1-1 0,0 1 0,0-1 0,1 1 0,-1-1 0,0 0 0,1 1 0,-1-1 0,0 0 0,1 0 0,-1 0 0,1 0 0,-1 0 0,0 0 0,1-1 0,-1 1 0,0 0 0,1-1 0,-1 1 0,0-1 0,0 1 0,1-1 0,1-1 0,38-16 0,0 1 0,1 2 0,1 2 0,1 2 0,-1 2 0,79-6 0,-101 14-273,1 1 0,-1 1 0,1 1 0,26 5 0,-35-3-6553</inkml:trace>
</inkml:ink>
</file>

<file path=ppt/ink/ink1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15.327"/>
    </inkml:context>
    <inkml:brush xml:id="br0">
      <inkml:brushProperty name="width" value="0.05" units="cm"/>
      <inkml:brushProperty name="height" value="0.05" units="cm"/>
      <inkml:brushProperty name="color" value="#E71224"/>
    </inkml:brush>
  </inkml:definitions>
  <inkml:trace contextRef="#ctx0" brushRef="#br0">2 14 24575,'0'0'0,"0"-1"0,0 1 0,-1 0 0,1-1 0,0 1 0,0-1 0,0 1 0,0 0 0,0-1 0,0 1 0,0 0 0,0-1 0,0 1 0,0-1 0,0 1 0,0 0 0,0-1 0,0 1 0,0-1 0,0 1 0,1 0 0,-1-1 0,0 1 0,0 0 0,0-1 0,1 1 0,-1 0 0,0-1 0,0 1 0,1 0 0,-1 0 0,0-1 0,1 1 0,-1 0 0,0 0 0,0 0 0,1-1 0,-1 1 0,1 0 0,-1 0 0,0 0 0,1 0 0,-1 0 0,0 0 0,1-1 0,-1 1 0,1 0 0,-1 0 0,0 0 0,1 0 0,-1 1 0,1-1 0,-1 0 0,0 0 0,1 0 0,-1 0 0,0 0 0,1 0 0,-1 1 0,0-1 0,1 0 0,-1 0 0,0 0 0,1 1 0,-1-1 0,1 1 0,0 0 0,1 0 0,-1 1 0,1-1 0,-1 1 0,0 0 0,1-1 0,-1 1 0,0 0 0,0 0 0,0-1 0,-1 1 0,2 4 0,3 36 0,-3 0 0,-1 0 0,-2 0 0,-8 46 0,1 18 0,7-27 0,2-42 0,-9 70 0,8-107-8,0 0-18,0 1 1,0-1-1,0 0 1,0 1-1,0-1 0,1 0 1,-1 1-1,0-1 1,0 0-1,0 1 0,0-1 1,0 0-1,0 1 1,0-1-1,0 1 0,-1-1 1,1 0-1,0 1 1,0-1-1,0 0 0,0 1 1,0-1-1,-1 0 1,1 0-1,0 1 0,0-1 1,0 0-1,-1 1 0,1-1 1,0 0-1,0 0 1,-1 0-1,1 1 0,0-1 1,-1 0-1,1 0 1,0 0-1,-1 0 0,1 1 1,0-1-1,-1 0 1,1 0-1,0 0 0,-1 0 1,1 0-1,0 0 1,-1 0-1,1 0 0,0 0 1,-1 0-1,1 0 1,-1 0-1</inkml:trace>
</inkml:ink>
</file>

<file path=ppt/ink/ink1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15.812"/>
    </inkml:context>
    <inkml:brush xml:id="br0">
      <inkml:brushProperty name="width" value="0.05" units="cm"/>
      <inkml:brushProperty name="height" value="0.05" units="cm"/>
      <inkml:brushProperty name="color" value="#E71224"/>
    </inkml:brush>
  </inkml:definitions>
  <inkml:trace contextRef="#ctx0" brushRef="#br0">1 167 24575,'1'-3'0,"-1"-1"0,1 1 0,0-1 0,1 1 0,-1-1 0,0 1 0,1-1 0,0 1 0,0 0 0,0 0 0,0 0 0,3-3 0,32-32 0,-24 27 0,1 0 0,0 1 0,0 1 0,18-8 0,-25 13 0,1 0 0,0 1 0,0 0 0,0 1 0,1-1 0,-1 2 0,1-1 0,-1 1 0,1 0 0,9 1 0,-18 0 0,1 0 0,0 0 0,0 0 0,0 0 0,0 0 0,0 0 0,-1 1 0,1-1 0,0 0 0,0 0 0,0 1 0,0-1 0,-1 1 0,1-1 0,0 1 0,-1-1 0,1 1 0,0-1 0,-1 1 0,1-1 0,0 1 0,-1 0 0,1-1 0,-1 1 0,1 0 0,-1 0 0,0-1 0,1 1 0,-1 0 0,0 0 0,1 0 0,-1 1 0,0 1 0,0-1 0,0 1 0,-1 0 0,1 0 0,-1-1 0,0 1 0,0 0 0,0-1 0,0 1 0,-2 3 0,-39 56 0,41-61 0,-60 60 0,45-47 0,2 0 0,0 1 0,-17 22 0,30-35 0,0-1 0,0 0 0,0 1 0,0 0 0,1-1 0,-1 1 0,0-1 0,1 1 0,0 0 0,-1-1 0,1 1 0,0 0 0,0 0 0,-1-1 0,1 1 0,1 0 0,-1 0 0,0-1 0,0 1 0,1 0 0,-1-1 0,1 3 0,1-1 0,0 0 0,0 0 0,0-1 0,0 1 0,0-1 0,0 1 0,1-1 0,-1 0 0,1 0 0,-1 0 0,5 2 0,9 5 0,0-2 0,0 0 0,29 8 0,-30-10 0,10 4 0,6 0 0,48 24 0,-72-30 0,-1 1 0,1-1 0,-1 1 0,0 1 0,0-1 0,-1 1 0,1 0 0,-1 0 0,0 1 0,0-1 0,-1 1 0,1 0 0,2 7 0,-6-11 0,0 0 0,-1 0 0,1-1 0,-1 1 0,0 0 0,1 0 0,-1 0 0,0 0 0,0 0 0,-1 0 0,1 0 0,0 0 0,0 0 0,-1 0 0,1 0 0,-1 0 0,0-1 0,0 1 0,1 0 0,-1 0 0,0-1 0,-1 1 0,1-1 0,0 1 0,0-1 0,-1 1 0,1-1 0,-1 0 0,1 1 0,-1-1 0,1 0 0,-1 0 0,0 0 0,-2 1 0,-6 3 0,-1 0 0,1 0 0,-1-1 0,-15 4 0,-17 1-273,1-2 0,-1-2 0,0-2 0,-56-3 0,72-1-6553</inkml:trace>
</inkml:ink>
</file>

<file path=ppt/ink/ink1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16.359"/>
    </inkml:context>
    <inkml:brush xml:id="br0">
      <inkml:brushProperty name="width" value="0.05" units="cm"/>
      <inkml:brushProperty name="height" value="0.05" units="cm"/>
      <inkml:brushProperty name="color" value="#E71224"/>
    </inkml:brush>
  </inkml:definitions>
  <inkml:trace contextRef="#ctx0" brushRef="#br0">0 1 24575,'7'0'0,"0"0"0,0 1 0,0 0 0,0 0 0,0 0 0,0 1 0,0 0 0,0 0 0,-1 1 0,1 0 0,-1 0 0,0 1 0,0-1 0,0 1 0,-1 1 0,1-1 0,-1 1 0,0 0 0,0 0 0,0 0 0,-1 1 0,0 0 0,0 0 0,-1 0 0,1 0 0,-1 0 0,0 1 0,-1-1 0,0 1 0,0 0 0,0 0 0,-1 0 0,0 0 0,0 0 0,-1 0 0,0 0 0,0 0 0,-1 0 0,-2 11 0,0-1 0,-1-1 0,-1-1 0,-9 22 0,8-22 0,0 1 0,1-1 0,-4 21 0,10-36 0,-1 1 0,0-1 0,0 1 0,0-1 0,0 1 0,0-1 0,1 1 0,-1-1 0,0 1 0,0-1 0,1 1 0,-1-1 0,0 0 0,1 1 0,-1-1 0,0 1 0,1-1 0,-1 0 0,1 1 0,-1-1 0,0 0 0,1 0 0,-1 1 0,1-1 0,-1 0 0,1 0 0,-1 0 0,1 1 0,-1-1 0,1 0 0,0 0 0,-1 0 0,1 0 0,-1 0 0,1 0 0,-1 0 0,1 0 0,-1 0 0,1 0 0,-1-1 0,1 1 0,-1 0 0,1 0 0,-1 0 0,1-1 0,0 1 0,35-10 0,-26 7 0,31-7 0,0 2 0,0 2 0,1 2 0,0 1 0,-1 3 0,63 6 0,245 56 0,-298-50 0,-32-8 0,56 11 0,-72-15 0,1 1 0,-1-1 0,0 0 0,1 0 0,-1 0 0,0 0 0,1-1 0,-1 1 0,1-1 0,-1 0 0,0 0 0,0 0 0,0-1 0,0 1 0,0-1 0,0 1 0,4-4 0,-6 3 0,0 0 0,0 0 0,0 0 0,0 0 0,0 0 0,0 0 0,0 0 0,-1-1 0,1 1 0,-1 0 0,0-1 0,0 1 0,0 0 0,0 0 0,0-1 0,0 1 0,0 0 0,-1-1 0,0 1 0,1 0 0,-1 0 0,0 0 0,0-1 0,0 1 0,-2-3 0,-35-53 0,38 57 0,-28-33-455,-2 1 0,-64-55 0,60 61-6371</inkml:trace>
</inkml:ink>
</file>

<file path=ppt/ink/ink1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19.117"/>
    </inkml:context>
    <inkml:brush xml:id="br0">
      <inkml:brushProperty name="width" value="0.05" units="cm"/>
      <inkml:brushProperty name="height" value="0.05" units="cm"/>
      <inkml:brushProperty name="color" value="#E71224"/>
    </inkml:brush>
  </inkml:definitions>
  <inkml:trace contextRef="#ctx0" brushRef="#br0">1 22 24575,'0'0'0,"1"1"0,-1-1 0,1 0 0,-1 0 0,1-1 0,-1 1 0,1 0 0,-1 0 0,1 0 0,-1 0 0,0 0 0,1 0 0,-1-1 0,1 1 0,-1 0 0,1 0 0,-1-1 0,0 1 0,1 0 0,-1-1 0,0 1 0,1 0 0,-1-1 0,0 1 0,1 0 0,-1-1 0,0 1 0,0-1 0,1 1 0,-1-1 0,0 1 0,0 0 0,0-1 0,0 1 0,0-1 0,0 1 0,0-1 0,0 1 0,0-1 0,0 1 0,0-1 0,0 1 0,0-1 0,0 1 0,0-1 0,0 1 0,0-1 0,-1 1 0,1 0 0,0-1 0,0 1 0,0-1 0,-1 1 0,1 0 0,0-1 0,-1 1 0,1-1 0,0 1 0,-1 0 0,1 0 0,-1-1 0,1 1 0,0 0 0,-1 0 0,1-1 0,-1 1 0,0 0 0,42 1 0,0 1 0,0 3 0,52 12 0,6 1 0,543 47 0,170 28 0,-105 68 0,-299-63 0,874 146 0,147 34 0,-45 153 0,-38 109 0,-1087-432 0,363 187 0,-543-250 0,-3 5 0,-2 2 0,-2 4 0,-3 3 0,96 104 0,-33 5 0,-90-109 0,3-2 0,68 67 0,-95-110-1365</inkml:trace>
</inkml:ink>
</file>

<file path=ppt/ink/ink1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20.036"/>
    </inkml:context>
    <inkml:brush xml:id="br0">
      <inkml:brushProperty name="width" value="0.05" units="cm"/>
      <inkml:brushProperty name="height" value="0.05" units="cm"/>
      <inkml:brushProperty name="color" value="#E71224"/>
    </inkml:brush>
  </inkml:definitions>
  <inkml:trace contextRef="#ctx0" brushRef="#br0">1 0 24575,'47'1'0,"-1"2"0,1 2 0,-1 2 0,0 2 0,-1 2 0,48 18 0,-66-19-112,4 0-515,52 26 1,-61-24-6200</inkml:trace>
</inkml:ink>
</file>

<file path=ppt/ink/ink1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20.490"/>
    </inkml:context>
    <inkml:brush xml:id="br0">
      <inkml:brushProperty name="width" value="0.05" units="cm"/>
      <inkml:brushProperty name="height" value="0.05" units="cm"/>
      <inkml:brushProperty name="color" value="#E71224"/>
    </inkml:brush>
  </inkml:definitions>
  <inkml:trace contextRef="#ctx0" brushRef="#br0">0 119 24575,'0'-1'0,"1"-1"0,-1 1 0,1 0 0,0 0 0,-1 0 0,1-1 0,0 1 0,-1 0 0,1 0 0,0 0 0,0 0 0,0 0 0,0 0 0,0 0 0,0 1 0,0-1 0,1 0 0,-1 1 0,0-1 0,2 0 0,31-13 0,-30 13 0,58-20 0,1 4 0,1 2 0,0 3 0,75-4 0,-131 15 0,0 1 0,1 0 0,-1 1 0,0 0 0,12 2 0,-19-3 0,0 0 0,1 1 0,-1-1 0,0 0 0,0 1 0,0-1 0,0 1 0,1-1 0,-1 1 0,0 0 0,0-1 0,0 1 0,0 0 0,0 0 0,0 0 0,-1 0 0,1 0 0,0 0 0,0 0 0,-1 0 0,1 0 0,0 0 0,-1 0 0,1 0 0,-1 0 0,0 1 0,1-1 0,-1 0 0,0 0 0,0 0 0,1 1 0,-1-1 0,0 0 0,0 0 0,-1 1 0,1-1 0,0 0 0,0 0 0,0 1 0,-1-1 0,1 0 0,-1 0 0,1 0 0,-2 2 0,-10 19-132,-2-1 0,0-1 0,-1 0-1,-1-1 1,0-1 0,-36 29 0,43-38-308,-14 12-6386</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607"/>
    </inkml:context>
    <inkml:brush xml:id="br0">
      <inkml:brushProperty name="width" value="0.05" units="cm"/>
      <inkml:brushProperty name="height" value="0.05" units="cm"/>
      <inkml:brushProperty name="ignorePressure" value="1"/>
    </inkml:brush>
  </inkml:definitions>
  <inkml:trace contextRef="#ctx0" brushRef="#br0">84 0,'-1'1,"1"-1,0 0,-1 0,1 0,-1 1,1-1,0 0,-1 0,1 1,0-1,-1 0,1 1,0-1,-1 0,1 1,0-1,0 0,-1 1,1-1,0 1,0-1,0 0,0 1,0-1,-1 1,-2 16,2-12,-6 44</inkml:trace>
  <inkml:trace contextRef="#ctx0" brushRef="#br0" timeOffset="1">44 227,'-5'30</inkml:trace>
  <inkml:trace contextRef="#ctx0" brushRef="#br0" timeOffset="2">18 428,'-9'86,"8"-48</inkml:trace>
  <inkml:trace contextRef="#ctx0" brushRef="#br0" timeOffset="3">3 711,'-3'72,"4"42,-1-96</inkml:trace>
</inkml:ink>
</file>

<file path=ppt/ink/ink1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21.210"/>
    </inkml:context>
    <inkml:brush xml:id="br0">
      <inkml:brushProperty name="width" value="0.05" units="cm"/>
      <inkml:brushProperty name="height" value="0.05" units="cm"/>
      <inkml:brushProperty name="color" value="#E71224"/>
    </inkml:brush>
  </inkml:definitions>
  <inkml:trace contextRef="#ctx0" brushRef="#br0">116 5 24575,'3'-3'0,"1"2"0,-1 4 0,-3 4 0,-1 10 0,-4 7 0,-4 12 0,-3 7 0,-3 5 0,-1 7 0,-1 1 0,0-2 0,2-3 0,5-6 0,3-6 0,6-12 0,3-10-8191</inkml:trace>
</inkml:ink>
</file>

<file path=ppt/ink/ink1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21.663"/>
    </inkml:context>
    <inkml:brush xml:id="br0">
      <inkml:brushProperty name="width" value="0.05" units="cm"/>
      <inkml:brushProperty name="height" value="0.05" units="cm"/>
      <inkml:brushProperty name="color" value="#E71224"/>
    </inkml:brush>
  </inkml:definitions>
  <inkml:trace contextRef="#ctx0" brushRef="#br0">32 106 24575,'-1'1'0,"0"-1"0,0 1 0,0-1 0,0 1 0,0-1 0,0 1 0,0-1 0,0 1 0,0 0 0,0 0 0,1 0 0,-1-1 0,0 1 0,1 0 0,-1 0 0,0 0 0,1 0 0,-1 0 0,1 0 0,0 0 0,-1 0 0,1 0 0,-1 2 0,-6 29 0,7-31 0,-3 16 0,1-1 0,1 0 0,0 1 0,1-1 0,1 0 0,1 1 0,0-1 0,1 0 0,1 0 0,0 0 0,1-1 0,1 1 0,14 25 0,-19-39 0,0 0 0,0 0 0,1-1 0,-1 1 0,0 0 0,1-1 0,-1 1 0,1-1 0,0 0 0,-1 1 0,1-1 0,0 0 0,0 0 0,0 0 0,0 0 0,0-1 0,0 1 0,0 0 0,0-1 0,0 0 0,0 1 0,0-1 0,4 0 0,-3-1 0,1 1 0,0-1 0,-1-1 0,1 1 0,-1 0 0,1-1 0,-1 0 0,0 0 0,1 0 0,-1 0 0,0 0 0,3-4 0,7-7 0,-1 0 0,0-2 0,-1 1 0,13-22 0,62-134 0,-22 36 0,-63 133 0,-1 0 0,1 0 0,0-1 0,-1 1 0,1 0 0,0 0 0,0 0 0,-1 0 0,1 0 0,0 0 0,0 0 0,0 0 0,0 0 0,1 1 0,1-2 0,-3 2 0,1 0 0,-1 0 0,0 0 0,1 0 0,-1 1 0,1-1 0,-1 0 0,0 0 0,1 1 0,-1-1 0,0 0 0,1 1 0,-1-1 0,0 0 0,1 1 0,-1-1 0,0 1 0,0-1 0,0 0 0,1 1 0,-1-1 0,0 1 0,0-1 0,0 1 0,0-1 0,0 0 0,0 1 0,0-1 0,0 2 0,2 50 0,-2-43 0,0 22-78,-1 95-351,6 0 0,22 133 0,-20-219-6397</inkml:trace>
</inkml:ink>
</file>

<file path=ppt/ink/ink1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22.069"/>
    </inkml:context>
    <inkml:brush xml:id="br0">
      <inkml:brushProperty name="width" value="0.05" units="cm"/>
      <inkml:brushProperty name="height" value="0.05" units="cm"/>
      <inkml:brushProperty name="color" value="#E71224"/>
    </inkml:brush>
  </inkml:definitions>
  <inkml:trace contextRef="#ctx0" brushRef="#br0">0 63 24575,'1'14'0,"0"0"0,1 0 0,1 0 0,0 0 0,1-1 0,9 21 0,-11-27 0,1 0 0,1 0 0,-1 0 0,1 0 0,0-1 0,1 0 0,-1 0 0,1 0 0,0 0 0,1-1 0,-1 0 0,1 0 0,11 6 0,-16-10 0,1 0 0,0 0 0,-1 0 0,1-1 0,0 1 0,0-1 0,-1 1 0,1-1 0,0 0 0,0 0 0,0 0 0,-1 0 0,1 0 0,0 0 0,0 0 0,0 0 0,-1-1 0,1 1 0,0-1 0,0 1 0,-1-1 0,1 0 0,3-1 0,-3-1 0,1 1 0,-1 0 0,0-1 0,0 0 0,1 1 0,-2-1 0,1 0 0,0 0 0,-1 0 0,1 0 0,-1-1 0,1-2 0,1-4 0,-1 0 0,0 0 0,0 0 0,-1 0 0,0 0 0,-1 0 0,-2-18 0,0 15 20,-2 1 0,0 0 0,0 0 0,-1 1 0,-11-20 0,13 27-42,1 0-1,-1 1 1,0-1 0,0 1-1,0-1 1,0 1 0,-1 0-1,-6-5 1,9 8-34,-1-1 0,1 0 1,-1 0-1,0 1 0,1-1 0,-1 1 0,0-1 0,1 1 1,-1 0-1,0 0 0,0-1 0,1 1 0,-1 0 0,0 1 1,0-1-1,1 0 0,-1 0 0,0 1 0,0-1 0,1 1 1,-1 0-1,-2 1 0,-6 4-6770</inkml:trace>
</inkml:ink>
</file>

<file path=ppt/ink/ink1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32.768"/>
    </inkml:context>
    <inkml:brush xml:id="br0">
      <inkml:brushProperty name="width" value="0.05" units="cm"/>
      <inkml:brushProperty name="height" value="0.05" units="cm"/>
      <inkml:brushProperty name="color" value="#E71224"/>
    </inkml:brush>
  </inkml:definitions>
  <inkml:trace contextRef="#ctx0" brushRef="#br0">25 4 24575,'0'0'0,"0"-1"0,0 1 0,0 0 0,0 0 0,0 0 0,0 0 0,0 0 0,0 0 0,0-1 0,0 1 0,0 0 0,0 0 0,0 0 0,0 0 0,0 0 0,0 0 0,0-1 0,0 1 0,1 0 0,-1 0 0,0 0 0,0 0 0,0 0 0,0 0 0,0 0 0,0 0 0,0 0 0,1-1 0,-1 1 0,0 0 0,0 0 0,0 0 0,0 0 0,0 0 0,1 0 0,-1 0 0,0 0 0,0 0 0,0 0 0,0 0 0,0 0 0,0 0 0,1 0 0,-1 0 0,0 0 0,0 0 0,0 1 0,0-1 0,0 0 0,1 0 0,-1 0 0,0 0 0,0 0 0,0 0 0,0 0 0,0 0 0,0 0 0,0 0 0,0 1 0,0-1 0,1 0 0,-1 0 0,14 13 0,10 24 0,-23-32 0,0 0 0,0 0 0,0 0 0,-1 0 0,0 0 0,0 0 0,-1 1 0,1-1 0,-1 0 0,0 0 0,-3 8 0,-26 62 0,9-24 0,16-36 0,3-11 0,0 0 0,1-1 0,0 1 0,0 0 0,0-1 0,0 1 0,0 7 0,1-10 0,1-1 0,-1 0 0,0 0 0,0 1 0,0-1 0,1 0 0,-1 1 0,0-1 0,1 0 0,-1 0 0,0 0 0,0 1 0,1-1 0,-1 0 0,0 0 0,1 0 0,-1 0 0,0 0 0,1 0 0,-1 0 0,0 0 0,1 0 0,-1 0 0,1 0 0,-1 0 0,0 0 0,1 0 0,-1 0 0,0 0 0,1 0 0,-1 0 0,0 0 0,1 0 0,-1 0 0,0-1 0,1 1 0,-1 0 0,0 0 0,0 0 0,1-1 0,-1 1 0,0 0 0,0 0 0,1-1 0,16-9 0,5-9 0,0-1 0,-1-1 0,-1-1 0,-1 0 0,28-44 0,16-20 0,-61 84 0,0 1 0,0-1 0,0 0 0,0 1 0,0-1 0,1 1 0,-1 0 0,0 0 0,1 0 0,-1 0 0,1 0 0,-1 0 0,1 0 0,-1 1 0,1 0 0,0-1 0,4 1 0,52 6 0,-21-1 0,29-7-1365,-49 0-5461</inkml:trace>
</inkml:ink>
</file>

<file path=ppt/ink/ink1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33.127"/>
    </inkml:context>
    <inkml:brush xml:id="br0">
      <inkml:brushProperty name="width" value="0.05" units="cm"/>
      <inkml:brushProperty name="height" value="0.05" units="cm"/>
      <inkml:brushProperty name="color" value="#E71224"/>
    </inkml:brush>
  </inkml:definitions>
  <inkml:trace contextRef="#ctx0" brushRef="#br0">0 83 24575,'3'0'0,"3"0"0,5-3 0,2 0 0,5-4 0,5 1 0,1-3 0,0-1 0,-1 0 0,-3-1 0,-3-2 0,-6 2-8191</inkml:trace>
</inkml:ink>
</file>

<file path=ppt/ink/ink1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33.454"/>
    </inkml:context>
    <inkml:brush xml:id="br0">
      <inkml:brushProperty name="width" value="0.05" units="cm"/>
      <inkml:brushProperty name="height" value="0.05" units="cm"/>
      <inkml:brushProperty name="color" value="#E71224"/>
    </inkml:brush>
  </inkml:definitions>
  <inkml:trace contextRef="#ctx0" brushRef="#br0">9 3 24575,'2'-2'0,"2"8"0,3 11 0,-4 27 0,-2 0 0,-1 0 0,-13 80 0,6-65 0,1 76 0,18 7-1365,-6-107-5461</inkml:trace>
</inkml:ink>
</file>

<file path=ppt/ink/ink1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33.984"/>
    </inkml:context>
    <inkml:brush xml:id="br0">
      <inkml:brushProperty name="width" value="0.05" units="cm"/>
      <inkml:brushProperty name="height" value="0.05" units="cm"/>
      <inkml:brushProperty name="color" value="#E71224"/>
    </inkml:brush>
  </inkml:definitions>
  <inkml:trace contextRef="#ctx0" brushRef="#br0">213 234 24575,'3'-2'0,"0"-1"0,0 1 0,0-1 0,0 0 0,0 0 0,0 0 0,-1 0 0,1-1 0,-1 1 0,0-1 0,0 1 0,0-1 0,0 0 0,-1 0 0,0 0 0,0 0 0,0 0 0,0 0 0,0 0 0,-1 0 0,0 0 0,0 0 0,-1-8 0,1-2 0,-1 0 0,-1-1 0,-1 1 0,0 0 0,-7-21 0,9 33 0,1 0 0,-1 0 0,0 0 0,0 0 0,1 1 0,-1-1 0,0 0 0,-1 0 0,1 0 0,0 1 0,0-1 0,-1 1 0,1-1 0,-1 1 0,1-1 0,-1 1 0,0 0 0,0 0 0,1 0 0,-1 0 0,-3-1 0,3 2 0,-1 0 0,1 0 0,0 1 0,0-1 0,0 1 0,0-1 0,0 1 0,0 0 0,0 0 0,0 0 0,0 0 0,0 0 0,1 0 0,-1 0 0,0 1 0,1-1 0,-1 1 0,1-1 0,-1 1 0,1-1 0,-2 4 0,-25 33 0,1 2 0,2 0 0,2 2 0,-20 52 0,29-52 0,13-42 0,1 1 0,0-1 0,0 1 0,0-1 0,0 0 0,0 1 0,0-1 0,0 1 0,0-1 0,0 0 0,0 1 0,0-1 0,0 1 0,0-1 0,0 0 0,1 1 0,-1-1 0,0 0 0,0 1 0,0-1 0,1 0 0,-1 1 0,0-1 0,0 0 0,1 1 0,-1-1 0,0 0 0,0 1 0,1-1 0,-1 0 0,1 0 0,20-8 0,2-8 0,-12 8 0,0 0 0,0 1 0,1 0 0,24-9 0,-31 14 0,1 1 0,-1 0 0,1 0 0,-1 1 0,1-1 0,-1 1 0,1 0 0,-1 1 0,1 0 0,-1-1 0,0 2 0,1-1 0,-1 0 0,0 1 0,10 5 0,21 12-28,-26-13-194,1 0-1,0-1 0,0 0 0,1-1 0,14 4 0,-9-6-6603</inkml:trace>
</inkml:ink>
</file>

<file path=ppt/ink/ink1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34.375"/>
    </inkml:context>
    <inkml:brush xml:id="br0">
      <inkml:brushProperty name="width" value="0.05" units="cm"/>
      <inkml:brushProperty name="height" value="0.05" units="cm"/>
      <inkml:brushProperty name="color" value="#E71224"/>
    </inkml:brush>
  </inkml:definitions>
  <inkml:trace contextRef="#ctx0" brushRef="#br0">67 0 24575,'1'0'0,"-1"1"0,1-1 0,0 1 0,-1-1 0,1 0 0,0 1 0,-1-1 0,1 1 0,-1 0 0,1-1 0,-1 1 0,1-1 0,-1 1 0,1 0 0,-1-1 0,0 1 0,1 0 0,-1 0 0,0-1 0,0 1 0,1 0 0,-1 0 0,0-1 0,0 1 0,0 0 0,0 0 0,0 0 0,0-1 0,0 1 0,0 1 0,-2 31 0,2-27 0,-36 247 0,20-169 0,-7 134 0,23-150-273,2 1 0,4-1 0,3 1 0,18 71 0,-18-108-6553</inkml:trace>
</inkml:ink>
</file>

<file path=ppt/ink/ink1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34.703"/>
    </inkml:context>
    <inkml:brush xml:id="br0">
      <inkml:brushProperty name="width" value="0.05" units="cm"/>
      <inkml:brushProperty name="height" value="0.05" units="cm"/>
      <inkml:brushProperty name="color" value="#E71224"/>
    </inkml:brush>
  </inkml:definitions>
  <inkml:trace contextRef="#ctx0" brushRef="#br0">0 7 24575,'3'-3'0,"4"0"0</inkml:trace>
</inkml:ink>
</file>

<file path=ppt/ink/ink1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35.079"/>
    </inkml:context>
    <inkml:brush xml:id="br0">
      <inkml:brushProperty name="width" value="0.05" units="cm"/>
      <inkml:brushProperty name="height" value="0.05" units="cm"/>
      <inkml:brushProperty name="color" value="#E71224"/>
    </inkml:brush>
  </inkml:definitions>
  <inkml:trace contextRef="#ctx0" brushRef="#br0">0 0 24575,'0'3'0,"0"4"0,3 6 0,1 4 0,2 4 0,4 5 0,-1 4 0,-1 2 0,-3 1 0,-1 1 0,-2 1 0,-1-4 0,-4-4 0,-1-3 0,0-6-8191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611"/>
    </inkml:context>
    <inkml:brush xml:id="br0">
      <inkml:brushProperty name="width" value="0.05" units="cm"/>
      <inkml:brushProperty name="height" value="0.05" units="cm"/>
      <inkml:brushProperty name="ignorePressure" value="1"/>
    </inkml:brush>
  </inkml:definitions>
  <inkml:trace contextRef="#ctx0" brushRef="#br0">582 19,'-2'-4,"-2"-2,-6 1,-18 1,-20 11,25 0</inkml:trace>
  <inkml:trace contextRef="#ctx0" brushRef="#br0" timeOffset="1">319 68,'-27'11,"1"1</inkml:trace>
  <inkml:trace contextRef="#ctx0" brushRef="#br0" timeOffset="2">120 161,'-35'16,"-10"10,18-4,14-6</inkml:trace>
</inkml:ink>
</file>

<file path=ppt/ink/ink1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35.407"/>
    </inkml:context>
    <inkml:brush xml:id="br0">
      <inkml:brushProperty name="width" value="0.05" units="cm"/>
      <inkml:brushProperty name="height" value="0.05" units="cm"/>
      <inkml:brushProperty name="color" value="#E71224"/>
    </inkml:brush>
  </inkml:definitions>
  <inkml:trace contextRef="#ctx0" brushRef="#br0">1 114 24575,'3'-2'0,"3"-2"0,5-3 0,2 1 0,2-3 0,4-2 0,2-2 0,0-1 0,0-2 0,-2-1 0,-3 3-8191</inkml:trace>
</inkml:ink>
</file>

<file path=ppt/ink/ink1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36.061"/>
    </inkml:context>
    <inkml:brush xml:id="br0">
      <inkml:brushProperty name="width" value="0.05" units="cm"/>
      <inkml:brushProperty name="height" value="0.05" units="cm"/>
      <inkml:brushProperty name="color" value="#E71224"/>
    </inkml:brush>
  </inkml:definitions>
  <inkml:trace contextRef="#ctx0" brushRef="#br0">516 1 24575,'-10'68'0,"1"-21"0,-4 40 0,-9 111 0,21-172 0,1 0 0,1-1 0,1 1 0,2 0 0,10 39 0,-13-60 0,0 1 0,1-1 0,0 0 0,1 0 0,-1 0 0,1 0 0,0 0 0,0-1 0,0 1 0,1-1 0,-1 0 0,1 0 0,0 0 0,8 5 0,-9-7 0,0-1 0,0 0 0,0 1 0,0-2 0,0 1 0,1 0 0,-1-1 0,0 1 0,0-1 0,1 0 0,-1 0 0,0 0 0,0-1 0,1 1 0,-1-1 0,0 1 0,0-1 0,0 0 0,0 0 0,0-1 0,0 1 0,0-1 0,0 1 0,0-1 0,-1 0 0,3-2 0,10-8 0,-1-1 0,0 0 0,-1-1 0,12-17 0,25-25 0,-49 55 0,0 0 0,0-1 0,1 1 0,-1 0 0,1 0 0,-1 0 0,1 0 0,0 0 0,-1 0 0,1 0 0,0 1 0,-1-1 0,1 1 0,0-1 0,0 1 0,0 0 0,-1-1 0,1 1 0,0 0 0,0 0 0,0 0 0,0 1 0,-1-1 0,1 0 0,0 1 0,0-1 0,0 1 0,-1 0 0,1-1 0,3 3 0,2 2 0,1 1 0,-1 0 0,-1 0 0,1 1 0,7 9 0,15 14 0,-24-26 0,0 0 0,0 0 0,0 0 0,0-1 0,1 0 0,0 0 0,0-1 0,-1 1 0,1-1 0,1 0 0,-1-1 0,0 0 0,0 0 0,1 0 0,-1-1 0,0 1 0,1-1 0,9-2 0,-7-1 0,0 0 0,0 0 0,0-1 0,0 0 0,0 0 0,-1-1 0,0 0 0,0-1 0,0 0 0,0 0 0,9-11 0,11-13 0,-2-1 0,31-50 0,-34 48 0,-22 32 0,-1 0 0,1 0 0,-1 0 0,1 0 0,-1 0 0,1 0 0,0 0 0,0 1 0,0-1 0,-1 0 0,1 0 0,0 1 0,0-1 0,0 1 0,0-1 0,0 1 0,2-2 0,1 16 0,-12 41 0,6-42 0,-2 31 0,3-1 0,5 54 0,-1 41 0,-10-43 0,-4-1 0,-4 0 0,-54 180 0,59-240 0,-3-1 0,0 0 0,-3 0 0,0-2 0,-2 0 0,-1 0 0,-2-2 0,-1-1 0,-1 0 0,-1-2 0,-1-1 0,-2-1 0,0-1 0,-1-1 0,-2-1 0,0-2 0,-1-1 0,-1-2 0,-46 18 0,23-16-151,-1-2-1,0-2 0,-1-3 0,0-2 1,-1-3-1,1-2 0,-1-3 1,-97-10-1,110 3-6674</inkml:trace>
</inkml:ink>
</file>

<file path=ppt/ink/ink1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38.436"/>
    </inkml:context>
    <inkml:brush xml:id="br0">
      <inkml:brushProperty name="width" value="0.05" units="cm"/>
      <inkml:brushProperty name="height" value="0.05" units="cm"/>
      <inkml:brushProperty name="color" value="#E71224"/>
    </inkml:brush>
  </inkml:definitions>
  <inkml:trace contextRef="#ctx0" brushRef="#br0">1 1879 24575,'92'-75'0,"159"-143"0,-42 40 0,254-284 0,-66 63 0,-268 280 0,173-122 0,-67 81-1365,-196 133-5461</inkml:trace>
</inkml:ink>
</file>

<file path=ppt/ink/ink1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40.776"/>
    </inkml:context>
    <inkml:brush xml:id="br0">
      <inkml:brushProperty name="width" value="0.05" units="cm"/>
      <inkml:brushProperty name="height" value="0.05" units="cm"/>
      <inkml:brushProperty name="color" value="#E71224"/>
    </inkml:brush>
  </inkml:definitions>
  <inkml:trace contextRef="#ctx0" brushRef="#br0">1 793 24575,'25'-23'0,"1"2"0,57-35 0,1-1 0,-3-9 0,84-92 0,-111 102 0,2 2 0,3 3 0,111-75 0,-109 93-122,74-28 1,-87 40-1001,-26 11-5704</inkml:trace>
</inkml:ink>
</file>

<file path=ppt/ink/ink1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42.163"/>
    </inkml:context>
    <inkml:brush xml:id="br0">
      <inkml:brushProperty name="width" value="0.05" units="cm"/>
      <inkml:brushProperty name="height" value="0.05" units="cm"/>
      <inkml:brushProperty name="color" value="#E71224"/>
    </inkml:brush>
  </inkml:definitions>
  <inkml:trace contextRef="#ctx0" brushRef="#br0">1 136 24575,'1'-2'0,"0"1"0,-1 0 0,1 0 0,0-1 0,0 1 0,1 0 0,-1 0 0,0 0 0,0 1 0,0-1 0,1 0 0,-1 0 0,0 1 0,1-1 0,-1 0 0,1 1 0,-1-1 0,1 1 0,1 0 0,33-10 0,-34 9 0,48-9 0,-22 5 0,0-1 0,40-16 0,-18-2 0,-41 18 0,1 0 0,-1 2 0,1-1 0,0 1 0,0 0 0,1 1 0,-1 0 0,0 1 0,15-1 0,-24 3 0,1 0 0,-1 0 0,0 0 0,1 1 0,-1-1 0,0 0 0,0 1 0,1-1 0,-1 1 0,0 0 0,0-1 0,0 1 0,0 0 0,0-1 0,0 1 0,0 0 0,0 0 0,0 0 0,0 0 0,0 0 0,-1 0 0,1 0 0,0 0 0,-1 1 0,1-1 0,-1 0 0,1 0 0,-1 0 0,0 1 0,1-1 0,-1 0 0,0 1 0,0 0 0,0 55 0,-2-30 0,4-9 0,1 0 0,0-1 0,2 1 0,0-1 0,1 0 0,0 0 0,2-1 0,0 0 0,1 0 0,10 14 0,-26-37 0,-1 1 0,-1 0 0,1 0 0,-1 0 0,0 1 0,-11-4 0,-77-35 0,75 35 30,-1 1 0,1 2 0,-29-6 0,44 11-123,0 0 0,0 1 1,0 0-1,0 0 0,0 1 0,0-1 0,0 1 0,0 1 1,0-1-1,0 1 0,0 1 0,1-1 0,-1 1 1,1 0-1,-8 5 0,4 0-6733</inkml:trace>
</inkml:ink>
</file>

<file path=ppt/ink/ink1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47.080"/>
    </inkml:context>
    <inkml:brush xml:id="br0">
      <inkml:brushProperty name="width" value="0.05" units="cm"/>
      <inkml:brushProperty name="height" value="0.05" units="cm"/>
      <inkml:brushProperty name="color" value="#E71224"/>
    </inkml:brush>
  </inkml:definitions>
  <inkml:trace contextRef="#ctx0" brushRef="#br0">1 2943 24575,'15'-6'0,"8"-5"0,0 2 0,35-10 0,30 4 0,47-7 0,160-48 0,-99 9 0,311-56 0,-221 87 0,323 7 0,-115 9 0,388-52 0,-105 6 0,-739 58 0,671-49 0,-2-38 0,1708-427 0,-1375 214 0,-652 180 0,253-57 0,292-96 0,-635 169 0,578-183 0,-623 209 0,-208 62 0,-1-3 0,-1-1 0,58-40 0,144-95 0,-233 148 0,-1 1 0,1-2 0,-1 0 0,-1 0 0,0-1 0,15-21 0,-24 32 0,0-1 0,-1 0 0,1 1 0,0-1 0,-1 0 0,1 1 0,-1-1 0,1 0 0,-1 1 0,1-1 0,-1 0 0,0 0 0,1 0 0,-1 0 0,0 1 0,0-1 0,0 0 0,1 0 0,-1 0 0,0 0 0,0 0 0,0 0 0,0 1 0,-1-1 0,1 0 0,0 0 0,0 0 0,0 0 0,-1 0 0,1 1 0,0-1 0,-1 0 0,1 0 0,-1 0 0,1 1 0,-1-1 0,1 0 0,-1 1 0,1-1 0,-1 0 0,0 1 0,1-1 0,-1 1 0,0-1 0,0 1 0,1-1 0,-1 1 0,0 0 0,0-1 0,-1 1 0,-2-1 0,1 0 0,-1 1 0,0 0 0,0-1 0,0 1 0,0 1 0,0-1 0,0 1 0,-6 1 0,-51 13 0,-1-2 0,0-3 0,-87 2 0,129-11 0,-1 0 0,-1 0 0,1 1 0,0 1 0,-26 8 0,47-12 0,0 1 0,-1 0 0,1 0 0,0 0 0,0 0 0,0 0 0,-1 0 0,1 0 0,0 1 0,0-1 0,0 0 0,0 0 0,-1 0 0,1 0 0,0 0 0,0 0 0,0 0 0,0 0 0,-1 0 0,1 0 0,0 1 0,0-1 0,0 0 0,0 0 0,0 0 0,0 0 0,-1 0 0,1 0 0,0 1 0,0-1 0,0 0 0,0 0 0,0 0 0,0 1 0,0-1 0,0 0 0,0 0 0,0 0 0,0 0 0,0 1 0,0-1 0,0 0 0,0 0 0,0 0 0,0 0 0,0 1 0,0-1 0,0 0 0,0 0 0,0 0 0,0 1 0,0-1 0,0 0 0,1 0 0,-1 0 0,14 7 0,22 3 0,-34-10 0,313 90 0,-85-22 0,-83-29 0,-146-38 0,0-1 0,1 1 0,-1-1 0,1 1 0,-1-1 0,0 0 0,1 0 0,-1 0 0,1 0 0,-1 0 0,1 0 0,-1 0 0,1-1 0,-1 1 0,0 0 0,1-1 0,-1 1 0,1-1 0,-1 1 0,2-2 0,-3 1 0,0 0 0,1 1 0,-1-1 0,0 0 0,0 0 0,1 0 0,-1 0 0,0 1 0,0-1 0,0 0 0,0 0 0,0 0 0,0 0 0,0 0 0,0 1 0,-1-1 0,1 0 0,0 0 0,0 0 0,-1 0 0,1 1 0,-1-1 0,0-1 0,-3-5 0,0 0 0,-1 1 0,0 0 0,0 0 0,0 0 0,-7-5 0,-14-10 40,-1 2 0,-52-28 0,63 38-252,-1 1 0,0 1 0,0 1-1,-1 0 1,0 1 0,-28-4 0,31 8-6614</inkml:trace>
</inkml:ink>
</file>

<file path=ppt/ink/ink1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49.455"/>
    </inkml:context>
    <inkml:brush xml:id="br0">
      <inkml:brushProperty name="width" value="0.05" units="cm"/>
      <inkml:brushProperty name="height" value="0.05" units="cm"/>
      <inkml:brushProperty name="color" value="#E71224"/>
    </inkml:brush>
  </inkml:definitions>
  <inkml:trace contextRef="#ctx0" brushRef="#br0">395 1 24575,'-13'1'0,"0"1"0,0 0 0,1 2 0,-1-1 0,1 1 0,0 1 0,0 0 0,0 1 0,1 0 0,0 1 0,0 0 0,0 1 0,-13 13 0,-4 4 0,1 1 0,2 2 0,-37 49 0,53-63 0,0-1 0,1 1 0,1 0 0,0 0 0,0 1 0,2 0 0,0 0 0,0 1 0,2-1 0,-4 30 0,7-36 0,0 0 0,0 0 0,1-1 0,0 1 0,1 0 0,0 0 0,0-1 0,1 0 0,0 1 0,0-1 0,1 0 0,0 0 0,1-1 0,-1 1 0,2-1 0,-1 0 0,1 0 0,0-1 0,0 0 0,0 0 0,9 6 0,2 0 0,1-2 0,0 1 0,1-2 0,0-1 0,0 0 0,0-2 0,1 0 0,0-1 0,1-1 0,-1 0 0,1-2 0,29 0 0,-30-2 0,0-1 0,0 0 0,0-2 0,0 0 0,0-1 0,-1-1 0,1-1 0,-1-1 0,-1 0 0,1-2 0,-1 0 0,30-20 0,-42 24 0,-1 1 0,0-1 0,1 1 0,-1-2 0,-1 1 0,1 0 0,-1-1 0,0 0 0,0 0 0,-1 0 0,0-1 0,0 1 0,0-1 0,-1 1 0,0-1 0,0 0 0,-1 0 0,0 0 0,1-11 0,-3 8 0,0 1 0,0-1 0,-1 1 0,0-1 0,-1 1 0,0 0 0,0 0 0,-1 0 0,0 0 0,-1 1 0,1 0 0,-2 0 0,-11-15 0,1 5 0,-1 1 0,-1 0 0,0 2 0,-1 0 0,-32-20 0,-111-49 0,104 56 0,50 24-1365</inkml:trace>
</inkml:ink>
</file>

<file path=ppt/ink/ink1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49.816"/>
    </inkml:context>
    <inkml:brush xml:id="br0">
      <inkml:brushProperty name="width" value="0.05" units="cm"/>
      <inkml:brushProperty name="height" value="0.05" units="cm"/>
      <inkml:brushProperty name="color" value="#E71224"/>
    </inkml:brush>
  </inkml:definitions>
  <inkml:trace contextRef="#ctx0" brushRef="#br0">1 69 24575,'5'0'0,"6"0"0,5 0 0,7 0 0,7-3 0,5 0 0,4-4 0,5-2 0,0-4 0,-1 2 0,-6-1 0,-9 1-8191</inkml:trace>
</inkml:ink>
</file>

<file path=ppt/ink/ink1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0.160"/>
    </inkml:context>
    <inkml:brush xml:id="br0">
      <inkml:brushProperty name="width" value="0.05" units="cm"/>
      <inkml:brushProperty name="height" value="0.05" units="cm"/>
      <inkml:brushProperty name="color" value="#E71224"/>
    </inkml:brush>
  </inkml:definitions>
  <inkml:trace contextRef="#ctx0" brushRef="#br0">87 1 24575,'-3'6'0,"0"-1"0,0 1 0,0 0 0,0 0 0,1 0 0,0 0 0,1 1 0,-1-1 0,1 1 0,0 6 0,-4 15 0,-13 46 0,3 1 0,4 0 0,-2 105 0,12-152 0,2 0 0,1-1 0,1 1 0,1-1 0,2 0 0,0 0 0,2 0 0,1-1 0,1 0 0,2-1 0,0 0 0,27 39 0,-32-55-124,0 0 0,1 0 0,0 0 0,0-1 0,1-1 0,0 0-1,1 0 1,-1 0 0,1-1 0,14 6 0,7-1-6702</inkml:trace>
</inkml:ink>
</file>

<file path=ppt/ink/ink1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0.972"/>
    </inkml:context>
    <inkml:brush xml:id="br0">
      <inkml:brushProperty name="width" value="0.05" units="cm"/>
      <inkml:brushProperty name="height" value="0.05" units="cm"/>
      <inkml:brushProperty name="color" value="#E71224"/>
    </inkml:brush>
  </inkml:definitions>
  <inkml:trace contextRef="#ctx0" brushRef="#br0">1 5 24575,'0'0'0,"0"0"0,0 0 0,0 0 0,0 0 0,0 0 0,0-1 0,0 1 0,0 0 0,0 0 0,0 0 0,0 0 0,0 0 0,0-1 0,0 1 0,0 0 0,0 0 0,0 0 0,0 0 0,0 0 0,0-1 0,0 1 0,0 0 0,0 0 0,0 0 0,0 0 0,0 0 0,0 0 0,1-1 0,-1 1 0,0 0 0,0 0 0,0 0 0,0 0 0,0 0 0,0 0 0,1 0 0,-1 0 0,0 0 0,0 0 0,0 0 0,0 0 0,0 0 0,1-1 0,-1 1 0,0 0 0,0 0 0,0 0 0,0 0 0,0 0 0,1 1 0,-1-1 0,0 0 0,0 0 0,0 0 0,0 0 0,0 0 0,1 0 0,9 9 0,8 15 0,-8-1 0,-1 0 0,-1 0 0,-1 1 0,-1 0 0,4 34 0,4 127 0,-13-164 0,1 22 0,3 41 0,-9 127 0,11-299 0,1 47 0,1 1 0,2 0 0,25-56 0,-35 93 0,0 1 0,0 0 0,0 0 0,0 0 0,0 0 0,1 0 0,-1 0 0,1 0 0,-1 1 0,1-1 0,0 0 0,0 1 0,0-1 0,0 1 0,0 0 0,0-1 0,0 1 0,3-1 0,-3 2 0,0 0 0,0 0 0,0 0 0,0 0 0,-1 0 0,1 0 0,0 1 0,0-1 0,0 0 0,0 1 0,0 0 0,0-1 0,0 1 0,-1 0 0,1 0 0,0 0 0,2 2 0,6 6 0,0 0 0,-1 1 0,0 0 0,0 1 0,7 13 0,-9-15 0,14 21 0,1 0 0,2-2 0,0 0 0,40 32 0,-55-53 0,-1 0 0,2-1 0,-1 0 0,1-1 0,0 0 0,0 0 0,0-1 0,1 0 0,0-1 0,-1 0 0,1-1 0,0 0 0,0-1 0,0 0 0,0-1 0,1 0 0,-1-1 0,0 0 0,12-3 0,-7-1 0,0 0 0,0-1 0,-1 0 0,0-2 0,0 0 0,-1 0 0,0-1 0,0-1 0,-1 0 0,-1-1 0,0-1 0,0 0 0,11-14 0,-17 18 0,0-1 0,-1 1 0,0-1 0,0 0 0,-1 0 0,0 0 0,-1 0 0,0-1 0,0 0 0,1-11 0,-3 13 0,-1 1 0,0 0 0,0 0 0,-1-1 0,0 1 0,0 0 0,-1 0 0,1 0 0,-2 0 0,1 0 0,-1 1 0,0-1 0,0 1 0,-1-1 0,-5-7 0,7 12 0,1 0 0,-1-1 0,0 1 0,0 0 0,0 0 0,0 0 0,0 0 0,0 1 0,0-1 0,-1 1 0,1-1 0,-1 1 0,1 0 0,-6-2 0,7 3 0,-1-1 0,1 1 0,-1 0 0,1 0 0,-1 0 0,1 0 0,-1 1 0,1-1 0,-1 0 0,1 1 0,-1-1 0,1 1 0,-1-1 0,1 1 0,-1 0 0,1-1 0,0 1 0,0 0 0,-3 2 0,1 0 0,1 0 0,-1 1 0,1-1 0,-1 1 0,1-1 0,0 1 0,0 0 0,1 0 0,-1 0 0,1 0 0,0 0 0,0 0 0,0 0 0,1 0 0,-1 1 0,1-1 0,1 8 0,0-3 0,0 0 0,1 0 0,0 0 0,1-1 0,0 1 0,0-1 0,1 0 0,0 1 0,0-2 0,1 1 0,0 0 0,1-1 0,-1 0 0,1 0 0,1-1 0,-1 0 0,1 0 0,0 0 0,10 5 0,-8-5 0,1-1 0,0 0 0,0 0 0,1-1 0,-1-1 0,1 0 0,0 0 0,0-1 0,0 0 0,0-1 0,0 0 0,0-1 0,0 0 0,0-1 0,14-2 0,64-22 0,-65 17 0,-1 1 0,1 1 0,30-3 0,-46 8 0,0 1 0,0 0 0,0 0 0,0 1 0,0 0 0,0 0 0,0 1 0,0 0 0,0 1 0,0-1 0,-1 2 0,0-1 0,13 9 0,34 32 0,-44-34 0,1 0 0,0-1 0,1-1 0,12 9 0,-22-17 0,0 1 0,0 0 0,0 0 0,0-1 0,0 1 0,1-1 0,-1 0 0,0 1 0,0-1 0,0 0 0,0 0 0,0-1 0,1 1 0,-1 0 0,0-1 0,0 1 0,0-1 0,0 0 0,0 1 0,0-1 0,0 0 0,0 0 0,-1-1 0,1 1 0,0 0 0,0 0 0,-1-1 0,1 1 0,-1-1 0,1 0 0,-1 1 0,2-3 0,5-9 0,1 1 0,-2-2 0,11-23 0,-4 9 0,-4 9-114,2 0 1,0 0-1,1 1 0,0 1 0,2 0 1,0 1-1,1 1 0,0 0 0,2 1 1,-1 1-1,37-21 0,-25 22-6712</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614"/>
    </inkml:context>
    <inkml:brush xml:id="br0">
      <inkml:brushProperty name="width" value="0.05" units="cm"/>
      <inkml:brushProperty name="height" value="0.05" units="cm"/>
      <inkml:brushProperty name="ignorePressure" value="1"/>
    </inkml:brush>
  </inkml:definitions>
  <inkml:trace contextRef="#ctx0" brushRef="#br0">0 2,'1'0,"-1"0,1-1,0 1,-1 0,1 0,0 0,-1-1,1 1,0 0,0 0,-1 0,1 0,0 0,-1 0,1 0,0 1,-1-1,1 0,0 0,-1 0,1 1,0-1,-1 0,1 1,-1-1,1 0,1 2,11 9</inkml:trace>
  <inkml:trace contextRef="#ctx0" brushRef="#br0" timeOffset="1">167 146,'11'11,"26"21</inkml:trace>
  <inkml:trace contextRef="#ctx0" brushRef="#br0" timeOffset="2">344 300,'158'135,"-123"-105,-23-21</inkml:trace>
</inkml:ink>
</file>

<file path=ppt/ink/ink1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2.142"/>
    </inkml:context>
    <inkml:brush xml:id="br0">
      <inkml:brushProperty name="width" value="0.05" units="cm"/>
      <inkml:brushProperty name="height" value="0.05" units="cm"/>
      <inkml:brushProperty name="color" value="#E71224"/>
    </inkml:brush>
  </inkml:definitions>
  <inkml:trace contextRef="#ctx0" brushRef="#br0">1 102 24575,'1'0'0,"0"1"0,0-1 0,0 1 0,0-1 0,0 1 0,0-1 0,0 1 0,-1 0 0,1-1 0,0 1 0,0 0 0,-1 0 0,1 0 0,0 0 0,-1-1 0,1 1 0,-1 0 0,1 0 0,-1 0 0,1 2 0,9 26 0,-8-25 0,8 32 0,6 46 0,-10-47 0,15 51 0,-21-84 0,1-1 0,-1 1 0,0-1 0,1 1 0,-1-1 0,1 1 0,0-1 0,-1 0 0,1 0 0,0 1 0,0-1 0,0 0 0,0 0 0,0 0 0,0 0 0,0 0 0,0 0 0,0 0 0,1 0 0,-1 0 0,0 0 0,1-1 0,-1 1 0,0 0 0,3 0 0,-2-1 0,0-1 0,0 1 0,0-1 0,0 1 0,-1-1 0,1 0 0,0 0 0,0 1 0,0-1 0,-1 0 0,1-1 0,-1 1 0,1 0 0,-1 0 0,1-1 0,1-2 0,9-10 0,-1-1 0,0-1 0,10-20 0,-15 25 0,9-15 0,6-10 0,38-51 0,-51 76 0,0 1 0,1 1 0,1 0 0,-1 0 0,2 1 0,-1 0 0,1 1 0,0 0 0,14-7 0,113-45-1365,-118 49-5461</inkml:trace>
</inkml:ink>
</file>

<file path=ppt/ink/ink1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2.629"/>
    </inkml:context>
    <inkml:brush xml:id="br0">
      <inkml:brushProperty name="width" value="0.05" units="cm"/>
      <inkml:brushProperty name="height" value="0.05" units="cm"/>
      <inkml:brushProperty name="color" value="#E71224"/>
    </inkml:brush>
  </inkml:definitions>
  <inkml:trace contextRef="#ctx0" brushRef="#br0">0 26 24575,'0'-3'0,"3"-1"0,4-2 0,3-1 0,-3 1 0</inkml:trace>
</inkml:ink>
</file>

<file path=ppt/ink/ink1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3.003"/>
    </inkml:context>
    <inkml:brush xml:id="br0">
      <inkml:brushProperty name="width" value="0.05" units="cm"/>
      <inkml:brushProperty name="height" value="0.05" units="cm"/>
      <inkml:brushProperty name="color" value="#E71224"/>
    </inkml:brush>
  </inkml:definitions>
  <inkml:trace contextRef="#ctx0" brushRef="#br0">1 1 24575,'2'6'0,"5"10"0,3 11 0,0 12 0,2 11 0,1 5 0,1 5 0,1 1 0,-1-1 0,-1-6 0,0-9 0,4-6 0,1-11 0,-1-9-8191</inkml:trace>
</inkml:ink>
</file>

<file path=ppt/ink/ink1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3.330"/>
    </inkml:context>
    <inkml:brush xml:id="br0">
      <inkml:brushProperty name="width" value="0.05" units="cm"/>
      <inkml:brushProperty name="height" value="0.05" units="cm"/>
      <inkml:brushProperty name="color" value="#E71224"/>
    </inkml:brush>
  </inkml:definitions>
  <inkml:trace contextRef="#ctx0" brushRef="#br0">132 49 24575,'24'-27'0,"-7"10"0,-18 13 0,-8 4 0,-9 5 0,4 0 0,0 1 0,0 0 0,0 1 0,1 0 0,0 1 0,0 1 0,1 0 0,-20 19 0,31-27 0,1 1 0,-1-1 0,0 1 0,1-1 0,-1 1 0,1-1 0,-1 1 0,1-1 0,0 1 0,0-1 0,0 1 0,0-1 0,0 1 0,0 0 0,0-1 0,0 1 0,0-1 0,1 1 0,-1-1 0,1 1 0,-1-1 0,1 1 0,0-1 0,0 1 0,-1-1 0,1 0 0,0 1 0,0-1 0,0 0 0,0 0 0,0 0 0,1 0 0,1 2 0,47 32 0,-48-34 0,36 18 0,75 27 0,15 7 0,-126-53-5,-1 1-1,1 0 1,0 0 0,0 0-1,0 0 1,-1 0-1,1 0 1,0 1 0,-1-1-1,1 1 1,-1-1 0,0 1-1,1-1 1,-1 1-1,0 0 1,1 2 0,-2-4 12,0 1 0,0 0 0,0 0 0,0 0 0,0-1 0,0 1 0,0 0 1,-1 0-1,1 0 0,0-1 0,0 1 0,-1 0 0,1 0 0,0-1 0,-1 1 0,1 0 1,-1-1-1,1 1 0,-1 0 0,0-1 0,1 1 0,-1-1 0,1 1 0,-1-1 1,0 1-1,-1 0 0,-7 3-200,-1 1 0,0-1 1,0-1-1,-16 5 0,18-6-309,-21 6-6324</inkml:trace>
</inkml:ink>
</file>

<file path=ppt/ink/ink1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3.673"/>
    </inkml:context>
    <inkml:brush xml:id="br0">
      <inkml:brushProperty name="width" value="0.05" units="cm"/>
      <inkml:brushProperty name="height" value="0.05" units="cm"/>
      <inkml:brushProperty name="color" value="#E71224"/>
    </inkml:brush>
  </inkml:definitions>
  <inkml:trace contextRef="#ctx0" brushRef="#br0">0 0 24575,'3'3'0,"1"9"0,-1 15 0,3 13 0,0 12 0,2 11 0,2 11 0,5 9 0,4 3 0,-3 1 0,0-2 0,2-7 0,2-9 0,2-10 0,3-12 0,4-14 0,2-16 0,-4-11-8191</inkml:trace>
</inkml:ink>
</file>

<file path=ppt/ink/ink1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4.001"/>
    </inkml:context>
    <inkml:brush xml:id="br0">
      <inkml:brushProperty name="width" value="0.05" units="cm"/>
      <inkml:brushProperty name="height" value="0.05" units="cm"/>
      <inkml:brushProperty name="color" value="#E71224"/>
    </inkml:brush>
  </inkml:definitions>
  <inkml:trace contextRef="#ctx0" brushRef="#br0">157 21 24575,'-2'-2'0,"0"0"0,0 0 0,1 1 0,-1-1 0,0 1 0,0-1 0,-1 1 0,1 0 0,0 0 0,0 0 0,-1 0 0,1 0 0,0 0 0,-1 1 0,1-1 0,0 1 0,-1 0 0,1 0 0,-1 0 0,1 0 0,-6 0 0,4 2 0,1-1 0,-1 1 0,0-1 0,0 1 0,1 0 0,-1 0 0,1 1 0,0-1 0,0 1 0,0-1 0,0 1 0,-4 4 0,1 1 0,0 0 0,0 1 0,0 0 0,1-1 0,1 2 0,-1-1 0,2 0 0,-1 1 0,1 0 0,-2 11 0,5-14 5,-1 0 1,1-1-1,0 1 0,0 0 0,1 0 0,0 0 1,1 0-1,-1-1 0,1 1 0,0 0 1,1-1-1,0 0 0,0 1 0,0-1 0,0-1 1,1 1-1,0 0 0,1-1 0,-1 0 0,1 0 1,0 0-1,10 8 0,4-1-253,0 0 1,0-1-1,1-1 1,0-1-1,38 12 1,-27-11-6579</inkml:trace>
</inkml:ink>
</file>

<file path=ppt/ink/ink1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5.655"/>
    </inkml:context>
    <inkml:brush xml:id="br0">
      <inkml:brushProperty name="width" value="0.05" units="cm"/>
      <inkml:brushProperty name="height" value="0.05" units="cm"/>
      <inkml:brushProperty name="color" value="#E71224"/>
    </inkml:brush>
  </inkml:definitions>
  <inkml:trace contextRef="#ctx0" brushRef="#br0">153 287 24575,'11'-2'0,"0"-1"0,-1 1 0,1-2 0,-1 0 0,0 0 0,0-1 0,-1 0 0,1 0 0,-1-1 0,9-7 0,0 1 0,-8 5 0,0 0 0,0 0 0,0-1 0,-1 0 0,0-1 0,0 0 0,14-20 0,-22 26 0,1 1 0,-1-1 0,0 0 0,1 1 0,-1-1 0,0 0 0,-1 0 0,1 0 0,0 0 0,-1 0 0,0 0 0,1 0 0,-1 0 0,-1 0 0,1 0 0,0 0 0,-1 0 0,1 0 0,-1 0 0,0 0 0,0 0 0,0 1 0,0-1 0,-1 0 0,1 0 0,-1 1 0,1-1 0,-1 1 0,0 0 0,0-1 0,0 1 0,-1 0 0,1 0 0,0 0 0,-1 1 0,1-1 0,-1 0 0,-3 0 0,0-3 0,-1 1 0,0 0 0,0 0 0,0 1 0,-1 0 0,1 0 0,-1 1 0,0 0 0,0 0 0,1 0 0,-1 1 0,0 1 0,0-1 0,0 1 0,0 1 0,0 0 0,0 0 0,0 0 0,0 1 0,-13 4 0,13-2 0,0 0 0,0 1 0,0 0 0,1 0 0,0 1 0,0-1 0,0 2 0,0-1 0,1 1 0,0 0 0,1 0 0,0 0 0,0 1 0,0 0 0,1 0 0,0 0 0,1 1 0,-4 10 0,-6 28 0,2 1 0,2 1 0,3 0 0,-2 82 0,21 202 0,-10-295 0,6 74 0,-1-17 0,-7 190 0,-1-275-136,-1 0-1,-1 0 1,1-1-1,-2 1 1,1-1-1,-1 1 1,-1-1-1,1 0 0,-9 13 1,-3-2-6690</inkml:trace>
</inkml:ink>
</file>

<file path=ppt/ink/ink1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5.996"/>
    </inkml:context>
    <inkml:brush xml:id="br0">
      <inkml:brushProperty name="width" value="0.05" units="cm"/>
      <inkml:brushProperty name="height" value="0.05" units="cm"/>
      <inkml:brushProperty name="color" value="#E71224"/>
    </inkml:brush>
  </inkml:definitions>
  <inkml:trace contextRef="#ctx0" brushRef="#br0">0 161 24575,'6'-3'0,"2"-4"0,5-3 0,6-3 0,8-5 0,11-2 0,8-4 0,7 0 0,6 1 0,-7 4-8191</inkml:trace>
</inkml:ink>
</file>

<file path=ppt/ink/ink1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6.598"/>
    </inkml:context>
    <inkml:brush xml:id="br0">
      <inkml:brushProperty name="width" value="0.05" units="cm"/>
      <inkml:brushProperty name="height" value="0.05" units="cm"/>
      <inkml:brushProperty name="color" value="#E71224"/>
    </inkml:brush>
  </inkml:definitions>
  <inkml:trace contextRef="#ctx0" brushRef="#br0">289 240 24575,'3'-4'0,"0"0"0,0 0 0,-1 0 0,1-1 0,-1 1 0,0-1 0,0 1 0,0-1 0,-1 0 0,0 0 0,0 0 0,0 0 0,0 0 0,-1 0 0,0 0 0,0 0 0,0 0 0,-1 0 0,0 0 0,-2-7 0,0-1 0,0 0 0,-1 0 0,-1 1 0,0-1 0,-1 1 0,-12-19 0,17 29 0,0 1 0,0-1 0,-1 0 0,1 0 0,0 1 0,-1-1 0,0 1 0,1-1 0,-1 1 0,0 0 0,0-1 0,1 1 0,-1 0 0,0 0 0,0 0 0,0 1 0,-1-1 0,1 0 0,0 1 0,0 0 0,0-1 0,0 1 0,-5 0 0,3 1 0,0 0 0,-1 0 0,1 0 0,0 1 0,0 0 0,0-1 0,0 1 0,0 1 0,1-1 0,-1 1 0,-4 3 0,-7 9 0,-1 0 0,2 1 0,-22 30 0,19-21 0,-26 48 0,39-65 0,0 0 0,0 1 0,1-1 0,0 1 0,1 0 0,0 0 0,0 0 0,1 0 0,0 0 0,1 12 0,0-19 0,0 1 0,0-1 0,1 0 0,-1 0 0,1 0 0,-1 0 0,1 0 0,0 0 0,-1 0 0,1 0 0,0 0 0,0 0 0,1 0 0,-1-1 0,0 1 0,1 0 0,-1-1 0,1 1 0,-1-1 0,1 1 0,0-1 0,-1 0 0,1 0 0,0 0 0,0 0 0,0 0 0,0 0 0,0 0 0,0-1 0,0 1 0,0-1 0,0 1 0,0-1 0,1 0 0,-1 0 0,0 0 0,0 0 0,0 0 0,0-1 0,0 1 0,1 0 0,-1-1 0,3-1 0,7-1 0,0-1 0,-1-1 0,1 0 0,-1 0 0,0-1 0,12-8 0,24-21 0,-33 24 0,0 0 0,1 0 0,0 2 0,1 0 0,25-11 0,-39 20 0,0-1 0,1 0 0,-1 1 0,1 0 0,-1-1 0,1 1 0,-1 0 0,0 0 0,1 1 0,-1-1 0,1 0 0,-1 1 0,1 0 0,-1-1 0,0 1 0,1 0 0,-1 0 0,0 0 0,0 0 0,0 1 0,0-1 0,2 3 0,5 3 0,-2 1 0,1 0 0,-1 0 0,6 11 0,-8-12 0,0 0 0,0 0 0,1-1 0,0 1 0,0-1 0,8 6 0,-10-10 0,0 0 0,0 0 0,0 0 0,0 0 0,0-1 0,0 0 0,1 0 0,-1 0 0,0 0 0,1-1 0,-1 1 0,1-1 0,-1 0 0,1 0 0,-1-1 0,6-1 0,-1 0 0,-1-1 0,0 0 0,-1 0 0,1-1 0,-1 0 0,1 0 0,-1-1 0,7-5 0,6-8 0,0-1 0,-2 0 0,0-1 0,21-32 0,-31 40 0,-1 2 0,0 0 0,0 0 0,1 1 0,12-11 0,-19 18 0,1 1 0,-1 0 0,1-1 0,-1 1 0,1 0 0,0 0 0,-1 0 0,1 1 0,0-1 0,0 0 0,-1 0 0,1 1 0,0 0 0,0-1 0,0 1 0,0 0 0,0 0 0,0 0 0,0 0 0,0 0 0,0 0 0,0 0 0,-1 1 0,1-1 0,0 1 0,0-1 0,0 1 0,0 0 0,-1 0 0,1 0 0,0 0 0,-1 0 0,3 2 0,49 49 0,-43-41 0,0 0 0,1-1 0,-1 0 0,2-1 0,0 0 0,0-1 0,23 12 0,-25-16-136,0 0-1,1 0 1,-1-1-1,1-1 1,0 0-1,-1-1 1,1 0-1,0 0 0,18-2 1,-7-2-6690</inkml:trace>
</inkml:ink>
</file>

<file path=ppt/ink/ink1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7.003"/>
    </inkml:context>
    <inkml:brush xml:id="br0">
      <inkml:brushProperty name="width" value="0.05" units="cm"/>
      <inkml:brushProperty name="height" value="0.05" units="cm"/>
      <inkml:brushProperty name="color" value="#E71224"/>
    </inkml:brush>
  </inkml:definitions>
  <inkml:trace contextRef="#ctx0" brushRef="#br0">1 80 24575,'2'0'0,"5"0"0,9-3 0,10-4 0,4-3 0,3-3 0,-2-2 0,-4-2 0,-5 3-8191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617"/>
    </inkml:context>
    <inkml:brush xml:id="br0">
      <inkml:brushProperty name="width" value="0.05" units="cm"/>
      <inkml:brushProperty name="height" value="0.05" units="cm"/>
      <inkml:brushProperty name="ignorePressure" value="1"/>
    </inkml:brush>
  </inkml:definitions>
  <inkml:trace contextRef="#ctx0" brushRef="#br0">539 0,'-1'4,"0"-1,0 0,-1 0,1 0,-1 0,0 0,1 0,-1-1,-4 5,4-5,-57 72,24-34</inkml:trace>
  <inkml:trace contextRef="#ctx0" brushRef="#br0" timeOffset="1">314 262,'-44'44</inkml:trace>
  <inkml:trace contextRef="#ctx0" brushRef="#br0" timeOffset="2">153 404,'-127'103,"101"-85</inkml:trace>
</inkml:ink>
</file>

<file path=ppt/ink/ink1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7.329"/>
    </inkml:context>
    <inkml:brush xml:id="br0">
      <inkml:brushProperty name="width" value="0.05" units="cm"/>
      <inkml:brushProperty name="height" value="0.05" units="cm"/>
      <inkml:brushProperty name="color" value="#E71224"/>
    </inkml:brush>
  </inkml:definitions>
  <inkml:trace contextRef="#ctx0" brushRef="#br0">70 0 24575,'0'3'0,"0"6"0,-2 8 0,-5 10 0,-3 10 0,-3 9 0,0 10 0,0 7 0,6 4 0,2 0 0,7-4 0,4-4 0,5-6 0,6-6 0,6-9 0,-1-10-8191</inkml:trace>
</inkml:ink>
</file>

<file path=ppt/ink/ink1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7.720"/>
    </inkml:context>
    <inkml:brush xml:id="br0">
      <inkml:brushProperty name="width" value="0.05" units="cm"/>
      <inkml:brushProperty name="height" value="0.05" units="cm"/>
      <inkml:brushProperty name="color" value="#E71224"/>
    </inkml:brush>
  </inkml:definitions>
  <inkml:trace contextRef="#ctx0" brushRef="#br0">1 205 24575,'2'0'0,"1"1"0,0-1 0,0 1 0,-1 0 0,1 0 0,0 0 0,-1 0 0,1 0 0,-1 0 0,1 1 0,-1-1 0,1 1 0,-1 0 0,0 0 0,0 0 0,3 3 0,32 45 0,-11-14 0,-20-30 0,0 1 0,1-1 0,1 0 0,-1-1 0,1 1 0,-1-2 0,1 1 0,1-1 0,-1 0 0,14 4 0,-19-7 0,1 0 0,-1-1 0,0 1 0,1-1 0,-1 1 0,0-1 0,1 0 0,-1 0 0,1-1 0,-1 1 0,0-1 0,1 0 0,-1 1 0,0-2 0,0 1 0,1 0 0,-1 0 0,0-1 0,0 0 0,0 0 0,-1 0 0,1 0 0,0 0 0,-1 0 0,1-1 0,-1 1 0,0-1 0,0 0 0,0 1 0,0-1 0,2-5 0,-2 3 0,0 0 0,0 0 0,-1-1 0,1 1 0,-1-1 0,0 1 0,-1-1 0,1 1 0,-1-1 0,0 1 0,-1-1 0,1 0 0,-1 1 0,0-1 0,-1 1 0,1 0 0,-1-1 0,0 1 0,0 0 0,-1 0 0,0 0 0,0 0 0,0 1 0,0-1 0,-1 1 0,-4-5 0,-1-1 0,0 0 0,-1 1 0,0 0 0,-1 0 0,0 1 0,0 1 0,-1 0 0,1 0 0,-24-8 0,-29 5 0,131 11 0,-17-1 0,-1 2 0,84 15 0,-117-13 0,0 0 0,0 1 0,-1 0 0,0 2 0,0 0 0,0 0 0,-1 1 0,0 1 0,0 1 0,-1 0 0,0 0 0,13 16 0,22 36 0,-39-48 0,1 0 0,0-1 0,0-1 0,2 0 0,13 12 0,-24-23 0,0 0 0,0 0 0,0 0 0,0-1 0,0 1 0,0-1 0,0 1 0,1 0 0,-1-1 0,0 0 0,0 1 0,0-1 0,1 0 0,-1 1 0,0-1 0,0 0 0,0 0 0,1 0 0,-1 0 0,0 0 0,0-1 0,1 1 0,-1 0 0,2-1 0,-1 0 0,-1-1 0,1 1 0,0 0 0,-1-1 0,0 1 0,1-1 0,-1 1 0,0-1 0,0 0 0,0 0 0,0 1 0,0-1 0,1-4 0,3-8 0,-2 0 0,0 0 0,2-22 0,-3 24 0,0-6 0,1 1 0,1 1 0,0-1 0,1 0 0,1 1 0,11-21 0,-12 28 0,1 1 0,0 0 0,0 0 0,0 0 0,1 1 0,0 0 0,1 0 0,0 0 0,0 1 0,0 1 0,0-1 0,13-4 0,10-5-1365,-2 3-5461</inkml:trace>
</inkml:ink>
</file>

<file path=ppt/ink/ink1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8.158"/>
    </inkml:context>
    <inkml:brush xml:id="br0">
      <inkml:brushProperty name="width" value="0.05" units="cm"/>
      <inkml:brushProperty name="height" value="0.05" units="cm"/>
      <inkml:brushProperty name="color" value="#E71224"/>
    </inkml:brush>
  </inkml:definitions>
  <inkml:trace contextRef="#ctx0" brushRef="#br0">96 1 24575,'2'0'0,"-1"0"0,0 0 0,0 0 0,0 0 0,0 0 0,0 0 0,1 0 0,-1 0 0,0 1 0,0-1 0,0 0 0,0 1 0,0-1 0,0 1 0,0-1 0,0 1 0,2 1 0,-3-2 0,0 1 0,0-1 0,0 1 0,0-1 0,0 1 0,0-1 0,0 1 0,0-1 0,0 1 0,0-1 0,0 1 0,0-1 0,0 1 0,0-1 0,0 1 0,-1-1 0,1 1 0,0-1 0,0 1 0,-1-1 0,1 1 0,0-1 0,0 0 0,-1 1 0,1-1 0,-1 1 0,-42 35 0,22-19 0,16-13 0,1 0 0,-1 1 0,1-1 0,1 1 0,-1 0 0,0 0 0,1 1 0,0-1 0,1 1 0,-1-1 0,1 1 0,0 0 0,0 0 0,1 0 0,-2 11 0,3-11 0,1 0 0,0 0 0,0 0 0,0 0 0,1 0 0,-1 0 0,1 0 0,1-1 0,-1 1 0,1-1 0,0 0 0,0 0 0,1 0 0,-1 0 0,1 0 0,6 5 0,15 14 0,55 40 0,7 8 0,-85-71 4,0 1-1,0-1 1,0 1 0,0 0-1,-1 0 1,1 0-1,-1 0 1,1 0-1,-1 0 1,0 0 0,1 0-1,-1 0 1,0 1-1,0-1 1,-1 0 0,1 1-1,-1-1 1,1 1-1,-1-1 1,0 1-1,1-1 1,-1 1 0,0-1-1,-1 1 1,1-1-1,0 1 1,-1-1-1,-1 5 1,-2 0-133,-1-1 0,0 1 0,0-1 0,0 0-1,-1-1 1,0 1 0,-9 6 0,7-5-307,-13 11-6390</inkml:trace>
</inkml:ink>
</file>

<file path=ppt/ink/ink1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8.486"/>
    </inkml:context>
    <inkml:brush xml:id="br0">
      <inkml:brushProperty name="width" value="0.05" units="cm"/>
      <inkml:brushProperty name="height" value="0.05" units="cm"/>
      <inkml:brushProperty name="color" value="#E71224"/>
    </inkml:brush>
  </inkml:definitions>
  <inkml:trace contextRef="#ctx0" brushRef="#br0">0 0 24575,'3'0'0,"3"0"0,8 0 0,2 0 0,0 0-8191</inkml:trace>
</inkml:ink>
</file>

<file path=ppt/ink/ink1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01.780"/>
    </inkml:context>
    <inkml:brush xml:id="br0">
      <inkml:brushProperty name="width" value="0.05" units="cm"/>
      <inkml:brushProperty name="height" value="0.05" units="cm"/>
      <inkml:brushProperty name="color" value="#E71224"/>
    </inkml:brush>
  </inkml:definitions>
  <inkml:trace contextRef="#ctx0" brushRef="#br0">916 131 24575,'1'0'0,"1"0"0,-1 0 0,1 0 0,-1 0 0,1-1 0,-1 1 0,0-1 0,1 1 0,-1-1 0,1 1 0,-1-1 0,0 0 0,0 1 0,1-1 0,-1 0 0,0 0 0,0 0 0,0 0 0,0 0 0,0 0 0,0-1 0,0 1 0,0 0 0,0 0 0,-1-1 0,1 1 0,-1 0 0,1-1 0,-1 1 0,1-1 0,-1 1 0,0-1 0,1 1 0,-1 0 0,0-1 0,0 1 0,0-1 0,0 1 0,-1-3 0,1 0 0,0 0 0,-1 0 0,1 1 0,-1-1 0,0 0 0,-1 0 0,1 0 0,0 1 0,-1-1 0,0 1 0,0-1 0,0 1 0,-5-6 0,2 5 0,-1 0 0,1 1 0,0-1 0,-1 1 0,0 1 0,0-1 0,0 1 0,0 0 0,0 1 0,0-1 0,0 1 0,-1 0 0,1 1 0,-1-1 0,-11 2 0,-9 1 0,0 2 0,-35 7 0,4 4 0,0 3 0,1 2 0,0 2 0,2 3 0,1 3 0,1 1 0,2 3 0,-77 62 0,115-83 0,-1 2 0,1-1 0,1 2 0,0 0 0,1 0 0,0 1 0,2 1 0,-13 24 0,19-32 0,0 0 0,0 0 0,1 0 0,0 0 0,1 0 0,-1 0 0,2 1 0,-1-1 0,1 0 0,0 1 0,1-1 0,0 0 0,1 0 0,-1 1 0,1-1 0,1 0 0,0-1 0,0 1 0,0 0 0,9 12 0,-3-7 0,0 0 0,1 0 0,1-1 0,0 0 0,1-1 0,0-1 0,1 0 0,20 13 0,11 2 0,65 27 0,-68-34 0,-1 2 0,41 27 0,-79-46 0,0 0 0,1 0 0,-1 1 0,0-1 0,0 1 0,0 0 0,-1 0 0,1-1 0,0 1 0,-1 0 0,1 1 0,-1-1 0,1 0 0,-1 0 0,0 1 0,0-1 0,0 0 0,0 1 0,-1-1 0,1 1 0,-1-1 0,1 5 0,-2-4 0,0 0 0,0 0 0,0 0 0,0 0 0,-1 0 0,1 0 0,-1 0 0,0-1 0,1 1 0,-1-1 0,-1 1 0,1-1 0,0 0 0,0 0 0,-1 0 0,0 0 0,-5 3 0,-20 11 0,-1-1 0,0-1 0,-1-2 0,-1-1 0,0-1 0,0-2 0,-1-1 0,-62 5 0,63-13-1365,11-5-5461</inkml:trace>
</inkml:ink>
</file>

<file path=ppt/ink/ink1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02.345"/>
    </inkml:context>
    <inkml:brush xml:id="br0">
      <inkml:brushProperty name="width" value="0.05" units="cm"/>
      <inkml:brushProperty name="height" value="0.05" units="cm"/>
      <inkml:brushProperty name="color" value="#E71224"/>
    </inkml:brush>
  </inkml:definitions>
  <inkml:trace contextRef="#ctx0" brushRef="#br0">0 0 24575,'1'1'0,"1"-1"0,-1 1 0,0-1 0,0 1 0,0-1 0,0 1 0,0-1 0,0 1 0,0 0 0,0-1 0,0 1 0,0 0 0,0 0 0,-1 0 0,1 0 0,0 0 0,0 0 0,-1 0 0,1 0 0,-1 0 0,1 0 0,-1 0 0,0 1 0,1-1 0,-1 0 0,0 0 0,0 0 0,1 0 0,-1 1 0,0-1 0,-1 2 0,2 46 0,-1-40 0,-3 124 0,3-132 0,0 0 0,-1 0 0,1 0 0,1 0 0,-1 0 0,0 0 0,0 0 0,0 0 0,1 1 0,-1-1 0,0 0 0,1 0 0,-1 0 0,1 0 0,-1 0 0,1-1 0,-1 1 0,1 0 0,1 1 0,-1-1 0,-1-1 0,1 0 0,0 0 0,-1 0 0,1 0 0,0 0 0,-1 0 0,1 0 0,0 0 0,0 0 0,-1 0 0,1 0 0,0 0 0,-1 0 0,1-1 0,0 1 0,-1 0 0,1 0 0,-1-1 0,1 1 0,0-1 0,0 0 0,37-36 0,-29 27 0,5-6 0,1 1 0,1 0 0,0 2 0,1-1 0,1 2 0,0 1 0,0 0 0,1 1 0,1 1 0,-1 0 0,2 2 0,-1 1 0,22-5 0,-39 11 0,-1-1 0,1 1 0,0-1 0,0 1 0,0 0 0,0 0 0,0 0 0,0 1 0,0-1 0,0 1 0,0-1 0,-1 1 0,1 0 0,0 0 0,0 0 0,-1 1 0,1-1 0,-1 1 0,1-1 0,-1 1 0,1 0 0,-1 0 0,0 0 0,4 4 0,-3 2 0,1-1 0,-1 1 0,0-1 0,0 1 0,-1 0 0,0 0 0,1 9 0,2 7 0,-4-23 0,-1 1 0,1-1 0,-1 0 0,1 1 0,0-1 0,0 0 0,-1 0 0,1 1 0,0-1 0,0 0 0,0 0 0,0 0 0,0 0 0,1 0 0,-1-1 0,0 1 0,0 0 0,1 0 0,-1-1 0,0 1 0,1-1 0,-1 1 0,0-1 0,1 1 0,-1-1 0,1 0 0,-1 0 0,1 0 0,-1 0 0,1 0 0,-1 0 0,1 0 0,-1 0 0,1-1 0,-1 1 0,0 0 0,1-1 0,-1 0 0,0 1 0,2-2 0,11-3 0,1 0 0,-2-2 0,16-8 0,-12 6 0,6-3 0,0 1 0,1 2 0,0 0 0,0 2 0,30-5 0,-45 10 0,-1 1 0,0 1 0,1 0 0,-1 0 0,0 0 0,1 1 0,-1 1 0,0-1 0,0 1 0,0 1 0,0-1 0,0 1 0,-1 1 0,1 0 0,-1 0 0,0 0 0,0 1 0,0-1 0,11 12 0,18 21-1365,-22-24-5461</inkml:trace>
</inkml:ink>
</file>

<file path=ppt/ink/ink1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02.721"/>
    </inkml:context>
    <inkml:brush xml:id="br0">
      <inkml:brushProperty name="width" value="0.05" units="cm"/>
      <inkml:brushProperty name="height" value="0.05" units="cm"/>
      <inkml:brushProperty name="color" value="#E71224"/>
    </inkml:brush>
  </inkml:definitions>
  <inkml:trace contextRef="#ctx0" brushRef="#br0">61 33 24575,'-7'8'0,"1"1"0,0-1 0,0 2 0,0-1 0,1 1 0,1 0 0,0 0 0,0 0 0,1 0 0,0 1 0,1-1 0,0 1 0,1 0 0,0-1 0,0 1 0,1 0 0,1 0 0,0 0 0,0 0 0,1-1 0,0 1 0,1-1 0,1 1 0,8 18 0,-11-27 0,1 1 0,-1 0 0,1-1 0,0 0 0,0 1 0,0-1 0,0 0 0,0 0 0,0 0 0,1 0 0,-1 0 0,1-1 0,-1 1 0,1-1 0,0 0 0,-1 1 0,1-1 0,0 0 0,0-1 0,0 1 0,3 0 0,-2-1 0,0 0 0,0-1 0,0 0 0,0 1 0,0-1 0,0-1 0,0 1 0,0 0 0,0-1 0,0 0 0,-1 0 0,1 0 0,4-4 0,1-1 0,-1 0 0,0-1 0,0 0 0,-1 0 0,0 0 0,-1-1 0,0 0 0,0 0 0,0-1 0,6-17 0,-10 22 6,-1-1-1,0 0 1,0 1-1,0-1 0,0 0 1,-1 0-1,0 0 1,0 1-1,-1-1 1,1 0-1,-1 0 1,-1 1-1,1-1 0,-1 0 1,0 1-1,0-1 1,0 1-1,-1 0 1,0 0-1,0 0 1,-5-5-1,1 1-140,0 1 0,-1 1 0,-1-1 0,1 1 0,-1 0 0,0 1 0,-1 0 0,0 1 0,1 0 0,-15-5 0,3 3-6691</inkml:trace>
</inkml:ink>
</file>

<file path=ppt/ink/ink1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03.050"/>
    </inkml:context>
    <inkml:brush xml:id="br0">
      <inkml:brushProperty name="width" value="0.05" units="cm"/>
      <inkml:brushProperty name="height" value="0.05" units="cm"/>
      <inkml:brushProperty name="color" value="#E71224"/>
    </inkml:brush>
  </inkml:definitions>
  <inkml:trace contextRef="#ctx0" brushRef="#br0">110 48 24575,'34'-41'0,"-33"40"0,0 1 0,-1-1 0,1 1 0,-1-1 0,1 1 0,0-1 0,0 1 0,-1-1 0,1 1 0,0 0 0,0-1 0,0 1 0,-1 0 0,1 0 0,0 0 0,0 0 0,0-1 0,0 1 0,-1 0 0,1 0 0,1 1 0,-1-1 0,0 1 0,0 0 0,0 0 0,-1 0 0,1 0 0,0 0 0,-1 0 0,1 0 0,-1 0 0,1 0 0,-1 0 0,0 0 0,1 0 0,-1 0 0,0 0 0,0 0 0,0 0 0,0 0 0,0 0 0,0 1 0,0-1 0,0 1 0,-2 40 0,-2 0 0,-1-1 0,-19 71 0,10-53 0,-15 70 0,-47 254 0,68-323 0,3 1 0,2-1 0,3 1 0,10 82 0,-6-118 30,0 0 0,2 0 0,9 25 0,-13-44-104,0-1-1,0 0 1,0 0 0,0 0 0,1 0-1,0 0 1,0 0 0,0-1 0,1 0-1,-1 1 1,1-1 0,0 0 0,1-1-1,-1 1 1,0-1 0,1 0 0,0 0-1,0 0 1,9 3 0,16-3-6752</inkml:trace>
</inkml:ink>
</file>

<file path=ppt/ink/ink1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03.426"/>
    </inkml:context>
    <inkml:brush xml:id="br0">
      <inkml:brushProperty name="width" value="0.05" units="cm"/>
      <inkml:brushProperty name="height" value="0.05" units="cm"/>
      <inkml:brushProperty name="color" value="#E71224"/>
    </inkml:brush>
  </inkml:definitions>
  <inkml:trace contextRef="#ctx0" brushRef="#br0">399 63 24575,'0'-1'0,"1"0"0,-1-1 0,1 1 0,-1-1 0,0 1 0,1-1 0,-1 1 0,0-1 0,0 1 0,0-1 0,0 1 0,0-1 0,-1 1 0,1-1 0,0 1 0,-1-1 0,1 1 0,-1 0 0,1-1 0,-1 1 0,0-1 0,0 1 0,1 0 0,-1 0 0,0 0 0,0-1 0,0 1 0,0 0 0,-1 0 0,1 0 0,0 0 0,0 1 0,-1-1 0,1 0 0,0 0 0,-1 1 0,-1-1 0,-3-2 0,1 1 0,-1-1 0,0 1 0,0 1 0,0-1 0,0 1 0,-12-1 0,-1 4 0,1 0 0,-1 1 0,1 0 0,0 2 0,0 0 0,0 1 0,1 1 0,0 0 0,0 1 0,1 1 0,0 1 0,0 0 0,1 1 0,0 1 0,-24 25 0,37-35 0,0 1 0,0-1 0,0 0 0,1 1 0,-1-1 0,0 1 0,1-1 0,0 1 0,-1 0 0,1 0 0,0-1 0,0 1 0,1 0 0,-1 0 0,1 0 0,-1 0 0,1 0 0,0 0 0,0 0 0,0 0 0,1 4 0,1-4 0,-1 0 0,1 0 0,-1-1 0,1 1 0,0 0 0,0-1 0,0 0 0,0 1 0,0-1 0,1 0 0,-1 0 0,1 0 0,0 0 0,-1-1 0,1 1 0,0-1 0,0 0 0,0 0 0,0 0 0,4 1 0,19 4-170,0-2-1,0-1 0,0-1 1,1-2-1,-1 0 0,0-2 1,47-8-1,-13 0-6655</inkml:trace>
</inkml:ink>
</file>

<file path=ppt/ink/ink1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03.771"/>
    </inkml:context>
    <inkml:brush xml:id="br0">
      <inkml:brushProperty name="width" value="0.05" units="cm"/>
      <inkml:brushProperty name="height" value="0.05" units="cm"/>
      <inkml:brushProperty name="color" value="#E71224"/>
    </inkml:brush>
  </inkml:definitions>
  <inkml:trace contextRef="#ctx0" brushRef="#br0">3 1 24575,'0'3'0,"0"3"0,-3 2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620"/>
    </inkml:context>
    <inkml:brush xml:id="br0">
      <inkml:brushProperty name="width" value="0.05" units="cm"/>
      <inkml:brushProperty name="height" value="0.05" units="cm"/>
      <inkml:brushProperty name="ignorePressure" value="1"/>
    </inkml:brush>
  </inkml:definitions>
  <inkml:trace contextRef="#ctx0" brushRef="#br0">0 0,'3'1,"-1"-1,0 1,1-1,-1 1,1 0,-1 0,0 0,1 0,-1 0,0 1,3 1,0 1,25 16,19 21</inkml:trace>
  <inkml:trace contextRef="#ctx0" brushRef="#br0" timeOffset="1">251 203,'1'1,"62"69</inkml:trace>
  <inkml:trace contextRef="#ctx0" brushRef="#br0" timeOffset="2">423 392,'29'32,"22"25</inkml:trace>
  <inkml:trace contextRef="#ctx0" brushRef="#br0" timeOffset="3">592 581,'36'39,"83"74,-97-94</inkml:trace>
</inkml:ink>
</file>

<file path=ppt/ink/ink1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04.101"/>
    </inkml:context>
    <inkml:brush xml:id="br0">
      <inkml:brushProperty name="width" value="0.05" units="cm"/>
      <inkml:brushProperty name="height" value="0.05" units="cm"/>
      <inkml:brushProperty name="color" value="#E71224"/>
    </inkml:brush>
  </inkml:definitions>
  <inkml:trace contextRef="#ctx0" brushRef="#br0">42 40 24575,'-33'82'0,"31"-75"0,0-1 0,0 1 0,1 0 0,0-1 0,1 1 0,-1 0 0,1 0 0,1-1 0,-1 1 0,3 11 0,-2-17 0,-1 1 0,1 0 0,-1 0 0,1-1 0,0 1 0,0-1 0,0 1 0,0-1 0,0 1 0,0-1 0,0 1 0,0-1 0,0 0 0,1 0 0,-1 0 0,1 0 0,-1 0 0,1 0 0,-1 0 0,1 0 0,-1 0 0,4 0 0,-1 0 0,0 0 0,0-1 0,-1 0 0,1 0 0,0 0 0,0 0 0,0-1 0,-1 0 0,1 1 0,5-3 0,8-3 0,-1-1 0,1-1 0,22-15 0,-34 20 0,43-27 0,-26 15 0,0 1 0,1 1 0,44-18 0,-60 29 0,1 0 0,0 0 0,-1 0 0,1 1 0,0 0 0,0 0 0,0 1 0,-1 0 0,1 1 0,0 0 0,0 0 0,0 0 0,-1 1 0,1 0 0,-1 1 0,1 0 0,8 4 0,17 11 0,-18-9 0,1 0 0,1-1 0,-1 0 0,1-1 0,0-1 0,1-1 0,0-1 0,-1 0 0,27 2 0,15-8 0,1-3 0,-1-2 0,-1-3 0,0-2 0,0-3 0,82-32 0,-97 29 0,-27 11 0,0 0 0,0 2 0,1-1 0,-1 2 0,1 0 0,34-2 0,-49 6-21,22 0-248,1-2 0,-1 0 0,0-1 1,26-7-1,-35 5-6557</inkml:trace>
</inkml:ink>
</file>

<file path=ppt/ink/ink1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04.649"/>
    </inkml:context>
    <inkml:brush xml:id="br0">
      <inkml:brushProperty name="width" value="0.05" units="cm"/>
      <inkml:brushProperty name="height" value="0.05" units="cm"/>
      <inkml:brushProperty name="color" value="#E71224"/>
    </inkml:brush>
  </inkml:definitions>
  <inkml:trace contextRef="#ctx0" brushRef="#br0">1098 54 24575,'4'-1'0,"1"0"0,-1-1 0,0 0 0,1 0 0,-1 0 0,0 0 0,0-1 0,-1 1 0,1-1 0,0 0 0,-1 0 0,0 0 0,0-1 0,0 1 0,3-5 0,-5 7 0,-1 1 0,0 0 0,0 0 0,0-1 0,0 1 0,0 0 0,0-1 0,0 1 0,0 0 0,0 0 0,0-1 0,0 1 0,0 0 0,0-1 0,0 1 0,0 0 0,-1 0 0,1-1 0,0 1 0,0 0 0,0 0 0,0-1 0,0 1 0,-1 0 0,1 0 0,0 0 0,0-1 0,0 1 0,-1 0 0,1 0 0,0 0 0,0-1 0,-1 1 0,1 0 0,0 0 0,0 0 0,-1 0 0,1 0 0,0 0 0,-1 0 0,1 0 0,0 0 0,0 0 0,-1 0 0,1 0 0,0 0 0,-1 0 0,1 0 0,0 0 0,0 0 0,-1 0 0,1 0 0,0 0 0,0 0 0,-1 0 0,1 1 0,0-1 0,0 0 0,-1 0 0,1 1 0,-21 4 0,-10 7 0,1 0 0,0 2 0,2 2 0,-40 27 0,83-38 0,-1-2 0,0 0 0,-1 1 0,1 1 0,19 10 0,-17-2 0,-1 0 0,0 1 0,0 1 0,-2 0 0,0 1 0,-1 0 0,0 1 0,-1 0 0,14 33 0,-5-7 0,-3 1 0,-2 1 0,11 51 0,-16-42 0,-2-1 0,-2 1 0,-3 1 0,-2-1 0,-2 0 0,-3 1 0,-2-1 0,-2 0 0,-3-1 0,-2 0 0,-34 85 0,36-114 0,0 0 0,-2 0 0,-1-1 0,-1-1 0,0 0 0,-2-1 0,0-1 0,-2 0 0,-40 33 0,32-34 0,-1-1 0,0-1 0,-1-1 0,-1-2 0,-1 0 0,0-3 0,-55 14 0,11-9 60,-152 12 0,-76-21-1545,181-9-5341</inkml:trace>
</inkml:ink>
</file>

<file path=ppt/ink/ink1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05.810"/>
    </inkml:context>
    <inkml:brush xml:id="br0">
      <inkml:brushProperty name="width" value="0.05" units="cm"/>
      <inkml:brushProperty name="height" value="0.05" units="cm"/>
      <inkml:brushProperty name="color" value="#E71224"/>
    </inkml:brush>
  </inkml:definitions>
  <inkml:trace contextRef="#ctx0" brushRef="#br0">0 8 24575,'0'0'0,"1"-1"0,-1 0 0,1 1 0,-1-1 0,1 1 0,-1 0 0,1-1 0,-1 1 0,1-1 0,-1 1 0,1 0 0,-1-1 0,1 1 0,-1 0 0,1 0 0,0-1 0,-1 1 0,1 0 0,0 0 0,-1 0 0,1 0 0,-1 0 0,1 0 0,0 0 0,-1 0 0,1 0 0,0 0 0,-1 0 0,1 0 0,0 1 0,-1-1 0,1 0 0,-1 0 0,2 1 0,31 7 0,-26-6 0,762 252-4,-501-158-90,2409 932-396,-2333-872-143,496 306-1,-764-414-5702</inkml:trace>
</inkml:ink>
</file>

<file path=ppt/ink/ink1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06.703"/>
    </inkml:context>
    <inkml:brush xml:id="br0">
      <inkml:brushProperty name="width" value="0.05" units="cm"/>
      <inkml:brushProperty name="height" value="0.05" units="cm"/>
      <inkml:brushProperty name="color" value="#E71224"/>
    </inkml:brush>
  </inkml:definitions>
  <inkml:trace contextRef="#ctx0" brushRef="#br0">0 52 24575,'3'3'0,"4"1"0,3-3 0,6-2 0,6-1 0,10-2 0,12-2 0,9-1 0,10 0 0,8-2 0,4 1 0,0 1 0,-1 3 0,-7 1 0,-10 2 0,-14 0-8191</inkml:trace>
</inkml:ink>
</file>

<file path=ppt/ink/ink1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07.064"/>
    </inkml:context>
    <inkml:brush xml:id="br0">
      <inkml:brushProperty name="width" value="0.05" units="cm"/>
      <inkml:brushProperty name="height" value="0.05" units="cm"/>
      <inkml:brushProperty name="color" value="#E71224"/>
    </inkml:brush>
  </inkml:definitions>
  <inkml:trace contextRef="#ctx0" brushRef="#br0">15 230 24575,'0'0'0,"-1"1"0,1-1 0,0 0 0,-1 0 0,1 0 0,-1 0 0,1 1 0,0-1 0,-1 0 0,1 0 0,-1 0 0,1 0 0,-1 0 0,1 0 0,0 0 0,-1 0 0,1-1 0,-1 1 0,1 0 0,-1 0 0,1 0 0,0 0 0,-1 0 0,1-1 0,0 1 0,-1 0 0,1 0 0,-1-1 0,1 1 0,0 0 0,0-1 0,-1 1 0,1 0 0,0-1 0,0 1 0,-1 0 0,1-1 0,0 1 0,0-1 0,0 1 0,-1 0 0,1-1 0,0 1 0,0-1 0,0 1 0,0-1 0,0 1 0,0 0 0,0-1 0,0 1 0,0-1 0,0 1 0,0-1 0,0 1 0,1 0 0,-1-1 0,0 1 0,0-1 0,0 1 0,1 0 0,-1-1 0,0 1 0,0 0 0,1-1 0,-1 1 0,0 0 0,0-1 0,1 1 0,0-1 0,24-21 0,15-1 0,2 1 0,0 2 0,68-21 0,140-27 0,-233 63 0,-9 2 0,1 1 0,-1 0 0,1 0 0,0 1 0,-1 0 0,1 0 0,0 1 0,0 0 0,-1 1 0,16 2 0,-23-2 0,0-1 0,0 1 0,0 0 0,0-1 0,0 1 0,0 0 0,0 0 0,-1 0 0,1 0 0,0 0 0,0 0 0,-1 0 0,1 0 0,0 0 0,-1 0 0,1 0 0,-1 0 0,0 1 0,1-1 0,-1 0 0,0 0 0,0 1 0,1-1 0,-1 0 0,0 0 0,0 1 0,-1-1 0,1 0 0,0 0 0,0 0 0,-1 1 0,1-1 0,0 0 0,-1 0 0,1 0 0,-1 0 0,1 0 0,-1 1 0,0-1 0,0 1 0,-31 47 0,31-48 0,-122 145-1365,101-124-5461</inkml:trace>
</inkml:ink>
</file>

<file path=ppt/ink/ink1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0.702"/>
    </inkml:context>
    <inkml:brush xml:id="br0">
      <inkml:brushProperty name="width" value="0.05" units="cm"/>
      <inkml:brushProperty name="height" value="0.05" units="cm"/>
      <inkml:brushProperty name="color" value="#E71224"/>
    </inkml:brush>
  </inkml:definitions>
  <inkml:trace contextRef="#ctx0" brushRef="#br0">105 46 24575,'-2'-9'0,"-4"-20"0,8 22 0,8 14 0,-6-1 0,1 0 0,-2 1 0,1-1 0,-1 1 0,0-1 0,0 1 0,-1 0 0,0 0 0,2 11 0,6 72 0,-9-81 0,3 75 0,-4 1 0,-19 144 0,-50 168 0,58-340 0,-10 42 0,6-37 0,-7 80 0,22-142 0,1 0 0,-1 0 0,0 0 0,0-1 0,0 1 0,1 0 0,-1 0 0,0 0 0,0 0 0,0 0 0,1 0 0,-1 0 0,0 0 0,0 0 0,1 0 0,-1 0 0,0 0 0,0 0 0,0 0 0,1 0 0,-1 0 0,0 1 0,0-1 0,0 0 0,1 0 0,-1 0 0,0 0 0,0 0 0,0 0 0,0 0 0,1 1 0,-1-1 0,0 0 0,0 0 0,0 0 0,0 1 0,0-1 0,0 0 0,1 0 0,-1 0 0,0 1 0,0-1 0,0 0 0,12-22 0,4-13 0,13-30 0,63-104 0,-78 149 0,1 0 0,0 1 0,1 1 0,1 0 0,1 1 0,0 1 0,1 1 0,40-24 0,-45 31 0,1 0 0,-1 2 0,1 0 0,1 0 0,-1 1 0,1 1 0,0 1 0,0 0 0,17 0 0,-29 3 0,1 0 0,-1 0 0,1 0 0,-1 1 0,0-1 0,1 1 0,-1 0 0,0 1 0,1-1 0,-1 1 0,0 0 0,0 0 0,0 0 0,0 0 0,-1 1 0,1-1 0,-1 1 0,1 0 0,-1 0 0,0 0 0,0 1 0,0-1 0,-1 1 0,1 0 0,-1 0 0,0-1 0,0 2 0,0-1 0,0 0 0,-1 0 0,0 0 0,0 1 0,0-1 0,0 1 0,-1-1 0,1 8 0,-1 6 22,0 0-1,-1 0 0,-5 26 1,3-31-230,1 1 1,0 0 0,1 0 0,1 0-1,0 0 1,5 24 0,0-21-6619</inkml:trace>
</inkml:ink>
</file>

<file path=ppt/ink/ink1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1.126"/>
    </inkml:context>
    <inkml:brush xml:id="br0">
      <inkml:brushProperty name="width" value="0.05" units="cm"/>
      <inkml:brushProperty name="height" value="0.05" units="cm"/>
      <inkml:brushProperty name="color" value="#E71224"/>
    </inkml:brush>
  </inkml:definitions>
  <inkml:trace contextRef="#ctx0" brushRef="#br0">64 268 24575,'2'1'0,"0"1"0,0-1 0,1 0 0,-1 0 0,0 0 0,0 0 0,0 0 0,1-1 0,-1 1 0,0-1 0,1 1 0,-1-1 0,1 0 0,-1 0 0,0 0 0,1 0 0,-1 0 0,1-1 0,-1 1 0,0-1 0,1 1 0,-1-1 0,0 0 0,0 0 0,1 0 0,-1 0 0,2-2 0,8-4 0,-1 0 0,0 0 0,15-14 0,-10 6 0,0 0 0,-1 0 0,21-29 0,-33 41 0,0-1 0,0 0 0,-1 0 0,1 0 0,-1-1 0,0 1 0,0 0 0,0-1 0,-1 1 0,1-1 0,-1 0 0,0 0 0,-1 1 0,1-1 0,-1 0 0,0 0 0,0 0 0,0 0 0,-1 1 0,0-1 0,1 0 0,-4-7 0,3 10 0,0 0 0,0 1 0,0-1 0,0 0 0,0 1 0,0-1 0,-1 1 0,1 0 0,-1-1 0,1 1 0,-1 0 0,1 0 0,-1 0 0,0 0 0,1 0 0,-1 0 0,0 0 0,0 1 0,1-1 0,-1 1 0,-4-1 0,2 1 0,0 0 0,-1 0 0,1 0 0,0 1 0,0 0 0,0 0 0,0 0 0,0 0 0,-7 3 0,-2 3 0,1 0 0,0 0 0,0 1 0,-21 19 0,19-14 14,0 1-1,2 1 0,0 0 0,0 1 1,1 0-1,1 1 0,1 0 1,-10 26-1,16-37-66,0 1 0,1-1 0,0 1 0,1-1 0,-1 1 0,1 0 0,0-1 0,1 1 0,0 0 0,0 0 0,0 0 0,1-1 0,0 1-1,0 0 1,1 0 0,-1-1 0,2 1 0,-1-1 0,1 0 0,0 0 0,0 0 0,0 0 0,1 0 0,0-1 0,0 1 0,1-1 0,4 5 0,18 10-6773</inkml:trace>
</inkml:ink>
</file>

<file path=ppt/ink/ink1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1.807"/>
    </inkml:context>
    <inkml:brush xml:id="br0">
      <inkml:brushProperty name="width" value="0.05" units="cm"/>
      <inkml:brushProperty name="height" value="0.05" units="cm"/>
      <inkml:brushProperty name="color" value="#E71224"/>
    </inkml:brush>
  </inkml:definitions>
  <inkml:trace contextRef="#ctx0" brushRef="#br0">268 119 24575,'2'-3'0,"0"-1"0,0 1 0,-1 0 0,1-1 0,-1 1 0,1-1 0,-1 0 0,0 1 0,-1-1 0,1 0 0,0 0 0,-1 0 0,0 0 0,0 1 0,0-1 0,-1 0 0,1 0 0,-1 0 0,-1-3 0,2 5 0,0 0 0,-1 0 0,1 0 0,-1 0 0,1 0 0,-1 1 0,1-1 0,-1 0 0,0 0 0,0 1 0,0-1 0,0 1 0,0-1 0,0 1 0,-1-1 0,1 1 0,0 0 0,-1-1 0,1 1 0,-1 0 0,1 0 0,-1 0 0,0 0 0,1 0 0,-1 0 0,0 1 0,0-1 0,0 1 0,1-1 0,-1 1 0,0 0 0,0-1 0,0 1 0,0 0 0,0 0 0,0 0 0,1 1 0,-5 0 0,-6 4 0,1 0 0,0 1 0,0 0 0,0 1 0,0 0 0,1 1 0,1 0 0,-17 18 0,3-1 0,-39 57 0,58-75 0,0-1 0,0 0 0,1 1 0,0 0 0,-4 13 0,7-19 0,-1 0 0,1 0 0,0 0 0,-1 0 0,1 0 0,0 0 0,0 1 0,0-1 0,0 0 0,0 0 0,0 0 0,0 0 0,0 0 0,1 0 0,-1 0 0,0 0 0,1 0 0,-1 0 0,0 0 0,1 0 0,-1 0 0,1 0 0,0 0 0,-1 0 0,1 0 0,0 0 0,-1 0 0,1-1 0,0 1 0,0 0 0,0-1 0,0 1 0,0 0 0,0-1 0,0 1 0,0-1 0,0 0 0,0 1 0,0-1 0,0 0 0,0 1 0,0-1 0,0 0 0,0 0 0,0 0 0,1 0 0,0 0 0,7-1 0,1 0 0,-1 0 0,0-1 0,0 0 0,0-1 0,0 0 0,12-5 0,63-35 0,-54 27 0,-27 14 0,13-7 0,1 0 0,0 1 0,0 1 0,0 1 0,19-4 0,-30 9 0,-1 0 0,1 0 0,0 1 0,-1 0 0,1 1 0,-1-1 0,1 1 0,-1 0 0,1 0 0,-1 0 0,0 1 0,0 0 0,1 0 0,-1 1 0,-1-1 0,1 1 0,0 0 0,-1 0 0,1 1 0,-1-1 0,5 6 0,27 37 0,-33-40 0,1 1 0,1 0 0,-1-1 0,1 0 0,0 0 0,1 0 0,-1-1 0,1 0 0,0 0 0,1 0 0,-1-1 0,12 6 0,-15-9 0,-1-1 0,1 0 0,-1 0 0,1 0 0,-1 0 0,1 0 0,-1 0 0,0-1 0,1 1 0,-1-1 0,1 0 0,-1 0 0,0 0 0,0 0 0,1 0 0,-1 0 0,0-1 0,3-1 0,38-39 0,0 3 0,-40 38 0,0-1 0,0 1 0,0-1 0,0 1 0,0 0 0,1 0 0,-1 1 0,0-1 0,1 1 0,-1 0 0,0-1 0,1 1 0,-1 1 0,0-1 0,5 1 0,44 20 0,-44-17 0,0 0 0,0 0 0,1-1 0,11 3 0,-17-6 0,0 1 0,1-1 0,-1 0 0,0 0 0,0 0 0,0-1 0,0 1 0,0-1 0,0 1 0,0-1 0,0 0 0,0 0 0,0 0 0,0-1 0,0 1 0,4-4 0,48-44 106,-45 39-473,1-1-1,1 1 0,16-12 0,-13 14-6458</inkml:trace>
</inkml:ink>
</file>

<file path=ppt/ink/ink1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2.137"/>
    </inkml:context>
    <inkml:brush xml:id="br0">
      <inkml:brushProperty name="width" value="0.05" units="cm"/>
      <inkml:brushProperty name="height" value="0.05" units="cm"/>
      <inkml:brushProperty name="color" value="#E71224"/>
    </inkml:brush>
  </inkml:definitions>
  <inkml:trace contextRef="#ctx0" brushRef="#br0">1 50 24575,'2'0'0,"5"0"0,6 0 0,7-3 0,8-1 0,8-2 0,10-1 0,5-2 0,-1-2 0,-8 1-8191</inkml:trace>
</inkml:ink>
</file>

<file path=ppt/ink/ink1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2.513"/>
    </inkml:context>
    <inkml:brush xml:id="br0">
      <inkml:brushProperty name="width" value="0.05" units="cm"/>
      <inkml:brushProperty name="height" value="0.05" units="cm"/>
      <inkml:brushProperty name="color" value="#E71224"/>
    </inkml:brush>
  </inkml:definitions>
  <inkml:trace contextRef="#ctx0" brushRef="#br0">17 1 24575,'-3'5'0,"-1"11"0,1 14 0,0 16 0,1 15 0,0 13 0,4 12 0,2 8 0,2 5 0,4 5 0,2 0 0,3-4 0,4-7 0,1-11 0,-2-20-8191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766 212,'-1'-3,"1"-1,-1 0,0 1,0-1,0 1,-1 0,1-1,-1 1,-2-4,2 4,-3-5,0 1,0 0,-1 1,5 4</inkml:trace>
  <inkml:trace contextRef="#ctx0" brushRef="#br0" timeOffset="1">576 52,'-22'-8,"-7"-3,-2 2,30 9</inkml:trace>
  <inkml:trace contextRef="#ctx0" brushRef="#br0" timeOffset="2">355 1,'-5'-1,"-3"1,0 0,0 1,0-1,0 2,3-1</inkml:trace>
  <inkml:trace contextRef="#ctx0" brushRef="#br0" timeOffset="3">167 95,'-35'34,"15"-14,15-14</inkml:trace>
  <inkml:trace contextRef="#ctx0" brushRef="#br0" timeOffset="4">28 281,'-2'8,"-3"20,4-25</inkml:trace>
  <inkml:trace contextRef="#ctx0" brushRef="#br0" timeOffset="5">14 468,'1'4,"2"3,0 0,0 0,0 0,1-1,0 1,0-1,0 0,1 0,0 0,10 8,6 3,0 0,14 5</inkml:trace>
  <inkml:trace contextRef="#ctx0" brushRef="#br0" timeOffset="6">297 678,'9'2,"14"3,40 5,-4-6,109-6,-162 2,1-1,-1-1,0 1,0-1,0 0,0-1,-1 1,1-1,10-7,-7 4</inkml:trace>
  <inkml:trace contextRef="#ctx0" brushRef="#br0" timeOffset="7">820 532,'15'-24,"-8"9,0 0,0-1,-1 1,-1-1,-1 0,0-8</inkml:trace>
  <inkml:trace contextRef="#ctx0" brushRef="#br0" timeOffset="8">820 254,'-14'-12,"-16"-12,28 23,-36-26,4 5</inkml:trace>
</inkml:ink>
</file>

<file path=ppt/ink/ink1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3.532"/>
    </inkml:context>
    <inkml:brush xml:id="br0">
      <inkml:brushProperty name="width" value="0.05" units="cm"/>
      <inkml:brushProperty name="height" value="0.05" units="cm"/>
      <inkml:brushProperty name="color" value="#E71224"/>
    </inkml:brush>
  </inkml:definitions>
  <inkml:trace contextRef="#ctx0" brushRef="#br0">523 189 24575,'1'0'0,"0"-1"0,0 1 0,0-1 0,0 0 0,0 1 0,0-1 0,0 0 0,-1 1 0,1-1 0,0 0 0,-1 0 0,1 0 0,0 0 0,-1 0 0,1 1 0,-1-1 0,1 0 0,-1 0 0,1-1 0,-1 1 0,0 0 0,0 0 0,1 0 0,-1 0 0,0 0 0,0 0 0,0 0 0,0 0 0,-1-2 0,0-34 0,1 31 0,-1 0 0,-1 0 0,1 0 0,-1 0 0,-1 0 0,1 0 0,-1 1 0,1-1 0,-2 1 0,1 0 0,0 0 0,-1 0 0,0 0 0,0 1 0,-1-1 0,1 1 0,-1 0 0,-7-4 0,6 5 0,-1-1 0,1 2 0,-1-1 0,0 1 0,1 0 0,-1 1 0,0-1 0,0 1 0,0 1 0,0-1 0,0 1 0,-1 0 0,1 1 0,0 0 0,-13 3 0,-2 3 0,0 0 0,1 2 0,0 0 0,0 1 0,1 2 0,0 0 0,1 1 0,0 1 0,2 0 0,-1 1 0,2 2 0,0-1 0,1 2 0,0 0 0,2 1 0,0 0 0,-16 33 0,26-43 0,1 0 0,-1 0 0,2 0 0,-1 1 0,1-1 0,0 0 0,1 1 0,0-1 0,1 1 0,2 12 0,-3-19 0,1-1 0,-1 1 0,0-1 0,1 0 0,0 1 0,0-1 0,-1 0 0,1 1 0,1-1 0,-1 0 0,0 0 0,0 0 0,1 0 0,0 0 0,-1 0 0,1-1 0,0 1 0,0 0 0,-1-1 0,1 1 0,1-1 0,-1 0 0,0 0 0,0 1 0,0-2 0,1 1 0,-1 0 0,0 0 0,1-1 0,-1 1 0,1-1 0,-1 0 0,0 1 0,1-1 0,-1-1 0,1 1 0,-1 0 0,1 0 0,-1-1 0,0 0 0,1 1 0,-1-1 0,0 0 0,3-1 0,5-3 13,-1 1-1,0-1 0,0-1 0,0 0 1,0 0-1,-1-1 0,0 0 0,7-8 1,53-68-1378,-66 81 1254,37-51-6715</inkml:trace>
</inkml:ink>
</file>

<file path=ppt/ink/ink1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3.878"/>
    </inkml:context>
    <inkml:brush xml:id="br0">
      <inkml:brushProperty name="width" value="0.05" units="cm"/>
      <inkml:brushProperty name="height" value="0.05" units="cm"/>
      <inkml:brushProperty name="color" value="#E71224"/>
    </inkml:brush>
  </inkml:definitions>
  <inkml:trace contextRef="#ctx0" brushRef="#br0">178 101 24575,'4'-7'0,"0"0"0,0-1 0,-1 0 0,1 1 0,-2-1 0,1 0 0,-1 0 0,-1-1 0,1 1 0,0-11 0,-5 15 0,-2 13 0,-5 15 0,-44 152 0,-47 287 0,87-382 60,-6 104 0,19-158-246,1 0 1,1 0-1,1 1 0,2-1 1,1-1-1,0 1 1,17 44-1,-4-33-6640</inkml:trace>
</inkml:ink>
</file>

<file path=ppt/ink/ink1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4.206"/>
    </inkml:context>
    <inkml:brush xml:id="br0">
      <inkml:brushProperty name="width" value="0.05" units="cm"/>
      <inkml:brushProperty name="height" value="0.05" units="cm"/>
      <inkml:brushProperty name="color" value="#E71224"/>
    </inkml:brush>
  </inkml:definitions>
  <inkml:trace contextRef="#ctx0" brushRef="#br0">69 1 24575,'-3'0'0,"-3"3"0,-5 1 0,-2 2 0,1 4 0,-1-1 0,2-1-8191</inkml:trace>
</inkml:ink>
</file>

<file path=ppt/ink/ink1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4.599"/>
    </inkml:context>
    <inkml:brush xml:id="br0">
      <inkml:brushProperty name="width" value="0.05" units="cm"/>
      <inkml:brushProperty name="height" value="0.05" units="cm"/>
      <inkml:brushProperty name="color" value="#E71224"/>
    </inkml:brush>
  </inkml:definitions>
  <inkml:trace contextRef="#ctx0" brushRef="#br0">71 0 24575,'-3'3'0,"-1"4"0,1 3 0,0 3 0,1 2 0,-3 2 0,-2 3 0,0 4 0,0 6 0,0 4 0,0 2 0,-2-2 0,5-5 0,2-6-8191</inkml:trace>
</inkml:ink>
</file>

<file path=ppt/ink/ink1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4.944"/>
    </inkml:context>
    <inkml:brush xml:id="br0">
      <inkml:brushProperty name="width" value="0.05" units="cm"/>
      <inkml:brushProperty name="height" value="0.05" units="cm"/>
      <inkml:brushProperty name="color" value="#E71224"/>
    </inkml:brush>
  </inkml:definitions>
  <inkml:trace contextRef="#ctx0" brushRef="#br0">147 72 24575,'4'-1'0,"1"0"0,-1 0 0,0-1 0,0 1 0,0-1 0,0 0 0,0 0 0,-1-1 0,7-4 0,-8 6 0,-1 0 0,1 0 0,-1 0 0,1 0 0,-1 0 0,1 0 0,-1-1 0,0 1 0,0 0 0,1-1 0,-1 1 0,0-1 0,0 1 0,-1-1 0,1 0 0,0 0 0,0 1 0,-1-1 0,1 0 0,-1 0 0,0 1 0,1-1 0,-1 0 0,0-2 0,-1 3 0,0 0 0,0 0 0,1 0 0,-1 1 0,0-1 0,0 0 0,0 1 0,0-1 0,0 0 0,-1 1 0,1-1 0,0 1 0,0-1 0,0 1 0,0 0 0,-1 0 0,1-1 0,0 1 0,0 0 0,0 0 0,-1 0 0,1 0 0,0 0 0,0 1 0,-1-1 0,-1 1 0,-34 9 0,26-6 0,0 1 0,0 0 0,0 1 0,1 0 0,0 0 0,0 2 0,0-1 0,1 1 0,-15 16 0,21-20 0,0 0 0,0 0 0,0 0 0,0 1 0,1-1 0,0 1 0,-1-1 0,2 1 0,-1 0 0,0 0 0,1 0 0,0 0 0,0 0 0,1 0 0,0 0 0,-1 0 0,2 1 0,-1-1 0,0 0 0,1 0 0,0 0 0,0 0 0,1 0 0,-1 0 0,4 6 0,4 5 0,1 0 0,1-1 0,0-1 0,1 0 0,0 0 0,19 15 0,31 36 0,-60-63-6,0 0-1,-1 0 0,1 1 0,-1-1 1,1 1-1,-1-1 0,0 1 1,0-1-1,0 1 0,0 0 1,1 3-1,-2-5 16,0 0-1,0 0 1,0 0 0,-1 0-1,1 0 1,0 0 0,0 0-1,0 0 1,-1 0 0,1 0 0,0 0-1,-1-1 1,1 1 0,-1 0-1,1 0 1,-1 0 0,0-1-1,1 1 1,-1 0 0,0 0 0,1-1-1,-2 2 1,-2 0-123,0-1 0,0 1-1,0-1 1,0 1 0,0-1 0,-1 0-1,1-1 1,0 1 0,-1-1 0,1 0-1,0 0 1,-6 0 0,-20-3-6712</inkml:trace>
</inkml:ink>
</file>

<file path=ppt/ink/ink1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5.304"/>
    </inkml:context>
    <inkml:brush xml:id="br0">
      <inkml:brushProperty name="width" value="0.05" units="cm"/>
      <inkml:brushProperty name="height" value="0.05" units="cm"/>
      <inkml:brushProperty name="color" value="#E71224"/>
    </inkml:brush>
  </inkml:definitions>
  <inkml:trace contextRef="#ctx0" brushRef="#br0">1 320 24575,'14'-1'0,"1"-1"0,-1 0 0,0-1 0,0 0 0,0-1 0,-1-1 0,1 0 0,21-12 0,-12 4 0,0-1 0,-1-1 0,35-31 0,-47 36 0,0 0 0,0-1 0,-1 0 0,-1 0 0,13-24 0,-19 31 0,0 1 0,0-1 0,-1 0 0,0 0 0,0 0 0,0 0 0,0 0 0,-1 0 0,1 0 0,-1-9 0,-1 11 0,1 0 0,-1 0 0,1-1 0,-1 1 0,0 0 0,0 0 0,0 0 0,0 0 0,0 0 0,-1 0 0,1 0 0,0 0 0,-1 1 0,0-1 0,1 1 0,-1-1 0,0 1 0,0-1 0,0 1 0,-4-2 0,3 1 0,0 1 0,0 0 0,0-1 0,0 1 0,0 1 0,0-1 0,-1 0 0,1 1 0,0 0 0,0 0 0,-1 0 0,1 0 0,0 0 0,-1 0 0,1 1 0,0 0 0,-6 2 0,3-1 0,-1 1 0,1 1 0,0-1 0,0 1 0,0 0 0,0 1 0,-9 9 0,3-1 0,0 1 0,1 0 0,1 0 0,0 1 0,-14 31 0,20-36-76,0 1 1,1-1-1,1 1 0,-1 0 0,2 0 0,0 0 0,0 0 0,1 0 1,0 0-1,1 0 0,0 0 0,1 0 0,0-1 0,0 1 1,1 0-1,1-1 0,5 12 0,5 6-6750</inkml:trace>
</inkml:ink>
</file>

<file path=ppt/ink/ink1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6.292"/>
    </inkml:context>
    <inkml:brush xml:id="br0">
      <inkml:brushProperty name="width" value="0.05" units="cm"/>
      <inkml:brushProperty name="height" value="0.05" units="cm"/>
      <inkml:brushProperty name="color" value="#E71224"/>
    </inkml:brush>
  </inkml:definitions>
  <inkml:trace contextRef="#ctx0" brushRef="#br0">151 247 24575,'9'-9'0,"0"-1"0,-1 0 0,13-20 0,-19 26 0,0 0 0,0 0 0,-1 0 0,1 0 0,-1 0 0,0-1 0,0 1 0,0 0 0,0-1 0,-1 1 0,0-1 0,0 1 0,0-1 0,-2-7 0,2 11 0,0 0 0,0 0 0,0 0 0,-1 0 0,1 0 0,-1 0 0,1 0 0,-1 0 0,1 0 0,-1 0 0,1 0 0,-1 0 0,0 1 0,0-1 0,1 0 0,-1 0 0,0 1 0,0-1 0,0 0 0,0 1 0,0-1 0,0 1 0,0-1 0,0 1 0,0 0 0,0-1 0,0 1 0,0 0 0,0 0 0,0 0 0,0 0 0,0-1 0,0 1 0,0 1 0,0-1 0,0 0 0,0 0 0,-1 0 0,1 1 0,0-1 0,0 0 0,0 1 0,0-1 0,0 1 0,1-1 0,-1 1 0,-1 0 0,-6 3 0,0 0 0,1 1 0,0 0 0,-10 9 0,0 1 0,0 2 0,-27 34 0,38-44 0,1 0 0,1 1 0,-1-1 0,1 1 0,0 0 0,1 0 0,0 0 0,0 0 0,1 1 0,0-1 0,-1 10 0,3-16 0,0 0 0,-1-1 0,1 1 0,0 0 0,0 0 0,0-1 0,1 1 0,-1 0 0,0-1 0,1 1 0,-1 0 0,1-1 0,-1 1 0,1 0 0,0-1 0,0 1 0,0-1 0,0 1 0,0-1 0,0 0 0,0 1 0,0-1 0,0 0 0,1 0 0,1 2 0,0-2 0,-1-1 0,1 1 0,-1-1 0,1 1 0,0-1 0,-1 0 0,1 0 0,0 0 0,-1 0 0,1 0 0,0-1 0,-1 1 0,1-1 0,4-1 0,7-4 0,1 0 0,-1-1 0,0 0 0,16-13 0,26-27 0,3-4 0,-57 50 0,0 0 0,0 1 0,-1-1 0,1 1 0,0-1 0,0 1 0,0-1 0,0 1 0,0 0 0,0 0 0,0 0 0,0 0 0,0 0 0,0 1 0,0-1 0,0 0 0,0 1 0,0 0 0,4 1 0,41 24 0,-10-5 0,-28-18 0,-1-1 0,1 0 0,-1 0 0,1 0 0,0-1 0,-1-1 0,1 1 0,0-1 0,0-1 0,0 0 0,-1 0 0,1-1 0,0 0 0,-1 0 0,0-1 0,1 0 0,-1 0 0,0-1 0,-1 0 0,1-1 0,-1 0 0,11-8 0,6-9 0,-1 0 0,0-2 0,-2-1 0,30-45 0,-50 68 0,0 1 0,0 0 0,0-1 0,0 1 0,0 0 0,0 0 0,0 0 0,0 0 0,0 0 0,1 0 0,-1 0 0,1 0 0,-1 1 0,0-1 0,1 0 0,-1 1 0,1-1 0,0 1 0,-1-1 0,1 1 0,-1 0 0,1 0 0,-1 0 0,1 0 0,0 0 0,-1 0 0,1 0 0,-1 0 0,1 1 0,0-1 0,-1 1 0,1-1 0,-1 1 0,1 0 0,-1-1 0,0 1 0,1 0 0,-1 0 0,0 0 0,0 0 0,1 0 0,-1 0 0,0 0 0,0 1 0,0-1 0,1 2 0,9 10 0,-1 0 0,-1 1 0,14 25 0,-13-23 0,11 19 0,2 2 0,-1 2 0,17 43 0,-38-81 0,-1 1 0,1 0 0,0-1 0,0 1 0,1 0 0,-1-1 0,0 1 0,0-1 0,1 0 0,-1 1 0,1-1 0,-1 0 0,1 0 0,-1 0 0,1 0 0,0 0 0,0 0 0,-1 0 0,1-1 0,0 1 0,0-1 0,0 1 0,0-1 0,0 0 0,0 0 0,0 0 0,-1 0 0,1 0 0,0 0 0,0 0 0,2-1 0,8-1 0,1-1 0,-1 0 0,21-10 0,-13 5 0,-5 3 0,150-60 0,-149 57 0,1-1 0,-1 0 0,-1-1 0,0-1 0,-1 0 0,0-2 0,19-20 0,-29 28 0,0-1 0,-1 1 0,0-1 0,0 0 0,0 0 0,-1 0 0,1 0 0,-2 0 0,1-1 0,-1 1 0,0 0 0,0-1 0,0 0 0,-2-9 0,1 13 0,0 0 0,0 0 0,0 0 0,-1 0 0,0 0 0,0 0 0,1 0 0,-2 0 0,1 0 0,0 0 0,-1 1 0,1-1 0,-1 0 0,0 1 0,1-1 0,-1 1 0,-1 0 0,1 0 0,0-1 0,0 1 0,-1 1 0,0-1 0,1 0 0,-1 1 0,0-1 0,1 1 0,-1 0 0,0 0 0,0 0 0,0 0 0,0 0 0,-4 0 0,5 1 0,-1 0 0,0-1 0,1 1 0,-1 0 0,0 1 0,0-1 0,1 0 0,-1 1 0,0-1 0,1 1 0,-1 0 0,1 0 0,-1 0 0,1 0 0,-1 0 0,1 1 0,0-1 0,0 1 0,-1 0 0,1-1 0,0 1 0,0 0 0,1 0 0,-1 0 0,0 0 0,1 1 0,-1-1 0,1 0 0,0 1 0,0-1 0,-2 5 0,2-2 0,-1 1 0,1-1 0,0 0 0,1 0 0,-1 1 0,1-1 0,0 1 0,0-1 0,1 0 0,0 1 0,-1-1 0,2 0 0,-1 0 0,1 0 0,3 8 0,0-4 10,1 0 0,0 0 0,1 0 0,0 0 0,1-1 0,-1-1 0,1 1 0,1-1 0,-1 0 0,1-1 0,17 9 0,-7-5-307,1-1 0,1 0 0,-1-2 0,40 9 0,-18-8-6529</inkml:trace>
</inkml:ink>
</file>

<file path=ppt/ink/ink1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7.970"/>
    </inkml:context>
    <inkml:brush xml:id="br0">
      <inkml:brushProperty name="width" value="0.05" units="cm"/>
      <inkml:brushProperty name="height" value="0.05" units="cm"/>
      <inkml:brushProperty name="color" value="#E71224"/>
    </inkml:brush>
  </inkml:definitions>
  <inkml:trace contextRef="#ctx0" brushRef="#br0">0 2984 24575,'12'-2'0,"0"-1"0,-1 0 0,1-1 0,-1 0 0,0-1 0,0 0 0,0-1 0,-1 0 0,19-15 0,12-5 0,434-252 0,-13-21 0,431-366 0,105-127 0,34 45 0,-891 647-1365,-120 82-5461</inkml:trace>
</inkml:ink>
</file>

<file path=ppt/ink/ink1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9.272"/>
    </inkml:context>
    <inkml:brush xml:id="br0">
      <inkml:brushProperty name="width" value="0.05" units="cm"/>
      <inkml:brushProperty name="height" value="0.05" units="cm"/>
      <inkml:brushProperty name="color" value="#E71224"/>
    </inkml:brush>
  </inkml:definitions>
  <inkml:trace contextRef="#ctx0" brushRef="#br0">1 384 24575,'6'-8'0,"-1"-1"0,0 0 0,0 0 0,-1 0 0,0 0 0,0-1 0,-1 0 0,0 0 0,2-18 0,1 1 0,0-2 0,-1 0 0,0-33 0,-2 31 0,9-49 0,-12 79 0,0 1 0,0-1 0,0 0 0,0 1 0,0-1 0,0 1 0,1-1 0,-1 0 0,0 1 0,0-1 0,1 1 0,-1-1 0,0 1 0,1-1 0,-1 1 0,1-1 0,-1 1 0,0-1 0,1 1 0,-1 0 0,1-1 0,-1 1 0,1 0 0,-1-1 0,1 1 0,0 0 0,-1 0 0,1-1 0,-1 1 0,1 0 0,0 0 0,-1 0 0,1 0 0,-1 0 0,1 0 0,0 0 0,-1 0 0,1 0 0,-1 0 0,1 0 0,0 0 0,-1 1 0,1-1 0,-1 0 0,1 0 0,-1 1 0,1-1 0,0 0 0,-1 1 0,1-1 0,-1 0 0,0 1 0,1-1 0,-1 1 0,1-1 0,-1 1 0,1 0 0,29 32 0,-28-30 0,61 79 0,110 133 0,-149-190 0,2 0 0,0-1 0,1-2 0,1-1 0,54 31 0,-81-52 0,1 1 0,0-1 0,-1 1 0,1 0 0,-1 0 0,0 0 0,1 0 0,-1 0 0,0 0 0,0 0 0,1 0 0,-1 0 0,0 1 0,0-1 0,0 0 0,0 1 0,-1-1 0,1 1 0,0-1 0,-1 1 0,2 2 0,-3-3 0,0 0 0,1 0 0,-1 0 0,0 0 0,0 0 0,1-1 0,-1 1 0,0 0 0,0 0 0,0-1 0,0 1 0,0-1 0,0 1 0,0-1 0,-1 1 0,1-1 0,0 1 0,0-1 0,0 0 0,0 0 0,0 0 0,-1 1 0,1-1 0,0 0 0,0-1 0,0 1 0,-1 0 0,1 0 0,0 0 0,-2-1 0,-373-47-1365,342 42-5461</inkml:trace>
</inkml:ink>
</file>

<file path=ppt/ink/ink1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22.149"/>
    </inkml:context>
    <inkml:brush xml:id="br0">
      <inkml:brushProperty name="width" value="0.05" units="cm"/>
      <inkml:brushProperty name="height" value="0.05" units="cm"/>
      <inkml:brushProperty name="color" value="#E71224"/>
    </inkml:brush>
  </inkml:definitions>
  <inkml:trace contextRef="#ctx0" brushRef="#br0">142 0 24575,'-12'29'0,"1"-6"0,4 14 0,2 0 0,2 0 0,1 59 0,0 3 0,-84 667 0,79-733-1365,1-10-5461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09.600"/>
    </inkml:context>
    <inkml:brush xml:id="br0">
      <inkml:brushProperty name="width" value="0.05" units="cm"/>
      <inkml:brushProperty name="height" value="0.05" units="cm"/>
      <inkml:brushProperty name="ignorePressure" value="1"/>
    </inkml:brush>
  </inkml:definitions>
  <inkml:trace contextRef="#ctx0" brushRef="#br0">1138 1,'-2'6,"0"1,-1 0,1-1,-2 1,1-1,-1 0,0 0,0 0,-8 8,8-9,-121 149,51-69</inkml:trace>
  <inkml:trace contextRef="#ctx0" brushRef="#br0" timeOffset="956.38">664 554,'-93'93</inkml:trace>
  <inkml:trace contextRef="#ctx0" brushRef="#br0" timeOffset="957.38">323 852,'-267'218,"212"-179</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0,'7'57,"-5"-17</inkml:trace>
  <inkml:trace contextRef="#ctx0" brushRef="#br0" timeOffset="1">18 234,'4'52,"-3"-21</inkml:trace>
  <inkml:trace contextRef="#ctx0" brushRef="#br0" timeOffset="2">28 455,'7'193</inkml:trace>
  <inkml:trace contextRef="#ctx0" brushRef="#br0" timeOffset="3">39 786,'6'160,"-6"-147,0-4,0 0,-3 18,3-27,0 0,0 1,0-1,0 0,0 1,0-1,0 0,0 0,0 1,-1-1,1 0,0 1,0-1,0 0,0 0,-1 1,1-1,0 0,0 0,-1 0,1 1,0-1,0 0,-1 0,-4-2</inkml:trace>
</inkml:ink>
</file>

<file path=ppt/ink/ink1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22.509"/>
    </inkml:context>
    <inkml:brush xml:id="br0">
      <inkml:brushProperty name="width" value="0.05" units="cm"/>
      <inkml:brushProperty name="height" value="0.05" units="cm"/>
      <inkml:brushProperty name="color" value="#E71224"/>
    </inkml:brush>
  </inkml:definitions>
  <inkml:trace contextRef="#ctx0" brushRef="#br0">0 71 24575,'10'-8'0,"-1"1"0,1 0 0,0 0 0,1 1 0,-1 1 0,1-1 0,0 2 0,1-1 0,-1 2 0,1-1 0,0 2 0,0 0 0,0 0 0,0 1 0,0 0 0,0 1 0,0 0 0,19 4 0,-16-2 0,1 0 0,-1 1 0,0 0 0,-1 2 0,1 0 0,-1 0 0,0 1 0,0 1 0,0 0 0,-1 1 0,0 1 0,-1 0 0,0 0 0,15 16 0,-23-20 0,1 0 0,-1 0 0,-1 0 0,1 1 0,-1 0 0,0-1 0,0 1 0,-1 0 0,1 0 0,-1 1 0,-1-1 0,1 0 0,-1 1 0,0-1 0,-1 1 0,1-1 0,-1 1 0,-1-1 0,1 1 0,-1-1 0,0 1 0,-1-1 0,1 0 0,-1 1 0,-1-1 0,1 0 0,-5 7 0,3-5 0,-1-1 0,-1 1 0,0-1 0,0 0 0,0 0 0,-1-1 0,0 0 0,0 0 0,0-1 0,-1 0 0,0 0 0,0 0 0,0-1 0,-1-1 0,0 1 0,1-1 0,-1-1 0,-15 3 0,-29-1-1365,33-5-5461</inkml:trace>
</inkml:ink>
</file>

<file path=ppt/ink/ink1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23.497"/>
    </inkml:context>
    <inkml:brush xml:id="br0">
      <inkml:brushProperty name="width" value="0.05" units="cm"/>
      <inkml:brushProperty name="height" value="0.05" units="cm"/>
      <inkml:brushProperty name="color" value="#E71224"/>
    </inkml:brush>
  </inkml:definitions>
  <inkml:trace contextRef="#ctx0" brushRef="#br0">95 251 24575,'-15'-9'0,"14"8"0,0 0 0,0-1 0,-1 1 0,1 0 0,-1 0 0,1 0 0,-1 0 0,1 0 0,-1 1 0,1-1 0,-1 0 0,0 1 0,0-1 0,1 1 0,-1 0 0,0-1 0,0 1 0,1 0 0,-1 0 0,0 0 0,0 0 0,1 0 0,-1 1 0,0-1 0,0 0 0,1 1 0,-1 0 0,-2 0 0,2 1 0,0-1 0,0 1 0,0-1 0,0 1 0,0 0 0,0 0 0,0 0 0,0 0 0,1 0 0,-1 0 0,1 0 0,0 0 0,0 1 0,0-1 0,0 1 0,0-1 0,0 1 0,0-1 0,1 1 0,-1-1 0,1 1 0,0-1 0,0 1 0,0 0 0,0-1 0,0 1 0,1 0 0,-1-1 0,1 1 0,0-1 0,-1 1 0,1-1 0,0 0 0,1 1 0,1 3 0,0 0 0,0-1 0,1 0 0,-1 1 0,1-2 0,0 1 0,0 0 0,0-1 0,1 0 0,0 0 0,0 0 0,0 0 0,0-1 0,0 0 0,9 4 0,-4-5 0,0 0 0,-1-1 0,1 0 0,0-1 0,0 0 0,0 0 0,0-1 0,0 0 0,-1-1 0,1 0 0,0-1 0,9-4 0,-14 5 0,0 0 0,1 0 0,-2-1 0,1 0 0,0 0 0,0 0 0,-1 0 0,0-1 0,0 0 0,5-6 0,-7 8 0,0-1 0,0 1 0,-1-1 0,0 0 0,1 0 0,-1 0 0,0 0 0,0 0 0,0 0 0,-1 0 0,1-1 0,-1 1 0,0 0 0,0 0 0,0 0 0,0-1 0,0 1 0,-2-6 0,0 3 0,0 1 0,-1 0 0,0-1 0,0 1 0,0 0 0,0 0 0,-1 1 0,0-1 0,0 1 0,0 0 0,0 0 0,-1 0 0,1 0 0,-1 1 0,0 0 0,0 0 0,-9-4 0,-7-2 0,-1 0 0,0 1 0,-23-5 0,25 8 0,30 8 0,35 6 0,7-7 0,88-7 0,-85 1 0,71 4 0,-122 0 0,0 1 0,-1-1 0,1 1 0,0 0 0,-1 0 0,1 0 0,-1 0 0,1 1 0,-1-1 0,1 1 0,-1 0 0,0 0 0,0 0 0,0 1 0,0-1 0,0 1 0,-1 0 0,1-1 0,-1 1 0,0 0 0,0 0 0,3 5 0,-1-2 0,0 0 0,0 0 0,1-1 0,0 0 0,9 8 0,-10-10 0,1 0 0,-1-1 0,1 0 0,0 0 0,-1 0 0,1 0 0,0-1 0,0 0 0,0 0 0,1 0 0,-1-1 0,0 1 0,0-1 0,0-1 0,0 1 0,0-1 0,0 1 0,0-1 0,0-1 0,0 1 0,0-1 0,0 0 0,0 0 0,8-6 0,-9 6 0,-1 0 0,1 0 0,-1 0 0,0-1 0,0 0 0,0 1 0,0-1 0,0 0 0,-1-1 0,1 1 0,-1 0 0,0-1 0,0 1 0,0-1 0,-1 0 0,1 0 0,-1 0 0,0 1 0,0-1 0,0 0 0,0 0 0,-1-1 0,0 1 0,0 0 0,0 0 0,0 0 0,-1 0 0,1 0 0,-1 0 0,0 0 0,-3-6 0,1 2 0,-1 1 0,0 1 0,0-1 0,-1 0 0,0 1 0,0 0 0,-1 0 0,0 1 0,0 0 0,0 0 0,0 0 0,-1 0 0,-13-6 0,10 6 0,-1 0 0,0 1 0,0 0 0,0 1 0,0 0 0,0 0 0,-1 1 0,-22 0 0,153 22 0,-72-16 0,0 3 0,71 18 0,-99-19 0,1 1 0,-1 1 0,0 1 0,0 0 0,-1 2 0,0 0 0,-1 1 0,19 17 0,-35-28 0,0 0 0,0 0 0,0 0 0,0 0 0,0 0 0,0 0 0,0-1 0,0 1 0,1 0 0,-1-1 0,0 1 0,0-1 0,1 1 0,-1-1 0,0 0 0,1 1 0,-1-1 0,0 0 0,1 0 0,-1 0 0,0 0 0,1 0 0,-1 0 0,0 0 0,1-1 0,-1 1 0,0 0 0,1-1 0,-1 1 0,0-1 0,0 1 0,0-1 0,1 0 0,-1 1 0,0-1 0,0 0 0,0 0 0,0 0 0,0 0 0,1-2 0,4-5 0,0-1 0,-1 1 0,0-1 0,6-18 0,9-13 0,-16 34-136,0 1-1,1 0 1,-1-1-1,2 2 1,-1-1-1,0 0 1,1 1-1,0 0 0,11-5 1,3 0-6690</inkml:trace>
</inkml:ink>
</file>

<file path=ppt/ink/ink1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29.612"/>
    </inkml:context>
    <inkml:brush xml:id="br0">
      <inkml:brushProperty name="width" value="0.05" units="cm"/>
      <inkml:brushProperty name="height" value="0.05" units="cm"/>
      <inkml:brushProperty name="color" value="#E71224"/>
    </inkml:brush>
  </inkml:definitions>
  <inkml:trace contextRef="#ctx0" brushRef="#br0">1 2 24575,'0'0'0,"1"0"0,0-1 0,-1 1 0,1 0 0,0 0 0,-1 0 0,1 0 0,0 0 0,0 0 0,-1 0 0,1 0 0,0 0 0,-1 0 0,1 0 0,0 0 0,-1 0 0,1 0 0,0 1 0,-1-1 0,1 0 0,0 1 0,-1-1 0,1 0 0,0 1 0,-1-1 0,1 1 0,-1-1 0,1 1 0,-1-1 0,1 1 0,-1-1 0,0 1 0,1 0 0,-1-1 0,1 1 0,-1 0 0,0-1 0,0 1 0,1 1 0,15 29 0,-10-12 0,0 1 0,-2 0 0,0 0 0,-1 0 0,-1 1 0,-1-1 0,-1 23 0,3 46 0,1-93 0,0 1 0,-1-1 0,1 0 0,-1-1 0,0 1 0,0 0 0,-1-1 0,3-5 0,17-43 0,17-38 0,-35 84 0,0 0 0,0 0 0,1 0 0,0 1 0,0-1 0,1 1 0,0 0 0,0 1 0,8-7 0,-13 11 0,1 0 0,-1 0 0,1 1 0,-1-1 0,1 0 0,-1 1 0,1-1 0,0 1 0,-1-1 0,1 1 0,-1 0 0,1-1 0,0 1 0,-1 0 0,1 0 0,0 0 0,-1 0 0,1 1 0,0-1 0,-1 0 0,1 1 0,0-1 0,-1 1 0,3 1 0,-1 0 0,1 0 0,-1 1 0,-1 0 0,1-1 0,0 1 0,-1 0 0,1 0 0,-1 0 0,0 1 0,3 4 0,2 8 0,0 1 0,-1 0 0,7 27 0,-10-22 0,-3-19 0,1 1 0,-1 0 0,1 0 0,0-1 0,0 1 0,0 0 0,0-1 0,3 5 0,-4-8 0,0 0 0,1 0 0,-1 1 0,0-1 0,1 0 0,-1 0 0,0 0 0,0 0 0,1 0 0,-1 1 0,0-1 0,1 0 0,-1 0 0,0 0 0,1 0 0,-1 0 0,0 0 0,1 0 0,-1 0 0,1 0 0,-1 0 0,0-1 0,0 1 0,1 0 0,-1 0 0,0 0 0,1 0 0,-1 0 0,0-1 0,1 1 0,-1 0 0,0 0 0,0 0 0,1-1 0,-1 1 0,0 0 0,0 0 0,0-1 0,1 1 0,-1 0 0,0-1 0,0 1 0,0 0 0,0-1 0,1 1 0,10-20 0,-9 17 0,-2 3 0,17-29 0,0 1 0,27-32 0,-40 54 0,0 0 0,1 1 0,0 0 0,0 0 0,0 1 0,1-1 0,-1 1 0,1 0 0,0 0 0,0 1 0,1 0 0,-1 0 0,0 0 0,1 1 0,0 0 0,0 1 0,11-3 0,-15 5 0,1-1 0,-1 0 0,0 1 0,-1-1 0,1 1 0,0 0 0,0 0 0,0 0 0,0 0 0,-1 1 0,1-1 0,0 1 0,-1-1 0,1 1 0,-1 0 0,4 4 0,-1-1 0,-1 1 0,0-1 0,-1 1 0,1-1 0,-1 1 0,0 0 0,2 9 0,2 7 0,-1 2 0,-1-1 0,2 28 0,-7-50 0,4 51-1365,-3-33-5461</inkml:trace>
</inkml:ink>
</file>

<file path=ppt/ink/ink1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0.333"/>
    </inkml:context>
    <inkml:brush xml:id="br0">
      <inkml:brushProperty name="width" value="0.05" units="cm"/>
      <inkml:brushProperty name="height" value="0.05" units="cm"/>
      <inkml:brushProperty name="color" value="#E71224"/>
    </inkml:brush>
  </inkml:definitions>
  <inkml:trace contextRef="#ctx0" brushRef="#br0">1 264 24575,'11'-1'0,"1"0"0,0-1 0,-1 0 0,0-1 0,1 0 0,-1-1 0,0-1 0,-1 1 0,1-1 0,-1-1 0,13-9 0,-9 5 0,-1 0 0,-1-1 0,1 0 0,-2 0 0,0-2 0,0 1 0,12-21 0,-21 29 0,0 0 0,0 1 0,0-1 0,-1 0 0,0 0 0,0 0 0,0 0 0,0 0 0,-1 0 0,1 0 0,-1 0 0,0-1 0,-1 1 0,1 0 0,-1 0 0,1 0 0,-1 0 0,-2-5 0,3 8 0,-1 0 0,1 0 0,-1-1 0,0 1 0,0 0 0,1 0 0,-1 0 0,0 0 0,0 0 0,0 0 0,0 0 0,0 0 0,0 0 0,-1 0 0,1 1 0,0-1 0,0 0 0,0 1 0,-1-1 0,1 1 0,-2-1 0,0 1 0,1 0 0,0 0 0,-1 0 0,1 1 0,-1-1 0,1 1 0,0-1 0,-1 1 0,1 0 0,0 0 0,0 0 0,-1 0 0,1 0 0,0 1 0,0-1 0,-2 3 0,-6 4 0,1 1 0,1 0 0,0 1 0,0-1 0,1 2 0,0-1 0,1 1 0,0 0 0,1 0 0,0 0 0,1 1 0,0 0 0,1 0 0,0 0 0,1 0 0,0 0 0,1 1 0,0 14 0,1-25 0,1 1 0,-1 0 0,0-1 0,1 1 0,0-1 0,0 1 0,0-1 0,0 1 0,0-1 0,0 0 0,0 1 0,1-1 0,-1 0 0,1 0 0,0 0 0,-1 0 0,1 0 0,0 0 0,0-1 0,0 1 0,1-1 0,-1 1 0,0-1 0,0 0 0,1 0 0,-1 0 0,1 0 0,-1 0 0,1 0 0,-1-1 0,1 1 0,0-1 0,-1 0 0,1 0 0,-1 0 0,1 0 0,0 0 0,4-2 0,11-1 0,-1-1 0,-1 0 0,1-2 0,26-11 0,-34 13 0,31-14 0,-17 7 0,-1 1 0,2 1 0,-1 1 0,48-10 0,-65 17 0,-1 0 0,0 1 0,0 0 0,1 0 0,-1 0 0,0 1 0,0 0 0,0 0 0,1 0 0,-1 0 0,0 1 0,0 0 0,-1 0 0,1 0 0,0 0 0,-1 1 0,1 0 0,-1 0 0,0 0 0,0 1 0,0-1 0,0 1 0,-1 0 0,1 0 0,-1 0 0,0 1 0,-1-1 0,5 10 0,0 1 0,8 10 0,-14-25 0,0 0 0,1 0 0,-1 1 0,0-1 0,0 0 0,0 0 0,0 0 0,0 0 0,0 0 0,0 0 0,0-1 0,1 1 0,-1 0 0,0 0 0,0-1 0,0 1 0,0-1 0,0 1 0,0-1 0,0 1 0,0-1 0,-1 0 0,1 1 0,0-1 0,0 0 0,0 0 0,0 0 0,-1 0 0,18-14 0,0 1 0,0 1 0,1 1 0,38-19 0,-51 28 0,0 1 0,0 0 0,0 1 0,1-1 0,-1 1 0,0 0 0,1 1 0,-1 0 0,0 0 0,1 0 0,-1 0 0,0 1 0,1 0 0,-1 1 0,0-1 0,0 1 0,0 1 0,0-1 0,0 1 0,0 0 0,-1 0 0,7 6 0,1 1-34,0 1 0,-2 0 0,1 1 0,15 23 0,-8-12-1161</inkml:trace>
</inkml:ink>
</file>

<file path=ppt/ink/ink1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0.662"/>
    </inkml:context>
    <inkml:brush xml:id="br0">
      <inkml:brushProperty name="width" value="0.05" units="cm"/>
      <inkml:brushProperty name="height" value="0.05" units="cm"/>
      <inkml:brushProperty name="color" value="#E71224"/>
    </inkml:brush>
  </inkml:definitions>
  <inkml:trace contextRef="#ctx0" brushRef="#br0">1 75 24575,'2'0'0,"5"-3"0,9-1 0,7-2 0,9-4 0,4 1 0,5-2 0,1-1 0,-1 1 0,-7 3-8191</inkml:trace>
</inkml:ink>
</file>

<file path=ppt/ink/ink1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1.054"/>
    </inkml:context>
    <inkml:brush xml:id="br0">
      <inkml:brushProperty name="width" value="0.05" units="cm"/>
      <inkml:brushProperty name="height" value="0.05" units="cm"/>
      <inkml:brushProperty name="color" value="#E71224"/>
    </inkml:brush>
  </inkml:definitions>
  <inkml:trace contextRef="#ctx0" brushRef="#br0">14 0 24575,'-3'6'0,"-1"7"0,1 10 0,0 10 0,4 8 0,1 8 0,1 7 0,0 5 0,1 4 0,2 3 0,1 0 0,3-2 0,0-5 0,0-3 0,2-6 0,2-9 0,-2-13-8191</inkml:trace>
</inkml:ink>
</file>

<file path=ppt/ink/ink1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1.384"/>
    </inkml:context>
    <inkml:brush xml:id="br0">
      <inkml:brushProperty name="width" value="0.05" units="cm"/>
      <inkml:brushProperty name="height" value="0.05" units="cm"/>
      <inkml:brushProperty name="color" value="#E71224"/>
    </inkml:brush>
  </inkml:definitions>
  <inkml:trace contextRef="#ctx0" brushRef="#br0">224 182 24575,'2'-3'0,"0"-1"0,0 0 0,0 1 0,-1-1 0,1 0 0,-1 0 0,0 0 0,0 0 0,0 0 0,-1 0 0,1 0 0,-1 0 0,0 0 0,0 0 0,-1 0 0,-1-8 0,1 2 0,-1-1 0,0 1 0,-1 0 0,-1 0 0,-5-14 0,8 22 0,0 0 0,0 0 0,0 0 0,0 0 0,0 0 0,-1 0 0,1 1 0,-1-1 0,1 0 0,-1 1 0,0-1 0,0 1 0,1 0 0,-1-1 0,0 1 0,0 0 0,0 0 0,0 0 0,-1 0 0,1 1 0,0-1 0,-2 0 0,0 1 0,1 0 0,0 1 0,0-1 0,0 1 0,0 0 0,0-1 0,0 1 0,0 1 0,0-1 0,0 0 0,0 1 0,1-1 0,-1 1 0,-2 2 0,-10 9 0,1 0 0,1 1 0,0 0 0,-12 20 0,18-26 0,0 1 0,-18 25 0,24-33 0,0 0 0,0 1 0,0-1 0,0 0 0,0 1 0,0-1 0,1 1 0,-1-1 0,1 1 0,-1-1 0,1 1 0,0 0 0,0-1 0,-1 1 0,1-1 0,0 1 0,0 0 0,0-1 0,1 2 0,0-2 0,-1-1 0,1 1 0,0-1 0,0 1 0,-1-1 0,1 0 0,0 1 0,0-1 0,0 0 0,-1 0 0,1 0 0,0 0 0,0 0 0,0 0 0,0 0 0,-1 0 0,1 0 0,0 0 0,0 0 0,0 0 0,0 0 0,-1-1 0,1 1 0,0 0 0,0-1 0,29-10 0,-24 8 0,4-1 0,0 0 0,1 1 0,-1 0 0,1 0 0,0 1 0,-1 1 0,1 0 0,0 0 0,0 1 0,0 1 0,0 0 0,0 0 0,-1 1 0,1 0 0,0 1 0,-1 0 0,0 1 0,0 0 0,0 0 0,0 1 0,0 1 0,-1-1 0,0 2 0,9 7 0,-10-7 0,0-1 0,0 0 0,0 0 0,1-1 0,0 0 0,0-1 0,0 0 0,1 0 0,10 2 0,-15-5 0,0-1 0,0 0 0,0 0 0,0 0 0,0-1 0,0 0 0,0 1 0,0-2 0,0 1 0,-1-1 0,1 1 0,0-1 0,-1-1 0,0 1 0,1-1 0,-1 1 0,0-1 0,0 0 0,-1-1 0,7-6 0,2-3-273,-1 0 0,0 0 0,-1-1 0,9-18 0,6-15-6553</inkml:trace>
</inkml:ink>
</file>

<file path=ppt/ink/ink1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1.715"/>
    </inkml:context>
    <inkml:brush xml:id="br0">
      <inkml:brushProperty name="width" value="0.05" units="cm"/>
      <inkml:brushProperty name="height" value="0.05" units="cm"/>
      <inkml:brushProperty name="color" value="#E71224"/>
    </inkml:brush>
  </inkml:definitions>
  <inkml:trace contextRef="#ctx0" brushRef="#br0">25 8 24575,'0'0'0,"0"-1"0,0 1 0,-1-1 0,1 1 0,0-1 0,-1 1 0,1-1 0,-1 1 0,1 0 0,0-1 0,-1 1 0,1 0 0,-1-1 0,1 1 0,-1 0 0,1 0 0,-1 0 0,1-1 0,-1 1 0,0 0 0,1 0 0,-1 0 0,1 0 0,-1 0 0,1 0 0,-1 0 0,1 0 0,-1 0 0,0 0 0,1 0 0,-1 0 0,1 0 0,-1 1 0,1-1 0,-1 0 0,1 0 0,-1 1 0,1-1 0,-1 0 0,1 1 0,-1-1 0,1 0 0,0 1 0,-1-1 0,1 1 0,-1-1 0,1 0 0,0 1 0,0-1 0,-1 1 0,1-1 0,0 1 0,0-1 0,-1 1 0,1 0 0,0-1 0,0 1 0,0-1 0,0 1 0,0-1 0,0 1 0,0-1 0,0 1 0,0 0 0,0-1 0,0 1 0,1 0 0,-2 45 0,1-45 0,3 40 9,3 0-1,1-1 1,2 0-1,1-1 1,3 0 0,1-1-1,1 0 1,2-1-1,2-1 1,2-1-1,1 0 1,1-2-1,51 56 1,-36-49-158,3-2 1,1-2-1,1-2 1,2-2-1,1-1 1,2-3-1,0-2 1,2-2-1,89 30 1,-66-31-6678</inkml:trace>
</inkml:ink>
</file>

<file path=ppt/ink/ink1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3.079"/>
    </inkml:context>
    <inkml:brush xml:id="br0">
      <inkml:brushProperty name="width" value="0.05" units="cm"/>
      <inkml:brushProperty name="height" value="0.05" units="cm"/>
      <inkml:brushProperty name="color" value="#E71224"/>
    </inkml:brush>
  </inkml:definitions>
  <inkml:trace contextRef="#ctx0" brushRef="#br0">6 1 24575,'2'1'0,"0"1"0,-1-1 0,1 1 0,0-1 0,0 1 0,-1 0 0,1 0 0,-1 0 0,1 0 0,-1 0 0,0 0 0,0 0 0,0 1 0,0-1 0,0 3 0,11 42 0,-10-35 0,7 42 0,-2 1 0,-3 0 0,-4 85 0,-28 170 0,8-113 0,14-138 0,1-17 0,2 58 0,3-100 0,0 0 0,0 0 0,0 0 0,0-1 0,0 1 0,0 0 0,0 0 0,0 0 0,0 0 0,1 0 0,-1 0 0,0 0 0,0 0 0,0 0 0,0 0 0,0 0 0,0 0 0,0 0 0,0 0 0,0 0 0,1 0 0,-1 0 0,0 0 0,0 0 0,0 0 0,0 0 0,0 0 0,0 0 0,0 0 0,0 0 0,0 0 0,1 0 0,-1 1 0,0-1 0,0 0 0,0 0 0,0 0 0,0 0 0,0 0 0,0 0 0,0 0 0,0 0 0,0 0 0,0 0 0,0 0 0,0 0 0,0 1 0,0-1 0,0 0 0,0 0 0,0 0 0,0 0 0,1 0 0,-1 0 0,0 0 0,0 0 0,-1 1 0,1-1 0,0 0 0,0 0 0,0 0 0,0 0 0,0 0 0,0 0 0,0 0 0,0 0 0,0 0 0,0 1 0,7-12 0,5-15 0,2-5 0,1 1 0,1 0 0,33-43 0,-42 63 0,0 1 0,1 0 0,0 0 0,0 1 0,1 0 0,0 1 0,1 0 0,-1 0 0,2 1 0,-1 0 0,0 1 0,1 0 0,0 1 0,12-4 0,-19 8 0,1-1 0,-1 1 0,0-1 0,0 1 0,1 1 0,-1-1 0,0 1 0,0-1 0,1 1 0,-1 0 0,0 1 0,0-1 0,0 1 0,0 0 0,-1 0 0,1 0 0,0 0 0,-1 1 0,0-1 0,1 1 0,-1 0 0,0 0 0,0 0 0,0 0 0,3 6 0,6 10 0,0 0 0,-2 1 0,16 39 0,4 6 0,-28-61-105,0 1 0,1-1 0,-1 0 0,1 0 0,0 0 0,0 0 0,0 0 0,1-1 0,0 0 0,-1 1 0,1-1 0,8 4 0,2-3-6721</inkml:trace>
</inkml:ink>
</file>

<file path=ppt/ink/ink1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3.533"/>
    </inkml:context>
    <inkml:brush xml:id="br0">
      <inkml:brushProperty name="width" value="0.05" units="cm"/>
      <inkml:brushProperty name="height" value="0.05" units="cm"/>
      <inkml:brushProperty name="color" value="#E71224"/>
    </inkml:brush>
  </inkml:definitions>
  <inkml:trace contextRef="#ctx0" brushRef="#br0">1 265 24575,'9'-1'0,"1"-1"0,-1 0 0,0 0 0,0-1 0,0 0 0,0-1 0,-1 0 0,1 0 0,-1-1 0,0 0 0,0-1 0,-1 0 0,0 0 0,0 0 0,0-1 0,-1 0 0,8-10 0,-10 12 0,0-1 0,-1 0 0,1 1 0,-1-1 0,0-1 0,-1 1 0,1 0 0,-1-1 0,0 1 0,-1-1 0,1-8 0,-2 11 0,0 0 0,0 0 0,0 0 0,-1 0 0,1 0 0,-1 0 0,0 0 0,-1 0 0,1 0 0,-1 0 0,0 0 0,1 1 0,-2-1 0,1 1 0,0-1 0,-1 1 0,1 0 0,-1 0 0,-4-4 0,5 6 0,1-1 0,-1 1 0,0 0 0,0 0 0,0-1 0,0 1 0,0 0 0,0 0 0,0 1 0,0-1 0,0 0 0,-1 1 0,1-1 0,0 1 0,0 0 0,-1 0 0,1 0 0,0 0 0,0 0 0,-1 0 0,1 1 0,0-1 0,0 1 0,-1-1 0,1 1 0,0 0 0,0 0 0,0 0 0,0 0 0,0 0 0,0 1 0,1-1 0,-1 0 0,0 1 0,1-1 0,-1 1 0,1 0 0,-1 0 0,1-1 0,-2 3 0,-3 5 0,0-1 0,0 1 0,1 0 0,0 1 0,0-1 0,1 1 0,-4 14 0,6-16-50,0 1-1,0 0 1,1 0-1,0 0 0,0 0 1,1 0-1,0 0 1,1 0-1,0 0 1,0 0-1,1 0 0,0-1 1,0 1-1,1-1 1,1 1-1,-1-1 1,1 0-1,1 0 0,-1 0 1,1-1-1,1 1 1,-1-1-1,1-1 1,0 1-1,1-1 1,8 7-1,11 2-6775</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344 51,'-1'1,"-28"22,-14 9,22-16</inkml:trace>
  <inkml:trace contextRef="#ctx0" brushRef="#br0" timeOffset="1">160 196,'-48'39,"2"-2,7-4,12-9,28-18,13-10</inkml:trace>
</inkml:ink>
</file>

<file path=ppt/ink/ink1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3.988"/>
    </inkml:context>
    <inkml:brush xml:id="br0">
      <inkml:brushProperty name="width" value="0.05" units="cm"/>
      <inkml:brushProperty name="height" value="0.05" units="cm"/>
      <inkml:brushProperty name="color" value="#E71224"/>
    </inkml:brush>
  </inkml:definitions>
  <inkml:trace contextRef="#ctx0" brushRef="#br0">249 176 24575,'0'-2'0,"1"1"0,0 0 0,-1-1 0,1 1 0,-1-1 0,1 1 0,-1-1 0,0 1 0,1-1 0,-1 1 0,0-1 0,0 1 0,0-1 0,0 0 0,-1 1 0,1-1 0,0 1 0,-1-3 0,-11-33 0,9 27 0,0-1 0,0 1 0,0 0 0,-1 0 0,0 0 0,0 1 0,-8-13 0,11 21 0,0-1 0,0 1 0,0 0 0,0 0 0,0 0 0,0 0 0,0 0 0,0 0 0,0 0 0,-1 1 0,1-1 0,0 0 0,-1 1 0,1-1 0,0 1 0,-1-1 0,1 1 0,-3-1 0,2 2 0,0-1 0,0 0 0,0 1 0,0-1 0,0 1 0,1-1 0,-1 1 0,0 0 0,0 0 0,0 0 0,0 0 0,1 0 0,-1 0 0,1 1 0,-1-1 0,1 1 0,-2 1 0,-17 21 0,1 0 0,2 2 0,0 0 0,2 1 0,-19 45 0,19-41 0,14-29 0,0 0 0,0 0 0,0 1 0,0-1 0,0 0 0,0 1 0,1-1 0,-1 1 0,1-1 0,0 1 0,0-1 0,0 5 0,8-5 0,10-15 0,1-7 0,-4 4 0,1 1 0,0 0 0,1 2 0,18-13 0,-30 23 0,-1 1 0,1-1 0,0 1 0,0 0 0,0 0 0,0 0 0,0 1 0,0 0 0,0 0 0,0 0 0,1 1 0,-1-1 0,0 1 0,1 0 0,-1 1 0,0 0 0,0-1 0,1 2 0,-1-1 0,0 1 0,8 3 0,36 21-85,-40-19-6,1-1-1,0-1 1,-1 0-1,2 0 1,-1-1-1,1 0 1,-1 0 0,1-2-1,0 1 1,0-1-1,0-1 1,1 0-1,14-1 1,-1-4-6735</inkml:trace>
</inkml:ink>
</file>

<file path=ppt/ink/ink1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4.317"/>
    </inkml:context>
    <inkml:brush xml:id="br0">
      <inkml:brushProperty name="width" value="0.05" units="cm"/>
      <inkml:brushProperty name="height" value="0.05" units="cm"/>
      <inkml:brushProperty name="color" value="#E71224"/>
    </inkml:brush>
  </inkml:definitions>
  <inkml:trace contextRef="#ctx0" brushRef="#br0">1 0 24575,'0'3'0,"3"4"0,3 9 0,4 10 0,4 15 0,1 15 0,-4 15 0,-5 12 0,-2 10 0,-3 8 0,-1 1 0,0 1 0,-1-3 0,3-8 0,1-10 0,0-14 0,3-15 0,-1-17-8191</inkml:trace>
</inkml:ink>
</file>

<file path=ppt/ink/ink1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4.647"/>
    </inkml:context>
    <inkml:brush xml:id="br0">
      <inkml:brushProperty name="width" value="0.05" units="cm"/>
      <inkml:brushProperty name="height" value="0.05" units="cm"/>
      <inkml:brushProperty name="color" value="#E71224"/>
    </inkml:brush>
  </inkml:definitions>
  <inkml:trace contextRef="#ctx0" brushRef="#br0">0 73 24575,'3'0'0,"7"-3"0,7-1 0,6-2 0,8-3 0,5-4 0,1-1 0,0 1 0,-5 3-8191</inkml:trace>
</inkml:ink>
</file>

<file path=ppt/ink/ink1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5.023"/>
    </inkml:context>
    <inkml:brush xml:id="br0">
      <inkml:brushProperty name="width" value="0.05" units="cm"/>
      <inkml:brushProperty name="height" value="0.05" units="cm"/>
      <inkml:brushProperty name="color" value="#E71224"/>
    </inkml:brush>
  </inkml:definitions>
  <inkml:trace contextRef="#ctx0" brushRef="#br0">58 1 24575,'-3'0'0,"-1"2"0,1 5 0,0 6 0,1 10 0,0 9 0,-1 7 0,-1 7 0,-3 3 0,1 2 0,0-2 0,2-3 0,-1-5 0,0-8-8191</inkml:trace>
</inkml:ink>
</file>

<file path=ppt/ink/ink1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5.932"/>
    </inkml:context>
    <inkml:brush xml:id="br0">
      <inkml:brushProperty name="width" value="0.05" units="cm"/>
      <inkml:brushProperty name="height" value="0.05" units="cm"/>
      <inkml:brushProperty name="color" value="#E71224"/>
    </inkml:brush>
  </inkml:definitions>
  <inkml:trace contextRef="#ctx0" brushRef="#br0">0 1 24575,'2'0'0,"1"0"0,-1 1 0,0-1 0,1 1 0,-1 0 0,0-1 0,0 1 0,0 0 0,0 0 0,0 1 0,0-1 0,0 0 0,0 1 0,0-1 0,-1 1 0,1-1 0,-1 1 0,1 0 0,-1 0 0,1 0 0,-1 0 0,0 0 0,0 0 0,0 0 0,0 0 0,0 0 0,-1 1 0,1 2 0,4 11 0,-2 1 0,0-1 0,1 19 0,0 3 0,12 23 0,33 86 0,10 33 0,-57-163-1365,-2-2-5461</inkml:trace>
</inkml:ink>
</file>

<file path=ppt/ink/ink1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6.936"/>
    </inkml:context>
    <inkml:brush xml:id="br0">
      <inkml:brushProperty name="width" value="0.05" units="cm"/>
      <inkml:brushProperty name="height" value="0.05" units="cm"/>
      <inkml:brushProperty name="color" value="#E71224"/>
    </inkml:brush>
  </inkml:definitions>
  <inkml:trace contextRef="#ctx0" brushRef="#br0">1 1 24575,'31'40'0,"-24"-16"0,-1-1 0,-1 1 0,-1 0 0,-1 1 0,1 40 0,0 7 0,85 563 0,-82-591 0,-6-29 0,1-1 0,1 0 0,6 20 0,-8-34 0,-1 1 0,0-1 0,0 0 0,0 0 0,0 1 0,1-1 0,-1 0 0,0 0 0,0 1 0,0-1 0,1 0 0,-1 0 0,0 0 0,0 1 0,1-1 0,-1 0 0,0 0 0,1 0 0,-1 0 0,0 1 0,0-1 0,1 0 0,-1 0 0,0 0 0,1 0 0,-1 0 0,0 0 0,1 0 0,-1 0 0,0 0 0,1 0 0,-1 0 0,0 0 0,1 0 0,-1-1 0,0 1 0,1 0 0,-1 0 0,0 0 0,0 0 0,1 0 0,-1-1 0,0 1 0,0 0 0,1 0 0,-1 0 0,0-1 0,0 1 0,1 0 0,-1 0 0,0-1 0,0 1 0,0 0 0,0-1 0,0 1 0,1 0 0,-1 0 0,0-1 0,0 1 0,0 0 0,0-1 0,0 0 0,15-26 0,-13 21 0,22-39 0,40-56 0,-52 85 0,0 0 0,1 1 0,1 0 0,1 1 0,0 0 0,24-15 0,-36 27 0,0 0 0,0 1 0,1-1 0,-1 1 0,0 0 0,1 0 0,-1 0 0,1 1 0,-1-1 0,1 1 0,-1 0 0,1 0 0,0 0 0,-1 0 0,1 0 0,-1 1 0,1 0 0,-1 0 0,1 0 0,-1 0 0,0 0 0,0 1 0,1-1 0,-1 1 0,0 0 0,0 0 0,0 0 0,-1 1 0,1-1 0,-1 0 0,1 1 0,2 3 0,8 9 0,-1 1 0,0 0 0,-1 0 0,12 25 0,79 179-1365,-95-203-5461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0,'8'8,"13"15,6-1</inkml:trace>
  <inkml:trace contextRef="#ctx0" brushRef="#br0" timeOffset="1">190 146,'19'12,"23"13</inkml:trace>
  <inkml:trace contextRef="#ctx0" brushRef="#br0" timeOffset="2">412 267,'26'12,"30"14,-12-7,-12-5,-16-4,-10-4</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538 0,'0'4,"0"3,0 2,0 4,-4 1,-3 3</inkml:trace>
  <inkml:trace contextRef="#ctx0" brushRef="#br0" timeOffset="1">383 190,'-42'29,"-23"13</inkml:trace>
  <inkml:trace contextRef="#ctx0" brushRef="#br0" timeOffset="2">234 290,'-31'21,"-36"29,10-4,11-7,13-11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7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0,'4'0,"10"0,7 2,7 4,-10 5</inkml:trace>
  <inkml:trace contextRef="#ctx0" brushRef="#br0" timeOffset="1">223 117,'37'31,"-13"-8</inkml:trace>
  <inkml:trace contextRef="#ctx0" brushRef="#br0" timeOffset="2">381 267,'6'6,"25"25,-6-10,-7-5,-3-3,-4-2</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10.9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766 212,'-1'-3,"1"-1,-1 0,0 1,0-1,0 1,-1 0,1-1,-1 1,-2-4,2 4,-3-5,0 1,0 0,-1 1,5 4</inkml:trace>
  <inkml:trace contextRef="#ctx0" brushRef="#br0" timeOffset="1">576 52,'-22'-8,"-7"-3,-2 2,30 9</inkml:trace>
  <inkml:trace contextRef="#ctx0" brushRef="#br0" timeOffset="2">355 1,'-5'-1,"-3"1,0 0,0 1,0-1,0 2,3-1</inkml:trace>
  <inkml:trace contextRef="#ctx0" brushRef="#br0" timeOffset="3">167 95,'-35'34,"15"-14,15-14</inkml:trace>
  <inkml:trace contextRef="#ctx0" brushRef="#br0" timeOffset="4">28 281,'-2'8,"-3"20,4-25</inkml:trace>
  <inkml:trace contextRef="#ctx0" brushRef="#br0" timeOffset="5">14 468,'1'4,"2"3,0 0,0 0,0 0,1-1,0 1,0-1,0 0,1 0,0 0,10 8,6 3,0 0,14 5</inkml:trace>
  <inkml:trace contextRef="#ctx0" brushRef="#br0" timeOffset="6">297 678,'9'2,"14"3,40 5,-4-6,109-6,-162 2,1-1,-1-1,0 1,0-1,0 0,0-1,-1 1,1-1,10-7,-7 4</inkml:trace>
  <inkml:trace contextRef="#ctx0" brushRef="#br0" timeOffset="7">820 532,'15'-24,"-8"9,0 0,0-1,-1 1,-1-1,-1 0,0-8</inkml:trace>
  <inkml:trace contextRef="#ctx0" brushRef="#br0" timeOffset="8">820 254,'-14'-12,"-16"-12,28 23,-36-26,4 5</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10.97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0,'7'57,"-5"-17</inkml:trace>
  <inkml:trace contextRef="#ctx0" brushRef="#br0" timeOffset="1">18 234,'4'52,"-3"-21</inkml:trace>
  <inkml:trace contextRef="#ctx0" brushRef="#br0" timeOffset="2">28 455,'7'193</inkml:trace>
  <inkml:trace contextRef="#ctx0" brushRef="#br0" timeOffset="3">39 786,'6'160,"-6"-147,0-4,0 0,-3 18,3-27,0 0,0 1,0-1,0 0,0 1,0-1,0 0,0 0,0 1,-1-1,1 0,0 1,0-1,0 0,0 0,-1 1,1-1,0 0,0 0,-1 0,1 1,0-1,0 0,-1 0,-4-2</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10.976"/>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344 51,'-1'1,"-28"22,-14 9,22-16</inkml:trace>
  <inkml:trace contextRef="#ctx0" brushRef="#br0" timeOffset="1">160 196,'-48'39,"2"-2,7-4,12-9,28-18,13-10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10.97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0,'8'8,"13"15,6-1</inkml:trace>
  <inkml:trace contextRef="#ctx0" brushRef="#br0" timeOffset="1">190 146,'19'12,"23"13</inkml:trace>
  <inkml:trace contextRef="#ctx0" brushRef="#br0" timeOffset="2">412 267,'26'12,"30"14,-12-7,-12-5,-16-4,-10-4</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10.981"/>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538 0,'0'4,"0"3,0 2,0 4,-4 1,-3 3</inkml:trace>
  <inkml:trace contextRef="#ctx0" brushRef="#br0" timeOffset="1">383 190,'-42'29,"-23"13</inkml:trace>
  <inkml:trace contextRef="#ctx0" brushRef="#br0" timeOffset="2">234 290,'-31'21,"-36"29,10-4,11-7,13-11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11.444"/>
    </inkml:context>
    <inkml:brush xml:id="br0">
      <inkml:brushProperty name="width" value="0.05" units="cm"/>
      <inkml:brushProperty name="height" value="0.05" units="cm"/>
      <inkml:brushProperty name="ignorePressure" value="1"/>
    </inkml:brush>
  </inkml:definitions>
  <inkml:trace contextRef="#ctx0" brushRef="#br0">0 0,'5'1,"1"0,-1 0,0 1,0-1,0 1,0 0,0 0,0 1,-1 0,1 0,5 4,1 1,51 35,43 42</inkml:trace>
  <inkml:trace contextRef="#ctx0" brushRef="#br0" timeOffset="866.32">530 429,'2'2,"132"145</inkml:trace>
  <inkml:trace contextRef="#ctx0" brushRef="#br0" timeOffset="1655.84">894 828,'61'67,"46"53</inkml:trace>
  <inkml:trace contextRef="#ctx0" brushRef="#br0" timeOffset="1656.84">1251 1226,'75'84,"177"154,-206-198</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10.98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0,'4'0,"10"0,7 2,7 4,-10 5</inkml:trace>
  <inkml:trace contextRef="#ctx0" brushRef="#br0" timeOffset="1">223 117,'37'31,"-13"-8</inkml:trace>
  <inkml:trace contextRef="#ctx0" brushRef="#br0" timeOffset="2">381 267,'6'6,"25"25,-6-10,-7-5,-3-3,-4-2</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0.448"/>
    </inkml:context>
    <inkml:brush xml:id="br0">
      <inkml:brushProperty name="width" value="0.05" units="cm"/>
      <inkml:brushProperty name="height" value="0.05" units="cm"/>
      <inkml:brushProperty name="color" value="#E71224"/>
      <inkml:brushProperty name="ignorePressure" value="1"/>
    </inkml:brush>
  </inkml:definitions>
  <inkml:trace contextRef="#ctx0" brushRef="#br0">766 212,'-1'-3,"1"-1,-1 0,0 1,0-1,0 1,-1 0,1-1,-1 1,-2-4,2 4,-3-5,0 1,0 0,-1 1,5 4</inkml:trace>
  <inkml:trace contextRef="#ctx0" brushRef="#br0" timeOffset="1">576 52,'-22'-8,"-7"-3,-2 2,30 9</inkml:trace>
  <inkml:trace contextRef="#ctx0" brushRef="#br0" timeOffset="2">355 1,'-5'-1,"-3"1,0 0,0 1,0-1,0 2,3-1</inkml:trace>
  <inkml:trace contextRef="#ctx0" brushRef="#br0" timeOffset="3">167 95,'-35'34,"15"-14,15-14</inkml:trace>
  <inkml:trace contextRef="#ctx0" brushRef="#br0" timeOffset="4">28 281,'-2'8,"-3"20,4-25</inkml:trace>
  <inkml:trace contextRef="#ctx0" brushRef="#br0" timeOffset="5">14 468,'1'4,"2"3,0 0,0 0,0 0,1-1,0 1,0-1,0 0,1 0,0 0,10 8,6 3,0 0,14 5</inkml:trace>
  <inkml:trace contextRef="#ctx0" brushRef="#br0" timeOffset="6">297 678,'9'2,"14"3,40 5,-4-6,109-6,-162 2,1-1,-1-1,0 1,0-1,0 0,0-1,-1 1,1-1,10-7,-7 4</inkml:trace>
  <inkml:trace contextRef="#ctx0" brushRef="#br0" timeOffset="7">820 532,'15'-24,"-8"9,0 0,0-1,-1 1,-1-1,-1 0,0-8</inkml:trace>
  <inkml:trace contextRef="#ctx0" brushRef="#br0" timeOffset="8">820 254,'-14'-12,"-16"-12,28 23,-36-26,4 5</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0.45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0,'7'57,"-5"-17</inkml:trace>
  <inkml:trace contextRef="#ctx0" brushRef="#br0" timeOffset="1">18 234,'4'52,"-3"-21</inkml:trace>
  <inkml:trace contextRef="#ctx0" brushRef="#br0" timeOffset="2">28 455,'7'193</inkml:trace>
  <inkml:trace contextRef="#ctx0" brushRef="#br0" timeOffset="3">39 786,'6'160,"-6"-147,0-4,0 0,-3 18,3-27,0 0,0 1,0-1,0 0,0 1,0-1,0 0,0 0,0 1,-1-1,1 0,0 1,0-1,0 0,0 0,-1 1,1-1,0 0,0 0,-1 0,1 1,0-1,0 0,-1 0,-4-2</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0.4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344 51,'-1'1,"-28"22,-14 9,22-16</inkml:trace>
  <inkml:trace contextRef="#ctx0" brushRef="#br0" timeOffset="1">160 196,'-48'39,"2"-2,7-4,12-9,28-18,13-10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0.4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0,'8'8,"13"15,6-1</inkml:trace>
  <inkml:trace contextRef="#ctx0" brushRef="#br0" timeOffset="1">190 146,'19'12,"23"13</inkml:trace>
  <inkml:trace contextRef="#ctx0" brushRef="#br0" timeOffset="2">412 267,'26'12,"30"14,-12-7,-12-5,-16-4,-10-4</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0.466"/>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538 0,'0'4,"0"3,0 2,0 4,-4 1,-3 3</inkml:trace>
  <inkml:trace contextRef="#ctx0" brushRef="#br0" timeOffset="1">383 190,'-42'29,"-23"13</inkml:trace>
  <inkml:trace contextRef="#ctx0" brushRef="#br0" timeOffset="2">234 290,'-31'21,"-36"29,10-4,11-7,13-11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0.46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0,'4'0,"10"0,7 2,7 4,-10 5</inkml:trace>
  <inkml:trace contextRef="#ctx0" brushRef="#br0" timeOffset="1">223 117,'37'31,"-13"-8</inkml:trace>
  <inkml:trace contextRef="#ctx0" brushRef="#br0" timeOffset="2">381 267,'6'6,"25"25,-6-10,-7-5,-3-3,-4-2</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766 212,'-1'-3,"1"-1,-1 0,0 1,0-1,0 1,-1 0,1-1,-1 1,-2-4,2 4,-3-5,0 1,0 0,-1 1,5 4</inkml:trace>
  <inkml:trace contextRef="#ctx0" brushRef="#br0" timeOffset="1">576 52,'-22'-8,"-7"-3,-2 2,30 9</inkml:trace>
  <inkml:trace contextRef="#ctx0" brushRef="#br0" timeOffset="2">355 1,'-5'-1,"-3"1,0 0,0 1,0-1,0 2,3-1</inkml:trace>
  <inkml:trace contextRef="#ctx0" brushRef="#br0" timeOffset="3">167 95,'-35'34,"15"-14,15-14</inkml:trace>
  <inkml:trace contextRef="#ctx0" brushRef="#br0" timeOffset="4">28 281,'-2'8,"-3"20,4-25</inkml:trace>
  <inkml:trace contextRef="#ctx0" brushRef="#br0" timeOffset="5">14 468,'1'4,"2"3,0 0,0 0,0 0,1-1,0 1,0-1,0 0,1 0,0 0,10 8,6 3,0 0,14 5</inkml:trace>
  <inkml:trace contextRef="#ctx0" brushRef="#br0" timeOffset="6">297 678,'9'2,"14"3,40 5,-4-6,109-6,-162 2,1-1,-1-1,0 1,0-1,0 0,0-1,-1 1,1-1,10-7,-7 4</inkml:trace>
  <inkml:trace contextRef="#ctx0" brushRef="#br0" timeOffset="7">820 532,'15'-24,"-8"9,0 0,0-1,-1 1,-1-1,-1 0,0-8</inkml:trace>
  <inkml:trace contextRef="#ctx0" brushRef="#br0" timeOffset="8">820 254,'-14'-12,"-16"-12,28 23,-36-26,4 5</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0,'7'57,"-5"-17</inkml:trace>
  <inkml:trace contextRef="#ctx0" brushRef="#br0" timeOffset="1">18 234,'4'52,"-3"-21</inkml:trace>
  <inkml:trace contextRef="#ctx0" brushRef="#br0" timeOffset="2">28 455,'7'193</inkml:trace>
  <inkml:trace contextRef="#ctx0" brushRef="#br0" timeOffset="3">39 786,'6'160,"-6"-147,0-4,0 0,-3 18,3-27,0 0,0 1,0-1,0 0,0 1,0-1,0 0,0 0,0 1,-1-1,1 0,0 1,0-1,0 0,0 0,-1 1,1-1,0 0,0 0,-1 0,1 1,0-1,0 0,-1 0,-4-2</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344 51,'-1'1,"-28"22,-14 9,22-16</inkml:trace>
  <inkml:trace contextRef="#ctx0" brushRef="#br0" timeOffset="1">160 196,'-48'39,"2"-2,7-4,12-9,28-18,13-10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15.9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1711 479,'-1'-8,"0"0,-1 0,0 0,-1 0,1 0,-1 1,-1-1,0 1,-5-9,4 8,-5-8,-1 0,-1 0,-1 1,9 11</inkml:trace>
  <inkml:trace contextRef="#ctx0" brushRef="#br0" timeOffset="1">1282 118,'-48'-19,"-19"-5,-2 4,66 19</inkml:trace>
  <inkml:trace contextRef="#ctx0" brushRef="#br0" timeOffset="-1067.68">784 1,'-11'0,"-7"-1,-1 1,1 1,-1 1,1 1,8-1</inkml:trace>
  <inkml:trace contextRef="#ctx0" brushRef="#br0" timeOffset="7629.29">360 214,'-79'76,"34"-30,32-33</inkml:trace>
  <inkml:trace contextRef="#ctx0" brushRef="#br0" timeOffset="7630.29">46 634,'-5'17,"-6"47,9-57</inkml:trace>
  <inkml:trace contextRef="#ctx0" brushRef="#br0" timeOffset="6818.42">15 1057,'2'9,"4"7,0 0,1-1,0 1,2-2,0 1,0-1,1 0,1-1,0-1,23 21,13 6,1-1,32 13</inkml:trace>
  <inkml:trace contextRef="#ctx0" brushRef="#br0" timeOffset="5233.92">653 1530,'20'6,"31"6,93 9,-11-11,246-14,-365 2,0 0,0-1,0-1,0 0,-1-1,0 0,0-1,0 0,22-16,-14 7</inkml:trace>
  <inkml:trace contextRef="#ctx0" brushRef="#br0" timeOffset="4522.55">1834 1200,'33'-54,"-16"21,-1-1,-1-1,-2 0,-2-1,-1 0,0-18</inkml:trace>
  <inkml:trace contextRef="#ctx0" brushRef="#br0" timeOffset="3679.71">1833 573,'-30'-27,"-39"-27,64 51,-79-57,7 10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0,'8'8,"13"15,6-1</inkml:trace>
  <inkml:trace contextRef="#ctx0" brushRef="#br0" timeOffset="1">190 146,'19'12,"23"13</inkml:trace>
  <inkml:trace contextRef="#ctx0" brushRef="#br0" timeOffset="2">412 267,'26'12,"30"14,-12-7,-12-5,-16-4,-10-4</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538 0,'0'4,"0"3,0 2,0 4,-4 1,-3 3</inkml:trace>
  <inkml:trace contextRef="#ctx0" brushRef="#br0" timeOffset="1">383 190,'-42'29,"-23"13</inkml:trace>
  <inkml:trace contextRef="#ctx0" brushRef="#br0" timeOffset="2">234 290,'-31'21,"-36"29,10-4,11-7,13-11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7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0,'4'0,"10"0,7 2,7 4,-10 5</inkml:trace>
  <inkml:trace contextRef="#ctx0" brushRef="#br0" timeOffset="1">223 117,'37'31,"-13"-8</inkml:trace>
  <inkml:trace contextRef="#ctx0" brushRef="#br0" timeOffset="2">381 267,'6'6,"25"25,-6-10,-7-5,-3-3,-4-2</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766 212,'-1'-3,"1"-1,-1 0,0 1,0-1,0 1,-1 0,1-1,-1 1,-2-4,2 4,-3-5,0 1,0 0,-1 1,5 4</inkml:trace>
  <inkml:trace contextRef="#ctx0" brushRef="#br0" timeOffset="1">576 52,'-22'-8,"-7"-3,-2 2,30 9</inkml:trace>
  <inkml:trace contextRef="#ctx0" brushRef="#br0" timeOffset="2">355 1,'-5'-1,"-3"1,0 0,0 1,0-1,0 2,3-1</inkml:trace>
  <inkml:trace contextRef="#ctx0" brushRef="#br0" timeOffset="3">167 95,'-35'34,"15"-14,15-14</inkml:trace>
  <inkml:trace contextRef="#ctx0" brushRef="#br0" timeOffset="4">28 281,'-2'8,"-3"20,4-25</inkml:trace>
  <inkml:trace contextRef="#ctx0" brushRef="#br0" timeOffset="5">14 468,'1'4,"2"3,0 0,0 0,0 0,1-1,0 1,0-1,0 0,1 0,0 0,10 8,6 3,0 0,14 5</inkml:trace>
  <inkml:trace contextRef="#ctx0" brushRef="#br0" timeOffset="6">297 678,'9'2,"14"3,40 5,-4-6,109-6,-162 2,1-1,-1-1,0 1,0-1,0 0,0-1,-1 1,1-1,10-7,-7 4</inkml:trace>
  <inkml:trace contextRef="#ctx0" brushRef="#br0" timeOffset="7">820 532,'15'-24,"-8"9,0 0,0-1,-1 1,-1-1,-1 0,0-8</inkml:trace>
  <inkml:trace contextRef="#ctx0" brushRef="#br0" timeOffset="8">820 254,'-14'-12,"-16"-12,28 23,-36-26,4 5</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0,'7'57,"-5"-17</inkml:trace>
  <inkml:trace contextRef="#ctx0" brushRef="#br0" timeOffset="1">18 234,'4'52,"-3"-21</inkml:trace>
  <inkml:trace contextRef="#ctx0" brushRef="#br0" timeOffset="2">28 455,'7'193</inkml:trace>
  <inkml:trace contextRef="#ctx0" brushRef="#br0" timeOffset="3">39 786,'6'160,"-6"-147,0-4,0 0,-3 18,3-27,0 0,0 1,0-1,0 0,0 1,0-1,0 0,0 0,0 1,-1-1,1 0,0 1,0-1,0 0,0 0,-1 1,1-1,0 0,0 0,-1 0,1 1,0-1,0 0,-1 0,-4-2</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20"/>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344 51,'-1'1,"-28"22,-14 9,22-16</inkml:trace>
  <inkml:trace contextRef="#ctx0" brushRef="#br0" timeOffset="1">160 196,'-48'39,"2"-2,7-4,12-9,28-18,13-10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2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0,'8'8,"13"15,6-1</inkml:trace>
  <inkml:trace contextRef="#ctx0" brushRef="#br0" timeOffset="1">190 146,'19'12,"23"13</inkml:trace>
  <inkml:trace contextRef="#ctx0" brushRef="#br0" timeOffset="2">412 267,'26'12,"30"14,-12-7,-12-5,-16-4,-10-4</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25"/>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538 0,'0'4,"0"3,0 2,0 4,-4 1,-3 3</inkml:trace>
  <inkml:trace contextRef="#ctx0" brushRef="#br0" timeOffset="1">383 190,'-42'29,"-23"13</inkml:trace>
  <inkml:trace contextRef="#ctx0" brushRef="#br0" timeOffset="2">234 290,'-31'21,"-36"29,10-4,11-7,13-11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0,'4'0,"10"0,7 2,7 4,-10 5</inkml:trace>
  <inkml:trace contextRef="#ctx0" brushRef="#br0" timeOffset="1">223 117,'37'31,"-13"-8</inkml:trace>
  <inkml:trace contextRef="#ctx0" brushRef="#br0" timeOffset="2">381 267,'6'6,"25"25,-6-10,-7-5,-3-3,-4-2</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32.275"/>
    </inkml:context>
    <inkml:brush xml:id="br0">
      <inkml:brushProperty name="width" value="0.05" units="cm"/>
      <inkml:brushProperty name="height" value="0.05" units="cm"/>
      <inkml:brushProperty name="color" value="#E71224"/>
      <inkml:brushProperty name="ignorePressure" value="1"/>
    </inkml:brush>
  </inkml:definitions>
  <inkml:trace contextRef="#ctx0" brushRef="#br0">766 212,'-1'-3,"1"-1,-1 0,0 1,0-1,0 1,-1 0,1-1,-1 1,-2-4,2 4,-3-5,0 1,0 0,-1 1,5 4</inkml:trace>
  <inkml:trace contextRef="#ctx0" brushRef="#br0" timeOffset="1">576 52,'-22'-8,"-7"-3,-2 2,30 9</inkml:trace>
  <inkml:trace contextRef="#ctx0" brushRef="#br0" timeOffset="2">355 1,'-5'-1,"-3"1,0 0,0 1,0-1,0 2,3-1</inkml:trace>
  <inkml:trace contextRef="#ctx0" brushRef="#br0" timeOffset="3">167 95,'-35'34,"15"-14,15-14</inkml:trace>
  <inkml:trace contextRef="#ctx0" brushRef="#br0" timeOffset="4">28 281,'-2'8,"-3"20,4-25</inkml:trace>
  <inkml:trace contextRef="#ctx0" brushRef="#br0" timeOffset="5">14 468,'1'4,"2"3,0 0,0 0,0 0,1-1,0 1,0-1,0 0,1 0,0 0,10 8,6 3,0 0,14 5</inkml:trace>
  <inkml:trace contextRef="#ctx0" brushRef="#br0" timeOffset="6">297 678,'9'2,"14"3,40 5,-4-6,109-6,-162 2,1-1,-1-1,0 1,0-1,0 0,0-1,-1 1,1-1,10-7,-7 4</inkml:trace>
  <inkml:trace contextRef="#ctx0" brushRef="#br0" timeOffset="7">820 532,'15'-24,"-8"9,0 0,0-1,-1 1,-1-1,-1 0,0-8</inkml:trace>
  <inkml:trace contextRef="#ctx0" brushRef="#br0" timeOffset="8">820 254,'-14'-12,"-16"-12,28 23,-36-26,4 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24.5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1,'15'127,"-10"-36</inkml:trace>
  <inkml:trace contextRef="#ctx0" brushRef="#br0" timeOffset="947.66">42 529,'8'117,"-6"-46</inkml:trace>
  <inkml:trace contextRef="#ctx0" brushRef="#br0" timeOffset="4502.24">63 1027,'15'437</inkml:trace>
  <inkml:trace contextRef="#ctx0" brushRef="#br0" timeOffset="4503.24">89 1774,'13'363,"-13"-336,0-6,0 0,-7 39,7-59,0 0,0-1,0 1,0 0,0-1,-1 1,1 0,0-1,0 1,-1 0,1-1,0 1,-1 0,1-1,0 1,-1-1,1 1,-1-1,1 1,-1-1,0 1,1-1,-1 0,0 1,-10-7</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32.28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0,'7'57,"-5"-17</inkml:trace>
  <inkml:trace contextRef="#ctx0" brushRef="#br0" timeOffset="1">18 234,'4'52,"-3"-21</inkml:trace>
  <inkml:trace contextRef="#ctx0" brushRef="#br0" timeOffset="2">28 455,'7'193</inkml:trace>
  <inkml:trace contextRef="#ctx0" brushRef="#br0" timeOffset="3">39 786,'6'160,"-6"-147,0-4,0 0,-3 18,3-27,0 0,0 1,0-1,0 0,0 1,0-1,0 0,0 0,0 1,-1-1,1 0,0 1,0-1,0 0,0 0,-1 1,1-1,0 0,0 0,-1 0,1 1,0-1,0 0,-1 0,-4-2</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32.2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344 51,'-1'1,"-28"22,-14 9,22-16</inkml:trace>
  <inkml:trace contextRef="#ctx0" brushRef="#br0" timeOffset="1">160 196,'-48'39,"2"-2,7-4,12-9,28-18,13-10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32.29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0,'8'8,"13"15,6-1</inkml:trace>
  <inkml:trace contextRef="#ctx0" brushRef="#br0" timeOffset="1">190 146,'19'12,"23"13</inkml:trace>
  <inkml:trace contextRef="#ctx0" brushRef="#br0" timeOffset="2">412 267,'26'12,"30"14,-12-7,-12-5,-16-4,-10-4</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32.29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538 0,'0'4,"0"3,0 2,0 4,-4 1,-3 3</inkml:trace>
  <inkml:trace contextRef="#ctx0" brushRef="#br0" timeOffset="1">383 190,'-42'29,"-23"13</inkml:trace>
  <inkml:trace contextRef="#ctx0" brushRef="#br0" timeOffset="2">234 290,'-31'21,"-36"29,10-4,11-7,13-11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32.2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0,'4'0,"10"0,7 2,7 4,-10 5</inkml:trace>
  <inkml:trace contextRef="#ctx0" brushRef="#br0" timeOffset="1">223 117,'37'31,"-13"-8</inkml:trace>
  <inkml:trace contextRef="#ctx0" brushRef="#br0" timeOffset="2">381 267,'6'6,"25"25,-6-10,-7-5,-3-3,-4-2</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0:44.68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0:46.450"/>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3.834"/>
    </inkml:context>
    <inkml:brush xml:id="br0">
      <inkml:brushProperty name="width" value="0.05" units="cm"/>
      <inkml:brushProperty name="height" value="0.05" units="cm"/>
      <inkml:brushProperty name="ignorePressure" value="1"/>
    </inkml:brush>
  </inkml:definitions>
  <inkml:trace contextRef="#ctx0" brushRef="#br0">1083 392,'-1'-33,"-1"0,-7-36,6 51,-2-1,0 0,-1 1,-17-34,19 43,-2 0,1 1,-1-1,-1 1,1 1,-1-1,-1 1,1 0,-1 1,0 0,-1 0,0 0,0 1,0 1,0 0,-1 0,1 1,-1 0,0 0,0 1,-12-1,-46-1,-72 6,61 0,-3-2,-52 2,125-1,1 0,-1 1,0 0,1 0,-1 1,1 0,0 1,0 0,0 0,0 1,1-1,0 2,0-1,0 1,0 0,-7 10,-4 6,1 1,1 1,-23 44,20-31,2 0,1 1,2 0,2 2,-14 75,24-96,1-1,1 1,1-1,1 0,0 0,1 1,1-1,1-1,1 1,0-1,10 19,-6-17,0 0,2 0,0-1,1 0,1-1,0-1,2 0,-1-1,21 14,-24-21,1 0,0-1,1 0,0-1,0-1,0 0,22 4,9 0,56 2,178 0,7-12,-219 0,-64 1,2 0,0 0,0 0,0 0,0-1,8-2,-11 2,0 0,0 1,-1-1,1-1,0 1,-1 0,1 0,-1 0,0-1,1 1,-1-1,0 1,0-1,0 0,0 1,0-1,1-3,32-83,-30 73,0 0,-1-1,0 1,-1-19,-12-250,9 273,-1 0,-1 1,0-1,0 1,-1 0,0 0,-1 0,0 1,-1 0,0 0,0 0,-1 0,0 1,0 0,-1 1,0 0,-1 0,1 0,-20-9,22 12,-1 2,1-1,-1 1,0 0,-10-1,-10-1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4.882"/>
    </inkml:context>
    <inkml:brush xml:id="br0">
      <inkml:brushProperty name="width" value="0.05" units="cm"/>
      <inkml:brushProperty name="height" value="0.05" units="cm"/>
      <inkml:brushProperty name="ignorePressure" value="1"/>
    </inkml:brush>
  </inkml:definitions>
  <inkml:trace contextRef="#ctx0" brushRef="#br0">28 0,'-14'526,"0"38,14-547</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5.951"/>
    </inkml:context>
    <inkml:brush xml:id="br0">
      <inkml:brushProperty name="width" value="0.05" units="cm"/>
      <inkml:brushProperty name="height" value="0.05" units="cm"/>
      <inkml:brushProperty name="ignorePressure" value="1"/>
    </inkml:brush>
  </inkml:definitions>
  <inkml:trace contextRef="#ctx0" brushRef="#br0">881 0,'0'5,"-7"1,-12 2,-19 9,-10 2,-11 5,-14 9,-2 3,-16 5,-9 9,5-3,10 1,16-8,16-6,12-7,13-7</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26.522"/>
    </inkml:context>
    <inkml:brush xml:id="br0">
      <inkml:brushProperty name="width" value="0.05" units="cm"/>
      <inkml:brushProperty name="height" value="0.05" units="cm"/>
      <inkml:brushProperty name="color" value="#E71224"/>
      <inkml:brushProperty name="ignorePressure" value="1"/>
    </inkml:brush>
  </inkml:definitions>
  <inkml:trace contextRef="#ctx0" brushRef="#br0">777 51,'-3'2,"-63"51,-30 19,49-35</inkml:trace>
  <inkml:trace contextRef="#ctx0" brushRef="#br0" timeOffset="1">361 379,'-108'88,"4"-5,16-8,27-21,62-41,31-22</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7.018"/>
    </inkml:context>
    <inkml:brush xml:id="br0">
      <inkml:brushProperty name="width" value="0.05" units="cm"/>
      <inkml:brushProperty name="height" value="0.05" units="cm"/>
      <inkml:brushProperty name="ignorePressure" value="1"/>
    </inkml:brush>
  </inkml:definitions>
  <inkml:trace contextRef="#ctx0" brushRef="#br0">0 0,'3'0,"2"0,8 5,4 4,2 2,4 14,3 3,2 0,3 4,4 5,4 6,1-3,-4-7,-3-5,-8-7</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8.018"/>
    </inkml:context>
    <inkml:brush xml:id="br0">
      <inkml:brushProperty name="width" value="0.05" units="cm"/>
      <inkml:brushProperty name="height" value="0.05" units="cm"/>
      <inkml:brushProperty name="ignorePressure" value="1"/>
    </inkml:brush>
  </inkml:definitions>
  <inkml:trace contextRef="#ctx0" brushRef="#br0">1027 0,'1'1,"0"0,0 0,-1 1,1-1,-1 0,1 0,-1 0,1 0,-1 1,0-1,1 0,-1 1,0-1,0 0,0 0,0 1,0-1,0 0,0 1,-1-1,1 0,-1 3,-2 2,1 1,-8 11,8-14,-36 60,-4-2,-49 57,-105 99,-13-18,189-181,-85 76,-46 43,14 11,111-117</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9.551"/>
    </inkml:context>
    <inkml:brush xml:id="br0">
      <inkml:brushProperty name="width" value="0.05" units="cm"/>
      <inkml:brushProperty name="height" value="0.05" units="cm"/>
      <inkml:brushProperty name="ignorePressure" value="1"/>
    </inkml:brush>
  </inkml:definitions>
  <inkml:trace contextRef="#ctx0" brushRef="#br0">0 0,'3'1,"1"-1,-1 1,0-1,0 1,0 0,-1 0,1 0,0 1,0-1,4 3,26 22,-22-17,193 165,-10-8,-172-150,2-1,0 0,25 10,-20-11,50 35,-22-11,-37-26,-5-2</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4.11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2738,'0'-13,"26"-17,49-27,43-20,57-41,31-24,-2 5,12-1,19-4,12-4,23-8,9-4,-22 16,0 14,8-2,12 4,21 1,-23 17,-23 15,-14 0,-22 3,-20 8,-27 4,-33 12,-35 12,-35 11,-24 13,-15 7,-12 8</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5.66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0,'5'0,"5"0,19 0,18 4,14 2,1 0,-2 12,-1 7,2 4,-1 1,-1 1,-2-2,-2-4,-2-4,-5 5,-6-3,-7-5,-8 3,-9 3,5 19,-1 6,-4 0,-5-4,-1-5,-6-10,-9-10,-13-17,-12-22,-6-13,-1-9,-5-2,-3-8,-3 2,-8-1,2 0,5 4,1 9,9 3,2 3,2 2,3 5,2 17,-17 31,-13 46,2 12</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7.18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5,'0'-5,"31"17,41 28,39 34,31 22,27 29,29 21,16 11,3 2,47 17,-7-12,1-3,27 19,5 15,-8 0,6-2,-19-16,-12-3,-14-9,-14 2,-18-13,-28-7,-19-11,-24-19,-18-17,-20-25,-25-21,-19-11,-21-13</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8.50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679 579,'-4'0,"-6"0,-10 0,-11 0,-8 0,-7 0,-9 5,-3 0,3 1,7-2,-2 0,-6-2,-1-1,3-1,8 0,11-9,20-20,22-15,27-13,30-14,21-8,11-13,-8 9,3 10,-13 26,-20 26,-20 20,-17 25,-11 11,-8 9,-4 2,-2 2,0-4,0-4,6-4,11-14,4-10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8:36.41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199 1,'5'0,"5"0,19 0,35 8,52 8,35 10,-2 1,-14 4,-21 1,-20 4,-23 1,-19-2,-13-3,-5-2,-4-1,-2 2,-6 6,-3 4,-4 14,-1 6,-2 1,-3-5,-4 1,-2 3,-2 5,-1 5,-4-2,-7 2,-1-4,-12-3,-2 0,-5 2,-2 13,-4 1,-4 5,4-4,9 7,4-7,3-4,0 6,-1 3,-1 9,-1 1,-6-2,4 13,-4 20,3-7,7-3,6 24,6 9,9-3,21 0,17-12,5-20,4-16,-1-21,4-15,11-9,0-9,-7-13,-3-7,-7-3,-6-6,-6-5,-8 0,-8 2,-7 3,-6 4,-11 3,-6 1,-4 2,-4 0,-3 1,3 8,5 3,5 4,5 4,2-2,3-4,2-5,0 2,0-3,4 3,2 0,3-3,0-3,-1 7,-2 6,1 4,1 3,2 10,-1 4,-2-5,3-4,3 11,0-2,-3-8,-3-4,-3-2,-3 2,-1-2,-1-6,0 7,-1 0,1-1,-1 8,1 8,0 10,0 1,-5 0,-1 14,-4 25,0-1,-4-9,2 10,-2-3,1-7,-1 0,1-13,4-6,-2-8,1-14,3 22,-3 0,-12 2,-7 5,-3-2,0-7,0-14,2-11,-3 3,-1-6,-2-4,-1-11,7-8,-10 7,-6 1,0-2,-1-8,-6-6,-2-2,-1-6,4-7,7-4,3 4,3 6,5-1,3-4,-2 2,0-3,-7-3,-6 1,-3 3,-3 0,3-3,10 2,7 3,1 3,5-1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75"/>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76"/>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27.3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0,'17'17,"31"36,12-4</inkml:trace>
  <inkml:trace contextRef="#ctx0" brushRef="#br0" timeOffset="890.1">430 330,'41'26,"55"31</inkml:trace>
  <inkml:trace contextRef="#ctx0" brushRef="#br0" timeOffset="891.1">930 604,'58'27,"70"30,-29-14,-28-10,-33-11,-24-9</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77"/>
    </inkml:context>
    <inkml:brush xml:id="br0">
      <inkml:brushProperty name="width" value="0.05" units="cm"/>
      <inkml:brushProperty name="height" value="0.05" units="cm"/>
      <inkml:brushProperty name="ignorePressure" value="1"/>
    </inkml:brush>
  </inkml:definitions>
  <inkml:trace contextRef="#ctx0" brushRef="#br0">1083 392,'-1'-33,"-1"0,-7-36,6 51,-2-1,0 0,-1 1,-17-34,19 43,-2 0,1 1,-1-1,-1 1,1 1,-1-1,-1 1,1 0,-1 1,0 0,-1 0,0 0,0 1,0 1,0 0,-1 0,1 1,-1 0,0 0,0 1,-12-1,-46-1,-72 6,61 0,-3-2,-52 2,125-1,1 0,-1 1,0 0,1 0,-1 1,1 0,0 1,0 0,0 0,0 1,1-1,0 2,0-1,0 1,0 0,-7 10,-4 6,1 1,1 1,-23 44,20-31,2 0,1 1,2 0,2 2,-14 75,24-96,1-1,1 1,1-1,1 0,0 0,1 1,1-1,1-1,1 1,0-1,10 19,-6-17,0 0,2 0,0-1,1 0,1-1,0-1,2 0,-1-1,21 14,-24-21,1 0,0-1,1 0,0-1,0-1,0 0,22 4,9 0,56 2,178 0,7-12,-219 0,-64 1,2 0,0 0,0 0,0 0,0-1,8-2,-11 2,0 0,0 1,-1-1,1-1,0 1,-1 0,1 0,-1 0,0-1,1 1,-1-1,0 1,0-1,0 0,0 1,0-1,1-3,32-83,-30 73,0 0,-1-1,0 1,-1-19,-12-250,9 273,-1 0,-1 1,0-1,0 1,-1 0,0 0,-1 0,0 1,-1 0,0 0,0 0,-1 0,0 1,0 0,-1 1,0 0,-1 0,1 0,-20-9,22 12,-1 2,1-1,-1 1,0 0,-10-1,-10-1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78"/>
    </inkml:context>
    <inkml:brush xml:id="br0">
      <inkml:brushProperty name="width" value="0.05" units="cm"/>
      <inkml:brushProperty name="height" value="0.05" units="cm"/>
      <inkml:brushProperty name="ignorePressure" value="1"/>
    </inkml:brush>
  </inkml:definitions>
  <inkml:trace contextRef="#ctx0" brushRef="#br0">28 0,'-14'526,"0"38,14-547</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79"/>
    </inkml:context>
    <inkml:brush xml:id="br0">
      <inkml:brushProperty name="width" value="0.05" units="cm"/>
      <inkml:brushProperty name="height" value="0.05" units="cm"/>
      <inkml:brushProperty name="ignorePressure" value="1"/>
    </inkml:brush>
  </inkml:definitions>
  <inkml:trace contextRef="#ctx0" brushRef="#br0">881 0,'0'5,"-7"1,-12 2,-19 9,-10 2,-11 5,-14 9,-2 3,-16 5,-9 9,5-3,10 1,16-8,16-6,12-7,13-7</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80"/>
    </inkml:context>
    <inkml:brush xml:id="br0">
      <inkml:brushProperty name="width" value="0.05" units="cm"/>
      <inkml:brushProperty name="height" value="0.05" units="cm"/>
      <inkml:brushProperty name="ignorePressure" value="1"/>
    </inkml:brush>
  </inkml:definitions>
  <inkml:trace contextRef="#ctx0" brushRef="#br0">0 0,'3'0,"2"0,8 5,4 4,2 2,4 14,3 3,2 0,3 4,4 5,4 6,1-3,-4-7,-3-5,-8-7</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81"/>
    </inkml:context>
    <inkml:brush xml:id="br0">
      <inkml:brushProperty name="width" value="0.05" units="cm"/>
      <inkml:brushProperty name="height" value="0.05" units="cm"/>
      <inkml:brushProperty name="ignorePressure" value="1"/>
    </inkml:brush>
  </inkml:definitions>
  <inkml:trace contextRef="#ctx0" brushRef="#br0">1027 0,'1'1,"0"0,0 0,-1 1,1-1,-1 0,1 0,-1 0,1 0,-1 1,0-1,1 0,-1 1,0-1,0 0,0 0,0 1,0-1,0 0,0 1,-1-1,1 0,-1 3,-2 2,1 1,-8 11,8-14,-36 60,-4-2,-49 57,-105 99,-13-18,189-181,-85 76,-46 43,14 11,111-117</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82"/>
    </inkml:context>
    <inkml:brush xml:id="br0">
      <inkml:brushProperty name="width" value="0.05" units="cm"/>
      <inkml:brushProperty name="height" value="0.05" units="cm"/>
      <inkml:brushProperty name="ignorePressure" value="1"/>
    </inkml:brush>
  </inkml:definitions>
  <inkml:trace contextRef="#ctx0" brushRef="#br0">0 0,'3'1,"1"-1,-1 1,0-1,0 1,0 0,-1 0,1 0,0 1,0-1,4 3,26 22,-22-17,193 165,-10-8,-172-150,2-1,0 0,25 10,-20-11,50 35,-22-11,-37-26,-5-2</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69"/>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0"/>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1"/>
    </inkml:context>
    <inkml:brush xml:id="br0">
      <inkml:brushProperty name="width" value="0.05" units="cm"/>
      <inkml:brushProperty name="height" value="0.05" units="cm"/>
      <inkml:brushProperty name="ignorePressure" value="1"/>
    </inkml:brush>
  </inkml:definitions>
  <inkml:trace contextRef="#ctx0" brushRef="#br0">1083 392,'-1'-33,"-1"0,-7-36,6 51,-2-1,0 0,-1 1,-17-34,19 43,-2 0,1 1,-1-1,-1 1,1 1,-1-1,-1 1,1 0,-1 1,0 0,-1 0,0 0,0 1,0 1,0 0,-1 0,1 1,-1 0,0 0,0 1,-12-1,-46-1,-72 6,61 0,-3-2,-52 2,125-1,1 0,-1 1,0 0,1 0,-1 1,1 0,0 1,0 0,0 0,0 1,1-1,0 2,0-1,0 1,0 0,-7 10,-4 6,1 1,1 1,-23 44,20-31,2 0,1 1,2 0,2 2,-14 75,24-96,1-1,1 1,1-1,1 0,0 0,1 1,1-1,1-1,1 1,0-1,10 19,-6-17,0 0,2 0,0-1,1 0,1-1,0-1,2 0,-1-1,21 14,-24-21,1 0,0-1,1 0,0-1,0-1,0 0,22 4,9 0,56 2,178 0,7-12,-219 0,-64 1,2 0,0 0,0 0,0 0,0-1,8-2,-11 2,0 0,0 1,-1-1,1-1,0 1,-1 0,1 0,-1 0,0-1,1 1,-1-1,0 1,0-1,0 0,0 1,0-1,1-3,32-83,-30 73,0 0,-1-1,0 1,-1-19,-12-250,9 273,-1 0,-1 1,0-1,0 1,-1 0,0 0,-1 0,0 1,-1 0,0 0,0 0,-1 0,0 1,0 0,-1 1,0 0,-1 0,1 0,-20-9,22 12,-1 2,1-1,-1 1,0 0,-10-1,-10-1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2"/>
    </inkml:context>
    <inkml:brush xml:id="br0">
      <inkml:brushProperty name="width" value="0.05" units="cm"/>
      <inkml:brushProperty name="height" value="0.05" units="cm"/>
      <inkml:brushProperty name="ignorePressure" value="1"/>
    </inkml:brush>
  </inkml:definitions>
  <inkml:trace contextRef="#ctx0" brushRef="#br0">28 0,'-14'526,"0"38,14-547</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29.7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1214 1,'0'8,"0"8,0 5,0 7,-8 3,-7 9</inkml:trace>
  <inkml:trace contextRef="#ctx0" brushRef="#br0" timeOffset="708.43">864 430,'-94'64,"-54"32</inkml:trace>
  <inkml:trace contextRef="#ctx0" brushRef="#br0" timeOffset="709.43">528 654,'-70'48,"-81"65,22-8,25-18,30-25</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3"/>
    </inkml:context>
    <inkml:brush xml:id="br0">
      <inkml:brushProperty name="width" value="0.05" units="cm"/>
      <inkml:brushProperty name="height" value="0.05" units="cm"/>
      <inkml:brushProperty name="ignorePressure" value="1"/>
    </inkml:brush>
  </inkml:definitions>
  <inkml:trace contextRef="#ctx0" brushRef="#br0">881 0,'0'5,"-7"1,-12 2,-19 9,-10 2,-11 5,-14 9,-2 3,-16 5,-9 9,5-3,10 1,16-8,16-6,12-7,13-7</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4"/>
    </inkml:context>
    <inkml:brush xml:id="br0">
      <inkml:brushProperty name="width" value="0.05" units="cm"/>
      <inkml:brushProperty name="height" value="0.05" units="cm"/>
      <inkml:brushProperty name="ignorePressure" value="1"/>
    </inkml:brush>
  </inkml:definitions>
  <inkml:trace contextRef="#ctx0" brushRef="#br0">0 0,'3'0,"2"0,8 5,4 4,2 2,4 14,3 3,2 0,3 4,4 5,4 6,1-3,-4-7,-3-5,-8-7</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5"/>
    </inkml:context>
    <inkml:brush xml:id="br0">
      <inkml:brushProperty name="width" value="0.05" units="cm"/>
      <inkml:brushProperty name="height" value="0.05" units="cm"/>
      <inkml:brushProperty name="ignorePressure" value="1"/>
    </inkml:brush>
  </inkml:definitions>
  <inkml:trace contextRef="#ctx0" brushRef="#br0">1027 0,'1'1,"0"0,0 0,-1 1,1-1,-1 0,1 0,-1 0,1 0,-1 1,0-1,1 0,-1 1,0-1,0 0,0 0,0 1,0-1,0 0,0 1,-1-1,1 0,-1 3,-2 2,1 1,-8 11,8-14,-36 60,-4-2,-49 57,-105 99,-13-18,189-181,-85 76,-46 43,14 11,111-117</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6"/>
    </inkml:context>
    <inkml:brush xml:id="br0">
      <inkml:brushProperty name="width" value="0.05" units="cm"/>
      <inkml:brushProperty name="height" value="0.05" units="cm"/>
      <inkml:brushProperty name="ignorePressure" value="1"/>
    </inkml:brush>
  </inkml:definitions>
  <inkml:trace contextRef="#ctx0" brushRef="#br0">0 0,'3'1,"1"-1,-1 1,0-1,0 1,0 0,-1 0,1 0,0 1,0-1,4 3,26 22,-22-17,193 165,-10-8,-172-150,2-1,0 0,25 10,-20-11,50 35,-22-11,-37-26,-5-2</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0.4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977 239,'-3'-4,"1"1,-1 0,1 0,-1 0,0 0,0 0,0 1,0-1,-1 1,-6-4,2 1,-49-40,16 13,-58-35,85 59,-1 1,0 0,0 0,-1 2,1 0,-1 0,-1 2,-21-3,1 5,0 1,0 2,0 1,0 2,1 2,-55 16,78-18,0 0,0 1,0 1,1 0,0 0,0 1,1 1,0 0,0 0,1 1,0 0,1 1,0 0,1 1,0 0,1 0,0 0,1 1,-6 20,-6 39,-14 114,31-168,0 0,0 0,2 1,0-1,2 0,-1 0,2 0,1 0,0-1,1 0,1 0,0 0,2-1,13 22,-13-24,1-1,1 0,0-1,1 0,0-1,0 0,1-1,1 0,0-1,0-1,1 0,0-1,0 0,0-1,1-1,19 4,19-2,1-2,-1-2,86-7,-124 4,0-2,0 0,-1-1,1-1,-1 0,0-1,28-13,-37 15,0-1,-1 1,1-1,-1 0,0 0,0-1,-1 1,1-1,-1 0,0 0,0-1,-1 1,0-1,0 0,0 1,0-2,-1 1,0 0,0 0,-1-1,1-11,-3-202,-4 103,5 71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1.54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1,'0'8,"0"22,0 18,0 9,0 27,0 16,0-4,0-14,0-17,0-15,0-12,0-7,0-5,0-2,0-2,0-3</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2.7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336 1,'-8'4,"-8"6,-10 6,-9 5,-4 3,-3 1,1 2,3-5,3-5,4 3,6-2</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3.6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0,'5'0,"5"0,10 9,11 12,8 6,3 8,-3 11,-6 2,-6-7,-6-10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4.5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634 1,'-9'4,"-7"6,-10 15,-9 11,-3 9,-8 6,-6 6,-6 8,-16 19,0-1,9-9,10-14,7-12,10-14</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5.39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0,'8'0,"17"9,13 12,21 37,2 14,-2 3,-1 11,-7-10,-7-8,-7-7,4-5,3-4,-5-6,-6-6,-8-10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0:46.450"/>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31.3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0,'9'0,"23"0,16 4,15 10,-22 10</inkml:trace>
  <inkml:trace contextRef="#ctx0" brushRef="#br0" timeOffset="4113.42">504 264,'82'70,"-26"-18</inkml:trace>
  <inkml:trace contextRef="#ctx0" brushRef="#br0" timeOffset="4114.42">859 603,'14'14,"56"54,-13-19,-17-14,-6-4,-9-8</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68"/>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69"/>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0"/>
    </inkml:context>
    <inkml:brush xml:id="br0">
      <inkml:brushProperty name="width" value="0.05" units="cm"/>
      <inkml:brushProperty name="height" value="0.05" units="cm"/>
      <inkml:brushProperty name="ignorePressure" value="1"/>
    </inkml:brush>
  </inkml:definitions>
  <inkml:trace contextRef="#ctx0" brushRef="#br0">1083 392,'-1'-33,"-1"0,-7-36,6 51,-2-1,0 0,-1 1,-17-34,19 43,-2 0,1 1,-1-1,-1 1,1 1,-1-1,-1 1,1 0,-1 1,0 0,-1 0,0 0,0 1,0 1,0 0,-1 0,1 1,-1 0,0 0,0 1,-12-1,-46-1,-72 6,61 0,-3-2,-52 2,125-1,1 0,-1 1,0 0,1 0,-1 1,1 0,0 1,0 0,0 0,0 1,1-1,0 2,0-1,0 1,0 0,-7 10,-4 6,1 1,1 1,-23 44,20-31,2 0,1 1,2 0,2 2,-14 75,24-96,1-1,1 1,1-1,1 0,0 0,1 1,1-1,1-1,1 1,0-1,10 19,-6-17,0 0,2 0,0-1,1 0,1-1,0-1,2 0,-1-1,21 14,-24-21,1 0,0-1,1 0,0-1,0-1,0 0,22 4,9 0,56 2,178 0,7-12,-219 0,-64 1,2 0,0 0,0 0,0 0,0-1,8-2,-11 2,0 0,0 1,-1-1,1-1,0 1,-1 0,1 0,-1 0,0-1,1 1,-1-1,0 1,0-1,0 0,0 1,0-1,1-3,32-83,-30 73,0 0,-1-1,0 1,-1-19,-12-250,9 273,-1 0,-1 1,0-1,0 1,-1 0,0 0,-1 0,0 1,-1 0,0 0,0 0,-1 0,0 1,0 0,-1 1,0 0,-1 0,1 0,-20-9,22 12,-1 2,1-1,-1 1,0 0,-10-1,-10-1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1"/>
    </inkml:context>
    <inkml:brush xml:id="br0">
      <inkml:brushProperty name="width" value="0.05" units="cm"/>
      <inkml:brushProperty name="height" value="0.05" units="cm"/>
      <inkml:brushProperty name="ignorePressure" value="1"/>
    </inkml:brush>
  </inkml:definitions>
  <inkml:trace contextRef="#ctx0" brushRef="#br0">28 0,'-14'526,"0"38,14-547</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2"/>
    </inkml:context>
    <inkml:brush xml:id="br0">
      <inkml:brushProperty name="width" value="0.05" units="cm"/>
      <inkml:brushProperty name="height" value="0.05" units="cm"/>
      <inkml:brushProperty name="ignorePressure" value="1"/>
    </inkml:brush>
  </inkml:definitions>
  <inkml:trace contextRef="#ctx0" brushRef="#br0">881 0,'0'5,"-7"1,-12 2,-19 9,-10 2,-11 5,-14 9,-2 3,-16 5,-9 9,5-3,10 1,16-8,16-6,12-7,13-7</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3"/>
    </inkml:context>
    <inkml:brush xml:id="br0">
      <inkml:brushProperty name="width" value="0.05" units="cm"/>
      <inkml:brushProperty name="height" value="0.05" units="cm"/>
      <inkml:brushProperty name="ignorePressure" value="1"/>
    </inkml:brush>
  </inkml:definitions>
  <inkml:trace contextRef="#ctx0" brushRef="#br0">0 0,'3'0,"2"0,8 5,4 4,2 2,4 14,3 3,2 0,3 4,4 5,4 6,1-3,-4-7,-3-5,-8-7</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4"/>
    </inkml:context>
    <inkml:brush xml:id="br0">
      <inkml:brushProperty name="width" value="0.05" units="cm"/>
      <inkml:brushProperty name="height" value="0.05" units="cm"/>
      <inkml:brushProperty name="ignorePressure" value="1"/>
    </inkml:brush>
  </inkml:definitions>
  <inkml:trace contextRef="#ctx0" brushRef="#br0">1027 0,'1'1,"0"0,0 0,-1 1,1-1,-1 0,1 0,-1 0,1 0,-1 1,0-1,1 0,-1 1,0-1,0 0,0 0,0 1,0-1,0 0,0 1,-1-1,1 0,-1 3,-2 2,1 1,-8 11,8-14,-36 60,-4-2,-49 57,-105 99,-13-18,189-181,-85 76,-46 43,14 11,111-117</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5"/>
    </inkml:context>
    <inkml:brush xml:id="br0">
      <inkml:brushProperty name="width" value="0.05" units="cm"/>
      <inkml:brushProperty name="height" value="0.05" units="cm"/>
      <inkml:brushProperty name="ignorePressure" value="1"/>
    </inkml:brush>
  </inkml:definitions>
  <inkml:trace contextRef="#ctx0" brushRef="#br0">0 0,'3'1,"1"-1,-1 1,0-1,0 1,0 0,-1 0,1 0,0 1,0-1,4 3,26 22,-22-17,193 165,-10-8,-172-150,2-1,0 0,25 10,-20-11,50 35,-22-11,-37-26,-5-2</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4"/>
    </inkml:context>
    <inkml:brush xml:id="br0">
      <inkml:brushProperty name="width" value="0.05" units="cm"/>
      <inkml:brushProperty name="height" value="0.05" units="cm"/>
      <inkml:brushProperty name="color" value="#E71224"/>
      <inkml:brushProperty name="ignorePressure" value="1"/>
    </inkml:brush>
  </inkml:definitions>
  <inkml:trace contextRef="#ctx0" brushRef="#br0">977 239,'-3'-4,"1"1,-1 0,1 0,-1 0,0 0,0 0,0 1,0-1,-1 1,-6-4,2 1,-49-40,16 13,-58-35,85 59,-1 1,0 0,0 0,-1 2,1 0,-1 0,-1 2,-21-3,1 5,0 1,0 2,0 1,0 2,1 2,-55 16,78-18,0 0,0 1,0 1,1 0,0 0,0 1,1 1,0 0,0 0,1 1,0 0,1 1,0 0,1 1,0 0,1 0,0 0,1 1,-6 20,-6 39,-14 114,31-168,0 0,0 0,2 1,0-1,2 0,-1 0,2 0,1 0,0-1,1 0,1 0,0 0,2-1,13 22,-13-24,1-1,1 0,0-1,1 0,0-1,0 0,1-1,1 0,0-1,0-1,1 0,0-1,0 0,0-1,1-1,19 4,19-2,1-2,-1-2,86-7,-124 4,0-2,0 0,-1-1,1-1,-1 0,0-1,28-13,-37 15,0-1,-1 1,1-1,-1 0,0 0,0-1,-1 1,1-1,-1 0,0 0,0-1,-1 1,0-1,0 0,0 1,0-2,-1 1,0 0,0 0,-1-1,1-11,-3-202,-4 103,5 71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1,'0'8,"0"22,0 18,0 9,0 27,0 16,0-4,0-14,0-17,0-15,0-12,0-7,0-5,0-2,0-2,0-3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4.11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2738,'0'-13,"26"-17,49-27,43-20,57-41,31-24,-2 5,12-1,19-4,12-4,23-8,9-4,-22 16,0 14,8-2,12 4,21 1,-23 17,-23 15,-14 0,-22 3,-20 8,-27 4,-33 12,-35 12,-35 11,-24 13,-15 7,-12 8</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336 1,'-8'4,"-8"6,-10 6,-9 5,-4 3,-3 1,1 2,3-5,3-5,4 3,6-2</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0,'5'0,"5"0,10 9,11 12,8 6,3 8,-3 11,-6 2,-6-7,-6-10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634 1,'-9'4,"-7"6,-10 15,-9 11,-3 9,-8 6,-6 6,-6 8,-16 19,0-1,9-9,10-14,7-12,10-14</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0,'8'0,"17"9,13 12,21 37,2 14,-2 3,-1 11,-7-10,-7-8,-7-7,4-5,3-4,-5-6,-6-6,-8-10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977 239,'-3'-4,"1"1,-1 0,1 0,-1 0,0 0,0 0,0 1,0-1,-1 1,-6-4,2 1,-49-40,16 13,-58-35,85 59,-1 1,0 0,0 0,-1 2,1 0,-1 0,-1 2,-21-3,1 5,0 1,0 2,0 1,0 2,1 2,-55 16,78-18,0 0,0 1,0 1,1 0,0 0,0 1,1 1,0 0,0 0,1 1,0 0,1 1,0 0,1 1,0 0,1 0,0 0,1 1,-6 20,-6 39,-14 114,31-168,0 0,0 0,2 1,0-1,2 0,-1 0,2 0,1 0,0-1,1 0,1 0,0 0,2-1,13 22,-13-24,1-1,1 0,0-1,1 0,0-1,0 0,1-1,1 0,0-1,0-1,1 0,0-1,0 0,0-1,1-1,19 4,19-2,1-2,-1-2,86-7,-124 4,0-2,0 0,-1-1,1-1,-1 0,0-1,28-13,-37 15,0-1,-1 1,1-1,-1 0,0 0,0-1,-1 1,1-1,-1 0,0 0,0-1,-1 1,0-1,0 0,0 1,0-2,-1 1,0 0,0 0,-1-1,1-11,-3-202,-4 103,5 71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6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1,'0'8,"0"22,0 18,0 9,0 27,0 16,0-4,0-14,0-17,0-15,0-12,0-7,0-5,0-2,0-2,0-3</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6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336 1,'-8'4,"-8"6,-10 6,-9 5,-4 3,-3 1,1 2,3-5,3-5,4 3,6-2</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0,'5'0,"5"0,10 9,11 12,8 6,3 8,-3 11,-6 2,-6-7,-6-10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71"/>
    </inkml:context>
    <inkml:brush xml:id="br0">
      <inkml:brushProperty name="width" value="0.05" units="cm"/>
      <inkml:brushProperty name="height" value="0.05" units="cm"/>
      <inkml:brushProperty name="color" value="#E71224"/>
      <inkml:brushProperty name="ignorePressure" value="1"/>
    </inkml:brush>
  </inkml:definitions>
  <inkml:trace contextRef="#ctx0" brushRef="#br0">634 1,'-9'4,"-7"6,-10 15,-9 11,-3 9,-8 6,-6 6,-6 8,-16 19,0-1,9-9,10-14,7-12,10-14</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7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0,'8'0,"17"9,13 12,21 37,2 14,-2 3,-1 11,-7-10,-7-8,-7-7,4-5,3-4,-5-6,-6-6,-8-10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5.66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0,'5'0,"5"0,19 0,18 4,14 2,1 0,-2 12,-1 7,2 4,-1 1,-1 1,-2-2,-2-4,-2-4,-5 5,-6-3,-7-5,-8 3,-9 3,5 19,-1 6,-4 0,-5-4,-1-5,-6-10,-9-10,-13-17,-12-22,-6-13,-1-9,-5-2,-3-8,-3 2,-8-1,2 0,5 4,1 9,9 3,2 3,2 2,3 5,2 17,-17 31,-13 46,2 12</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28"/>
    </inkml:context>
    <inkml:brush xml:id="br0">
      <inkml:brushProperty name="width" value="0.05" units="cm"/>
      <inkml:brushProperty name="height" value="0.05" units="cm"/>
      <inkml:brushProperty name="ignorePressure" value="1"/>
    </inkml:brush>
  </inkml:definitions>
  <inkml:trace contextRef="#ctx0" brushRef="#br0">286 60,'-8'0,"0"1,0 0,0 1,0 0,0 0,0 0,0 1,-14 8,-2 3,-28 21,44-28,1-1,0 1,0 0,0 0,1 1,6-8</inkml:trace>
  <inkml:trace contextRef="#ctx0" brushRef="#br0" timeOffset="1">13 322,'-1'1,"-3"26,-1 28</inkml:trace>
  <inkml:trace contextRef="#ctx0" brushRef="#br0" timeOffset="2">4 552,'3'20,"1"5,12 43,-9-44,-5-15,0-4</inkml:trace>
  <inkml:trace contextRef="#ctx0" brushRef="#br0" timeOffset="3">107 804,'12'11,"0"-1,23 14,47 32</inkml:trace>
  <inkml:trace contextRef="#ctx0" brushRef="#br0" timeOffset="4">393 958,'23'4,"24"5,-38-8</inkml:trace>
  <inkml:trace contextRef="#ctx0" brushRef="#br0" timeOffset="5">619 986,'42'2,"-18"-1,17 2,48-4</inkml:trace>
  <inkml:trace contextRef="#ctx0" brushRef="#br0" timeOffset="6">977 918,'22'-19,"-11"9,-1 0,0-1,10-13,-16 18,0-1,0 1,0-1,-1 0,0-1,-1 1,-1 4</inkml:trace>
  <inkml:trace contextRef="#ctx0" brushRef="#br0" timeOffset="7">1097 647,'4'-34,"1"-21,-3 19</inkml:trace>
  <inkml:trace contextRef="#ctx0" brushRef="#br0" timeOffset="8">1113 376,'0'-21,"-1"10,0 0,0 0,-1 1,-4-12,3 13,-1 0,0 0,-1 1,0-1,2 4</inkml:trace>
  <inkml:trace contextRef="#ctx0" brushRef="#br0" timeOffset="9">960 144,'-35'-20,"3"2,17 10</inkml:trace>
  <inkml:trace contextRef="#ctx0" brushRef="#br0" timeOffset="10">696 15,'-32'-7,"-2"3,-1 1,-59 2,65 2,20-1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39"/>
    </inkml:context>
    <inkml:brush xml:id="br0">
      <inkml:brushProperty name="width" value="0.05" units="cm"/>
      <inkml:brushProperty name="height" value="0.05" units="cm"/>
      <inkml:brushProperty name="ignorePressure" value="1"/>
    </inkml:brush>
  </inkml:definitions>
  <inkml:trace contextRef="#ctx0" brushRef="#br0">84 0,'-1'1,"1"-1,0 0,-1 0,1 0,-1 1,1-1,0 0,-1 0,1 1,0-1,-1 0,1 1,0-1,-1 0,1 1,0-1,0 0,-1 1,1-1,0 1,0-1,0 0,0 1,0-1,-1 1,-2 16,2-12,-6 44</inkml:trace>
  <inkml:trace contextRef="#ctx0" brushRef="#br0" timeOffset="1">44 227,'-5'30</inkml:trace>
  <inkml:trace contextRef="#ctx0" brushRef="#br0" timeOffset="2">18 428,'-9'86,"8"-48</inkml:trace>
  <inkml:trace contextRef="#ctx0" brushRef="#br0" timeOffset="3">3 711,'-3'72,"4"42,-1-96</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43"/>
    </inkml:context>
    <inkml:brush xml:id="br0">
      <inkml:brushProperty name="width" value="0.05" units="cm"/>
      <inkml:brushProperty name="height" value="0.05" units="cm"/>
      <inkml:brushProperty name="ignorePressure" value="1"/>
    </inkml:brush>
  </inkml:definitions>
  <inkml:trace contextRef="#ctx0" brushRef="#br0">582 19,'-2'-4,"-2"-2,-6 1,-18 1,-20 11,25 0</inkml:trace>
  <inkml:trace contextRef="#ctx0" brushRef="#br0" timeOffset="1">319 68,'-27'11,"1"1</inkml:trace>
  <inkml:trace contextRef="#ctx0" brushRef="#br0" timeOffset="2">120 161,'-35'16,"-10"10,18-4,14-6</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46"/>
    </inkml:context>
    <inkml:brush xml:id="br0">
      <inkml:brushProperty name="width" value="0.05" units="cm"/>
      <inkml:brushProperty name="height" value="0.05" units="cm"/>
      <inkml:brushProperty name="ignorePressure" value="1"/>
    </inkml:brush>
  </inkml:definitions>
  <inkml:trace contextRef="#ctx0" brushRef="#br0">0 2,'1'0,"-1"0,1-1,0 1,-1 0,1 0,0 0,-1-1,1 1,0 0,0 0,-1 0,1 0,0 0,-1 0,1 0,0 1,-1-1,1 0,0 0,-1 0,1 1,0-1,-1 0,1 1,-1-1,1 0,1 2,11 9</inkml:trace>
  <inkml:trace contextRef="#ctx0" brushRef="#br0" timeOffset="1">167 146,'11'11,"26"21</inkml:trace>
  <inkml:trace contextRef="#ctx0" brushRef="#br0" timeOffset="2">344 300,'158'135,"-123"-105,-23-21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49"/>
    </inkml:context>
    <inkml:brush xml:id="br0">
      <inkml:brushProperty name="width" value="0.05" units="cm"/>
      <inkml:brushProperty name="height" value="0.05" units="cm"/>
      <inkml:brushProperty name="ignorePressure" value="1"/>
    </inkml:brush>
  </inkml:definitions>
  <inkml:trace contextRef="#ctx0" brushRef="#br0">539 0,'-1'4,"0"-1,0 0,-1 0,1 0,-1 0,0 0,1 0,-1-1,-4 5,4-5,-57 72,24-34</inkml:trace>
  <inkml:trace contextRef="#ctx0" brushRef="#br0" timeOffset="1">314 262,'-44'44</inkml:trace>
  <inkml:trace contextRef="#ctx0" brushRef="#br0" timeOffset="2">153 404,'-127'103,"101"-85</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52"/>
    </inkml:context>
    <inkml:brush xml:id="br0">
      <inkml:brushProperty name="width" value="0.05" units="cm"/>
      <inkml:brushProperty name="height" value="0.05" units="cm"/>
      <inkml:brushProperty name="ignorePressure" value="1"/>
    </inkml:brush>
  </inkml:definitions>
  <inkml:trace contextRef="#ctx0" brushRef="#br0">0 0,'3'1,"-1"-1,0 1,1-1,-1 1,1 0,-1 0,0 0,1 0,-1 0,0 1,3 1,0 1,25 16,19 21</inkml:trace>
  <inkml:trace contextRef="#ctx0" brushRef="#br0" timeOffset="1">251 203,'1'1,"62"69</inkml:trace>
  <inkml:trace contextRef="#ctx0" brushRef="#br0" timeOffset="2">423 392,'29'32,"22"25</inkml:trace>
  <inkml:trace contextRef="#ctx0" brushRef="#br0" timeOffset="3">592 581,'36'39,"83"74,-97-94</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62"/>
    </inkml:context>
    <inkml:brush xml:id="br0">
      <inkml:brushProperty name="width" value="0.05" units="cm"/>
      <inkml:brushProperty name="height" value="0.05" units="cm"/>
      <inkml:brushProperty name="ignorePressure" value="1"/>
    </inkml:brush>
  </inkml:definitions>
  <inkml:trace contextRef="#ctx0" brushRef="#br0">286 60,'-8'0,"0"1,0 0,0 1,0 0,0 0,0 0,0 1,-14 8,-2 3,-28 21,44-28,1-1,0 1,0 0,0 0,1 1,6-8</inkml:trace>
  <inkml:trace contextRef="#ctx0" brushRef="#br0" timeOffset="1">13 322,'-1'1,"-3"26,-1 28</inkml:trace>
  <inkml:trace contextRef="#ctx0" brushRef="#br0" timeOffset="2">4 552,'3'20,"1"5,12 43,-9-44,-5-15,0-4</inkml:trace>
  <inkml:trace contextRef="#ctx0" brushRef="#br0" timeOffset="3">107 804,'12'11,"0"-1,23 14,47 32</inkml:trace>
  <inkml:trace contextRef="#ctx0" brushRef="#br0" timeOffset="4">393 958,'23'4,"24"5,-38-8</inkml:trace>
  <inkml:trace contextRef="#ctx0" brushRef="#br0" timeOffset="5">619 986,'42'2,"-18"-1,17 2,48-4</inkml:trace>
  <inkml:trace contextRef="#ctx0" brushRef="#br0" timeOffset="6">977 918,'22'-19,"-11"9,-1 0,0-1,10-13,-16 18,0-1,0 1,0-1,-1 0,0-1,-1 1,-1 4</inkml:trace>
  <inkml:trace contextRef="#ctx0" brushRef="#br0" timeOffset="7">1097 647,'4'-34,"1"-21,-3 19</inkml:trace>
  <inkml:trace contextRef="#ctx0" brushRef="#br0" timeOffset="8">1113 376,'0'-21,"-1"10,0 0,0 0,-1 1,-4-12,3 13,-1 0,0 0,-1 1,0-1,2 4</inkml:trace>
  <inkml:trace contextRef="#ctx0" brushRef="#br0" timeOffset="9">960 144,'-35'-20,"3"2,17 10</inkml:trace>
  <inkml:trace contextRef="#ctx0" brushRef="#br0" timeOffset="10">696 15,'-32'-7,"-2"3,-1 1,-59 2,65 2,20-1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73"/>
    </inkml:context>
    <inkml:brush xml:id="br0">
      <inkml:brushProperty name="width" value="0.05" units="cm"/>
      <inkml:brushProperty name="height" value="0.05" units="cm"/>
      <inkml:brushProperty name="ignorePressure" value="1"/>
    </inkml:brush>
  </inkml:definitions>
  <inkml:trace contextRef="#ctx0" brushRef="#br0">84 0,'-1'1,"1"-1,0 0,-1 0,1 0,-1 1,1-1,0 0,-1 0,1 1,0-1,-1 0,1 1,0-1,-1 0,1 1,0-1,0 0,-1 1,1-1,0 1,0-1,0 0,0 1,0-1,-1 1,-2 16,2-12,-6 44</inkml:trace>
  <inkml:trace contextRef="#ctx0" brushRef="#br0" timeOffset="1">44 227,'-5'30</inkml:trace>
  <inkml:trace contextRef="#ctx0" brushRef="#br0" timeOffset="2">18 428,'-9'86,"8"-48</inkml:trace>
  <inkml:trace contextRef="#ctx0" brushRef="#br0" timeOffset="3">3 711,'-3'72,"4"42,-1-96</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77"/>
    </inkml:context>
    <inkml:brush xml:id="br0">
      <inkml:brushProperty name="width" value="0.05" units="cm"/>
      <inkml:brushProperty name="height" value="0.05" units="cm"/>
      <inkml:brushProperty name="ignorePressure" value="1"/>
    </inkml:brush>
  </inkml:definitions>
  <inkml:trace contextRef="#ctx0" brushRef="#br0">582 19,'-2'-4,"-2"-2,-6 1,-18 1,-20 11,25 0</inkml:trace>
  <inkml:trace contextRef="#ctx0" brushRef="#br0" timeOffset="1">319 68,'-27'11,"1"1</inkml:trace>
  <inkml:trace contextRef="#ctx0" brushRef="#br0" timeOffset="2">120 161,'-35'16,"-10"10,18-4,14-6</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80"/>
    </inkml:context>
    <inkml:brush xml:id="br0">
      <inkml:brushProperty name="width" value="0.05" units="cm"/>
      <inkml:brushProperty name="height" value="0.05" units="cm"/>
      <inkml:brushProperty name="ignorePressure" value="1"/>
    </inkml:brush>
  </inkml:definitions>
  <inkml:trace contextRef="#ctx0" brushRef="#br0">0 2,'1'0,"-1"0,1-1,0 1,-1 0,1 0,0 0,-1-1,1 1,0 0,0 0,-1 0,1 0,0 0,-1 0,1 0,0 1,-1-1,1 0,0 0,-1 0,1 1,0-1,-1 0,1 1,-1-1,1 0,1 2,11 9</inkml:trace>
  <inkml:trace contextRef="#ctx0" brushRef="#br0" timeOffset="1">167 146,'11'11,"26"21</inkml:trace>
  <inkml:trace contextRef="#ctx0" brushRef="#br0" timeOffset="2">344 300,'158'135,"-123"-105,-23-21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7.18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5,'0'-5,"31"17,41 28,39 34,31 22,27 29,29 21,16 11,3 2,47 17,-7-12,1-3,27 19,5 15,-8 0,6-2,-19-16,-12-3,-14-9,-14 2,-18-13,-28-7,-19-11,-24-19,-18-17,-20-25,-25-21,-19-11,-21-13</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83"/>
    </inkml:context>
    <inkml:brush xml:id="br0">
      <inkml:brushProperty name="width" value="0.05" units="cm"/>
      <inkml:brushProperty name="height" value="0.05" units="cm"/>
      <inkml:brushProperty name="ignorePressure" value="1"/>
    </inkml:brush>
  </inkml:definitions>
  <inkml:trace contextRef="#ctx0" brushRef="#br0">539 0,'-1'4,"0"-1,0 0,-1 0,1 0,-1 0,0 0,1 0,-1-1,-4 5,4-5,-57 72,24-34</inkml:trace>
  <inkml:trace contextRef="#ctx0" brushRef="#br0" timeOffset="1">314 262,'-44'44</inkml:trace>
  <inkml:trace contextRef="#ctx0" brushRef="#br0" timeOffset="2">153 404,'-127'103,"101"-85</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86"/>
    </inkml:context>
    <inkml:brush xml:id="br0">
      <inkml:brushProperty name="width" value="0.05" units="cm"/>
      <inkml:brushProperty name="height" value="0.05" units="cm"/>
      <inkml:brushProperty name="ignorePressure" value="1"/>
    </inkml:brush>
  </inkml:definitions>
  <inkml:trace contextRef="#ctx0" brushRef="#br0">0 0,'3'1,"-1"-1,0 1,1-1,-1 1,1 0,-1 0,0 0,1 0,-1 0,0 1,3 1,0 1,25 16,19 21</inkml:trace>
  <inkml:trace contextRef="#ctx0" brushRef="#br0" timeOffset="1">251 203,'1'1,"62"69</inkml:trace>
  <inkml:trace contextRef="#ctx0" brushRef="#br0" timeOffset="2">423 392,'29'32,"22"25</inkml:trace>
  <inkml:trace contextRef="#ctx0" brushRef="#br0" timeOffset="3">592 581,'36'39,"83"74,-97-94</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596"/>
    </inkml:context>
    <inkml:brush xml:id="br0">
      <inkml:brushProperty name="width" value="0.05" units="cm"/>
      <inkml:brushProperty name="height" value="0.05" units="cm"/>
      <inkml:brushProperty name="ignorePressure" value="1"/>
    </inkml:brush>
  </inkml:definitions>
  <inkml:trace contextRef="#ctx0" brushRef="#br0">286 60,'-8'0,"0"1,0 0,0 1,0 0,0 0,0 0,0 1,-14 8,-2 3,-28 21,44-28,1-1,0 1,0 0,0 0,1 1,6-8</inkml:trace>
  <inkml:trace contextRef="#ctx0" brushRef="#br0" timeOffset="1">13 322,'-1'1,"-3"26,-1 28</inkml:trace>
  <inkml:trace contextRef="#ctx0" brushRef="#br0" timeOffset="2">4 552,'3'20,"1"5,12 43,-9-44,-5-15,0-4</inkml:trace>
  <inkml:trace contextRef="#ctx0" brushRef="#br0" timeOffset="3">107 804,'12'11,"0"-1,23 14,47 32</inkml:trace>
  <inkml:trace contextRef="#ctx0" brushRef="#br0" timeOffset="4">393 958,'23'4,"24"5,-38-8</inkml:trace>
  <inkml:trace contextRef="#ctx0" brushRef="#br0" timeOffset="5">619 986,'42'2,"-18"-1,17 2,48-4</inkml:trace>
  <inkml:trace contextRef="#ctx0" brushRef="#br0" timeOffset="6">977 918,'22'-19,"-11"9,-1 0,0-1,10-13,-16 18,0-1,0 1,0-1,-1 0,0-1,-1 1,-1 4</inkml:trace>
  <inkml:trace contextRef="#ctx0" brushRef="#br0" timeOffset="7">1097 647,'4'-34,"1"-21,-3 19</inkml:trace>
  <inkml:trace contextRef="#ctx0" brushRef="#br0" timeOffset="8">1113 376,'0'-21,"-1"10,0 0,0 0,-1 1,-4-12,3 13,-1 0,0 0,-1 1,0-1,2 4</inkml:trace>
  <inkml:trace contextRef="#ctx0" brushRef="#br0" timeOffset="9">960 144,'-35'-20,"3"2,17 10</inkml:trace>
  <inkml:trace contextRef="#ctx0" brushRef="#br0" timeOffset="10">696 15,'-32'-7,"-2"3,-1 1,-59 2,65 2,20-1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607"/>
    </inkml:context>
    <inkml:brush xml:id="br0">
      <inkml:brushProperty name="width" value="0.05" units="cm"/>
      <inkml:brushProperty name="height" value="0.05" units="cm"/>
      <inkml:brushProperty name="ignorePressure" value="1"/>
    </inkml:brush>
  </inkml:definitions>
  <inkml:trace contextRef="#ctx0" brushRef="#br0">84 0,'-1'1,"1"-1,0 0,-1 0,1 0,-1 1,1-1,0 0,-1 0,1 1,0-1,-1 0,1 1,0-1,-1 0,1 1,0-1,0 0,-1 1,1-1,0 1,0-1,0 0,0 1,0-1,-1 1,-2 16,2-12,-6 44</inkml:trace>
  <inkml:trace contextRef="#ctx0" brushRef="#br0" timeOffset="1">44 227,'-5'30</inkml:trace>
  <inkml:trace contextRef="#ctx0" brushRef="#br0" timeOffset="2">18 428,'-9'86,"8"-48</inkml:trace>
  <inkml:trace contextRef="#ctx0" brushRef="#br0" timeOffset="3">3 711,'-3'72,"4"42,-1-96</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611"/>
    </inkml:context>
    <inkml:brush xml:id="br0">
      <inkml:brushProperty name="width" value="0.05" units="cm"/>
      <inkml:brushProperty name="height" value="0.05" units="cm"/>
      <inkml:brushProperty name="ignorePressure" value="1"/>
    </inkml:brush>
  </inkml:definitions>
  <inkml:trace contextRef="#ctx0" brushRef="#br0">582 19,'-2'-4,"-2"-2,-6 1,-18 1,-20 11,25 0</inkml:trace>
  <inkml:trace contextRef="#ctx0" brushRef="#br0" timeOffset="1">319 68,'-27'11,"1"1</inkml:trace>
  <inkml:trace contextRef="#ctx0" brushRef="#br0" timeOffset="2">120 161,'-35'16,"-10"10,18-4,14-6</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614"/>
    </inkml:context>
    <inkml:brush xml:id="br0">
      <inkml:brushProperty name="width" value="0.05" units="cm"/>
      <inkml:brushProperty name="height" value="0.05" units="cm"/>
      <inkml:brushProperty name="ignorePressure" value="1"/>
    </inkml:brush>
  </inkml:definitions>
  <inkml:trace contextRef="#ctx0" brushRef="#br0">0 2,'1'0,"-1"0,1-1,0 1,-1 0,1 0,0 0,-1-1,1 1,0 0,0 0,-1 0,1 0,0 0,-1 0,1 0,0 1,-1-1,1 0,0 0,-1 0,1 1,0-1,-1 0,1 1,-1-1,1 0,1 2,11 9</inkml:trace>
  <inkml:trace contextRef="#ctx0" brushRef="#br0" timeOffset="1">167 146,'11'11,"26"21</inkml:trace>
  <inkml:trace contextRef="#ctx0" brushRef="#br0" timeOffset="2">344 300,'158'135,"-123"-105,-23-21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617"/>
    </inkml:context>
    <inkml:brush xml:id="br0">
      <inkml:brushProperty name="width" value="0.05" units="cm"/>
      <inkml:brushProperty name="height" value="0.05" units="cm"/>
      <inkml:brushProperty name="ignorePressure" value="1"/>
    </inkml:brush>
  </inkml:definitions>
  <inkml:trace contextRef="#ctx0" brushRef="#br0">539 0,'-1'4,"0"-1,0 0,-1 0,1 0,-1 0,0 0,1 0,-1-1,-4 5,4-5,-57 72,24-34</inkml:trace>
  <inkml:trace contextRef="#ctx0" brushRef="#br0" timeOffset="1">314 262,'-44'44</inkml:trace>
  <inkml:trace contextRef="#ctx0" brushRef="#br0" timeOffset="2">153 404,'-127'103,"101"-85</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620"/>
    </inkml:context>
    <inkml:brush xml:id="br0">
      <inkml:brushProperty name="width" value="0.05" units="cm"/>
      <inkml:brushProperty name="height" value="0.05" units="cm"/>
      <inkml:brushProperty name="ignorePressure" value="1"/>
    </inkml:brush>
  </inkml:definitions>
  <inkml:trace contextRef="#ctx0" brushRef="#br0">0 0,'3'1,"-1"-1,0 1,1-1,-1 1,1 0,-1 0,0 0,1 0,-1 0,0 1,3 1,0 1,25 16,19 21</inkml:trace>
  <inkml:trace contextRef="#ctx0" brushRef="#br0" timeOffset="1">251 203,'1'1,"62"69</inkml:trace>
  <inkml:trace contextRef="#ctx0" brushRef="#br0" timeOffset="2">423 392,'29'32,"22"25</inkml:trace>
  <inkml:trace contextRef="#ctx0" brushRef="#br0" timeOffset="3">592 581,'36'39,"83"74,-97-94</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766 212,'-1'-3,"1"-1,-1 0,0 1,0-1,0 1,-1 0,1-1,-1 1,-2-4,2 4,-3-5,0 1,0 0,-1 1,5 4</inkml:trace>
  <inkml:trace contextRef="#ctx0" brushRef="#br0" timeOffset="1">576 52,'-22'-8,"-7"-3,-2 2,30 9</inkml:trace>
  <inkml:trace contextRef="#ctx0" brushRef="#br0" timeOffset="2">355 1,'-5'-1,"-3"1,0 0,0 1,0-1,0 2,3-1</inkml:trace>
  <inkml:trace contextRef="#ctx0" brushRef="#br0" timeOffset="3">167 95,'-35'34,"15"-14,15-14</inkml:trace>
  <inkml:trace contextRef="#ctx0" brushRef="#br0" timeOffset="4">28 281,'-2'8,"-3"20,4-25</inkml:trace>
  <inkml:trace contextRef="#ctx0" brushRef="#br0" timeOffset="5">14 468,'1'4,"2"3,0 0,0 0,0 0,1-1,0 1,0-1,0 0,1 0,0 0,10 8,6 3,0 0,14 5</inkml:trace>
  <inkml:trace contextRef="#ctx0" brushRef="#br0" timeOffset="6">297 678,'9'2,"14"3,40 5,-4-6,109-6,-162 2,1-1,-1-1,0 1,0-1,0 0,0-1,-1 1,1-1,10-7,-7 4</inkml:trace>
  <inkml:trace contextRef="#ctx0" brushRef="#br0" timeOffset="7">820 532,'15'-24,"-8"9,0 0,0-1,-1 1,-1-1,-1 0,0-8</inkml:trace>
  <inkml:trace contextRef="#ctx0" brushRef="#br0" timeOffset="8">820 254,'-14'-12,"-16"-12,28 23,-36-26,4 5</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0,'7'57,"-5"-17</inkml:trace>
  <inkml:trace contextRef="#ctx0" brushRef="#br0" timeOffset="1">18 234,'4'52,"-3"-21</inkml:trace>
  <inkml:trace contextRef="#ctx0" brushRef="#br0" timeOffset="2">28 455,'7'193</inkml:trace>
  <inkml:trace contextRef="#ctx0" brushRef="#br0" timeOffset="3">39 786,'6'160,"-6"-147,0-4,0 0,-3 18,3-27,0 0,0 1,0-1,0 0,0 1,0-1,0 0,0 0,0 1,-1-1,1 0,0 1,0-1,0 0,0 0,-1 1,1-1,0 0,0 0,-1 0,1 1,0-1,0 0,-1 0,-4-2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8.50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679 579,'-4'0,"-6"0,-10 0,-11 0,-8 0,-7 0,-9 5,-3 0,3 1,7-2,-2 0,-6-2,-1-1,3-1,8 0,11-9,20-20,22-15,27-13,30-14,21-8,11-13,-8 9,3 10,-13 26,-20 26,-20 20,-17 25,-11 11,-8 9,-4 2,-2 2,0-4,0-4,6-4,11-14,4-10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344 51,'-1'1,"-28"22,-14 9,22-16</inkml:trace>
  <inkml:trace contextRef="#ctx0" brushRef="#br0" timeOffset="1">160 196,'-48'39,"2"-2,7-4,12-9,28-18,13-10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0,'8'8,"13"15,6-1</inkml:trace>
  <inkml:trace contextRef="#ctx0" brushRef="#br0" timeOffset="1">190 146,'19'12,"23"13</inkml:trace>
  <inkml:trace contextRef="#ctx0" brushRef="#br0" timeOffset="2">412 267,'26'12,"30"14,-12-7,-12-5,-16-4,-10-4</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538 0,'0'4,"0"3,0 2,0 4,-4 1,-3 3</inkml:trace>
  <inkml:trace contextRef="#ctx0" brushRef="#br0" timeOffset="1">383 190,'-42'29,"-23"13</inkml:trace>
  <inkml:trace contextRef="#ctx0" brushRef="#br0" timeOffset="2">234 290,'-31'21,"-36"29,10-4,11-7,13-11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7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0,'4'0,"10"0,7 2,7 4,-10 5</inkml:trace>
  <inkml:trace contextRef="#ctx0" brushRef="#br0" timeOffset="1">223 117,'37'31,"-13"-8</inkml:trace>
  <inkml:trace contextRef="#ctx0" brushRef="#br0" timeOffset="2">381 267,'6'6,"25"25,-6-10,-7-5,-3-3,-4-2</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766 212,'-1'-3,"1"-1,-1 0,0 1,0-1,0 1,-1 0,1-1,-1 1,-2-4,2 4,-3-5,0 1,0 0,-1 1,5 4</inkml:trace>
  <inkml:trace contextRef="#ctx0" brushRef="#br0" timeOffset="1">576 52,'-22'-8,"-7"-3,-2 2,30 9</inkml:trace>
  <inkml:trace contextRef="#ctx0" brushRef="#br0" timeOffset="2">355 1,'-5'-1,"-3"1,0 0,0 1,0-1,0 2,3-1</inkml:trace>
  <inkml:trace contextRef="#ctx0" brushRef="#br0" timeOffset="3">167 95,'-35'34,"15"-14,15-14</inkml:trace>
  <inkml:trace contextRef="#ctx0" brushRef="#br0" timeOffset="4">28 281,'-2'8,"-3"20,4-25</inkml:trace>
  <inkml:trace contextRef="#ctx0" brushRef="#br0" timeOffset="5">14 468,'1'4,"2"3,0 0,0 0,0 0,1-1,0 1,0-1,0 0,1 0,0 0,10 8,6 3,0 0,14 5</inkml:trace>
  <inkml:trace contextRef="#ctx0" brushRef="#br0" timeOffset="6">297 678,'9'2,"14"3,40 5,-4-6,109-6,-162 2,1-1,-1-1,0 1,0-1,0 0,0-1,-1 1,1-1,10-7,-7 4</inkml:trace>
  <inkml:trace contextRef="#ctx0" brushRef="#br0" timeOffset="7">820 532,'15'-24,"-8"9,0 0,0-1,-1 1,-1-1,-1 0,0-8</inkml:trace>
  <inkml:trace contextRef="#ctx0" brushRef="#br0" timeOffset="8">820 254,'-14'-12,"-16"-12,28 23,-36-26,4 5</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0,'7'57,"-5"-17</inkml:trace>
  <inkml:trace contextRef="#ctx0" brushRef="#br0" timeOffset="1">18 234,'4'52,"-3"-21</inkml:trace>
  <inkml:trace contextRef="#ctx0" brushRef="#br0" timeOffset="2">28 455,'7'193</inkml:trace>
  <inkml:trace contextRef="#ctx0" brushRef="#br0" timeOffset="3">39 786,'6'160,"-6"-147,0-4,0 0,-3 18,3-27,0 0,0 1,0-1,0 0,0 1,0-1,0 0,0 0,0 1,-1-1,1 0,0 1,0-1,0 0,0 0,-1 1,1-1,0 0,0 0,-1 0,1 1,0-1,0 0,-1 0,-4-2</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344 51,'-1'1,"-28"22,-14 9,22-16</inkml:trace>
  <inkml:trace contextRef="#ctx0" brushRef="#br0" timeOffset="1">160 196,'-48'39,"2"-2,7-4,12-9,28-18,13-10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0,'8'8,"13"15,6-1</inkml:trace>
  <inkml:trace contextRef="#ctx0" brushRef="#br0" timeOffset="1">190 146,'19'12,"23"13</inkml:trace>
  <inkml:trace contextRef="#ctx0" brushRef="#br0" timeOffset="2">412 267,'26'12,"30"14,-12-7,-12-5,-16-4,-10-4</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538 0,'0'4,"0"3,0 2,0 4,-4 1,-3 3</inkml:trace>
  <inkml:trace contextRef="#ctx0" brushRef="#br0" timeOffset="1">383 190,'-42'29,"-23"13</inkml:trace>
  <inkml:trace contextRef="#ctx0" brushRef="#br0" timeOffset="2">234 290,'-31'21,"-36"29,10-4,11-7,13-11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7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0,'4'0,"10"0,7 2,7 4,-10 5</inkml:trace>
  <inkml:trace contextRef="#ctx0" brushRef="#br0" timeOffset="1">223 117,'37'31,"-13"-8</inkml:trace>
  <inkml:trace contextRef="#ctx0" brushRef="#br0" timeOffset="2">381 267,'6'6,"25"25,-6-10,-7-5,-3-3,-4-2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8:36.41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199 1,'5'0,"5"0,19 0,35 8,52 8,35 10,-2 1,-14 4,-21 1,-20 4,-23 1,-19-2,-13-3,-5-2,-4-1,-2 2,-6 6,-3 4,-4 14,-1 6,-2 1,-3-5,-4 1,-2 3,-2 5,-1 5,-4-2,-7 2,-1-4,-12-3,-2 0,-5 2,-2 13,-4 1,-4 5,4-4,9 7,4-7,3-4,0 6,-1 3,-1 9,-1 1,-6-2,4 13,-4 20,3-7,7-3,6 24,6 9,9-3,21 0,17-12,5-20,4-16,-1-21,4-15,11-9,0-9,-7-13,-3-7,-7-3,-6-6,-6-5,-8 0,-8 2,-7 3,-6 4,-11 3,-6 1,-4 2,-4 0,-3 1,3 8,5 3,5 4,5 4,2-2,3-4,2-5,0 2,0-3,4 3,2 0,3-3,0-3,-1 7,-2 6,1 4,1 3,2 10,-1 4,-2-5,3-4,3 11,0-2,-3-8,-3-4,-3-2,-3 2,-1-2,-1-6,0 7,-1 0,1-1,-1 8,1 8,0 10,0 1,-5 0,-1 14,-4 25,0-1,-4-9,2 10,-2-3,1-7,-1 0,1-13,4-6,-2-8,1-14,3 22,-3 0,-12 2,-7 5,-3-2,0-7,0-14,2-11,-3 3,-1-6,-2-4,-1-11,7-8,-10 7,-6 1,0-2,-1-8,-6-6,-2-2,-1-6,4-7,7-4,3 4,3 6,5-1,3-4,-2 2,0-3,-7-3,-6 1,-3 3,-3 0,3-3,10 2,7 3,1 3,5-1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766 212,'-1'-3,"1"-1,-1 0,0 1,0-1,0 1,-1 0,1-1,-1 1,-2-4,2 4,-3-5,0 1,0 0,-1 1,5 4</inkml:trace>
  <inkml:trace contextRef="#ctx0" brushRef="#br0" timeOffset="1">576 52,'-22'-8,"-7"-3,-2 2,30 9</inkml:trace>
  <inkml:trace contextRef="#ctx0" brushRef="#br0" timeOffset="2">355 1,'-5'-1,"-3"1,0 0,0 1,0-1,0 2,3-1</inkml:trace>
  <inkml:trace contextRef="#ctx0" brushRef="#br0" timeOffset="3">167 95,'-35'34,"15"-14,15-14</inkml:trace>
  <inkml:trace contextRef="#ctx0" brushRef="#br0" timeOffset="4">28 281,'-2'8,"-3"20,4-25</inkml:trace>
  <inkml:trace contextRef="#ctx0" brushRef="#br0" timeOffset="5">14 468,'1'4,"2"3,0 0,0 0,0 0,1-1,0 1,0-1,0 0,1 0,0 0,10 8,6 3,0 0,14 5</inkml:trace>
  <inkml:trace contextRef="#ctx0" brushRef="#br0" timeOffset="6">297 678,'9'2,"14"3,40 5,-4-6,109-6,-162 2,1-1,-1-1,0 1,0-1,0 0,0-1,-1 1,1-1,10-7,-7 4</inkml:trace>
  <inkml:trace contextRef="#ctx0" brushRef="#br0" timeOffset="7">820 532,'15'-24,"-8"9,0 0,0-1,-1 1,-1-1,-1 0,0-8</inkml:trace>
  <inkml:trace contextRef="#ctx0" brushRef="#br0" timeOffset="8">820 254,'-14'-12,"-16"-12,28 23,-36-26,4 5</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0,'7'57,"-5"-17</inkml:trace>
  <inkml:trace contextRef="#ctx0" brushRef="#br0" timeOffset="1">18 234,'4'52,"-3"-21</inkml:trace>
  <inkml:trace contextRef="#ctx0" brushRef="#br0" timeOffset="2">28 455,'7'193</inkml:trace>
  <inkml:trace contextRef="#ctx0" brushRef="#br0" timeOffset="3">39 786,'6'160,"-6"-147,0-4,0 0,-3 18,3-27,0 0,0 1,0-1,0 0,0 1,0-1,0 0,0 0,0 1,-1-1,1 0,0 1,0-1,0 0,0 0,-1 1,1-1,0 0,0 0,-1 0,1 1,0-1,0 0,-1 0,-4-2</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20"/>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344 51,'-1'1,"-28"22,-14 9,22-16</inkml:trace>
  <inkml:trace contextRef="#ctx0" brushRef="#br0" timeOffset="1">160 196,'-48'39,"2"-2,7-4,12-9,28-18,13-10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2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0,'8'8,"13"15,6-1</inkml:trace>
  <inkml:trace contextRef="#ctx0" brushRef="#br0" timeOffset="1">190 146,'19'12,"23"13</inkml:trace>
  <inkml:trace contextRef="#ctx0" brushRef="#br0" timeOffset="2">412 267,'26'12,"30"14,-12-7,-12-5,-16-4,-10-4</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25"/>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538 0,'0'4,"0"3,0 2,0 4,-4 1,-3 3</inkml:trace>
  <inkml:trace contextRef="#ctx0" brushRef="#br0" timeOffset="1">383 190,'-42'29,"-23"13</inkml:trace>
  <inkml:trace contextRef="#ctx0" brushRef="#br0" timeOffset="2">234 290,'-31'21,"-36"29,10-4,11-7,13-11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0,'4'0,"10"0,7 2,7 4,-10 5</inkml:trace>
  <inkml:trace contextRef="#ctx0" brushRef="#br0" timeOffset="1">223 117,'37'31,"-13"-8</inkml:trace>
  <inkml:trace contextRef="#ctx0" brushRef="#br0" timeOffset="2">381 267,'6'6,"25"25,-6-10,-7-5,-3-3,-4-2</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53:53.2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4749 912,'0'0,"0"0,0 0,1 0,-1 0,0 0,0 0,0-1,0 1,0 0,0 0,0 0,0 0,0 0,0-1,0 1,0 0,0 0,0 0,0 0,0-1,0 1,0 0,0 0,0 0,0 0,0 0,0-1,0 1,0 0,0 0,0 0,-1 0,1 0,0-1,0 1,0 0,0 0,0 0,0 0,0 0,-1 0,1 0,0 0,0 0,0-1,0 1,0 0,-1 0,1 0,0 0,0 0,0 0,0 0,-1 0,-13-12,11 10,-212-193,119 103,-116-84,173 147,-1 2,-2 2,-50-24,-51-12,-2 5,-194-46,190 73,-1 6,-1 7,-225 5,-659 15,874-4,120 0,0 2,0 2,1 2,-1 1,1 2,1 2,-65 27,-367 174,450-202,1 1,1 1,0 1,0 0,2 2,-1 0,2 0,0 2,1 0,1 1,0 0,1 1,1 1,1 0,1 0,1 1,-8 25,-53 142,-15 43,72-186,1 0,3 1,-5 61,12-82,2 43,1-59,0 0,1-1,0 1,0 0,1-1,0 0,1 0,5 11,14 16,29 34,-34-48,-1 2,-1 0,-1 1,20 42,-19-20,-3 2,11 61,6 27,-10-68,3-1,3 0,50 92,52 70,173 236,-28-67,-253-368,2-2,0 0,38 35,86 64,-96-85,-1-3,2-2,1-3,1-2,2-2,2-3,0-2,1-3,2-2,0-3,1-2,0-4,1-1,80 0,640-8,-418-6,1069 2,-1392 3,0-3,0-1,0-2,-1-1,0-3,58-19,-34 1,-2-3,-1-3,-2-2,-1-3,-2-2,94-87,-129 106,-1 0,-1 0,-1-2,-1-1,-1 0,19-37,-20 28,-2-1,-1-1,-1 0,10-66,-4-1,13-72,12-274,-42 410,-2-1,-2 0,-2 0,-1 1,-2 0,-27-71,14 58,-2 1,-3 1,-1 1,-42-53,-218-273,251 330,-1 1,-69-59,34 35,47 42,-174-156,-105-88,269 235</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39.226"/>
    </inkml:context>
    <inkml:brush xml:id="br0">
      <inkml:brushProperty name="width" value="0.05" units="cm"/>
      <inkml:brushProperty name="height" value="0.05" units="cm"/>
      <inkml:brushProperty name="ignorePressure" value="1"/>
    </inkml:brush>
  </inkml:definitions>
  <inkml:trace contextRef="#ctx0" brushRef="#br0">0 26,'1522'-12,"-124"-1,-1279 13,3861 2,-2889 24,3 27,14 0,958-8,-2-45,-1189-2,1255 0,-997 47,-767-41,-5-28,36 0,-84 21,173-9,47-42,-29 2,-433 46</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46.178"/>
    </inkml:context>
    <inkml:brush xml:id="br0">
      <inkml:brushProperty name="width" value="0.05" units="cm"/>
      <inkml:brushProperty name="height" value="0.05" units="cm"/>
      <inkml:brushProperty name="ignorePressure" value="1"/>
    </inkml:brush>
  </inkml:definitions>
  <inkml:trace contextRef="#ctx0" brushRef="#br0">256 1,'0'757,"-31"624,5-853,-19 738,45 765,2-841,-39-257,-44-4,80-917,-35 698,38 5,2-260,-5 1379,1-1810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5.04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586 120,'-2'-4,"-1"0,0 0,0 0,-1 0,1 0,-1 1,0-1,0 1,0 0,0 0,-1 1,1-1,-1 1,1 0,-1 0,0 0,-5 0,-11-3,1 1,-40-1,35 4,-3-2,-1 2,1 1,-1 1,1 1,-52 12,71-12,1 0,0 1,0 0,0 1,0-1,1 1,-1 1,1-1,0 1,0 1,1-1,0 1,0 0,0 1,1-1,0 1,0 0,0 1,1-1,0 1,1 0,-1 0,-2 13,2-1,1 1,1 0,0 0,2-1,0 1,2 0,4 24,5 9,26 76,-28-101,1-1,1-1,2 1,0-2,2 0,34 45,-45-67,-1-1,1 0,-1 0,1 0,0-1,0 0,0 1,1-1,-1-1,1 1,-1 0,1-1,-1 0,1 0,-1-1,1 1,0-1,9 0,4-2,0-1,0-1,26-7,-27 6,32-9,0-2,63-31,-93 38,0-1,-1-2,0 0,0 0,-2-2,1 0,-2-1,20-24,-28 30,-2-1,1 0,-1 0,0 0,-1 0,-1-1,1 0,-2 0,1 0,0-18,-1-11,-4-64,2 96,-3-23,0 0,-2 0,-11-38,11 53,0 1,-1 0,0 0,-2 0,1 1,-2 0,0 1,-12-15,0 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0:44.68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6.01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1,'0'13,"0"16,0 25,0 21,17 43,6 6,-2 25,1-5,0-23,-3-23,-6-28</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6.7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305 0,'-4'0,"-10"9,-11 7,-18 4,-7 4,2 2,5 5,0-3,9-6</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7.4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1,'5'0,"9"0,7 0,12 0,10 8,9 3,-3 4,-3 4,1 2,-5 3,-4-4,-9-4</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8.4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222 0,'-8'9,"-8"6,-4 6,-4 11,-14 18,-1 8,-2 8,5-9</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9.5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0,'4'0,"6"0,9 0,11 0,12 5,33 9,8 15,-2 8,-5 0,-9 4,20 2,-2 3,-6-2,-5 0,-14-8</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586 120,'-2'-4,"-1"0,0 0,0 0,-1 0,1 0,-1 1,0-1,0 1,0 0,0 0,-1 1,1-1,-1 1,1 0,-1 0,0 0,-5 0,-11-3,1 1,-40-1,35 4,-3-2,-1 2,1 1,-1 1,1 1,-52 12,71-12,1 0,0 1,0 0,0 1,0-1,1 1,-1 1,1-1,0 1,0 1,1-1,0 1,0 0,0 1,1-1,0 1,0 0,0 1,1-1,0 1,1 0,-1 0,-2 13,2-1,1 1,1 0,0 0,2-1,0 1,2 0,4 24,5 9,26 76,-28-101,1-1,1-1,2 1,0-2,2 0,34 45,-45-67,-1-1,1 0,-1 0,1 0,0-1,0 0,0 1,1-1,-1-1,1 1,-1 0,1-1,-1 0,1 0,-1-1,1 1,0-1,9 0,4-2,0-1,0-1,26-7,-27 6,32-9,0-2,63-31,-93 38,0-1,-1-2,0 0,0 0,-2-2,1 0,-2-1,20-24,-28 30,-2-1,1 0,-1 0,0 0,-1 0,-1-1,1 0,-2 0,1 0,0-18,-1-11,-4-64,2 96,-3-23,0 0,-2 0,-11-38,11 53,0 1,-1 0,0 0,-2 0,1 1,-2 0,0 1,-12-15,0 8</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2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1,'0'13,"0"16,0 25,0 21,17 43,6 6,-2 25,1-5,0-23,-3-23,-6-28</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30"/>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305 0,'-4'0,"-10"9,-11 7,-18 4,-7 4,2 2,5 5,0-3,9-6</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3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1,'5'0,"9"0,7 0,12 0,10 8,9 3,-3 4,-3 4,1 2,-5 3,-4-4,-9-4</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222 0,'-8'9,"-8"6,-4 6,-4 11,-14 18,-1 8,-2 8,5-9</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0:46.450"/>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0,'4'0,"6"0,9 0,11 0,12 5,33 9,8 15,-2 8,-5 0,-9 4,20 2,-2 3,-6-2,-5 0,-14-8</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586 120,'-2'-4,"-1"0,0 0,0 0,-1 0,1 0,-1 1,0-1,0 1,0 0,0 0,-1 1,1-1,-1 1,1 0,-1 0,0 0,-5 0,-11-3,1 1,-40-1,35 4,-3-2,-1 2,1 1,-1 1,1 1,-52 12,71-12,1 0,0 1,0 0,0 1,0-1,1 1,-1 1,1-1,0 1,0 1,1-1,0 1,0 0,0 1,1-1,0 1,0 0,0 1,1-1,0 1,1 0,-1 0,-2 13,2-1,1 1,1 0,0 0,2-1,0 1,2 0,4 24,5 9,26 76,-28-101,1-1,1-1,2 1,0-2,2 0,34 45,-45-67,-1-1,1 0,-1 0,1 0,0-1,0 0,0 1,1-1,-1-1,1 1,-1 0,1-1,-1 0,1 0,-1-1,1 1,0-1,9 0,4-2,0-1,0-1,26-7,-27 6,32-9,0-2,63-31,-93 38,0-1,-1-2,0 0,0 0,-2-2,1 0,-2-1,20-24,-28 30,-2-1,1 0,-1 0,0 0,-1 0,-1-1,1 0,-2 0,1 0,0-18,-1-11,-4-64,2 96,-3-23,0 0,-2 0,-11-38,11 53,0 1,-1 0,0 0,-2 0,1 1,-2 0,0 1,-12-15,0 8</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2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1,'0'13,"0"16,0 25,0 21,17 43,6 6,-2 25,1-5,0-23,-3-23,-6-28</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30"/>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305 0,'-4'0,"-10"9,-11 7,-18 4,-7 4,2 2,5 5,0-3,9-6</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3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1,'5'0,"9"0,7 0,12 0,10 8,9 3,-3 4,-3 4,1 2,-5 3,-4-4,-9-4</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222 0,'-8'9,"-8"6,-4 6,-4 11,-14 18,-1 8,-2 8,5-9</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0,'4'0,"6"0,9 0,11 0,12 5,33 9,8 15,-2 8,-5 0,-9 4,20 2,-2 3,-6-2,-5 0,-14-8</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4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586 120,'-2'-4,"-1"0,0 0,0 0,-1 0,1 0,-1 1,0-1,0 1,0 0,0 0,-1 1,1-1,-1 1,1 0,-1 0,0 0,-5 0,-11-3,1 1,-40-1,35 4,-3-2,-1 2,1 1,-1 1,1 1,-52 12,71-12,1 0,0 1,0 0,0 1,0-1,1 1,-1 1,1-1,0 1,0 1,1-1,0 1,0 0,0 1,1-1,0 1,0 0,0 1,1-1,0 1,1 0,-1 0,-2 13,2-1,1 1,1 0,0 0,2-1,0 1,2 0,4 24,5 9,26 76,-28-101,1-1,1-1,2 1,0-2,2 0,34 45,-45-67,-1-1,1 0,-1 0,1 0,0-1,0 0,0 1,1-1,-1-1,1 1,-1 0,1-1,-1 0,1 0,-1-1,1 1,0-1,9 0,4-2,0-1,0-1,26-7,-27 6,32-9,0-2,63-31,-93 38,0-1,-1-2,0 0,0 0,-2-2,1 0,-2-1,20-24,-28 30,-2-1,1 0,-1 0,0 0,-1 0,-1-1,1 0,-2 0,1 0,0-18,-1-11,-4-64,2 96,-3-23,0 0,-2 0,-11-38,11 53,0 1,-1 0,0 0,-2 0,1 1,-2 0,0 1,-12-15,0 8</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50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1,'0'13,"0"16,0 25,0 21,17 43,6 6,-2 25,1-5,0-23,-3-23,-6-28</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5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305 0,'-4'0,"-10"9,-11 7,-18 4,-7 4,2 2,5 5,0-3,9-6</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3.834"/>
    </inkml:context>
    <inkml:brush xml:id="br0">
      <inkml:brushProperty name="width" value="0.05" units="cm"/>
      <inkml:brushProperty name="height" value="0.05" units="cm"/>
      <inkml:brushProperty name="ignorePressure" value="1"/>
    </inkml:brush>
  </inkml:definitions>
  <inkml:trace contextRef="#ctx0" brushRef="#br0">1083 392,'-1'-33,"-1"0,-7-36,6 51,-2-1,0 0,-1 1,-17-34,19 43,-2 0,1 1,-1-1,-1 1,1 1,-1-1,-1 1,1 0,-1 1,0 0,-1 0,0 0,0 1,0 1,0 0,-1 0,1 1,-1 0,0 0,0 1,-12-1,-46-1,-72 6,61 0,-3-2,-52 2,125-1,1 0,-1 1,0 0,1 0,-1 1,1 0,0 1,0 0,0 0,0 1,1-1,0 2,0-1,0 1,0 0,-7 10,-4 6,1 1,1 1,-23 44,20-31,2 0,1 1,2 0,2 2,-14 75,24-96,1-1,1 1,1-1,1 0,0 0,1 1,1-1,1-1,1 1,0-1,10 19,-6-17,0 0,2 0,0-1,1 0,1-1,0-1,2 0,-1-1,21 14,-24-21,1 0,0-1,1 0,0-1,0-1,0 0,22 4,9 0,56 2,178 0,7-12,-219 0,-64 1,2 0,0 0,0 0,0 0,0-1,8-2,-11 2,0 0,0 1,-1-1,1-1,0 1,-1 0,1 0,-1 0,0-1,1 1,-1-1,0 1,0-1,0 0,0 1,0-1,1-3,32-83,-30 73,0 0,-1-1,0 1,-1-19,-12-250,9 273,-1 0,-1 1,0-1,0 1,-1 0,0 0,-1 0,0 1,-1 0,0 0,0 0,-1 0,0 1,0 0,-1 1,0 0,-1 0,1 0,-20-9,22 12,-1 2,1-1,-1 1,0 0,-10-1,-10-1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5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1,'5'0,"9"0,7 0,12 0,10 8,9 3,-3 4,-3 4,1 2,-5 3,-4-4,-9-4</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503"/>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222 0,'-8'9,"-8"6,-4 6,-4 11,-14 18,-1 8,-2 8,5-9</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5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0,'4'0,"6"0,9 0,11 0,12 5,33 9,8 15,-2 8,-5 0,-9 4,20 2,-2 3,-6-2,-5 0,-14-8</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7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586 120,'-2'-4,"-1"0,0 0,0 0,-1 0,1 0,-1 1,0-1,0 1,0 0,0 0,-1 1,1-1,-1 1,1 0,-1 0,0 0,-5 0,-11-3,1 1,-40-1,35 4,-3-2,-1 2,1 1,-1 1,1 1,-52 12,71-12,1 0,0 1,0 0,0 1,0-1,1 1,-1 1,1-1,0 1,0 1,1-1,0 1,0 0,0 1,1-1,0 1,0 0,0 1,1-1,0 1,1 0,-1 0,-2 13,2-1,1 1,1 0,0 0,2-1,0 1,2 0,4 24,5 9,26 76,-28-101,1-1,1-1,2 1,0-2,2 0,34 45,-45-67,-1-1,1 0,-1 0,1 0,0-1,0 0,0 1,1-1,-1-1,1 1,-1 0,1-1,-1 0,1 0,-1-1,1 1,0-1,9 0,4-2,0-1,0-1,26-7,-27 6,32-9,0-2,63-31,-93 38,0-1,-1-2,0 0,0 0,-2-2,1 0,-2-1,20-24,-28 30,-2-1,1 0,-1 0,0 0,-1 0,-1-1,1 0,-2 0,1 0,0-18,-1-11,-4-64,2 96,-3-23,0 0,-2 0,-11-38,11 53,0 1,-1 0,0 0,-2 0,1 1,-2 0,0 1,-12-15,0 8</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7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1,'0'13,"0"16,0 25,0 21,17 43,6 6,-2 25,1-5,0-23,-3-23,-6-28</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7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305 0,'-4'0,"-10"9,-11 7,-18 4,-7 4,2 2,5 5,0-3,9-6</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80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1,'5'0,"9"0,7 0,12 0,10 8,9 3,-3 4,-3 4,1 2,-5 3,-4-4,-9-4</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8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222 0,'-8'9,"-8"6,-4 6,-4 11,-14 18,-1 8,-2 8,5-9</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8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0,'4'0,"6"0,9 0,11 0,12 5,33 9,8 15,-2 8,-5 0,-9 4,20 2,-2 3,-6-2,-5 0,-14-8</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1.361"/>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4.882"/>
    </inkml:context>
    <inkml:brush xml:id="br0">
      <inkml:brushProperty name="width" value="0.05" units="cm"/>
      <inkml:brushProperty name="height" value="0.05" units="cm"/>
      <inkml:brushProperty name="ignorePressure" value="1"/>
    </inkml:brush>
  </inkml:definitions>
  <inkml:trace contextRef="#ctx0" brushRef="#br0">28 0,'-14'526,"0"38,14-547</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2.124"/>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2.876"/>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3.711"/>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4.446"/>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5.160"/>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2"/>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3"/>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4"/>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5"/>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6"/>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3.834"/>
    </inkml:context>
    <inkml:brush xml:id="br0">
      <inkml:brushProperty name="width" value="0.05" units="cm"/>
      <inkml:brushProperty name="height" value="0.05" units="cm"/>
      <inkml:brushProperty name="ignorePressure" value="1"/>
    </inkml:brush>
  </inkml:definitions>
  <inkml:trace contextRef="#ctx0" brushRef="#br0">1954 707,'-1'-59,"-3"0,-12-65,10 90,-2 0,-2 0,-1 1,-29-61,31 78,0 0,-1 1,-1 0,-1 0,0 1,0 1,-2 0,0 1,0 0,-1 1,0 1,-1 0,0 1,0 1,-1 0,0 1,-1 1,0 1,0 0,0 2,-21-3,-83 0,-131 9,110 1,-4-4,-96 3,227-2,1 2,-1 0,0 0,1 2,-1 0,1 1,1 0,-1 1,1 1,0 0,1 1,0 0,0 1,1 1,0 0,-14 18,-6 11,1 1,2 1,-40 82,35-58,2 1,4 1,2 2,4 1,-25 138,44-176,1 0,2 0,2 0,1 0,1 0,2 0,1-1,2 1,1-2,1 0,18 34,-11-30,1-1,2 0,1-1,1-2,2 0,1-2,2 0,0-2,36 25,-41-37,0 0,1-2,0-1,1-1,1-2,0 0,38 8,17-2,101 5,322 1,12-24,-394 2,-117 1,4 0,0 0,0 0,1-1,-1-1,14-3,-20 4,0-1,0 1,0-1,0 0,0 0,0 0,0 0,-1-1,1 1,-1-1,1 0,-1 1,0-1,0 0,0 0,-1-1,3-5,57-150,-53 132,-2 0,0-1,-2 0,1-33,-23-452,15 494,0-1,-2 2,0-1,-2 0,0 1,0 0,-2 1,0-1,-1 2,-1-1,-1 2,0-1,-1 2,0-1,-1 2,-1 0,0 1,-1 0,-33-18,37 24,1 1,-1 1,0 0,0 0,-19-2,-17-1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5.951"/>
    </inkml:context>
    <inkml:brush xml:id="br0">
      <inkml:brushProperty name="width" value="0.05" units="cm"/>
      <inkml:brushProperty name="height" value="0.05" units="cm"/>
      <inkml:brushProperty name="ignorePressure" value="1"/>
    </inkml:brush>
  </inkml:definitions>
  <inkml:trace contextRef="#ctx0" brushRef="#br0">881 0,'0'5,"-7"1,-12 2,-19 9,-10 2,-11 5,-14 9,-2 3,-16 5,-9 9,5-3,10 1,16-8,16-6,12-7,13-7</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7"/>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37"/>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38"/>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39"/>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40"/>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41"/>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42"/>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419"/>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420"/>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421"/>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7.018"/>
    </inkml:context>
    <inkml:brush xml:id="br0">
      <inkml:brushProperty name="width" value="0.05" units="cm"/>
      <inkml:brushProperty name="height" value="0.05" units="cm"/>
      <inkml:brushProperty name="ignorePressure" value="1"/>
    </inkml:brush>
  </inkml:definitions>
  <inkml:trace contextRef="#ctx0" brushRef="#br0">0 0,'3'0,"2"0,8 5,4 4,2 2,4 14,3 3,2 0,3 4,4 5,4 6,1-3,-4-7,-3-5,-8-7</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422"/>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423"/>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424"/>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28"/>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29"/>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30"/>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31"/>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32"/>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33"/>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4.031"/>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8.018"/>
    </inkml:context>
    <inkml:brush xml:id="br0">
      <inkml:brushProperty name="width" value="0.05" units="cm"/>
      <inkml:brushProperty name="height" value="0.05" units="cm"/>
      <inkml:brushProperty name="ignorePressure" value="1"/>
    </inkml:brush>
  </inkml:definitions>
  <inkml:trace contextRef="#ctx0" brushRef="#br0">1027 0,'1'1,"0"0,0 0,-1 1,1-1,-1 0,1 0,-1 0,1 0,-1 1,0-1,1 0,-1 1,0-1,0 0,0 0,0 1,0-1,0 0,0 1,-1-1,1 0,-1 3,-2 2,1 1,-8 11,8-14,-36 60,-4-2,-49 57,-105 99,-13-18,189-181,-85 76,-46 43,14 11,111-117</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4.032"/>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4.033"/>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4.034"/>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4.035"/>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4.036"/>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0.728"/>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0.729"/>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0.730"/>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0.731"/>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0.732"/>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9.551"/>
    </inkml:context>
    <inkml:brush xml:id="br0">
      <inkml:brushProperty name="width" value="0.05" units="cm"/>
      <inkml:brushProperty name="height" value="0.05" units="cm"/>
      <inkml:brushProperty name="ignorePressure" value="1"/>
    </inkml:brush>
  </inkml:definitions>
  <inkml:trace contextRef="#ctx0" brushRef="#br0">0 0,'3'1,"1"-1,-1 1,0-1,0 1,0 0,-1 0,1 0,0 1,0-1,4 3,26 22,-22-17,193 165,-10-8,-172-150,2-1,0 0,25 10,-20-11,50 35,-22-11,-37-26,-5-2</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0.733"/>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2.698"/>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2.699"/>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2.699"/>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2.700"/>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2.701"/>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2.702"/>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4.594"/>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4.595"/>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4.596"/>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54.604"/>
    </inkml:context>
    <inkml:brush xml:id="br0">
      <inkml:brushProperty name="width" value="0.05" units="cm"/>
      <inkml:brushProperty name="height" value="0.05" units="cm"/>
      <inkml:brushProperty name="ignorePressure" value="1"/>
    </inkml:brush>
  </inkml:definitions>
  <inkml:trace contextRef="#ctx0" brushRef="#br0">286 60,'-8'0,"0"1,0 0,0 1,0 0,0 0,0 0,0 1,-14 8,-2 3,-28 21,44-28,1-1,0 1,0 0,0 0,1 1,6-8</inkml:trace>
  <inkml:trace contextRef="#ctx0" brushRef="#br0" timeOffset="1">13 322,'-1'1,"-3"26,-1 28</inkml:trace>
  <inkml:trace contextRef="#ctx0" brushRef="#br0" timeOffset="730.95">4 552,'3'20,"1"5,12 43,-9-44,-5-15,0-4</inkml:trace>
  <inkml:trace contextRef="#ctx0" brushRef="#br0" timeOffset="1531.04">107 804,'12'11,"0"-1,23 14,47 32</inkml:trace>
  <inkml:trace contextRef="#ctx0" brushRef="#br0" timeOffset="2778.74">393 958,'23'4,"24"5,-38-8</inkml:trace>
  <inkml:trace contextRef="#ctx0" brushRef="#br0" timeOffset="3385.98">619 986,'42'2,"-18"-1,17 2,48-4</inkml:trace>
  <inkml:trace contextRef="#ctx0" brushRef="#br0" timeOffset="4128.96">977 918,'22'-19,"-11"9,-1 0,0-1,10-13,-16 18,0-1,0 1,0-1,-1 0,0-1,-1 1,-1 4</inkml:trace>
  <inkml:trace contextRef="#ctx0" brushRef="#br0" timeOffset="4836.51">1097 647,'4'-34,"1"-21,-3 19</inkml:trace>
  <inkml:trace contextRef="#ctx0" brushRef="#br0" timeOffset="5535.09">1113 376,'0'-21,"-1"10,0 0,0 0,-1 1,-4-12,3 13,-1 0,0 0,-1 1,0-1,2 4</inkml:trace>
  <inkml:trace contextRef="#ctx0" brushRef="#br0" timeOffset="6404.19">960 144,'-35'-20,"3"2,17 10</inkml:trace>
  <inkml:trace contextRef="#ctx0" brushRef="#br0" timeOffset="6405.19">696 15,'-32'-7,"-2"3,-1 1,-59 2,65 2,20-1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4.597"/>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4.598"/>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4.599"/>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6.581"/>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6.582"/>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6.583"/>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6.584"/>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6.585"/>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6.586"/>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9.112"/>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02.546"/>
    </inkml:context>
    <inkml:brush xml:id="br0">
      <inkml:brushProperty name="width" value="0.05" units="cm"/>
      <inkml:brushProperty name="height" value="0.05" units="cm"/>
      <inkml:brushProperty name="ignorePressure" value="1"/>
    </inkml:brush>
  </inkml:definitions>
  <inkml:trace contextRef="#ctx0" brushRef="#br0">84 0,'-1'1,"1"-1,0 0,-1 0,1 0,-1 1,1-1,0 0,-1 0,1 1,0-1,-1 0,1 1,0-1,-1 0,1 1,0-1,0 0,-1 1,1-1,0 1,0-1,0 0,0 1,0-1,-1 1,-2 16,2-12,-6 44</inkml:trace>
  <inkml:trace contextRef="#ctx0" brushRef="#br0" timeOffset="1249.01">44 227,'-5'30</inkml:trace>
  <inkml:trace contextRef="#ctx0" brushRef="#br0" timeOffset="2587.07">18 428,'-9'86,"8"-48</inkml:trace>
  <inkml:trace contextRef="#ctx0" brushRef="#br0" timeOffset="2588.07">3 711,'-3'72,"4"42,-1-96</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9.113"/>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9.114"/>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9.115"/>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9.116"/>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9.117"/>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1.320"/>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1.321"/>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1.322"/>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1.323"/>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1.324"/>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06.259"/>
    </inkml:context>
    <inkml:brush xml:id="br0">
      <inkml:brushProperty name="width" value="0.05" units="cm"/>
      <inkml:brushProperty name="height" value="0.05" units="cm"/>
      <inkml:brushProperty name="ignorePressure" value="1"/>
    </inkml:brush>
  </inkml:definitions>
  <inkml:trace contextRef="#ctx0" brushRef="#br0">582 19,'-2'-4,"-2"-2,-6 1,-18 1,-20 11,25 0</inkml:trace>
  <inkml:trace contextRef="#ctx0" brushRef="#br0" timeOffset="775.41">319 68,'-27'11,"1"1</inkml:trace>
  <inkml:trace contextRef="#ctx0" brushRef="#br0" timeOffset="776.41">120 161,'-35'16,"-10"10,18-4,14-6</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1.325"/>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4.841"/>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4.842"/>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4.843"/>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4.844"/>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4.845"/>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4.846"/>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7.241"/>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7.242"/>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7.243"/>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08.013"/>
    </inkml:context>
    <inkml:brush xml:id="br0">
      <inkml:brushProperty name="width" value="0.05" units="cm"/>
      <inkml:brushProperty name="height" value="0.05" units="cm"/>
      <inkml:brushProperty name="ignorePressure" value="1"/>
    </inkml:brush>
  </inkml:definitions>
  <inkml:trace contextRef="#ctx0" brushRef="#br0">0 2,'1'0,"-1"0,1-1,0 1,-1 0,1 0,0 0,-1-1,1 1,0 0,0 0,-1 0,1 0,0 0,-1 0,1 0,0 1,-1-1,1 0,0 0,-1 0,1 1,0-1,-1 0,1 1,-1-1,1 0,1 2,11 9</inkml:trace>
  <inkml:trace contextRef="#ctx0" brushRef="#br0" timeOffset="765.79">167 146,'11'11,"26"21</inkml:trace>
  <inkml:trace contextRef="#ctx0" brushRef="#br0" timeOffset="766.79">344 300,'158'135,"-123"-105,-23-21</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7.244"/>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7.245"/>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7.246"/>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9.620"/>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9.621"/>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9.622"/>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9.623"/>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9.624"/>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9.625"/>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2.236"/>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09.600"/>
    </inkml:context>
    <inkml:brush xml:id="br0">
      <inkml:brushProperty name="width" value="0.05" units="cm"/>
      <inkml:brushProperty name="height" value="0.05" units="cm"/>
      <inkml:brushProperty name="ignorePressure" value="1"/>
    </inkml:brush>
  </inkml:definitions>
  <inkml:trace contextRef="#ctx0" brushRef="#br0">539 0,'-1'4,"0"-1,0 0,-1 0,1 0,-1 0,0 0,1 0,-1-1,-4 5,4-5,-57 72,24-34</inkml:trace>
  <inkml:trace contextRef="#ctx0" brushRef="#br0" timeOffset="956.38">314 262,'-44'44</inkml:trace>
  <inkml:trace contextRef="#ctx0" brushRef="#br0" timeOffset="957.38">153 404,'-127'103,"101"-85</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2.237"/>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2.238"/>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2.239"/>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2.240"/>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2.241"/>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4.674"/>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0,0 0,1 0,0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4.675"/>
    </inkml:context>
    <inkml:brush xml:id="br0">
      <inkml:brushProperty name="width" value="0.05" units="cm"/>
      <inkml:brushProperty name="height" value="0.05" units="cm"/>
      <inkml:brushProperty name="ignorePressure" value="1"/>
    </inkml:brush>
  </inkml:definitions>
  <inkml:trace contextRef="#ctx0" brushRef="#br0">2 1,'0'12,"5"18,0 7,1 6,-2 4,0 11,-2 9,3 13,1 11,-1 2,-1-6,-1 0,-1-8,-1-8,-1-12,0-16</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4.676"/>
    </inkml:context>
    <inkml:brush xml:id="br0">
      <inkml:brushProperty name="width" value="0.05" units="cm"/>
      <inkml:brushProperty name="height" value="0.05" units="cm"/>
      <inkml:brushProperty name="ignorePressure" value="1"/>
    </inkml:brush>
  </inkml:definitions>
  <inkml:trace contextRef="#ctx0" brushRef="#br0">361 0,'-4'0,"-18"0,-10 0,-4 5,0 9,7 7,-1 8,1 8,0 6,-2 4,3 2,7-2,3-10,4-10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4.677"/>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4.678"/>
    </inkml:context>
    <inkml:brush xml:id="br0">
      <inkml:brushProperty name="width" value="0.05" units="cm"/>
      <inkml:brushProperty name="height" value="0.05" units="cm"/>
      <inkml:brushProperty name="ignorePressure" value="1"/>
    </inkml:brush>
  </inkml:definitions>
  <inkml:trace contextRef="#ctx0" brushRef="#br0">168 1,'0'4,"0"6,-4 9,-6 11,-5 12,0 8,-3 3,-1 2,2 0,-4-10,-3-8,2-10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11.444"/>
    </inkml:context>
    <inkml:brush xml:id="br0">
      <inkml:brushProperty name="width" value="0.05" units="cm"/>
      <inkml:brushProperty name="height" value="0.05" units="cm"/>
      <inkml:brushProperty name="ignorePressure" value="1"/>
    </inkml:brush>
  </inkml:definitions>
  <inkml:trace contextRef="#ctx0" brushRef="#br0">0 0,'3'1,"-1"-1,0 1,1-1,-1 1,1 0,-1 0,0 0,1 0,-1 0,0 1,3 1,0 1,25 16,19 21</inkml:trace>
  <inkml:trace contextRef="#ctx0" brushRef="#br0" timeOffset="866.32">251 203,'1'1,"62"69</inkml:trace>
  <inkml:trace contextRef="#ctx0" brushRef="#br0" timeOffset="1655.84">423 392,'29'32,"22"25</inkml:trace>
  <inkml:trace contextRef="#ctx0" brushRef="#br0" timeOffset="1656.84">592 581,'36'39,"83"74,-97-94</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4.679"/>
    </inkml:context>
    <inkml:brush xml:id="br0">
      <inkml:brushProperty name="width" value="0.05" units="cm"/>
      <inkml:brushProperty name="height" value="0.05" units="cm"/>
      <inkml:brushProperty name="ignorePressure" value="1"/>
    </inkml:brush>
  </inkml:definitions>
  <inkml:trace contextRef="#ctx0" brushRef="#br0">4 6,'9'-4,"2"3,8 10,18 11,15 8,11 15,5 9,2 9,6-3,-5-2,-15-10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2.430"/>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2.431"/>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2.432"/>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2.433"/>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2.434"/>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2.435"/>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06"/>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07"/>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08"/>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4.882"/>
    </inkml:context>
    <inkml:brush xml:id="br0">
      <inkml:brushProperty name="width" value="0.05" units="cm"/>
      <inkml:brushProperty name="height" value="0.05" units="cm"/>
      <inkml:brushProperty name="ignorePressure" value="1"/>
    </inkml:brush>
  </inkml:definitions>
  <inkml:trace contextRef="#ctx0" brushRef="#br0">51 1,'-25'948,"-1"70,27-987</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15.9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766 212,'-1'-3,"1"-1,-1 0,0 1,0-1,0 1,-1 0,1-1,-1 1,-2-4,2 4,-3-5,0 1,0 0,-1 1,5 4</inkml:trace>
  <inkml:trace contextRef="#ctx0" brushRef="#br0" timeOffset="1">576 52,'-22'-8,"-7"-3,-2 2,30 9</inkml:trace>
  <inkml:trace contextRef="#ctx0" brushRef="#br0" timeOffset="-1067.68">355 1,'-5'-1,"-3"1,0 0,0 1,0-1,0 2,3-1</inkml:trace>
  <inkml:trace contextRef="#ctx0" brushRef="#br0" timeOffset="7629.29">167 95,'-35'34,"15"-14,15-14</inkml:trace>
  <inkml:trace contextRef="#ctx0" brushRef="#br0" timeOffset="7630.29">28 281,'-2'8,"-3"20,4-25</inkml:trace>
  <inkml:trace contextRef="#ctx0" brushRef="#br0" timeOffset="6818.42">14 468,'1'4,"2"3,0 0,0 0,0 0,1-1,0 1,0-1,0 0,1 0,0 0,10 8,6 3,0 0,14 5</inkml:trace>
  <inkml:trace contextRef="#ctx0" brushRef="#br0" timeOffset="5233.92">297 678,'9'2,"14"3,40 5,-4-6,109-6,-162 2,1-1,-1-1,0 1,0-1,0 0,0-1,-1 1,1-1,10-7,-7 4</inkml:trace>
  <inkml:trace contextRef="#ctx0" brushRef="#br0" timeOffset="4522.55">820 532,'15'-24,"-8"9,0 0,0-1,-1 1,-1-1,-1 0,0-8</inkml:trace>
  <inkml:trace contextRef="#ctx0" brushRef="#br0" timeOffset="3679.71">820 254,'-14'-12,"-16"-12,28 23,-36-26,4 5</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09"/>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10"/>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11"/>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39.226"/>
    </inkml:context>
    <inkml:brush xml:id="br0">
      <inkml:brushProperty name="width" value="0.05" units="cm"/>
      <inkml:brushProperty name="height" value="0.05" units="cm"/>
      <inkml:brushProperty name="ignorePressure" value="1"/>
    </inkml:brush>
  </inkml:definitions>
  <inkml:trace contextRef="#ctx0" brushRef="#br0">0 26,'1522'-12,"-124"-1,-1279 13,3861 2,-2889 24,3 27,14 0,958-8,-2-45,-1189-2,1255 0,-997 47,-767-41,-5-28,36 0,-84 21,173-9,47-42,-29 2,-433 46</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46.178"/>
    </inkml:context>
    <inkml:brush xml:id="br0">
      <inkml:brushProperty name="width" value="0.05" units="cm"/>
      <inkml:brushProperty name="height" value="0.05" units="cm"/>
      <inkml:brushProperty name="ignorePressure" value="1"/>
    </inkml:brush>
  </inkml:definitions>
  <inkml:trace contextRef="#ctx0" brushRef="#br0">256 1,'0'757,"-31"624,5-853,-19 738,45 765,2-841,-39-257,-44-4,80-917,-35 698,38 5,2-260,-5 1379,1-1810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5.04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586 120,'-2'-4,"-1"0,0 0,0 0,-1 0,1 0,-1 1,0-1,0 1,0 0,0 0,-1 1,1-1,-1 1,1 0,-1 0,0 0,-5 0,-11-3,1 1,-40-1,35 4,-3-2,-1 2,1 1,-1 1,1 1,-52 12,71-12,1 0,0 1,0 0,0 1,0-1,1 1,-1 1,1-1,0 1,0 1,1-1,0 1,0 0,0 1,1-1,0 1,0 0,0 1,1-1,0 1,1 0,-1 0,-2 13,2-1,1 1,1 0,0 0,2-1,0 1,2 0,4 24,5 9,26 76,-28-101,1-1,1-1,2 1,0-2,2 0,34 45,-45-67,-1-1,1 0,-1 0,1 0,0-1,0 0,0 1,1-1,-1-1,1 1,-1 0,1-1,-1 0,1 0,-1-1,1 1,0-1,9 0,4-2,0-1,0-1,26-7,-27 6,32-9,0-2,63-31,-93 38,0-1,-1-2,0 0,0 0,-2-2,1 0,-2-1,20-24,-28 30,-2-1,1 0,-1 0,0 0,-1 0,-1-1,1 0,-2 0,1 0,0-18,-1-11,-4-64,2 96,-3-23,0 0,-2 0,-11-38,11 53,0 1,-1 0,0 0,-2 0,1 1,-2 0,0 1,-12-15,0 8</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6.01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1,'0'13,"0"16,0 25,0 21,17 43,6 6,-2 25,1-5,0-23,-3-23,-6-28</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6.7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305 0,'-4'0,"-10"9,-11 7,-18 4,-7 4,2 2,5 5,0-3,9-6</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7.4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1,'5'0,"9"0,7 0,12 0,10 8,9 3,-3 4,-3 4,1 2,-5 3,-4-4,-9-4</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8.4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222 0,'-8'9,"-8"6,-4 6,-4 11,-14 18,-1 8,-2 8,5-9</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24.5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0,'7'57,"-5"-17</inkml:trace>
  <inkml:trace contextRef="#ctx0" brushRef="#br0" timeOffset="947.66">18 234,'4'52,"-3"-21</inkml:trace>
  <inkml:trace contextRef="#ctx0" brushRef="#br0" timeOffset="4502.24">28 455,'7'193</inkml:trace>
  <inkml:trace contextRef="#ctx0" brushRef="#br0" timeOffset="4503.24">39 786,'6'160,"-6"-147,0-4,0 0,-3 18,3-27,0 0,0 1,0-1,0 0,0 1,0-1,0 0,0 0,0 1,-1-1,1 0,0 1,0-1,0 0,0 0,-1 1,1-1,0 0,0 0,-1 0,1 1,0-1,0 0,-1 0,-4-2</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9.5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0,'4'0,"6"0,9 0,11 0,12 5,33 9,8 15,-2 8,-5 0,-9 4,20 2,-2 3,-6-2,-5 0,-14-8</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586 120,'-2'-4,"-1"0,0 0,0 0,-1 0,1 0,-1 1,0-1,0 1,0 0,0 0,-1 1,1-1,-1 1,1 0,-1 0,0 0,-5 0,-11-3,1 1,-40-1,35 4,-3-2,-1 2,1 1,-1 1,1 1,-52 12,71-12,1 0,0 1,0 0,0 1,0-1,1 1,-1 1,1-1,0 1,0 1,1-1,0 1,0 0,0 1,1-1,0 1,0 0,0 1,1-1,0 1,1 0,-1 0,-2 13,2-1,1 1,1 0,0 0,2-1,0 1,2 0,4 24,5 9,26 76,-28-101,1-1,1-1,2 1,0-2,2 0,34 45,-45-67,-1-1,1 0,-1 0,1 0,0-1,0 0,0 1,1-1,-1-1,1 1,-1 0,1-1,-1 0,1 0,-1-1,1 1,0-1,9 0,4-2,0-1,0-1,26-7,-27 6,32-9,0-2,63-31,-93 38,0-1,-1-2,0 0,0 0,-2-2,1 0,-2-1,20-24,-28 30,-2-1,1 0,-1 0,0 0,-1 0,-1-1,1 0,-2 0,1 0,0-18,-1-11,-4-64,2 96,-3-23,0 0,-2 0,-11-38,11 53,0 1,-1 0,0 0,-2 0,1 1,-2 0,0 1,-12-15,0 8</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2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1,'0'13,"0"16,0 25,0 21,17 43,6 6,-2 25,1-5,0-23,-3-23,-6-28</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30"/>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305 0,'-4'0,"-10"9,-11 7,-18 4,-7 4,2 2,5 5,0-3,9-6</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3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1,'5'0,"9"0,7 0,12 0,10 8,9 3,-3 4,-3 4,1 2,-5 3,-4-4,-9-4</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222 0,'-8'9,"-8"6,-4 6,-4 11,-14 18,-1 8,-2 8,5-9</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0,'4'0,"6"0,9 0,11 0,12 5,33 9,8 15,-2 8,-5 0,-9 4,20 2,-2 3,-6-2,-5 0,-14-8</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586 120,'-2'-4,"-1"0,0 0,0 0,-1 0,1 0,-1 1,0-1,0 1,0 0,0 0,-1 1,1-1,-1 1,1 0,-1 0,0 0,-5 0,-11-3,1 1,-40-1,35 4,-3-2,-1 2,1 1,-1 1,1 1,-52 12,71-12,1 0,0 1,0 0,0 1,0-1,1 1,-1 1,1-1,0 1,0 1,1-1,0 1,0 0,0 1,1-1,0 1,0 0,0 1,1-1,0 1,1 0,-1 0,-2 13,2-1,1 1,1 0,0 0,2-1,0 1,2 0,4 24,5 9,26 76,-28-101,1-1,1-1,2 1,0-2,2 0,34 45,-45-67,-1-1,1 0,-1 0,1 0,0-1,0 0,0 1,1-1,-1-1,1 1,-1 0,1-1,-1 0,1 0,-1-1,1 1,0-1,9 0,4-2,0-1,0-1,26-7,-27 6,32-9,0-2,63-31,-93 38,0-1,-1-2,0 0,0 0,-2-2,1 0,-2-1,20-24,-28 30,-2-1,1 0,-1 0,0 0,-1 0,-1-1,1 0,-2 0,1 0,0-18,-1-11,-4-64,2 96,-3-23,0 0,-2 0,-11-38,11 53,0 1,-1 0,0 0,-2 0,1 1,-2 0,0 1,-12-15,0 8</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2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1,'0'13,"0"16,0 25,0 21,17 43,6 6,-2 25,1-5,0-23,-3-23,-6-28</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30"/>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305 0,'-4'0,"-10"9,-11 7,-18 4,-7 4,2 2,5 5,0-3,9-6</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26.522"/>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344 51,'-1'1,"-28"22,-14 9,22-16</inkml:trace>
  <inkml:trace contextRef="#ctx0" brushRef="#br0" timeOffset="1">160 196,'-48'39,"2"-2,7-4,12-9,28-18,13-10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3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1,'5'0,"9"0,7 0,12 0,10 8,9 3,-3 4,-3 4,1 2,-5 3,-4-4,-9-4</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222 0,'-8'9,"-8"6,-4 6,-4 11,-14 18,-1 8,-2 8,5-9</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0,'4'0,"6"0,9 0,11 0,12 5,33 9,8 15,-2 8,-5 0,-9 4,20 2,-2 3,-6-2,-5 0,-14-8</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4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586 120,'-2'-4,"-1"0,0 0,0 0,-1 0,1 0,-1 1,0-1,0 1,0 0,0 0,-1 1,1-1,-1 1,1 0,-1 0,0 0,-5 0,-11-3,1 1,-40-1,35 4,-3-2,-1 2,1 1,-1 1,1 1,-52 12,71-12,1 0,0 1,0 0,0 1,0-1,1 1,-1 1,1-1,0 1,0 1,1-1,0 1,0 0,0 1,1-1,0 1,0 0,0 1,1-1,0 1,1 0,-1 0,-2 13,2-1,1 1,1 0,0 0,2-1,0 1,2 0,4 24,5 9,26 76,-28-101,1-1,1-1,2 1,0-2,2 0,34 45,-45-67,-1-1,1 0,-1 0,1 0,0-1,0 0,0 1,1-1,-1-1,1 1,-1 0,1-1,-1 0,1 0,-1-1,1 1,0-1,9 0,4-2,0-1,0-1,26-7,-27 6,32-9,0-2,63-31,-93 38,0-1,-1-2,0 0,0 0,-2-2,1 0,-2-1,20-24,-28 30,-2-1,1 0,-1 0,0 0,-1 0,-1-1,1 0,-2 0,1 0,0-18,-1-11,-4-64,2 96,-3-23,0 0,-2 0,-11-38,11 53,0 1,-1 0,0 0,-2 0,1 1,-2 0,0 1,-12-15,0 8</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50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1,'0'13,"0"16,0 25,0 21,17 43,6 6,-2 25,1-5,0-23,-3-23,-6-28</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5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305 0,'-4'0,"-10"9,-11 7,-18 4,-7 4,2 2,5 5,0-3,9-6</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5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1,'5'0,"9"0,7 0,12 0,10 8,9 3,-3 4,-3 4,1 2,-5 3,-4-4,-9-4</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503"/>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222 0,'-8'9,"-8"6,-4 6,-4 11,-14 18,-1 8,-2 8,5-9</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5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0,'4'0,"6"0,9 0,11 0,12 5,33 9,8 15,-2 8,-5 0,-9 4,20 2,-2 3,-6-2,-5 0,-14-8</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7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586 120,'-2'-4,"-1"0,0 0,0 0,-1 0,1 0,-1 1,0-1,0 1,0 0,0 0,-1 1,1-1,-1 1,1 0,-1 0,0 0,-5 0,-11-3,1 1,-40-1,35 4,-3-2,-1 2,1 1,-1 1,1 1,-52 12,71-12,1 0,0 1,0 0,0 1,0-1,1 1,-1 1,1-1,0 1,0 1,1-1,0 1,0 0,0 1,1-1,0 1,0 0,0 1,1-1,0 1,1 0,-1 0,-2 13,2-1,1 1,1 0,0 0,2-1,0 1,2 0,4 24,5 9,26 76,-28-101,1-1,1-1,2 1,0-2,2 0,34 45,-45-67,-1-1,1 0,-1 0,1 0,0-1,0 0,0 1,1-1,-1-1,1 1,-1 0,1-1,-1 0,1 0,-1-1,1 1,0-1,9 0,4-2,0-1,0-1,26-7,-27 6,32-9,0-2,63-31,-93 38,0-1,-1-2,0 0,0 0,-2-2,1 0,-2-1,20-24,-28 30,-2-1,1 0,-1 0,0 0,-1 0,-1-1,1 0,-2 0,1 0,0-18,-1-11,-4-64,2 96,-3-23,0 0,-2 0,-11-38,11 53,0 1,-1 0,0 0,-2 0,1 1,-2 0,0 1,-12-15,0 8</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27.3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0,'8'8,"13"15,6-1</inkml:trace>
  <inkml:trace contextRef="#ctx0" brushRef="#br0" timeOffset="890.1">190 146,'19'12,"23"13</inkml:trace>
  <inkml:trace contextRef="#ctx0" brushRef="#br0" timeOffset="891.1">412 267,'26'12,"30"14,-12-7,-12-5,-16-4,-10-4</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7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1,'0'13,"0"16,0 25,0 21,17 43,6 6,-2 25,1-5,0-23,-3-23,-6-28</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7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305 0,'-4'0,"-10"9,-11 7,-18 4,-7 4,2 2,5 5,0-3,9-6</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80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1,'5'0,"9"0,7 0,12 0,10 8,9 3,-3 4,-3 4,1 2,-5 3,-4-4,-9-4</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8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222 0,'-8'9,"-8"6,-4 6,-4 11,-14 18,-1 8,-2 8,5-9</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8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0,'4'0,"6"0,9 0,11 0,12 5,33 9,8 15,-2 8,-5 0,-9 4,20 2,-2 3,-6-2,-5 0,-14-8</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1.361"/>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2.124"/>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2.876"/>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3.711"/>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4.446"/>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29.7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538 0,'0'4,"0"3,0 2,0 4,-4 1,-3 3</inkml:trace>
  <inkml:trace contextRef="#ctx0" brushRef="#br0" timeOffset="708.43">383 190,'-42'29,"-23"13</inkml:trace>
  <inkml:trace contextRef="#ctx0" brushRef="#br0" timeOffset="709.43">234 290,'-31'21,"-36"29,10-4,11-7,13-11</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5.160"/>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2"/>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3"/>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4"/>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5"/>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6"/>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7"/>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37"/>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38"/>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39"/>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31.3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0,'4'0,"10"0,7 2,7 4,-10 5</inkml:trace>
  <inkml:trace contextRef="#ctx0" brushRef="#br0" timeOffset="4113.42">223 117,'37'31,"-13"-8</inkml:trace>
  <inkml:trace contextRef="#ctx0" brushRef="#br0" timeOffset="4114.42">381 267,'6'6,"25"25,-6-10,-7-5,-3-3,-4-2</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40"/>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41"/>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42"/>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28"/>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29"/>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30"/>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31"/>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32"/>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33"/>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06"/>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4.11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2738,'0'-13,"26"-17,49-27,43-20,57-41,31-24,-2 5,12-1,19-4,12-4,23-8,9-4,-22 16,0 14,8-2,12 4,21 1,-23 17,-23 15,-14 0,-22 3,-20 8,-27 4,-33 12,-35 12,-35 11,-24 13,-15 7,-12 8</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07"/>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08"/>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09"/>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10"/>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11"/>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04.231"/>
    </inkml:context>
    <inkml:brush xml:id="br0">
      <inkml:brushProperty name="width" value="0.05" units="cm"/>
      <inkml:brushProperty name="height" value="0.05" units="cm"/>
    </inkml:brush>
  </inkml:definitions>
  <inkml:trace contextRef="#ctx0" brushRef="#br0">1227 371 24575,'7'-7'0,"-1"0"0,0 0 0,-1 0 0,0-1 0,0 1 0,0-1 0,-1 0 0,0-1 0,-1 1 0,0-1 0,0 0 0,-1 1 0,2-14 0,-3 18 0,-1-1 0,0 0 0,0 1 0,0-1 0,-1 0 0,0 0 0,0 1 0,0-1 0,0 1 0,-1-1 0,0 1 0,0-1 0,0 1 0,0 0 0,-1 0 0,1 0 0,-1 0 0,0 1 0,0-1 0,-1 1 0,1 0 0,-1-1 0,1 1 0,-1 1 0,0-1 0,-8-3 0,-2 0 0,0 0 0,1 2 0,-2 0 0,1 0 0,0 1 0,-1 1 0,1 0 0,-1 2 0,0-1 0,-24 4 0,-15 3 0,-80 21 0,119-24 0,-83 22 0,-150 57 0,192-59 0,2 2 0,1 2 0,1 3 0,-50 38 0,84-54 0,1 0 0,0 1 0,1 1 0,1 0 0,0 2 0,1-1 0,-20 36 0,29-44 0,0 1 0,1 0 0,0 0 0,0 1 0,1-1 0,1 1 0,0-1 0,0 1 0,1 0 0,1 0 0,0 0 0,0 0 0,1-1 0,0 1 0,1 0 0,0 0 0,1-1 0,4 11 0,3 1 0,0 0 0,2-1 0,1 0 0,0-1 0,2-1 0,0 0 0,1-1 0,1 0 0,1-2 0,28 22 0,4-2 0,2-1 0,106 51 0,-92-56 0,1-3 0,2-2 0,0-4 0,1-3 0,1-3 0,135 10 0,-149-22 0,0-2 0,0-3 0,-1-2 0,1-3 0,-1-3 0,0-1 0,-1-4 0,-1-1 0,67-31 0,-91 32 0,0-2 0,-1-1 0,-1-1 0,0-2 0,-2-1 0,-1-1 0,0 0 0,-2-2 0,-1-1 0,0-1 0,-3-1 0,0-1 0,15-31 0,-23 37 0,-1 0 0,-1-1 0,-2 1 0,0-2 0,-1 1 0,-1-1 0,-2 0 0,1-26 0,-4 31 0,-1 0 0,0 1 0,-2-1 0,0 0 0,-2 1 0,0-1 0,-1 1 0,-1 1 0,0-1 0,-20-32 0,8 21 10,-1 2 0,-2 0 0,0 2 0,-2 0 0,-1 1 0,-1 2 0,-1 1 0,-1 1 0,-1 1 0,-1 1 0,-61-28 0,53 31-159,-1 1 1,0 2-1,-1 2 1,0 2-1,-1 1 1,0 2-1,0 2 1,0 2-1,-72 5 1,66 2-6678</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05.255"/>
    </inkml:context>
    <inkml:brush xml:id="br0">
      <inkml:brushProperty name="width" value="0.05" units="cm"/>
      <inkml:brushProperty name="height" value="0.05" units="cm"/>
    </inkml:brush>
  </inkml:definitions>
  <inkml:trace contextRef="#ctx0" brushRef="#br0">36 1 24575,'1'2'0,"0"0"0,1 0 0,-1 0 0,0 0 0,0 0 0,-1 1 0,1-1 0,0 1 0,-1-1 0,0 0 0,1 1 0,-1-1 0,0 1 0,0-1 0,-1 3 0,-5 47 0,3-32 0,-30 381 0,30-294 0,21 188 0,17-93 115,0 7-1595,-30-164-5346</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05.809"/>
    </inkml:context>
    <inkml:brush xml:id="br0">
      <inkml:brushProperty name="width" value="0.05" units="cm"/>
      <inkml:brushProperty name="height" value="0.05" units="cm"/>
    </inkml:brush>
  </inkml:definitions>
  <inkml:trace contextRef="#ctx0" brushRef="#br0">880 1 24575,'-17'10'0,"0"2"0,0 0 0,1 1 0,-25 27 0,-1-1 0,-31 26 0,-519 495 0,579-547-455,2 1 0,-18 25 0,18-17-6371</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06.534"/>
    </inkml:context>
    <inkml:brush xml:id="br0">
      <inkml:brushProperty name="width" value="0.05" units="cm"/>
      <inkml:brushProperty name="height" value="0.05" units="cm"/>
    </inkml:brush>
  </inkml:definitions>
  <inkml:trace contextRef="#ctx0" brushRef="#br0">1 0 24575,'3'3'0,"6"3"0,8 5 0,9 2 0,12 2 0,11 2 0,11 3 0,9 4 0,11 3 0,5 1 0,3 1 0,-3-2 0,-6-3 0,-9-2 0,-11-2 0,-12-2 0,-14-4-8191</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07.144"/>
    </inkml:context>
    <inkml:brush xml:id="br0">
      <inkml:brushProperty name="width" value="0.05" units="cm"/>
      <inkml:brushProperty name="height" value="0.05" units="cm"/>
    </inkml:brush>
  </inkml:definitions>
  <inkml:trace contextRef="#ctx0" brushRef="#br0">781 1 24575,'7'0'0,"0"-1"0,0 1 0,1 1 0,-1-1 0,0 1 0,0 0 0,12 4 0,-18-5 0,0 1 0,0-1 0,0 1 0,0 0 0,0-1 0,0 1 0,0 0 0,0 0 0,0-1 0,0 1 0,0 0 0,-1 0 0,1 0 0,0 0 0,-1 0 0,1 0 0,-1 0 0,2 3 0,-2-2 0,0 0 0,0 0 0,0 1 0,0-1 0,0 0 0,0 0 0,0 1 0,-1-1 0,1 0 0,-1 0 0,0 0 0,1 0 0,-3 4 0,-11 18 0,-1-1 0,-1 0 0,-1-1 0,-1-1 0,-1 0 0,0-1 0,-28 20 0,-2 5 0,-151 142-25,-223 225-1315,400-386-5486</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5.66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0,'5'0,"5"0,19 0,18 4,14 2,1 0,-2 12,-1 7,2 4,-1 1,-1 1,-2-2,-2-4,-2-4,-5 5,-6-3,-7-5,-8 3,-9 3,5 19,-1 6,-4 0,-5-4,-1-5,-6-10,-9-10,-13-17,-12-22,-6-13,-1-9,-5-2,-3-8,-3 2,-8-1,2 0,5 4,1 9,9 3,2 3,2 2,3 5,2 17,-17 31,-13 46,2 12</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07.795"/>
    </inkml:context>
    <inkml:brush xml:id="br0">
      <inkml:brushProperty name="width" value="0.05" units="cm"/>
      <inkml:brushProperty name="height" value="0.05" units="cm"/>
    </inkml:brush>
  </inkml:definitions>
  <inkml:trace contextRef="#ctx0" brushRef="#br0">1 0 24575,'0'2'0,"1"-1"0,-1 0 0,1 1 0,-1-1 0,1 1 0,0-1 0,0 0 0,0 0 0,0 1 0,0-1 0,0 0 0,0 0 0,0 0 0,0 0 0,1 0 0,-1 0 0,0-1 0,0 1 0,1 0 0,-1-1 0,3 2 0,40 13 0,-33-11 0,849 361-203,-639-262-959,-183-86-5664</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23.390"/>
    </inkml:context>
    <inkml:brush xml:id="br0">
      <inkml:brushProperty name="width" value="0.05" units="cm"/>
      <inkml:brushProperty name="height" value="0.05" units="cm"/>
    </inkml:brush>
  </inkml:definitions>
  <inkml:trace contextRef="#ctx0" brushRef="#br0">1440 237 24575,'10'-2'0,"0"-1"0,-1 1 0,1-2 0,-1 1 0,0-1 0,0-1 0,0 1 0,-1-2 0,1 1 0,-1-1 0,-1 0 0,1-1 0,12-13 0,-19 19 0,0-1 0,0 1 0,-1 0 0,1 0 0,0-1 0,0 1 0,-1 0 0,1-1 0,-1 1 0,1-1 0,-1 1 0,0-1 0,1 1 0,-1-1 0,0 1 0,0-1 0,0 1 0,0-1 0,0 1 0,-1-1 0,1 1 0,0 0 0,-2-3 0,1 0 0,-1 1 0,0-1 0,0 1 0,0 0 0,-1 0 0,1 0 0,-1 0 0,1 0 0,-5-2 0,-4-4 0,-1 1 0,1 0 0,-2 1 0,-15-7 0,2 4 0,0 2 0,-1 1 0,0 1 0,0 1 0,0 1 0,-1 2 0,1 0 0,-1 2 0,1 1 0,-36 7 0,-18 5 0,1 4 0,-91 32 0,104-26 0,0 3 0,2 3 0,-106 64 0,126-64 0,2 1 0,0 3 0,3 1 0,0 3 0,-55 66 0,78-82 0,0 1 0,2 1 0,1 0 0,1 1 0,1 1 0,1 0 0,1 0 0,-9 39 0,15-47 0,2 1 0,-1-1 0,2 1 0,1 0 0,0 0 0,1 0 0,1-1 0,0 1 0,2-1 0,0 1 0,1-1 0,0 0 0,16 31 0,-4-18 0,2-1 0,0 0 0,3-1 0,0-1 0,1-2 0,2 0 0,0-1 0,2-2 0,1-1 0,48 29 0,14 1 0,2-4 0,124 44 0,-128-58 0,1-4 0,1-4 0,1-3 0,111 10 0,-130-26 0,-1-3 0,1-3 0,0-4 0,-1-2 0,0-4 0,74-19 0,-75 11 0,-1-3 0,-1-3 0,-1-3 0,-1-3 0,71-44 0,-102 52 0,-1-2 0,-1-2 0,-1-1 0,-1-1 0,-2-1 0,0-2 0,-3-1 0,0-1 0,-3-1 0,28-51 0,-41 65 0,0 0 0,-1-1 0,-1-1 0,-1 1 0,-1-1 0,-1 0 0,-1 0 0,-1-1 0,-1 1 0,-1-1 0,-1 0 0,-1 1 0,0-1 0,-2 0 0,-1 1 0,-1 0 0,-1 0 0,0 0 0,-2 1 0,-17-35 0,9 29 0,-2 0 0,0 1 0,-2 1 0,-1 1 0,-1 1 0,-1 0 0,-1 2 0,0 1 0,-2 1 0,0 1 0,-1 1 0,-31-14 0,0 3 0,-1 3 0,-1 2 0,-1 3 0,-1 3 0,-65-10 0,71 18-227,0 3-1,-1 2 1,1 3-1,-1 2 1,-108 17-1,125-11-6598</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24.201"/>
    </inkml:context>
    <inkml:brush xml:id="br0">
      <inkml:brushProperty name="width" value="0.05" units="cm"/>
      <inkml:brushProperty name="height" value="0.05" units="cm"/>
    </inkml:brush>
  </inkml:definitions>
  <inkml:trace contextRef="#ctx0" brushRef="#br0">45 1 24575,'1'0'0,"0"0"0,0 1 0,1-1 0,-1 1 0,0-1 0,0 1 0,0-1 0,1 1 0,-1 0 0,0 0 0,0-1 0,0 1 0,0 0 0,0 0 0,-1 0 0,1 0 0,0 0 0,0 0 0,0 0 0,-1 0 0,1 1 0,-1-1 0,1 0 0,-1 0 0,1 0 0,-1 1 0,0-1 0,0 0 0,1 1 0,-1-1 0,0 0 0,0 1 0,0-1 0,-1 0 0,1 0 0,0 1 0,-1 0 0,-8 67 0,5-52 0,-43 310 0,42-263 0,3 1 0,2-1 0,11 74 0,62 198 0,-69-320-1365</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24.571"/>
    </inkml:context>
    <inkml:brush xml:id="br0">
      <inkml:brushProperty name="width" value="0.05" units="cm"/>
      <inkml:brushProperty name="height" value="0.05" units="cm"/>
    </inkml:brush>
  </inkml:definitions>
  <inkml:trace contextRef="#ctx0" brushRef="#br0">641 15 24575,'0'-1'0,"0"1"0,0-1 0,0 1 0,0-1 0,0 1 0,0-1 0,0 1 0,0-1 0,0 1 0,0-1 0,0 1 0,-1-1 0,1 1 0,0-1 0,0 1 0,0-1 0,-1 1 0,1 0 0,0-1 0,-1 1 0,1-1 0,0 1 0,-1 0 0,1-1 0,0 1 0,-1 0 0,1-1 0,-1 1 0,1 0 0,-1 0 0,0-1 0,-18 6 0,-22 24 0,36-26 0,-94 84 0,-171 196 0,202-206 0,-42 54-1365,89-107-5461</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24.940"/>
    </inkml:context>
    <inkml:brush xml:id="br0">
      <inkml:brushProperty name="width" value="0.05" units="cm"/>
      <inkml:brushProperty name="height" value="0.05" units="cm"/>
    </inkml:brush>
  </inkml:definitions>
  <inkml:trace contextRef="#ctx0" brushRef="#br0">0 1 24575,'6'0'0,"4"0"0,10 0 0,9 0 0,12 2 0,9 5 0,12 0 0,8 3 0,7 1 0,5 3 0,-1 1 0,-2 1 0,-4 4 0,-8 0 0,-10 1 0,-12-1 0,-17 2 0,-13-3-8191</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25.405"/>
    </inkml:context>
    <inkml:brush xml:id="br0">
      <inkml:brushProperty name="width" value="0.05" units="cm"/>
      <inkml:brushProperty name="height" value="0.05" units="cm"/>
    </inkml:brush>
  </inkml:definitions>
  <inkml:trace contextRef="#ctx0" brushRef="#br0">665 0 24575,'-2'5'0,"1"0"0,-1-1 0,-1 1 0,1-1 0,-1 0 0,0 0 0,0 0 0,0 0 0,-6 5 0,-6 10 0,-242 320 0,101-142 0,-23 28 0,161-205-1365,9-11-5461</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25.754"/>
    </inkml:context>
    <inkml:brush xml:id="br0">
      <inkml:brushProperty name="width" value="0.05" units="cm"/>
      <inkml:brushProperty name="height" value="0.05" units="cm"/>
    </inkml:brush>
  </inkml:definitions>
  <inkml:trace contextRef="#ctx0" brushRef="#br0">0 8 24575,'9'0'0,"11"-3"0,13 0 0,16 2 0,11 4 0,9 3 0,10 5 0,3 3 0,2 3 0,-5 4 0,-5 4 0,-6 1 0,-6 1 0,-8-1 0,-8-2 0,-11-2 0,-12-5-8191</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28.535"/>
    </inkml:context>
    <inkml:brush xml:id="br0">
      <inkml:brushProperty name="width" value="0.05" units="cm"/>
      <inkml:brushProperty name="height" value="0.05" units="cm"/>
    </inkml:brush>
  </inkml:definitions>
  <inkml:trace contextRef="#ctx0" brushRef="#br0">178 45 24575,'-4'-4'0,"4"3"0,-1 0 0,1 0 0,-1 0 0,0 1 0,1-1 0,-1 0 0,0 0 0,1 1 0,-1-1 0,0 1 0,0-1 0,0 1 0,0-1 0,0 1 0,0-1 0,0 1 0,0 0 0,0 0 0,0-1 0,0 1 0,0 0 0,0 0 0,0 0 0,0 0 0,0 0 0,0 0 0,0 0 0,0 1 0,0-1 0,0 0 0,0 0 0,0 1 0,1-1 0,-1 1 0,0-1 0,0 1 0,0-1 0,0 1 0,0-1 0,1 1 0,-2 1 0,-8 4 0,0 1 0,0 1 0,0-1 0,1 2 0,0-1 0,1 1 0,0 1 0,0 0 0,1 0 0,0 0 0,1 1 0,0 0 0,1 0 0,0 0 0,1 1 0,-4 15 0,6-21 0,0 0 0,1 1 0,0-1 0,1 0 0,-1 1 0,1-1 0,0 1 0,1-1 0,-1 0 0,1 1 0,1-1 0,-1 0 0,1 1 0,0-1 0,1 0 0,-1-1 0,1 1 0,0 0 0,1-1 0,-1 1 0,1-1 0,0 0 0,0 0 0,1-1 0,-1 1 0,1-1 0,0 0 0,0 0 0,1-1 0,-1 0 0,1 1 0,10 2 0,-8-3 0,0-1 0,1-1 0,-1 1 0,1-1 0,-1-1 0,1 0 0,-1 0 0,1-1 0,0 0 0,-1 0 0,0-1 0,1 0 0,-1 0 0,0-1 0,0 0 0,0-1 0,0 0 0,-1 0 0,0 0 0,1-1 0,7-7 0,-9 7 0,0-1 0,0 1 0,0-1 0,-1 0 0,0 0 0,0 0 0,-1-1 0,0 1 0,0-1 0,5-13 0,-8 15 0,1 0 0,-1 0 0,0 0 0,0 0 0,-1 0 0,1-1 0,-1 1 0,0 0 0,-1 0 0,1-1 0,-1 1 0,0 0 0,0 0 0,-1 0 0,1 0 0,-5-9 0,-1 4 0,0 0 0,-1 1 0,0 0 0,0 0 0,-1 1 0,0 0 0,0 0 0,-1 1 0,0 1 0,-13-7 0,7 2 0,0 1 0,-27-26 0,41 34-105,-1-1 0,1 1 0,-1 0 0,1 0 0,-1 0 0,0 0 0,1 0 0,-1 1 0,0-1 0,0 1 0,-1-1 0,-3 0 0,-3 2-6721</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29.096"/>
    </inkml:context>
    <inkml:brush xml:id="br0">
      <inkml:brushProperty name="width" value="0.05" units="cm"/>
      <inkml:brushProperty name="height" value="0.05" units="cm"/>
    </inkml:brush>
  </inkml:definitions>
  <inkml:trace contextRef="#ctx0" brushRef="#br0">0 24 24575,'6'-3'0,"1"-4"0,3 0 0,0 0-8191</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29.623"/>
    </inkml:context>
    <inkml:brush xml:id="br0">
      <inkml:brushProperty name="width" value="0.05" units="cm"/>
      <inkml:brushProperty name="height" value="0.05" units="cm"/>
    </inkml:brush>
  </inkml:definitions>
  <inkml:trace contextRef="#ctx0" brushRef="#br0">0 24 24575,'5'-3'0,"0"0"0,0 0 0,0 1 0,0 0 0,0 0 0,1 0 0,-1 0 0,0 1 0,1 0 0,0 0 0,-1 0 0,1 1 0,-1 0 0,10 1 0,-5-1 0,0 1 0,0 0 0,0 1 0,0 0 0,0 0 0,0 1 0,12 5 0,-20-6 0,0-1 0,0 1 0,0 0 0,0 0 0,0 0 0,0 0 0,-1 0 0,1 0 0,-1 0 0,1 0 0,-1 1 0,0-1 0,0 1 0,0-1 0,0 1 0,0-1 0,-1 1 0,1-1 0,-1 1 0,0 0 0,1-1 0,-1 1 0,-1 0 0,1-1 0,0 1 0,0 0 0,-1-1 0,0 1 0,1-1 0,-1 1 0,-2 2 0,-3 13 0,-1 0 0,-1 0 0,-12 19 0,13-25 0,-12 19 0,13-22 0,0 0 0,0 1 0,1 0 0,1-1 0,-1 1 0,1 1 0,1-1 0,-4 20 0,7-29 0,0 0 0,1 1 0,-1-1 0,1 0 0,-1 0 0,1 0 0,0 1 0,-1-1 0,1 0 0,0 0 0,0 0 0,0 0 0,0 0 0,0 0 0,0 0 0,0-1 0,0 1 0,0 0 0,0-1 0,0 1 0,0 0 0,0-1 0,1 1 0,-1-1 0,0 0 0,1 1 0,-1-1 0,0 0 0,0 0 0,1 0 0,-1 0 0,0 0 0,3 0 0,52-3 0,-49 3 0,19-4-1365,-2-1-5461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7.18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5,'0'-5,"31"17,41 28,39 34,31 22,27 29,29 21,16 11,3 2,47 17,-7-12,1-3,27 19,5 15,-8 0,6-2,-19-16,-12-3,-14-9,-14 2,-18-13,-28-7,-19-11,-24-19,-18-17,-20-25,-25-21,-19-11,-21-13</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30.318"/>
    </inkml:context>
    <inkml:brush xml:id="br0">
      <inkml:brushProperty name="width" value="0.05" units="cm"/>
      <inkml:brushProperty name="height" value="0.05" units="cm"/>
    </inkml:brush>
  </inkml:definitions>
  <inkml:trace contextRef="#ctx0" brushRef="#br0">147 1 24575,'-32'56'0,"2"-8"0,16-27 0,1-1 0,1 2 0,0 0 0,-15 43 0,26-58 0,-1 0 0,1 0 0,0-1 0,0 1 0,1 0 0,-1 0 0,2 0 0,-1 0 0,1 0 0,0 0 0,1 0 0,-1-1 0,1 1 0,1 0 0,-1-1 0,1 1 0,0-1 0,1 0 0,-1 0 0,1-1 0,0 1 0,6 5 0,-4-4 0,1-1 0,1 1 0,-1-2 0,1 1 0,0-1 0,0 0 0,1-1 0,0 0 0,-1 0 0,1-1 0,1 0 0,-1 0 0,0-1 0,1 0 0,-1-1 0,1 0 0,9-1 0,-9 1 0,1-2 0,-1 1 0,0-2 0,0 1 0,0-1 0,0-1 0,0 0 0,0 0 0,0-1 0,-1 0 0,0-1 0,0 0 0,0 0 0,0-1 0,12-11 0,-19 15 0,0 1 0,-1-1 0,1 0 0,-1 1 0,1-1 0,-1 0 0,0 0 0,0 0 0,1 0 0,-1 0 0,-1 0 0,1 0 0,0 0 0,-1 0 0,1 0 0,-1 0 0,1-1 0,-1 1 0,0 0 0,0 0 0,0-1 0,0 1 0,0 0 0,-1 0 0,1 0 0,-1-1 0,0 1 0,1 0 0,-1 0 0,0 0 0,0 0 0,0 0 0,-2-3 0,0 3 0,1-1 0,0 1 0,-1 0 0,1-1 0,-1 1 0,0 0 0,1 1 0,-1-1 0,0 0 0,0 1 0,-1 0 0,1-1 0,0 1 0,0 0 0,0 1 0,-1-1 0,1 1 0,0-1 0,-1 1 0,1 0 0,-7 1 0,-18 5-100,0 1-1,0 2 1,1 1-1,-33 16 1,35-15-763,7-4-5963</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32.915"/>
    </inkml:context>
    <inkml:brush xml:id="br0">
      <inkml:brushProperty name="width" value="0.05" units="cm"/>
      <inkml:brushProperty name="height" value="0.05" units="cm"/>
    </inkml:brush>
  </inkml:definitions>
  <inkml:trace contextRef="#ctx0" brushRef="#br0">1392 101 24575,'-1'-3'0,"0"0"0,0 0 0,0 0 0,0 0 0,0 0 0,-1 0 0,1 1 0,-1-1 0,1 0 0,-1 1 0,0-1 0,0 1 0,-1 0 0,-2-3 0,-34-27 0,31 28 0,0 0 0,0 1 0,0 0 0,0 0 0,-1 1 0,1 0 0,-1 0 0,0 1 0,1 0 0,-1 1 0,0 0 0,1 0 0,-11 2 0,-20 3 0,-60 16 0,78-16 0,-44 13 0,0 2 0,1 3 0,2 4 0,1 1 0,0 4 0,-91 64 0,103-61 0,3 2 0,1 2 0,1 2 0,3 2 0,1 2 0,3 1 0,-59 95 0,78-109 0,2 0 0,2 2 0,1-1 0,1 2 0,2 0 0,1 0 0,2 1 0,1 0 0,2 0 0,2 0 0,3 58 0,2-65 0,0 0 0,3 0 0,0-1 0,2 0 0,0 0 0,3 0 0,0-1 0,1-1 0,2 0 0,0 0 0,2-2 0,1 0 0,1-1 0,38 39 0,-24-35 0,1 0 0,1-2 0,1-2 0,1-1 0,1-2 0,1-2 0,1-1 0,0-1 0,69 15 0,-1-7 0,2-5 0,165 8 0,-157-24 0,0-4 0,0-5 0,207-39 0,-181 14 0,-3-7 0,225-91 0,-334 115 0,-1 0 0,0-2 0,-1-1 0,0-1 0,-2-2 0,0 0 0,43-45 0,-56 49 0,-1 0 0,0-1 0,-1 0 0,-1-1 0,0 0 0,-2-1 0,0 0 0,-1-1 0,-1 0 0,-1 0 0,-1 0 0,0-1 0,2-35 0,-6 9 0,-2 1 0,-2 0 0,-2-1 0,-3 2 0,-1-1 0,-2 1 0,-2 0 0,-2 1 0,-38-77 0,40 96 0,-1 2 0,-2 0 0,0 0 0,-1 2 0,-1 0 0,-1 1 0,-1 1 0,-1 0 0,-33-21 0,21 19 0,-1 1 0,-1 2 0,-1 1 0,-1 3 0,-72-21 0,36 19 0,-1 2 0,-99-4 0,-141 13 0,-518 66 0,772-52-1365,17 1-5461</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33.771"/>
    </inkml:context>
    <inkml:brush xml:id="br0">
      <inkml:brushProperty name="width" value="0.05" units="cm"/>
      <inkml:brushProperty name="height" value="0.05" units="cm"/>
    </inkml:brush>
  </inkml:definitions>
  <inkml:trace contextRef="#ctx0" brushRef="#br0">1 0 24575,'1'19'0,"2"-1"0,0 1 0,1-1 0,1 1 0,8 20 0,10 38 0,5 52-455,-5 1 0,9 193 0,-32-288-6371</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34.162"/>
    </inkml:context>
    <inkml:brush xml:id="br0">
      <inkml:brushProperty name="width" value="0.05" units="cm"/>
      <inkml:brushProperty name="height" value="0.05" units="cm"/>
    </inkml:brush>
  </inkml:definitions>
  <inkml:trace contextRef="#ctx0" brushRef="#br0">612 0 24575,'-2'0'0,"-8"3"0,-4 4 0,-6 3 0,-4 6 0,-8 6 0,-6 7 0,-6 5 0,-3 5 0,-3 5 0,-1 3 0,0-1 0,2 0 0,5-1 0,3-6 0,3-4 0,6-6 0,8-6-8191</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34.489"/>
    </inkml:context>
    <inkml:brush xml:id="br0">
      <inkml:brushProperty name="width" value="0.05" units="cm"/>
      <inkml:brushProperty name="height" value="0.05" units="cm"/>
    </inkml:brush>
  </inkml:definitions>
  <inkml:trace contextRef="#ctx0" brushRef="#br0">1 1 24575,'8'0'0,"9"0"0,8 0 0,4 0 0,6 0 0,3 2 0,7 5 0,0 1 0,2 1 0,-1 3 0,-4-2 0,-2 2 0,-6-3 0,-9-2-8191</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34.833"/>
    </inkml:context>
    <inkml:brush xml:id="br0">
      <inkml:brushProperty name="width" value="0.05" units="cm"/>
      <inkml:brushProperty name="height" value="0.05" units="cm"/>
    </inkml:brush>
  </inkml:definitions>
  <inkml:trace contextRef="#ctx0" brushRef="#br0">688 0 24575,'-3'2'0,"0"0"0,0 1 0,0-1 0,1 1 0,-1-1 0,1 1 0,-1 0 0,1 0 0,0 0 0,0 0 0,-1 4 0,-4 4 0,-42 55 0,11-13 0,-44 48 0,-18 5-101,-261 286-1163,342-370-5562</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35.175"/>
    </inkml:context>
    <inkml:brush xml:id="br0">
      <inkml:brushProperty name="width" value="0.05" units="cm"/>
      <inkml:brushProperty name="height" value="0.05" units="cm"/>
    </inkml:brush>
  </inkml:definitions>
  <inkml:trace contextRef="#ctx0" brushRef="#br0">1 0 24575,'8'0'0,"12"3"0,14 1 0,9 3 0,9 5 0,10 4 0,5 5 0,6 4 0,5 4 0,0 3 0,-1 1 0,-4 1 0,-1 0 0,-5-2 0,-6-4 0,-10-5 0,-13-5-8191</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36.526"/>
    </inkml:context>
    <inkml:brush xml:id="br0">
      <inkml:brushProperty name="width" value="0.05" units="cm"/>
      <inkml:brushProperty name="height" value="0.05" units="cm"/>
    </inkml:brush>
  </inkml:definitions>
  <inkml:trace contextRef="#ctx0" brushRef="#br0">120 104 24575,'1'0'0,"1"0"0,-1 0 0,0 0 0,0 0 0,1 0 0,-1 0 0,0-1 0,0 1 0,1 0 0,-1-1 0,0 1 0,0-1 0,0 0 0,0 1 0,1-1 0,-1 0 0,0 1 0,0-1 0,0 0 0,-1 0 0,1 0 0,0 0 0,0 0 0,0 0 0,-1 0 0,1 0 0,0 0 0,-1 0 0,1-2 0,-1 2 0,0 1 0,0-1 0,0 1 0,0-1 0,0 1 0,0-1 0,0 1 0,0-1 0,0 1 0,0 0 0,0-1 0,-1 1 0,1-1 0,0 1 0,0-1 0,0 1 0,-1 0 0,1-1 0,0 1 0,-1 0 0,1-1 0,0 1 0,-1 0 0,1-1 0,0 1 0,-1 0 0,1 0 0,-1-1 0,-1 1 0,1-1 0,-1 1 0,1-1 0,-1 1 0,1 0 0,-1 0 0,0 0 0,1 0 0,-1 0 0,1 0 0,-1 0 0,0 1 0,-2 0 0,-2 0 0,-1 2 0,1-1 0,-1 1 0,1 0 0,0 0 0,0 0 0,0 1 0,1 0 0,-1 0 0,1 1 0,0-1 0,0 1 0,0 0 0,1 1 0,0-1 0,0 1 0,0-1 0,1 1 0,0 1 0,0-1 0,0 0 0,1 1 0,0-1 0,0 1 0,1 0 0,-1-1 0,2 1 0,-1 0 0,1 0 0,0 0 0,0 0 0,1 0 0,0-1 0,0 1 0,0 0 0,1 0 0,0-1 0,4 9 0,-3-9 0,1 0 0,-1 0 0,1-1 0,0 1 0,0-1 0,1 0 0,-1-1 0,1 1 0,0-1 0,0 0 0,1 0 0,-1 0 0,1-1 0,0 1 0,0-2 0,0 1 0,0-1 0,8 3 0,-4-4 0,-1 1 0,0-1 0,1-1 0,-1 0 0,1 0 0,-1-1 0,1 0 0,-1 0 0,0-1 0,0 0 0,0-1 0,9-4 0,-6 2 0,-1 0 0,0-1 0,0 0 0,-1-1 0,0 0 0,0-1 0,0 0 0,-1 0 0,10-12 0,-14 14 0,0-1 0,0 0 0,0 0 0,-1 0 0,0-1 0,0 0 0,-1 1 0,0-1 0,0 0 0,-1-1 0,0 1 0,-1 0 0,2-15 0,-3 17 0,-1 0 0,1 0 0,-1-1 0,-1 1 0,1 0 0,-1 0 0,0 0 0,0 1 0,0-1 0,-1 0 0,0 1 0,0 0 0,-1 0 0,1 0 0,-1 0 0,0 0 0,-1 1 0,1-1 0,-1 1 0,0 0 0,0 1 0,0-1 0,0 1 0,0 0 0,-1 0 0,0 1 0,1-1 0,-12-1 0,-2-2 0,0 1 0,-1 1 0,0 1 0,0 1 0,0 1 0,-1 0 0,-31 4 0,36 0-1365,3 1-5461</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36.914"/>
    </inkml:context>
    <inkml:brush xml:id="br0">
      <inkml:brushProperty name="width" value="0.05" units="cm"/>
      <inkml:brushProperty name="height" value="0.05" units="cm"/>
    </inkml:brush>
  </inkml:definitions>
  <inkml:trace contextRef="#ctx0" brushRef="#br0">0 7 24575,'3'0'0,"4"-3"0,-3-1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37.332"/>
    </inkml:context>
    <inkml:brush xml:id="br0">
      <inkml:brushProperty name="width" value="0.05" units="cm"/>
      <inkml:brushProperty name="height" value="0.05" units="cm"/>
    </inkml:brush>
  </inkml:definitions>
  <inkml:trace contextRef="#ctx0" brushRef="#br0">0 50 24575,'6'-1'0,"-1"0"0,0 0 0,0-1 0,0 1 0,0-1 0,6-3 0,16-6 0,-19 9 0,86-18 0,-85 19 0,0 0 0,0 0 0,0 1 0,-1 0 0,1 1 0,0 0 0,0 0 0,14 4 0,-20-4 0,-1 1 0,0-1 0,1 0 0,-1 1 0,0-1 0,0 1 0,0-1 0,0 1 0,0 0 0,0 0 0,0 0 0,-1 0 0,1 0 0,-1 1 0,1-1 0,-1 0 0,0 1 0,0-1 0,0 1 0,0-1 0,0 1 0,-1 0 0,1-1 0,-1 1 0,0-1 0,0 1 0,0 0 0,0 0 0,0-1 0,-1 4 0,-1 9 0,-1 0 0,0 1 0,-11 28 0,8-27 0,-2 7 0,-15 54 0,21-72 0,1 1 0,0-1 0,0 1 0,1 0 0,0-1 0,0 1 0,1 0 0,-1-1 0,3 10 0,-1-13 3,-1-1 0,0 1 0,1-1 0,-1 0 0,1 0 0,0 0-1,0 0 1,0 0 0,0 0 0,0 0 0,0-1 0,0 1 0,0 0 0,1-1 0,-1 0-1,1 0 1,-1 0 0,1 0 0,-1 0 0,1 0 0,0-1 0,-1 1 0,1-1 0,0 0-1,-1 1 1,1-1 0,0-1 0,0 1 0,-1 0 0,5-2 0,13 0-194,-1-2 1,1 0 0,19-8-1,-23 7-502,9-3-6133</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8.50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679 579,'-4'0,"-6"0,-10 0,-11 0,-8 0,-7 0,-9 5,-3 0,3 1,7-2,-2 0,-6-2,-1-1,3-1,8 0,11-9,20-20,22-15,27-13,30-14,21-8,11-13,-8 9,3 10,-13 26,-20 26,-20 20,-17 25,-11 11,-8 9,-4 2,-2 2,0-4,0-4,6-4,11-14,4-10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37.797"/>
    </inkml:context>
    <inkml:brush xml:id="br0">
      <inkml:brushProperty name="width" value="0.05" units="cm"/>
      <inkml:brushProperty name="height" value="0.05" units="cm"/>
    </inkml:brush>
  </inkml:definitions>
  <inkml:trace contextRef="#ctx0" brushRef="#br0">1 57 24575,'9'-1'0,"0"0"0,-1-1 0,1 0 0,0 0 0,-1-1 0,0 0 0,13-7 0,36-11 0,-50 20 0,8-3 0,-1 2 0,1 0 0,0 0 0,16 1 0,-28 1 0,0 0 0,0 1 0,-1-1 0,1 0 0,0 1 0,-1-1 0,1 1 0,-1 0 0,1 0 0,-1 0 0,1 0 0,-1 0 0,1 1 0,-1-1 0,0 1 0,0-1 0,0 1 0,0 0 0,0 0 0,0 0 0,0 0 0,-1 0 0,1 0 0,-1 1 0,1-1 0,-1 0 0,0 1 0,0-1 0,1 5 0,4 25 0,2 51 0,-6-49 0,8 42 0,0-38-273,2 0 0,1-1 0,2 0 0,27 48 0,-32-65-6553</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40.106"/>
    </inkml:context>
    <inkml:brush xml:id="br0">
      <inkml:brushProperty name="width" value="0.05" units="cm"/>
      <inkml:brushProperty name="height" value="0.05" units="cm"/>
    </inkml:brush>
  </inkml:definitions>
  <inkml:trace contextRef="#ctx0" brushRef="#br0">1270 30 24575,'-14'-1'0,"-1"-1"0,1 0 0,-26-8 0,24 6 0,0 0 0,-30-3 0,13 7 0,-1 2 0,0 1 0,1 2 0,0 1 0,0 2 0,1 1 0,0 1 0,-32 16 0,-9 7 0,1 4 0,-79 55 0,107-62 0,2 1 0,1 2 0,2 2 0,1 1 0,1 2 0,3 2 0,-49 72 0,65-84 0,2 1 0,0 0 0,3 2 0,0 0 0,2 0 0,1 1 0,2 0 0,1 0 0,1 1 0,2 0 0,1 0 0,2 1 0,3 39 0,3-35 0,1 0 0,2 0 0,2 0 0,1-1 0,1-1 0,3 0 0,1-1 0,1 0 0,2-2 0,1 0 0,2-1 0,1-1 0,2-1 0,1-1 0,1-1 0,1-2 0,1-1 0,2-1 0,0-1 0,1-2 0,1-1 0,43 18 0,-8-10 0,1-2 0,1-3 0,1-4 0,1-2 0,0-4 0,1-3 0,0-3 0,108-4 0,-85-7 0,-1-5 0,0-3 0,0-5 0,-2-4 0,0-4 0,93-39 0,-137 43 0,-1-1 0,0-2 0,-2-3 0,-1-1 0,-2-3 0,0-1 0,-2-2 0,-2-2 0,48-56 0,-67 66 0,0 0 0,-2-2 0,-1 0 0,-1-1 0,-2 0 0,22-63 0,-29 66 0,-1 0 0,-1 0 0,-2 0 0,0-1 0,-2 1 0,0-1 0,-2 0 0,-1 1 0,-8-37 0,2 28 0,-1 1 0,-2 0 0,-2 0 0,0 1 0,-3 1 0,0 1 0,-2 0 0,-2 1 0,0 1 0,-2 1 0,-1 1 0,-40-36 0,26 31 0,-2 1 0,-1 2 0,-2 2 0,0 2 0,-2 1 0,-1 3 0,0 1 0,-70-19 0,16 13-170,0 4-1,-1 4 0,-1 5 1,0 4-1,-1 5 0,1 4 1,-129 16-1,183-10-6655</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41.300"/>
    </inkml:context>
    <inkml:brush xml:id="br0">
      <inkml:brushProperty name="width" value="0.05" units="cm"/>
      <inkml:brushProperty name="height" value="0.05" units="cm"/>
    </inkml:brush>
  </inkml:definitions>
  <inkml:trace contextRef="#ctx0" brushRef="#br0">293 84 24575,'0'0'0,"0"0"0,1 0 0,-1 0 0,0 0 0,0 0 0,1 0 0,-1 0 0,0 0 0,0 0 0,1 0 0,-1-1 0,0 1 0,0 0 0,1 0 0,-1 0 0,0 0 0,0 0 0,1 0 0,-1-1 0,0 1 0,0 0 0,0 0 0,1 0 0,-1 0 0,0-1 0,0 1 0,0 0 0,0 0 0,0-1 0,1 1 0,-1 0 0,0 0 0,0-1 0,0 1 0,0 0 0,0 0 0,0-1 0,0 1 0,0 0 0,0 0 0,0-1 0,0 1 0,0 0 0,0 0 0,0-1 0,0 1 0,0 0 0,0 0 0,0-1 0,0 1 0,-1-1 0,-11-9 0,7 9 0,-1 1 0,0 0 0,0 0 0,0 1 0,1 0 0,-1 0 0,0 0 0,1 1 0,-1-1 0,1 1 0,-1 1 0,-7 4 0,-61 39 0,73-46 0,-13 10 0,0 0 0,1 2 0,1-1 0,-1 1 0,2 1 0,0 0 0,-10 15 0,19-24 0,-1 0 0,1 0 0,-1 0 0,1 0 0,1 0 0,-1 0 0,0 0 0,1 1 0,0-1 0,0 1 0,1-1 0,-1 1 0,1-1 0,0 1 0,0-1 0,0 1 0,0-1 0,1 1 0,0-1 0,0 0 0,0 1 0,1-1 0,-1 0 0,1 0 0,0 1 0,0-1 0,1-1 0,-1 1 0,1 0 0,0-1 0,4 6 0,2-2 0,0 1 0,0-1 0,0-1 0,1 0 0,0 0 0,0-1 0,0 0 0,1-1 0,0 0 0,0 0 0,0-1 0,0-1 0,0 0 0,1-1 0,-1 0 0,1 0 0,-1-1 0,13-2 0,-16 1 0,0 0 0,0 0 0,0-1 0,-1 0 0,1-1 0,-1 1 0,1-2 0,-1 1 0,0-1 0,0 0 0,-1 0 0,1-1 0,-1 0 0,0 0 0,0 0 0,0-1 0,-1 0 0,0 0 0,0 0 0,0-1 0,-1 0 0,0 0 0,-1 0 0,1 0 0,-1 0 0,3-13 0,-4 8 0,0-1 0,-1 0 0,0 1 0,-1-1 0,-1 0 0,0 1 0,0-1 0,-1 0 0,-1 1 0,0 0 0,-1-1 0,0 1 0,-1 1 0,0-1 0,-1 1 0,-8-12 0,10 16 0,1 1 0,-2 0 0,1 0 0,-1 0 0,0 1 0,0 0 0,-1 0 0,1 0 0,-1 0 0,0 1 0,0 0 0,-1 1 0,1-1 0,-1 1 0,0 0 0,0 1 0,0-1 0,0 1 0,0 1 0,0-1 0,-1 1 0,1 1 0,0-1 0,-1 1 0,1 1 0,0-1 0,-1 1 0,-13 4 0,-15 12-1365,27-8-5461</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41.639"/>
    </inkml:context>
    <inkml:brush xml:id="br0">
      <inkml:brushProperty name="width" value="0.05" units="cm"/>
      <inkml:brushProperty name="height" value="0.05" units="cm"/>
    </inkml:brush>
  </inkml:definitions>
  <inkml:trace contextRef="#ctx0" brushRef="#br0">1 20 24575,'2'-3'0,"5"-1"0,0-2 0,-3-1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42.014"/>
    </inkml:context>
    <inkml:brush xml:id="br0">
      <inkml:brushProperty name="width" value="0.05" units="cm"/>
      <inkml:brushProperty name="height" value="0.05" units="cm"/>
    </inkml:brush>
  </inkml:definitions>
  <inkml:trace contextRef="#ctx0" brushRef="#br0">1 110 24575,'14'-13'0,"0"0"0,1 1 0,1 1 0,0 0 0,1 1 0,19-8 0,-29 15 0,0-1 0,0 1 0,1 1 0,-1-1 0,1 1 0,0 1 0,0 0 0,-1 0 0,1 0 0,0 1 0,0 0 0,0 0 0,0 1 0,0 0 0,-1 1 0,1-1 0,10 5 0,-15-5 0,-1 1 0,1 0 0,-1-1 0,0 1 0,0 0 0,0 0 0,0 1 0,0-1 0,0 0 0,0 1 0,-1-1 0,1 1 0,-1-1 0,1 1 0,-1 0 0,0-1 0,0 1 0,-1 0 0,1 0 0,0 0 0,-1 0 0,0 0 0,0-1 0,0 1 0,0 0 0,0 0 0,0 0 0,-1 0 0,0 0 0,1 0 0,-3 4 0,-2 12 0,-2 0 0,0-1 0,-16 29 0,13-27 0,4-8 0,0-1 0,1 1 0,1 0 0,0 0 0,1 1 0,-4 21 0,7-31 0,0 0 0,0 0 0,1 0 0,-1 0 0,1 0 0,-1 0 0,1 0 0,0 0 0,0 0 0,0 0 0,0 0 0,1-1 0,-1 1 0,1 0 0,0-1 0,0 0 0,0 1 0,0-1 0,0 0 0,0 0 0,0 0 0,1 0 0,-1 0 0,1-1 0,0 1 0,-1-1 0,1 1 0,0-1 0,0 0 0,0 0 0,-1-1 0,1 1 0,5 0 0,34 2-1365,-23-5-5461</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42.857"/>
    </inkml:context>
    <inkml:brush xml:id="br0">
      <inkml:brushProperty name="width" value="0.05" units="cm"/>
      <inkml:brushProperty name="height" value="0.05" units="cm"/>
    </inkml:brush>
  </inkml:definitions>
  <inkml:trace contextRef="#ctx0" brushRef="#br0">232 185 24575,'11'-2'0,"1"0"0,-1-1 0,1 0 0,-1-1 0,0 0 0,-1-1 0,1 0 0,-1-1 0,0 0 0,0 0 0,0-1 0,11-12 0,-19 18 0,-1 0 0,0 0 0,0 0 0,0-1 0,0 1 0,0-1 0,0 1 0,0 0 0,0-1 0,0 0 0,-1 1 0,1-1 0,-1 1 0,1-1 0,-1 0 0,1 1 0,-1-1 0,0 0 0,0 0 0,0 1 0,0-1 0,0 0 0,0 0 0,-1 1 0,1-1 0,-2-3 0,0 2 0,0 0 0,0 0 0,0 0 0,0 0 0,-1 0 0,0 1 0,1-1 0,-1 1 0,0-1 0,0 1 0,0 0 0,-4-1 0,-3-3 0,-1 1 0,1 1 0,-1 0 0,0 1 0,0 0 0,0 0 0,-19-1 0,22 4 0,0 1 0,0 0 0,0 0 0,0 1 0,0 0 0,1 0 0,-1 1 0,1 0 0,-1 0 0,1 1 0,0 0 0,0 0 0,0 1 0,1 0 0,0 0 0,0 0 0,0 1 0,0 0 0,-8 12 0,11-13 0,0 0 0,0 0 0,0 0 0,1 0 0,-1 0 0,1 1 0,1-1 0,-1 1 0,1-1 0,0 1 0,0 0 0,0 0 0,1-1 0,0 1 0,0 0 0,1 0 0,-1-1 0,1 1 0,1 0 0,-1-1 0,1 1 0,0-1 0,0 0 0,0 1 0,1-1 0,0 0 0,6 9 0,46 48 0,-38-45 0,-1 1 0,21 30 0,-36-46 0,0-1 0,0 0 0,0 1 0,0-1 0,0 0 0,0 1 0,0-1 0,-1 1 0,1 0 0,-1-1 0,1 1 0,-1-1 0,0 1 0,1 0 0,-1-1 0,0 1 0,0 0 0,0-1 0,0 1 0,-1 0 0,1-1 0,0 1 0,-1 0 0,1-1 0,-1 1 0,1-1 0,-1 1 0,0-1 0,0 1 0,1-1 0,-1 0 0,0 1 0,0-1 0,-1 0 0,1 1 0,0-1 0,0 0 0,-1 0 0,1 0 0,0 0 0,-1-1 0,1 1 0,-1 0 0,1 0 0,-1-1 0,1 1 0,-1-1 0,-2 1 0,-6 2 0,0-1 0,0 0 0,0-1 0,1 0 0,-1-1 0,-17-1 0,16 0 0,1 0 0,0-1 0,0 0 0,0-1 0,0 0 0,0-1 0,-11-6 0,19 10 0,0-1 0,1 0 0,-1 0 0,0-1 0,0 1 0,1 0 0,-1-1 0,1 1 0,-1-1 0,1 1 0,0-1 0,-1 0 0,1 1 0,0-1 0,0 0 0,0 0 0,1 0 0,-1 0 0,0 0 0,1 0 0,-1 0 0,1 0 0,-1 0 0,1 0 0,0 0 0,0 0 0,0 0 0,0 0 0,1-1 0,-1 1 0,0 0 0,1 0 0,0 0 0,-1 0 0,1 0 0,0 1 0,0-1 0,0 0 0,0 0 0,0 0 0,0 1 0,2-3 0,10-10-40,1 0-1,-1 0 0,2 2 1,0 0-1,1 0 0,0 1 1,0 1-1,27-11 0,-10 3-958,-5 2-5827</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43.782"/>
    </inkml:context>
    <inkml:brush xml:id="br0">
      <inkml:brushProperty name="width" value="0.05" units="cm"/>
      <inkml:brushProperty name="height" value="0.05" units="cm"/>
    </inkml:brush>
  </inkml:definitions>
  <inkml:trace contextRef="#ctx0" brushRef="#br0">1 9 24575,'0'-1'0,"0"1"0,0-1 0,0 1 0,0 0 0,0-1 0,0 1 0,0 0 0,0-1 0,1 1 0,-1 0 0,0-1 0,0 1 0,1 0 0,-1-1 0,0 1 0,0 0 0,1 0 0,-1-1 0,0 1 0,1 0 0,-1 0 0,0 0 0,1-1 0,-1 1 0,0 0 0,1 0 0,-1 0 0,0 0 0,1 0 0,-1 0 0,0 0 0,1 0 0,-1-1 0,1 1 0,-1 1 0,0-1 0,1 0 0,-1 0 0,1 0 0,-1 0 0,0 0 0,1 0 0,-1 0 0,0 0 0,1 1 0,-1-1 0,0 0 0,1 0 0,-1 0 0,0 1 0,0-1 0,1 0 0,-1 1 0,20 12 0,-12-4 0,-1 0 0,0 0 0,0 1 0,-1 0 0,0 0 0,-1 0 0,5 15 0,23 84 0,-18-55 0,19 46-341,4-2 0,4-1-1,87 144 1,-117-220-6485</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44.203"/>
    </inkml:context>
    <inkml:brush xml:id="br0">
      <inkml:brushProperty name="width" value="0.05" units="cm"/>
      <inkml:brushProperty name="height" value="0.05" units="cm"/>
    </inkml:brush>
  </inkml:definitions>
  <inkml:trace contextRef="#ctx0" brushRef="#br0">470 0 24575,'-177'205'0,"61"-42"71,-44 55-1507,144-199-5390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44.558"/>
    </inkml:context>
    <inkml:brush xml:id="br0">
      <inkml:brushProperty name="width" value="0.05" units="cm"/>
      <inkml:brushProperty name="height" value="0.05" units="cm"/>
    </inkml:brush>
  </inkml:definitions>
  <inkml:trace contextRef="#ctx0" brushRef="#br0">1 1 24575,'3'0'0,"3"3"0,5 0 0,5 4 0,8-1 0,10 3 0,9-1 0,7 1 0,5-1 0,3-2 0,-1 2 0,-1 1 0,-4-1 0,-9 2 0,-11-1-8191</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44.913"/>
    </inkml:context>
    <inkml:brush xml:id="br0">
      <inkml:brushProperty name="width" value="0.05" units="cm"/>
      <inkml:brushProperty name="height" value="0.05" units="cm"/>
    </inkml:brush>
  </inkml:definitions>
  <inkml:trace contextRef="#ctx0" brushRef="#br0">656 1 24575,'-20'32'0,"-1"0"0,-1-1 0,-2-2 0,-50 50 0,30-33 0,-15 18-120,-313 316-1125,353-363-5581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5.951"/>
    </inkml:context>
    <inkml:brush xml:id="br0">
      <inkml:brushProperty name="width" value="0.05" units="cm"/>
      <inkml:brushProperty name="height" value="0.05" units="cm"/>
      <inkml:brushProperty name="ignorePressure" value="1"/>
    </inkml:brush>
  </inkml:definitions>
  <inkml:trace contextRef="#ctx0" brushRef="#br0">1590 0,'0'9,"-13"2,-21 4,-34 16,-18 3,-21 8,-25 19,-3 2,-30 13,-16 13,10-3,17 0,31-14,27-11,22-12,24-14</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8:36.41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199 1,'5'0,"5"0,19 0,35 8,52 8,35 10,-2 1,-14 4,-21 1,-20 4,-23 1,-19-2,-13-3,-5-2,-4-1,-2 2,-6 6,-3 4,-4 14,-1 6,-2 1,-3-5,-4 1,-2 3,-2 5,-1 5,-4-2,-7 2,-1-4,-12-3,-2 0,-5 2,-2 13,-4 1,-4 5,4-4,9 7,4-7,3-4,0 6,-1 3,-1 9,-1 1,-6-2,4 13,-4 20,3-7,7-3,6 24,6 9,9-3,21 0,17-12,5-20,4-16,-1-21,4-15,11-9,0-9,-7-13,-3-7,-7-3,-6-6,-6-5,-8 0,-8 2,-7 3,-6 4,-11 3,-6 1,-4 2,-4 0,-3 1,3 8,5 3,5 4,5 4,2-2,3-4,2-5,0 2,0-3,4 3,2 0,3-3,0-3,-1 7,-2 6,1 4,1 3,2 10,-1 4,-2-5,3-4,3 11,0-2,-3-8,-3-4,-3-2,-3 2,-1-2,-1-6,0 7,-1 0,1-1,-1 8,1 8,0 10,0 1,-5 0,-1 14,-4 25,0-1,-4-9,2 10,-2-3,1-7,-1 0,1-13,4-6,-2-8,1-14,3 22,-3 0,-12 2,-7 5,-3-2,0-7,0-14,2-11,-3 3,-1-6,-2-4,-1-11,7-8,-10 7,-6 1,0-2,-1-8,-6-6,-2-2,-1-6,4-7,7-4,3 4,3 6,5-1,3-4,-2 2,0-3,-7-3,-6 1,-3 3,-3 0,3-3,10 2,7 3,1 3,5-1</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45.241"/>
    </inkml:context>
    <inkml:brush xml:id="br0">
      <inkml:brushProperty name="width" value="0.05" units="cm"/>
      <inkml:brushProperty name="height" value="0.05" units="cm"/>
    </inkml:brush>
  </inkml:definitions>
  <inkml:trace contextRef="#ctx0" brushRef="#br0">0 4 24575,'9'-3'0,"14"2"0,14 2 0,13 2 0,8 4 0,10 7 0,4 4 0,3 4 0,2 4 0,-2 4 0,-5-1 0,-6 0 0,-5-1 0,-4-1 0,-6-1 0,-5-2 0,-8-6 0,-10-6-8191</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01.808"/>
    </inkml:context>
    <inkml:brush xml:id="br0">
      <inkml:brushProperty name="width" value="0.05" units="cm"/>
      <inkml:brushProperty name="height" value="0.05" units="cm"/>
      <inkml:brushProperty name="color" value="#E71224"/>
    </inkml:brush>
  </inkml:definitions>
  <inkml:trace contextRef="#ctx0" brushRef="#br0">1559 17 24575,'-46'-8'0,"39"6"0,-1 0 0,1 1 0,-1-1 0,1 2 0,-10-1 0,-11 4 0,0 2 0,1 1 0,-1 1 0,-28 12 0,-42 10 0,38-13 0,-1 3 0,2 2 0,1 3 0,1 2 0,1 3 0,1 2 0,2 2 0,1 3 0,-87 79 0,66-48 0,4 2 0,-111 144 0,149-170 0,2 1 0,1 2 0,3 1 0,2 1 0,2 1 0,-28 97 0,44-124 0,1 0 0,1 0 0,1 0 0,1 0 0,0 0 0,2 0 0,1 0 0,1 0 0,0 0 0,2 0 0,9 27 0,-4-23 0,1-1 0,2 1 0,0-2 0,2 0 0,0-1 0,2 0 0,0-1 0,31 29 0,1-6 0,1-2 0,2-3 0,111 66 0,-72-57 0,173 66 0,-202-95 0,0-2 0,1-3 0,1-3 0,0-3 0,104 1 0,-18-11 0,191-28 0,-280 21 0,0-2 0,0-3 0,-1-2 0,73-30 0,-101 31 0,-1-1 0,0-2 0,0-1 0,-2-1 0,-1-1 0,0-2 0,-2-1 0,0-1 0,22-28 0,-22 21 0,-2-2 0,-1-1 0,-2-1 0,-2 0 0,-1-2 0,-1 0 0,-2-1 0,-2-1 0,-2 0 0,-1 0 0,8-78 0,-15 79 0,-1 0 0,-3 0 0,-1-1 0,-1 1 0,-3 1 0,-1-1 0,-1 1 0,-2 0 0,-2 0 0,-1 2 0,-2-1 0,-35-59 0,32 69 0,0 0 0,-2 1 0,0 1 0,-2 1 0,-1 1 0,0 1 0,-37-25 0,20 19 0,-2 3 0,0 1 0,-2 2 0,-55-18 0,-32 0 0,-2 6 0,-190-22 0,299 52 0,-281-28-1365,260 30-5461</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02.565"/>
    </inkml:context>
    <inkml:brush xml:id="br0">
      <inkml:brushProperty name="width" value="0.05" units="cm"/>
      <inkml:brushProperty name="height" value="0.05" units="cm"/>
      <inkml:brushProperty name="color" value="#E71224"/>
    </inkml:brush>
  </inkml:definitions>
  <inkml:trace contextRef="#ctx0" brushRef="#br0">59 0 24575,'0'1'0,"1"-1"0,0 0 0,-1 0 0,1 1 0,-1-1 0,1 0 0,0 1 0,-1-1 0,1 1 0,-1-1 0,1 1 0,-1-1 0,1 1 0,-1-1 0,1 1 0,-1-1 0,0 1 0,1-1 0,-1 1 0,0 0 0,1-1 0,-1 1 0,0 0 0,0-1 0,0 1 0,0 0 0,0-1 0,1 2 0,1 25 0,-2-22 0,1 61 0,-16 116 0,3-49 0,-1 55 0,-15 368 0,26-453-1365,-2-71-5461</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03"/>
    </inkml:context>
    <inkml:brush xml:id="br0">
      <inkml:brushProperty name="width" value="0.05" units="cm"/>
      <inkml:brushProperty name="height" value="0.05" units="cm"/>
      <inkml:brushProperty name="color" value="#E71224"/>
    </inkml:brush>
  </inkml:definitions>
  <inkml:trace contextRef="#ctx0" brushRef="#br0">864 1 24575,'-12'14'0,"1"1"0,-15 23 0,-17 22 0,-87 77 0,-236 192 0,180-170 0,165-140-87,12-10-168,0 0-1,-1-1 0,0 0 1,-20 11-1</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03.340"/>
    </inkml:context>
    <inkml:brush xml:id="br0">
      <inkml:brushProperty name="width" value="0.05" units="cm"/>
      <inkml:brushProperty name="height" value="0.05" units="cm"/>
      <inkml:brushProperty name="color" value="#E71224"/>
    </inkml:brush>
  </inkml:definitions>
  <inkml:trace contextRef="#ctx0" brushRef="#br0">1 4 24575,'8'-3'0,"12"2"0,11 4 0,11 2 0,13 2 0,14 3 0,16 0 0,12 1 0,7 2 0,4 1 0,-4 1 0,-9 1 0,-14 1 0,-20-1 0,-20-1-8191</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03.665"/>
    </inkml:context>
    <inkml:brush xml:id="br0">
      <inkml:brushProperty name="width" value="0.05" units="cm"/>
      <inkml:brushProperty name="height" value="0.05" units="cm"/>
      <inkml:brushProperty name="color" value="#E71224"/>
    </inkml:brush>
  </inkml:definitions>
  <inkml:trace contextRef="#ctx0" brushRef="#br0">779 0 24575,'-4'4'0,"-5"4"0,1 1 0,0 0 0,0 1 0,1 0 0,-8 13 0,-13 22 0,-1-2 0,-67 74 0,-85 68 0,110-115 0,-212 198-1365,251-238-5461</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04.020"/>
    </inkml:context>
    <inkml:brush xml:id="br0">
      <inkml:brushProperty name="width" value="0.05" units="cm"/>
      <inkml:brushProperty name="height" value="0.05" units="cm"/>
      <inkml:brushProperty name="color" value="#E71224"/>
    </inkml:brush>
  </inkml:definitions>
  <inkml:trace contextRef="#ctx0" brushRef="#br0">0 1 24575,'12'3'0,"17"3"0,21 5 0,22 5 0,22 3 0,17 4 0,13 0 0,7 3 0,3 3 0,-6-2 0,-10 1 0,-13-1 0,-20-6 0,-23-6-8191</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05.110"/>
    </inkml:context>
    <inkml:brush xml:id="br0">
      <inkml:brushProperty name="width" value="0.05" units="cm"/>
      <inkml:brushProperty name="height" value="0.05" units="cm"/>
      <inkml:brushProperty name="color" value="#E71224"/>
    </inkml:brush>
  </inkml:definitions>
  <inkml:trace contextRef="#ctx0" brushRef="#br0">172 38 24575,'2'-1'0,"0"0"0,-1 0 0,1 0 0,-1 0 0,0-1 0,1 1 0,-1 0 0,0 0 0,0-1 0,1 1 0,-1-1 0,0 1 0,0-1 0,-1 0 0,2-1 0,-2 3 0,-1 1 0,1-1 0,-1 0 0,1 0 0,0 1 0,-1-1 0,1 0 0,0 0 0,-1 0 0,1 1 0,-1-1 0,1 0 0,-1 0 0,1 0 0,-1 0 0,1 0 0,0 0 0,-1 0 0,1 0 0,-1 0 0,1 0 0,-1 0 0,1 0 0,-1 0 0,1-1 0,0 1 0,-1 0 0,1 0 0,-1 0 0,1-1 0,0 1 0,-1 0 0,1 0 0,0-1 0,-1 1 0,1 0 0,0-1 0,-1 1 0,1 0 0,0-1 0,0 1 0,-1 0 0,1-1 0,0 1 0,0-1 0,0 1 0,0-1 0,-1 1 0,1 0 0,0-1 0,0 1 0,0-1 0,0 1 0,0-1 0,0 1 0,0-1 0,0 1 0,0 0 0,1-1 0,-1 1 0,0-1 0,0 1 0,0-1 0,0 1 0,1 0 0,-1-1 0,0 1 0,1-1 0,-12 5 0,0 1 0,1 0 0,-1 0 0,1 1 0,1 1 0,-1-1 0,1 2 0,0-1 0,1 1 0,0 1 0,0-1 0,0 1 0,1 1 0,1-1 0,0 1 0,0 1 0,-6 15 0,9-19 0,0 0 0,0 0 0,1 0 0,0 0 0,0 1 0,1-1 0,0 1 0,0-1 0,0 1 0,1 0 0,1-1 0,-1 1 0,1-1 0,0 1 0,1-1 0,0 1 0,0-1 0,1 0 0,0 0 0,0 0 0,0 0 0,1-1 0,0 1 0,0-1 0,1 0 0,0 0 0,7 7 0,-2-5 0,0-1 0,0 0 0,1 0 0,-1-1 0,1-1 0,1 0 0,-1 0 0,1-1 0,0-1 0,-1 0 0,2-1 0,-1 0 0,0 0 0,0-2 0,0 1 0,1-1 0,18-3 0,-22 1 0,-1 1 0,1-1 0,-1 0 0,0-1 0,0 0 0,0 0 0,0-1 0,0 1 0,-1-2 0,1 1 0,-1-1 0,0-1 0,-1 1 0,1-1 0,-1 0 0,0 0 0,-1-1 0,1 0 0,-1 0 0,-1 0 0,1-1 0,-1 1 0,-1-1 0,1 0 0,3-14 0,-6 12 0,1 1 0,-2-1 0,1 0 0,-1 0 0,-1 1 0,0-1 0,0 0 0,-1 1 0,0-1 0,-1 1 0,0-1 0,-5-10 0,5 13 0,0 1 0,0-1 0,0 1 0,-1 0 0,0 0 0,0 0 0,0 0 0,-1 1 0,0 0 0,0 0 0,0 0 0,-1 1 0,1-1 0,-1 1 0,0 1 0,-1-1 0,-9-3 0,10 6 11,0 0 0,0 0 0,0 1 0,1 0 0,-1 1 0,0-1 0,0 1 0,0 0 0,0 0 0,1 1 0,-11 4 0,9-3-260,-1-1-1,0 0 1,1 0-1,-1-1 1,-11 1-1,1-3-6576</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05.533"/>
    </inkml:context>
    <inkml:brush xml:id="br0">
      <inkml:brushProperty name="width" value="0.05" units="cm"/>
      <inkml:brushProperty name="height" value="0.05" units="cm"/>
      <inkml:brushProperty name="color" value="#E71224"/>
    </inkml:brush>
  </inkml:definitions>
  <inkml:trace contextRef="#ctx0" brushRef="#br0">0 1 24575,'0'3'0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06.011"/>
    </inkml:context>
    <inkml:brush xml:id="br0">
      <inkml:brushProperty name="width" value="0.05" units="cm"/>
      <inkml:brushProperty name="height" value="0.05" units="cm"/>
      <inkml:brushProperty name="color" value="#E71224"/>
    </inkml:brush>
  </inkml:definitions>
  <inkml:trace contextRef="#ctx0" brushRef="#br0">1 82 24575,'9'-7'0,"0"0"0,1 0 0,0 0 0,0 1 0,1 1 0,0 0 0,0 0 0,0 1 0,1 1 0,21-5 0,7 1 0,72-2 0,-99 8 0,65 1 0,-73 0 0,0 0 0,-1 1 0,1 0 0,0 0 0,0 0 0,-1 0 0,1 1 0,-1 0 0,1 0 0,-1 0 0,0 0 0,7 6 0,-9-7 0,-1 1 0,0 0 0,0 0 0,0 0 0,0 0 0,0 0 0,-1 0 0,1 0 0,0 0 0,-1 0 0,0 0 0,1 0 0,-1 0 0,0 0 0,0 0 0,0 0 0,0 1 0,-1-1 0,1 0 0,-1 0 0,1 0 0,-1 0 0,0 0 0,1 0 0,-1 0 0,-2 2 0,-33 55 0,29-49 0,-29 40 0,23-36 0,2 2 0,-1-1 0,2 1 0,0 1 0,1 0 0,1 0 0,0 1 0,-7 26 0,14-40-4,1-1-1,-1 1 0,1-1 0,0 1 1,0-1-1,0 1 0,0-1 0,0 1 1,1-1-1,0 1 0,-1-1 1,1 0-1,1 1 0,-1-1 0,0 0 1,1 0-1,0 1 0,-1-1 0,3 2 1,0-1 18,-1-1 1,1 0-1,-1-1 1,1 1-1,0-1 1,0 1-1,0-1 1,0 0-1,0-1 1,0 1-1,1-1 1,8 2-1,10 0-182,1-2 1,0 0-1,-1-1 0,38-6 0,-38 4-452,-1 0-6206</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75"/>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39.869"/>
    </inkml:context>
    <inkml:brush xml:id="br0">
      <inkml:brushProperty name="width" value="0.05" units="cm"/>
      <inkml:brushProperty name="height" value="0.05" units="cm"/>
      <inkml:brushProperty name="color" value="#E71224"/>
    </inkml:brush>
  </inkml:definitions>
  <inkml:trace contextRef="#ctx0" brushRef="#br0">1080 10 24575,'-43'-5'0,"37"4"0,-1 0 0,0 0 0,0 0 0,0 1 0,0 0 0,1 0 0,-10 2 0,-24 7 0,0 2 0,1 1 0,0 2 0,1 2 0,-61 36 0,46-19 0,1 3 0,2 3 0,-47 46 0,36-29 0,4 3 0,1 2 0,-67 98 0,106-133 0,1 0 0,1 1 0,1 0 0,2 2 0,0-1 0,2 1 0,2 1 0,0 0 0,2 0 0,1 1 0,2-1 0,0 47 0,5-45 0,2-1 0,1 0 0,2-1 0,1 1 0,1-1 0,1-1 0,2 1 0,1-2 0,2 0 0,0-1 0,2 0 0,29 35 0,-21-37 0,1-1 0,1-1 0,1-2 0,1 0 0,0-2 0,2-1 0,0-2 0,1-1 0,1-2 0,0 0 0,1-3 0,62 12 0,-5-8 0,1-3 0,0-5 0,155-9 0,287-39 0,-428 27 0,-1-4 0,204-66 0,-242 60 0,-2-3 0,0-3 0,-2-3 0,-2-2 0,-1-3 0,75-64 0,-113 84 0,-1-2 0,-2 0 0,0-1 0,-1-1 0,-1-1 0,15-28 0,-26 42 0,-1 0 0,0-1 0,0 0 0,-1 0 0,-1-1 0,0 1 0,0-1 0,-1 0 0,-1 1 0,0-1 0,0 0 0,-1 0 0,-1 0 0,0 0 0,-1 1 0,0-1 0,-5-17 0,-11-13 0,0 1 0,-3 2 0,-1 0 0,-2 1 0,-2 1 0,-56-63 0,24 42 0,-2 1 0,-124-88 0,149 122 0,-1 1 0,-1 3 0,0 1 0,-1 1 0,-1 2 0,-1 2 0,0 2 0,-75-12 0,-9 10 0,-203 5 0,107 0 71,-77 3-1507,253 8-5390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0.661"/>
    </inkml:context>
    <inkml:brush xml:id="br0">
      <inkml:brushProperty name="width" value="0.05" units="cm"/>
      <inkml:brushProperty name="height" value="0.05" units="cm"/>
      <inkml:brushProperty name="color" value="#E71224"/>
    </inkml:brush>
  </inkml:definitions>
  <inkml:trace contextRef="#ctx0" brushRef="#br0">88 203 24575,'19'-90'0,"-19"90"0,0-1 0,0 1 0,0 0 0,0-1 0,0 1 0,0 0 0,0-1 0,0 1 0,0 0 0,-1-1 0,1 1 0,0 0 0,0 0 0,0-1 0,0 1 0,-1 0 0,1-1 0,0 1 0,0 0 0,-1 0 0,1 0 0,0-1 0,-1 1 0,1 0 0,0 0 0,0 0 0,-1 0 0,1-1 0,0 1 0,-1 0 0,1 0 0,0 0 0,-1 0 0,1 0 0,0 0 0,-1 0 0,1 0 0,-1 0 0,1 0 0,0 0 0,-1 0 0,1 0 0,0 0 0,-1 0 0,1 1 0,0-1 0,0 0 0,-1 0 0,1 0 0,0 0 0,-1 1 0,1-1 0,0 0 0,0 0 0,-1 1 0,1-1 0,0 0 0,-1 1 0,-18 14 0,11-6 0,1 1 0,-1-1 0,1 2 0,1-1 0,0 1 0,0 0 0,1 0 0,1 0 0,0 1 0,-5 21 0,8-28 0,0 1 0,1 0 0,-1-1 0,1 1 0,1 0 0,-1-1 0,1 1 0,-1 0 0,2-1 0,-1 1 0,1-1 0,-1 0 0,2 1 0,-1-1 0,0 0 0,1 0 0,0 0 0,0-1 0,1 1 0,-1-1 0,1 1 0,0-1 0,0-1 0,0 1 0,8 5 0,-7-6 0,0 0 0,0-1 0,0 1 0,0-1 0,0 0 0,0 0 0,0-1 0,1 0 0,-1 0 0,1 0 0,-1 0 0,1-1 0,-1 0 0,1 0 0,9-2 0,-6 0 0,1 0 0,-1-1 0,-1 0 0,1-1 0,0 0 0,-1 0 0,0-1 0,15-11 0,-13 9 0,-2 0 0,1 0 0,-1-1 0,0-1 0,0 1 0,-1-1 0,-1-1 0,1 1 0,-1-1 0,-1 0 0,0 0 0,-1-1 0,1 0 0,-2 1 0,5-22 0,-8 22 7,-1 1 0,1-1-1,-2 1 1,1-1 0,-1 1-1,-1 0 1,1 0-1,-2 0 1,1 0 0,-1 0-1,-1 1 1,1 0 0,-1 0-1,-1 0 1,0 0 0,0 1-1,-9-9 1,11 12-53,0 0-1,0 0 1,0 1-1,0 0 1,-1 0 0,1 0-1,-1 0 1,0 1-1,0-1 1,0 1 0,0 0-1,0 1 1,-1-1-1,1 1 1,0 0-1,-1 1 1,1-1 0,0 1-1,-1 0 1,1 0-1,-1 1 1,1 0 0,0 0-1,-1 0 1,1 0-1,0 1 1,0 0 0,0 0-1,0 0 1,0 1-1,-6 4 1,-3 3-6780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1"/>
    </inkml:context>
    <inkml:brush xml:id="br0">
      <inkml:brushProperty name="width" value="0.05" units="cm"/>
      <inkml:brushProperty name="height" value="0.05" units="cm"/>
      <inkml:brushProperty name="color" value="#E71224"/>
    </inkml:brush>
  </inkml:definitions>
  <inkml:trace contextRef="#ctx0" brushRef="#br0">0 1 24575,'3'0'0,"4"0"0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1.530"/>
    </inkml:context>
    <inkml:brush xml:id="br0">
      <inkml:brushProperty name="width" value="0.05" units="cm"/>
      <inkml:brushProperty name="height" value="0.05" units="cm"/>
      <inkml:brushProperty name="color" value="#E71224"/>
    </inkml:brush>
  </inkml:definitions>
  <inkml:trace contextRef="#ctx0" brushRef="#br0">1 47 24575,'7'-1'0,"1"0"0,-1 0 0,0-1 0,0-1 0,0 1 0,0-1 0,10-5 0,29-11 0,-35 17 0,0 0 0,0 1 0,0 0 0,1 0 0,-1 1 0,0 1 0,21 3 0,-30-4 0,1 0 0,-1 1 0,0-1 0,0 1 0,0 0 0,0-1 0,0 1 0,0 0 0,0 0 0,0 0 0,0 1 0,0-1 0,-1 0 0,1 1 0,0-1 0,-1 1 0,1-1 0,-1 1 0,0 0 0,0 0 0,1 0 0,-1 0 0,0-1 0,0 1 0,-1 1 0,1-1 0,0 0 0,-1 0 0,1 0 0,-1 0 0,0 0 0,0 1 0,0-1 0,0 0 0,0 0 0,0 0 0,0 0 0,-1 1 0,1-1 0,-1 0 0,1 0 0,-1 0 0,0 0 0,0 0 0,0 0 0,-3 3 0,-4 9 0,0-1 0,-1 0 0,0 0 0,-2-1 0,1-1 0,-1 0 0,-16 13 0,15-14 0,0 0 0,1 2 0,0-1 0,0 2 0,2-1 0,-15 24 0,23-34 0,1-1 0,-1 1 0,1 0 0,-1-1 0,1 1 0,0 0 0,-1 0 0,1-1 0,0 1 0,0 0 0,0-1 0,1 1 0,-1 0 0,0 0 0,1-1 0,-1 1 0,1-1 0,-1 1 0,1 0 0,0-1 0,0 1 0,0-1 0,0 1 0,0-1 0,0 0 0,0 1 0,0-1 0,0 0 0,1 0 0,-1 0 0,0 0 0,1 0 0,-1 0 0,1 0 0,-1 0 0,1-1 0,2 2 0,11 4 0,-1 0 0,1-1 0,22 4 0,-12-2 0,-23-7 0,0 1 0,1-1 0,-1 1 0,0 0 0,1 0 0,-1 0 0,0 0 0,0 1 0,0-1 0,0 0 0,0 1 0,0-1 0,0 1 0,-1 0 0,1 0 0,2 3 0,-4-3 0,0 0 0,0-1 0,0 1 0,0-1 0,0 1 0,-1-1 0,1 1 0,-1 0 0,1-1 0,-1 0 0,1 1 0,-1-1 0,0 1 0,0-1 0,0 0 0,0 1 0,0-1 0,0 0 0,0 0 0,0 0 0,0 0 0,0 0 0,-1 0 0,1 0 0,0 0 0,-1 0 0,-1 0 0,-61 36 104,-8 6-1573,56-29-5357</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2.055"/>
    </inkml:context>
    <inkml:brush xml:id="br0">
      <inkml:brushProperty name="width" value="0.05" units="cm"/>
      <inkml:brushProperty name="height" value="0.05" units="cm"/>
      <inkml:brushProperty name="color" value="#E71224"/>
    </inkml:brush>
  </inkml:definitions>
  <inkml:trace contextRef="#ctx0" brushRef="#br0">1 1 24575,'4'0'0,"0"1"0,0 0 0,1 0 0,-1 1 0,0-1 0,0 1 0,-1 0 0,1 0 0,0 0 0,0 0 0,-1 1 0,0-1 0,1 1 0,-1 0 0,0 0 0,3 4 0,4 5 0,-1 0 0,0 1 0,9 14 0,9 30 0,-1 2 0,28 100 0,-18-51 0,-16-34-1365,-18-49-5461</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2.400"/>
    </inkml:context>
    <inkml:brush xml:id="br0">
      <inkml:brushProperty name="width" value="0.05" units="cm"/>
      <inkml:brushProperty name="height" value="0.05" units="cm"/>
      <inkml:brushProperty name="color" value="#E71224"/>
    </inkml:brush>
  </inkml:definitions>
  <inkml:trace contextRef="#ctx0" brushRef="#br0">503 0 24575,'0'3'0,"-3"4"0,-7 3 0,-7 6 0,-9 6 0,-9 8 0,-7 6 0,-4 7 0,-7 1 0,1 2 0,0-1 0,6-6 0,6-6 0,6-6 0,7-5 0,7-6-8191</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2.899"/>
    </inkml:context>
    <inkml:brush xml:id="br0">
      <inkml:brushProperty name="width" value="0.05" units="cm"/>
      <inkml:brushProperty name="height" value="0.05" units="cm"/>
      <inkml:brushProperty name="color" value="#E71224"/>
    </inkml:brush>
  </inkml:definitions>
  <inkml:trace contextRef="#ctx0" brushRef="#br0">0 1 24575,'3'0'0,"4"3"0,6 1 0,7-1 0,5 0 0,7-1 0,5 0 0,3-2 0,4 1 0,3 1 0,-1 2 0,-2 2 0,-6 1 0,-10 1 0,-9 0-8191</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3.348"/>
    </inkml:context>
    <inkml:brush xml:id="br0">
      <inkml:brushProperty name="width" value="0.05" units="cm"/>
      <inkml:brushProperty name="height" value="0.05" units="cm"/>
      <inkml:brushProperty name="color" value="#E71224"/>
    </inkml:brush>
  </inkml:definitions>
  <inkml:trace contextRef="#ctx0" brushRef="#br0">434 0 24575,'3'4'0,"-1"-1"0,1 0 0,-1 1 0,1 0 0,-1-1 0,0 1 0,0 0 0,0 0 0,-1 0 0,0 0 0,0 0 0,0 1 0,0-1 0,0 0 0,-1 1 0,0-1 0,0 0 0,0 1 0,0-1 0,-1 0 0,1 0 0,-1 1 0,-1-1 0,1 0 0,-4 8 0,-4 9 0,-1 0 0,-1-1 0,-23 32 0,23-36 0,-64 92 0,-143 157 0,157-206-1365,40-41-5461</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3.717"/>
    </inkml:context>
    <inkml:brush xml:id="br0">
      <inkml:brushProperty name="width" value="0.05" units="cm"/>
      <inkml:brushProperty name="height" value="0.05" units="cm"/>
      <inkml:brushProperty name="color" value="#E71224"/>
    </inkml:brush>
  </inkml:definitions>
  <inkml:trace contextRef="#ctx0" brushRef="#br0">1 1 24575,'30'1'0,"1"2"0,-1 2 0,0 0 0,0 2 0,-1 1 0,50 21 0,165 91 0,-202-97 0,308 176-1365,-318-181-5461</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5.502"/>
    </inkml:context>
    <inkml:brush xml:id="br0">
      <inkml:brushProperty name="width" value="0.05" units="cm"/>
      <inkml:brushProperty name="height" value="0.05" units="cm"/>
      <inkml:brushProperty name="color" value="#E71224"/>
    </inkml:brush>
  </inkml:definitions>
  <inkml:trace contextRef="#ctx0" brushRef="#br0">776 13 24575,'-31'-6'0,"-6"-1"0,19 10 0,0 0 0,0 2 0,1 0 0,0 0 0,0 2 0,1 0 0,0 1 0,0 0 0,-25 19 0,-1 4 0,2 2 0,-40 40 0,36-28 0,3 1 0,2 3 0,-42 64 0,57-74 0,2 0 0,2 1 0,2 2 0,1 0 0,-13 53 0,25-74 0,1-1 0,1 1 0,1 0 0,1-1 0,1 1 0,0 0 0,2 0 0,0 0 0,2-1 0,0 1 0,1-1 0,1 0 0,13 28 0,-7-23 0,2 0 0,0-2 0,2 0 0,0 0 0,2-1 0,0-1 0,2-1 0,0-1 0,37 27 0,-13-15 0,2-3 0,1-2 0,2-1 0,0-3 0,1-2 0,1-2 0,1-2 0,57 9 0,-28-11 0,1-4 0,0-3 0,1-3 0,133-13 0,-131 0 0,0-5 0,0-3 0,158-55 0,-187 51 0,-1-2 0,-2-3 0,0-2 0,-2-3 0,-1-2 0,71-60 0,-100 73 0,-1 1 0,-1-2 0,0-1 0,-2 0 0,-1-2 0,0 1 0,-2-2 0,18-42 0,-25 48 0,-1 1 0,0-1 0,-2 0 0,0-1 0,-2 1 0,0-1 0,-1 1 0,-1-1 0,0 1 0,-2-1 0,0 0 0,-1 1 0,-8-24 0,2 12 0,-2 1 0,-1 1 0,-2 0 0,0 1 0,-2 0 0,-1 1 0,-2 1 0,-40-45 0,30 42 0,-1 1 0,-2 2 0,0 1 0,-2 2 0,-1 1 0,-48-23 0,20 17 0,-1 4 0,-1 2 0,-1 3 0,-1 3 0,0 3 0,-1 3 0,0 2 0,-76 3 0,45 7 40,1 4 0,-112 21 0,152-16-337,1 2 0,1 4 0,0 1 0,-100 49 0,98-35-6529</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76"/>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6.174"/>
    </inkml:context>
    <inkml:brush xml:id="br0">
      <inkml:brushProperty name="width" value="0.05" units="cm"/>
      <inkml:brushProperty name="height" value="0.05" units="cm"/>
      <inkml:brushProperty name="color" value="#E71224"/>
    </inkml:brush>
  </inkml:definitions>
  <inkml:trace contextRef="#ctx0" brushRef="#br0">103 150 24575,'0'-2'0,"0"1"0,0 0 0,1 0 0,-1 0 0,0-1 0,0 1 0,-1 0 0,1 0 0,0-1 0,0 1 0,-1 0 0,1 0 0,0 0 0,-1-1 0,1 1 0,-1 0 0,0 0 0,1 0 0,-1 0 0,0 0 0,0 0 0,1 0 0,-1 0 0,0 0 0,0 1 0,0-1 0,0 0 0,0 0 0,0 1 0,0-1 0,-1 1 0,1-1 0,0 1 0,0-1 0,0 1 0,-1 0 0,1 0 0,0 0 0,0-1 0,-3 1 0,1 1 0,1-1 0,-1 1 0,0 0 0,1 0 0,-1 0 0,0 0 0,1 0 0,-1 1 0,1-1 0,0 1 0,-1-1 0,1 1 0,0 0 0,0 0 0,0 0 0,0 0 0,-2 5 0,0-2 0,1 0 0,0 1 0,0 0 0,0-1 0,1 1 0,-1 0 0,2 1 0,-1-1 0,1 0 0,0 1 0,0-1 0,0 0 0,1 1 0,0-1 0,1 1 0,-1-1 0,1 0 0,0 1 0,1-1 0,-1 0 0,1 0 0,1 0 0,-1 0 0,1 0 0,0 0 0,0-1 0,1 1 0,0-1 0,0 0 0,0 0 0,0-1 0,1 1 0,-1-1 0,1 0 0,1 0 0,-1 0 0,0-1 0,1 0 0,0 0 0,0 0 0,0-1 0,0 0 0,0 0 0,10 2 0,-7-2 0,0-1 0,1 1 0,-1-2 0,0 1 0,1-1 0,-1-1 0,1 0 0,-1 0 0,0-1 0,1 0 0,-1 0 0,0-1 0,0-1 0,-1 1 0,1-1 0,-1-1 0,12-8 0,-15 10 0,-1-1 0,0 1 0,0-1 0,0-1 0,0 1 0,-1 0 0,1-1 0,-1 0 0,0 0 0,-1 0 0,1 0 0,-1 0 0,0 0 0,-1-1 0,1 1 0,-1-1 0,0 1 0,0-1 0,-1 0 0,1 1 0,-1-1 0,-1 0 0,1 1 0,-1-1 0,0 0 0,0 1 0,0-1 0,-1 1 0,0 0 0,-3-6 0,0 1 0,0-1 0,-1 1 0,-1 0 0,0 1 0,0 0 0,-1 0 0,0 0 0,0 1 0,-1 0 0,0 1 0,-19-12 0,13 10 0,0 1 0,0 0 0,-1 1 0,1 1 0,-2 1 0,1 0 0,-28-4 0,20 8-1365,5 3-5461</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6.564"/>
    </inkml:context>
    <inkml:brush xml:id="br0">
      <inkml:brushProperty name="width" value="0.05" units="cm"/>
      <inkml:brushProperty name="height" value="0.05" units="cm"/>
      <inkml:brushProperty name="color" value="#E71224"/>
    </inkml:brush>
  </inkml:definitions>
  <inkml:trace contextRef="#ctx0" brushRef="#br0">1 0 24575,'3'3'0,"1"-2"0,2 2 0,4-3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6.905"/>
    </inkml:context>
    <inkml:brush xml:id="br0">
      <inkml:brushProperty name="width" value="0.05" units="cm"/>
      <inkml:brushProperty name="height" value="0.05" units="cm"/>
      <inkml:brushProperty name="color" value="#E71224"/>
    </inkml:brush>
  </inkml:definitions>
  <inkml:trace contextRef="#ctx0" brushRef="#br0">1 1 24575,'2'0'0,"5"0"0,3 2 0,0 5 0,-1 3 0,-3 6 0,-2 6 0,-2 5 0,-1 0 0,-3 2 0,-2 1 0,0-1 0,0-3 0,2-3 0,0-5-8191</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7.260"/>
    </inkml:context>
    <inkml:brush xml:id="br0">
      <inkml:brushProperty name="width" value="0.05" units="cm"/>
      <inkml:brushProperty name="height" value="0.05" units="cm"/>
      <inkml:brushProperty name="color" value="#E71224"/>
    </inkml:brush>
  </inkml:definitions>
  <inkml:trace contextRef="#ctx0" brushRef="#br0">76 16 24575,'1'-2'0,"0"1"0,0 0 0,0 0 0,0 0 0,0 0 0,0 0 0,0 0 0,0 0 0,1 0 0,-1 1 0,0-1 0,1 0 0,-1 1 0,0-1 0,1 1 0,-1-1 0,1 1 0,-1 0 0,1 0 0,-1-1 0,1 1 0,-1 0 0,1 0 0,-1 1 0,1-1 0,-1 0 0,1 0 0,1 1 0,-2 0 0,1 0 0,-1 1 0,0-1 0,0 0 0,0 0 0,0 0 0,0 1 0,-1-1 0,1 1 0,0-1 0,-1 0 0,1 1 0,-1-1 0,1 1 0,-1 0 0,1-1 0,-1 1 0,0-1 0,0 1 0,0-1 0,0 1 0,0 0 0,0-1 0,-1 1 0,1-1 0,-1 4 0,-8 33 0,3-15 0,1 0 0,2 1 0,-3 45 0,6-62 0,1 1 0,0-1 0,0 0 0,0 0 0,1 0 0,0 0 0,1 0 0,-1 0 0,1-1 0,0 1 0,1-1 0,0 0 0,0 0 0,0 0 0,1 0 0,-1-1 0,9 8 0,-4-6 0,-4-3 0,-1 0 0,1-1 0,-1 2 0,0-1 0,0 0 0,6 10 0,-10-13 0,0-1 0,0 1 0,1 0 0,-1 0 0,0-1 0,0 1 0,0 0 0,1 0 0,-1-1 0,0 1 0,0 0 0,0 0 0,-1-1 0,1 1 0,0 0 0,0 0 0,0-1 0,0 1 0,-1 0 0,1-1 0,0 1 0,-1 0 0,0 0 0,0 1 0,0-1 0,-1 1 0,0-1 0,1 0 0,-1 0 0,0 0 0,0 0 0,0 0 0,0 0 0,0 0 0,0 0 0,-3 0 0,-10 3-170,-1-1-1,0-1 0,-1 0 1,1-1-1,0-1 0,0 0 1,-22-4-1,16 0-6655</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7.629"/>
    </inkml:context>
    <inkml:brush xml:id="br0">
      <inkml:brushProperty name="width" value="0.05" units="cm"/>
      <inkml:brushProperty name="height" value="0.05" units="cm"/>
      <inkml:brushProperty name="color" value="#E71224"/>
    </inkml:brush>
  </inkml:definitions>
  <inkml:trace contextRef="#ctx0" brushRef="#br0">1 53 24575,'2'-3'0,"5"-3"0,6-2 0,7-1 0,5 0 0,5 2 0,2 2 0,-1 2 0,-3 1 0,-6 2-8191</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8.043"/>
    </inkml:context>
    <inkml:brush xml:id="br0">
      <inkml:brushProperty name="width" value="0.05" units="cm"/>
      <inkml:brushProperty name="height" value="0.05" units="cm"/>
      <inkml:brushProperty name="color" value="#E71224"/>
    </inkml:brush>
  </inkml:definitions>
  <inkml:trace contextRef="#ctx0" brushRef="#br0">1 23 24575,'2'-2'0,"0"0"0,0 0 0,0 0 0,0 0 0,0 1 0,1-1 0,-1 1 0,1-1 0,-1 1 0,1 0 0,-1 0 0,1 0 0,0 0 0,-1 1 0,1-1 0,0 1 0,0-1 0,0 1 0,-1 0 0,1 0 0,0 1 0,0-1 0,0 0 0,-1 1 0,1 0 0,0 0 0,0-1 0,-1 2 0,1-1 0,-1 0 0,1 0 0,-1 1 0,0-1 0,1 1 0,-1 0 0,0 0 0,0 0 0,2 3 0,4 3 0,0 1 0,-1 0 0,-1 0 0,1 1 0,-1-1 0,-1 2 0,0-1 0,4 13 0,0 11 0,-2 1 0,-1-1 0,-2 1 0,0 61 0,-1-22 0,-1-30-682,-4 50-1,-1-63-6143</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8.411"/>
    </inkml:context>
    <inkml:brush xml:id="br0">
      <inkml:brushProperty name="width" value="0.05" units="cm"/>
      <inkml:brushProperty name="height" value="0.05" units="cm"/>
      <inkml:brushProperty name="color" value="#E71224"/>
    </inkml:brush>
  </inkml:definitions>
  <inkml:trace contextRef="#ctx0" brushRef="#br0">492 0 24575,'-3'3'0,"-3"3"0,-4 5 0,-4 5 0,-4 5 0,-5 6 0,-7 6 0,-10 6 0,-7 3 0,-3 2 0,-3 2 0,3-1 0,4-5 0,7-7 0,7-6 0,12-10 0,10-9-8191</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8.753"/>
    </inkml:context>
    <inkml:brush xml:id="br0">
      <inkml:brushProperty name="width" value="0.05" units="cm"/>
      <inkml:brushProperty name="height" value="0.05" units="cm"/>
      <inkml:brushProperty name="color" value="#E71224"/>
    </inkml:brush>
  </inkml:definitions>
  <inkml:trace contextRef="#ctx0" brushRef="#br0">0 33 24575,'9'-3'0,"8"-1"0,9-2 0,13-1 0,10 1 0,9 2 0,3 1 0,2 5 0,-1 1 0,-6 3 0,-5 1 0,-13 2 0,-12-1-8191</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9.091"/>
    </inkml:context>
    <inkml:brush xml:id="br0">
      <inkml:brushProperty name="width" value="0.05" units="cm"/>
      <inkml:brushProperty name="height" value="0.05" units="cm"/>
      <inkml:brushProperty name="color" value="#E71224"/>
    </inkml:brush>
  </inkml:definitions>
  <inkml:trace contextRef="#ctx0" brushRef="#br0">619 0 24575,'-1'6'0,"1"-1"0,-1 0 0,-1 1 0,1-1 0,-1 0 0,0 0 0,0 0 0,0 0 0,-1 0 0,-3 5 0,-38 49 0,23-32 0,-463 542-1013,460-542 661,0-2-6474</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9.466"/>
    </inkml:context>
    <inkml:brush xml:id="br0">
      <inkml:brushProperty name="width" value="0.05" units="cm"/>
      <inkml:brushProperty name="height" value="0.05" units="cm"/>
      <inkml:brushProperty name="color" value="#E71224"/>
    </inkml:brush>
  </inkml:definitions>
  <inkml:trace contextRef="#ctx0" brushRef="#br0">0 20 24575,'10'-4'0,"-1"1"0,1 0 0,1 0 0,-1 1 0,0 0 0,0 1 0,1 0 0,-1 1 0,0 0 0,1 0 0,15 4 0,11 2 0,66 22 0,-22 3 0,-1 3 0,146 87 0,-58-28 0,22 3-1365,-151-79-5461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77"/>
    </inkml:context>
    <inkml:brush xml:id="br0">
      <inkml:brushProperty name="width" value="0.05" units="cm"/>
      <inkml:brushProperty name="height" value="0.05" units="cm"/>
      <inkml:brushProperty name="ignorePressure" value="1"/>
    </inkml:brush>
  </inkml:definitions>
  <inkml:trace contextRef="#ctx0" brushRef="#br0">1083 392,'-1'-33,"-1"0,-7-36,6 51,-2-1,0 0,-1 1,-17-34,19 43,-2 0,1 1,-1-1,-1 1,1 1,-1-1,-1 1,1 0,-1 1,0 0,-1 0,0 0,0 1,0 1,0 0,-1 0,1 1,-1 0,0 0,0 1,-12-1,-46-1,-72 6,61 0,-3-2,-52 2,125-1,1 0,-1 1,0 0,1 0,-1 1,1 0,0 1,0 0,0 0,0 1,1-1,0 2,0-1,0 1,0 0,-7 10,-4 6,1 1,1 1,-23 44,20-31,2 0,1 1,2 0,2 2,-14 75,24-96,1-1,1 1,1-1,1 0,0 0,1 1,1-1,1-1,1 1,0-1,10 19,-6-17,0 0,2 0,0-1,1 0,1-1,0-1,2 0,-1-1,21 14,-24-21,1 0,0-1,1 0,0-1,0-1,0 0,22 4,9 0,56 2,178 0,7-12,-219 0,-64 1,2 0,0 0,0 0,0 0,0-1,8-2,-11 2,0 0,0 1,-1-1,1-1,0 1,-1 0,1 0,-1 0,0-1,1 1,-1-1,0 1,0-1,0 0,0 1,0-1,1-3,32-83,-30 73,0 0,-1-1,0 1,-1-19,-12-250,9 273,-1 0,-1 1,0-1,0 1,-1 0,0 0,-1 0,0 1,-1 0,0 0,0 0,-1 0,0 1,0 0,-1 1,0 0,-1 0,1 0,-20-9,22 12,-1 2,1-1,-1 1,0 0,-10-1,-10-1</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7:20.097"/>
    </inkml:context>
    <inkml:brush xml:id="br0">
      <inkml:brushProperty name="width" value="0.05" units="cm"/>
      <inkml:brushProperty name="height" value="0.05" units="cm"/>
      <inkml:brushProperty name="color" value="#00A0D7"/>
    </inkml:brush>
  </inkml:definitions>
  <inkml:trace contextRef="#ctx0" brushRef="#br0">1 1372 24575,'11'0'0,"0"2"0,0 0 0,0 0 0,0 1 0,12 4 0,-11-2 0,0-2 0,0 0 0,25 3 0,58 5 0,-71-7 0,0-1 0,0 0 0,0-2 0,0-1 0,41-6 0,209-65 0,-103 23 0,-40 17 0,1 5 0,258-16 0,25-6 0,-215 19 0,148-27 0,-78 11 0,836-159 0,-374 73 0,-270 54 0,283-42 0,-364 60 0,-137 23 0,420-80 0,-83 20 0,9 43 0,-148 16 0,-135 3 0,495-28 0,-746 64 60,76 13-1,-78-7-801,80 2 0,-119-10-6084</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7:23.114"/>
    </inkml:context>
    <inkml:brush xml:id="br0">
      <inkml:brushProperty name="width" value="0.05" units="cm"/>
      <inkml:brushProperty name="height" value="0.05" units="cm"/>
      <inkml:brushProperty name="color" value="#00A0D7"/>
    </inkml:brush>
  </inkml:definitions>
  <inkml:trace contextRef="#ctx0" brushRef="#br0">1 1818 24575,'0'0'0,"0"0"0,0 0 0,0 0 0,0 0 0,0 1 0,0-1 0,0 0 0,0 0 0,0 0 0,0 0 0,0 0 0,0 1 0,0-1 0,0 0 0,0 0 0,0 0 0,0 0 0,0 0 0,0 0 0,0 1 0,0-1 0,0 0 0,0 0 0,0 0 0,0 0 0,0 0 0,0 0 0,0 1 0,1-1 0,-1 0 0,0 0 0,0 0 0,0 0 0,0 0 0,0 0 0,0 0 0,0 0 0,1 0 0,-1 0 0,0 1 0,0-1 0,0 0 0,0 0 0,0 0 0,0 0 0,1 0 0,-1 0 0,0 0 0,0 0 0,0 0 0,0 0 0,0 0 0,1 0 0,-1 0 0,0 0 0,0-1 0,0 1 0,0 0 0,0 0 0,0 0 0,1 0 0,19 0 0,21-4 0,376-91 0,234-55 0,41-7 0,-577 135 0,1062-234 0,1-45 0,-461 135 0,-484 115 0,427-52 0,-363 64 0,910-148 0,92-21 0,-1234 198 0,488-52 0,-474 62-11,-43 1-440,0-2-1,48-7 1,-69 5-6375</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7:25.853"/>
    </inkml:context>
    <inkml:brush xml:id="br0">
      <inkml:brushProperty name="width" value="0.05" units="cm"/>
      <inkml:brushProperty name="height" value="0.05" units="cm"/>
      <inkml:brushProperty name="color" value="#00A0D7"/>
    </inkml:brush>
  </inkml:definitions>
  <inkml:trace contextRef="#ctx0" brushRef="#br0">1 2828 24575,'45'-2'0,"-1"-1"0,82-18 0,86-34 0,-135 33 0,614-185 0,51-14 0,411-103 0,-621 172 0,-267 77 0,896-266 0,-299 100 0,-430 111 0,158-37 0,-366 123 0,848-204 0,299-91 0,-406 159 0,-834 158 0,168-8 0,-271 26-1365</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7:55.719"/>
    </inkml:context>
    <inkml:brush xml:id="br0">
      <inkml:brushProperty name="width" value="0.05" units="cm"/>
      <inkml:brushProperty name="height" value="0.05" units="cm"/>
      <inkml:brushProperty name="color" value="#00A0D7"/>
    </inkml:brush>
  </inkml:definitions>
  <inkml:trace contextRef="#ctx0" brushRef="#br0">235 85 24575,'0'0'0,"0"0"0,0-1 0,0 1 0,0 0 0,0 0 0,0-1 0,0 1 0,-1 0 0,1-1 0,0 1 0,0 0 0,0-1 0,0 1 0,-1 0 0,1 0 0,0-1 0,0 1 0,-1 0 0,1 0 0,0 0 0,0-1 0,-1 1 0,1 0 0,0 0 0,0 0 0,-1 0 0,1 0 0,0-1 0,-1 1 0,1 0 0,0 0 0,-1 0 0,1 0 0,0 0 0,-1 0 0,1 0 0,-1 0 0,-19 4 0,-16 11 0,22-8 0,0 2 0,1 0 0,0 0 0,1 1 0,-1 0 0,2 1 0,0 1 0,0 0 0,-17 25 0,24-29 0,0-1 0,0 1 0,1-1 0,0 1 0,0 0 0,1 1 0,0-1 0,0 0 0,1 1 0,0-1 0,1 0 0,-1 1 0,2-1 0,-1 1 0,1-1 0,1 1 0,-1-1 0,1 0 0,1 0 0,3 9 0,1-1 0,0 0 0,1-1 0,0 0 0,1-1 0,1 0 0,1 0 0,-1-1 0,2 0 0,0-1 0,22 17 0,-29-25 0,1 0 0,0-1 0,0 1 0,0-1 0,1 0 0,-1-1 0,1 1 0,-1-1 0,1-1 0,0 1 0,0-1 0,0-1 0,0 1 0,-1-1 0,1 0 0,0 0 0,0-1 0,0 0 0,0 0 0,0-1 0,-1 0 0,1 0 0,0-1 0,-1 1 0,0-1 0,0-1 0,0 1 0,8-7 0,-6 4 0,0-1 0,0 0 0,-1 0 0,1-1 0,-2 0 0,1-1 0,-1 1 0,0-1 0,-1 0 0,0-1 0,-1 1 0,0-1 0,0 0 0,-1 0 0,0 0 0,-1 0 0,2-16 0,-3 11 0,0 1 0,-1 0 0,0-1 0,-2 1 0,1-1 0,-2 1 0,0 0 0,-1 0 0,0 1 0,-1-1 0,0 1 0,-9-16 0,4 13 0,0 0 0,-1 0 0,-1 1 0,-1 0 0,0 1 0,0 0 0,-1 1 0,-1 1 0,0 0 0,-1 1 0,0 1 0,-23-11 0,29 14-66,12 3 231,17-1-1629,-2 4-5362</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7:56.650"/>
    </inkml:context>
    <inkml:brush xml:id="br0">
      <inkml:brushProperty name="width" value="0.05" units="cm"/>
      <inkml:brushProperty name="height" value="0.05" units="cm"/>
      <inkml:brushProperty name="color" value="#00A0D7"/>
    </inkml:brush>
  </inkml:definitions>
  <inkml:trace contextRef="#ctx0" brushRef="#br0">1 1 24575</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7:57.847"/>
    </inkml:context>
    <inkml:brush xml:id="br0">
      <inkml:brushProperty name="width" value="0.05" units="cm"/>
      <inkml:brushProperty name="height" value="0.05" units="cm"/>
      <inkml:brushProperty name="color" value="#00A0D7"/>
    </inkml:brush>
  </inkml:definitions>
  <inkml:trace contextRef="#ctx0" brushRef="#br0">186 55 24575,'-4'1'0,"0"-1"0,0 1 0,0 0 0,-1 1 0,1-1 0,0 1 0,0-1 0,1 1 0,-1 0 0,0 1 0,1-1 0,-5 4 0,-42 40 0,39-34 0,3-5 0,1 0 0,1 1 0,-1-1 0,1 1 0,1 1 0,-1-1 0,2 1 0,-1 0 0,-6 17 0,10-20 0,0 0 0,0 0 0,0 0 0,1 0 0,0 0 0,0 0 0,0 0 0,1 0 0,-1 0 0,2 0 0,-1 0 0,1 0 0,0 0 0,0-1 0,0 1 0,1-1 0,6 10 0,-4-6 0,1 0 0,0-1 0,1 0 0,0 0 0,0-1 0,1 1 0,-1-1 0,2-1 0,-1 0 0,1 0 0,0-1 0,0 0 0,1 0 0,-1-1 0,1 0 0,0-1 0,0 0 0,0-1 0,0 0 0,12 1 0,-7-2 0,0-1 0,0-1 0,0-1 0,0 0 0,0-1 0,0 0 0,-1-1 0,1-1 0,-1 0 0,0-1 0,0 0 0,-1-2 0,17-10 0,-12 6 0,0 0 0,-1-1 0,-1-1 0,0 0 0,-1-2 0,0 1 0,-1-2 0,-1 0 0,16-26 0,-27 39 0,0 0 0,-1 0 0,1-1 0,-1 1 0,0 0 0,0 0 0,0-1 0,-1 1 0,1-1 0,-1 1 0,0-1 0,0 1 0,-1 0 0,1-1 0,-1 1 0,0 0 0,-2-5 0,1 3 0,-1 0 0,0 1 0,-1-1 0,1 1 0,-1 0 0,0 0 0,0 0 0,-1 0 0,1 1 0,-10-7 0,-4-1 0,-1 0 0,-1 2 0,0 0 0,0 1 0,-37-10 0,39 14 20,-1 1 0,1 1 0,-1 1 0,0 0 0,-28 2 0,-92 15-1505,120-12-5341</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7:58.774"/>
    </inkml:context>
    <inkml:brush xml:id="br0">
      <inkml:brushProperty name="width" value="0.05" units="cm"/>
      <inkml:brushProperty name="height" value="0.05" units="cm"/>
      <inkml:brushProperty name="color" value="#00A0D7"/>
    </inkml:brush>
  </inkml:definitions>
  <inkml:trace contextRef="#ctx0" brushRef="#br0">0 36 24575,'6'-5'0,"-1"1"0,1 1 0,0-1 0,1 1 0,-1 0 0,0 0 0,1 1 0,0 0 0,-1 0 0,1 0 0,0 1 0,0 0 0,0 0 0,0 1 0,0 0 0,0 0 0,0 1 0,0 0 0,8 2 0,-7-2 0,0 1 0,0 0 0,0 0 0,0 1 0,0 0 0,0 0 0,-1 0 0,0 1 0,0 1 0,0-1 0,0 1 0,-1 0 0,1 1 0,-1-1 0,10 13 0,-14-13 0,0 0 0,0 0 0,0 0 0,0 0 0,-1 0 0,0 1 0,0-1 0,0 0 0,-1 1 0,0-1 0,0 0 0,0 1 0,-1-1 0,1 0 0,-1 1 0,-3 8 0,-4 12 0,-1-1 0,-16 29 0,3-2 0,11-26 0,6-16 0,1 1 0,-1-1 0,2 1 0,-1 0 0,2 0 0,-1 0 0,1 1 0,1-1 0,0 0 0,1 13 0,1-22 0,-1 0 0,1-1 0,0 1 0,0-1 0,-1 1 0,1-1 0,0 1 0,0-1 0,1 1 0,-1-1 0,0 0 0,0 0 0,1 1 0,-1-1 0,1 0 0,-1 0 0,1 0 0,-1-1 0,1 1 0,0 0 0,-1 0 0,1-1 0,0 1 0,-1-1 0,1 0 0,0 0 0,0 1 0,-1-1 0,1 0 0,3-1 0,6 1 0,1-1 0,-1 0 0,19-5 0,-19 3 0,66-14-71,-15 3-576,93-9 0,-128 21-6179</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00.818"/>
    </inkml:context>
    <inkml:brush xml:id="br0">
      <inkml:brushProperty name="width" value="0.05" units="cm"/>
      <inkml:brushProperty name="height" value="0.05" units="cm"/>
      <inkml:brushProperty name="color" value="#00A0D7"/>
    </inkml:brush>
  </inkml:definitions>
  <inkml:trace contextRef="#ctx0" brushRef="#br0">201 78 24575,'-39'41'0,"-47"62"0,76-89 0,1-1 0,1 2 0,0-1 0,0 1 0,2 0 0,0 1 0,0-1 0,2 1 0,-5 23 0,9-34 0,-1 0 0,1 0 0,0 0 0,0 0 0,0 0 0,1 0 0,-1 0 0,1-1 0,1 1 0,-1 0 0,1 0 0,-1 0 0,1-1 0,1 1 0,-1-1 0,1 0 0,4 7 0,-2-7 0,-1 1 0,1-1 0,0 0 0,0 0 0,1-1 0,-1 0 0,1 0 0,0 0 0,0 0 0,0-1 0,0 0 0,8 1 0,1 0 0,-1-1 0,1 0 0,0-1 0,1-1 0,-1-1 0,0 0 0,-1-1 0,1 0 0,0-1 0,0-1 0,13-5 0,-19 5 0,0 0 0,0 0 0,-1-1 0,0 0 0,0 0 0,0-1 0,-1 0 0,0-1 0,0 1 0,0-1 0,-1-1 0,0 1 0,7-12 0,-10 12 0,1 0 0,-1 0 0,-1 0 0,0 0 0,1 0 0,-2-1 0,1 1 0,-1-1 0,-1 1 0,1-1 0,-1 1 0,-1-1 0,1 0 0,-1 1 0,0-1 0,-1 1 0,-3-11 0,-6-12 0,0 0 0,-3 1 0,-16-28 0,22 44 0,0-1 0,-2 1 0,0 0 0,0 1 0,-1 0 0,0 1 0,-26-19 0,34 28-151,0 0-1,0 0 0,0 1 0,0 0 1,0-1-1,0 1 0,0 0 1,-6-1-1,-6 2-6674</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01.825"/>
    </inkml:context>
    <inkml:brush xml:id="br0">
      <inkml:brushProperty name="width" value="0.05" units="cm"/>
      <inkml:brushProperty name="height" value="0.05" units="cm"/>
      <inkml:brushProperty name="color" value="#00A0D7"/>
    </inkml:brush>
  </inkml:definitions>
  <inkml:trace contextRef="#ctx0" brushRef="#br0">0 21 24575,'3'0'0,"4"-3"0,3-1 0,3-3 0,0 1-8191</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02.735"/>
    </inkml:context>
    <inkml:brush xml:id="br0">
      <inkml:brushProperty name="width" value="0.05" units="cm"/>
      <inkml:brushProperty name="height" value="0.05" units="cm"/>
      <inkml:brushProperty name="color" value="#00A0D7"/>
    </inkml:brush>
  </inkml:definitions>
  <inkml:trace contextRef="#ctx0" brushRef="#br0">57 79 24575,'0'0'0,"-1"0"0,1 0 0,-1 0 0,1 0 0,-1 0 0,1 0 0,-1 0 0,1 0 0,-1 1 0,1-1 0,-1 0 0,1 0 0,0 0 0,-1 1 0,1-1 0,-1 0 0,1 0 0,-1 1 0,1-1 0,0 0 0,-1 1 0,1-1 0,0 1 0,-1-1 0,1 0 0,0 1 0,0-1 0,-1 1 0,1-1 0,0 1 0,0-1 0,0 1 0,0-1 0,-1 1 0,-14 21 0,10-13 0,1 1 0,0-1 0,1 1 0,0 0 0,0 1 0,1-1 0,0 0 0,1 1 0,0-1 0,1 1 0,0-1 0,2 16 0,-1-20 0,0 0 0,0-1 0,0 1 0,1-1 0,0 1 0,0-1 0,0 1 0,1-1 0,0 0 0,0 0 0,0-1 0,0 1 0,1 0 0,0-1 0,0 0 0,0 0 0,0 0 0,1-1 0,-1 1 0,1-1 0,0 0 0,0 0 0,0-1 0,8 3 0,-6-3 0,0-1 0,1-1 0,-1 1 0,0-1 0,0 0 0,1-1 0,-1 0 0,0 0 0,0-1 0,0 1 0,0-1 0,0-1 0,0 0 0,-1 0 0,1 0 0,-1 0 0,0-1 0,0 0 0,0-1 0,6-5 0,-4 4 0,0-1 0,-1 0 0,0 0 0,-1 0 0,1-1 0,-1 0 0,-1 0 0,0-1 0,0 1 0,0-1 0,-1 0 0,-1-1 0,1 1 0,2-13 0,-6 15 0,0 1 0,0 0 0,-1 0 0,0 0 0,0 0 0,0 0 0,-1 0 0,0 0 0,0 0 0,0 1 0,-1-1 0,0 1 0,0-1 0,0 1 0,-1 0 0,0 0 0,0 1 0,-7-8 0,-1 1 0,0 0 0,0 2 0,-1-1 0,0 2 0,-1-1 0,-16-6 0,26 13-80,1 1 0,-1 0-1,1 0 1,-1 0 0,0 0-1,1 1 1,-1-1 0,0 1-1,1 0 1,-1 0 0,0 1 0,1-1-1,-1 1 1,0-1 0,1 1-1,-6 3 1,-6 2-6746</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78"/>
    </inkml:context>
    <inkml:brush xml:id="br0">
      <inkml:brushProperty name="width" value="0.05" units="cm"/>
      <inkml:brushProperty name="height" value="0.05" units="cm"/>
      <inkml:brushProperty name="ignorePressure" value="1"/>
    </inkml:brush>
  </inkml:definitions>
  <inkml:trace contextRef="#ctx0" brushRef="#br0">28 0,'-14'526,"0"38,14-547</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03.365"/>
    </inkml:context>
    <inkml:brush xml:id="br0">
      <inkml:brushProperty name="width" value="0.05" units="cm"/>
      <inkml:brushProperty name="height" value="0.05" units="cm"/>
      <inkml:brushProperty name="color" value="#00A0D7"/>
    </inkml:brush>
  </inkml:definitions>
  <inkml:trace contextRef="#ctx0" brushRef="#br0">0 13 24575,'25'-7'0,"-23"6"0,-1 1 0,0-1 0,0 0 0,1 1 0,-1-1 0,0 1 0,1-1 0,-1 1 0,1 0 0,-1-1 0,1 1 0,-1 0 0,0 0 0,1 0 0,-1 0 0,1 1 0,-1-1 0,1 0 0,-1 0 0,0 1 0,1-1 0,-1 1 0,0-1 0,1 1 0,-1 0 0,0 0 0,0-1 0,1 1 0,-1 0 0,0 0 0,0 0 0,0 0 0,0 0 0,0 0 0,0 2 0,6 6 0,-2 1 0,1 0 0,-1 1 0,-1-1 0,0 1 0,0 0 0,-1 0 0,0 0 0,-1 1 0,-1-1 0,1 0 0,-2 1 0,-1 20 0,8 56 0,-6-83 0,0 0 0,0 1 0,1-1 0,0 0 0,0 0 0,0 0 0,1 0 0,0-1 0,0 1 0,0-1 0,0 1 0,1-1 0,-1 0 0,1-1 0,0 1 0,0 0 0,1-1 0,-1 0 0,1 0 0,-1 0 0,1-1 0,0 0 0,0 0 0,0 0 0,1 0 0,-1-1 0,0 0 0,1 0 0,-1 0 0,7 0 0,16 0 0,1-1 0,-1-2 0,1 0 0,40-9 0,-50 7 0,27-5-1365,-8 0-5461</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06.207"/>
    </inkml:context>
    <inkml:brush xml:id="br0">
      <inkml:brushProperty name="width" value="0.05" units="cm"/>
      <inkml:brushProperty name="height" value="0.05" units="cm"/>
      <inkml:brushProperty name="color" value="#00A0D7"/>
    </inkml:brush>
  </inkml:definitions>
  <inkml:trace contextRef="#ctx0" brushRef="#br0">0 122 24575,'0'-2'0,"3"-2"0,1-3 0,3-2 0,2-4 0,3 2 0,0-1 0,0 1 0,-2 1 0,1 1 0,0 0 0,2 1 0,2-1 0,-2 1-8191</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08.902"/>
    </inkml:context>
    <inkml:brush xml:id="br0">
      <inkml:brushProperty name="width" value="0.05" units="cm"/>
      <inkml:brushProperty name="height" value="0.05" units="cm"/>
      <inkml:brushProperty name="color" value="#00A0D7"/>
    </inkml:brush>
  </inkml:definitions>
  <inkml:trace contextRef="#ctx0" brushRef="#br0">105 182 24575,'-2'0'0,"0"1"0,-1 0 0,1 0 0,0 0 0,-1 0 0,1 0 0,0 0 0,0 1 0,0-1 0,0 1 0,0-1 0,0 1 0,1 0 0,-4 3 0,-24 33 0,23-30 0,2-4 0,1 0 0,-1 1 0,1 0 0,0 0 0,0 0 0,0 0 0,1 0 0,0 0 0,0 1 0,0-1 0,1 1 0,0-1 0,0 1 0,0 0 0,1 0 0,-1-1 0,1 1 0,1 0 0,-1 0 0,1-1 0,0 1 0,0 0 0,1-1 0,0 1 0,0-1 0,0 0 0,0 0 0,1 1 0,0-2 0,0 1 0,1 0 0,-1 0 0,1-1 0,0 0 0,0 0 0,6 4 0,-2 0 0,0-1 0,1 0 0,1-1 0,-1 0 0,1-1 0,0 0 0,0 0 0,0-1 0,0 0 0,1-1 0,0 0 0,0-1 0,0 0 0,0-1 0,0 0 0,0-1 0,0 0 0,12-2 0,-16 2 0,0-1 0,0-1 0,0 1 0,0-1 0,-1 0 0,1-1 0,0 1 0,-1-1 0,0-1 0,0 1 0,0-1 0,0 0 0,0 0 0,-1-1 0,0 0 0,0 0 0,0 0 0,-1 0 0,1-1 0,-1 0 0,0 0 0,-1 0 0,0 0 0,0-1 0,0 1 0,-1-1 0,0 0 0,0 1 0,1-9 0,-1-8 0,0-1 0,-3-34 0,0 33 0,1 1 0,4-31 0,-1 41 0,-2 0 0,1 0 0,-2 1 0,-1-25 0,1 35 0,-1-1 0,1 1 0,-1 0 0,0 0 0,0 0 0,0 0 0,0 1 0,0-1 0,-1 0 0,1 0 0,-1 1 0,0-1 0,0 1 0,0-1 0,0 1 0,0 0 0,0 0 0,-1 0 0,1 0 0,-1 0 0,1 0 0,-1 1 0,0-1 0,0 1 0,0 0 0,1 0 0,-6-1 0,-5 0 14,-1 0-1,1 1 0,-1 0 0,0 1 1,0 1-1,1 0 0,-1 1 1,-17 5-1,6 0-384,0 0-1,0 2 1,-34 18 0,44-19-6455</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09.453"/>
    </inkml:context>
    <inkml:brush xml:id="br0">
      <inkml:brushProperty name="width" value="0.05" units="cm"/>
      <inkml:brushProperty name="height" value="0.05" units="cm"/>
      <inkml:brushProperty name="color" value="#00A0D7"/>
    </inkml:brush>
  </inkml:definitions>
  <inkml:trace contextRef="#ctx0" brushRef="#br0">0 0 24575,'3'3'0</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10.051"/>
    </inkml:context>
    <inkml:brush xml:id="br0">
      <inkml:brushProperty name="width" value="0.05" units="cm"/>
      <inkml:brushProperty name="height" value="0.05" units="cm"/>
      <inkml:brushProperty name="color" value="#00A0D7"/>
    </inkml:brush>
  </inkml:definitions>
  <inkml:trace contextRef="#ctx0" brushRef="#br0">1 0 24575,'3'3'0,"3"1"0,2 2 0,-2 4 0,-1 2 0,1 2 0,0 2 0,-1 1 0,-2 3 0,2 4 0,0 4 0,-1 2 0,1-1 0,4 1 0,-1 0 0,2-1 0,-1-4 0,-2-5-8191</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19.474"/>
    </inkml:context>
    <inkml:brush xml:id="br0">
      <inkml:brushProperty name="width" value="0.05" units="cm"/>
      <inkml:brushProperty name="height" value="0.05" units="cm"/>
      <inkml:brushProperty name="color" value="#00A0D7"/>
    </inkml:brush>
  </inkml:definitions>
  <inkml:trace contextRef="#ctx0" brushRef="#br0">0 1 24575,'3'0'0,"4"2"0,3 2 0,3 3 0,2 2 0,4 7 0,2 5 0,0 5 0,0 3 0,1 4 0,0 3 0,2 3 0,3 2 0,-1 0 0,-2-1 0,-1-2 0,-6-7-8191</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46.008"/>
    </inkml:context>
    <inkml:brush xml:id="br0">
      <inkml:brushProperty name="width" value="0.05" units="cm"/>
      <inkml:brushProperty name="height" value="0.05" units="cm"/>
      <inkml:brushProperty name="color" value="#00A0D7"/>
    </inkml:brush>
  </inkml:definitions>
  <inkml:trace contextRef="#ctx0" brushRef="#br0">3 278 24575,'-3'0'0,"5"-3"0,8-1 0,10-5 0,14-4 0,15-6 0,16-5 0,14-4 0,11-3 0,4 0 0,3 1 0,-3 2 0,-12 3 0,-18 6 0,-19 6-8191</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46.369"/>
    </inkml:context>
    <inkml:brush xml:id="br0">
      <inkml:brushProperty name="width" value="0.05" units="cm"/>
      <inkml:brushProperty name="height" value="0.05" units="cm"/>
      <inkml:brushProperty name="color" value="#00A0D7"/>
    </inkml:brush>
  </inkml:definitions>
  <inkml:trace contextRef="#ctx0" brushRef="#br0">63 1 24575,'0'3'0,"-2"6"0,-2 8 0,-2 9 0,-1 12 0,-2 13 0,-1 13 0,0 9 0,2 10 0,2 1 0,5 1 0,6-5 0,5-5 0,3-10 0,-1-15-8191</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46.715"/>
    </inkml:context>
    <inkml:brush xml:id="br0">
      <inkml:brushProperty name="width" value="0.05" units="cm"/>
      <inkml:brushProperty name="height" value="0.05" units="cm"/>
      <inkml:brushProperty name="color" value="#00A0D7"/>
    </inkml:brush>
  </inkml:definitions>
  <inkml:trace contextRef="#ctx0" brushRef="#br0">1 115 24575,'4'0'0,"0"-1"0,0 1 0,-1-1 0,1 0 0,0 0 0,0-1 0,-1 1 0,4-3 0,-5 3 0,-1 0 0,1 0 0,-1 0 0,1 0 0,-1 0 0,1 1 0,0-1 0,-1 0 0,1 1 0,0-1 0,-1 1 0,1 0 0,0 0 0,0-1 0,-1 1 0,1 0 0,0 0 0,0 1 0,-1-1 0,1 0 0,0 1 0,0-1 0,-1 1 0,1-1 0,-1 1 0,1 0 0,0 0 0,-1-1 0,1 1 0,-1 0 0,0 1 0,1-1 0,-1 0 0,0 0 0,0 1 0,1-1 0,-1 0 0,0 1 0,0-1 0,0 3 0,23 49 0,-21-43 0,1 0 0,0-1 0,0 0 0,1 0 0,7 11 0,-10-18 0,0 1 0,0-1 0,0 0 0,0 0 0,1 0 0,-1-1 0,1 1 0,-1 0 0,1-1 0,-1 0 0,1 1 0,0-1 0,0 0 0,0 0 0,0-1 0,0 1 0,0-1 0,0 1 0,0-1 0,0 0 0,0 0 0,4-1 0,4-1 0,1 0 0,-1-1 0,0-1 0,0 0 0,0 0 0,-1-1 0,1-1 0,-1 0 0,0 0 0,12-11 0,-15 12 0,-1 0 0,0 0 0,1-1 0,-2 0 0,1 0 0,-1-1 0,0 0 0,0 1 0,-1-2 0,0 1 0,0 0 0,-1-1 0,0 0 0,0 0 0,1-9 0,-3 14 0,-1 0 0,0 0 0,0 0 0,0 0 0,0 0 0,0 1 0,-1-1 0,1 0 0,-1 0 0,0 0 0,0 1 0,0-1 0,0 0 0,0 1 0,-1-1 0,1 1 0,-1-1 0,1 1 0,-1 0 0,-2-3 0,0 2 0,0 0 0,0 1 0,0-1 0,0 1 0,0 0 0,-1 0 0,1 0 0,-1 0 0,1 1 0,-1 0 0,-5-1 0,-4 0 0,0 1 0,0 0 0,0 1 0,-1 0 0,1 2 0,0-1 0,-17 6 0,-28 15-1365,35-10-5461</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47.046"/>
    </inkml:context>
    <inkml:brush xml:id="br0">
      <inkml:brushProperty name="width" value="0.05" units="cm"/>
      <inkml:brushProperty name="height" value="0.05" units="cm"/>
      <inkml:brushProperty name="color" value="#00A0D7"/>
    </inkml:brush>
  </inkml:definitions>
  <inkml:trace contextRef="#ctx0" brushRef="#br0">0 69 24575,'3'0'0,"3"-2"0,7-2 0,7-3 0,8-2 0,9-4 0,5 2 0,2-1 0,-6 2-8191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79"/>
    </inkml:context>
    <inkml:brush xml:id="br0">
      <inkml:brushProperty name="width" value="0.05" units="cm"/>
      <inkml:brushProperty name="height" value="0.05" units="cm"/>
      <inkml:brushProperty name="ignorePressure" value="1"/>
    </inkml:brush>
  </inkml:definitions>
  <inkml:trace contextRef="#ctx0" brushRef="#br0">881 0,'0'5,"-7"1,-12 2,-19 9,-10 2,-11 5,-14 9,-2 3,-16 5,-9 9,5-3,10 1,16-8,16-6,12-7,13-7</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47.377"/>
    </inkml:context>
    <inkml:brush xml:id="br0">
      <inkml:brushProperty name="width" value="0.05" units="cm"/>
      <inkml:brushProperty name="height" value="0.05" units="cm"/>
      <inkml:brushProperty name="color" value="#00A0D7"/>
    </inkml:brush>
  </inkml:definitions>
  <inkml:trace contextRef="#ctx0" brushRef="#br0">10 1 24575,'3'3'0,"1"3"0,2 7 0,1 10 0,-4 12 0,-6 11 0,-1 13 0,-4 13 0,0 8 0,1 5 0,5-1 0,2-3 0,5-4 0,4-9 0,3-11 0,-1-15-8191</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47.734"/>
    </inkml:context>
    <inkml:brush xml:id="br0">
      <inkml:brushProperty name="width" value="0.05" units="cm"/>
      <inkml:brushProperty name="height" value="0.05" units="cm"/>
      <inkml:brushProperty name="color" value="#00A0D7"/>
    </inkml:brush>
  </inkml:definitions>
  <inkml:trace contextRef="#ctx0" brushRef="#br0">231 222 24575,'3'0'0,"-1"-1"0,0 0 0,0 1 0,1-1 0,-1 0 0,0 0 0,0 0 0,0-1 0,0 1 0,0 0 0,0-1 0,0 1 0,0-1 0,-1 0 0,1 0 0,-1 1 0,1-1 0,-1 0 0,0 0 0,1-1 0,-1 1 0,1-4 0,2-2 0,-1-1 0,0 1 0,0-1 0,2-14 0,-4 14 0,0 1 0,-1-1 0,0 1 0,-1-1 0,0 1 0,0-1 0,-1 1 0,0 0 0,-5-12 0,7 18 0,-1 0 0,1 1 0,-1-1 0,0 0 0,0 1 0,0-1 0,0 1 0,0-1 0,0 1 0,0-1 0,0 1 0,-1 0 0,1-1 0,-1 1 0,1 0 0,-1 0 0,1 0 0,-1 0 0,1 0 0,-1 1 0,0-1 0,0 0 0,1 1 0,-1-1 0,0 1 0,0 0 0,0-1 0,0 1 0,1 0 0,-1 0 0,0 0 0,0 1 0,0-1 0,0 0 0,1 1 0,-1-1 0,0 1 0,0-1 0,1 1 0,-1 0 0,0 0 0,1 0 0,-1 0 0,1 0 0,-1 0 0,1 0 0,0 1 0,-2 1 0,-19 17 0,1 1 0,1 1 0,1 0 0,1 2 0,1 0 0,1 1 0,1 1 0,-16 38 0,26-53 0,0 0 0,1 1 0,1 0 0,0-1 0,-2 16 0,4-25 0,1-1 0,-1 1 0,1 0 0,0-1 0,0 1 0,0 0 0,0-1 0,0 1 0,0 0 0,0-1 0,1 1 0,-1 0 0,1-1 0,-1 1 0,1-1 0,-1 1 0,1-1 0,0 1 0,0-1 0,0 1 0,0-1 0,0 0 0,0 1 0,0-1 0,0 0 0,0 0 0,1 0 0,-1 0 0,0 0 0,1 0 0,-1 0 0,1 0 0,-1-1 0,1 1 0,-1-1 0,1 1 0,0-1 0,-1 1 0,1-1 0,0 0 0,-1 0 0,1 0 0,0 0 0,-1 0 0,1 0 0,0 0 0,2-1 0,12-3 0,-1 1 0,-1-2 0,1 0 0,14-7 0,-13 5 0,1 0 0,30-7 0,-41 13 0,-1 0 0,1 1 0,0-1 0,-1 1 0,1 0 0,0 1 0,0-1 0,-1 1 0,1 0 0,0 1 0,-1-1 0,10 5 0,-12-4-50,1 1-1,0-1 1,0 0-1,0-1 0,0 1 1,0-1-1,0 0 1,1 0-1,-1 0 1,0 0-1,1-1 0,-1 0 1,0 0-1,1 0 1,-1 0-1,0-1 1,1 0-1,-1 0 0,0 0 1,0 0-1,0 0 1,0-1-1,0 0 1,0 0-1,0 0 1,6-5-1,8-6-6775</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48.047"/>
    </inkml:context>
    <inkml:brush xml:id="br0">
      <inkml:brushProperty name="width" value="0.05" units="cm"/>
      <inkml:brushProperty name="height" value="0.05" units="cm"/>
      <inkml:brushProperty name="color" value="#00A0D7"/>
    </inkml:brush>
  </inkml:definitions>
  <inkml:trace contextRef="#ctx0" brushRef="#br0">106 22 24575,'0'-1'0,"-1"-1"0,0 1 0,1 0 0,-1-1 0,0 1 0,0 0 0,0-1 0,0 1 0,0 0 0,0 0 0,0 0 0,0 0 0,0 0 0,-1 0 0,1 0 0,0 1 0,-2-2 0,2 2 0,0 0 0,0 0 0,0 0 0,0 0 0,0 0 0,0 0 0,0 0 0,0 0 0,1 1 0,-1-1 0,0 0 0,0 0 0,0 1 0,0-1 0,1 1 0,-1-1 0,0 1 0,0-1 0,1 1 0,-1-1 0,-1 2 0,-1 2 0,0 0 0,-1 0 0,1 1 0,0-1 0,1 1 0,-1 0 0,1 0 0,-2 6 0,-7 27 0,2 0 0,2 1 0,1 0 0,2 1 0,2-1 0,2 47 0,7 12 0,25 127 0,-20-158 0,40 125 0,-46-174 0,1 0 0,1 0 0,0-1 0,1-1 0,1 1 0,0-2 0,2 1 0,-1-1 0,2-1 0,0 0 0,28 22 0,-6-16-1365,-4-9-5461</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48.565"/>
    </inkml:context>
    <inkml:brush xml:id="br0">
      <inkml:brushProperty name="width" value="0.05" units="cm"/>
      <inkml:brushProperty name="height" value="0.05" units="cm"/>
      <inkml:brushProperty name="color" value="#00A0D7"/>
    </inkml:brush>
  </inkml:definitions>
  <inkml:trace contextRef="#ctx0" brushRef="#br0">1 7 24575,'3'-3'0,"3"0"0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48.894"/>
    </inkml:context>
    <inkml:brush xml:id="br0">
      <inkml:brushProperty name="width" value="0.05" units="cm"/>
      <inkml:brushProperty name="height" value="0.05" units="cm"/>
      <inkml:brushProperty name="color" value="#00A0D7"/>
    </inkml:brush>
  </inkml:definitions>
  <inkml:trace contextRef="#ctx0" brushRef="#br0">1 1 24575,'0'3'0,"0"3"0,3 5 0,3-1 0,5 2 0,2 0 0,2 0 0,-1-6 0,-4-4-8191</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49.947"/>
    </inkml:context>
    <inkml:brush xml:id="br0">
      <inkml:brushProperty name="width" value="0.05" units="cm"/>
      <inkml:brushProperty name="height" value="0.05" units="cm"/>
      <inkml:brushProperty name="color" value="#00A0D7"/>
    </inkml:brush>
  </inkml:definitions>
  <inkml:trace contextRef="#ctx0" brushRef="#br0">128 0 24575,'-36'42'0,"23"-24"0,2 0 0,0 1 0,1 0 0,1 1 0,0 0 0,2 0 0,-9 37 0,14-50 0,1 0 0,0 0 0,0 0 0,1 0 0,0 0 0,0 0 0,1 0 0,0 0 0,0 0 0,0 0 0,1 0 0,0 0 0,0-1 0,1 1 0,0-1 0,0 1 0,1-1 0,-1 0 0,1 0 0,1-1 0,-1 1 0,1-1 0,0 0 0,0 0 0,0-1 0,1 1 0,8 4 0,-3-3 0,0-1 0,0-1 0,1 0 0,-1-1 0,1 0 0,0 0 0,0-1 0,0-1 0,0 0 0,0-1 0,0 0 0,0-1 0,0 0 0,0-1 0,0 0 0,-1-1 0,1 0 0,-1-1 0,20-9 0,-21 9 0,0-1 0,0 0 0,-1 0 0,0-1 0,0-1 0,0 1 0,-1-1 0,0-1 0,0 1 0,-1-1 0,0-1 0,-1 1 0,1-1 0,-2 0 0,1-1 0,-1 1 0,-1-1 0,1 0 0,-2 0 0,0-1 0,0 1 0,2-14 0,-5 17 0,0 1 0,0 0 0,0 0 0,-1 0 0,0 0 0,0 0 0,0 0 0,-1 0 0,0 1 0,0-1 0,0 0 0,-1 1 0,0-1 0,0 1 0,-4-5 0,1 3 0,0 0 0,-1 0 0,0 1 0,0 0 0,0 0 0,-1 1 0,0 0 0,0 0 0,-11-5 0,7 5 0,0 0 0,-1 1 0,1 0 0,-1 1 0,0 0 0,0 1 0,-1 1 0,1 0 0,0 0 0,0 2 0,-1-1 0,1 2 0,-25 5 0,37-7-35,0 0 0,0 0 0,-1 0 0,1 1 0,0-1 0,0 0 0,0 1 0,0-1 0,0 0 0,-1 1 0,1 0 0,0-1 0,0 1 0,0-1 0,1 1 0,-1 0 0,0 0 0,0 0 0,0 0 0,0-1 0,1 1 0,-1 0 0,0 0 0,1 0 0,-1 0 0,1 1 0,-1-1 0,1 0 0,0 0 0,-1 0 0,1 0 0,0 0 0,0 1 0,0-1 0,0 0 0,0 0 0,0 0 0,0 2 0,6 9-6791</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50.323"/>
    </inkml:context>
    <inkml:brush xml:id="br0">
      <inkml:brushProperty name="width" value="0.05" units="cm"/>
      <inkml:brushProperty name="height" value="0.05" units="cm"/>
      <inkml:brushProperty name="color" value="#00A0D7"/>
    </inkml:brush>
  </inkml:definitions>
  <inkml:trace contextRef="#ctx0" brushRef="#br0">0 0 24575,'3'3'0,"4"1"0,3-3 0,0-2-8191</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50.668"/>
    </inkml:context>
    <inkml:brush xml:id="br0">
      <inkml:brushProperty name="width" value="0.05" units="cm"/>
      <inkml:brushProperty name="height" value="0.05" units="cm"/>
      <inkml:brushProperty name="color" value="#00A0D7"/>
    </inkml:brush>
  </inkml:definitions>
  <inkml:trace contextRef="#ctx0" brushRef="#br0">115 36 24575,'17'-16'0,"-18"20"0,-26 29 0,9-12 0,1 0 0,1 1 0,-13 24 0,26-42 0,0 1 0,0 0 0,1 0 0,0 0 0,0 0 0,0 1 0,0-1 0,1 0 0,0 1 0,0-1 0,0 1 0,1 0 0,0-1 0,0 1 0,0-1 0,1 1 0,-1 0 0,2-1 0,-1 1 0,0-1 0,4 8 0,-3-9 0,0-1 0,1 0 0,-1 0 0,0-1 0,1 1 0,0 0 0,-1-1 0,1 0 0,0 0 0,0 1 0,1-2 0,-1 1 0,0 0 0,1-1 0,-1 1 0,7 1 0,-2-2 0,-1 0 0,0 0 0,0-1 0,0 0 0,1 0 0,-1-1 0,0 0 0,9-2 0,1-2 0,-1 0 0,1-1 0,-1 0 0,-1-2 0,1 0 0,21-15 0,-30 18 0,-1-1 0,1 1 0,-1-1 0,-1 0 0,1-1 0,-1 1 0,0-1 0,0 0 0,-1 0 0,0-1 0,-1 0 0,1 1 0,-1-1 0,-1 0 0,1 0 0,-2 0 0,3-13 0,-4 16 0,0 0 0,0 0 0,0 0 0,-1-1 0,0 1 0,0 0 0,0 1 0,0-1 0,-1 0 0,0 0 0,0 0 0,0 1 0,-1-1 0,1 1 0,-1 0 0,0 0 0,0 0 0,-1 0 0,1 0 0,-1 1 0,0-1 0,0 1 0,0 0 0,0 0 0,0 1 0,-1-1 0,1 1 0,-1 0 0,-9-3 0,6 3-76,1 0 1,-1 0-1,0 1 0,0 0 0,0 1 0,0-1 0,0 2 0,0-1 1,0 1-1,0 0 0,1 1 0,-1-1 0,0 2 0,1-1 1,-1 1-1,1 0 0,-12 8 0,6-2-6750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51.016"/>
    </inkml:context>
    <inkml:brush xml:id="br0">
      <inkml:brushProperty name="width" value="0.05" units="cm"/>
      <inkml:brushProperty name="height" value="0.05" units="cm"/>
      <inkml:brushProperty name="color" value="#00A0D7"/>
    </inkml:brush>
  </inkml:definitions>
  <inkml:trace contextRef="#ctx0" brushRef="#br0">0 1 24575,'47'-1'0,"0"2"0,0 2 0,-1 2 0,0 3 0,72 19 0,-113-25 0,0 0 0,0 0 0,0 0 0,0 1 0,0 0 0,-1 0 0,1 0 0,-1 0 0,0 1 0,0-1 0,0 1 0,0 0 0,-1 0 0,1 1 0,4 8 0,-6-8 0,-1-1 0,1 1 0,-1-1 0,0 1 0,0-1 0,-1 1 0,1 0 0,-1-1 0,0 1 0,-1 0 0,1-1 0,-1 1 0,0 0 0,0-1 0,0 1 0,0-1 0,-1 0 0,-4 9 0,-3 3 0,-1 0 0,-1-1 0,0 0 0,-1-1 0,-25 24 0,-3 4 0,39-42 0,0 1 0,1-1 0,-1 1 0,0-1 0,1 1 0,-1 0 0,0-1 0,1 1 0,-1 0 0,1 0 0,-1 0 0,1-1 0,0 1 0,-1 0 0,1 0 0,0 0 0,0 0 0,-1 0 0,1-1 0,0 1 0,0 0 0,0 0 0,0 0 0,0 0 0,0 0 0,0 0 0,1 0 0,-1 0 0,0 1 0,2-1 0,-1 0 0,0-1 0,0 1 0,1 0 0,-1 0 0,0 0 0,1-1 0,-1 1 0,1-1 0,-1 1 0,1-1 0,-1 0 0,1 0 0,-1 1 0,3-1 0,71-5 0,-67 4 0,117-17-1365,-92 12-5461</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52.637"/>
    </inkml:context>
    <inkml:brush xml:id="br0">
      <inkml:brushProperty name="width" value="0.05" units="cm"/>
      <inkml:brushProperty name="height" value="0.05" units="cm"/>
      <inkml:brushProperty name="color" value="#00A0D7"/>
    </inkml:brush>
  </inkml:definitions>
  <inkml:trace contextRef="#ctx0" brushRef="#br0">1 52 24575,'3'0'0,"3"-3"0,4-1 0,6 1 0,6-3 0,5 0 0,3 1 0,6-1 0,4-1 0,5 3 0,3 0 0,-2 2 0,-2 1 0,-6 0 0,-9 1-8191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80"/>
    </inkml:context>
    <inkml:brush xml:id="br0">
      <inkml:brushProperty name="width" value="0.05" units="cm"/>
      <inkml:brushProperty name="height" value="0.05" units="cm"/>
      <inkml:brushProperty name="ignorePressure" value="1"/>
    </inkml:brush>
  </inkml:definitions>
  <inkml:trace contextRef="#ctx0" brushRef="#br0">0 0,'3'0,"2"0,8 5,4 4,2 2,4 14,3 3,2 0,3 4,4 5,4 6,1-3,-4-7,-3-5,-8-7</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52.966"/>
    </inkml:context>
    <inkml:brush xml:id="br0">
      <inkml:brushProperty name="width" value="0.05" units="cm"/>
      <inkml:brushProperty name="height" value="0.05" units="cm"/>
      <inkml:brushProperty name="color" value="#00A0D7"/>
    </inkml:brush>
  </inkml:definitions>
  <inkml:trace contextRef="#ctx0" brushRef="#br0">1 1 24575,'2'0'0,"5"0"0,3 0 0,3 3 0,0 6 0,-1 8 0,2 6 0,-2 11 0,-4 8 0,-2 6 0,0 0 0,0 0 0,-2-2 0,-2-6 0,0-7 0,-2-9-8191</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53.549"/>
    </inkml:context>
    <inkml:brush xml:id="br0">
      <inkml:brushProperty name="width" value="0.05" units="cm"/>
      <inkml:brushProperty name="height" value="0.05" units="cm"/>
      <inkml:brushProperty name="color" value="#00A0D7"/>
    </inkml:brush>
  </inkml:definitions>
  <inkml:trace contextRef="#ctx0" brushRef="#br0">37 40 24575,'0'3'0,"-1"0"0,1 1 0,-1-1 0,0 0 0,0 0 0,-1 0 0,1 0 0,0-1 0,-1 1 0,-2 3 0,0 1 0,1 0 0,0-1 0,0 1 0,1 0 0,0 0 0,0 0 0,1 0 0,0 0 0,0 0 0,0 0 0,1 1 0,0-1 0,1 0 0,-1 0 0,1 0 0,1 0 0,-1 0 0,1 0 0,1 0 0,-1 0 0,1-1 0,5 9 0,-5-10 0,1 0 0,0 1 0,1-2 0,-1 1 0,1 0 0,0-1 0,0 0 0,1 0 0,-1 0 0,1-1 0,0 0 0,0 0 0,0 0 0,0-1 0,0 0 0,1 0 0,-1 0 0,1-1 0,-1 0 0,1-1 0,-1 1 0,1-1 0,8-1 0,-6 0 0,0 0 0,-1-1 0,1 0 0,-1-1 0,1 0 0,-1 0 0,0 0 0,0-1 0,-1 0 0,1-1 0,-1 0 0,0 0 0,0-1 0,7-7 0,-11 10 0,0 0 0,0 0 0,-1 0 0,1 0 0,-1 0 0,0-1 0,0 0 0,0 1 0,0-1 0,-1 0 0,1 0 0,-1 0 0,0 0 0,0 0 0,-1 0 0,1 0 0,-1 0 0,0 0 0,0 0 0,0 0 0,0 0 0,-1 0 0,0-1 0,0 1 0,0 1 0,0-1 0,-1 0 0,1 0 0,-1 0 0,0 1 0,0-1 0,-3-3 0,-4-4 0,0 0 0,-1 1 0,0 0 0,0 0 0,-1 1 0,-1 1 0,1 0 0,-24-12 0,27 16 0,0 0 0,-1 0 0,1 1 0,-1 0 0,0 1 0,0 0 0,0 0 0,0 0 0,0 1 0,0 1 0,0 0 0,0 0 0,0 1 0,-15 2 0,23-3-37,0 1 0,0-1 1,0 0-1,0 0 0,0 1 0,0-1 0,0 0 0,0 1 0,1-1 0,-1 1 0,0-1 0,0 1 1,0-1-1,1 1 0,-1 0 0,0-1 0,1 1 0,-1 0 0,1 0 0,-1-1 0,1 1 0,-1 0 1,1 0-1,-1 0 0,1 0 0,0 0 0,-1-1 0,1 1 0,0 0 0,0 0 0,0 0 0,0 0 1,0 0-1,0 0 0,0 0 0,0 1 0,3 8-6789</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53.879"/>
    </inkml:context>
    <inkml:brush xml:id="br0">
      <inkml:brushProperty name="width" value="0.05" units="cm"/>
      <inkml:brushProperty name="height" value="0.05" units="cm"/>
      <inkml:brushProperty name="color" value="#00A0D7"/>
    </inkml:brush>
  </inkml:definitions>
  <inkml:trace contextRef="#ctx0" brushRef="#br0">1 1 24575,'0'0'-8191</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54.240"/>
    </inkml:context>
    <inkml:brush xml:id="br0">
      <inkml:brushProperty name="width" value="0.05" units="cm"/>
      <inkml:brushProperty name="height" value="0.05" units="cm"/>
      <inkml:brushProperty name="color" value="#00A0D7"/>
    </inkml:brush>
  </inkml:definitions>
  <inkml:trace contextRef="#ctx0" brushRef="#br0">18 1 24575,'7'0'0,"-4"0"0,-5 7 0,0-3 0,-3 10 0,0 0 0,1 0 0,1 0 0,0 1 0,1-1 0,1 1 0,0 26 0,1-37 0,1 0 0,-1 1 0,1-1 0,0 0 0,0 0 0,0 1 0,0-1 0,1 0 0,-1 0 0,1 0 0,0-1 0,1 1 0,-1 0 0,1-1 0,-1 1 0,1-1 0,0 0 0,0 0 0,0 0 0,1 0 0,-1-1 0,1 1 0,0-1 0,-1 0 0,1 0 0,0 0 0,0-1 0,0 1 0,1-1 0,6 1 0,-6-1 0,0-1 0,0 0 0,0 0 0,1 0 0,-1-1 0,0 1 0,0-2 0,0 1 0,0 0 0,0-1 0,-1 0 0,1 0 0,0 0 0,6-5 0,-4 2 0,0 0 0,0 0 0,0-1 0,-1 0 0,0 0 0,0-1 0,0 1 0,7-13 0,-10 14 0,-1 1 0,1-1 0,-1 0 0,0 1 0,0-1 0,0 0 0,-1-1 0,0 1 0,0 0 0,0 0 0,-1 0 0,0-1 0,0-9 0,-1 12 0,0-1 0,0 1 0,0 0 0,0-1 0,-1 1 0,1 0 0,-1 0 0,0 0 0,0 0 0,0 0 0,0 0 0,-1 1 0,1-1 0,-1 1 0,1 0 0,-1-1 0,0 1 0,0 0 0,0 1 0,0-1 0,0 0 0,-5-1 0,4 2-57,-1 0 0,1 0 1,0 0-1,-1 0 0,1 1 0,-1-1 0,1 1 0,-1 0 0,1 1 0,-1-1 0,1 1 1,-1 0-1,1 0 0,0 0 0,0 1 0,-1-1 0,1 1 0,0 0 0,0 0 1,1 0-1,-1 1 0,0 0 0,-4 4 0,-3 1-6769</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54.569"/>
    </inkml:context>
    <inkml:brush xml:id="br0">
      <inkml:brushProperty name="width" value="0.05" units="cm"/>
      <inkml:brushProperty name="height" value="0.05" units="cm"/>
      <inkml:brushProperty name="color" value="#00A0D7"/>
    </inkml:brush>
  </inkml:definitions>
  <inkml:trace contextRef="#ctx0" brushRef="#br0">0 61 24575,'7'-5'0,"0"0"0,0 0 0,0 0 0,0 1 0,1 0 0,0 1 0,-1 0 0,18-5 0,-3 2 0,1 2 0,23-3 0,-31 6 0,0 0 0,-1 1 0,1 1 0,-1 0 0,1 1 0,-1 0 0,16 6 0,-25-7 0,-1 0 0,0 1 0,0-1 0,1 1 0,-1 0 0,-1 0 0,1 0 0,0 1 0,0-1 0,-1 1 0,0 0 0,1 0 0,-1 0 0,0 1 0,-1-1 0,1 1 0,0-1 0,-1 1 0,0 0 0,0 0 0,0 0 0,-1 0 0,1 0 0,-1 1 0,0-1 0,0 0 0,0 6 0,-1 2 0,-1 1 0,-1-1 0,0 0 0,0 0 0,-2 1 0,1-2 0,-2 1 0,-5 12 0,4-10 0,1 0 0,0 0 0,1 1 0,-4 21 0,8-35 2,0 0-1,0 1 1,0-1 0,0 0-1,0 0 1,0 1-1,0-1 1,1 0 0,-1 0-1,0 0 1,1 0-1,-1 1 1,1-1 0,-1 0-1,1 0 1,-1 0-1,1 0 1,0 0 0,0 0-1,-1 0 1,1-1-1,0 1 1,0 0 0,0 0-1,0 0 1,0-1 0,0 1-1,0-1 1,0 1-1,0-1 1,0 1 0,1-1-1,-1 1 1,0-1-1,0 0 1,0 0 0,0 0-1,1 0 1,-1 0-1,0 0 1,2 0 0,8 0-117,0-1 1,0-1 0,20-4 0,-14 2-862,9 0-5850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54.898"/>
    </inkml:context>
    <inkml:brush xml:id="br0">
      <inkml:brushProperty name="width" value="0.05" units="cm"/>
      <inkml:brushProperty name="height" value="0.05" units="cm"/>
      <inkml:brushProperty name="color" value="#00A0D7"/>
    </inkml:brush>
  </inkml:definitions>
  <inkml:trace contextRef="#ctx0" brushRef="#br0">0 78 24575,'6'-3'0,"10"-1"0,8-2 0,9-1 0,7-1 0,2 0 0,3-2 0,0 2 0,-6-1 0,-6 1 0,-9 2-8191</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55.230"/>
    </inkml:context>
    <inkml:brush xml:id="br0">
      <inkml:brushProperty name="width" value="0.05" units="cm"/>
      <inkml:brushProperty name="height" value="0.05" units="cm"/>
      <inkml:brushProperty name="color" value="#00A0D7"/>
    </inkml:brush>
  </inkml:definitions>
  <inkml:trace contextRef="#ctx0" brushRef="#br0">0 0 24575,'3'0'0,"1"3"0,-1 6 0,0 8 0,2 10 0,0 5 0,-1 6 0,2 5 0,0 4 0,-1-1 0,-2-2 0,-1-8-8191</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57.368"/>
    </inkml:context>
    <inkml:brush xml:id="br0">
      <inkml:brushProperty name="width" value="0.05" units="cm"/>
      <inkml:brushProperty name="height" value="0.05" units="cm"/>
      <inkml:brushProperty name="color" value="#00A0D7"/>
    </inkml:brush>
  </inkml:definitions>
  <inkml:trace contextRef="#ctx0" brushRef="#br0">170 5 24575,'-1'-1'0,"1"1"0,-1-1 0,1 1 0,-1 0 0,1-1 0,-1 1 0,0 0 0,1 0 0,-1-1 0,0 1 0,1 0 0,-1 0 0,1 0 0,-1 0 0,0 0 0,1 0 0,-1 0 0,0 0 0,1 0 0,-1 0 0,0 0 0,1 0 0,-1 0 0,1 1 0,-1-1 0,0 0 0,1 0 0,-1 1 0,1-1 0,-1 0 0,1 1 0,-1-1 0,1 1 0,-1-1 0,1 1 0,-1-1 0,1 1 0,-26 15 0,14-7 0,2 1 0,0 0 0,0 1 0,0 0 0,2 0 0,-1 1 0,1 0 0,1 1 0,0 0 0,1 0 0,1 0 0,-6 18 0,9-24 0,0 0 0,1 0 0,0 0 0,0 0 0,0 0 0,1 0 0,0 0 0,0 0 0,1 0 0,0 0 0,0 0 0,1 0 0,0-1 0,0 1 0,0 0 0,1-1 0,0 1 0,0-1 0,1 0 0,0 0 0,0 0 0,0-1 0,1 1 0,-1-1 0,1 0 0,1 0 0,5 3 0,-4-3 0,1-1 0,0 0 0,1 0 0,-1-1 0,1 0 0,-1 0 0,1-1 0,0 0 0,0-1 0,11 1 0,94-3 0,-95 0 0,31-1 0,53-10 0,-87 9 0,1-1 0,-1 0 0,0-1 0,0-1 0,0 0 0,28-17 0,-42 22 0,-1 0 0,1 0 0,-1 0 0,1 0 0,-1 0 0,0 0 0,1-1 0,-1 1 0,0 0 0,0-1 0,0 1 0,0-1 0,0 1 0,0-1 0,-1 1 0,1-1 0,0 0 0,-1 1 0,1-1 0,-1 0 0,0 1 0,1-1 0,-1-2 0,-1 1 0,1 0 0,-1 0 0,0 0 0,0 0 0,0 0 0,0 0 0,-1 0 0,1 1 0,-1-1 0,0 0 0,1 1 0,-5-4 0,-7-7 0,-1 0 0,-1 0 0,-25-16 0,25 19 0,-48-40 0,46 35 0,0 0 0,0 1 0,-2 1 0,0 1 0,0 1 0,-1 1 0,-27-11 0,35 19 17,0 0 0,0 0 1,0 2-1,-1-1 0,1 2 0,-23 2 0,-72 20-1502,92-19-5341</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58.039"/>
    </inkml:context>
    <inkml:brush xml:id="br0">
      <inkml:brushProperty name="width" value="0.05" units="cm"/>
      <inkml:brushProperty name="height" value="0.05" units="cm"/>
      <inkml:brushProperty name="color" value="#00A0D7"/>
    </inkml:brush>
  </inkml:definitions>
  <inkml:trace contextRef="#ctx0" brushRef="#br0">10 1 24575,'-2'0'0,"-5"2"0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58.494"/>
    </inkml:context>
    <inkml:brush xml:id="br0">
      <inkml:brushProperty name="width" value="0.05" units="cm"/>
      <inkml:brushProperty name="height" value="0.05" units="cm"/>
      <inkml:brushProperty name="color" value="#00A0D7"/>
    </inkml:brush>
  </inkml:definitions>
  <inkml:trace contextRef="#ctx0" brushRef="#br0">0 0 24575,'2'0'0,"0"1"0,0-1 0,0 0 0,0 0 0,0 1 0,0-1 0,0 1 0,0 0 0,-1-1 0,1 1 0,0 0 0,0 0 0,-1 0 0,1 0 0,0 1 0,-1-1 0,1 0 0,-1 1 0,0-1 0,1 1 0,-1-1 0,0 1 0,0 0 0,0-1 0,0 1 0,0 0 0,-1 0 0,1 0 0,0-1 0,-1 1 0,1 0 0,-1 0 0,0 0 0,0 0 0,0 0 0,0 0 0,0 3 0,0 9 0,-1 0 0,0 1 0,-1-1 0,-5 14 0,5-15 0,-5 30-455,1 0 0,2 74 0,4-101-6371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81"/>
    </inkml:context>
    <inkml:brush xml:id="br0">
      <inkml:brushProperty name="width" value="0.05" units="cm"/>
      <inkml:brushProperty name="height" value="0.05" units="cm"/>
      <inkml:brushProperty name="ignorePressure" value="1"/>
    </inkml:brush>
  </inkml:definitions>
  <inkml:trace contextRef="#ctx0" brushRef="#br0">1027 0,'1'1,"0"0,0 0,-1 1,1-1,-1 0,1 0,-1 0,1 0,-1 1,0-1,1 0,-1 1,0-1,0 0,0 0,0 1,0-1,0 0,0 1,-1-1,1 0,-1 3,-2 2,1 1,-8 11,8-14,-36 60,-4-2,-49 57,-105 99,-13-18,189-181,-85 76,-46 43,14 11,111-117</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58.870"/>
    </inkml:context>
    <inkml:brush xml:id="br0">
      <inkml:brushProperty name="width" value="0.05" units="cm"/>
      <inkml:brushProperty name="height" value="0.05" units="cm"/>
      <inkml:brushProperty name="color" value="#00A0D7"/>
    </inkml:brush>
  </inkml:definitions>
  <inkml:trace contextRef="#ctx0" brushRef="#br0">1 1 24575,'3'-1'0,"1"4"0,2 1 0,4 3 0,2 2 0,0 6 0,-3 6 0,-3 8 0,-2 5 0,1 5 0,0 1 0,1 0 0,0 2 0,0-4 0,-3-2 0,-3-5 0,-3-8-8191</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59.815"/>
    </inkml:context>
    <inkml:brush xml:id="br0">
      <inkml:brushProperty name="width" value="0.05" units="cm"/>
      <inkml:brushProperty name="height" value="0.05" units="cm"/>
      <inkml:brushProperty name="color" value="#00A0D7"/>
    </inkml:brush>
  </inkml:definitions>
  <inkml:trace contextRef="#ctx0" brushRef="#br0">0 24 24575,'0'3'0,"3"1"0,4 0 0,6-1 0,4-1 0,4-1 0,8 0 0,7-4 0,6-1 0,5 1 0,2-3 0,2 0 0,3-2 0,-1 0 0,-5 5 0,-4 3 0,-7 1 0,-10 0-8191</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9:00.176"/>
    </inkml:context>
    <inkml:brush xml:id="br0">
      <inkml:brushProperty name="width" value="0.05" units="cm"/>
      <inkml:brushProperty name="height" value="0.05" units="cm"/>
      <inkml:brushProperty name="color" value="#00A0D7"/>
    </inkml:brush>
  </inkml:definitions>
  <inkml:trace contextRef="#ctx0" brushRef="#br0">1 24 24575,'2'0'0,"5"0"0,3 0 0,3 0 0,5 0 0,5 0 0,5 0 0,2-3 0,3-1 0,1 1 0,-3 0 0,-3-2 0,-7 0-8191</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9:02.300"/>
    </inkml:context>
    <inkml:brush xml:id="br0">
      <inkml:brushProperty name="width" value="0.05" units="cm"/>
      <inkml:brushProperty name="height" value="0.05" units="cm"/>
      <inkml:brushProperty name="color" value="#00A0D7"/>
    </inkml:brush>
  </inkml:definitions>
  <inkml:trace contextRef="#ctx0" brushRef="#br0">249 10 24575,'-2'-2'0,"0"1"0,0 0 0,0 0 0,-1 0 0,1 0 0,0 1 0,0-1 0,-1 1 0,1-1 0,-1 1 0,1 0 0,-1 0 0,1 0 0,0 0 0,-1 0 0,1 0 0,-1 1 0,1 0 0,0-1 0,-1 1 0,1 0 0,0 0 0,0 0 0,-3 2 0,-54 29 0,49-25 0,0 1 0,0 0 0,0 1 0,1 0 0,0 1 0,1-1 0,0 1 0,1 1 0,0 0 0,0 0 0,1 0 0,1 1 0,0 0 0,0 0 0,-3 16 0,6-20 0,1 1 0,0-1 0,0 0 0,0 1 0,1-1 0,1 1 0,-1-1 0,1 0 0,1 1 0,0-1 0,0 0 0,0 0 0,1 0 0,0 0 0,1 0 0,0-1 0,0 0 0,0 1 0,1-2 0,0 1 0,1 0 0,-1-1 0,1 0 0,8 6 0,-2-3 0,1-1 0,0-1 0,1 0 0,-1 0 0,1-2 0,1 0 0,-1 0 0,1-1 0,0-1 0,0 0 0,0-1 0,0-1 0,20-1 0,-26 0 0,0-1 0,0 0 0,0 0 0,0-1 0,0 0 0,0-1 0,-1 0 0,1 0 0,-1-1 0,12-7 0,-15 8 0,-1-1 0,1 0 0,0 0 0,-1 0 0,0-1 0,0 0 0,-1 1 0,1-1 0,-1 0 0,0-1 0,0 1 0,-1 0 0,1-1 0,-1 0 0,-1 1 0,3-13 0,-3 11 0,0 1 0,-1-1 0,0 0 0,0 0 0,0 0 0,-1 1 0,0-1 0,-1 0 0,1 0 0,-1 1 0,0-1 0,-1 1 0,0 0 0,0 0 0,0 0 0,-1 0 0,1 0 0,-1 1 0,-1-1 0,1 1 0,-1 0 0,0 1 0,0-1 0,-1 1 0,1 0 0,-8-4 0,2 1 0,0 1 0,-1 0 0,0 1 0,0 0 0,-1 1 0,1 0 0,-1 1 0,0 1 0,0-1 0,0 2 0,0 0 0,-23 2 0,-10 4-1365,28-3-5461</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9:03.292"/>
    </inkml:context>
    <inkml:brush xml:id="br0">
      <inkml:brushProperty name="width" value="0.05" units="cm"/>
      <inkml:brushProperty name="height" value="0.05" units="cm"/>
      <inkml:brushProperty name="color" value="#00A0D7"/>
    </inkml:brush>
  </inkml:definitions>
  <inkml:trace contextRef="#ctx0" brushRef="#br0">31 1 24575,'-3'0'0,"-4"0"0,-3 3 0,0 0-8191</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9:05.319"/>
    </inkml:context>
    <inkml:brush xml:id="br0">
      <inkml:brushProperty name="width" value="0.05" units="cm"/>
      <inkml:brushProperty name="height" value="0.05" units="cm"/>
      <inkml:brushProperty name="color" value="#00A0D7"/>
    </inkml:brush>
  </inkml:definitions>
  <inkml:trace contextRef="#ctx0" brushRef="#br0">0 1 24575,'3'-1'0,"-2"4"0,-1 4 0,-1 3 0,0 9 0,1 7 0,-1 4 0,1 6 0,2 3 0,2-1 0,0 0 0,-1-1 0,-1-4 0,-1-5 0,0-7-8191</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9:05.852"/>
    </inkml:context>
    <inkml:brush xml:id="br0">
      <inkml:brushProperty name="width" value="0.05" units="cm"/>
      <inkml:brushProperty name="height" value="0.05" units="cm"/>
      <inkml:brushProperty name="color" value="#00A0D7"/>
    </inkml:brush>
  </inkml:definitions>
  <inkml:trace contextRef="#ctx0" brushRef="#br0">93 2 24575,'11'-2'0,"-1"2"0,-12 18 0,-41 85 0,30-76 0,0 1 0,2 0 0,2 1 0,-10 43 0,17-64 0,2 0 0,-1-1 0,1 1 0,0 0 0,0 0 0,1-1 0,0 1 0,0 0 0,1-1 0,0 1 0,1-1 0,-1 0 0,1 0 0,1 0 0,-1 0 0,1 0 0,0 0 0,1-1 0,0 0 0,0 0 0,0 0 0,8 5 0,5 3 0,1-1 0,0-1 0,1-1 0,0-1 0,41 15 0,1 1 0,-60-25 0,0-1 0,0 1 0,0 0 0,0 0 0,0 0 0,-1 0 0,1 0 0,0 0 0,-1 0 0,1 1 0,-1-1 0,1 0 0,-1 1 0,0-1 0,0 1 0,0 0 0,1-1 0,-2 1 0,1 0 0,1 2 0,-2-3 0,0 1 0,0-1 0,-1 0 0,1 1 0,0-1 0,-1 0 0,1 0 0,-1 1 0,1-1 0,-1 0 0,0 0 0,1 0 0,-1 1 0,0-1 0,0 0 0,0 0 0,0 0 0,0 0 0,0 0 0,0-1 0,-2 2 0,-7 5 0,-1-1 0,-1 0 0,1 0 0,-23 6 0,16-7-227,0-1-1,-1 0 1,0-2-1,0 0 1,-37-1-1,27-3-6598</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9:06.230"/>
    </inkml:context>
    <inkml:brush xml:id="br0">
      <inkml:brushProperty name="width" value="0.05" units="cm"/>
      <inkml:brushProperty name="height" value="0.05" units="cm"/>
      <inkml:brushProperty name="color" value="#00A0D7"/>
    </inkml:brush>
  </inkml:definitions>
  <inkml:trace contextRef="#ctx0" brushRef="#br0">0 92 24575,'3'-3'0,"4"-3"0,3-2 0,6-1 0,5-3 0,9 1 0,7 0 0,3-2 0,1 2 0,-8 3-8191</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36:19.546"/>
    </inkml:context>
    <inkml:brush xml:id="br0">
      <inkml:brushProperty name="width" value="0.05" units="cm"/>
      <inkml:brushProperty name="height" value="0.05" units="cm"/>
    </inkml:brush>
  </inkml:definitions>
  <inkml:trace contextRef="#ctx0" brushRef="#br0">249 6 24575,'-2'-1'0,"1"0"0,-1 1 0,0-1 0,0 0 0,1 1 0,-1 0 0,0-1 0,0 1 0,0 0 0,0 0 0,1 0 0,-1 0 0,0 0 0,0 1 0,0-1 0,1 0 0,-1 1 0,0-1 0,0 1 0,1 0 0,-4 1 0,-35 19 0,21-8 0,0 0 0,0 1 0,2 0 0,0 2 0,-28 32 0,41-43 0,1-1 0,0 1 0,0-1 0,0 1 0,1 0 0,0 0 0,-1 0 0,2 0 0,-1 1 0,1-1 0,0 0 0,0 1 0,0-1 0,1 1 0,-1-1 0,1 1 0,1-1 0,-1 1 0,1-1 0,0 0 0,0 1 0,1-1 0,-1 0 0,1 0 0,0 0 0,1 0 0,-1 0 0,1 0 0,7 8 0,-8-9 0,1 0 0,0 0 0,0 0 0,0-1 0,1 0 0,0 1 0,-1-1 0,1-1 0,0 1 0,0 0 0,0-1 0,1 0 0,-1 0 0,1 0 0,-1 0 0,1-1 0,-1 0 0,6 1 0,-3-2 0,0-1 0,-1 1 0,1-1 0,0 0 0,-1-1 0,1 0 0,-1 0 0,1 0 0,-1-1 0,0 0 0,0 0 0,8-6 0,14-9 0,-1-1 0,-1-1 0,40-40 0,-63 57 0,-1-1 0,0 1 0,1-1 0,-2 0 0,1 1 0,0-1 0,-1 0 0,0 0 0,1 0 0,-2 0 0,1 0 0,0 0 0,-1-1 0,0 1 0,0 0 0,0 0 0,0 0 0,-1 0 0,0 0 0,0 0 0,0-1 0,-2-3 0,0-2 0,0 1 0,-1 1 0,0-1 0,-1 1 0,0-1 0,0 1 0,-1 0 0,-11-12 0,14 18 4,1 0-1,0 0 0,-1 1 1,1-1-1,-1 0 0,0 1 0,0 0 1,1 0-1,-1 0 0,0 0 1,0 0-1,0 0 0,0 1 1,0-1-1,0 1 0,0 0 1,0 0-1,-4 1 0,-56 13-412,40-7-610,8-3-5807</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36:20.207"/>
    </inkml:context>
    <inkml:brush xml:id="br0">
      <inkml:brushProperty name="width" value="0.05" units="cm"/>
      <inkml:brushProperty name="height" value="0.05" units="cm"/>
    </inkml:brush>
  </inkml:definitions>
  <inkml:trace contextRef="#ctx0" brushRef="#br0">1 0 24575,'2'3'0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82"/>
    </inkml:context>
    <inkml:brush xml:id="br0">
      <inkml:brushProperty name="width" value="0.05" units="cm"/>
      <inkml:brushProperty name="height" value="0.05" units="cm"/>
      <inkml:brushProperty name="ignorePressure" value="1"/>
    </inkml:brush>
  </inkml:definitions>
  <inkml:trace contextRef="#ctx0" brushRef="#br0">0 0,'3'1,"1"-1,-1 1,0-1,0 1,0 0,-1 0,1 0,0 1,0-1,4 3,26 22,-22-17,193 165,-10-8,-172-150,2-1,0 0,25 10,-20-11,50 35,-22-11,-37-26,-5-2</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36:20.843"/>
    </inkml:context>
    <inkml:brush xml:id="br0">
      <inkml:brushProperty name="width" value="0.05" units="cm"/>
      <inkml:brushProperty name="height" value="0.05" units="cm"/>
    </inkml:brush>
  </inkml:definitions>
  <inkml:trace contextRef="#ctx0" brushRef="#br0">54 1 24575,'3'0'0,"3"3"0,4 0 0,1 4 0,-3 2 0,-2 3 0,-2 3 0,-4 4 0,-3 1 0,-3 4 0,-1 3 0,-2 2 0,-2 3 0,-3 1 0,-1 0 0,2 1 0,0-2 0,2-8-8191</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36:21.752"/>
    </inkml:context>
    <inkml:brush xml:id="br0">
      <inkml:brushProperty name="width" value="0.05" units="cm"/>
      <inkml:brushProperty name="height" value="0.05" units="cm"/>
    </inkml:brush>
  </inkml:definitions>
  <inkml:trace contextRef="#ctx0" brushRef="#br0">146 164 24575,'11'-2'0,"0"-1"0,0 1 0,0-2 0,-1 0 0,1 0 0,-1-1 0,0 0 0,18-12 0,-27 16 0,0 0 0,0 0 0,1 0 0,-1 1 0,0-1 0,0-1 0,-1 1 0,1 0 0,0 0 0,0 0 0,0 0 0,-1-1 0,1 1 0,-1 0 0,1-1 0,-1 1 0,1 0 0,-1-1 0,0 1 0,0 0 0,0-1 0,1 1 0,-1-1 0,-1 1 0,1-2 0,-1 0 0,0 1 0,0-1 0,0 0 0,0 1 0,-1 0 0,1-1 0,-1 1 0,1 0 0,-1-1 0,0 1 0,-4-3 0,-2-2 0,0 1 0,0 0 0,-1 1 0,0 0 0,0 0 0,-11-4 0,14 7 0,0 0 0,-1 0 0,1 1 0,0 0 0,-1 0 0,0 0 0,1 1 0,-1 0 0,1 1 0,-1-1 0,1 1 0,-1 0 0,1 1 0,-1-1 0,1 1 0,0 1 0,0-1 0,0 1 0,-8 4 0,14-6 0,-1 0 0,0 0 0,0 1 0,0-1 0,1 0 0,-1 0 0,0 0 0,1 1 0,-1-1 0,1 0 0,0 1 0,-1-1 0,1 0 0,0 1 0,0-1 0,0 0 0,0 1 0,0-1 0,0 0 0,0 1 0,1-1 0,-1 0 0,0 1 0,1-1 0,-1 0 0,1 0 0,-1 1 0,1-1 0,-1 0 0,1 0 0,1 2 0,32 40 0,-24-31 0,2 2 0,-1 0 0,-1 1 0,0 0 0,-1 1 0,12 29 0,-19-40 0,-1-1 0,1 1 0,-1-1 0,0 1 0,-1 0 0,1-1 0,-1 1 0,0 0 0,0 0 0,-1-1 0,1 1 0,-1 0 0,0-1 0,0 1 0,-1 0 0,1-1 0,-1 0 0,0 1 0,0-1 0,-1 0 0,1 0 0,-1 0 0,0 0 0,0-1 0,0 1 0,-7 5 0,2-2 0,0-2 0,0 1 0,-1-1 0,0 0 0,0-1 0,-14 6 0,21-9 0,-1-1 0,1 1 0,-1 0 0,1-1 0,-1 0 0,1 1 0,-1-1 0,0 0 0,1 0 0,-1-1 0,1 1 0,-1 0 0,-3-2 0,5 1 0,0 0 0,-1 1 0,1-1 0,0 0 0,0 0 0,0 0 0,0 0 0,0 0 0,0 0 0,0-1 0,0 1 0,1 0 0,-1 0 0,0-1 0,1 1 0,-1 0 0,1-1 0,-1 1 0,1-1 0,0 1 0,0-1 0,-1 1 0,1 0 0,0-1 0,1-2 0,-1-1 8,1-1-1,0 1 1,1-1-1,0 1 1,-1 0-1,2-1 1,-1 1-1,0 0 1,1 0-1,0 1 1,0-1-1,1 1 1,-1-1-1,1 1 1,6-5-1,2-3-304,0 2 0,1 0 0,0 0 0,16-8 0,-11 9-6529</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04.231"/>
    </inkml:context>
    <inkml:brush xml:id="br0">
      <inkml:brushProperty name="width" value="0.05" units="cm"/>
      <inkml:brushProperty name="height" value="0.05" units="cm"/>
    </inkml:brush>
  </inkml:definitions>
  <inkml:trace contextRef="#ctx0" brushRef="#br0">1227 371 24575,'7'-7'0,"-1"0"0,0 0 0,-1 0 0,0-1 0,0 1 0,0-1 0,-1 0 0,0-1 0,-1 1 0,0-1 0,0 0 0,-1 1 0,2-14 0,-3 18 0,-1-1 0,0 0 0,0 1 0,0-1 0,-1 0 0,0 0 0,0 1 0,0-1 0,0 1 0,-1-1 0,0 1 0,0-1 0,0 1 0,0 0 0,-1 0 0,1 0 0,-1 0 0,0 1 0,0-1 0,-1 1 0,1 0 0,-1-1 0,1 1 0,-1 1 0,0-1 0,-8-3 0,-2 0 0,0 0 0,1 2 0,-2 0 0,1 0 0,0 1 0,-1 1 0,1 0 0,-1 2 0,0-1 0,-24 4 0,-15 3 0,-80 21 0,119-24 0,-83 22 0,-150 57 0,192-59 0,2 2 0,1 2 0,1 3 0,-50 38 0,84-54 0,1 0 0,0 1 0,1 1 0,1 0 0,0 2 0,1-1 0,-20 36 0,29-44 0,0 1 0,1 0 0,0 0 0,0 1 0,1-1 0,1 1 0,0-1 0,0 1 0,1 0 0,1 0 0,0 0 0,0 0 0,1-1 0,0 1 0,1 0 0,0 0 0,1-1 0,4 11 0,3 1 0,0 0 0,2-1 0,1 0 0,0-1 0,2-1 0,0 0 0,1-1 0,1 0 0,1-2 0,28 22 0,4-2 0,2-1 0,106 51 0,-92-56 0,1-3 0,2-2 0,0-4 0,1-3 0,1-3 0,135 10 0,-149-22 0,0-2 0,0-3 0,-1-2 0,1-3 0,-1-3 0,0-1 0,-1-4 0,-1-1 0,67-31 0,-91 32 0,0-2 0,-1-1 0,-1-1 0,0-2 0,-2-1 0,-1-1 0,0 0 0,-2-2 0,-1-1 0,0-1 0,-3-1 0,0-1 0,15-31 0,-23 37 0,-1 0 0,-1-1 0,-2 1 0,0-2 0,-1 1 0,-1-1 0,-2 0 0,1-26 0,-4 31 0,-1 0 0,0 1 0,-2-1 0,0 0 0,-2 1 0,0-1 0,-1 1 0,-1 1 0,0-1 0,-20-32 0,8 21 10,-1 2 0,-2 0 0,0 2 0,-2 0 0,-1 1 0,-1 2 0,-1 1 0,-1 1 0,-1 1 0,-1 1 0,-61-28 0,53 31-159,-1 1 1,0 2-1,-1 2 1,0 2-1,-1 1 1,0 2-1,0 2 1,0 2-1,-72 5 1,66 2-6678</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05.255"/>
    </inkml:context>
    <inkml:brush xml:id="br0">
      <inkml:brushProperty name="width" value="0.05" units="cm"/>
      <inkml:brushProperty name="height" value="0.05" units="cm"/>
    </inkml:brush>
  </inkml:definitions>
  <inkml:trace contextRef="#ctx0" brushRef="#br0">36 1 24575,'1'2'0,"0"0"0,1 0 0,-1 0 0,0 0 0,0 0 0,-1 1 0,1-1 0,0 1 0,-1-1 0,0 0 0,1 1 0,-1-1 0,0 1 0,0-1 0,-1 3 0,-5 47 0,3-32 0,-30 381 0,30-294 0,21 188 0,17-93 115,0 7-1595,-30-164-5346</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05.809"/>
    </inkml:context>
    <inkml:brush xml:id="br0">
      <inkml:brushProperty name="width" value="0.05" units="cm"/>
      <inkml:brushProperty name="height" value="0.05" units="cm"/>
    </inkml:brush>
  </inkml:definitions>
  <inkml:trace contextRef="#ctx0" brushRef="#br0">880 1 24575,'-17'10'0,"0"2"0,0 0 0,1 1 0,-25 27 0,-1-1 0,-31 26 0,-519 495 0,579-547-455,2 1 0,-18 25 0,18-17-6371</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06.534"/>
    </inkml:context>
    <inkml:brush xml:id="br0">
      <inkml:brushProperty name="width" value="0.05" units="cm"/>
      <inkml:brushProperty name="height" value="0.05" units="cm"/>
    </inkml:brush>
  </inkml:definitions>
  <inkml:trace contextRef="#ctx0" brushRef="#br0">1 0 24575,'3'3'0,"6"3"0,8 5 0,9 2 0,12 2 0,11 2 0,11 3 0,9 4 0,11 3 0,5 1 0,3 1 0,-3-2 0,-6-3 0,-9-2 0,-11-2 0,-12-2 0,-14-4-8191</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07.144"/>
    </inkml:context>
    <inkml:brush xml:id="br0">
      <inkml:brushProperty name="width" value="0.05" units="cm"/>
      <inkml:brushProperty name="height" value="0.05" units="cm"/>
    </inkml:brush>
  </inkml:definitions>
  <inkml:trace contextRef="#ctx0" brushRef="#br0">781 1 24575,'7'0'0,"0"-1"0,0 1 0,1 1 0,-1-1 0,0 1 0,0 0 0,12 4 0,-18-5 0,0 1 0,0-1 0,0 1 0,0 0 0,0-1 0,0 1 0,0 0 0,0 0 0,0-1 0,0 1 0,0 0 0,-1 0 0,1 0 0,0 0 0,-1 0 0,1 0 0,-1 0 0,2 3 0,-2-2 0,0 0 0,0 0 0,0 1 0,0-1 0,0 0 0,0 0 0,0 1 0,-1-1 0,1 0 0,-1 0 0,0 0 0,1 0 0,-3 4 0,-11 18 0,-1-1 0,-1 0 0,-1-1 0,-1-1 0,-1 0 0,0-1 0,-28 20 0,-2 5 0,-151 142-25,-223 225-1315,400-386-5486</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07.795"/>
    </inkml:context>
    <inkml:brush xml:id="br0">
      <inkml:brushProperty name="width" value="0.05" units="cm"/>
      <inkml:brushProperty name="height" value="0.05" units="cm"/>
    </inkml:brush>
  </inkml:definitions>
  <inkml:trace contextRef="#ctx0" brushRef="#br0">1 0 24575,'0'2'0,"1"-1"0,-1 0 0,1 1 0,-1-1 0,1 1 0,0-1 0,0 0 0,0 0 0,0 1 0,0-1 0,0 0 0,0 0 0,0 0 0,0 0 0,1 0 0,-1 0 0,0-1 0,0 1 0,1 0 0,-1-1 0,3 2 0,40 13 0,-33-11 0,849 361-203,-639-262-959,-183-86-5664</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23.390"/>
    </inkml:context>
    <inkml:brush xml:id="br0">
      <inkml:brushProperty name="width" value="0.05" units="cm"/>
      <inkml:brushProperty name="height" value="0.05" units="cm"/>
    </inkml:brush>
  </inkml:definitions>
  <inkml:trace contextRef="#ctx0" brushRef="#br0">1440 237 24575,'10'-2'0,"0"-1"0,-1 1 0,1-2 0,-1 1 0,0-1 0,0-1 0,0 1 0,-1-2 0,1 1 0,-1-1 0,-1 0 0,1-1 0,12-13 0,-19 19 0,0-1 0,0 1 0,-1 0 0,1 0 0,0-1 0,0 1 0,-1 0 0,1-1 0,-1 1 0,1-1 0,-1 1 0,0-1 0,1 1 0,-1-1 0,0 1 0,0-1 0,0 1 0,0-1 0,0 1 0,-1-1 0,1 1 0,0 0 0,-2-3 0,1 0 0,-1 1 0,0-1 0,0 1 0,0 0 0,-1 0 0,1 0 0,-1 0 0,1 0 0,-5-2 0,-4-4 0,-1 1 0,1 0 0,-2 1 0,-15-7 0,2 4 0,0 2 0,-1 1 0,0 1 0,0 1 0,0 1 0,-1 2 0,1 0 0,-1 2 0,1 1 0,-36 7 0,-18 5 0,1 4 0,-91 32 0,104-26 0,0 3 0,2 3 0,-106 64 0,126-64 0,2 1 0,0 3 0,3 1 0,0 3 0,-55 66 0,78-82 0,0 1 0,2 1 0,1 0 0,1 1 0,1 1 0,1 0 0,1 0 0,-9 39 0,15-47 0,2 1 0,-1-1 0,2 1 0,1 0 0,0 0 0,1 0 0,1-1 0,0 1 0,2-1 0,0 1 0,1-1 0,0 0 0,16 31 0,-4-18 0,2-1 0,0 0 0,3-1 0,0-1 0,1-2 0,2 0 0,0-1 0,2-2 0,1-1 0,48 29 0,14 1 0,2-4 0,124 44 0,-128-58 0,1-4 0,1-4 0,1-3 0,111 10 0,-130-26 0,-1-3 0,1-3 0,0-4 0,-1-2 0,0-4 0,74-19 0,-75 11 0,-1-3 0,-1-3 0,-1-3 0,-1-3 0,71-44 0,-102 52 0,-1-2 0,-1-2 0,-1-1 0,-1-1 0,-2-1 0,0-2 0,-3-1 0,0-1 0,-3-1 0,28-51 0,-41 65 0,0 0 0,-1-1 0,-1-1 0,-1 1 0,-1-1 0,-1 0 0,-1 0 0,-1-1 0,-1 1 0,-1-1 0,-1 0 0,-1 1 0,0-1 0,-2 0 0,-1 1 0,-1 0 0,-1 0 0,0 0 0,-2 1 0,-17-35 0,9 29 0,-2 0 0,0 1 0,-2 1 0,-1 1 0,-1 1 0,-1 0 0,-1 2 0,0 1 0,-2 1 0,0 1 0,-1 1 0,-31-14 0,0 3 0,-1 3 0,-1 2 0,-1 3 0,-1 3 0,-65-10 0,71 18-227,0 3-1,-1 2 1,1 3-1,-1 2 1,-108 17-1,125-11-6598</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24.201"/>
    </inkml:context>
    <inkml:brush xml:id="br0">
      <inkml:brushProperty name="width" value="0.05" units="cm"/>
      <inkml:brushProperty name="height" value="0.05" units="cm"/>
    </inkml:brush>
  </inkml:definitions>
  <inkml:trace contextRef="#ctx0" brushRef="#br0">45 1 24575,'1'0'0,"0"0"0,0 1 0,1-1 0,-1 1 0,0-1 0,0 1 0,0-1 0,1 1 0,-1 0 0,0 0 0,0-1 0,0 1 0,0 0 0,0 0 0,-1 0 0,1 0 0,0 0 0,0 0 0,0 0 0,-1 0 0,1 1 0,-1-1 0,1 0 0,-1 0 0,1 0 0,-1 1 0,0-1 0,0 0 0,1 1 0,-1-1 0,0 0 0,0 1 0,0-1 0,-1 0 0,1 0 0,0 1 0,-1 0 0,-8 67 0,5-52 0,-43 310 0,42-263 0,3 1 0,2-1 0,11 74 0,62 198 0,-69-320-1365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69"/>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24.571"/>
    </inkml:context>
    <inkml:brush xml:id="br0">
      <inkml:brushProperty name="width" value="0.05" units="cm"/>
      <inkml:brushProperty name="height" value="0.05" units="cm"/>
    </inkml:brush>
  </inkml:definitions>
  <inkml:trace contextRef="#ctx0" brushRef="#br0">641 15 24575,'0'-1'0,"0"1"0,0-1 0,0 1 0,0-1 0,0 1 0,0-1 0,0 1 0,0-1 0,0 1 0,0-1 0,0 1 0,-1-1 0,1 1 0,0-1 0,0 1 0,0-1 0,-1 1 0,1 0 0,0-1 0,-1 1 0,1-1 0,0 1 0,-1 0 0,1-1 0,0 1 0,-1 0 0,1-1 0,-1 1 0,1 0 0,-1 0 0,0-1 0,-18 6 0,-22 24 0,36-26 0,-94 84 0,-171 196 0,202-206 0,-42 54-1365,89-107-5461</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24.940"/>
    </inkml:context>
    <inkml:brush xml:id="br0">
      <inkml:brushProperty name="width" value="0.05" units="cm"/>
      <inkml:brushProperty name="height" value="0.05" units="cm"/>
    </inkml:brush>
  </inkml:definitions>
  <inkml:trace contextRef="#ctx0" brushRef="#br0">0 1 24575,'6'0'0,"4"0"0,10 0 0,9 0 0,12 2 0,9 5 0,12 0 0,8 3 0,7 1 0,5 3 0,-1 1 0,-2 1 0,-4 4 0,-8 0 0,-10 1 0,-12-1 0,-17 2 0,-13-3-8191</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25.405"/>
    </inkml:context>
    <inkml:brush xml:id="br0">
      <inkml:brushProperty name="width" value="0.05" units="cm"/>
      <inkml:brushProperty name="height" value="0.05" units="cm"/>
    </inkml:brush>
  </inkml:definitions>
  <inkml:trace contextRef="#ctx0" brushRef="#br0">665 0 24575,'-2'5'0,"1"0"0,-1-1 0,-1 1 0,1-1 0,-1 0 0,0 0 0,0 0 0,0 0 0,-6 5 0,-6 10 0,-242 320 0,101-142 0,-23 28 0,161-205-1365,9-11-5461</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25.754"/>
    </inkml:context>
    <inkml:brush xml:id="br0">
      <inkml:brushProperty name="width" value="0.05" units="cm"/>
      <inkml:brushProperty name="height" value="0.05" units="cm"/>
    </inkml:brush>
  </inkml:definitions>
  <inkml:trace contextRef="#ctx0" brushRef="#br0">0 8 24575,'9'0'0,"11"-3"0,13 0 0,16 2 0,11 4 0,9 3 0,10 5 0,3 3 0,2 3 0,-5 4 0,-5 4 0,-6 1 0,-6 1 0,-8-1 0,-8-2 0,-11-2 0,-12-5-8191</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28.535"/>
    </inkml:context>
    <inkml:brush xml:id="br0">
      <inkml:brushProperty name="width" value="0.05" units="cm"/>
      <inkml:brushProperty name="height" value="0.05" units="cm"/>
    </inkml:brush>
  </inkml:definitions>
  <inkml:trace contextRef="#ctx0" brushRef="#br0">178 45 24575,'-4'-4'0,"4"3"0,-1 0 0,1 0 0,-1 0 0,0 1 0,1-1 0,-1 0 0,0 0 0,1 1 0,-1-1 0,0 1 0,0-1 0,0 1 0,0-1 0,0 1 0,0-1 0,0 1 0,0 0 0,0 0 0,0-1 0,0 1 0,0 0 0,0 0 0,0 0 0,0 0 0,0 0 0,0 0 0,0 0 0,0 1 0,0-1 0,0 0 0,0 0 0,0 1 0,1-1 0,-1 1 0,0-1 0,0 1 0,0-1 0,0 1 0,0-1 0,1 1 0,-2 1 0,-8 4 0,0 1 0,0 1 0,0-1 0,1 2 0,0-1 0,1 1 0,0 1 0,0 0 0,1 0 0,0 0 0,1 1 0,0 0 0,1 0 0,0 0 0,1 1 0,-4 15 0,6-21 0,0 0 0,1 1 0,0-1 0,1 0 0,-1 1 0,1-1 0,0 1 0,1-1 0,-1 0 0,1 1 0,1-1 0,-1 0 0,1 1 0,0-1 0,1 0 0,-1-1 0,1 1 0,0 0 0,1-1 0,-1 1 0,1-1 0,0 0 0,0 0 0,1-1 0,-1 1 0,1-1 0,0 0 0,0 0 0,1-1 0,-1 0 0,1 1 0,10 2 0,-8-3 0,0-1 0,1-1 0,-1 1 0,1-1 0,-1-1 0,1 0 0,-1 0 0,1-1 0,0 0 0,-1 0 0,0-1 0,1 0 0,-1 0 0,0-1 0,0 0 0,0-1 0,0 0 0,-1 0 0,0 0 0,1-1 0,7-7 0,-9 7 0,0-1 0,0 1 0,0-1 0,-1 0 0,0 0 0,0 0 0,-1-1 0,0 1 0,0-1 0,5-13 0,-8 15 0,1 0 0,-1 0 0,0 0 0,0 0 0,-1 0 0,1-1 0,-1 1 0,0 0 0,-1 0 0,1-1 0,-1 1 0,0 0 0,0 0 0,-1 0 0,1 0 0,-5-9 0,-1 4 0,0 0 0,-1 1 0,0 0 0,0 0 0,-1 1 0,0 0 0,0 0 0,-1 1 0,0 1 0,-13-7 0,7 2 0,0 1 0,-27-26 0,41 34-105,-1-1 0,1 1 0,-1 0 0,1 0 0,-1 0 0,0 0 0,1 0 0,-1 1 0,0-1 0,0 1 0,-1-1 0,-3 0 0,-3 2-6721</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29.096"/>
    </inkml:context>
    <inkml:brush xml:id="br0">
      <inkml:brushProperty name="width" value="0.05" units="cm"/>
      <inkml:brushProperty name="height" value="0.05" units="cm"/>
    </inkml:brush>
  </inkml:definitions>
  <inkml:trace contextRef="#ctx0" brushRef="#br0">0 24 24575,'6'-3'0,"1"-4"0,3 0 0,0 0-8191</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29.623"/>
    </inkml:context>
    <inkml:brush xml:id="br0">
      <inkml:brushProperty name="width" value="0.05" units="cm"/>
      <inkml:brushProperty name="height" value="0.05" units="cm"/>
    </inkml:brush>
  </inkml:definitions>
  <inkml:trace contextRef="#ctx0" brushRef="#br0">0 24 24575,'5'-3'0,"0"0"0,0 0 0,0 1 0,0 0 0,0 0 0,1 0 0,-1 0 0,0 1 0,1 0 0,0 0 0,-1 0 0,1 1 0,-1 0 0,10 1 0,-5-1 0,0 1 0,0 0 0,0 1 0,0 0 0,0 0 0,0 1 0,12 5 0,-20-6 0,0-1 0,0 1 0,0 0 0,0 0 0,0 0 0,0 0 0,-1 0 0,1 0 0,-1 0 0,1 0 0,-1 1 0,0-1 0,0 1 0,0-1 0,0 1 0,0-1 0,-1 1 0,1-1 0,-1 1 0,0 0 0,1-1 0,-1 1 0,-1 0 0,1-1 0,0 1 0,0 0 0,-1-1 0,0 1 0,1-1 0,-1 1 0,-2 2 0,-3 13 0,-1 0 0,-1 0 0,-12 19 0,13-25 0,-12 19 0,13-22 0,0 0 0,0 1 0,1 0 0,1-1 0,-1 1 0,1 1 0,1-1 0,-4 20 0,7-29 0,0 0 0,1 1 0,-1-1 0,1 0 0,-1 0 0,1 0 0,0 1 0,-1-1 0,1 0 0,0 0 0,0 0 0,0 0 0,0 0 0,0 0 0,0 0 0,0-1 0,0 1 0,0 0 0,0-1 0,0 1 0,0 0 0,0-1 0,1 1 0,-1-1 0,0 0 0,1 1 0,-1-1 0,0 0 0,0 0 0,1 0 0,-1 0 0,0 0 0,3 0 0,52-3 0,-49 3 0,19-4-1365,-2-1-5461</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30.318"/>
    </inkml:context>
    <inkml:brush xml:id="br0">
      <inkml:brushProperty name="width" value="0.05" units="cm"/>
      <inkml:brushProperty name="height" value="0.05" units="cm"/>
    </inkml:brush>
  </inkml:definitions>
  <inkml:trace contextRef="#ctx0" brushRef="#br0">147 1 24575,'-32'56'0,"2"-8"0,16-27 0,1-1 0,1 2 0,0 0 0,-15 43 0,26-58 0,-1 0 0,1 0 0,0-1 0,0 1 0,1 0 0,-1 0 0,2 0 0,-1 0 0,1 0 0,0 0 0,1 0 0,-1-1 0,1 1 0,1 0 0,-1-1 0,1 1 0,0-1 0,1 0 0,-1 0 0,1-1 0,0 1 0,6 5 0,-4-4 0,1-1 0,1 1 0,-1-2 0,1 1 0,0-1 0,0 0 0,1-1 0,0 0 0,-1 0 0,1-1 0,1 0 0,-1 0 0,0-1 0,1 0 0,-1-1 0,1 0 0,9-1 0,-9 1 0,1-2 0,-1 1 0,0-2 0,0 1 0,0-1 0,0-1 0,0 0 0,0 0 0,0-1 0,-1 0 0,0-1 0,0 0 0,0 0 0,0-1 0,12-11 0,-19 15 0,0 1 0,-1-1 0,1 0 0,-1 1 0,1-1 0,-1 0 0,0 0 0,0 0 0,1 0 0,-1 0 0,-1 0 0,1 0 0,0 0 0,-1 0 0,1 0 0,-1 0 0,1-1 0,-1 1 0,0 0 0,0 0 0,0-1 0,0 1 0,0 0 0,-1 0 0,1 0 0,-1-1 0,0 1 0,1 0 0,-1 0 0,0 0 0,0 0 0,0 0 0,-2-3 0,0 3 0,1-1 0,0 1 0,-1 0 0,1-1 0,-1 1 0,0 0 0,1 1 0,-1-1 0,0 0 0,0 1 0,-1 0 0,1-1 0,0 1 0,0 0 0,0 1 0,-1-1 0,1 1 0,0-1 0,-1 1 0,1 0 0,-7 1 0,-18 5-100,0 1-1,0 2 1,1 1-1,-33 16 1,35-15-763,7-4-5963</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32.915"/>
    </inkml:context>
    <inkml:brush xml:id="br0">
      <inkml:brushProperty name="width" value="0.05" units="cm"/>
      <inkml:brushProperty name="height" value="0.05" units="cm"/>
    </inkml:brush>
  </inkml:definitions>
  <inkml:trace contextRef="#ctx0" brushRef="#br0">1392 101 24575,'-1'-3'0,"0"0"0,0 0 0,0 0 0,0 0 0,0 0 0,-1 0 0,1 1 0,-1-1 0,1 0 0,-1 1 0,0-1 0,0 1 0,-1 0 0,-2-3 0,-34-27 0,31 28 0,0 0 0,0 1 0,0 0 0,0 0 0,-1 1 0,1 0 0,-1 0 0,0 1 0,1 0 0,-1 1 0,0 0 0,1 0 0,-11 2 0,-20 3 0,-60 16 0,78-16 0,-44 13 0,0 2 0,1 3 0,2 4 0,1 1 0,0 4 0,-91 64 0,103-61 0,3 2 0,1 2 0,1 2 0,3 2 0,1 2 0,3 1 0,-59 95 0,78-109 0,2 0 0,2 2 0,1-1 0,1 2 0,2 0 0,1 0 0,2 1 0,1 0 0,2 0 0,2 0 0,3 58 0,2-65 0,0 0 0,3 0 0,0-1 0,2 0 0,0 0 0,3 0 0,0-1 0,1-1 0,2 0 0,0 0 0,2-2 0,1 0 0,1-1 0,38 39 0,-24-35 0,1 0 0,1-2 0,1-2 0,1-1 0,1-2 0,1-2 0,1-1 0,0-1 0,69 15 0,-1-7 0,2-5 0,165 8 0,-157-24 0,0-4 0,0-5 0,207-39 0,-181 14 0,-3-7 0,225-91 0,-334 115 0,-1 0 0,0-2 0,-1-1 0,0-1 0,-2-2 0,0 0 0,43-45 0,-56 49 0,-1 0 0,0-1 0,-1 0 0,-1-1 0,0 0 0,-2-1 0,0 0 0,-1-1 0,-1 0 0,-1 0 0,-1 0 0,0-1 0,2-35 0,-6 9 0,-2 1 0,-2 0 0,-2-1 0,-3 2 0,-1-1 0,-2 1 0,-2 0 0,-2 1 0,-38-77 0,40 96 0,-1 2 0,-2 0 0,0 0 0,-1 2 0,-1 0 0,-1 1 0,-1 1 0,-1 0 0,-33-21 0,21 19 0,-1 1 0,-1 2 0,-1 1 0,-1 3 0,-72-21 0,36 19 0,-1 2 0,-99-4 0,-141 13 0,-518 66 0,772-52-1365,17 1-5461</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33.771"/>
    </inkml:context>
    <inkml:brush xml:id="br0">
      <inkml:brushProperty name="width" value="0.05" units="cm"/>
      <inkml:brushProperty name="height" value="0.05" units="cm"/>
    </inkml:brush>
  </inkml:definitions>
  <inkml:trace contextRef="#ctx0" brushRef="#br0">1 0 24575,'1'19'0,"2"-1"0,0 1 0,1-1 0,1 1 0,8 20 0,10 38 0,5 52-455,-5 1 0,9 193 0,-32-288-6371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7.018"/>
    </inkml:context>
    <inkml:brush xml:id="br0">
      <inkml:brushProperty name="width" value="0.05" units="cm"/>
      <inkml:brushProperty name="height" value="0.05" units="cm"/>
      <inkml:brushProperty name="ignorePressure" value="1"/>
    </inkml:brush>
  </inkml:definitions>
  <inkml:trace contextRef="#ctx0" brushRef="#br0">1 1,'4'0,"6"0,14 8,6 8,4 4,7 26,7 3,2 3,6 5,6 10,10 10,0-4,-7-14,-6-8,-14-13</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0"/>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34.162"/>
    </inkml:context>
    <inkml:brush xml:id="br0">
      <inkml:brushProperty name="width" value="0.05" units="cm"/>
      <inkml:brushProperty name="height" value="0.05" units="cm"/>
    </inkml:brush>
  </inkml:definitions>
  <inkml:trace contextRef="#ctx0" brushRef="#br0">612 0 24575,'-2'0'0,"-8"3"0,-4 4 0,-6 3 0,-4 6 0,-8 6 0,-6 7 0,-6 5 0,-3 5 0,-3 5 0,-1 3 0,0-1 0,2 0 0,5-1 0,3-6 0,3-4 0,6-6 0,8-6-8191</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34.489"/>
    </inkml:context>
    <inkml:brush xml:id="br0">
      <inkml:brushProperty name="width" value="0.05" units="cm"/>
      <inkml:brushProperty name="height" value="0.05" units="cm"/>
    </inkml:brush>
  </inkml:definitions>
  <inkml:trace contextRef="#ctx0" brushRef="#br0">1 1 24575,'8'0'0,"9"0"0,8 0 0,4 0 0,6 0 0,3 2 0,7 5 0,0 1 0,2 1 0,-1 3 0,-4-2 0,-2 2 0,-6-3 0,-9-2-8191</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34.833"/>
    </inkml:context>
    <inkml:brush xml:id="br0">
      <inkml:brushProperty name="width" value="0.05" units="cm"/>
      <inkml:brushProperty name="height" value="0.05" units="cm"/>
    </inkml:brush>
  </inkml:definitions>
  <inkml:trace contextRef="#ctx0" brushRef="#br0">688 0 24575,'-3'2'0,"0"0"0,0 1 0,0-1 0,1 1 0,-1-1 0,1 1 0,-1 0 0,1 0 0,0 0 0,0 0 0,-1 4 0,-4 4 0,-42 55 0,11-13 0,-44 48 0,-18 5-101,-261 286-1163,342-370-5562</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35.175"/>
    </inkml:context>
    <inkml:brush xml:id="br0">
      <inkml:brushProperty name="width" value="0.05" units="cm"/>
      <inkml:brushProperty name="height" value="0.05" units="cm"/>
    </inkml:brush>
  </inkml:definitions>
  <inkml:trace contextRef="#ctx0" brushRef="#br0">1 0 24575,'8'0'0,"12"3"0,14 1 0,9 3 0,9 5 0,10 4 0,5 5 0,6 4 0,5 4 0,0 3 0,-1 1 0,-4 1 0,-1 0 0,-5-2 0,-6-4 0,-10-5 0,-13-5-8191</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36.526"/>
    </inkml:context>
    <inkml:brush xml:id="br0">
      <inkml:brushProperty name="width" value="0.05" units="cm"/>
      <inkml:brushProperty name="height" value="0.05" units="cm"/>
    </inkml:brush>
  </inkml:definitions>
  <inkml:trace contextRef="#ctx0" brushRef="#br0">120 104 24575,'1'0'0,"1"0"0,-1 0 0,0 0 0,0 0 0,1 0 0,-1 0 0,0-1 0,0 1 0,1 0 0,-1-1 0,0 1 0,0-1 0,0 0 0,0 1 0,1-1 0,-1 0 0,0 1 0,0-1 0,0 0 0,-1 0 0,1 0 0,0 0 0,0 0 0,0 0 0,-1 0 0,1 0 0,0 0 0,-1 0 0,1-2 0,-1 2 0,0 1 0,0-1 0,0 1 0,0-1 0,0 1 0,0-1 0,0 1 0,0-1 0,0 1 0,0 0 0,0-1 0,-1 1 0,1-1 0,0 1 0,0-1 0,0 1 0,-1 0 0,1-1 0,0 1 0,-1 0 0,1-1 0,0 1 0,-1 0 0,1-1 0,0 1 0,-1 0 0,1 0 0,-1-1 0,-1 1 0,1-1 0,-1 1 0,1-1 0,-1 1 0,1 0 0,-1 0 0,0 0 0,1 0 0,-1 0 0,1 0 0,-1 0 0,0 1 0,-2 0 0,-2 0 0,-1 2 0,1-1 0,-1 1 0,1 0 0,0 0 0,0 0 0,0 1 0,1 0 0,-1 0 0,1 1 0,0-1 0,0 1 0,0 0 0,1 1 0,0-1 0,0 1 0,0-1 0,1 1 0,0 1 0,0-1 0,0 0 0,1 1 0,0-1 0,0 1 0,1 0 0,-1-1 0,2 1 0,-1 0 0,1 0 0,0 0 0,0 0 0,1 0 0,0-1 0,0 1 0,0 0 0,1 0 0,0-1 0,4 9 0,-3-9 0,1 0 0,-1 0 0,1-1 0,0 1 0,0-1 0,1 0 0,-1-1 0,1 1 0,0-1 0,0 0 0,1 0 0,-1 0 0,1-1 0,0 1 0,0-2 0,0 1 0,0-1 0,8 3 0,-4-4 0,-1 1 0,0-1 0,1-1 0,-1 0 0,1 0 0,-1-1 0,1 0 0,-1 0 0,0-1 0,0 0 0,0-1 0,9-4 0,-6 2 0,-1 0 0,0-1 0,0 0 0,-1-1 0,0 0 0,0-1 0,0 0 0,-1 0 0,10-12 0,-14 14 0,0-1 0,0 0 0,0 0 0,-1 0 0,0-1 0,0 0 0,-1 1 0,0-1 0,0 0 0,-1-1 0,0 1 0,-1 0 0,2-15 0,-3 17 0,-1 0 0,1 0 0,-1-1 0,-1 1 0,1 0 0,-1 0 0,0 0 0,0 1 0,0-1 0,-1 0 0,0 1 0,0 0 0,-1 0 0,1 0 0,-1 0 0,0 0 0,-1 1 0,1-1 0,-1 1 0,0 0 0,0 1 0,0-1 0,0 1 0,0 0 0,-1 0 0,0 1 0,1-1 0,-12-1 0,-2-2 0,0 1 0,-1 1 0,0 1 0,0 1 0,0 1 0,-1 0 0,-31 4 0,36 0-1365,3 1-5461</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36.914"/>
    </inkml:context>
    <inkml:brush xml:id="br0">
      <inkml:brushProperty name="width" value="0.05" units="cm"/>
      <inkml:brushProperty name="height" value="0.05" units="cm"/>
    </inkml:brush>
  </inkml:definitions>
  <inkml:trace contextRef="#ctx0" brushRef="#br0">0 7 24575,'3'0'0,"4"-3"0,-3-1 0</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37.332"/>
    </inkml:context>
    <inkml:brush xml:id="br0">
      <inkml:brushProperty name="width" value="0.05" units="cm"/>
      <inkml:brushProperty name="height" value="0.05" units="cm"/>
    </inkml:brush>
  </inkml:definitions>
  <inkml:trace contextRef="#ctx0" brushRef="#br0">0 50 24575,'6'-1'0,"-1"0"0,0 0 0,0-1 0,0 1 0,0-1 0,6-3 0,16-6 0,-19 9 0,86-18 0,-85 19 0,0 0 0,0 0 0,0 1 0,-1 0 0,1 1 0,0 0 0,0 0 0,14 4 0,-20-4 0,-1 1 0,0-1 0,1 0 0,-1 1 0,0-1 0,0 1 0,0-1 0,0 1 0,0 0 0,0 0 0,0 0 0,-1 0 0,1 0 0,-1 1 0,1-1 0,-1 0 0,0 1 0,0-1 0,0 1 0,0-1 0,0 1 0,-1 0 0,1-1 0,-1 1 0,0-1 0,0 1 0,0 0 0,0 0 0,0-1 0,-1 4 0,-1 9 0,-1 0 0,0 1 0,-11 28 0,8-27 0,-2 7 0,-15 54 0,21-72 0,1 1 0,0-1 0,0 1 0,1 0 0,0-1 0,0 1 0,1 0 0,-1-1 0,3 10 0,-1-13 3,-1-1 0,0 1 0,1-1 0,-1 0 0,1 0 0,0 0-1,0 0 1,0 0 0,0 0 0,0 0 0,0-1 0,0 1 0,0 0 0,1-1 0,-1 0-1,1 0 1,-1 0 0,1 0 0,-1 0 0,1 0 0,0-1 0,-1 1 0,1-1 0,0 0-1,-1 1 1,1-1 0,0-1 0,0 1 0,-1 0 0,5-2 0,13 0-194,-1-2 1,1 0 0,19-8-1,-23 7-502,9-3-6133</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37.797"/>
    </inkml:context>
    <inkml:brush xml:id="br0">
      <inkml:brushProperty name="width" value="0.05" units="cm"/>
      <inkml:brushProperty name="height" value="0.05" units="cm"/>
    </inkml:brush>
  </inkml:definitions>
  <inkml:trace contextRef="#ctx0" brushRef="#br0">1 57 24575,'9'-1'0,"0"0"0,-1-1 0,1 0 0,0 0 0,-1-1 0,0 0 0,13-7 0,36-11 0,-50 20 0,8-3 0,-1 2 0,1 0 0,0 0 0,16 1 0,-28 1 0,0 0 0,0 1 0,-1-1 0,1 0 0,0 1 0,-1-1 0,1 1 0,-1 0 0,1 0 0,-1 0 0,1 0 0,-1 0 0,1 1 0,-1-1 0,0 1 0,0-1 0,0 1 0,0 0 0,0 0 0,0 0 0,0 0 0,-1 0 0,1 0 0,-1 1 0,1-1 0,-1 0 0,0 1 0,0-1 0,1 5 0,4 25 0,2 51 0,-6-49 0,8 42 0,0-38-273,2 0 0,1-1 0,2 0 0,27 48 0,-32-65-6553</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40.106"/>
    </inkml:context>
    <inkml:brush xml:id="br0">
      <inkml:brushProperty name="width" value="0.05" units="cm"/>
      <inkml:brushProperty name="height" value="0.05" units="cm"/>
    </inkml:brush>
  </inkml:definitions>
  <inkml:trace contextRef="#ctx0" brushRef="#br0">1270 30 24575,'-14'-1'0,"-1"-1"0,1 0 0,-26-8 0,24 6 0,0 0 0,-30-3 0,13 7 0,-1 2 0,0 1 0,1 2 0,0 1 0,0 2 0,1 1 0,0 1 0,-32 16 0,-9 7 0,1 4 0,-79 55 0,107-62 0,2 1 0,1 2 0,2 2 0,1 1 0,1 2 0,3 2 0,-49 72 0,65-84 0,2 1 0,0 0 0,3 2 0,0 0 0,2 0 0,1 1 0,2 0 0,1 0 0,1 1 0,2 0 0,1 0 0,2 1 0,3 39 0,3-35 0,1 0 0,2 0 0,2 0 0,1-1 0,1-1 0,3 0 0,1-1 0,1 0 0,2-2 0,1 0 0,2-1 0,1-1 0,2-1 0,1-1 0,1-1 0,1-2 0,1-1 0,2-1 0,0-1 0,1-2 0,1-1 0,43 18 0,-8-10 0,1-2 0,1-3 0,1-4 0,1-2 0,0-4 0,1-3 0,0-3 0,108-4 0,-85-7 0,-1-5 0,0-3 0,0-5 0,-2-4 0,0-4 0,93-39 0,-137 43 0,-1-1 0,0-2 0,-2-3 0,-1-1 0,-2-3 0,0-1 0,-2-2 0,-2-2 0,48-56 0,-67 66 0,0 0 0,-2-2 0,-1 0 0,-1-1 0,-2 0 0,22-63 0,-29 66 0,-1 0 0,-1 0 0,-2 0 0,0-1 0,-2 1 0,0-1 0,-2 0 0,-1 1 0,-8-37 0,2 28 0,-1 1 0,-2 0 0,-2 0 0,0 1 0,-3 1 0,0 1 0,-2 0 0,-2 1 0,0 1 0,-2 1 0,-1 1 0,-40-36 0,26 31 0,-2 1 0,-1 2 0,-2 2 0,0 2 0,-2 1 0,-1 3 0,0 1 0,-70-19 0,16 13-170,0 4-1,-1 4 0,-1 5 1,0 4-1,-1 5 0,1 4 1,-129 16-1,183-10-6655</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41.300"/>
    </inkml:context>
    <inkml:brush xml:id="br0">
      <inkml:brushProperty name="width" value="0.05" units="cm"/>
      <inkml:brushProperty name="height" value="0.05" units="cm"/>
    </inkml:brush>
  </inkml:definitions>
  <inkml:trace contextRef="#ctx0" brushRef="#br0">293 84 24575,'0'0'0,"0"0"0,1 0 0,-1 0 0,0 0 0,0 0 0,1 0 0,-1 0 0,0 0 0,0 0 0,1 0 0,-1-1 0,0 1 0,0 0 0,1 0 0,-1 0 0,0 0 0,0 0 0,1 0 0,-1-1 0,0 1 0,0 0 0,0 0 0,1 0 0,-1 0 0,0-1 0,0 1 0,0 0 0,0 0 0,0-1 0,1 1 0,-1 0 0,0 0 0,0-1 0,0 1 0,0 0 0,0 0 0,0-1 0,0 1 0,0 0 0,0 0 0,0-1 0,0 1 0,0 0 0,0 0 0,0-1 0,0 1 0,0 0 0,0 0 0,0-1 0,0 1 0,-1-1 0,-11-9 0,7 9 0,-1 1 0,0 0 0,0 0 0,0 1 0,1 0 0,-1 0 0,0 0 0,1 1 0,-1-1 0,1 1 0,-1 1 0,-7 4 0,-61 39 0,73-46 0,-13 10 0,0 0 0,1 2 0,1-1 0,-1 1 0,2 1 0,0 0 0,-10 15 0,19-24 0,-1 0 0,1 0 0,-1 0 0,1 0 0,1 0 0,-1 0 0,0 0 0,1 1 0,0-1 0,0 1 0,1-1 0,-1 1 0,1-1 0,0 1 0,0-1 0,0 1 0,0-1 0,1 1 0,0-1 0,0 0 0,0 1 0,1-1 0,-1 0 0,1 0 0,0 1 0,0-1 0,1-1 0,-1 1 0,1 0 0,0-1 0,4 6 0,2-2 0,0 1 0,0-1 0,0-1 0,1 0 0,0 0 0,0-1 0,0 0 0,1-1 0,0 0 0,0 0 0,0-1 0,0-1 0,0 0 0,1-1 0,-1 0 0,1 0 0,-1-1 0,13-2 0,-16 1 0,0 0 0,0 0 0,0-1 0,-1 0 0,1-1 0,-1 1 0,1-2 0,-1 1 0,0-1 0,0 0 0,-1 0 0,1-1 0,-1 0 0,0 0 0,0 0 0,0-1 0,-1 0 0,0 0 0,0 0 0,0-1 0,-1 0 0,0 0 0,-1 0 0,1 0 0,-1 0 0,3-13 0,-4 8 0,0-1 0,-1 0 0,0 1 0,-1-1 0,-1 0 0,0 1 0,0-1 0,-1 0 0,-1 1 0,0 0 0,-1-1 0,0 1 0,-1 1 0,0-1 0,-1 1 0,-8-12 0,10 16 0,1 1 0,-2 0 0,1 0 0,-1 0 0,0 1 0,0 0 0,-1 0 0,1 0 0,-1 0 0,0 1 0,0 0 0,-1 1 0,1-1 0,-1 1 0,0 0 0,0 1 0,0-1 0,0 1 0,0 1 0,0-1 0,-1 1 0,1 1 0,0-1 0,-1 1 0,1 1 0,0-1 0,-1 1 0,-13 4 0,-15 12-1365,27-8-5461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1"/>
    </inkml:context>
    <inkml:brush xml:id="br0">
      <inkml:brushProperty name="width" value="0.05" units="cm"/>
      <inkml:brushProperty name="height" value="0.05" units="cm"/>
      <inkml:brushProperty name="ignorePressure" value="1"/>
    </inkml:brush>
  </inkml:definitions>
  <inkml:trace contextRef="#ctx0" brushRef="#br0">1083 392,'-1'-33,"-1"0,-7-36,6 51,-2-1,0 0,-1 1,-17-34,19 43,-2 0,1 1,-1-1,-1 1,1 1,-1-1,-1 1,1 0,-1 1,0 0,-1 0,0 0,0 1,0 1,0 0,-1 0,1 1,-1 0,0 0,0 1,-12-1,-46-1,-72 6,61 0,-3-2,-52 2,125-1,1 0,-1 1,0 0,1 0,-1 1,1 0,0 1,0 0,0 0,0 1,1-1,0 2,0-1,0 1,0 0,-7 10,-4 6,1 1,1 1,-23 44,20-31,2 0,1 1,2 0,2 2,-14 75,24-96,1-1,1 1,1-1,1 0,0 0,1 1,1-1,1-1,1 1,0-1,10 19,-6-17,0 0,2 0,0-1,1 0,1-1,0-1,2 0,-1-1,21 14,-24-21,1 0,0-1,1 0,0-1,0-1,0 0,22 4,9 0,56 2,178 0,7-12,-219 0,-64 1,2 0,0 0,0 0,0 0,0-1,8-2,-11 2,0 0,0 1,-1-1,1-1,0 1,-1 0,1 0,-1 0,0-1,1 1,-1-1,0 1,0-1,0 0,0 1,0-1,1-3,32-83,-30 73,0 0,-1-1,0 1,-1-19,-12-250,9 273,-1 0,-1 1,0-1,0 1,-1 0,0 0,-1 0,0 1,-1 0,0 0,0 0,-1 0,0 1,0 0,-1 1,0 0,-1 0,1 0,-20-9,22 12,-1 2,1-1,-1 1,0 0,-10-1,-10-1</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41.639"/>
    </inkml:context>
    <inkml:brush xml:id="br0">
      <inkml:brushProperty name="width" value="0.05" units="cm"/>
      <inkml:brushProperty name="height" value="0.05" units="cm"/>
    </inkml:brush>
  </inkml:definitions>
  <inkml:trace contextRef="#ctx0" brushRef="#br0">1 20 24575,'2'-3'0,"5"-1"0,0-2 0,-3-1 0</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42.014"/>
    </inkml:context>
    <inkml:brush xml:id="br0">
      <inkml:brushProperty name="width" value="0.05" units="cm"/>
      <inkml:brushProperty name="height" value="0.05" units="cm"/>
    </inkml:brush>
  </inkml:definitions>
  <inkml:trace contextRef="#ctx0" brushRef="#br0">1 110 24575,'14'-13'0,"0"0"0,1 1 0,1 1 0,0 0 0,1 1 0,19-8 0,-29 15 0,0-1 0,0 1 0,1 1 0,-1-1 0,1 1 0,0 1 0,0 0 0,-1 0 0,1 0 0,0 1 0,0 0 0,0 0 0,0 1 0,0 0 0,-1 1 0,1-1 0,10 5 0,-15-5 0,-1 1 0,1 0 0,-1-1 0,0 1 0,0 0 0,0 0 0,0 1 0,0-1 0,0 0 0,0 1 0,-1-1 0,1 1 0,-1-1 0,1 1 0,-1 0 0,0-1 0,0 1 0,-1 0 0,1 0 0,0 0 0,-1 0 0,0 0 0,0-1 0,0 1 0,0 0 0,0 0 0,0 0 0,-1 0 0,0 0 0,1 0 0,-3 4 0,-2 12 0,-2 0 0,0-1 0,-16 29 0,13-27 0,4-8 0,0-1 0,1 1 0,1 0 0,0 0 0,1 1 0,-4 21 0,7-31 0,0 0 0,0 0 0,1 0 0,-1 0 0,1 0 0,-1 0 0,1 0 0,0 0 0,0 0 0,0 0 0,0 0 0,1-1 0,-1 1 0,1 0 0,0-1 0,0 0 0,0 1 0,0-1 0,0 0 0,0 0 0,0 0 0,1 0 0,-1 0 0,1-1 0,0 1 0,-1-1 0,1 1 0,0-1 0,0 0 0,0 0 0,-1-1 0,1 1 0,5 0 0,34 2-1365,-23-5-5461</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42.857"/>
    </inkml:context>
    <inkml:brush xml:id="br0">
      <inkml:brushProperty name="width" value="0.05" units="cm"/>
      <inkml:brushProperty name="height" value="0.05" units="cm"/>
    </inkml:brush>
  </inkml:definitions>
  <inkml:trace contextRef="#ctx0" brushRef="#br0">232 185 24575,'11'-2'0,"1"0"0,-1-1 0,1 0 0,-1-1 0,0 0 0,-1-1 0,1 0 0,-1-1 0,0 0 0,0 0 0,0-1 0,11-12 0,-19 18 0,-1 0 0,0 0 0,0 0 0,0-1 0,0 1 0,0-1 0,0 1 0,0 0 0,0-1 0,0 0 0,-1 1 0,1-1 0,-1 1 0,1-1 0,-1 0 0,1 1 0,-1-1 0,0 0 0,0 0 0,0 1 0,0-1 0,0 0 0,0 0 0,-1 1 0,1-1 0,-2-3 0,0 2 0,0 0 0,0 0 0,0 0 0,0 0 0,-1 0 0,0 1 0,1-1 0,-1 1 0,0-1 0,0 1 0,0 0 0,-4-1 0,-3-3 0,-1 1 0,1 1 0,-1 0 0,0 1 0,0 0 0,0 0 0,-19-1 0,22 4 0,0 1 0,0 0 0,0 0 0,0 1 0,0 0 0,1 0 0,-1 1 0,1 0 0,-1 0 0,1 1 0,0 0 0,0 0 0,0 1 0,1 0 0,0 0 0,0 0 0,0 1 0,0 0 0,-8 12 0,11-13 0,0 0 0,0 0 0,0 0 0,1 0 0,-1 0 0,1 1 0,1-1 0,-1 1 0,1-1 0,0 1 0,0 0 0,0 0 0,1-1 0,0 1 0,0 0 0,1 0 0,-1-1 0,1 1 0,1 0 0,-1-1 0,1 1 0,0-1 0,0 0 0,0 1 0,1-1 0,0 0 0,6 9 0,46 48 0,-38-45 0,-1 1 0,21 30 0,-36-46 0,0-1 0,0 0 0,0 1 0,0-1 0,0 0 0,0 1 0,0-1 0,-1 1 0,1 0 0,-1-1 0,1 1 0,-1-1 0,0 1 0,1 0 0,-1-1 0,0 1 0,0 0 0,0-1 0,0 1 0,-1 0 0,1-1 0,0 1 0,-1 0 0,1-1 0,-1 1 0,1-1 0,-1 1 0,0-1 0,0 1 0,1-1 0,-1 0 0,0 1 0,0-1 0,-1 0 0,1 1 0,0-1 0,0 0 0,-1 0 0,1 0 0,0 0 0,-1-1 0,1 1 0,-1 0 0,1 0 0,-1-1 0,1 1 0,-1-1 0,-2 1 0,-6 2 0,0-1 0,0 0 0,0-1 0,1 0 0,-1-1 0,-17-1 0,16 0 0,1 0 0,0-1 0,0 0 0,0-1 0,0 0 0,0-1 0,-11-6 0,19 10 0,0-1 0,1 0 0,-1 0 0,0-1 0,0 1 0,1 0 0,-1-1 0,1 1 0,-1-1 0,1 1 0,0-1 0,-1 0 0,1 1 0,0-1 0,0 0 0,0 0 0,1 0 0,-1 0 0,0 0 0,1 0 0,-1 0 0,1 0 0,-1 0 0,1 0 0,0 0 0,0 0 0,0 0 0,0 0 0,1-1 0,-1 1 0,0 0 0,1 0 0,0 0 0,-1 0 0,1 0 0,0 1 0,0-1 0,0 0 0,0 0 0,0 0 0,0 1 0,2-3 0,10-10-40,1 0-1,-1 0 0,2 2 1,0 0-1,1 0 0,0 1 1,0 1-1,27-11 0,-10 3-958,-5 2-5827</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43.782"/>
    </inkml:context>
    <inkml:brush xml:id="br0">
      <inkml:brushProperty name="width" value="0.05" units="cm"/>
      <inkml:brushProperty name="height" value="0.05" units="cm"/>
    </inkml:brush>
  </inkml:definitions>
  <inkml:trace contextRef="#ctx0" brushRef="#br0">1 9 24575,'0'-1'0,"0"1"0,0-1 0,0 1 0,0 0 0,0-1 0,0 1 0,0 0 0,0-1 0,1 1 0,-1 0 0,0-1 0,0 1 0,1 0 0,-1-1 0,0 1 0,0 0 0,1 0 0,-1-1 0,0 1 0,1 0 0,-1 0 0,0 0 0,1-1 0,-1 1 0,0 0 0,1 0 0,-1 0 0,0 0 0,1 0 0,-1 0 0,0 0 0,1 0 0,-1-1 0,1 1 0,-1 1 0,0-1 0,1 0 0,-1 0 0,1 0 0,-1 0 0,0 0 0,1 0 0,-1 0 0,0 0 0,1 1 0,-1-1 0,0 0 0,1 0 0,-1 0 0,0 1 0,0-1 0,1 0 0,-1 1 0,20 12 0,-12-4 0,-1 0 0,0 0 0,0 1 0,-1 0 0,0 0 0,-1 0 0,5 15 0,23 84 0,-18-55 0,19 46-341,4-2 0,4-1-1,87 144 1,-117-220-6485</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44.203"/>
    </inkml:context>
    <inkml:brush xml:id="br0">
      <inkml:brushProperty name="width" value="0.05" units="cm"/>
      <inkml:brushProperty name="height" value="0.05" units="cm"/>
    </inkml:brush>
  </inkml:definitions>
  <inkml:trace contextRef="#ctx0" brushRef="#br0">470 0 24575,'-177'205'0,"61"-42"71,-44 55-1507,144-199-5390</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44.558"/>
    </inkml:context>
    <inkml:brush xml:id="br0">
      <inkml:brushProperty name="width" value="0.05" units="cm"/>
      <inkml:brushProperty name="height" value="0.05" units="cm"/>
    </inkml:brush>
  </inkml:definitions>
  <inkml:trace contextRef="#ctx0" brushRef="#br0">1 1 24575,'3'0'0,"3"3"0,5 0 0,5 4 0,8-1 0,10 3 0,9-1 0,7 1 0,5-1 0,3-2 0,-1 2 0,-1 1 0,-4-1 0,-9 2 0,-11-1-8191</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44.913"/>
    </inkml:context>
    <inkml:brush xml:id="br0">
      <inkml:brushProperty name="width" value="0.05" units="cm"/>
      <inkml:brushProperty name="height" value="0.05" units="cm"/>
    </inkml:brush>
  </inkml:definitions>
  <inkml:trace contextRef="#ctx0" brushRef="#br0">656 1 24575,'-20'32'0,"-1"0"0,-1-1 0,-2-2 0,-50 50 0,30-33 0,-15 18-120,-313 316-1125,353-363-5581</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45.241"/>
    </inkml:context>
    <inkml:brush xml:id="br0">
      <inkml:brushProperty name="width" value="0.05" units="cm"/>
      <inkml:brushProperty name="height" value="0.05" units="cm"/>
    </inkml:brush>
  </inkml:definitions>
  <inkml:trace contextRef="#ctx0" brushRef="#br0">0 4 24575,'9'-3'0,"14"2"0,14 2 0,13 2 0,8 4 0,10 7 0,4 4 0,3 4 0,2 4 0,-2 4 0,-5-1 0,-6 0 0,-5-1 0,-4-1 0,-6-1 0,-5-2 0,-8-6 0,-10-6-8191</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01.808"/>
    </inkml:context>
    <inkml:brush xml:id="br0">
      <inkml:brushProperty name="width" value="0.05" units="cm"/>
      <inkml:brushProperty name="height" value="0.05" units="cm"/>
      <inkml:brushProperty name="color" value="#E71224"/>
    </inkml:brush>
  </inkml:definitions>
  <inkml:trace contextRef="#ctx0" brushRef="#br0">1559 17 24575,'-46'-8'0,"39"6"0,-1 0 0,1 1 0,-1-1 0,1 2 0,-10-1 0,-11 4 0,0 2 0,1 1 0,-1 1 0,-28 12 0,-42 10 0,38-13 0,-1 3 0,2 2 0,1 3 0,1 2 0,1 3 0,1 2 0,2 2 0,1 3 0,-87 79 0,66-48 0,4 2 0,-111 144 0,149-170 0,2 1 0,1 2 0,3 1 0,2 1 0,2 1 0,-28 97 0,44-124 0,1 0 0,1 0 0,1 0 0,1 0 0,0 0 0,2 0 0,1 0 0,1 0 0,0 0 0,2 0 0,9 27 0,-4-23 0,1-1 0,2 1 0,0-2 0,2 0 0,0-1 0,2 0 0,0-1 0,31 29 0,1-6 0,1-2 0,2-3 0,111 66 0,-72-57 0,173 66 0,-202-95 0,0-2 0,1-3 0,1-3 0,0-3 0,104 1 0,-18-11 0,191-28 0,-280 21 0,0-2 0,0-3 0,-1-2 0,73-30 0,-101 31 0,-1-1 0,0-2 0,0-1 0,-2-1 0,-1-1 0,0-2 0,-2-1 0,0-1 0,22-28 0,-22 21 0,-2-2 0,-1-1 0,-2-1 0,-2 0 0,-1-2 0,-1 0 0,-2-1 0,-2-1 0,-2 0 0,-1 0 0,8-78 0,-15 79 0,-1 0 0,-3 0 0,-1-1 0,-1 1 0,-3 1 0,-1-1 0,-1 1 0,-2 0 0,-2 0 0,-1 2 0,-2-1 0,-35-59 0,32 69 0,0 0 0,-2 1 0,0 1 0,-2 1 0,-1 1 0,0 1 0,-37-25 0,20 19 0,-2 3 0,0 1 0,-2 2 0,-55-18 0,-32 0 0,-2 6 0,-190-22 0,299 52 0,-281-28-1365,260 30-5461</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02.565"/>
    </inkml:context>
    <inkml:brush xml:id="br0">
      <inkml:brushProperty name="width" value="0.05" units="cm"/>
      <inkml:brushProperty name="height" value="0.05" units="cm"/>
      <inkml:brushProperty name="color" value="#E71224"/>
    </inkml:brush>
  </inkml:definitions>
  <inkml:trace contextRef="#ctx0" brushRef="#br0">59 0 24575,'0'1'0,"1"-1"0,0 0 0,-1 0 0,1 1 0,-1-1 0,1 0 0,0 1 0,-1-1 0,1 1 0,-1-1 0,1 1 0,-1-1 0,1 1 0,-1-1 0,1 1 0,-1-1 0,0 1 0,1-1 0,-1 1 0,0 0 0,1-1 0,-1 1 0,0 0 0,0-1 0,0 1 0,0 0 0,0-1 0,1 2 0,1 25 0,-2-22 0,1 61 0,-16 116 0,3-49 0,-1 55 0,-15 368 0,26-453-1365,-2-71-5461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2"/>
    </inkml:context>
    <inkml:brush xml:id="br0">
      <inkml:brushProperty name="width" value="0.05" units="cm"/>
      <inkml:brushProperty name="height" value="0.05" units="cm"/>
      <inkml:brushProperty name="ignorePressure" value="1"/>
    </inkml:brush>
  </inkml:definitions>
  <inkml:trace contextRef="#ctx0" brushRef="#br0">28 0,'-14'526,"0"38,14-547</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03"/>
    </inkml:context>
    <inkml:brush xml:id="br0">
      <inkml:brushProperty name="width" value="0.05" units="cm"/>
      <inkml:brushProperty name="height" value="0.05" units="cm"/>
      <inkml:brushProperty name="color" value="#E71224"/>
    </inkml:brush>
  </inkml:definitions>
  <inkml:trace contextRef="#ctx0" brushRef="#br0">864 1 24575,'-12'14'0,"1"1"0,-15 23 0,-17 22 0,-87 77 0,-236 192 0,180-170 0,165-140-87,12-10-168,0 0-1,-1-1 0,0 0 1,-20 11-1</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03.340"/>
    </inkml:context>
    <inkml:brush xml:id="br0">
      <inkml:brushProperty name="width" value="0.05" units="cm"/>
      <inkml:brushProperty name="height" value="0.05" units="cm"/>
      <inkml:brushProperty name="color" value="#E71224"/>
    </inkml:brush>
  </inkml:definitions>
  <inkml:trace contextRef="#ctx0" brushRef="#br0">1 4 24575,'8'-3'0,"12"2"0,11 4 0,11 2 0,13 2 0,14 3 0,16 0 0,12 1 0,7 2 0,4 1 0,-4 1 0,-9 1 0,-14 1 0,-20-1 0,-20-1-8191</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03.665"/>
    </inkml:context>
    <inkml:brush xml:id="br0">
      <inkml:brushProperty name="width" value="0.05" units="cm"/>
      <inkml:brushProperty name="height" value="0.05" units="cm"/>
      <inkml:brushProperty name="color" value="#E71224"/>
    </inkml:brush>
  </inkml:definitions>
  <inkml:trace contextRef="#ctx0" brushRef="#br0">779 0 24575,'-4'4'0,"-5"4"0,1 1 0,0 0 0,0 1 0,1 0 0,-8 13 0,-13 22 0,-1-2 0,-67 74 0,-85 68 0,110-115 0,-212 198-1365,251-238-5461</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04.020"/>
    </inkml:context>
    <inkml:brush xml:id="br0">
      <inkml:brushProperty name="width" value="0.05" units="cm"/>
      <inkml:brushProperty name="height" value="0.05" units="cm"/>
      <inkml:brushProperty name="color" value="#E71224"/>
    </inkml:brush>
  </inkml:definitions>
  <inkml:trace contextRef="#ctx0" brushRef="#br0">0 1 24575,'12'3'0,"17"3"0,21 5 0,22 5 0,22 3 0,17 4 0,13 0 0,7 3 0,3 3 0,-6-2 0,-10 1 0,-13-1 0,-20-6 0,-23-6-8191</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05.110"/>
    </inkml:context>
    <inkml:brush xml:id="br0">
      <inkml:brushProperty name="width" value="0.05" units="cm"/>
      <inkml:brushProperty name="height" value="0.05" units="cm"/>
      <inkml:brushProperty name="color" value="#E71224"/>
    </inkml:brush>
  </inkml:definitions>
  <inkml:trace contextRef="#ctx0" brushRef="#br0">172 38 24575,'2'-1'0,"0"0"0,-1 0 0,1 0 0,-1 0 0,0-1 0,1 1 0,-1 0 0,0 0 0,0-1 0,1 1 0,-1-1 0,0 1 0,0-1 0,-1 0 0,2-1 0,-2 3 0,-1 1 0,1-1 0,-1 0 0,1 0 0,0 1 0,-1-1 0,1 0 0,0 0 0,-1 0 0,1 1 0,-1-1 0,1 0 0,-1 0 0,1 0 0,-1 0 0,1 0 0,0 0 0,-1 0 0,1 0 0,-1 0 0,1 0 0,-1 0 0,1 0 0,-1 0 0,1-1 0,0 1 0,-1 0 0,1 0 0,-1 0 0,1-1 0,0 1 0,-1 0 0,1 0 0,0-1 0,-1 1 0,1 0 0,0-1 0,-1 1 0,1 0 0,0-1 0,0 1 0,-1 0 0,1-1 0,0 1 0,0-1 0,0 1 0,0-1 0,-1 1 0,1 0 0,0-1 0,0 1 0,0-1 0,0 1 0,0-1 0,0 1 0,0-1 0,0 1 0,0 0 0,1-1 0,-1 1 0,0-1 0,0 1 0,0-1 0,0 1 0,1 0 0,-1-1 0,0 1 0,1-1 0,-12 5 0,0 1 0,1 0 0,-1 0 0,1 1 0,1 1 0,-1-1 0,1 2 0,0-1 0,1 1 0,0 1 0,0-1 0,0 1 0,1 1 0,1-1 0,0 1 0,0 1 0,-6 15 0,9-19 0,0 0 0,0 0 0,1 0 0,0 0 0,0 1 0,1-1 0,0 1 0,0-1 0,0 1 0,1 0 0,1-1 0,-1 1 0,1-1 0,0 1 0,1-1 0,0 1 0,0-1 0,1 0 0,0 0 0,0 0 0,0 0 0,1-1 0,0 1 0,0-1 0,1 0 0,0 0 0,7 7 0,-2-5 0,0-1 0,0 0 0,1 0 0,-1-1 0,1-1 0,1 0 0,-1 0 0,1-1 0,0-1 0,-1 0 0,2-1 0,-1 0 0,0 0 0,0-2 0,0 1 0,1-1 0,18-3 0,-22 1 0,-1 1 0,1-1 0,-1 0 0,0-1 0,0 0 0,0 0 0,0-1 0,0 1 0,-1-2 0,1 1 0,-1-1 0,0-1 0,-1 1 0,1-1 0,-1 0 0,0 0 0,-1-1 0,1 0 0,-1 0 0,-1 0 0,1-1 0,-1 1 0,-1-1 0,1 0 0,3-14 0,-6 12 0,1 1 0,-2-1 0,1 0 0,-1 0 0,-1 1 0,0-1 0,0 0 0,-1 1 0,0-1 0,-1 1 0,0-1 0,-5-10 0,5 13 0,0 1 0,0-1 0,0 1 0,-1 0 0,0 0 0,0 0 0,0 0 0,-1 1 0,0 0 0,0 0 0,0 0 0,-1 1 0,1-1 0,-1 1 0,0 1 0,-1-1 0,-9-3 0,10 6 11,0 0 0,0 0 0,0 1 0,1 0 0,-1 1 0,0-1 0,0 1 0,0 0 0,0 0 0,1 1 0,-11 4 0,9-3-260,-1-1-1,0 0 1,1 0-1,-1-1 1,-11 1-1,1-3-6576</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05.533"/>
    </inkml:context>
    <inkml:brush xml:id="br0">
      <inkml:brushProperty name="width" value="0.05" units="cm"/>
      <inkml:brushProperty name="height" value="0.05" units="cm"/>
      <inkml:brushProperty name="color" value="#E71224"/>
    </inkml:brush>
  </inkml:definitions>
  <inkml:trace contextRef="#ctx0" brushRef="#br0">0 1 24575,'0'3'0</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06.011"/>
    </inkml:context>
    <inkml:brush xml:id="br0">
      <inkml:brushProperty name="width" value="0.05" units="cm"/>
      <inkml:brushProperty name="height" value="0.05" units="cm"/>
      <inkml:brushProperty name="color" value="#E71224"/>
    </inkml:brush>
  </inkml:definitions>
  <inkml:trace contextRef="#ctx0" brushRef="#br0">1 82 24575,'9'-7'0,"0"0"0,1 0 0,0 0 0,0 1 0,1 1 0,0 0 0,0 0 0,0 1 0,1 1 0,21-5 0,7 1 0,72-2 0,-99 8 0,65 1 0,-73 0 0,0 0 0,-1 1 0,1 0 0,0 0 0,0 0 0,-1 0 0,1 1 0,-1 0 0,1 0 0,-1 0 0,0 0 0,7 6 0,-9-7 0,-1 1 0,0 0 0,0 0 0,0 0 0,0 0 0,0 0 0,-1 0 0,1 0 0,0 0 0,-1 0 0,0 0 0,1 0 0,-1 0 0,0 0 0,0 0 0,0 0 0,0 1 0,-1-1 0,1 0 0,-1 0 0,1 0 0,-1 0 0,0 0 0,1 0 0,-1 0 0,-2 2 0,-33 55 0,29-49 0,-29 40 0,23-36 0,2 2 0,-1-1 0,2 1 0,0 1 0,1 0 0,1 0 0,0 1 0,-7 26 0,14-40-4,1-1-1,-1 1 0,1-1 0,0 1 1,0-1-1,0 1 0,0-1 0,0 1 1,1-1-1,0 1 0,-1-1 1,1 0-1,1 1 0,-1-1 0,0 0 1,1 0-1,0 1 0,-1-1 0,3 2 1,0-1 18,-1-1 1,1 0-1,-1-1 1,1 1-1,0-1 1,0 1-1,0-1 1,0 0-1,0-1 1,0 1-1,1-1 1,8 2-1,10 0-182,1-2 1,0 0-1,-1-1 0,38-6 0,-38 4-452,-1 0-6206</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39.869"/>
    </inkml:context>
    <inkml:brush xml:id="br0">
      <inkml:brushProperty name="width" value="0.05" units="cm"/>
      <inkml:brushProperty name="height" value="0.05" units="cm"/>
      <inkml:brushProperty name="color" value="#E71224"/>
    </inkml:brush>
  </inkml:definitions>
  <inkml:trace contextRef="#ctx0" brushRef="#br0">1080 10 24575,'-43'-5'0,"37"4"0,-1 0 0,0 0 0,0 0 0,0 1 0,0 0 0,1 0 0,-10 2 0,-24 7 0,0 2 0,1 1 0,0 2 0,1 2 0,-61 36 0,46-19 0,1 3 0,2 3 0,-47 46 0,36-29 0,4 3 0,1 2 0,-67 98 0,106-133 0,1 0 0,1 1 0,1 0 0,2 2 0,0-1 0,2 1 0,2 1 0,0 0 0,2 0 0,1 1 0,2-1 0,0 47 0,5-45 0,2-1 0,1 0 0,2-1 0,1 1 0,1-1 0,1-1 0,2 1 0,1-2 0,2 0 0,0-1 0,2 0 0,29 35 0,-21-37 0,1-1 0,1-1 0,1-2 0,1 0 0,0-2 0,2-1 0,0-2 0,1-1 0,1-2 0,0 0 0,1-3 0,62 12 0,-5-8 0,1-3 0,0-5 0,155-9 0,287-39 0,-428 27 0,-1-4 0,204-66 0,-242 60 0,-2-3 0,0-3 0,-2-3 0,-2-2 0,-1-3 0,75-64 0,-113 84 0,-1-2 0,-2 0 0,0-1 0,-1-1 0,-1-1 0,15-28 0,-26 42 0,-1 0 0,0-1 0,0 0 0,-1 0 0,-1-1 0,0 1 0,0-1 0,-1 0 0,-1 1 0,0-1 0,0 0 0,-1 0 0,-1 0 0,0 0 0,-1 1 0,0-1 0,-5-17 0,-11-13 0,0 1 0,-3 2 0,-1 0 0,-2 1 0,-2 1 0,-56-63 0,24 42 0,-2 1 0,-124-88 0,149 122 0,-1 1 0,-1 3 0,0 1 0,-1 1 0,-1 2 0,-1 2 0,0 2 0,-75-12 0,-9 10 0,-203 5 0,107 0 71,-77 3-1507,253 8-5390</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0.661"/>
    </inkml:context>
    <inkml:brush xml:id="br0">
      <inkml:brushProperty name="width" value="0.05" units="cm"/>
      <inkml:brushProperty name="height" value="0.05" units="cm"/>
      <inkml:brushProperty name="color" value="#E71224"/>
    </inkml:brush>
  </inkml:definitions>
  <inkml:trace contextRef="#ctx0" brushRef="#br0">88 203 24575,'19'-90'0,"-19"90"0,0-1 0,0 1 0,0 0 0,0-1 0,0 1 0,0 0 0,0-1 0,0 1 0,0 0 0,-1-1 0,1 1 0,0 0 0,0 0 0,0-1 0,0 1 0,-1 0 0,1-1 0,0 1 0,0 0 0,-1 0 0,1 0 0,0-1 0,-1 1 0,1 0 0,0 0 0,0 0 0,-1 0 0,1-1 0,0 1 0,-1 0 0,1 0 0,0 0 0,-1 0 0,1 0 0,0 0 0,-1 0 0,1 0 0,-1 0 0,1 0 0,0 0 0,-1 0 0,1 0 0,0 0 0,-1 0 0,1 1 0,0-1 0,0 0 0,-1 0 0,1 0 0,0 0 0,-1 1 0,1-1 0,0 0 0,0 0 0,-1 1 0,1-1 0,0 0 0,-1 1 0,-18 14 0,11-6 0,1 1 0,-1-1 0,1 2 0,1-1 0,0 1 0,0 0 0,1 0 0,1 0 0,0 1 0,-5 21 0,8-28 0,0 1 0,1 0 0,-1-1 0,1 1 0,1 0 0,-1-1 0,1 1 0,-1 0 0,2-1 0,-1 1 0,1-1 0,-1 0 0,2 1 0,-1-1 0,0 0 0,1 0 0,0 0 0,0-1 0,1 1 0,-1-1 0,1 1 0,0-1 0,0-1 0,0 1 0,8 5 0,-7-6 0,0 0 0,0-1 0,0 1 0,0-1 0,0 0 0,0 0 0,0-1 0,1 0 0,-1 0 0,1 0 0,-1 0 0,1-1 0,-1 0 0,1 0 0,9-2 0,-6 0 0,1 0 0,-1-1 0,-1 0 0,1-1 0,0 0 0,-1 0 0,0-1 0,15-11 0,-13 9 0,-2 0 0,1 0 0,-1-1 0,0-1 0,0 1 0,-1-1 0,-1-1 0,1 1 0,-1-1 0,-1 0 0,0 0 0,-1-1 0,1 0 0,-2 1 0,5-22 0,-8 22 7,-1 1 0,1-1-1,-2 1 1,1-1 0,-1 1-1,-1 0 1,1 0-1,-2 0 1,1 0 0,-1 0-1,-1 1 1,1 0 0,-1 0-1,-1 0 1,0 0 0,0 1-1,-9-9 1,11 12-53,0 0-1,0 0 1,0 1-1,0 0 1,-1 0 0,1 0-1,-1 0 1,0 1-1,0-1 1,0 1 0,0 0-1,0 1 1,-1-1-1,1 1 1,0 0-1,-1 1 1,1-1 0,0 1-1,-1 0 1,1 0-1,-1 1 1,1 0 0,0 0-1,-1 0 1,1 0-1,0 1 1,0 0 0,0 0-1,0 0 1,0 1-1,-6 4 1,-3 3-6780</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1"/>
    </inkml:context>
    <inkml:brush xml:id="br0">
      <inkml:brushProperty name="width" value="0.05" units="cm"/>
      <inkml:brushProperty name="height" value="0.05" units="cm"/>
      <inkml:brushProperty name="color" value="#E71224"/>
    </inkml:brush>
  </inkml:definitions>
  <inkml:trace contextRef="#ctx0" brushRef="#br0">0 1 24575,'3'0'0,"4"0"0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3"/>
    </inkml:context>
    <inkml:brush xml:id="br0">
      <inkml:brushProperty name="width" value="0.05" units="cm"/>
      <inkml:brushProperty name="height" value="0.05" units="cm"/>
      <inkml:brushProperty name="ignorePressure" value="1"/>
    </inkml:brush>
  </inkml:definitions>
  <inkml:trace contextRef="#ctx0" brushRef="#br0">881 0,'0'5,"-7"1,-12 2,-19 9,-10 2,-11 5,-14 9,-2 3,-16 5,-9 9,5-3,10 1,16-8,16-6,12-7,13-7</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1.530"/>
    </inkml:context>
    <inkml:brush xml:id="br0">
      <inkml:brushProperty name="width" value="0.05" units="cm"/>
      <inkml:brushProperty name="height" value="0.05" units="cm"/>
      <inkml:brushProperty name="color" value="#E71224"/>
    </inkml:brush>
  </inkml:definitions>
  <inkml:trace contextRef="#ctx0" brushRef="#br0">1 47 24575,'7'-1'0,"1"0"0,-1 0 0,0-1 0,0-1 0,0 1 0,0-1 0,10-5 0,29-11 0,-35 17 0,0 0 0,0 1 0,0 0 0,1 0 0,-1 1 0,0 1 0,21 3 0,-30-4 0,1 0 0,-1 1 0,0-1 0,0 1 0,0 0 0,0-1 0,0 1 0,0 0 0,0 0 0,0 0 0,0 1 0,0-1 0,-1 0 0,1 1 0,0-1 0,-1 1 0,1-1 0,-1 1 0,0 0 0,0 0 0,1 0 0,-1 0 0,0-1 0,0 1 0,-1 1 0,1-1 0,0 0 0,-1 0 0,1 0 0,-1 0 0,0 0 0,0 1 0,0-1 0,0 0 0,0 0 0,0 0 0,0 0 0,-1 1 0,1-1 0,-1 0 0,1 0 0,-1 0 0,0 0 0,0 0 0,0 0 0,-3 3 0,-4 9 0,0-1 0,-1 0 0,0 0 0,-2-1 0,1-1 0,-1 0 0,-16 13 0,15-14 0,0 0 0,1 2 0,0-1 0,0 2 0,2-1 0,-15 24 0,23-34 0,1-1 0,-1 1 0,1 0 0,-1-1 0,1 1 0,0 0 0,-1 0 0,1-1 0,0 1 0,0 0 0,0-1 0,1 1 0,-1 0 0,0 0 0,1-1 0,-1 1 0,1-1 0,-1 1 0,1 0 0,0-1 0,0 1 0,0-1 0,0 1 0,0-1 0,0 0 0,0 1 0,0-1 0,0 0 0,1 0 0,-1 0 0,0 0 0,1 0 0,-1 0 0,1 0 0,-1 0 0,1-1 0,2 2 0,11 4 0,-1 0 0,1-1 0,22 4 0,-12-2 0,-23-7 0,0 1 0,1-1 0,-1 1 0,0 0 0,1 0 0,-1 0 0,0 0 0,0 1 0,0-1 0,0 0 0,0 1 0,0-1 0,0 1 0,-1 0 0,1 0 0,2 3 0,-4-3 0,0 0 0,0-1 0,0 1 0,0-1 0,0 1 0,-1-1 0,1 1 0,-1 0 0,1-1 0,-1 0 0,1 1 0,-1-1 0,0 1 0,0-1 0,0 0 0,0 1 0,0-1 0,0 0 0,0 0 0,0 0 0,0 0 0,0 0 0,-1 0 0,1 0 0,0 0 0,-1 0 0,-1 0 0,-61 36 104,-8 6-1573,56-29-5357</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2.055"/>
    </inkml:context>
    <inkml:brush xml:id="br0">
      <inkml:brushProperty name="width" value="0.05" units="cm"/>
      <inkml:brushProperty name="height" value="0.05" units="cm"/>
      <inkml:brushProperty name="color" value="#E71224"/>
    </inkml:brush>
  </inkml:definitions>
  <inkml:trace contextRef="#ctx0" brushRef="#br0">1 1 24575,'4'0'0,"0"1"0,0 0 0,1 0 0,-1 1 0,0-1 0,0 1 0,-1 0 0,1 0 0,0 0 0,0 0 0,-1 1 0,0-1 0,1 1 0,-1 0 0,0 0 0,3 4 0,4 5 0,-1 0 0,0 1 0,9 14 0,9 30 0,-1 2 0,28 100 0,-18-51 0,-16-34-1365,-18-49-5461</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2.400"/>
    </inkml:context>
    <inkml:brush xml:id="br0">
      <inkml:brushProperty name="width" value="0.05" units="cm"/>
      <inkml:brushProperty name="height" value="0.05" units="cm"/>
      <inkml:brushProperty name="color" value="#E71224"/>
    </inkml:brush>
  </inkml:definitions>
  <inkml:trace contextRef="#ctx0" brushRef="#br0">503 0 24575,'0'3'0,"-3"4"0,-7 3 0,-7 6 0,-9 6 0,-9 8 0,-7 6 0,-4 7 0,-7 1 0,1 2 0,0-1 0,6-6 0,6-6 0,6-6 0,7-5 0,7-6-8191</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2.899"/>
    </inkml:context>
    <inkml:brush xml:id="br0">
      <inkml:brushProperty name="width" value="0.05" units="cm"/>
      <inkml:brushProperty name="height" value="0.05" units="cm"/>
      <inkml:brushProperty name="color" value="#E71224"/>
    </inkml:brush>
  </inkml:definitions>
  <inkml:trace contextRef="#ctx0" brushRef="#br0">0 1 24575,'3'0'0,"4"3"0,6 1 0,7-1 0,5 0 0,7-1 0,5 0 0,3-2 0,4 1 0,3 1 0,-1 2 0,-2 2 0,-6 1 0,-10 1 0,-9 0-8191</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3.348"/>
    </inkml:context>
    <inkml:brush xml:id="br0">
      <inkml:brushProperty name="width" value="0.05" units="cm"/>
      <inkml:brushProperty name="height" value="0.05" units="cm"/>
      <inkml:brushProperty name="color" value="#E71224"/>
    </inkml:brush>
  </inkml:definitions>
  <inkml:trace contextRef="#ctx0" brushRef="#br0">434 0 24575,'3'4'0,"-1"-1"0,1 0 0,-1 1 0,1 0 0,-1-1 0,0 1 0,0 0 0,0 0 0,-1 0 0,0 0 0,0 0 0,0 1 0,0-1 0,0 0 0,-1 1 0,0-1 0,0 0 0,0 1 0,0-1 0,-1 0 0,1 0 0,-1 1 0,-1-1 0,1 0 0,-4 8 0,-4 9 0,-1 0 0,-1-1 0,-23 32 0,23-36 0,-64 92 0,-143 157 0,157-206-1365,40-41-5461</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3.717"/>
    </inkml:context>
    <inkml:brush xml:id="br0">
      <inkml:brushProperty name="width" value="0.05" units="cm"/>
      <inkml:brushProperty name="height" value="0.05" units="cm"/>
      <inkml:brushProperty name="color" value="#E71224"/>
    </inkml:brush>
  </inkml:definitions>
  <inkml:trace contextRef="#ctx0" brushRef="#br0">1 1 24575,'30'1'0,"1"2"0,-1 2 0,0 0 0,0 2 0,-1 1 0,50 21 0,165 91 0,-202-97 0,308 176-1365,-318-181-5461</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5.502"/>
    </inkml:context>
    <inkml:brush xml:id="br0">
      <inkml:brushProperty name="width" value="0.05" units="cm"/>
      <inkml:brushProperty name="height" value="0.05" units="cm"/>
      <inkml:brushProperty name="color" value="#E71224"/>
    </inkml:brush>
  </inkml:definitions>
  <inkml:trace contextRef="#ctx0" brushRef="#br0">776 13 24575,'-31'-6'0,"-6"-1"0,19 10 0,0 0 0,0 2 0,1 0 0,0 0 0,0 2 0,1 0 0,0 1 0,0 0 0,-25 19 0,-1 4 0,2 2 0,-40 40 0,36-28 0,3 1 0,2 3 0,-42 64 0,57-74 0,2 0 0,2 1 0,2 2 0,1 0 0,-13 53 0,25-74 0,1-1 0,1 1 0,1 0 0,1-1 0,1 1 0,0 0 0,2 0 0,0 0 0,2-1 0,0 1 0,1-1 0,1 0 0,13 28 0,-7-23 0,2 0 0,0-2 0,2 0 0,0 0 0,2-1 0,0-1 0,2-1 0,0-1 0,37 27 0,-13-15 0,2-3 0,1-2 0,2-1 0,0-3 0,1-2 0,1-2 0,1-2 0,57 9 0,-28-11 0,1-4 0,0-3 0,1-3 0,133-13 0,-131 0 0,0-5 0,0-3 0,158-55 0,-187 51 0,-1-2 0,-2-3 0,0-2 0,-2-3 0,-1-2 0,71-60 0,-100 73 0,-1 1 0,-1-2 0,0-1 0,-2 0 0,-1-2 0,0 1 0,-2-2 0,18-42 0,-25 48 0,-1 1 0,0-1 0,-2 0 0,0-1 0,-2 1 0,0-1 0,-1 1 0,-1-1 0,0 1 0,-2-1 0,0 0 0,-1 1 0,-8-24 0,2 12 0,-2 1 0,-1 1 0,-2 0 0,0 1 0,-2 0 0,-1 1 0,-2 1 0,-40-45 0,30 42 0,-1 1 0,-2 2 0,0 1 0,-2 2 0,-1 1 0,-48-23 0,20 17 0,-1 4 0,-1 2 0,-1 3 0,-1 3 0,0 3 0,-1 3 0,0 2 0,-76 3 0,45 7 40,1 4 0,-112 21 0,152-16-337,1 2 0,1 4 0,0 1 0,-100 49 0,98-35-6529</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6.174"/>
    </inkml:context>
    <inkml:brush xml:id="br0">
      <inkml:brushProperty name="width" value="0.05" units="cm"/>
      <inkml:brushProperty name="height" value="0.05" units="cm"/>
      <inkml:brushProperty name="color" value="#E71224"/>
    </inkml:brush>
  </inkml:definitions>
  <inkml:trace contextRef="#ctx0" brushRef="#br0">103 150 24575,'0'-2'0,"0"1"0,0 0 0,1 0 0,-1 0 0,0-1 0,0 1 0,-1 0 0,1 0 0,0-1 0,0 1 0,-1 0 0,1 0 0,0 0 0,-1-1 0,1 1 0,-1 0 0,0 0 0,1 0 0,-1 0 0,0 0 0,0 0 0,1 0 0,-1 0 0,0 0 0,0 1 0,0-1 0,0 0 0,0 0 0,0 1 0,0-1 0,-1 1 0,1-1 0,0 1 0,0-1 0,0 1 0,-1 0 0,1 0 0,0 0 0,0-1 0,-3 1 0,1 1 0,1-1 0,-1 1 0,0 0 0,1 0 0,-1 0 0,0 0 0,1 0 0,-1 1 0,1-1 0,0 1 0,-1-1 0,1 1 0,0 0 0,0 0 0,0 0 0,0 0 0,-2 5 0,0-2 0,1 0 0,0 1 0,0 0 0,0-1 0,1 1 0,-1 0 0,2 1 0,-1-1 0,1 0 0,0 1 0,0-1 0,0 0 0,1 1 0,0-1 0,1 1 0,-1-1 0,1 0 0,0 1 0,1-1 0,-1 0 0,1 0 0,1 0 0,-1 0 0,1 0 0,0 0 0,0-1 0,1 1 0,0-1 0,0 0 0,0 0 0,0-1 0,1 1 0,-1-1 0,1 0 0,1 0 0,-1 0 0,0-1 0,1 0 0,0 0 0,0 0 0,0-1 0,0 0 0,0 0 0,10 2 0,-7-2 0,0-1 0,1 1 0,-1-2 0,0 1 0,1-1 0,-1-1 0,1 0 0,-1 0 0,0-1 0,1 0 0,-1 0 0,0-1 0,0-1 0,-1 1 0,1-1 0,-1-1 0,12-8 0,-15 10 0,-1-1 0,0 1 0,0-1 0,0-1 0,0 1 0,-1 0 0,1-1 0,-1 0 0,0 0 0,-1 0 0,1 0 0,-1 0 0,0 0 0,-1-1 0,1 1 0,-1-1 0,0 1 0,0-1 0,-1 0 0,1 1 0,-1-1 0,-1 0 0,1 1 0,-1-1 0,0 0 0,0 1 0,0-1 0,-1 1 0,0 0 0,-3-6 0,0 1 0,0-1 0,-1 1 0,-1 0 0,0 1 0,0 0 0,-1 0 0,0 0 0,0 1 0,-1 0 0,0 1 0,-19-12 0,13 10 0,0 1 0,0 0 0,-1 1 0,1 1 0,-2 1 0,1 0 0,-28-4 0,20 8-1365,5 3-5461</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6.564"/>
    </inkml:context>
    <inkml:brush xml:id="br0">
      <inkml:brushProperty name="width" value="0.05" units="cm"/>
      <inkml:brushProperty name="height" value="0.05" units="cm"/>
      <inkml:brushProperty name="color" value="#E71224"/>
    </inkml:brush>
  </inkml:definitions>
  <inkml:trace contextRef="#ctx0" brushRef="#br0">1 0 24575,'3'3'0,"1"-2"0,2 2 0,4-3 0</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6.905"/>
    </inkml:context>
    <inkml:brush xml:id="br0">
      <inkml:brushProperty name="width" value="0.05" units="cm"/>
      <inkml:brushProperty name="height" value="0.05" units="cm"/>
      <inkml:brushProperty name="color" value="#E71224"/>
    </inkml:brush>
  </inkml:definitions>
  <inkml:trace contextRef="#ctx0" brushRef="#br0">1 1 24575,'2'0'0,"5"0"0,3 2 0,0 5 0,-1 3 0,-3 6 0,-2 6 0,-2 5 0,-1 0 0,-3 2 0,-2 1 0,0-1 0,0-3 0,2-3 0,0-5-8191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4"/>
    </inkml:context>
    <inkml:brush xml:id="br0">
      <inkml:brushProperty name="width" value="0.05" units="cm"/>
      <inkml:brushProperty name="height" value="0.05" units="cm"/>
      <inkml:brushProperty name="ignorePressure" value="1"/>
    </inkml:brush>
  </inkml:definitions>
  <inkml:trace contextRef="#ctx0" brushRef="#br0">0 0,'3'0,"2"0,8 5,4 4,2 2,4 14,3 3,2 0,3 4,4 5,4 6,1-3,-4-7,-3-5,-8-7</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7.260"/>
    </inkml:context>
    <inkml:brush xml:id="br0">
      <inkml:brushProperty name="width" value="0.05" units="cm"/>
      <inkml:brushProperty name="height" value="0.05" units="cm"/>
      <inkml:brushProperty name="color" value="#E71224"/>
    </inkml:brush>
  </inkml:definitions>
  <inkml:trace contextRef="#ctx0" brushRef="#br0">76 16 24575,'1'-2'0,"0"1"0,0 0 0,0 0 0,0 0 0,0 0 0,0 0 0,0 0 0,0 0 0,1 0 0,-1 1 0,0-1 0,1 0 0,-1 1 0,0-1 0,1 1 0,-1-1 0,1 1 0,-1 0 0,1 0 0,-1-1 0,1 1 0,-1 0 0,1 0 0,-1 1 0,1-1 0,-1 0 0,1 0 0,1 1 0,-2 0 0,1 0 0,-1 1 0,0-1 0,0 0 0,0 0 0,0 0 0,0 1 0,-1-1 0,1 1 0,0-1 0,-1 0 0,1 1 0,-1-1 0,1 1 0,-1 0 0,1-1 0,-1 1 0,0-1 0,0 1 0,0-1 0,0 1 0,0 0 0,0-1 0,-1 1 0,1-1 0,-1 4 0,-8 33 0,3-15 0,1 0 0,2 1 0,-3 45 0,6-62 0,1 1 0,0-1 0,0 0 0,0 0 0,1 0 0,0 0 0,1 0 0,-1 0 0,1-1 0,0 1 0,1-1 0,0 0 0,0 0 0,0 0 0,1 0 0,-1-1 0,9 8 0,-4-6 0,-4-3 0,-1 0 0,1-1 0,-1 2 0,0-1 0,0 0 0,6 10 0,-10-13 0,0-1 0,0 1 0,1 0 0,-1 0 0,0-1 0,0 1 0,0 0 0,1 0 0,-1-1 0,0 1 0,0 0 0,0 0 0,-1-1 0,1 1 0,0 0 0,0 0 0,0-1 0,0 1 0,-1 0 0,1-1 0,0 1 0,-1 0 0,0 0 0,0 1 0,0-1 0,-1 1 0,0-1 0,1 0 0,-1 0 0,0 0 0,0 0 0,0 0 0,0 0 0,0 0 0,0 0 0,-3 0 0,-10 3-170,-1-1-1,0-1 0,-1 0 1,1-1-1,0-1 0,0 0 1,-22-4-1,16 0-6655</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7.629"/>
    </inkml:context>
    <inkml:brush xml:id="br0">
      <inkml:brushProperty name="width" value="0.05" units="cm"/>
      <inkml:brushProperty name="height" value="0.05" units="cm"/>
      <inkml:brushProperty name="color" value="#E71224"/>
    </inkml:brush>
  </inkml:definitions>
  <inkml:trace contextRef="#ctx0" brushRef="#br0">1 53 24575,'2'-3'0,"5"-3"0,6-2 0,7-1 0,5 0 0,5 2 0,2 2 0,-1 2 0,-3 1 0,-6 2-8191</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8.043"/>
    </inkml:context>
    <inkml:brush xml:id="br0">
      <inkml:brushProperty name="width" value="0.05" units="cm"/>
      <inkml:brushProperty name="height" value="0.05" units="cm"/>
      <inkml:brushProperty name="color" value="#E71224"/>
    </inkml:brush>
  </inkml:definitions>
  <inkml:trace contextRef="#ctx0" brushRef="#br0">1 23 24575,'2'-2'0,"0"0"0,0 0 0,0 0 0,0 0 0,0 1 0,1-1 0,-1 1 0,1-1 0,-1 1 0,1 0 0,-1 0 0,1 0 0,0 0 0,-1 1 0,1-1 0,0 1 0,0-1 0,0 1 0,-1 0 0,1 0 0,0 1 0,0-1 0,0 0 0,-1 1 0,1 0 0,0 0 0,0-1 0,-1 2 0,1-1 0,-1 0 0,1 0 0,-1 1 0,0-1 0,1 1 0,-1 0 0,0 0 0,0 0 0,2 3 0,4 3 0,0 1 0,-1 0 0,-1 0 0,1 1 0,-1-1 0,-1 2 0,0-1 0,4 13 0,0 11 0,-2 1 0,-1-1 0,-2 1 0,0 61 0,-1-22 0,-1-30-682,-4 50-1,-1-63-6143</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8.411"/>
    </inkml:context>
    <inkml:brush xml:id="br0">
      <inkml:brushProperty name="width" value="0.05" units="cm"/>
      <inkml:brushProperty name="height" value="0.05" units="cm"/>
      <inkml:brushProperty name="color" value="#E71224"/>
    </inkml:brush>
  </inkml:definitions>
  <inkml:trace contextRef="#ctx0" brushRef="#br0">492 0 24575,'-3'3'0,"-3"3"0,-4 5 0,-4 5 0,-4 5 0,-5 6 0,-7 6 0,-10 6 0,-7 3 0,-3 2 0,-3 2 0,3-1 0,4-5 0,7-7 0,7-6 0,12-10 0,10-9-8191</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8.753"/>
    </inkml:context>
    <inkml:brush xml:id="br0">
      <inkml:brushProperty name="width" value="0.05" units="cm"/>
      <inkml:brushProperty name="height" value="0.05" units="cm"/>
      <inkml:brushProperty name="color" value="#E71224"/>
    </inkml:brush>
  </inkml:definitions>
  <inkml:trace contextRef="#ctx0" brushRef="#br0">0 33 24575,'9'-3'0,"8"-1"0,9-2 0,13-1 0,10 1 0,9 2 0,3 1 0,2 5 0,-1 1 0,-6 3 0,-5 1 0,-13 2 0,-12-1-8191</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9.091"/>
    </inkml:context>
    <inkml:brush xml:id="br0">
      <inkml:brushProperty name="width" value="0.05" units="cm"/>
      <inkml:brushProperty name="height" value="0.05" units="cm"/>
      <inkml:brushProperty name="color" value="#E71224"/>
    </inkml:brush>
  </inkml:definitions>
  <inkml:trace contextRef="#ctx0" brushRef="#br0">619 0 24575,'-1'6'0,"1"-1"0,-1 0 0,-1 1 0,1-1 0,-1 0 0,0 0 0,0 0 0,0 0 0,-1 0 0,-3 5 0,-38 49 0,23-32 0,-463 542-1013,460-542 661,0-2-6474</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9.466"/>
    </inkml:context>
    <inkml:brush xml:id="br0">
      <inkml:brushProperty name="width" value="0.05" units="cm"/>
      <inkml:brushProperty name="height" value="0.05" units="cm"/>
      <inkml:brushProperty name="color" value="#E71224"/>
    </inkml:brush>
  </inkml:definitions>
  <inkml:trace contextRef="#ctx0" brushRef="#br0">0 20 24575,'10'-4'0,"-1"1"0,1 0 0,1 0 0,-1 1 0,0 0 0,0 1 0,1 0 0,-1 1 0,0 0 0,1 0 0,15 4 0,11 2 0,66 22 0,-22 3 0,-1 3 0,146 87 0,-58-28 0,22 3-1365,-151-79-5461</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46.008"/>
    </inkml:context>
    <inkml:brush xml:id="br0">
      <inkml:brushProperty name="width" value="0.05" units="cm"/>
      <inkml:brushProperty name="height" value="0.05" units="cm"/>
      <inkml:brushProperty name="color" value="#00A0D7"/>
    </inkml:brush>
  </inkml:definitions>
  <inkml:trace contextRef="#ctx0" brushRef="#br0">3 278 24575,'-3'0'0,"5"-3"0,8-1 0,10-5 0,14-4 0,15-6 0,16-5 0,14-4 0,11-3 0,4 0 0,3 1 0,-3 2 0,-12 3 0,-18 6 0,-19 6-8191</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46.369"/>
    </inkml:context>
    <inkml:brush xml:id="br0">
      <inkml:brushProperty name="width" value="0.05" units="cm"/>
      <inkml:brushProperty name="height" value="0.05" units="cm"/>
      <inkml:brushProperty name="color" value="#00A0D7"/>
    </inkml:brush>
  </inkml:definitions>
  <inkml:trace contextRef="#ctx0" brushRef="#br0">63 1 24575,'0'3'0,"-2"6"0,-2 8 0,-2 9 0,-1 12 0,-2 13 0,-1 13 0,0 9 0,2 10 0,2 1 0,5 1 0,6-5 0,5-5 0,3-10 0,-1-15-8191</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46.715"/>
    </inkml:context>
    <inkml:brush xml:id="br0">
      <inkml:brushProperty name="width" value="0.05" units="cm"/>
      <inkml:brushProperty name="height" value="0.05" units="cm"/>
      <inkml:brushProperty name="color" value="#00A0D7"/>
    </inkml:brush>
  </inkml:definitions>
  <inkml:trace contextRef="#ctx0" brushRef="#br0">1 115 24575,'4'0'0,"0"-1"0,0 1 0,-1-1 0,1 0 0,0 0 0,0-1 0,-1 1 0,4-3 0,-5 3 0,-1 0 0,1 0 0,-1 0 0,1 0 0,-1 0 0,1 1 0,0-1 0,-1 0 0,1 1 0,0-1 0,-1 1 0,1 0 0,0 0 0,0-1 0,-1 1 0,1 0 0,0 0 0,0 1 0,-1-1 0,1 0 0,0 1 0,0-1 0,-1 1 0,1-1 0,-1 1 0,1 0 0,0 0 0,-1-1 0,1 1 0,-1 0 0,0 1 0,1-1 0,-1 0 0,0 0 0,0 1 0,1-1 0,-1 0 0,0 1 0,0-1 0,0 3 0,23 49 0,-21-43 0,1 0 0,0-1 0,0 0 0,1 0 0,7 11 0,-10-18 0,0 1 0,0-1 0,0 0 0,0 0 0,1 0 0,-1-1 0,1 1 0,-1 0 0,1-1 0,-1 0 0,1 1 0,0-1 0,0 0 0,0 0 0,0-1 0,0 1 0,0-1 0,0 1 0,0-1 0,0 0 0,0 0 0,4-1 0,4-1 0,1 0 0,-1-1 0,0-1 0,0 0 0,0 0 0,-1-1 0,1-1 0,-1 0 0,0 0 0,12-11 0,-15 12 0,-1 0 0,0 0 0,1-1 0,-2 0 0,1 0 0,-1-1 0,0 0 0,0 1 0,-1-2 0,0 1 0,0 0 0,-1-1 0,0 0 0,0 0 0,1-9 0,-3 14 0,-1 0 0,0 0 0,0 0 0,0 0 0,0 0 0,0 1 0,-1-1 0,1 0 0,-1 0 0,0 0 0,0 1 0,0-1 0,0 0 0,0 1 0,-1-1 0,1 1 0,-1-1 0,1 1 0,-1 0 0,-2-3 0,0 2 0,0 0 0,0 1 0,0-1 0,0 1 0,0 0 0,-1 0 0,1 0 0,-1 0 0,1 1 0,-1 0 0,-5-1 0,-4 0 0,0 1 0,0 0 0,0 1 0,-1 0 0,1 2 0,0-1 0,-17 6 0,-28 15-1365,35-10-5461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5"/>
    </inkml:context>
    <inkml:brush xml:id="br0">
      <inkml:brushProperty name="width" value="0.05" units="cm"/>
      <inkml:brushProperty name="height" value="0.05" units="cm"/>
      <inkml:brushProperty name="ignorePressure" value="1"/>
    </inkml:brush>
  </inkml:definitions>
  <inkml:trace contextRef="#ctx0" brushRef="#br0">1027 0,'1'1,"0"0,0 0,-1 1,1-1,-1 0,1 0,-1 0,1 0,-1 1,0-1,1 0,-1 1,0-1,0 0,0 0,0 1,0-1,0 0,0 1,-1-1,1 0,-1 3,-2 2,1 1,-8 11,8-14,-36 60,-4-2,-49 57,-105 99,-13-18,189-181,-85 76,-46 43,14 11,111-117</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47.046"/>
    </inkml:context>
    <inkml:brush xml:id="br0">
      <inkml:brushProperty name="width" value="0.05" units="cm"/>
      <inkml:brushProperty name="height" value="0.05" units="cm"/>
      <inkml:brushProperty name="color" value="#00A0D7"/>
    </inkml:brush>
  </inkml:definitions>
  <inkml:trace contextRef="#ctx0" brushRef="#br0">0 69 24575,'3'0'0,"3"-2"0,7-2 0,7-3 0,8-2 0,9-4 0,5 2 0,2-1 0,-6 2-8191</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47.377"/>
    </inkml:context>
    <inkml:brush xml:id="br0">
      <inkml:brushProperty name="width" value="0.05" units="cm"/>
      <inkml:brushProperty name="height" value="0.05" units="cm"/>
      <inkml:brushProperty name="color" value="#00A0D7"/>
    </inkml:brush>
  </inkml:definitions>
  <inkml:trace contextRef="#ctx0" brushRef="#br0">10 1 24575,'3'3'0,"1"3"0,2 7 0,1 10 0,-4 12 0,-6 11 0,-1 13 0,-4 13 0,0 8 0,1 5 0,5-1 0,2-3 0,5-4 0,4-9 0,3-11 0,-1-15-8191</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47.734"/>
    </inkml:context>
    <inkml:brush xml:id="br0">
      <inkml:brushProperty name="width" value="0.05" units="cm"/>
      <inkml:brushProperty name="height" value="0.05" units="cm"/>
      <inkml:brushProperty name="color" value="#00A0D7"/>
    </inkml:brush>
  </inkml:definitions>
  <inkml:trace contextRef="#ctx0" brushRef="#br0">231 222 24575,'3'0'0,"-1"-1"0,0 0 0,0 1 0,1-1 0,-1 0 0,0 0 0,0 0 0,0-1 0,0 1 0,0 0 0,0-1 0,0 1 0,0-1 0,-1 0 0,1 0 0,-1 1 0,1-1 0,-1 0 0,0 0 0,1-1 0,-1 1 0,1-4 0,2-2 0,-1-1 0,0 1 0,0-1 0,2-14 0,-4 14 0,0 1 0,-1-1 0,0 1 0,-1-1 0,0 1 0,0-1 0,-1 1 0,0 0 0,-5-12 0,7 18 0,-1 0 0,1 1 0,-1-1 0,0 0 0,0 1 0,0-1 0,0 1 0,0-1 0,0 1 0,0-1 0,0 1 0,-1 0 0,1-1 0,-1 1 0,1 0 0,-1 0 0,1 0 0,-1 0 0,1 0 0,-1 1 0,0-1 0,0 0 0,1 1 0,-1-1 0,0 1 0,0 0 0,0-1 0,0 1 0,1 0 0,-1 0 0,0 0 0,0 1 0,0-1 0,0 0 0,1 1 0,-1-1 0,0 1 0,0-1 0,1 1 0,-1 0 0,0 0 0,1 0 0,-1 0 0,1 0 0,-1 0 0,1 0 0,0 1 0,-2 1 0,-19 17 0,1 1 0,1 1 0,1 0 0,1 2 0,1 0 0,1 1 0,1 1 0,-16 38 0,26-53 0,0 0 0,1 1 0,1 0 0,0-1 0,-2 16 0,4-25 0,1-1 0,-1 1 0,1 0 0,0-1 0,0 1 0,0 0 0,0-1 0,0 1 0,0 0 0,0-1 0,1 1 0,-1 0 0,1-1 0,-1 1 0,1-1 0,-1 1 0,1-1 0,0 1 0,0-1 0,0 1 0,0-1 0,0 0 0,0 1 0,0-1 0,0 0 0,0 0 0,1 0 0,-1 0 0,0 0 0,1 0 0,-1 0 0,1 0 0,-1-1 0,1 1 0,-1-1 0,1 1 0,0-1 0,-1 1 0,1-1 0,0 0 0,-1 0 0,1 0 0,0 0 0,-1 0 0,1 0 0,0 0 0,2-1 0,12-3 0,-1 1 0,-1-2 0,1 0 0,14-7 0,-13 5 0,1 0 0,30-7 0,-41 13 0,-1 0 0,1 1 0,0-1 0,-1 1 0,1 0 0,0 1 0,0-1 0,-1 1 0,1 0 0,0 1 0,-1-1 0,10 5 0,-12-4-50,1 1-1,0-1 1,0 0-1,0-1 0,0 1 1,0-1-1,0 0 1,1 0-1,-1 0 1,0 0-1,1-1 0,-1 0 1,0 0-1,1 0 1,-1 0-1,0-1 1,1 0-1,-1 0 0,0 0 1,0 0-1,0 0 1,0-1-1,0 0 1,0 0-1,0 0 1,6-5-1,8-6-6775</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48.047"/>
    </inkml:context>
    <inkml:brush xml:id="br0">
      <inkml:brushProperty name="width" value="0.05" units="cm"/>
      <inkml:brushProperty name="height" value="0.05" units="cm"/>
      <inkml:brushProperty name="color" value="#00A0D7"/>
    </inkml:brush>
  </inkml:definitions>
  <inkml:trace contextRef="#ctx0" brushRef="#br0">106 22 24575,'0'-1'0,"-1"-1"0,0 1 0,1 0 0,-1-1 0,0 1 0,0 0 0,0-1 0,0 1 0,0 0 0,0 0 0,0 0 0,0 0 0,0 0 0,-1 0 0,1 0 0,0 1 0,-2-2 0,2 2 0,0 0 0,0 0 0,0 0 0,0 0 0,0 0 0,0 0 0,0 0 0,0 0 0,1 1 0,-1-1 0,0 0 0,0 0 0,0 1 0,0-1 0,1 1 0,-1-1 0,0 1 0,0-1 0,1 1 0,-1-1 0,-1 2 0,-1 2 0,0 0 0,-1 0 0,1 1 0,0-1 0,1 1 0,-1 0 0,1 0 0,-2 6 0,-7 27 0,2 0 0,2 1 0,1 0 0,2 1 0,2-1 0,2 47 0,7 12 0,25 127 0,-20-158 0,40 125 0,-46-174 0,1 0 0,1 0 0,0-1 0,1-1 0,1 1 0,0-2 0,2 1 0,-1-1 0,2-1 0,0 0 0,28 22 0,-6-16-1365,-4-9-5461</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48.565"/>
    </inkml:context>
    <inkml:brush xml:id="br0">
      <inkml:brushProperty name="width" value="0.05" units="cm"/>
      <inkml:brushProperty name="height" value="0.05" units="cm"/>
      <inkml:brushProperty name="color" value="#00A0D7"/>
    </inkml:brush>
  </inkml:definitions>
  <inkml:trace contextRef="#ctx0" brushRef="#br0">1 7 24575,'3'-3'0,"3"0"0</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48.894"/>
    </inkml:context>
    <inkml:brush xml:id="br0">
      <inkml:brushProperty name="width" value="0.05" units="cm"/>
      <inkml:brushProperty name="height" value="0.05" units="cm"/>
      <inkml:brushProperty name="color" value="#00A0D7"/>
    </inkml:brush>
  </inkml:definitions>
  <inkml:trace contextRef="#ctx0" brushRef="#br0">1 1 24575,'0'3'0,"0"3"0,3 5 0,3-1 0,5 2 0,2 0 0,2 0 0,-1-6 0,-4-4-8191</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36:19.546"/>
    </inkml:context>
    <inkml:brush xml:id="br0">
      <inkml:brushProperty name="width" value="0.05" units="cm"/>
      <inkml:brushProperty name="height" value="0.05" units="cm"/>
    </inkml:brush>
  </inkml:definitions>
  <inkml:trace contextRef="#ctx0" brushRef="#br0">249 6 24575,'-2'-1'0,"1"0"0,-1 1 0,0-1 0,0 0 0,1 1 0,-1 0 0,0-1 0,0 1 0,0 0 0,0 0 0,1 0 0,-1 0 0,0 0 0,0 1 0,0-1 0,1 0 0,-1 1 0,0-1 0,0 1 0,1 0 0,-4 1 0,-35 19 0,21-8 0,0 0 0,0 1 0,2 0 0,0 2 0,-28 32 0,41-43 0,1-1 0,0 1 0,0-1 0,0 1 0,1 0 0,0 0 0,-1 0 0,2 0 0,-1 1 0,1-1 0,0 0 0,0 1 0,0-1 0,1 1 0,-1-1 0,1 1 0,1-1 0,-1 1 0,1-1 0,0 0 0,0 1 0,1-1 0,-1 0 0,1 0 0,0 0 0,1 0 0,-1 0 0,1 0 0,7 8 0,-8-9 0,1 0 0,0 0 0,0 0 0,0-1 0,1 0 0,0 1 0,-1-1 0,1-1 0,0 1 0,0 0 0,0-1 0,1 0 0,-1 0 0,1 0 0,-1 0 0,1-1 0,-1 0 0,6 1 0,-3-2 0,0-1 0,-1 1 0,1-1 0,0 0 0,-1-1 0,1 0 0,-1 0 0,1 0 0,-1-1 0,0 0 0,0 0 0,8-6 0,14-9 0,-1-1 0,-1-1 0,40-40 0,-63 57 0,-1-1 0,0 1 0,1-1 0,-2 0 0,1 1 0,0-1 0,-1 0 0,0 0 0,1 0 0,-2 0 0,1 0 0,0 0 0,-1-1 0,0 1 0,0 0 0,0 0 0,0 0 0,-1 0 0,0 0 0,0 0 0,0-1 0,-2-3 0,0-2 0,0 1 0,-1 1 0,0-1 0,-1 1 0,0-1 0,0 1 0,-1 0 0,-11-12 0,14 18 4,1 0-1,0 0 0,-1 1 1,1-1-1,-1 0 0,0 1 0,0 0 1,1 0-1,-1 0 0,0 0 1,0 0-1,0 0 0,0 1 1,0-1-1,0 1 0,0 0 1,0 0-1,-4 1 0,-56 13-412,40-7-610,8-3-5807</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36:20.207"/>
    </inkml:context>
    <inkml:brush xml:id="br0">
      <inkml:brushProperty name="width" value="0.05" units="cm"/>
      <inkml:brushProperty name="height" value="0.05" units="cm"/>
    </inkml:brush>
  </inkml:definitions>
  <inkml:trace contextRef="#ctx0" brushRef="#br0">1 0 24575,'2'3'0</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36:20.843"/>
    </inkml:context>
    <inkml:brush xml:id="br0">
      <inkml:brushProperty name="width" value="0.05" units="cm"/>
      <inkml:brushProperty name="height" value="0.05" units="cm"/>
    </inkml:brush>
  </inkml:definitions>
  <inkml:trace contextRef="#ctx0" brushRef="#br0">54 1 24575,'3'0'0,"3"3"0,4 0 0,1 4 0,-3 2 0,-2 3 0,-2 3 0,-4 4 0,-3 1 0,-3 4 0,-1 3 0,-2 2 0,-2 3 0,-3 1 0,-1 0 0,2 1 0,0-2 0,2-8-8191</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36:21.752"/>
    </inkml:context>
    <inkml:brush xml:id="br0">
      <inkml:brushProperty name="width" value="0.05" units="cm"/>
      <inkml:brushProperty name="height" value="0.05" units="cm"/>
    </inkml:brush>
  </inkml:definitions>
  <inkml:trace contextRef="#ctx0" brushRef="#br0">146 164 24575,'11'-2'0,"0"-1"0,0 1 0,0-2 0,-1 0 0,1 0 0,-1-1 0,0 0 0,18-12 0,-27 16 0,0 0 0,0 0 0,1 0 0,-1 1 0,0-1 0,0-1 0,-1 1 0,1 0 0,0 0 0,0 0 0,0 0 0,-1-1 0,1 1 0,-1 0 0,1-1 0,-1 1 0,1 0 0,-1-1 0,0 1 0,0 0 0,0-1 0,1 1 0,-1-1 0,-1 1 0,1-2 0,-1 0 0,0 1 0,0-1 0,0 0 0,0 1 0,-1 0 0,1-1 0,-1 1 0,1 0 0,-1-1 0,0 1 0,-4-3 0,-2-2 0,0 1 0,0 0 0,-1 1 0,0 0 0,0 0 0,-11-4 0,14 7 0,0 0 0,-1 0 0,1 1 0,0 0 0,-1 0 0,0 0 0,1 1 0,-1 0 0,1 1 0,-1-1 0,1 1 0,-1 0 0,1 1 0,-1-1 0,1 1 0,0 1 0,0-1 0,0 1 0,-8 4 0,14-6 0,-1 0 0,0 0 0,0 1 0,0-1 0,1 0 0,-1 0 0,0 0 0,1 1 0,-1-1 0,1 0 0,0 1 0,-1-1 0,1 0 0,0 1 0,0-1 0,0 0 0,0 1 0,0-1 0,0 0 0,0 1 0,1-1 0,-1 0 0,0 1 0,1-1 0,-1 0 0,1 0 0,-1 1 0,1-1 0,-1 0 0,1 0 0,1 2 0,32 40 0,-24-31 0,2 2 0,-1 0 0,-1 1 0,0 0 0,-1 1 0,12 29 0,-19-40 0,-1-1 0,1 1 0,-1-1 0,0 1 0,-1 0 0,1-1 0,-1 1 0,0 0 0,0 0 0,-1-1 0,1 1 0,-1 0 0,0-1 0,0 1 0,-1 0 0,1-1 0,-1 0 0,0 1 0,0-1 0,-1 0 0,1 0 0,-1 0 0,0 0 0,0-1 0,0 1 0,-7 5 0,2-2 0,0-2 0,0 1 0,-1-1 0,0 0 0,0-1 0,-14 6 0,21-9 0,-1-1 0,1 1 0,-1 0 0,1-1 0,-1 0 0,1 1 0,-1-1 0,0 0 0,1 0 0,-1-1 0,1 1 0,-1 0 0,-3-2 0,5 1 0,0 0 0,-1 1 0,1-1 0,0 0 0,0 0 0,0 0 0,0 0 0,0 0 0,0 0 0,0-1 0,0 1 0,1 0 0,-1 0 0,0-1 0,1 1 0,-1 0 0,1-1 0,-1 1 0,1-1 0,0 1 0,0-1 0,-1 1 0,1 0 0,0-1 0,1-2 0,-1-1 8,1-1-1,0 1 1,1-1-1,0 1 1,-1 0-1,2-1 1,-1 1-1,0 0 1,1 0-1,0 1 1,0-1-1,1 1 1,-1-1-1,1 1 1,6-5-1,2-3-304,0 2 0,1 0 0,0 0 0,16-8 0,-11 9-6529</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6"/>
    </inkml:context>
    <inkml:brush xml:id="br0">
      <inkml:brushProperty name="width" value="0.05" units="cm"/>
      <inkml:brushProperty name="height" value="0.05" units="cm"/>
      <inkml:brushProperty name="ignorePressure" value="1"/>
    </inkml:brush>
  </inkml:definitions>
  <inkml:trace contextRef="#ctx0" brushRef="#br0">0 0,'3'1,"1"-1,-1 1,0-1,0 1,0 0,-1 0,1 0,0 1,0-1,4 3,26 22,-22-17,193 165,-10-8,-172-150,2-1,0 0,25 10,-20-11,50 35,-22-11,-37-26,-5-2</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1:52.068"/>
    </inkml:context>
    <inkml:brush xml:id="br0">
      <inkml:brushProperty name="width" value="0.05" units="cm"/>
      <inkml:brushProperty name="height" value="0.05" units="cm"/>
      <inkml:brushProperty name="color" value="#00A0D7"/>
    </inkml:brush>
  </inkml:definitions>
  <inkml:trace contextRef="#ctx0" brushRef="#br0">41 0 24575,'-3'1'0,"1"-1"0,-1 1 0,1-1 0,-1 1 0,1 0 0,0 0 0,-1 0 0,1 0 0,0 0 0,0 0 0,-1 1 0,1-1 0,-2 3 0,4-4 0,0 0 0,-1 1 0,1-1 0,-1 1 0,1-1 0,-1 0 0,1 1 0,0-1 0,-1 1 0,1-1 0,0 1 0,0-1 0,-1 1 0,1-1 0,0 1 0,0 0 0,0-1 0,0 1 0,-1-1 0,1 1 0,0-1 0,0 1 0,0 0 0,0-1 0,0 1 0,1-1 0,-1 1 0,0 0 0,0-1 0,0 1 0,0-1 0,1 1 0,-1-1 0,0 1 0,0-1 0,1 1 0,-1-1 0,1 1 0,-1-1 0,0 1 0,1-1 0,-1 0 0,1 1 0,-1-1 0,1 0 0,-1 1 0,1-1 0,-1 0 0,1 0 0,-1 1 0,1-1 0,-1 0 0,1 0 0,0 0 0,-1 0 0,1 0 0,-1 0 0,2 0 0,64 20 0,128 18 0,-140-29 0,325 73 0,342 167 0,-541-177 0,301 104 0,670 209 0,222 55 0,-937-310 0,320 119 0,-546-168 0,305 166 0,-119-19 0,127 70 0,113 75 0,-17 30 0,-27-30 0,118 80 0,-583-370 0,4-6 0,167 72 0,73 3 0,-174-76 0,274 150 0,-170-70 0,-145-78 0,-95-47 0,-5-4 0,0 3 0,59 44 0,-105-64-1365</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1:54.553"/>
    </inkml:context>
    <inkml:brush xml:id="br0">
      <inkml:brushProperty name="width" value="0.05" units="cm"/>
      <inkml:brushProperty name="height" value="0.05" units="cm"/>
      <inkml:brushProperty name="color" value="#00A0D7"/>
    </inkml:brush>
  </inkml:definitions>
  <inkml:trace contextRef="#ctx0" brushRef="#br0">132 29 24575,'-5'1'0,"0"0"0,1 0 0,-1 0 0,0 1 0,1 0 0,-1 0 0,1 0 0,0 0 0,0 1 0,0-1 0,0 1 0,0 0 0,0 1 0,1-1 0,0 0 0,-1 1 0,1 0 0,1 0 0,-1 0 0,0 0 0,-1 5 0,-3 4 0,0 0 0,1 0 0,0 1 0,1 0 0,-5 25 0,8-26 0,1 0 0,0 1 0,1-1 0,0 0 0,1 0 0,0 1 0,2-1 0,-1 0 0,9 23 0,-10-32 0,0 0 0,1-1 0,-1 1 0,1-1 0,0 1 0,0-1 0,0 0 0,0 1 0,1-1 0,-1-1 0,1 1 0,0 0 0,-1 0 0,1-1 0,1 0 0,-1 0 0,0 0 0,1 0 0,-1 0 0,1 0 0,-1-1 0,1 0 0,0 0 0,-1 0 0,1 0 0,0 0 0,0-1 0,0 0 0,-1 1 0,1-2 0,0 1 0,0 0 0,0-1 0,0 0 0,-1 1 0,1-2 0,6-1 0,7-4 0,0-1 0,-1 0 0,0-2 0,0 1 0,-1-2 0,-1 0 0,25-24 0,-29 25 0,0 0 0,-1-1 0,0-1 0,-1 1 0,0-1 0,0-1 0,-1 1 0,-1-1 0,-1 0 0,7-22 0,-11 31 0,0 1 0,-1-1 0,0 1 0,1 0 0,-2-1 0,1 1 0,0-1 0,0 1 0,-1 0 0,0-1 0,0 1 0,0 0 0,0-1 0,0 1 0,-1 0 0,1 0 0,-4-4 0,1 1 0,-1 1 0,0 0 0,1 0 0,-2 1 0,1-1 0,0 1 0,-1 0 0,-8-4 0,-2 0 0,0 1 0,0 1 0,-1 0 0,1 2 0,-1-1 0,-22-1 0,7 0-1365,18 3-5461</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1:55.057"/>
    </inkml:context>
    <inkml:brush xml:id="br0">
      <inkml:brushProperty name="width" value="0.05" units="cm"/>
      <inkml:brushProperty name="height" value="0.05" units="cm"/>
      <inkml:brushProperty name="color" value="#00A0D7"/>
    </inkml:brush>
  </inkml:definitions>
  <inkml:trace contextRef="#ctx0" brushRef="#br0">0 1 24575,'0'0'-8191</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1:55.700"/>
    </inkml:context>
    <inkml:brush xml:id="br0">
      <inkml:brushProperty name="width" value="0.05" units="cm"/>
      <inkml:brushProperty name="height" value="0.05" units="cm"/>
      <inkml:brushProperty name="color" value="#00A0D7"/>
    </inkml:brush>
  </inkml:definitions>
  <inkml:trace contextRef="#ctx0" brushRef="#br0">189 1 24575,'-5'0'0,"0"1"0,-1 0 0,2 0 0,-1 1 0,0 0 0,0 0 0,0 0 0,1 0 0,-1 1 0,1-1 0,0 1 0,0 1 0,0-1 0,-5 6 0,-4 3 0,2 0 0,0 1 0,-10 15 0,13-16 0,1 1 0,-1 0 0,2 0 0,0 1 0,0 0 0,2 0 0,0 0 0,-3 19 0,6-29 0,0 0 0,1 0 0,-1 0 0,1 0 0,0 0 0,0 0 0,1 0 0,-1 0 0,1 0 0,0 0 0,0 0 0,1 0 0,-1 0 0,1-1 0,-1 1 0,1-1 0,0 1 0,1-1 0,-1 1 0,0-1 0,1 0 0,0 0 0,0 0 0,0-1 0,0 1 0,0-1 0,1 1 0,-1-1 0,1 0 0,-1-1 0,1 1 0,0 0 0,-1-1 0,1 0 0,5 1 0,-2-1 0,0 0 0,0-1 0,0 1 0,0-2 0,0 1 0,0-1 0,0 0 0,0 0 0,-1-1 0,1 0 0,0 0 0,-1 0 0,1-1 0,-1 0 0,0 0 0,0-1 0,0 0 0,-1 0 0,1 0 0,-1-1 0,0 0 0,0 0 0,-1 0 0,7-8 0,-8 9 0,0 0 0,0 0 0,-1 0 0,1-1 0,-1 1 0,0-1 0,0 1 0,-1-1 0,1 0 0,-1 1 0,0-1 0,0 0 0,0 0 0,-1 0 0,0 0 0,0 0 0,0 0 0,-1 1 0,1-1 0,-1 0 0,0 0 0,-1 0 0,1 1 0,-1-1 0,0 0 0,0 1 0,0 0 0,-1-1 0,1 1 0,-1 0 0,0 0 0,0 0 0,-1 1 0,-5-6 0,-33-18-1365,24 17-5461</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1:56.188"/>
    </inkml:context>
    <inkml:brush xml:id="br0">
      <inkml:brushProperty name="width" value="0.05" units="cm"/>
      <inkml:brushProperty name="height" value="0.05" units="cm"/>
      <inkml:brushProperty name="color" value="#00A0D7"/>
    </inkml:brush>
  </inkml:definitions>
  <inkml:trace contextRef="#ctx0" brushRef="#br0">121 0 24575,'-10'13'0,"1"0"0,0 0 0,1 1 0,-12 28 0,6-14 0,6-10 0,0 1 0,1-1 0,0 2 0,2-1 0,0 1 0,1 0 0,2 0 0,-2 34 0,4-47 0,0-1 0,0 1 0,1-1 0,-1 1 0,1-1 0,1 1 0,0-1 0,-1 0 0,2 1 0,-1-1 0,1 0 0,0 0 0,0-1 0,1 1 0,-1-1 0,1 1 0,1-1 0,-1 0 0,1-1 0,0 1 0,0-1 0,0 0 0,0 0 0,1-1 0,-1 1 0,1-1 0,0 0 0,0-1 0,0 0 0,9 3 0,-7-4 0,-1 0 0,1-1 0,0 0 0,-1 0 0,1 0 0,-1-1 0,1 0 0,-1-1 0,1 0 0,-1 0 0,0 0 0,10-6 0,-14 8 0,-1-2 0,1 1 0,0 0 0,-1-1 0,1 1 0,-1-1 0,1 1 0,-1-1 0,0 0 0,0 0 0,0-1 0,0 1 0,0 0 0,0 0 0,0-1 0,-1 1 0,1-1 0,-1 0 0,0 1 0,0-1 0,0 0 0,0 0 0,0 0 0,-1 0 0,1 0 0,-1 0 0,0 0 0,0 0 0,0 1 0,0-1 0,0 0 0,-1 0 0,-1-6 0,0 5 5,1 0 0,-2 1 0,1-1 0,0 0 0,-1 1 0,1-1 0,-1 1 0,0 0 0,0 0 0,0 0 0,-1 0 0,1 0 0,-1 1 0,1-1 0,-1 1 0,0 0 0,0 0 0,0 1 0,0-1 0,0 1 0,-1 0 0,1 0 0,-6 0 0,-1-1-170,1 1 0,0 1 0,-1 0 0,1 0 0,0 1 0,0 1 0,-1-1 0,-16 7 0,9-2-6661</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1:59.274"/>
    </inkml:context>
    <inkml:brush xml:id="br0">
      <inkml:brushProperty name="width" value="0.05" units="cm"/>
      <inkml:brushProperty name="height" value="0.05" units="cm"/>
      <inkml:brushProperty name="color" value="#00A0D7"/>
    </inkml:brush>
  </inkml:definitions>
  <inkml:trace contextRef="#ctx0" brushRef="#br0">2 2557 24575,'0'0'0,"1"1"0,-1-1 0,0 0 0,0 0 0,0 0 0,0 0 0,0 0 0,0 1 0,0-1 0,1 0 0,-1 0 0,0 0 0,0 0 0,0 1 0,0-1 0,0 0 0,0 0 0,0 0 0,0 1 0,0-1 0,0 0 0,0 0 0,0 0 0,0 0 0,0 1 0,0-1 0,0 0 0,0 0 0,0 0 0,-1 0 0,1 1 0,0-1 0,0 0 0,0 0 0,0 0 0,0 0 0,0 1 0,0-1 0,-1 0 0,1 0 0,0 0 0,0 0 0,0 0 0,0 0 0,0 0 0,-1 0 0,1 1 0,0-1 0,0 0 0,19 8 0,10-6 0,0-1 0,1-2 0,-1 0 0,58-12 0,117-39 0,-121 28 0,308-83 0,445-116 0,12 49 0,-640 142 0,814-133 0,-9-48 0,293-168 0,-1158 335 0,1423-395 0,-571 222 0,12 52 0,115-33 0,-669 109 0,-354 79 0,110 1 0,-137 8 0</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00.828"/>
    </inkml:context>
    <inkml:brush xml:id="br0">
      <inkml:brushProperty name="width" value="0.05" units="cm"/>
      <inkml:brushProperty name="height" value="0.05" units="cm"/>
      <inkml:brushProperty name="color" value="#00A0D7"/>
    </inkml:brush>
  </inkml:definitions>
  <inkml:trace contextRef="#ctx0" brushRef="#br0">209 59 24575,'-5'1'0,"0"0"0,1 0 0,-1 0 0,0 0 0,0 1 0,0 0 0,1 0 0,-1 0 0,1 1 0,-1-1 0,1 1 0,0 0 0,0 0 0,0 1 0,1-1 0,-5 6 0,-3 3 0,2 0 0,-1 1 0,-13 26 0,5-6 0,-23 64 0,37-86 0,1-1 0,0 1 0,0-1 0,1 1 0,1 0 0,0 0 0,0 0 0,1 0 0,1 0 0,3 20 0,-4-29 0,0 1 0,1-1 0,0 0 0,-1 0 0,1 1 0,0-1 0,0 0 0,0 0 0,0 0 0,1 0 0,-1 0 0,1 0 0,-1-1 0,1 1 0,-1 0 0,1-1 0,0 1 0,0-1 0,0 0 0,0 1 0,0-1 0,3 1 0,-2-1 0,0-1 0,1 0 0,-1 1 0,0-1 0,0 0 0,0-1 0,1 1 0,-1-1 0,0 1 0,0-1 0,0 0 0,0 0 0,0 0 0,4-3 0,5-2 0,-1-1 0,1-1 0,-2 0 0,1 0 0,-1-1 0,14-16 0,-11 9 0,0-1 0,-2-1 0,0 1 0,-1-2 0,-1 1 0,-1-1 0,0-1 0,-2 1 0,6-23 0,-11 33 0,1 1 0,-1-1 0,-1 0 0,0 0 0,0 1 0,0-1 0,-1 0 0,-1 0 0,1 1 0,-6-14 0,5 16 0,-1 1 0,1-1 0,-2 1 0,1 0 0,0 0 0,-1 0 0,0 1 0,0-1 0,-1 1 0,1 0 0,-1 0 0,0 0 0,0 1 0,0 0 0,0 0 0,-10-4 0,-34-8-1365,38 11-5461</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01.238"/>
    </inkml:context>
    <inkml:brush xml:id="br0">
      <inkml:brushProperty name="width" value="0.05" units="cm"/>
      <inkml:brushProperty name="height" value="0.05" units="cm"/>
      <inkml:brushProperty name="color" value="#00A0D7"/>
    </inkml:brush>
  </inkml:definitions>
  <inkml:trace contextRef="#ctx0" brushRef="#br0">1 1 24575,'0'3'0</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01.707"/>
    </inkml:context>
    <inkml:brush xml:id="br0">
      <inkml:brushProperty name="width" value="0.05" units="cm"/>
      <inkml:brushProperty name="height" value="0.05" units="cm"/>
      <inkml:brushProperty name="color" value="#00A0D7"/>
    </inkml:brush>
  </inkml:definitions>
  <inkml:trace contextRef="#ctx0" brushRef="#br0">26 3 24575,'-25'70'0,"24"-62"0,1 1 0,0-1 0,1 0 0,0 0 0,0 0 0,1 0 0,0 0 0,0 0 0,1 0 0,-1-1 0,2 1 0,-1-1 0,8 11 0,-9-15 0,0 1 0,0-1 0,0 0 0,1 0 0,-1-1 0,1 1 0,0 0 0,0-1 0,0 1 0,0-1 0,0 0 0,0 0 0,1-1 0,-1 1 0,1 0 0,-1-1 0,1 0 0,0 0 0,-1 0 0,1-1 0,0 1 0,0-1 0,0 0 0,-1 0 0,1 0 0,0 0 0,0 0 0,0-1 0,-1 0 0,7-2 0,-6 2 0,1-1 0,-1 0 0,0 1 0,1-2 0,-1 1 0,0 0 0,0-1 0,-1 0 0,1 0 0,-1 0 0,1 0 0,-1-1 0,0 1 0,0-1 0,0 0 0,-1 0 0,1 0 0,-1 0 0,0 0 0,0 0 0,-1-1 0,1 1 0,-1-1 0,1-6 0,-1 5 0,-2 1 0,1-1 0,-1 1 0,1-1 0,-2 1 0,1 0 0,0-1 0,-1 1 0,0 0 0,0 0 0,-1 0 0,0 0 0,1 0 0,-2 0 0,1 1 0,0 0 0,-1 0 0,0 0 0,0 0 0,-7-5 0,6 4-105,-1 1 0,0 0 0,0 1 0,-1-1 0,1 1 0,-1 0 0,0 1 0,0 0 0,0 0 0,0 0 0,0 1 0,-13-1 0,2 1-6721</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02.092"/>
    </inkml:context>
    <inkml:brush xml:id="br0">
      <inkml:brushProperty name="width" value="0.05" units="cm"/>
      <inkml:brushProperty name="height" value="0.05" units="cm"/>
      <inkml:brushProperty name="color" value="#00A0D7"/>
    </inkml:brush>
  </inkml:definitions>
  <inkml:trace contextRef="#ctx0" brushRef="#br0">0 0 24575,'3'2'0,"-1"0"0,1 0 0,0 0 0,0-1 0,0 1 0,0-1 0,1 0 0,-1 0 0,0 0 0,0 0 0,1-1 0,5 1 0,48 0 0,-36-2 0,15 0 0,40 2 0,-71 0 0,1-1 0,0 1 0,0 0 0,-1 1 0,1-1 0,-1 1 0,1 0 0,-1 1 0,10 5 0,-14-7 0,0 0 0,1 1 0,-1-1 0,0 0 0,0 1 0,0 0 0,0-1 0,0 1 0,0 0 0,-1-1 0,1 1 0,0 0 0,-1 0 0,0-1 0,1 1 0,-1 0 0,0 0 0,0 0 0,0 0 0,0 0 0,0-1 0,0 1 0,0 0 0,-1 0 0,1 0 0,-1 0 0,0-1 0,1 1 0,-1 0 0,0-1 0,0 1 0,-1 1 0,-5 9 0,0 0 0,0-1 0,-12 14 0,12-17 0,-22 25 0,22-26 0,0 0 0,0 0 0,1 1 0,0 0 0,1 0 0,0 1 0,-5 9 0,10-17 0,-1 0 0,1 0 0,0 0 0,-1 1 0,1-1 0,0 0 0,0 0 0,0 0 0,0 0 0,0 1 0,0-1 0,0 0 0,1 0 0,-1 0 0,0 0 0,1 0 0,-1 0 0,0 1 0,1-1 0,-1 0 0,1 0 0,0 0 0,-1 0 0,1-1 0,0 1 0,0 0 0,0 0 0,-1 0 0,1 0 0,0-1 0,0 1 0,0 0 0,0-1 0,0 1 0,0-1 0,0 1 0,1-1 0,-1 0 0,0 1 0,0-1 0,0 0 0,0 0 0,0 0 0,1 0 0,-1 0 0,0 0 0,1 0 0,11 0 0,-1 0 0,0 0 0,19-4 0,-23 3 0,270-49-1365,-230 37-5461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0.4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977 239,'-3'-4,"1"1,-1 0,1 0,-1 0,0 0,0 0,0 1,0-1,-1 1,-6-4,2 1,-49-40,16 13,-58-35,85 59,-1 1,0 0,0 0,-1 2,1 0,-1 0,-1 2,-21-3,1 5,0 1,0 2,0 1,0 2,1 2,-55 16,78-18,0 0,0 1,0 1,1 0,0 0,0 1,1 1,0 0,0 0,1 1,0 0,1 1,0 0,1 1,0 0,1 0,0 0,1 1,-6 20,-6 39,-14 114,31-168,0 0,0 0,2 1,0-1,2 0,-1 0,2 0,1 0,0-1,1 0,1 0,0 0,2-1,13 22,-13-24,1-1,1 0,0-1,1 0,0-1,0 0,1-1,1 0,0-1,0-1,1 0,0-1,0 0,0-1,1-1,19 4,19-2,1-2,-1-2,86-7,-124 4,0-2,0 0,-1-1,1-1,-1 0,0-1,28-13,-37 15,0-1,-1 1,1-1,-1 0,0 0,0-1,-1 1,1-1,-1 0,0 0,0-1,-1 1,0-1,0 0,0 1,0-2,-1 1,0 0,0 0,-1-1,1-11,-3-202,-4 103,5 71</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05.616"/>
    </inkml:context>
    <inkml:brush xml:id="br0">
      <inkml:brushProperty name="width" value="0.05" units="cm"/>
      <inkml:brushProperty name="height" value="0.05" units="cm"/>
      <inkml:brushProperty name="color" value="#00A0D7"/>
    </inkml:brush>
  </inkml:definitions>
  <inkml:trace contextRef="#ctx0" brushRef="#br0">10037 3 24575,'0'0'0,"0"-1"0,-1 1 0,1 0 0,0 0 0,-1 0 0,1 0 0,0-1 0,-1 1 0,1 0 0,0 0 0,-1 0 0,1 0 0,-1 0 0,1 0 0,0 0 0,-1 0 0,1 0 0,0 0 0,-1 0 0,1 0 0,-1 0 0,1 0 0,0 1 0,-1-1 0,1 0 0,0 0 0,-1 0 0,1 0 0,0 1 0,-1-1 0,1 0 0,0 0 0,0 1 0,-1-1 0,1 0 0,0 1 0,0-1 0,-1 0 0,1 1 0,-18 13 0,16-13 0,-68 61 0,3 3 0,3 4 0,-59 80 0,-45 85 0,44-58 0,-1074 1502 0,1133-1585 0,-656 845 0,-52-41 0,759-881 0,-964 976 0,156-174 0,-179 290 0,708-785 0,-351 502 0,586-730 0,-57 124 0,80-143 0,-4-2 0,-3-2 0,-85 112 0,-421 379 0,307-329 0,-70 96 0,-74 76 0,170-161 0,110-117 0,24-37 0,-169 146 0,83-86 0,48-14-146,86-97-1073,25-31-5607</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07.839"/>
    </inkml:context>
    <inkml:brush xml:id="br0">
      <inkml:brushProperty name="width" value="0.05" units="cm"/>
      <inkml:brushProperty name="height" value="0.05" units="cm"/>
      <inkml:brushProperty name="color" value="#00A0D7"/>
    </inkml:brush>
  </inkml:definitions>
  <inkml:trace contextRef="#ctx0" brushRef="#br0">55 112 24575,'-7'7'0,"1"0"0,0 0 0,0 0 0,1 0 0,0 1 0,-7 15 0,10-19 0,1 1 0,-1 0 0,1-1 0,1 1 0,-1 0 0,1 0 0,-1 0 0,1 0 0,1-1 0,-1 1 0,1 0 0,0 0 0,0 0 0,3 7 0,0-3 0,0 0 0,0 0 0,1-1 0,1 1 0,-1-1 0,1 0 0,0-1 0,1 0 0,0 0 0,0 0 0,1-1 0,-1 0 0,1 0 0,1-1 0,-1 0 0,1 0 0,13 4 0,-15-6 0,-1 0 0,1-1 0,-1 0 0,1-1 0,0 1 0,-1-1 0,1-1 0,0 1 0,0-1 0,0 0 0,-1-1 0,1 0 0,0 0 0,0 0 0,-1-1 0,1 1 0,-1-2 0,1 1 0,-1-1 0,0 0 0,0 0 0,0-1 0,0 0 0,-1 0 0,10-9 0,-10 7 0,0 0 0,-1-1 0,0 1 0,0-1 0,0 0 0,-1-1 0,0 1 0,0-1 0,-1 1 0,0-1 0,0 0 0,-1 0 0,0 1 0,-1-1 0,1 0 0,-1 0 0,-1 0 0,0 0 0,0 0 0,0 0 0,-1 1 0,0-1 0,-1 0 0,1 1 0,-5-9 0,2 5 0,0 1 0,-1-1 0,0 1 0,0 0 0,-1 0 0,-1 1 0,0 0 0,0 1 0,0-1 0,-1 1 0,0 1 0,-1 0 0,1 0 0,-2 1 0,1 0 0,-16-6 0,20 10-105,0 1 0,0 1 0,0-1 0,0 1 0,0 0 0,0 0 0,0 1 0,0 0 0,0 0 0,0 0 0,0 1 0,-8 3 0,0 1-6721</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08.169"/>
    </inkml:context>
    <inkml:brush xml:id="br0">
      <inkml:brushProperty name="width" value="0.05" units="cm"/>
      <inkml:brushProperty name="height" value="0.05" units="cm"/>
      <inkml:brushProperty name="color" value="#00A0D7"/>
    </inkml:brush>
  </inkml:definitions>
  <inkml:trace contextRef="#ctx0" brushRef="#br0">0 1 24575,'0'3'0</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08.643"/>
    </inkml:context>
    <inkml:brush xml:id="br0">
      <inkml:brushProperty name="width" value="0.05" units="cm"/>
      <inkml:brushProperty name="height" value="0.05" units="cm"/>
      <inkml:brushProperty name="color" value="#00A0D7"/>
    </inkml:brush>
  </inkml:definitions>
  <inkml:trace contextRef="#ctx0" brushRef="#br0">0 159 24575,'0'0'0,"1"0"0,-1 0 0,0 0 0,0-1 0,0 1 0,0 0 0,0 0 0,1 0 0,-1 0 0,0 0 0,0 0 0,0-1 0,1 1 0,-1 0 0,0 0 0,0 0 0,0 0 0,1 0 0,-1 0 0,0 0 0,0 0 0,0 0 0,1 0 0,-1 0 0,0 0 0,0 0 0,0 0 0,1 0 0,-1 0 0,0 0 0,0 0 0,0 0 0,1 1 0,-1-1 0,0 0 0,0 0 0,0 0 0,0 0 0,1 0 0,-1 0 0,0 1 0,6 11 0,0 23 0,-5-28 0,0-1 0,0 0 0,0 0 0,1-1 0,-1 1 0,1-1 0,1 1 0,-1-1 0,1 0 0,0 1 0,0-1 0,1-1 0,-1 1 0,1 0 0,0-1 0,1 0 0,-1 0 0,9 6 0,-6-6 0,1-1 0,0 0 0,0 0 0,0 0 0,0-1 0,0 0 0,1-1 0,-1 0 0,0 0 0,1-1 0,-1 0 0,9-1 0,11-1 0,0-1 0,0-2 0,0 0 0,27-10 0,-47 13 0,0-1 0,0 0 0,0 0 0,-1 0 0,0-1 0,0 0 0,0-1 0,0 1 0,0-2 0,-1 1 0,0 0 0,0-1 0,-1 0 0,1-1 0,-1 1 0,-1-1 0,1 0 0,4-11 0,-7 14 0,-1 1 0,0-1 0,0 1 0,-1-1 0,1 1 0,-1-1 0,0 1 0,1-1 0,-2 1 0,1-1 0,0 0 0,-1 1 0,1-1 0,-1 1 0,0 0 0,0-1 0,-3-5 0,1 4 0,-1 1 0,1-1 0,0 1 0,-1 0 0,0 0 0,0 0 0,-1 0 0,1 1 0,-1-1 0,-6-3 0,-11-4 0,-1 1 0,-1 1 0,1 1 0,-28-6 0,29 8 0,8 2-108,1 0-49,-1 0 0,0 0 0,1 2 0,-1 0-1,0 0 1,0 1 0,-21 2 0,21 1-6669</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12.304"/>
    </inkml:context>
    <inkml:brush xml:id="br0">
      <inkml:brushProperty name="width" value="0.05" units="cm"/>
      <inkml:brushProperty name="height" value="0.05" units="cm"/>
      <inkml:brushProperty name="color" value="#00A0D7"/>
    </inkml:brush>
  </inkml:definitions>
  <inkml:trace contextRef="#ctx0" brushRef="#br0">1 0 24575,'10'9'0,"11"2"0,78 11 0,-73-18 0,0 2 0,-1 0 0,1 2 0,27 12 0,-52-20 0,-1 0 0,1 1 0,0-1 0,0 1 0,0-1 0,0 1 0,-1-1 0,1 1 0,0-1 0,-1 1 0,1 0 0,0-1 0,-1 1 0,1 0 0,-1 0 0,1 0 0,-1-1 0,1 1 0,-1 0 0,0 0 0,1 0 0,-1 0 0,0 0 0,0 0 0,0 0 0,0-1 0,0 1 0,0 0 0,0 0 0,0 1 0,-1 1 0,1 0 0,-1-1 0,-1 1 0,1-1 0,0 1 0,-1-1 0,1 0 0,-1 1 0,0-1 0,-2 3 0,-5 4 0,-1 0 0,0 0 0,-16 9 0,-52 20 0,65-33 0,0 0 0,1 1 0,-1 0 0,1 1 0,0 0 0,1 1 0,-17 15 0,27-22 0,0 0 0,0-1 0,1 1 0,-1 0 0,0 0 0,1 0 0,-1 0 0,0 0 0,1 0 0,-1 0 0,1 0 0,0 0 0,-1 0 0,1 0 0,0 0 0,0 0 0,-1 0 0,1 0 0,0 0 0,0 0 0,0 0 0,0 0 0,1 1 0,-1-1 0,0 0 0,1 2 0,0-2 0,0 1 0,1 0 0,-1 0 0,1 0 0,-1-1 0,1 1 0,0-1 0,-1 1 0,1-1 0,0 0 0,0 0 0,3 2 0,10 3 0,-1 0 0,1-1 0,17 3 0,-20-5 0,67 7 0,-68-10 0,0 1 0,0 0 0,0 0 0,0 1 0,0 0 0,-1 1 0,1 0 0,-1 1 0,18 9 0,-27-13 0,0 1 0,1 0 0,-1 0 0,0 0 0,0 1 0,1-1 0,-1 0 0,0 0 0,0 1 0,0-1 0,0 0 0,-1 1 0,1-1 0,0 1 0,-1-1 0,1 1 0,-1 0 0,1-1 0,-1 1 0,0 0 0,0-1 0,1 1 0,-1 0 0,0-1 0,-1 1 0,1-1 0,0 1 0,0 0 0,-1-1 0,1 1 0,-1 0 0,1-1 0,-1 1 0,0-1 0,0 1 0,1-1 0,-1 0 0,0 1 0,0-1 0,0 0 0,-1 0 0,1 1 0,0-1 0,-3 2 0,-3 3 0,0 0 0,-1 0 0,1 0 0,-2-1 0,1-1 0,-13 7 0,-5-1-170,0-2-1,0 0 0,-1-2 1,0-1-1,0-1 0,0-1 1,-28-2-1,18-2-6655</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15.216"/>
    </inkml:context>
    <inkml:brush xml:id="br0">
      <inkml:brushProperty name="width" value="0.05" units="cm"/>
      <inkml:brushProperty name="height" value="0.05" units="cm"/>
      <inkml:brushProperty name="color" value="#00A0D7"/>
    </inkml:brush>
  </inkml:definitions>
  <inkml:trace contextRef="#ctx0" brushRef="#br0">109 34 24575,'0'0'0,"0"0"0,-1 0 0,1 0 0,0 0 0,-1 0 0,1 0 0,0-1 0,-1 1 0,1 0 0,0 0 0,-1 0 0,1-1 0,0 1 0,0 0 0,-1 0 0,1-1 0,0 1 0,0 0 0,0-1 0,-1 1 0,1 0 0,0-1 0,0 1 0,0 0 0,0-1 0,0 1 0,0 0 0,-1-1 0,1 1 0,0 0 0,0-1 0,0 1 0,0 0 0,0-1 0,0 1 0,1 0 0,-1-1 0,0 1 0,0 0 0,0-1 0,0 1 0,0 0 0,0-1 0,1 1 0,-1 0 0,0-1 0,0 1 0,0 0 0,1 0 0,-1-1 0,-6 4 0,1 0 0,-1 1 0,0-1 0,1 1 0,0 0 0,0 1 0,0-1 0,0 1 0,1 0 0,0 0 0,0 0 0,0 1 0,-4 8 0,3-4 0,0-1 0,1 1 0,0 0 0,0 0 0,1 1 0,1-1 0,-3 17 0,5-20 0,0-1 0,0 0 0,1 0 0,0 1 0,0-1 0,0 0 0,1 0 0,0 0 0,0 0 0,0 0 0,1-1 0,0 1 0,0-1 0,1 1 0,-1-1 0,1 0 0,0-1 0,0 1 0,1-1 0,0 1 0,-1-1 0,1-1 0,1 1 0,-1-1 0,0 0 0,1 0 0,0 0 0,-1-1 0,1 0 0,9 2 0,-9-2 0,1 0 0,-1-1 0,1 0 0,-1 0 0,1 0 0,0-1 0,0 0 0,-1 0 0,1-1 0,0 0 0,-1 0 0,1-1 0,0 0 0,-1 0 0,0 0 0,0-1 0,1 0 0,-2 0 0,1 0 0,0-1 0,-1 0 0,1 0 0,-1 0 0,0-1 0,0 0 0,-1 0 0,0 0 0,5-7 0,-6 7 0,-1 1 0,1-1 0,-1 0 0,0-1 0,0 1 0,0 0 0,-1-1 0,0 1 0,0-1 0,0 1 0,-1-1 0,0 1 0,0-1 0,0 1 0,-1-1 0,0 1 0,0-1 0,0 1 0,0-1 0,-1 1 0,0 0 0,0 0 0,-1 0 0,1 0 0,-1 0 0,0 0 0,-1 1 0,1 0 0,-1-1 0,0 1 0,-8-7 0,-1 0 0,-1 0 0,0 1 0,-1 1 0,0 0 0,0 1 0,-1 0 0,0 1 0,-32-8 0,-3 3-1365,31 9-5461</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15.546"/>
    </inkml:context>
    <inkml:brush xml:id="br0">
      <inkml:brushProperty name="width" value="0.05" units="cm"/>
      <inkml:brushProperty name="height" value="0.05" units="cm"/>
      <inkml:brushProperty name="color" value="#00A0D7"/>
    </inkml:brush>
  </inkml:definitions>
  <inkml:trace contextRef="#ctx0" brushRef="#br0">1 1 24575,'3'2'0</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15.891"/>
    </inkml:context>
    <inkml:brush xml:id="br0">
      <inkml:brushProperty name="width" value="0.05" units="cm"/>
      <inkml:brushProperty name="height" value="0.05" units="cm"/>
      <inkml:brushProperty name="color" value="#00A0D7"/>
    </inkml:brush>
  </inkml:definitions>
  <inkml:trace contextRef="#ctx0" brushRef="#br0">41 114 24575,'0'0'0,"-1"0"0,1-1 0,0 1 0,-1 0 0,1-1 0,-1 1 0,1 0 0,0-1 0,-1 1 0,1 0 0,-1 0 0,1-1 0,-1 1 0,1 0 0,-1 0 0,1 0 0,-1 0 0,1 0 0,-1 0 0,1 0 0,-1 0 0,1 0 0,-1 0 0,1 0 0,-1 0 0,1 0 0,0 0 0,-1 0 0,1 0 0,-1 1 0,1-1 0,-1 0 0,1 0 0,-1 1 0,-12 17 0,2 23 0,10-35 0,1 1 0,1-1 0,-1 0 0,1 0 0,0 0 0,0 0 0,1 0 0,0 0 0,0 0 0,0-1 0,1 1 0,0 0 0,0-1 0,0 0 0,1 0 0,0 0 0,0 0 0,0-1 0,0 1 0,1-1 0,-1 0 0,7 3 0,-3-2 0,-1-2 0,1 1 0,0-1 0,0 0 0,0-1 0,1 0 0,-1 0 0,0-1 0,1 0 0,-1 0 0,1-1 0,-1 0 0,1-1 0,11-2 0,-11 2 0,1-1 0,-1-1 0,-1 1 0,1-2 0,0 1 0,-1-1 0,1 0 0,-1-1 0,0 0 0,-1 0 0,1-1 0,-1 1 0,8-9 0,-11 9 0,-1 1 0,1-1 0,-1 0 0,0 0 0,0 0 0,-1 0 0,1 0 0,-1 0 0,0-1 0,-1 1 0,1-1 0,-1 0 0,0 1 0,0-1 0,-1 0 0,0 0 0,0 0 0,0 1 0,-1-1 0,0 0 0,0 0 0,-2-7 0,0 6 6,0 0 0,-1 0-1,0 1 1,0-1 0,0 1-1,-1-1 1,1 1 0,-1 1 0,-1-1-1,1 1 1,-1 0 0,0 0-1,-1 0 1,1 1 0,-1 0-1,1 0 1,-1 1 0,-1 0 0,1 0-1,-8-2 1,4 2-120,-1-1 0,0 2-1,1 0 1,-1 0 0,0 1 0,0 0-1,0 1 1,0 0 0,0 1 0,0 1-1,0 0 1,-15 4 0,13 0-6712</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16.708"/>
    </inkml:context>
    <inkml:brush xml:id="br0">
      <inkml:brushProperty name="width" value="0.05" units="cm"/>
      <inkml:brushProperty name="height" value="0.05" units="cm"/>
      <inkml:brushProperty name="color" value="#00A0D7"/>
    </inkml:brush>
  </inkml:definitions>
  <inkml:trace contextRef="#ctx0" brushRef="#br0">12 1 24575,'-4'69'0,"-1"-30"0,3 1 0,1 0 0,9 72 0,-5-98 0,0 1 0,1 0 0,1-1 0,0 0 0,1 0 0,1-1 0,0 0 0,0 0 0,2 0 0,-1-1 0,18 18 0,-17-22 0,0 0 0,0 0 0,1-1 0,0-1 0,0 0 0,1 0 0,-1-1 0,1 0 0,0-1 0,1 0 0,-1-1 0,1 0 0,-1-1 0,1 0 0,15 0 0,-12-2 0,0 0 0,0-1 0,0-1 0,21-5 0,-30 6 0,0-1 0,1 0 0,-1 0 0,0 0 0,0-1 0,0 0 0,-1 0 0,1-1 0,-1 1 0,1-1 0,-1 0 0,7-8 0,-12 11 0,1 0 0,-1 1 0,1-1 0,-1 0 0,1 0 0,-1 0 0,0 0 0,1 0 0,-1 0 0,0 0 0,0 0 0,0 0 0,0 0 0,1 0 0,-1 0 0,-1 0 0,1 0 0,0 0 0,0 0 0,0 0 0,-1 0 0,1 0 0,0 0 0,-1 0 0,1 0 0,-1 0 0,1 0 0,-1 0 0,1 1 0,-1-1 0,0 0 0,1 0 0,-1 0 0,0 1 0,0-1 0,1 1 0,-1-1 0,0 0 0,0 1 0,0 0 0,0-1 0,0 1 0,0-1 0,0 1 0,-1 0 0,-46-15 0,28 14 33,0 1 1,1 1-1,-22 2 0,-33 2-1531,57-6-5328</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17.048"/>
    </inkml:context>
    <inkml:brush xml:id="br0">
      <inkml:brushProperty name="width" value="0.05" units="cm"/>
      <inkml:brushProperty name="height" value="0.05" units="cm"/>
      <inkml:brushProperty name="color" value="#00A0D7"/>
    </inkml:brush>
  </inkml:definitions>
  <inkml:trace contextRef="#ctx0" brushRef="#br0">1 71 24575,'3'0'0,"6"0"0,8 0 0,6 0 0,8-2 0,11-2 0,8-2 0,8-4 0,5 1 0,1-2 0,-6 2 0,-9-1 0,-13 1-8191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1.54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1,'0'8,"0"22,0 18,0 9,0 27,0 16,0-4,0-14,0-17,0-15,0-12,0-7,0-5,0-2,0-2,0-3</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17.377"/>
    </inkml:context>
    <inkml:brush xml:id="br0">
      <inkml:brushProperty name="width" value="0.05" units="cm"/>
      <inkml:brushProperty name="height" value="0.05" units="cm"/>
      <inkml:brushProperty name="color" value="#00A0D7"/>
    </inkml:brush>
  </inkml:definitions>
  <inkml:trace contextRef="#ctx0" brushRef="#br0">1 0 24575,'0'3'0,"0"4"0,2 6 0,2 7 0,0 8 0,4 8 0,2 7 0,1 4 0,-1 5 0,1 0 0,1 0 0,2-4 0,-2-10-8191</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17.708"/>
    </inkml:context>
    <inkml:brush xml:id="br0">
      <inkml:brushProperty name="width" value="0.05" units="cm"/>
      <inkml:brushProperty name="height" value="0.05" units="cm"/>
      <inkml:brushProperty name="color" value="#00A0D7"/>
    </inkml:brush>
  </inkml:definitions>
  <inkml:trace contextRef="#ctx0" brushRef="#br0">1 63 24575,'10'12'0,"0"1"0,0-1 0,-1 2 0,-1 0 0,12 27 0,-12-24 0,0-2 0,1 1 0,0-1 0,13 15 0,-18-26 0,0 1 0,1-1 0,-1 0 0,1-1 0,0 1 0,0-1 0,0 0 0,0 0 0,1 0 0,-1-1 0,1 0 0,-1 0 0,1 0 0,0-1 0,0 0 0,7 1 0,-3-2 0,0 0 0,0-1 0,0-1 0,0 1 0,0-1 0,-1-1 0,1 0 0,-1 0 0,0-1 0,0 0 0,0-1 0,0 0 0,-1 0 0,0-1 0,0 0 0,0 0 0,-1-1 0,10-10 0,-14 13 0,1 0 0,-1 0 0,0 0 0,0 0 0,0 0 0,-1-1 0,1 1 0,-1-1 0,0 0 0,-1 0 0,1 0 0,-1 0 0,0 0 0,0 0 0,0 0 0,-1 0 0,0 0 0,0 0 0,0 0 0,-1 0 0,1-1 0,-1 1 0,0 0 0,-1 0 0,1 1 0,-1-1 0,0 0 0,0 0 0,-1 1 0,1 0 0,-1-1 0,0 1 0,0 0 0,-1 0 0,1 0 0,-8-5 0,3 2 0,0 2 0,0-1 0,-1 1 0,0 0 0,1 1 0,-2 0 0,1 0 0,0 1 0,-1 0 0,0 1 0,0 0 0,0 1 0,1 0 0,-11 0 0,5 1 0,0 0 0,0 1 0,0 1 0,0 0 0,1 1 0,-1 0 0,1 2 0,-24 9 0,20-3-1365,7-1-5461</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18.085"/>
    </inkml:context>
    <inkml:brush xml:id="br0">
      <inkml:brushProperty name="width" value="0.05" units="cm"/>
      <inkml:brushProperty name="height" value="0.05" units="cm"/>
      <inkml:brushProperty name="color" value="#00A0D7"/>
    </inkml:brush>
  </inkml:definitions>
  <inkml:trace contextRef="#ctx0" brushRef="#br0">1 1 24575,'3'3'0,"4"0"0,3 1 0,3 2 0,-1 0-8191</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18.415"/>
    </inkml:context>
    <inkml:brush xml:id="br0">
      <inkml:brushProperty name="width" value="0.05" units="cm"/>
      <inkml:brushProperty name="height" value="0.05" units="cm"/>
      <inkml:brushProperty name="color" value="#00A0D7"/>
    </inkml:brush>
  </inkml:definitions>
  <inkml:trace contextRef="#ctx0" brushRef="#br0">1 20 24575,'7'0'0,"8"2"0,-16 18 0,-2-5 0,0 0 0,0 0 0,1 0 0,1 0 0,1 1 0,0-1 0,1 0 0,4 26 0,-4-36 0,0-1 0,0 0 0,1 1 0,0-1 0,-1 0 0,1 0 0,1 0 0,-1 0 0,1 0 0,-1-1 0,1 1 0,0-1 0,0 1 0,1-1 0,-1 0 0,1 0 0,-1-1 0,1 1 0,0-1 0,0 0 0,0 0 0,0 0 0,0 0 0,1-1 0,-1 0 0,1 1 0,-1-2 0,0 1 0,1 0 0,0-1 0,-1 0 0,1 0 0,5-1 0,1-1 0,0 1 0,0-2 0,0 1 0,0-2 0,-1 1 0,0-2 0,1 1 0,-1-1 0,-1-1 0,1 0 0,-1 0 0,0 0 0,10-11 0,-16 15 0,-1-1 0,1 0 0,0 0 0,-1 0 0,1 0 0,-1 0 0,0 0 0,0-1 0,0 1 0,0-1 0,-1 1 0,0-1 0,1 0 0,-1 1 0,-1-1 0,1 0 0,0 0 0,-1 0 0,0 0 0,0 0 0,0 0 0,0 1 0,-1-1 0,1 0 0,-1 0 0,0 0 0,-1 0 0,1 1 0,0-1 0,-1 1 0,0-1 0,0 1 0,0-1 0,0 1 0,0 0 0,-1 0 0,0 0 0,1 1 0,-1-1 0,-4-2 0,-2-3 12,0 1 0,-1 0 0,0 1 0,0 0 0,-1 0 0,1 1 0,-1 1 0,0-1 0,-13-2 0,2 2-383,0 1-1,1 1 1,-44-1 0,46 5-6455</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20.709"/>
    </inkml:context>
    <inkml:brush xml:id="br0">
      <inkml:brushProperty name="width" value="0.05" units="cm"/>
      <inkml:brushProperty name="height" value="0.05" units="cm"/>
      <inkml:brushProperty name="color" value="#00A0D7"/>
    </inkml:brush>
  </inkml:definitions>
  <inkml:trace contextRef="#ctx0" brushRef="#br0">1 55 24575,'7'-6'0,"1"0"0,0 1 0,0 0 0,0 0 0,1 1 0,-1 0 0,1 0 0,0 1 0,0 0 0,1 1 0,-1 0 0,0 1 0,12-1 0,19 0 0,72 6 0,-89-3 0,-6 0 0,1 0 0,-1 1 0,0 1 0,0 1 0,0 0 0,17 8 0,-31-11 0,0 1 0,0-1 0,0 1 0,0 0 0,0 0 0,0 0 0,0 0 0,-1 1 0,1-1 0,-1 1 0,0 0 0,0-1 0,0 1 0,0 0 0,2 5 0,-3-5 0,0 1 0,-1 0 0,1 0 0,-1 0 0,1-1 0,-1 1 0,-1 0 0,1 0 0,0 0 0,-1 0 0,0-1 0,0 1 0,0 0 0,0 0 0,0-1 0,-1 1 0,-2 3 0,-7 12 0,-1 0 0,-1-1 0,0 0 0,-2-1 0,0-1 0,-1 0 0,-25 19 0,16-12 0,-46 50 0,70-72 0,0 0 0,1 0 0,-1 0 0,0 0 0,0 0 0,1 0 0,-1 0 0,1 0 0,-1 0 0,1 0 0,-1 0 0,1 0 0,-1 1 0,1-1 0,0 0 0,0 0 0,0 0 0,0 1 0,0-1 0,0 0 0,0 3 0,1-4 0,-1 1 0,1 0 0,0 0 0,-1 0 0,1-1 0,0 1 0,0 0 0,0 0 0,-1-1 0,1 1 0,0-1 0,0 1 0,0-1 0,0 1 0,0-1 0,0 0 0,0 1 0,0-1 0,2 0 0,8 1 0,-1 0 0,1-1 0,19-1 0,-23 0 0,255-13-1365,-222 13-5461</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21.087"/>
    </inkml:context>
    <inkml:brush xml:id="br0">
      <inkml:brushProperty name="width" value="0.05" units="cm"/>
      <inkml:brushProperty name="height" value="0.05" units="cm"/>
      <inkml:brushProperty name="color" value="#00A0D7"/>
    </inkml:brush>
  </inkml:definitions>
  <inkml:trace contextRef="#ctx0" brushRef="#br0">1 35 24575,'3'0'0,"3"0"0,8 0 0,5 0 0,7-3 0,6 0 0,10-1 0,6-2 0,6 0 0,3 1 0,-1 2 0,-6 0 0,-9 2 0,-11 0-8191</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21.417"/>
    </inkml:context>
    <inkml:brush xml:id="br0">
      <inkml:brushProperty name="width" value="0.05" units="cm"/>
      <inkml:brushProperty name="height" value="0.05" units="cm"/>
      <inkml:brushProperty name="color" value="#00A0D7"/>
    </inkml:brush>
  </inkml:definitions>
  <inkml:trace contextRef="#ctx0" brushRef="#br0">0 1 24575,'3'6'0,"4"7"0,3 7 0,3 9 0,2 5 0,-1 6 0,-4 4 0,-3 3 0,-2 2 0,-3-1 0,-1-10-8191</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21.746"/>
    </inkml:context>
    <inkml:brush xml:id="br0">
      <inkml:brushProperty name="width" value="0.05" units="cm"/>
      <inkml:brushProperty name="height" value="0.05" units="cm"/>
      <inkml:brushProperty name="color" value="#00A0D7"/>
    </inkml:brush>
  </inkml:definitions>
  <inkml:trace contextRef="#ctx0" brushRef="#br0">37 128 24575,'17'10'0,"0"1"0,-1 1 0,-1 0 0,1 1 0,-2 0 0,0 2 0,-1-1 0,0 2 0,12 20 0,0-4 0,-19-23 0,1-1 0,0 0 0,1 0 0,-1 0 0,2-1 0,-1-1 0,1 1 0,0-1 0,17 8 0,-22-12 0,0-1 0,0 0 0,0 0 0,0 0 0,0-1 0,0 1 0,0-1 0,0 0 0,0 0 0,0 0 0,0-1 0,-1 0 0,1 1 0,0-1 0,0-1 0,0 1 0,0 0 0,-1-1 0,1 0 0,-1 0 0,1 0 0,-1 0 0,0 0 0,0-1 0,0 0 0,0 1 0,0-1 0,-1 0 0,4-5 0,-2 3 0,1 0 0,-1-1 0,0 0 0,-1 0 0,1 0 0,-1-1 0,0 1 0,-1-1 0,0 0 0,0 1 0,0-1 0,-1 0 0,0 0 0,0 0 0,-1 0 0,0 0 0,0 0 0,0 0 0,-1 0 0,0 0 0,-1 0 0,0 0 0,0 0 0,0 1 0,-1-1 0,0 1 0,0-1 0,0 1 0,-1 0 0,-5-7 0,-1 0 0,0 1 0,-1 1 0,0 0 0,0 0 0,-1 1 0,-1 1 0,1 0 0,-2 0 0,1 1 0,-1 1 0,0 0 0,-26-7 0,21 9 0,0 0 0,-1 2 0,0 0 0,-27 0 0,40 3 0,-1 0 0,1 0 0,-1 1 0,1 0 0,0 0 0,-1 1 0,1 0 0,0 0 0,0 1 0,0 0 0,0 0 0,1 0 0,-1 1 0,-9 8 0,15-12-45,0 1-1,1-1 1,-1 1-1,0-1 1,1 1-1,-1 0 1,1-1-1,-1 1 1,1 0-1,0 0 1,-1-1-1,1 1 1,0 0-1,-1 0 1,1 0-1,0 0 1,0-1-1,0 1 1,0 0-1,-1 0 1,1 0-1,1 0 1,-1 0-1,0-1 0,0 1 1,0 0-1,0 0 1,1 0-1,-1 1 1,7 7-6781</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22.076"/>
    </inkml:context>
    <inkml:brush xml:id="br0">
      <inkml:brushProperty name="width" value="0.05" units="cm"/>
      <inkml:brushProperty name="height" value="0.05" units="cm"/>
      <inkml:brushProperty name="color" value="#00A0D7"/>
    </inkml:brush>
  </inkml:definitions>
  <inkml:trace contextRef="#ctx0" brushRef="#br0">1 0 24575,'0'0'-8191</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22.531"/>
    </inkml:context>
    <inkml:brush xml:id="br0">
      <inkml:brushProperty name="width" value="0.05" units="cm"/>
      <inkml:brushProperty name="height" value="0.05" units="cm"/>
      <inkml:brushProperty name="color" value="#00A0D7"/>
    </inkml:brush>
  </inkml:definitions>
  <inkml:trace contextRef="#ctx0" brushRef="#br0">0 15 24575,'22'-14'0,"-15"16"0,-8 11 0,-5 5 0,1 0 0,0 0 0,1 1 0,1 0 0,1-1 0,-1 30 0,4-42 0,-1 0 0,1-1 0,0 1 0,0 0 0,0-1 0,1 1 0,0-1 0,0 0 0,0 0 0,1 1 0,-1-1 0,1-1 0,1 1 0,-1 0 0,1-1 0,-1 0 0,1 1 0,1-1 0,-1-1 0,0 1 0,1-1 0,0 0 0,0 0 0,0 0 0,0-1 0,7 3 0,-3-3 0,0 0 0,0 0 0,0-1 0,0-1 0,0 1 0,0-2 0,0 1 0,0-1 0,0 0 0,0-1 0,0 0 0,0-1 0,-1 0 0,1 0 0,-1-1 0,0 0 0,0 0 0,12-9 0,-14 9 0,1-1 0,-1 0 0,0 0 0,-1 0 0,1-1 0,-1 0 0,0 0 0,-1-1 0,0 1 0,4-8 0,-6 10 0,0-1 0,0 1 0,-1-1 0,1 0 0,-1 0 0,0 0 0,-1 1 0,1-1 0,-1 0 0,0 0 0,0 0 0,-1 0 0,0 0 0,1 0 0,-1 1 0,-3-9 0,1 8 7,1 0 0,-1 0 0,0 0 0,0 0 0,0 1 1,0-1-1,-1 1 0,0 0 0,0 0 0,0 0 0,-1 0 0,1 1 0,-1 0 0,0 0 0,0 0 0,-10-4 0,7 4-156,-1 0 1,0 0-1,0 1 1,0 0-1,0 0 1,0 1-1,0 1 1,0-1-1,-16 3 1,7 1-6678</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2.7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336 1,'-8'4,"-8"6,-10 6,-9 5,-4 3,-3 1,1 2,3-5,3-5,4 3,6-2</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22.970"/>
    </inkml:context>
    <inkml:brush xml:id="br0">
      <inkml:brushProperty name="width" value="0.05" units="cm"/>
      <inkml:brushProperty name="height" value="0.05" units="cm"/>
      <inkml:brushProperty name="color" value="#00A0D7"/>
    </inkml:brush>
  </inkml:definitions>
  <inkml:trace contextRef="#ctx0" brushRef="#br0">1 46 24575,'19'-7'0,"1"0"0,0 2 0,0 1 0,0 0 0,1 1 0,40 0 0,-10 0 0,-23 1 0,0-2 0,0 2 0,0 0 0,0 2 0,0 2 0,51 8 0,-79-10 0,1 0 0,-1 0 0,1 0 0,0 0 0,-1 0 0,1 0 0,-1 0 0,1 0 0,-1 0 0,1 1 0,-1-1 0,1 0 0,-1 0 0,1 1 0,-1-1 0,1 0 0,-1 1 0,0-1 0,1 0 0,-1 1 0,1-1 0,-1 1 0,0-1 0,0 1 0,1-1 0,-1 1 0,0-1 0,0 1 0,1-1 0,-1 1 0,0-1 0,0 1 0,0-1 0,0 1 0,0-1 0,0 1 0,0-1 0,0 1 0,0 0 0,0-1 0,0 1 0,0-1 0,0 1 0,0-1 0,-1 1 0,1-1 0,0 1 0,0-1 0,0 1 0,-1-1 0,1 1 0,0-1 0,-1 1 0,1-1 0,-1 0 0,1 1 0,0-1 0,-1 0 0,1 1 0,-1-1 0,1 0 0,-1 1 0,1-1 0,-1 0 0,1 0 0,-1 0 0,0 1 0,-39 21 0,38-20 0,-45 17 0,32-13 0,0 0 0,0 1 0,-20 13 0,34-19 0,0-1 0,0 1 0,0-1 0,0 1 0,0 0 0,1 0 0,-1-1 0,0 1 0,0 0 0,0 0 0,1 0 0,-1 0 0,1 0 0,-1 0 0,1 0 0,-1 0 0,1 0 0,-1 0 0,1 1 0,0-1 0,0 0 0,-1 0 0,1 0 0,0 0 0,0 0 0,0 2 0,1-1 0,0 1 0,0-1 0,0-1 0,0 1 0,0 0 0,1 0 0,-1 0 0,0-1 0,1 1 0,-1 0 0,1-1 0,0 0 0,2 2 0,9 6 0,0-2 0,0 1 0,19 6 0,-24-11 0,21 9 0,-18-8 0,0 0 0,0 1 0,0 0 0,-1 0 0,1 1 0,-1 0 0,-1 1 0,1 0 0,15 17 0,-25-23 0,1 1 0,0-1 0,0 1 0,-1-1 0,1 1 0,-1 0 0,0 0 0,1-1 0,-1 1 0,0 0 0,0 0 0,0-1 0,0 1 0,0 0 0,-1 0 0,1-1 0,0 1 0,-1 0 0,1-1 0,-1 1 0,0 0 0,1-1 0,-1 1 0,0-1 0,0 1 0,0-1 0,0 0 0,0 1 0,-1-1 0,1 0 0,0 0 0,0 0 0,-1 0 0,1 0 0,-1 0 0,-2 1 0,-5 5 0,-2-1 0,1 0 0,-21 8 0,-69 19-1365,75-27-5461</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24.355"/>
    </inkml:context>
    <inkml:brush xml:id="br0">
      <inkml:brushProperty name="width" value="0.05" units="cm"/>
      <inkml:brushProperty name="height" value="0.05" units="cm"/>
      <inkml:brushProperty name="color" value="#00A0D7"/>
    </inkml:brush>
  </inkml:definitions>
  <inkml:trace contextRef="#ctx0" brushRef="#br0">1 66 24575,'2'0'0,"5"-3"0,6 0 0,4-4 0,7 1 0,9 0 0,7-1 0,5-2 0,3 0 0,3 2 0,-3 2 0,-3 1 0,-6 5 0,-8 5 0,-11 2 0,-9-1-8191</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24.685"/>
    </inkml:context>
    <inkml:brush xml:id="br0">
      <inkml:brushProperty name="width" value="0.05" units="cm"/>
      <inkml:brushProperty name="height" value="0.05" units="cm"/>
      <inkml:brushProperty name="color" value="#00A0D7"/>
    </inkml:brush>
  </inkml:definitions>
  <inkml:trace contextRef="#ctx0" brushRef="#br0">1 24 24575,'0'3'0,"2"1"0,8-3 0,4-2 0,8-1 0,9-2 0,6-4 0,1-1 0,-6 2-8191</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25.109"/>
    </inkml:context>
    <inkml:brush xml:id="br0">
      <inkml:brushProperty name="width" value="0.05" units="cm"/>
      <inkml:brushProperty name="height" value="0.05" units="cm"/>
      <inkml:brushProperty name="color" value="#00A0D7"/>
    </inkml:brush>
  </inkml:definitions>
  <inkml:trace contextRef="#ctx0" brushRef="#br0">68 51 24575,'-7'7'0,"1"1"0,-1 0 0,1 0 0,1 0 0,0 0 0,0 1 0,0 0 0,1 0 0,1 0 0,-1 1 0,1-1 0,1 1 0,-3 19 0,5-23 0,0-1 0,0 1 0,0 0 0,0-1 0,1 1 0,0 0 0,1-1 0,-1 1 0,1-1 0,0 0 0,0 1 0,0-1 0,1 0 0,0 0 0,0 0 0,0-1 0,1 1 0,-1-1 0,1 0 0,0 0 0,1 0 0,-1 0 0,1-1 0,-1 0 0,8 4 0,0-1 0,1-1 0,0-1 0,0 0 0,0 0 0,0-2 0,0 0 0,0 0 0,1-1 0,-1 0 0,1-2 0,-1 1 0,23-5 0,-21 2 0,1 0 0,-1-1 0,0 0 0,0-1 0,0-1 0,0-1 0,-1 0 0,0-1 0,-1 0 0,19-15 0,-27 19 0,-1 0 0,0 0 0,0-1 0,0 1 0,0-1 0,-1 0 0,0 0 0,0 0 0,0-1 0,0 1 0,-1-1 0,0 0 0,0 1 0,-1-1 0,1 0 0,0-11 0,-2 12 0,-1 0 0,1 0 0,-1 0 0,0 1 0,0-1 0,-1 0 0,1 1 0,-1-1 0,0 1 0,0 0 0,0-1 0,-1 1 0,0 0 0,0 0 0,0 1 0,0-1 0,0 1 0,-1-1 0,1 1 0,-1 0 0,-6-4 0,-6-2 0,0 1 0,0 0 0,-1 0 0,0 2 0,-1 0 0,-31-5 0,9 4 0,-80-4 0,95 12-1365,8 2-5461</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25.470"/>
    </inkml:context>
    <inkml:brush xml:id="br0">
      <inkml:brushProperty name="width" value="0.05" units="cm"/>
      <inkml:brushProperty name="height" value="0.05" units="cm"/>
      <inkml:brushProperty name="color" value="#00A0D7"/>
    </inkml:brush>
  </inkml:definitions>
  <inkml:trace contextRef="#ctx0" brushRef="#br0">0 4 24575,'3'0'0,"4"0"0,-3 0 0,-4-3 0</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26.792"/>
    </inkml:context>
    <inkml:brush xml:id="br0">
      <inkml:brushProperty name="width" value="0.05" units="cm"/>
      <inkml:brushProperty name="height" value="0.05" units="cm"/>
      <inkml:brushProperty name="color" value="#00A0D7"/>
    </inkml:brush>
  </inkml:definitions>
  <inkml:trace contextRef="#ctx0" brushRef="#br0">66 0 24575,'-3'0'0,"-4"0"0,0 3 0,0 7 0,-1 6 0,1 8 0,2 7 0,-2 5 0,1 4 0,1 1 0,2-1 0,4-1 0,2-4 0,0-6 0,0-8-8191</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27.121"/>
    </inkml:context>
    <inkml:brush xml:id="br0">
      <inkml:brushProperty name="width" value="0.05" units="cm"/>
      <inkml:brushProperty name="height" value="0.05" units="cm"/>
      <inkml:brushProperty name="color" value="#00A0D7"/>
    </inkml:brush>
  </inkml:definitions>
  <inkml:trace contextRef="#ctx0" brushRef="#br0">48 1 24575,'2'3'0,"2"6"0,0 11 0,-4 10 0,-5 11 0,-4 14 0,0 7 0,-2 9 0,1 3 0,2-2 0,3-14-8191</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27:49.417"/>
    </inkml:context>
    <inkml:brush xml:id="br0">
      <inkml:brushProperty name="width" value="0.05" units="cm"/>
      <inkml:brushProperty name="height" value="0.05" units="cm"/>
      <inkml:brushProperty name="color" value="#E71224"/>
    </inkml:brush>
  </inkml:definitions>
  <inkml:trace contextRef="#ctx0" brushRef="#br0">1 0 24575,'7'2'0,"0"-1"0,0 1 0,0 0 0,0 1 0,-1 0 0,1 0 0,-1 0 0,1 1 0,6 5 0,7 3 0,495 289 0,-14-8 0,-392-230-1365,-75-42-5461</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27:49.418"/>
    </inkml:context>
    <inkml:brush xml:id="br0">
      <inkml:brushProperty name="width" value="0.05" units="cm"/>
      <inkml:brushProperty name="height" value="0.05" units="cm"/>
      <inkml:brushProperty name="color" value="#E71224"/>
    </inkml:brush>
  </inkml:definitions>
  <inkml:trace contextRef="#ctx0" brushRef="#br0">807 11 24575,'0'-3'0,"-2"0"0,-5-1 0,-6 4 0,-7 7 0,-8 9 0,-11 9 0,-13 10 0,-12 10 0,-12 8 0,-7 5 0,-5 3 0,3-3 0,3-6 0,11-6 0,14-10 0,17-12-8191</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27:49.419"/>
    </inkml:context>
    <inkml:brush xml:id="br0">
      <inkml:brushProperty name="width" value="0.05" units="cm"/>
      <inkml:brushProperty name="height" value="0.05" units="cm"/>
      <inkml:brushProperty name="color" value="#E71224"/>
    </inkml:brush>
  </inkml:definitions>
  <inkml:trace contextRef="#ctx0" brushRef="#br0">0 271 24575,'40'-11'0,"-11"2"0,501-58 0,-368 52 0,400-44 0,662-48 0,-1087 104-1365,-95 3-5461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8.018"/>
    </inkml:context>
    <inkml:brush xml:id="br0">
      <inkml:brushProperty name="width" value="0.05" units="cm"/>
      <inkml:brushProperty name="height" value="0.05" units="cm"/>
      <inkml:brushProperty name="ignorePressure" value="1"/>
    </inkml:brush>
  </inkml:definitions>
  <inkml:trace contextRef="#ctx0" brushRef="#br0">1854 0,'2'2,"-1"0,0 0,0 0,0 0,0 0,0 0,0 1,0-1,0 0,-1 0,1 1,-1-1,0 0,0 1,0-1,0 0,0 1,0-1,-1 0,1 1,-1-1,-1 4,-2 6,-1 0,-12 22,13-28,-65 109,-6-3,-90 104,-188 176,-24-31,339-326,-151 136,-82 79,22 18,204-210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3.6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0,'5'0,"5"0,10 9,11 12,8 6,3 8,-3 11,-6 2,-6-7,-6-10</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27:49.420"/>
    </inkml:context>
    <inkml:brush xml:id="br0">
      <inkml:brushProperty name="width" value="0.05" units="cm"/>
      <inkml:brushProperty name="height" value="0.05" units="cm"/>
      <inkml:brushProperty name="color" value="#E71224"/>
    </inkml:brush>
  </inkml:definitions>
  <inkml:trace contextRef="#ctx0" brushRef="#br0">0 0 24575,'2'3'0,"-1"-1"0,1 1 0,0-1 0,0 0 0,0 0 0,0 0 0,0 0 0,0 0 0,0-1 0,1 1 0,-1 0 0,1-1 0,-1 0 0,1 0 0,-1 0 0,4 1 0,-1 0 0,57 24 0,2-3 0,113 25 0,-96-28 0,83 32 0,-158-50 0,0 1 0,1 0 0,-1 0 0,0 0 0,-1 1 0,1-1 0,-1 2 0,1-1 0,-1 0 0,6 8 0,-10-10 0,0 0 0,0 0 0,0 0 0,0 0 0,0 0 0,0 0 0,-1 1 0,1-1 0,-1 0 0,1 1 0,-1-1 0,0 0 0,0 1 0,0-1 0,0 0 0,-1 1 0,1-1 0,0 0 0,-1 0 0,0 1 0,1-1 0,-1 0 0,0 0 0,0 0 0,0 0 0,-1 0 0,1 0 0,0 0 0,-1 0 0,1 0 0,-1-1 0,-3 4 0,-7 6 19,0 0-1,-1 0 1,0-1 0,-1-1-1,-22 12 1,-78 32-1246,107-50 977,-35 14-6576</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27:49.421"/>
    </inkml:context>
    <inkml:brush xml:id="br0">
      <inkml:brushProperty name="width" value="0.05" units="cm"/>
      <inkml:brushProperty name="height" value="0.05" units="cm"/>
      <inkml:brushProperty name="color" value="#E71224"/>
    </inkml:brush>
  </inkml:definitions>
  <inkml:trace contextRef="#ctx0" brushRef="#br0">0 10 24575,'0'-2'0,"3"-2"0,3 0 0,8 4 0,11 5 0,13 4 0,15 6 0,15 4 0,14 4 0,8 1 0,8 2 0,0-1 0,-4-1 0,-19-5-8191</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27:49.422"/>
    </inkml:context>
    <inkml:brush xml:id="br0">
      <inkml:brushProperty name="width" value="0.05" units="cm"/>
      <inkml:brushProperty name="height" value="0.05" units="cm"/>
      <inkml:brushProperty name="color" value="#E71224"/>
    </inkml:brush>
  </inkml:definitions>
  <inkml:trace contextRef="#ctx0" brushRef="#br0">456 1 24575,'-39'34'0,"-1"-1"0,-1-2 0,-1-2 0,-2-2 0,-1-1 0,-1-3 0,-61 22 0,99-42 0,-30 16 0,32-7 0,22 2 0,-5-8 0,0 1 0,0 0 0,-1 0 0,0 1 0,0 0 0,0 1 0,-1 0 0,-1 1 0,0 0 0,13 20 0,-11-11 0,0 0 0,-2 1 0,0 0 0,-1 0 0,7 38 0,10 83 81,9 39-1527,-24-151-5380</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27:49.423"/>
    </inkml:context>
    <inkml:brush xml:id="br0">
      <inkml:brushProperty name="width" value="0.05" units="cm"/>
      <inkml:brushProperty name="height" value="0.05" units="cm"/>
      <inkml:brushProperty name="color" value="#E71224"/>
    </inkml:brush>
  </inkml:definitions>
  <inkml:trace contextRef="#ctx0" brushRef="#br0">0 321 24575,'149'-25'0,"-40"4"0,2141-240 0,-2051 250-1365,-142 9-5461</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27:49.424"/>
    </inkml:context>
    <inkml:brush xml:id="br0">
      <inkml:brushProperty name="width" value="0.05" units="cm"/>
      <inkml:brushProperty name="height" value="0.05" units="cm"/>
      <inkml:brushProperty name="color" value="#E71224"/>
    </inkml:brush>
  </inkml:definitions>
  <inkml:trace contextRef="#ctx0" brushRef="#br0">1 0 24575,'5'4'0,"0"0"0,0 0 0,0-1 0,1 0 0,0 0 0,0 0 0,-1 0 0,1-1 0,10 2 0,64 12 0,-34-9 0,1 3 0,-25-6 0,0 0 0,0 1 0,0 2 0,-1 0 0,33 16 0,-52-21 0,1-1 0,0 1 0,0 0 0,-1 0 0,1 0 0,-1 0 0,0 0 0,0 1 0,0-1 0,0 1 0,0-1 0,0 1 0,0 0 0,-1 0 0,0 0 0,1 0 0,-1 0 0,0 0 0,-1 0 0,1 0 0,0 0 0,-1 0 0,0 0 0,1 1 0,-1-1 0,-1 0 0,1 0 0,0 0 0,-1 0 0,1 1 0,-1-1 0,0 0 0,0 0 0,-1 0 0,1 0 0,0-1 0,-1 1 0,-2 3 0,-5 8 0,0-1 0,-1 0 0,0 0 0,-1-1 0,-1-1 0,-14 12 0,-3 1-455,-1-2 0,-53 30 0,45-33-6371</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27:49.425"/>
    </inkml:context>
    <inkml:brush xml:id="br0">
      <inkml:brushProperty name="width" value="0.05" units="cm"/>
      <inkml:brushProperty name="height" value="0.05" units="cm"/>
      <inkml:brushProperty name="color" value="#E71224"/>
    </inkml:brush>
  </inkml:definitions>
  <inkml:trace contextRef="#ctx0" brushRef="#br0">1 37 24575,'7'-4'0,"1"0"0,-1 1 0,1 0 0,0 0 0,0 1 0,0 0 0,0 0 0,1 1 0,-1 0 0,0 0 0,11 2 0,0-3 0,65-5 0,0 4 0,0 3 0,0 4 0,137 25 0,-212-28 0,0 1 0,-1 1 0,1 0 0,0 0 0,-1 0 0,0 1 0,0 0 0,10 8 0,-16-11 0,0 1 0,-1 0 0,1 0 0,0 0 0,-1 0 0,0 0 0,1 0 0,-1 0 0,0 0 0,0 0 0,0 1 0,0-1 0,-1 0 0,1 1 0,-1-1 0,1 1 0,-1-1 0,0 0 0,0 1 0,0-1 0,0 1 0,0-1 0,-1 1 0,1-1 0,-1 1 0,1-1 0,-1 0 0,0 1 0,0-1 0,0 0 0,0 0 0,-1 0 0,1 0 0,-2 3 0,-22 30 0,0-2 0,-2 0 0,-50 45 0,9-8 0,51-51 0,-28 29 0,-46 65 0,81-100 0,1 1 0,0 0 0,1 1 0,1 0 0,0 0 0,1 1 0,0 0 0,2 0 0,0 0 0,-2 20 0,5-30 0,1-1 0,0 1 0,0 0 0,1-1 0,0 1 0,0-1 0,0 1 0,1-1 0,-1 0 0,1 0 0,1 0 0,-1 0 0,1 0 0,-1 0 0,2 0 0,6 8 0,-4-7 0,1 1 0,1-1 0,-1-1 0,1 1 0,0-1 0,0-1 0,1 1 0,-1-1 0,12 3 0,11 2 0,0-2 0,0 0 0,1-3 0,58 2 0,-50-4-227,0-2-1,0-2 1,0-1-1,0-3 1,44-11-1,-50 5-6598</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27:49.426"/>
    </inkml:context>
    <inkml:brush xml:id="br0">
      <inkml:brushProperty name="width" value="0.05" units="cm"/>
      <inkml:brushProperty name="height" value="0.05" units="cm"/>
      <inkml:brushProperty name="color" value="#E71224"/>
    </inkml:brush>
  </inkml:definitions>
  <inkml:trace contextRef="#ctx0" brushRef="#br0">1 35 24575,'3'0'0,"6"0"0,8-2 0,6-2 0,11-3 0,11 1 0,9 0 0,7 2 0,1 1 0,2 1 0,-4 2 0,-13 0-8191</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16.722"/>
    </inkml:context>
    <inkml:brush xml:id="br0">
      <inkml:brushProperty name="width" value="0.05" units="cm"/>
      <inkml:brushProperty name="height" value="0.05" units="cm"/>
      <inkml:brushProperty name="color" value="#E71224"/>
    </inkml:brush>
  </inkml:definitions>
  <inkml:trace contextRef="#ctx0" brushRef="#br0">1 1 24575,'104'63'0,"1"14"0,113 106 0,80 107 0,-222-212-1365,-52-52-5461</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17.067"/>
    </inkml:context>
    <inkml:brush xml:id="br0">
      <inkml:brushProperty name="width" value="0.05" units="cm"/>
      <inkml:brushProperty name="height" value="0.05" units="cm"/>
      <inkml:brushProperty name="color" value="#E71224"/>
    </inkml:brush>
  </inkml:definitions>
  <inkml:trace contextRef="#ctx0" brushRef="#br0">641 11 24575,'-3'-3'0,"-3"0"0,-4-1 0,-6 7 0,-9 8 0,-11 11 0,-11 10 0,-9 11 0,-9 10 0,-5 7 0,-2 4 0,3 1 0,4-6 0,8-9 0,14-14-8191</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17.946"/>
    </inkml:context>
    <inkml:brush xml:id="br0">
      <inkml:brushProperty name="width" value="0.05" units="cm"/>
      <inkml:brushProperty name="height" value="0.05" units="cm"/>
      <inkml:brushProperty name="color" value="#E71224"/>
    </inkml:brush>
  </inkml:definitions>
  <inkml:trace contextRef="#ctx0" brushRef="#br0">5 51 24575,'-3'0'0,"2"-3"0,12-1 0,16 1 0,21-3 0,24 0 0,23 1 0,24-1 0,22 0 0,20 1 0,15 1 0,13 2 0,5 1 0,-5 3 0,-12 2 0,-19 0 0,-27 2 0,-37 0-8191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4.5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634 1,'-9'4,"-7"6,-10 15,-9 11,-3 9,-8 6,-6 6,-6 8,-16 19,0-1,9-9,10-14,7-12,10-14</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18.322"/>
    </inkml:context>
    <inkml:brush xml:id="br0">
      <inkml:brushProperty name="width" value="0.05" units="cm"/>
      <inkml:brushProperty name="height" value="0.05" units="cm"/>
      <inkml:brushProperty name="color" value="#E71224"/>
    </inkml:brush>
  </inkml:definitions>
  <inkml:trace contextRef="#ctx0" brushRef="#br0">1 0 24575,'6'4'0,"0"-1"0,0 0 0,0 0 0,1-1 0,-1 1 0,1-1 0,-1-1 0,1 1 0,0-1 0,0 0 0,7-1 0,13 4 0,59 11 0,2-1 0,146 45 0,-230-58 0,0 0 0,0 0 0,0 1 0,0 0 0,-1 0 0,1 0 0,-1 0 0,1 0 0,-1 1 0,0-1 0,0 1 0,5 6 0,-7-9 0,-1 1 0,0 0 0,1 0 0,-1 0 0,0 0 0,1 0 0,-1 0 0,0 0 0,0-1 0,0 1 0,0 0 0,0 0 0,0 0 0,0 0 0,0 0 0,0 0 0,-1 0 0,1 0 0,0 0 0,-1 0 0,0 1 0,0 0 0,-1 1 0,0-1 0,0 1 0,0-1 0,0 0 0,0 0 0,0 0 0,-1 0 0,-4 2 0,-30 17-36,-2-3 0,0-1 0,-1-1 0,-53 12 0,25-7-1149,13-4-5641</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18.996"/>
    </inkml:context>
    <inkml:brush xml:id="br0">
      <inkml:brushProperty name="width" value="0.05" units="cm"/>
      <inkml:brushProperty name="height" value="0.05" units="cm"/>
      <inkml:brushProperty name="color" value="#E71224"/>
    </inkml:brush>
  </inkml:definitions>
  <inkml:trace contextRef="#ctx0" brushRef="#br0">1 0 24575,'3'0'0,"6"0"0,8 3 0,9 4 0,9 6 0,10 7 0,8 2 0,7 4 0,5 0 0,-1-2 0,-11-4-8191</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19.388"/>
    </inkml:context>
    <inkml:brush xml:id="br0">
      <inkml:brushProperty name="width" value="0.05" units="cm"/>
      <inkml:brushProperty name="height" value="0.05" units="cm"/>
      <inkml:brushProperty name="color" value="#E71224"/>
    </inkml:brush>
  </inkml:definitions>
  <inkml:trace contextRef="#ctx0" brushRef="#br0">431 0 24575,'-21'24'0,"-24"14"0,-2-1 0,-98 57 0,7-5 0,135-87 0,0 0 0,0 0 0,0 1 0,0-1 0,0 1 0,1 0 0,-1 0 0,1 0 0,-1 0 0,-2 6 0,5-7 0,-1-1 0,1 1 0,0-1 0,0 1 0,-1 0 0,1-1 0,0 1 0,1 0 0,-1-1 0,0 1 0,0-1 0,1 1 0,-1 0 0,1-1 0,-1 1 0,1-1 0,0 1 0,0-1 0,-1 0 0,1 1 0,0-1 0,0 0 0,0 1 0,1-1 0,-1 0 0,2 2 0,48 43 0,-31-29 0,-1 0 0,17 22 0,-30-31 0,1 1 0,-1 0 0,-1 0 0,0 1 0,0 0 0,-1-1 0,0 1 0,3 15 0,-2 9 11,-1-1 0,-1 1 0,-2 0 0,-2 0 0,-6 45 0,0 41-1442,8-80-5395</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20.188"/>
    </inkml:context>
    <inkml:brush xml:id="br0">
      <inkml:brushProperty name="width" value="0.05" units="cm"/>
      <inkml:brushProperty name="height" value="0.05" units="cm"/>
      <inkml:brushProperty name="color" value="#E71224"/>
    </inkml:brush>
  </inkml:definitions>
  <inkml:trace contextRef="#ctx0" brushRef="#br0">5 0 24575,'-3'0'0,"2"0"0,7 0 0,16 0 0,19 3 0,23 1 0,22-1 0,23 3 0,18 0 0,14 2 0,4-1 0,2-1 0,-9-2 0,-12 2 0,-20-1 0,-22-4 0,-25-2-8191</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20.517"/>
    </inkml:context>
    <inkml:brush xml:id="br0">
      <inkml:brushProperty name="width" value="0.05" units="cm"/>
      <inkml:brushProperty name="height" value="0.05" units="cm"/>
      <inkml:brushProperty name="color" value="#E71224"/>
    </inkml:brush>
  </inkml:definitions>
  <inkml:trace contextRef="#ctx0" brushRef="#br0">17 1 24575,'14'5'0,"-1"-1"0,1 0 0,0 0 0,0-2 0,25 2 0,0 1 0,32 4 0,-41-7 0,1 2 0,-1 1 0,-1 2 0,39 13 0,-66-20 0,-1 0 0,0 1 0,1-1 0,-1 1 0,1-1 0,-1 1 0,0 0 0,0 0 0,1 0 0,-1-1 0,0 1 0,0 0 0,0 0 0,0 1 0,0-1 0,0 0 0,0 0 0,0 0 0,-1 1 0,1-1 0,0 0 0,-1 1 0,1-1 0,-1 1 0,1-1 0,-1 0 0,0 1 0,0-1 0,0 1 0,0-1 0,0 1 0,0-1 0,0 1 0,0-1 0,0 1 0,-1-1 0,1 1 0,0-1 0,-1 0 0,1 1 0,-1-1 0,0 0 0,0 1 0,-1 1 0,-3 5 0,-1-1 0,0 1 0,-1-1 0,1 0 0,-15 10 0,-42 29 35,-116 64-1,57-38-1468,95-54-5392</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21.176"/>
    </inkml:context>
    <inkml:brush xml:id="br0">
      <inkml:brushProperty name="width" value="0.05" units="cm"/>
      <inkml:brushProperty name="height" value="0.05" units="cm"/>
      <inkml:brushProperty name="color" value="#E71224"/>
    </inkml:brush>
  </inkml:definitions>
  <inkml:trace contextRef="#ctx0" brushRef="#br0">20 14 24575,'-1'0'0,"1"0"0,-1 0 0,0 1 0,0-1 0,1 0 0,-1 0 0,0 0 0,0 0 0,0 0 0,1 0 0,-1-1 0,0 1 0,0 0 0,1 0 0,-1-1 0,0 1 0,1 0 0,-1 0 0,0-1 0,1 1 0,-1-1 0,0 1 0,1-1 0,-1 1 0,0-2 0,2 1 0,0 1 0,0-1 0,0 0 0,0 1 0,0-1 0,0 0 0,1 1 0,-1-1 0,0 1 0,0 0 0,1-1 0,-1 1 0,0 0 0,0 0 0,1 0 0,-1 0 0,2 0 0,451-1 0,-433 2 0,67 7 0,-81-6 0,1-1 0,-1 1 0,0 0 0,0 1 0,0 0 0,0 0 0,-1 0 0,1 1 0,7 5 0,-11-6 0,-1-1 0,0 1 0,0-1 0,0 1 0,0 0 0,0-1 0,-1 1 0,1 0 0,-1 0 0,0 0 0,0 1 0,0-1 0,0 0 0,-1 0 0,1 0 0,-1 1 0,0-1 0,0 0 0,0 1 0,0-1 0,-1 0 0,1 0 0,-1 1 0,0-1 0,0 0 0,0 0 0,0 0 0,0 0 0,-3 4 0,-4 10 0,-1-1 0,-1 0 0,-20 26 0,-64 68 0,65-79 0,1 0 0,2 2 0,1 2 0,-35 63 0,57-92 0,0 0 0,1 0 0,0 0 0,0 0 0,0 0 0,1 0 0,0 1 0,0-1 0,0 1 0,1-1 0,0 1 0,0-1 0,1 1 0,0-1 0,0 0 0,0 1 0,1-1 0,4 10 0,-2-9 0,0 0 0,1 0 0,0 0 0,0-1 0,1 1 0,0-2 0,0 1 0,0-1 0,1 1 0,0-2 0,-1 1 0,2-1 0,-1 0 0,9 3 0,11 4-151,1-1-1,0-1 0,0-2 0,0-1 1,1-1-1,0-1 0,0-2 1,44-2-1,-37-3-6674</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21.553"/>
    </inkml:context>
    <inkml:brush xml:id="br0">
      <inkml:brushProperty name="width" value="0.05" units="cm"/>
      <inkml:brushProperty name="height" value="0.05" units="cm"/>
      <inkml:brushProperty name="color" value="#E71224"/>
    </inkml:brush>
  </inkml:definitions>
  <inkml:trace contextRef="#ctx0" brushRef="#br0">1 125 24575,'5'-3'0,"11"0"0,17-4 0,20-2 0,20-3 0,18-3 0,14 2 0,8 0 0,3 0 0,-2-2 0,-9 3 0,-22 3-8191</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37.375"/>
    </inkml:context>
    <inkml:brush xml:id="br0">
      <inkml:brushProperty name="width" value="0.05" units="cm"/>
      <inkml:brushProperty name="height" value="0.05" units="cm"/>
      <inkml:brushProperty name="color" value="#00A0D7"/>
    </inkml:brush>
  </inkml:definitions>
  <inkml:trace contextRef="#ctx0" brushRef="#br0">1 724 24575,'0'0'0,"0"1"0,0 0 0,0-1 0,0 1 0,0 0 0,1-1 0,-1 1 0,0 0 0,0-1 0,1 1 0,-1-1 0,1 1 0,-1 0 0,0-1 0,1 1 0,-1-1 0,1 1 0,-1-1 0,1 1 0,-1-1 0,1 0 0,0 1 0,-1-1 0,1 0 0,-1 1 0,1-1 0,1 0 0,27 4 0,38-11 0,-60 6 0,510-80 0,1132-151 0,125 62 0,-1006 100 0,976-72 0,780 103 0,-2383 44 0,961 66 0,-686-34 0,-296-11-1365,-108-24-5461</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38.316"/>
    </inkml:context>
    <inkml:brush xml:id="br0">
      <inkml:brushProperty name="width" value="0.05" units="cm"/>
      <inkml:brushProperty name="height" value="0.05" units="cm"/>
      <inkml:brushProperty name="color" value="#00A0D7"/>
    </inkml:brush>
  </inkml:definitions>
  <inkml:trace contextRef="#ctx0" brushRef="#br0">62 1 24575,'1'2'0,"0"0"0,0 1 0,1-1 0,0 0 0,-1 0 0,1 0 0,0 0 0,0 0 0,0 0 0,0-1 0,0 1 0,0-1 0,4 2 0,3 4 0,36 27 0,2-2 0,57 29 0,38 25 0,-127-77 0,-10-6 0,0 0 0,0 0 0,0 1 0,0 0 0,-1 0 0,5 4 0,-9-7 0,1 0 0,-1 0 0,1 0 0,-1 0 0,1 0 0,-1 0 0,1 0 0,-1 0 0,0 0 0,0 0 0,0 0 0,1 0 0,-1 0 0,0 0 0,0 0 0,0 0 0,0 0 0,-1 0 0,1 0 0,0 0 0,0 0 0,-1 0 0,1 0 0,0 0 0,-1 0 0,1 0 0,-1 0 0,0-1 0,1 1 0,-1 0 0,1 0 0,-1 0 0,0-1 0,0 1 0,0 0 0,1-1 0,-1 1 0,0 0 0,0-1 0,-1 1 0,-25 17 0,-1-2 0,-1-1 0,-56 21 0,13-6 0,-130 63-1365,165-75-5461</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06.662"/>
    </inkml:context>
    <inkml:brush xml:id="br0">
      <inkml:brushProperty name="width" value="0.05" units="cm"/>
      <inkml:brushProperty name="height" value="0.05" units="cm"/>
      <inkml:brushProperty name="color" value="#E71224"/>
    </inkml:brush>
  </inkml:definitions>
  <inkml:trace contextRef="#ctx0" brushRef="#br0">3 1 24575,'-1'0'0,"1"1"0,0 0 0,-1 0 0,1 0 0,0 0 0,0-1 0,-1 1 0,1 0 0,0 0 0,0 0 0,0 0 0,0 0 0,0 0 0,0 0 0,0 0 0,1 0 0,-1-1 0,0 1 0,0 0 0,1 0 0,-1 0 0,1 0 0,-1-1 0,1 1 0,-1 0 0,1 0 0,-1-1 0,1 1 0,0 1 0,24 25 0,-20-22 0,495 464 0,-300-292 0,-117-102-119,353 301-1127,-425-368-5580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5.39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0,'8'0,"17"9,13 12,21 37,2 14,-2 3,-1 11,-7-10,-7-8,-7-7,4-5,3-4,-5-6,-6-6,-8-10</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10.205"/>
    </inkml:context>
    <inkml:brush xml:id="br0">
      <inkml:brushProperty name="width" value="0.05" units="cm"/>
      <inkml:brushProperty name="height" value="0.05" units="cm"/>
      <inkml:brushProperty name="color" value="#E71224"/>
    </inkml:brush>
  </inkml:definitions>
  <inkml:trace contextRef="#ctx0" brushRef="#br0">957 0 24575,'-2'2'0,"-1"0"0,1 0 0,0 0 0,-1 0 0,1 0 0,0 1 0,0-1 0,0 1 0,1-1 0,-1 1 0,1 0 0,-1 0 0,1 0 0,-2 4 0,1-1 0,-36 60 0,-2-1 0,-3-2 0,-52 58 0,23-30 0,-402 602 0,470-686 0,-33 51-72,10-13-575,-56 70 1,72-103-6180</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11.217"/>
    </inkml:context>
    <inkml:brush xml:id="br0">
      <inkml:brushProperty name="width" value="0.05" units="cm"/>
      <inkml:brushProperty name="height" value="0.05" units="cm"/>
      <inkml:brushProperty name="color" value="#E71224"/>
    </inkml:brush>
  </inkml:definitions>
  <inkml:trace contextRef="#ctx0" brushRef="#br0">1 203 24575,'0'0'0,"0"0"0,0 0 0,0 0 0,0 0 0,0 0 0,0 0 0,0 0 0,0 0 0,0 0 0,0 1 0,0-1 0,0 0 0,1 0 0,-1 0 0,0 0 0,0 0 0,0 0 0,0 0 0,0 0 0,0 0 0,0 0 0,0 0 0,0 1 0,0-1 0,0 0 0,0 0 0,0 0 0,0 0 0,0 0 0,0 0 0,0 0 0,0 0 0,0 0 0,0 0 0,-1 1 0,1-1 0,0 0 0,0 0 0,0 0 0,0 0 0,0 0 0,0 0 0,0 0 0,0 0 0,0 0 0,0 0 0,0 0 0,0 0 0,0 0 0,0 0 0,-1 0 0,1 1 0,12 2 0,49-6 0,102-20 0,-63 7 0,874-101 120,5 67-1605,-931 50-5341</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11.656"/>
    </inkml:context>
    <inkml:brush xml:id="br0">
      <inkml:brushProperty name="width" value="0.05" units="cm"/>
      <inkml:brushProperty name="height" value="0.05" units="cm"/>
      <inkml:brushProperty name="color" value="#E71224"/>
    </inkml:brush>
  </inkml:definitions>
  <inkml:trace contextRef="#ctx0" brushRef="#br0">1 0 24575,'84'5'0,"1"5"0,-1 2 0,97 29 0,-123-27 0,4-1 0,-27-7 0,1 2 0,-1 1 0,-1 2 0,0 1 0,63 32 0,-95-43 0,0 0 0,0 1 0,0-1 0,0 1 0,0-1 0,-1 1 0,1 0 0,0 0 0,-1-1 0,1 1 0,-1 0 0,0 1 0,1-1 0,-1 0 0,0 0 0,0 0 0,-1 1 0,1-1 0,0 0 0,-1 1 0,1-1 0,-1 1 0,0-1 0,0 0 0,0 1 0,0-1 0,0 1 0,-1-1 0,1 1 0,-1-1 0,1 0 0,-1 1 0,0-1 0,0 0 0,0 0 0,0 0 0,-1 1 0,1-1 0,0 0 0,-1 0 0,-2 2 0,-5 7 0,-1 0 0,0 0 0,-1-1 0,0 0 0,-18 11 0,-182 101 0,80-50 0,70-40-1365,40-23-5461</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24.837"/>
    </inkml:context>
    <inkml:brush xml:id="br0">
      <inkml:brushProperty name="width" value="0.05" units="cm"/>
      <inkml:brushProperty name="height" value="0.05" units="cm"/>
      <inkml:brushProperty name="color" value="#E71224"/>
    </inkml:brush>
  </inkml:definitions>
  <inkml:trace contextRef="#ctx0" brushRef="#br0">1 23 24575,'0'-1'0,"0"0"0,-1 0 0,1 0 0,0 1 0,0-1 0,0 0 0,0 0 0,0 0 0,0 0 0,1 0 0,-1 1 0,0-1 0,0 0 0,1 0 0,-1 0 0,0 1 0,1-1 0,-1 0 0,1 0 0,-1 1 0,1-1 0,-1 0 0,1 1 0,-1-1 0,1 0 0,0 1 0,-1-1 0,2 0 0,0 1 0,-1 0 0,1 0 0,-1 1 0,0-1 0,1 0 0,-1 1 0,1-1 0,-1 1 0,0-1 0,0 1 0,1 0 0,-1-1 0,0 1 0,0 0 0,0 0 0,1 1 0,54 57 0,-41-42 0,31 30-195,2-3 0,2-1 0,1-2 0,3-3 0,1-2 0,78 37 0,-109-62-6631</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25.715"/>
    </inkml:context>
    <inkml:brush xml:id="br0">
      <inkml:brushProperty name="width" value="0.05" units="cm"/>
      <inkml:brushProperty name="height" value="0.05" units="cm"/>
      <inkml:brushProperty name="color" value="#E71224"/>
    </inkml:brush>
  </inkml:definitions>
  <inkml:trace contextRef="#ctx0" brushRef="#br0">502 0 24575,'1'1'0,"-1"0"0,1 1 0,-1-1 0,1 0 0,-1 0 0,0 1 0,0-1 0,0 0 0,1 0 0,-1 1 0,0-1 0,-1 0 0,1 1 0,0-1 0,0 0 0,0 0 0,-1 1 0,1-1 0,-1 0 0,1 0 0,-1 0 0,0 2 0,-18 32 0,14-25 0,-16 25 0,-2 0 0,-1-1 0,-2-2 0,-1 0 0,-44 39 0,-168 127 0,221-184 0,16-13 0,0 0 0,0 0 0,1 0 0,-1 1 0,0-1 0,1 0 0,-1 1 0,1-1 0,-1 1 0,1 0 0,0-1 0,0 1 0,0 0 0,0 0 0,0 0 0,0 0 0,0-1 0,1 2 0,-1-1 0,1 0 0,-1 0 0,1 0 0,0 0 0,0 3 0,1-1 0,1-1 0,0 1 0,0-1 0,0 1 0,0-1 0,1 0 0,0 0 0,-1 0 0,1 0 0,0 0 0,6 3 0,2 5 0,-1 0 0,0 0 0,0 1 0,-2 0 0,1 1 0,-1 0 0,-1 0 0,-1 1 0,0-1 0,0 1 0,-1 1 0,4 22 0,1 18 0,-2 0 0,0 60 0,-4-49 0,16 196-1365,-15-183-5461</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28.004"/>
    </inkml:context>
    <inkml:brush xml:id="br0">
      <inkml:brushProperty name="width" value="0.05" units="cm"/>
      <inkml:brushProperty name="height" value="0.05" units="cm"/>
      <inkml:brushProperty name="color" value="#E71224"/>
    </inkml:brush>
  </inkml:definitions>
  <inkml:trace contextRef="#ctx0" brushRef="#br0">1 120 24575,'619'-43'0,"-410"23"0,-22 2-97,464-20-1171,-637 38-5558</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49.354"/>
    </inkml:context>
    <inkml:brush xml:id="br0">
      <inkml:brushProperty name="width" value="0.05" units="cm"/>
      <inkml:brushProperty name="height" value="0.05" units="cm"/>
      <inkml:brushProperty name="color" value="#E71224"/>
    </inkml:brush>
  </inkml:definitions>
  <inkml:trace contextRef="#ctx0" brushRef="#br0">399 6 24575,'6'-1'0,"1"-1"0,0 1 0,-1 0 0,1 1 0,0 0 0,-1 0 0,1 0 0,0 1 0,12 2 0,-19-2 0,0 0 0,0-1 0,0 1 0,-1-1 0,1 1 0,0-1 0,-1 1 0,1 0 0,0-1 0,-1 1 0,1-1 0,-1 0 0,1 1 0,-1-1 0,1 1 0,-1-1 0,1 0 0,-1 1 0,1-1 0,-1 0 0,0 0 0,1 1 0,-1-1 0,1 0 0,-1 0 0,0 0 0,0 0 0,-26 13 0,-19 10 0,0 2 0,2 3 0,-45 34 0,-112 111 0,200-172 0,0 0 0,0 0 0,0 0 0,0-1 0,0 1 0,1 0 0,-1 0 0,0 0 0,1 1 0,-1-1 0,1 0 0,-1 0 0,1 0 0,-1 0 0,1 0 0,0 1 0,0-1 0,-1 0 0,1 0 0,0 1 0,0-1 0,0 0 0,0 0 0,1 1 0,-1-1 0,0 0 0,0 0 0,1 0 0,-1 1 0,1-1 0,-1 0 0,1 0 0,0 0 0,-1 0 0,1 0 0,0 0 0,-1 0 0,1 0 0,0 0 0,2 1 0,5 5 0,1 0 0,0-1 0,0 1 0,11 4 0,9 7 0,-6 1-341,1-1 0,1 0-1,53 26 1,-67-40-6485</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51.676"/>
    </inkml:context>
    <inkml:brush xml:id="br0">
      <inkml:brushProperty name="width" value="0.05" units="cm"/>
      <inkml:brushProperty name="height" value="0.05" units="cm"/>
      <inkml:brushProperty name="color" value="#E71224"/>
    </inkml:brush>
  </inkml:definitions>
  <inkml:trace contextRef="#ctx0" brushRef="#br0">1 70 24575,'10'-9'0,"11"-2"0,57-5 0,0 3 0,99-2 0,161 11 0,-276 4 0,-39 0 0,-15-1 0,0 1 0,0 0 0,1 0 0,-1 1 0,0 0 0,0 0 0,15 5 0,-23-5 0,1-1 0,0 0 0,-1 1 0,1-1 0,-1 1 0,1-1 0,-1 1 0,1 0 0,-1-1 0,0 1 0,1-1 0,-1 1 0,1 0 0,-1-1 0,0 1 0,0 0 0,1-1 0,-1 1 0,0 0 0,0-1 0,0 1 0,0 0 0,0 0 0,0-1 0,0 1 0,0 0 0,0-1 0,0 1 0,0 0 0,-1-1 0,1 1 0,0 0 0,0 0 0,-1-1 0,1 1 0,0-1 0,-1 1 0,1 0 0,-1-1 0,0 1 0,-20 27 0,20-26 0,-165 162 0,97-99 0,-71 84 0,122-126 0,1 0 0,1 1 0,1 1 0,1 0 0,1 1 0,1 0 0,1 1 0,-8 33 0,17-49 0,0 1 0,0 0 0,1 0 0,1 0 0,0 0 0,0 0 0,1 0 0,1 0 0,0 0 0,1 0 0,0-1 0,1 1 0,0-1 0,0 0 0,2 0 0,-1 0 0,1-1 0,1 0 0,0 0 0,0 0 0,15 13 0,-7-7 0,2-2 0,0 0 0,0-1 0,1 0 0,1-2 0,0 0 0,1-1 0,0-1 0,0-1 0,1-1 0,24 5 0,-41-10-52,0-1-1,0 0 1,0 0-1,0-1 1,0 1-1,1-1 1,-1 0-1,0 0 1,0 0-1,1-1 1,-1 0-1,0 1 1,0-1-1,0-1 1,0 1-1,0 0 1,0-1-1,0 0 1,-1 0-1,1 0 1,-1-1-1,1 1 0,-1-1 1,0 0-1,3-3 1,5-7-6774</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52.842"/>
    </inkml:context>
    <inkml:brush xml:id="br0">
      <inkml:brushProperty name="width" value="0.05" units="cm"/>
      <inkml:brushProperty name="height" value="0.05" units="cm"/>
      <inkml:brushProperty name="color" value="#E71224"/>
    </inkml:brush>
  </inkml:definitions>
  <inkml:trace contextRef="#ctx0" brushRef="#br0">1 24 24575,'2'0'0,"5"0"0,6 0 0,7 0 0,5 0 0,7 0 0,7 0 0,6 0 0,2 0 0,3-3 0,1 0 0,1-1 0,-1 1 0,-2 1 0,-8 1 0,-13-3 0,-11 0-8191</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55.869"/>
    </inkml:context>
    <inkml:brush xml:id="br0">
      <inkml:brushProperty name="width" value="0.05" units="cm"/>
      <inkml:brushProperty name="height" value="0.05" units="cm"/>
      <inkml:brushProperty name="color" value="#E71224"/>
    </inkml:brush>
  </inkml:definitions>
  <inkml:trace contextRef="#ctx0" brushRef="#br0">31 1 24575,'-1'-1'0,"-1"1"0,1 0 0,-1 0 0,0 0 0,1 0 0,-1 0 0,0 1 0,1-1 0,-1 0 0,1 1 0,-1-1 0,1 1 0,-1-1 0,1 1 0,-1 0 0,1 0 0,-3 1 0,4-1 0,0 0 0,0-1 0,0 1 0,0 0 0,0-1 0,0 1 0,0 0 0,0 0 0,0-1 0,0 1 0,0 0 0,0-1 0,0 1 0,0 0 0,0-1 0,1 1 0,-1 0 0,0-1 0,1 1 0,-1 0 0,0-1 0,1 1 0,-1-1 0,1 1 0,-1-1 0,2 2 0,48 39 0,-46-38 0,58 40-104,252 186 341,-227-160-986,115 120 0,-184-169-6077</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68"/>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56.261"/>
    </inkml:context>
    <inkml:brush xml:id="br0">
      <inkml:brushProperty name="width" value="0.05" units="cm"/>
      <inkml:brushProperty name="height" value="0.05" units="cm"/>
      <inkml:brushProperty name="color" value="#E71224"/>
    </inkml:brush>
  </inkml:definitions>
  <inkml:trace contextRef="#ctx0" brushRef="#br0">631 0 24575,'-3'0'0,"-3"6"0,-7 7 0,-7 11 0,-11 11 0,-9 13 0,-9 8 0,-8 9 0,-5 6 0,-4 1 0,2 0 0,4-4 0,9-7 0,6-9 0,8-8 0,10-10-8191</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57.249"/>
    </inkml:context>
    <inkml:brush xml:id="br0">
      <inkml:brushProperty name="width" value="0.05" units="cm"/>
      <inkml:brushProperty name="height" value="0.05" units="cm"/>
      <inkml:brushProperty name="color" value="#E71224"/>
    </inkml:brush>
  </inkml:definitions>
  <inkml:trace contextRef="#ctx0" brushRef="#br0">316 1 24575,'1'0'0,"-1"0"0,1 0 0,0 0 0,-1 0 0,1 0 0,0 0 0,-1 0 0,1 0 0,0 0 0,-1 0 0,1 0 0,0 0 0,-1 0 0,1 1 0,0-1 0,-1 0 0,1 0 0,0 1 0,-1-1 0,1 0 0,-1 1 0,1-1 0,-1 1 0,1-1 0,-1 1 0,1-1 0,-1 1 0,0-1 0,1 1 0,0 0 0,-10 18 0,-28 17 0,-59 35 0,62-48 0,2 1 0,1 1 0,-45 46 0,74-69 0,0 0 0,1 0 0,-1 0 0,0 0 0,1 1 0,0-1 0,-1 0 0,1 1 0,0-1 0,0 1 0,0-1 0,1 1 0,-1-1 0,1 1 0,-1-1 0,1 1 0,0 0 0,0 2 0,0-3 0,1 1 0,0-2 0,0 1 0,-1 0 0,1 0 0,0 0 0,1 0 0,-1 0 0,0-1 0,0 1 0,1 0 0,-1-1 0,1 0 0,-1 1 0,1-1 0,0 0 0,3 2 0,4 2 0,-1-2 0,1 1 0,0-1 0,1 0 0,-1-1 0,0 0 0,1-1 0,15 1 0,21-1-455,0-3 0,77-11 0,-98 7-6371</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57.672"/>
    </inkml:context>
    <inkml:brush xml:id="br0">
      <inkml:brushProperty name="width" value="0.05" units="cm"/>
      <inkml:brushProperty name="height" value="0.05" units="cm"/>
      <inkml:brushProperty name="color" value="#E71224"/>
    </inkml:brush>
  </inkml:definitions>
  <inkml:trace contextRef="#ctx0" brushRef="#br0">0 267 24575,'1'-2'0,"-1"1"0,1 0 0,-1 0 0,1 0 0,0 0 0,0 0 0,0 0 0,-1 0 0,1 0 0,0 0 0,0 1 0,0-1 0,0 0 0,0 1 0,0-1 0,1 0 0,-1 1 0,0-1 0,0 1 0,0 0 0,1-1 0,-1 1 0,2 0 0,37-8 0,-33 6 0,946-153 0,-870 141 0,90-16 0,204-10 0,-341 41-1365,-9 2-5461</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58.331"/>
    </inkml:context>
    <inkml:brush xml:id="br0">
      <inkml:brushProperty name="width" value="0.05" units="cm"/>
      <inkml:brushProperty name="height" value="0.05" units="cm"/>
      <inkml:brushProperty name="color" value="#E71224"/>
    </inkml:brush>
  </inkml:definitions>
  <inkml:trace contextRef="#ctx0" brushRef="#br0">4 4 24575,'-3'-3'0,"3"2"0,5 1 0,9 4 0,8 3 0,5 4 0,9 6 0,8 5 0,5 5 0,2 1 0,4 1 0,1 1 0,-3 1 0,-3-1 0,-3-3 0,-10-7-8191</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58.707"/>
    </inkml:context>
    <inkml:brush xml:id="br0">
      <inkml:brushProperty name="width" value="0.05" units="cm"/>
      <inkml:brushProperty name="height" value="0.05" units="cm"/>
      <inkml:brushProperty name="color" value="#E71224"/>
    </inkml:brush>
  </inkml:definitions>
  <inkml:trace contextRef="#ctx0" brushRef="#br0">381 1 24575,'-50'26'0,"1"2"0,2 2 0,1 2 0,1 2 0,-58 59 0,99-89 0,0 0 0,1 0 0,-1 0 0,1 1 0,0-1 0,0 1 0,0 0 0,1 0 0,0 0 0,0 0 0,0 1 0,1-1 0,-1 0 0,1 1 0,0 7 0,1-1 0,2 1 0,0 0 0,0-1 0,1 1 0,7 17 0,6 37 27,-2 1-1,8 132 1,-4-28-1472,-14-143-5381</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7:00.213"/>
    </inkml:context>
    <inkml:brush xml:id="br0">
      <inkml:brushProperty name="width" value="0.05" units="cm"/>
      <inkml:brushProperty name="height" value="0.05" units="cm"/>
      <inkml:brushProperty name="color" value="#E71224"/>
    </inkml:brush>
  </inkml:definitions>
  <inkml:trace contextRef="#ctx0" brushRef="#br0">1 119 24575,'62'-2'0,"75"-14"0,-33 2 0,1377-73 0,-1227 88-1365,-199 0-5461</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7:00.557"/>
    </inkml:context>
    <inkml:brush xml:id="br0">
      <inkml:brushProperty name="width" value="0.05" units="cm"/>
      <inkml:brushProperty name="height" value="0.05" units="cm"/>
      <inkml:brushProperty name="color" value="#E71224"/>
    </inkml:brush>
  </inkml:definitions>
  <inkml:trace contextRef="#ctx0" brushRef="#br0">1 0 24575,'26'2'0,"-1"2"0,1 0 0,44 14 0,3 0 0,-40-13 0,47 12 0,-73-15 0,-1 0 0,0 0 0,0 0 0,0 1 0,0 0 0,0 0 0,0 1 0,-1 0 0,7 5 0,-11-7 0,0-1 0,0 1 0,0-1 0,0 1 0,0 0 0,-1 0 0,1-1 0,-1 1 0,1 0 0,-1 0 0,1 0 0,-1 0 0,0 0 0,0-1 0,0 1 0,0 0 0,0 0 0,-1 0 0,1 0 0,-1 0 0,1-1 0,-1 1 0,1 0 0,-1 0 0,0-1 0,0 1 0,0 0 0,0-1 0,-2 3 0,-37 45 0,39-48 0,-264 242-1365,243-224-5461</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7:01.216"/>
    </inkml:context>
    <inkml:brush xml:id="br0">
      <inkml:brushProperty name="width" value="0.05" units="cm"/>
      <inkml:brushProperty name="height" value="0.05" units="cm"/>
      <inkml:brushProperty name="color" value="#E71224"/>
    </inkml:brush>
  </inkml:definitions>
  <inkml:trace contextRef="#ctx0" brushRef="#br0">1 57 24575,'42'-11'0,"-12"2"0,209-24 0,-195 30 0,0 2 0,0 2 0,64 10 0,-107-11 0,1 0 0,0 0 0,0 0 0,-1 0 0,1 1 0,0-1 0,-1 0 0,1 1 0,0 0 0,-1-1 0,1 1 0,-1 0 0,1 0 0,-1-1 0,1 1 0,-1 1 0,0-1 0,1 0 0,-1 0 0,0 0 0,0 1 0,0-1 0,0 0 0,0 1 0,0-1 0,0 1 0,0-1 0,-1 1 0,1 0 0,0-1 0,-1 1 0,0 0 0,1-1 0,-1 1 0,0 0 0,0-1 0,0 1 0,0 0 0,0 0 0,0-1 0,0 1 0,-1 0 0,1-1 0,-1 1 0,1 0 0,-2 2 0,-4 8 0,0 1 0,-1-1 0,-1-1 0,-15 20 0,14-20 0,-47 61 0,4-6 0,-44 73 0,83-119 0,2 2 0,0-1 0,1 2 0,1-1 0,2 1 0,0 0 0,1 1 0,-3 28 0,9-42 0,0 1 0,0 0 0,1-1 0,1 1 0,0-1 0,0 0 0,1 1 0,0-1 0,1 0 0,0-1 0,0 1 0,1-1 0,1 0 0,-1 0 0,2 0 0,-1-1 0,1 0 0,0 0 0,1 0 0,0-1 0,0 0 0,10 6 0,-3-3 0,1 0 0,0 0 0,0-2 0,1 0 0,0-1 0,1-1 0,-1 0 0,1-1 0,0-1 0,1-1 0,35 2 0,-23-7-1365,-6-3-5461</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7:01.545"/>
    </inkml:context>
    <inkml:brush xml:id="br0">
      <inkml:brushProperty name="width" value="0.05" units="cm"/>
      <inkml:brushProperty name="height" value="0.05" units="cm"/>
      <inkml:brushProperty name="color" value="#E71224"/>
    </inkml:brush>
  </inkml:definitions>
  <inkml:trace contextRef="#ctx0" brushRef="#br0">14 129 24575,'-6'0'0,"-1"-3"0,8-4 0,10-3 0,6 0 0,3-2 0,4 2 0,9 3 0,7-1 0,6 1 0,1-1 0,0 1 0,1-1 0,-2 0 0,-3 2 0,-3 0 0,-6-1 0,-8 2-8191</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05.993"/>
    </inkml:context>
    <inkml:brush xml:id="br0">
      <inkml:brushProperty name="width" value="0.05" units="cm"/>
      <inkml:brushProperty name="height" value="0.05" units="cm"/>
      <inkml:brushProperty name="color" value="#E71224"/>
    </inkml:brush>
  </inkml:definitions>
  <inkml:trace contextRef="#ctx0" brushRef="#br0">404 1 24575,'1'0'0,"-1"0"0,1 0 0,-1 0 0,1 0 0,-1 0 0,1 0 0,-1 0 0,0 0 0,1 0 0,-1 0 0,1 0 0,-1 1 0,1-1 0,-1 0 0,1 0 0,-1 1 0,1-1 0,-1 0 0,0 0 0,1 1 0,-1-1 0,0 0 0,1 1 0,-1-1 0,0 1 0,1-1 0,-1 0 0,0 1 0,0-1 0,0 1 0,1-1 0,-1 1 0,-3 19 0,-20 23 0,21-39 0,-114 174 0,60-96 0,-49 95 0,68-91 0,26-56 0,-2-1 0,-19 33 0,13-40-1365</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69"/>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07.106"/>
    </inkml:context>
    <inkml:brush xml:id="br0">
      <inkml:brushProperty name="width" value="0.05" units="cm"/>
      <inkml:brushProperty name="height" value="0.05" units="cm"/>
      <inkml:brushProperty name="color" value="#E71224"/>
    </inkml:brush>
  </inkml:definitions>
  <inkml:trace contextRef="#ctx0" brushRef="#br0">0 1 24575,'3'0'0,"-1"0"0,0 1 0,1-1 0,-1 1 0,1 0 0,-1 0 0,0 0 0,0 0 0,0 0 0,1 0 0,-1 0 0,0 1 0,0-1 0,0 1 0,-1 0 0,1-1 0,0 1 0,-1 0 0,1 0 0,-1 0 0,1 0 0,-1 0 0,0 0 0,1 3 0,3 8 0,0-1 0,0 1 0,3 16 0,-3-8 0,0-4 0,33 103 0,-6 2 0,18 143 0,-50-213-1365,-4-37-5461</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07.624"/>
    </inkml:context>
    <inkml:brush xml:id="br0">
      <inkml:brushProperty name="width" value="0.05" units="cm"/>
      <inkml:brushProperty name="height" value="0.05" units="cm"/>
      <inkml:brushProperty name="color" value="#E71224"/>
    </inkml:brush>
  </inkml:definitions>
  <inkml:trace contextRef="#ctx0" brushRef="#br0">0 51 24575,'31'-1'31,"-1"-3"0,0 0 0,40-12-1,-40 8-402,1 2 0,0 1 0,32-1 0,-46 5-6454</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08.611"/>
    </inkml:context>
    <inkml:brush xml:id="br0">
      <inkml:brushProperty name="width" value="0.05" units="cm"/>
      <inkml:brushProperty name="height" value="0.05" units="cm"/>
      <inkml:brushProperty name="color" value="#E71224"/>
    </inkml:brush>
  </inkml:definitions>
  <inkml:trace contextRef="#ctx0" brushRef="#br0">0 69 24575,'238'-16'0,"-76"1"0,65 1 4,195-8-1373,-384 21-5457</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08.941"/>
    </inkml:context>
    <inkml:brush xml:id="br0">
      <inkml:brushProperty name="width" value="0.05" units="cm"/>
      <inkml:brushProperty name="height" value="0.05" units="cm"/>
      <inkml:brushProperty name="color" value="#E71224"/>
    </inkml:brush>
  </inkml:definitions>
  <inkml:trace contextRef="#ctx0" brushRef="#br0">0 0 24575,'31'3'0,"-1"1"0,0 1 0,0 2 0,31 11 0,-30-9 0,-23-7 0,0 0 0,0 1 0,0 0 0,0 1 0,0-1 0,11 9 0,-17-10 0,0-1 0,0 1 0,-1-1 0,1 1 0,-1 0 0,1 0 0,-1 0 0,0 0 0,0 0 0,1 0 0,-1 0 0,-1 1 0,1-1 0,0 0 0,-1 0 0,1 1 0,-1-1 0,1 1 0,-1-1 0,0 0 0,0 1 0,0-1 0,-1 0 0,1 1 0,0-1 0,-1 0 0,0 1 0,-1 2 0,-5 12 11,0-1 0,-2-1 0,0 1-1,-1-2 1,0 1 0,-1-1 0,-13 12 0,-28 39-1463,38-43-5374</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39.019"/>
    </inkml:context>
    <inkml:brush xml:id="br0">
      <inkml:brushProperty name="width" value="0.05" units="cm"/>
      <inkml:brushProperty name="height" value="0.05" units="cm"/>
      <inkml:brushProperty name="color" value="#E71224"/>
    </inkml:brush>
  </inkml:definitions>
  <inkml:trace contextRef="#ctx0" brushRef="#br0">28 4 24575,'1'-1'0,"0"1"0,-1 0 0,1-1 0,-1 1 0,1 0 0,-1-1 0,1 1 0,0 0 0,-1 0 0,1-1 0,0 1 0,-1 0 0,1 0 0,0 0 0,-1 0 0,1 0 0,0 0 0,-1 0 0,1 0 0,0 0 0,-1 0 0,1 1 0,0-1 0,-1 0 0,1 0 0,-1 1 0,1-1 0,0 0 0,-1 1 0,1-1 0,-1 0 0,1 1 0,-1-1 0,1 1 0,-1-1 0,1 1 0,-1-1 0,0 1 0,1-1 0,-1 1 0,0-1 0,1 1 0,-1 0 0,0-1 0,0 1 0,1 0 0,-1-1 0,0 1 0,0 0 0,0 1 0,9 34 0,-10-3 0,-2 0 0,-1-1 0,-16 61 0,-5 30 0,16-10 120,9-100-332,0-1 0,1 1 0,0 0-1,1-1 1,0 1 0,7 20 0,-4-23-6614</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39.913"/>
    </inkml:context>
    <inkml:brush xml:id="br0">
      <inkml:brushProperty name="width" value="0.05" units="cm"/>
      <inkml:brushProperty name="height" value="0.05" units="cm"/>
      <inkml:brushProperty name="color" value="#E71224"/>
    </inkml:brush>
  </inkml:definitions>
  <inkml:trace contextRef="#ctx0" brushRef="#br0">1 122 24575,'0'-3'0,"1"1"0,-1-1 0,1 0 0,0 1 0,0-1 0,0 1 0,0-1 0,1 1 0,-1-1 0,0 1 0,1 0 0,0 0 0,0 0 0,-1 0 0,1 0 0,0 0 0,1 0 0,-1 1 0,0-1 0,0 1 0,5-3 0,57-23 0,-60 26 0,39-11 0,-1 2 0,2 2 0,-1 1 0,1 3 0,0 2 0,0 1 0,0 3 0,46 6 0,-81-7 0,-1 1 0,0 0 0,0 0 0,0 0 0,-1 1 0,16 8 0,-22-11 0,1 1 0,-1 0 0,0 0 0,1 0 0,-1 0 0,1 0 0,-1 0 0,0 0 0,0 1 0,0-1 0,0 0 0,0 1 0,0-1 0,0 1 0,0-1 0,-1 1 0,1-1 0,0 1 0,-1 0 0,0-1 0,1 1 0,-1 0 0,0-1 0,0 1 0,1 0 0,-2 0 0,1-1 0,0 1 0,0 0 0,0-1 0,-1 1 0,1 0 0,-1-1 0,1 1 0,-1-1 0,0 1 0,0-1 0,1 1 0,-3 2 0,-3 4 0,-1 0 0,0 0 0,0 0 0,-1-1 0,0 0 0,0-1 0,0 0 0,-1 0 0,-9 4 0,-91 42 0,93-45 0,-58 19 0,49-18 0,-44 20 0,69-28 0,-1 0 0,1 0 0,0 0 0,0 1 0,-1-1 0,1 0 0,0 0 0,-1 0 0,1 0 0,0 1 0,-1-1 0,1 0 0,0 0 0,0 0 0,-1 1 0,1-1 0,0 0 0,0 0 0,0 1 0,-1-1 0,1 0 0,0 1 0,0-1 0,0 0 0,0 0 0,0 1 0,0-1 0,0 0 0,0 1 0,-1-1 0,1 0 0,0 1 0,0-1 0,0 0 0,1 1 0,-1-1 0,0 0 0,0 1 0,0-1 0,0 0 0,0 1 0,0-1 0,1 1 0,16 10 0,31 5 0,-44-15 0,62 15 0,63 19 0,-117-31 0,0 1 0,0 0 0,0 1 0,-1 0 0,0 1 0,0 0 0,18 17 0,-27-22 0,1 1 0,0-1 0,-1 1 0,0 0 0,1 0 0,-1 0 0,0 0 0,-1 0 0,1 0 0,-1 1 0,1-1 0,-1 1 0,0-1 0,0 1 0,0-1 0,-1 1 0,1 0 0,-1-1 0,0 1 0,0 0 0,-1 3 0,0-1 0,-1-1 0,0 0 0,0 0 0,0 1 0,-1-1 0,1-1 0,-1 1 0,-1 0 0,1-1 0,-1 1 0,1-1 0,-7 5 0,-7 5 0,0-1 0,0-1 0,-1-1 0,0-1 0,-1 0 0,-25 9 0,14-10-65,-1 0-1,-52 6 1,44-9-1104,22-2-5657</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40.602"/>
    </inkml:context>
    <inkml:brush xml:id="br0">
      <inkml:brushProperty name="width" value="0.05" units="cm"/>
      <inkml:brushProperty name="height" value="0.05" units="cm"/>
      <inkml:brushProperty name="color" value="#E71224"/>
    </inkml:brush>
  </inkml:definitions>
  <inkml:trace contextRef="#ctx0" brushRef="#br0">1 103 24575,'0'-1'0,"0"1"0,0 0 0,0 0 0,0-1 0,0 1 0,0 0 0,0-1 0,0 1 0,0 0 0,0-1 0,0 1 0,0 0 0,1 0 0,-1-1 0,0 1 0,0 0 0,0 0 0,0-1 0,1 1 0,-1 0 0,0 0 0,0 0 0,0-1 0,1 1 0,-1 0 0,0 0 0,0 0 0,1 0 0,-1-1 0,0 1 0,0 0 0,1 0 0,-1 0 0,0 0 0,1 0 0,-1 0 0,0 0 0,1 0 0,-1 0 0,0 0 0,0 0 0,1 0 0,-1 0 0,0 0 0,1 0 0,-1 0 0,0 0 0,1 1 0,27-4 0,-17 2 0,14-2-37,1025-84-1291,-1008 86-5498</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40.979"/>
    </inkml:context>
    <inkml:brush xml:id="br0">
      <inkml:brushProperty name="width" value="0.05" units="cm"/>
      <inkml:brushProperty name="height" value="0.05" units="cm"/>
      <inkml:brushProperty name="color" value="#E71224"/>
    </inkml:brush>
  </inkml:definitions>
  <inkml:trace contextRef="#ctx0" brushRef="#br0">1 1 24575,'6'0'0,"7"0"0,10 3 0,10 1 0,8 2 0,5 4 0,3-1 0,2-1 0,-1 1 0,-11 1 0,-10 5 0,-14 5 0,-18 6 0,-17 0 0,-10 2 0,-10-1 0,-2-2 0,4-6-8191</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41.371"/>
    </inkml:context>
    <inkml:brush xml:id="br0">
      <inkml:brushProperty name="width" value="0.05" units="cm"/>
      <inkml:brushProperty name="height" value="0.05" units="cm"/>
      <inkml:brushProperty name="color" value="#E71224"/>
    </inkml:brush>
  </inkml:definitions>
  <inkml:trace contextRef="#ctx0" brushRef="#br0">253 2 24575,'-10'-1'0,"-1"1"0,1 0 0,0 1 0,-1 0 0,1 0 0,0 1 0,-1 1 0,1 0 0,0 0 0,1 1 0,-1 0 0,-17 11 0,18-9 0,1 0 0,-1 1 0,1 0 0,1 0 0,-1 1 0,1 0 0,0 1 0,1-1 0,0 1 0,1 0 0,-7 14 0,10-18 0,0 1 0,0-1 0,1 1 0,-1-1 0,1 1 0,1-1 0,-1 1 0,1 0 0,0 0 0,0-1 0,0 1 0,1 0 0,0-1 0,0 1 0,1 0 0,-1-1 0,1 1 0,0-1 0,1 0 0,-1 0 0,1 0 0,6 9 0,2-2 0,1 0 0,0 0 0,0-1 0,1-1 0,1 0 0,0 0 0,0-2 0,1 0 0,0 0 0,26 8 0,9 1 0,1-2 0,55 8 0,-34-12-682,135 6-1,-138-17-6143</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42.735"/>
    </inkml:context>
    <inkml:brush xml:id="br0">
      <inkml:brushProperty name="width" value="0.05" units="cm"/>
      <inkml:brushProperty name="height" value="0.05" units="cm"/>
      <inkml:brushProperty name="color" value="#E71224"/>
    </inkml:brush>
  </inkml:definitions>
  <inkml:trace contextRef="#ctx0" brushRef="#br0">1 30 24575,'3'0'0,"6"0"0,8 0 0,9 0 0,15 0 0,14 0 0,15 0 0,13 0 0,9 0 0,6-3 0,3-1 0,-1-2 0,-6-1 0,-11 1 0,-10 2 0,-16 4 0,-17 2-8191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0"/>
    </inkml:context>
    <inkml:brush xml:id="br0">
      <inkml:brushProperty name="width" value="0.05" units="cm"/>
      <inkml:brushProperty name="height" value="0.05" units="cm"/>
      <inkml:brushProperty name="ignorePressure" value="1"/>
    </inkml:brush>
  </inkml:definitions>
  <inkml:trace contextRef="#ctx0" brushRef="#br0">1083 392,'-1'-33,"-1"0,-7-36,6 51,-2-1,0 0,-1 1,-17-34,19 43,-2 0,1 1,-1-1,-1 1,1 1,-1-1,-1 1,1 0,-1 1,0 0,-1 0,0 0,0 1,0 1,0 0,-1 0,1 1,-1 0,0 0,0 1,-12-1,-46-1,-72 6,61 0,-3-2,-52 2,125-1,1 0,-1 1,0 0,1 0,-1 1,1 0,0 1,0 0,0 0,0 1,1-1,0 2,0-1,0 1,0 0,-7 10,-4 6,1 1,1 1,-23 44,20-31,2 0,1 1,2 0,2 2,-14 75,24-96,1-1,1 1,1-1,1 0,0 0,1 1,1-1,1-1,1 1,0-1,10 19,-6-17,0 0,2 0,0-1,1 0,1-1,0-1,2 0,-1-1,21 14,-24-21,1 0,0-1,1 0,0-1,0-1,0 0,22 4,9 0,56 2,178 0,7-12,-219 0,-64 1,2 0,0 0,0 0,0 0,0-1,8-2,-11 2,0 0,0 1,-1-1,1-1,0 1,-1 0,1 0,-1 0,0-1,1 1,-1-1,0 1,0-1,0 0,0 1,0-1,1-3,32-83,-30 73,0 0,-1-1,0 1,-1-19,-12-250,9 273,-1 0,-1 1,0-1,0 1,-1 0,0 0,-1 0,0 1,-1 0,0 0,0 0,-1 0,0 1,0 0,-1 1,0 0,-1 0,1 0,-20-9,22 12,-1 2,1-1,-1 1,0 0,-10-1,-10-1</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43.096"/>
    </inkml:context>
    <inkml:brush xml:id="br0">
      <inkml:brushProperty name="width" value="0.05" units="cm"/>
      <inkml:brushProperty name="height" value="0.05" units="cm"/>
      <inkml:brushProperty name="color" value="#E71224"/>
    </inkml:brush>
  </inkml:definitions>
  <inkml:trace contextRef="#ctx0" brushRef="#br0">1 0 24575,'12'1'0,"1"1"0,-1 0 0,18 5 0,16 2 0,8-2 0,-11-3 0,76 19 0,-116-23 0,-1 0 0,0 1 0,0-1 0,0 1 0,0-1 0,0 1 0,0 0 0,0 0 0,-1 0 0,1 0 0,0 0 0,0 0 0,-1 1 0,1-1 0,0 1 0,-1-1 0,0 1 0,1-1 0,-1 1 0,0 0 0,0 0 0,0-1 0,0 1 0,0 0 0,1 3 0,-2-2 0,-1 0 0,1 0 0,0-1 0,-1 1 0,0 0 0,0 0 0,0-1 0,0 1 0,0 0 0,0-1 0,-1 1 0,1-1 0,-1 0 0,0 1 0,1-1 0,-4 2 0,-9 11 0,0-2 0,-2 0 0,0 0 0,-18 10 0,-94 49-1365,96-55-5461</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43.425"/>
    </inkml:context>
    <inkml:brush xml:id="br0">
      <inkml:brushProperty name="width" value="0.05" units="cm"/>
      <inkml:brushProperty name="height" value="0.05" units="cm"/>
      <inkml:brushProperty name="color" value="#E71224"/>
    </inkml:brush>
  </inkml:definitions>
  <inkml:trace contextRef="#ctx0" brushRef="#br0">0 1 24575,'0'3'0,"3"1"0,3 2 0,2 7 0,1 5 0,6 7 0,2 4 0,2 6 0,2 2 0,-1 4 0,-4 1 0,-6-2 0,-6-4 0,-8-9 0,-2-9-8191</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43.754"/>
    </inkml:context>
    <inkml:brush xml:id="br0">
      <inkml:brushProperty name="width" value="0.05" units="cm"/>
      <inkml:brushProperty name="height" value="0.05" units="cm"/>
      <inkml:brushProperty name="color" value="#E71224"/>
    </inkml:brush>
  </inkml:definitions>
  <inkml:trace contextRef="#ctx0" brushRef="#br0">1 85 24575,'3'-6'0,"2"0"0,-1 0 0,0 1 0,1-1 0,0 1 0,1 0 0,-1 0 0,1 1 0,0 0 0,0 0 0,0 0 0,0 1 0,1-1 0,0 2 0,-1-1 0,1 1 0,0 0 0,0 0 0,0 1 0,1 0 0,7 0 0,16-2 0,0 3 0,0 0 0,46 7 0,-54-4 0,0 0 0,0 2 0,0 1 0,-1 1 0,0 0 0,34 18 0,-50-22 0,0 0 0,1 1 0,-1 0 0,-1 0 0,1 0 0,-1 1 0,1 0 0,-1 0 0,-1 0 0,1 1 0,-1-1 0,0 1 0,0 0 0,0 1 0,-1-1 0,0 0 0,0 1 0,-1 0 0,0 0 0,0-1 0,-1 1 0,1 1 0,-2-1 0,1 0 0,-1 12 0,-2-4 9,-1-1-1,-1 1 1,0-1-1,0 0 1,-2 0 0,0-1-1,0 0 1,-1 0-1,-1 0 1,0-1-1,-1 0 1,0 0-1,-12 11 1,6-8-174,0 0 0,-1-1 0,0-1 0,-1-1 0,0 0 0,-1-2 0,0 0 0,-36 14 0,12-11-6661</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44.130"/>
    </inkml:context>
    <inkml:brush xml:id="br0">
      <inkml:brushProperty name="width" value="0.05" units="cm"/>
      <inkml:brushProperty name="height" value="0.05" units="cm"/>
      <inkml:brushProperty name="color" value="#E71224"/>
    </inkml:brush>
  </inkml:definitions>
  <inkml:trace contextRef="#ctx0" brushRef="#br0">1 82 24575,'3'0'0,"3"0"0,4 0 0,4 0 0,6-2 0,10-2 0,11-3 0,12 1 0,9-3 0,8 1 0,3-1 0,4 1 0,-3-2 0,-6 2 0,-8 2 0,-14 2-8191</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44.507"/>
    </inkml:context>
    <inkml:brush xml:id="br0">
      <inkml:brushProperty name="width" value="0.05" units="cm"/>
      <inkml:brushProperty name="height" value="0.05" units="cm"/>
      <inkml:brushProperty name="color" value="#E71224"/>
    </inkml:brush>
  </inkml:definitions>
  <inkml:trace contextRef="#ctx0" brushRef="#br0">1 1 24575,'41'0'0,"0"2"0,0 2 0,0 1 0,0 3 0,-1 1 0,54 19 0,-92-27 0,0 0 0,0-1 0,0 1 0,0 0 0,0 0 0,0 0 0,-1 1 0,1-1 0,0 0 0,0 1 0,-1-1 0,1 1 0,-1-1 0,1 1 0,-1 0 0,0-1 0,0 1 0,0 0 0,0 0 0,0 0 0,1 2 0,-2-1 0,0-1 0,0 0 0,0 0 0,0 1 0,-1-1 0,1 0 0,-1 0 0,1 1 0,-1-1 0,0 0 0,0 0 0,0 0 0,0 0 0,0 0 0,0 0 0,-3 3 0,-8 7 0,0 0 0,-1 0 0,0-1 0,-19 13 0,19-16 0,-93 65-1365,78-55-5461</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44.851"/>
    </inkml:context>
    <inkml:brush xml:id="br0">
      <inkml:brushProperty name="width" value="0.05" units="cm"/>
      <inkml:brushProperty name="height" value="0.05" units="cm"/>
      <inkml:brushProperty name="color" value="#E71224"/>
    </inkml:brush>
  </inkml:definitions>
  <inkml:trace contextRef="#ctx0" brushRef="#br0">0 82 24575,'3'0'0,"7"-3"0,9-3 0,11-4 0,12-1 0,6 0 0,8 1 0,4 0 0,2 1 0,-2 2 0,-3 3 0,-2 4 0,-2 3 0,-1 3 0,-2 4 0,-2 2 0,-5 1 0,-10-4-8191</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57.109"/>
    </inkml:context>
    <inkml:brush xml:id="br0">
      <inkml:brushProperty name="width" value="0.05" units="cm"/>
      <inkml:brushProperty name="height" value="0.05" units="cm"/>
      <inkml:brushProperty name="color" value="#E71224"/>
    </inkml:brush>
  </inkml:definitions>
  <inkml:trace contextRef="#ctx0" brushRef="#br0">188 0 24575,'0'1'0,"1"0"0,-1 0 0,1-1 0,-1 1 0,0 0 0,1 0 0,-1 0 0,0 0 0,0 0 0,0 0 0,1 0 0,-1 0 0,0-1 0,0 1 0,-1 0 0,1 0 0,0 0 0,0 0 0,0 0 0,-1 0 0,1 0 0,0 0 0,-1-1 0,1 1 0,-1 1 0,-9 29 0,10-31 0,-37 96 0,-37 113 0,55-148 0,-18 71 0,33-115 0,1 1 0,1-1 0,1 1 0,1 0 0,2 29 0,-2-46-57,0 0 0,0-1 1,0 1-1,0 0 0,0-1 0,0 1 0,1-1 0,-1 1 0,0 0 0,0-1 0,0 1 1,1 0-1,-1-1 0,0 1 0,1-1 0,-1 1 0,1-1 0,-1 1 0,1-1 1,-1 1-1,0-1 0,1 1 0,0 0 0</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57.847"/>
    </inkml:context>
    <inkml:brush xml:id="br0">
      <inkml:brushProperty name="width" value="0.05" units="cm"/>
      <inkml:brushProperty name="height" value="0.05" units="cm"/>
      <inkml:brushProperty name="color" value="#E71224"/>
    </inkml:brush>
  </inkml:definitions>
  <inkml:trace contextRef="#ctx0" brushRef="#br0">0 65 24575,'3'0'0,"3"-3"0,5-1 0,2-2 0,5-1 0,5 1 0,1-1 0,3 1 0,-1 1 0,1 1 0,-1-1 0,-2 0 0,-3 1 0,-4 1-8191</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58.771"/>
    </inkml:context>
    <inkml:brush xml:id="br0">
      <inkml:brushProperty name="width" value="0.05" units="cm"/>
      <inkml:brushProperty name="height" value="0.05" units="cm"/>
      <inkml:brushProperty name="color" value="#E71224"/>
    </inkml:brush>
  </inkml:definitions>
  <inkml:trace contextRef="#ctx0" brushRef="#br0">1 63 24575,'4'0'0,"1"-1"0,0-1 0,0 1 0,-1-1 0,1 1 0,-1-1 0,1-1 0,-1 1 0,0-1 0,5-3 0,-3 2 0,-1 1 0,0 0 0,1 0 0,0 0 0,0 1 0,9-3 0,24 0 0,65 0 0,-13 1 0,-3 1 0,176 18 0,-263-15-68,0 0 0,0 0-1,0 0 1,0 0 0,0 0 0,0 0-1,0 1 1,0-1 0,0 0 0,0 1-1,0-1 1,-1 1 0,1-1 0,0 1-1,0 0 1,0-1 0,0 1-1,-1 0 1,2 1 0</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07.372"/>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1"/>
    </inkml:context>
    <inkml:brush xml:id="br0">
      <inkml:brushProperty name="width" value="0.05" units="cm"/>
      <inkml:brushProperty name="height" value="0.05" units="cm"/>
      <inkml:brushProperty name="ignorePressure" value="1"/>
    </inkml:brush>
  </inkml:definitions>
  <inkml:trace contextRef="#ctx0" brushRef="#br0">28 0,'-14'526,"0"38,14-547</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07.717"/>
    </inkml:context>
    <inkml:brush xml:id="br0">
      <inkml:brushProperty name="width" value="0.05" units="cm"/>
      <inkml:brushProperty name="height" value="0.05" units="cm"/>
      <inkml:brushProperty name="color" value="#E71224"/>
    </inkml:brush>
  </inkml:definitions>
  <inkml:trace contextRef="#ctx0" brushRef="#br0">328 0 24575,'-5'6'0,"1"0"0,1 0 0,-1 1 0,1-1 0,0 1 0,-3 11 0,-2 1 0,-241 667 0,239-643 57,-7 57 1,4-13-1538,10-75-5346</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08.532"/>
    </inkml:context>
    <inkml:brush xml:id="br0">
      <inkml:brushProperty name="width" value="0.05" units="cm"/>
      <inkml:brushProperty name="height" value="0.05" units="cm"/>
      <inkml:brushProperty name="color" value="#E71224"/>
    </inkml:brush>
  </inkml:definitions>
  <inkml:trace contextRef="#ctx0" brushRef="#br0">1 15 24575,'0'-1'0,"0"1"0,0-1 0,0 1 0,0-1 0,0 1 0,0-1 0,0 1 0,0-1 0,0 1 0,0-1 0,0 1 0,0-1 0,1 1 0,-1-1 0,0 1 0,0-1 0,1 1 0,-1-1 0,0 1 0,0 0 0,1-1 0,-1 1 0,0 0 0,1-1 0,-1 1 0,1 0 0,-1-1 0,0 1 0,1 0 0,-1 0 0,1-1 0,-1 1 0,1 0 0,18 5 0,15 22 0,-22-9 0,0 1 0,-1 1 0,-1 0 0,-1 0 0,10 32 0,6 15 0,23 30 0,119 178 0,-146-242 0,-9-15-455,-1 0 0,15 36 0,-18-33-6371</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09.019"/>
    </inkml:context>
    <inkml:brush xml:id="br0">
      <inkml:brushProperty name="width" value="0.05" units="cm"/>
      <inkml:brushProperty name="height" value="0.05" units="cm"/>
      <inkml:brushProperty name="color" value="#E71224"/>
    </inkml:brush>
  </inkml:definitions>
  <inkml:trace contextRef="#ctx0" brushRef="#br0">0 82 24575,'3'0'0,"4"-3"0,3-4 0,3 0 0,5-3 0,2 2 0,4 1 0,3-1 0,0 1 0,1 2 0,1 2 0,-1-2 0,-2 0 0,-4 1 0,-5 1-8191</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09.505"/>
    </inkml:context>
    <inkml:brush xml:id="br0">
      <inkml:brushProperty name="width" value="0.05" units="cm"/>
      <inkml:brushProperty name="height" value="0.05" units="cm"/>
      <inkml:brushProperty name="color" value="#E71224"/>
    </inkml:brush>
  </inkml:definitions>
  <inkml:trace contextRef="#ctx0" brushRef="#br0">0 47 24575,'82'-3'0,"94"-18"0,25-1 0,167 30-1365,-334-5-5461</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09.834"/>
    </inkml:context>
    <inkml:brush xml:id="br0">
      <inkml:brushProperty name="width" value="0.05" units="cm"/>
      <inkml:brushProperty name="height" value="0.05" units="cm"/>
      <inkml:brushProperty name="color" value="#E71224"/>
    </inkml:brush>
  </inkml:definitions>
  <inkml:trace contextRef="#ctx0" brushRef="#br0">1 0 24575,'57'1'0,"63"9"0,-94-7 0,0 2 0,0 1 0,0 1 0,39 17 0,-63-23 0,1 0 0,-1 0 0,1 0 0,-1 1 0,0-1 0,1 1 0,-1-1 0,0 1 0,0 0 0,0 0 0,0 0 0,0 0 0,-1 0 0,1 0 0,-1 1 0,1-1 0,-1 1 0,0-1 0,0 1 0,1 3 0,-2-3 0,1 1 0,-1 0 0,0-1 0,-1 1 0,1-1 0,0 1 0,-1 0 0,0-1 0,0 1 0,0-1 0,-1 1 0,1-1 0,-3 5 0,-8 11 0,-1-2 0,0 1 0,-1-2 0,-21 20 0,15-15 0,-5 6-1365,4-5-5461</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0.163"/>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0.524"/>
    </inkml:context>
    <inkml:brush xml:id="br0">
      <inkml:brushProperty name="width" value="0.05" units="cm"/>
      <inkml:brushProperty name="height" value="0.05" units="cm"/>
      <inkml:brushProperty name="color" value="#E71224"/>
    </inkml:brush>
  </inkml:definitions>
  <inkml:trace contextRef="#ctx0" brushRef="#br0">32 1 24575,'3'3'0,"1"3"0,-1 4 0,-3 6 0,-1 6 0,-2 5 0,-2 0 0,0 2 0,-3-1 0,-2-9 0,0-7-8191</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0.869"/>
    </inkml:context>
    <inkml:brush xml:id="br0">
      <inkml:brushProperty name="width" value="0.05" units="cm"/>
      <inkml:brushProperty name="height" value="0.05" units="cm"/>
      <inkml:brushProperty name="color" value="#E71224"/>
    </inkml:brush>
  </inkml:definitions>
  <inkml:trace contextRef="#ctx0" brushRef="#br0">1 114 24575,'0'-4'0,"1"0"0,0 0 0,0 0 0,0 0 0,1 1 0,-1-1 0,1 0 0,0 1 0,0-1 0,0 1 0,1-1 0,-1 1 0,1 0 0,-1 0 0,1 0 0,0 0 0,0 1 0,1-1 0,-1 1 0,1 0 0,-1-1 0,1 2 0,-1-1 0,5-1 0,7-3 0,-1 0 0,1 1 0,0 1 0,31-5 0,-29 7 0,0 0 0,0 1 0,0 0 0,1 2 0,-1 0 0,0 1 0,0 1 0,0 0 0,29 11 0,-45-14 0,0 0 0,0 1 0,0-1 0,0 0 0,-1 1 0,1-1 0,0 1 0,0-1 0,0 1 0,-1 0 0,1-1 0,0 1 0,-1 0 0,1 0 0,0-1 0,-1 1 0,1 0 0,-1 0 0,0 0 0,1 0 0,-1-1 0,1 1 0,-1 0 0,0 0 0,0 0 0,0 0 0,1 2 0,-2-2 0,1 1 0,-1-1 0,0 1 0,1 0 0,-1-1 0,0 1 0,0-1 0,0 1 0,0-1 0,0 0 0,0 1 0,0-1 0,-1 0 0,0 1 0,-53 33 0,53-34 0,-61 23 0,51-21 0,1 0 0,0 1 0,1 1 0,-1 0 0,1 0 0,0 1 0,-14 9 0,24-14 0,-1-1 0,1 1 0,0-1 0,-1 1 0,1 0 0,0-1 0,-1 1 0,1-1 0,0 1 0,0-1 0,-1 1 0,1 0 0,0-1 0,0 1 0,0 0 0,0-1 0,0 1 0,0 0 0,0-1 0,0 1 0,0 0 0,0-1 0,0 1 0,1-1 0,-1 1 0,0 0 0,0-1 0,1 1 0,-1-1 0,0 1 0,1-1 0,-1 1 0,0-1 0,1 1 0,-1-1 0,1 1 0,-1-1 0,1 1 0,-1-1 0,1 0 0,-1 1 0,1-1 0,-1 0 0,1 1 0,1-1 0,34 18 0,-28-15 0,53 24 0,66 31 0,-110-49 0,-1 1 0,0 0 0,-1 1 0,0 1 0,16 16 0,-28-25 0,0 0 0,0 0 0,0 0 0,-1 0 0,1 1 0,-1-1 0,0 1 0,0 0 0,0-1 0,0 1 0,-1 0 0,1 0 0,-1 0 0,0 0 0,0 0 0,-1 0 0,1 0 0,-1 0 0,0 1 0,0-1 0,0 0 0,-1 0 0,0 0 0,1 0 0,-1 0 0,-1 0 0,1 0 0,0 0 0,-1 0 0,0 0 0,0-1 0,0 1 0,0-1 0,-1 1 0,0-1 0,1 0 0,-6 4 0,-4 5 0,-1-1 0,0-1 0,-1 0 0,-1-1 0,1 0 0,-1-1 0,-31 11 0,21-10-273,1-2 0,-2-1 0,1 0 0,-40 2 0,40-7-6553</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2.264"/>
    </inkml:context>
    <inkml:brush xml:id="br0">
      <inkml:brushProperty name="width" value="0.05" units="cm"/>
      <inkml:brushProperty name="height" value="0.05" units="cm"/>
      <inkml:brushProperty name="color" value="#E71224"/>
    </inkml:brush>
  </inkml:definitions>
  <inkml:trace contextRef="#ctx0" brushRef="#br0">1 60 24575,'19'-1'0,"1"-1"0,-1-1 0,23-7 0,22-3 0,116-6 0,0 8 0,317 20 0,-454-6-682,58 13-1,-75-10-6143</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2.632"/>
    </inkml:context>
    <inkml:brush xml:id="br0">
      <inkml:brushProperty name="width" value="0.05" units="cm"/>
      <inkml:brushProperty name="height" value="0.05" units="cm"/>
      <inkml:brushProperty name="color" value="#E71224"/>
    </inkml:brush>
  </inkml:definitions>
  <inkml:trace contextRef="#ctx0" brushRef="#br0">42 6 24575,'2'-1'0,"-1"1"0,1-1 0,-1 0 0,1 1 0,0-1 0,-1 1 0,1 0 0,-1-1 0,1 1 0,0 0 0,-1 0 0,1 0 0,0 0 0,-1 0 0,1 0 0,0 1 0,2 0 0,36 10 0,-27-7 0,11 1 0,45 14 0,-65-18 0,0 0 0,0 1 0,0-1 0,0 1 0,0 0 0,-1 1 0,1-1 0,-1 1 0,0-1 0,0 1 0,1 0 0,4 6 0,-8-6 0,1-1 0,0 0 0,-1 0 0,1 0 0,-1 1 0,0-1 0,0 0 0,0 0 0,0 1 0,0-1 0,-1 0 0,1 0 0,-1 1 0,1-1 0,-1 0 0,0 0 0,0 0 0,0 0 0,0 0 0,0 0 0,0 0 0,0 0 0,-1 0 0,1-1 0,-3 3 0,-45 46 0,40-42 0,-61 50 0,44-37 0,0 1 0,-39 43 0,56-52-1365,5-2-5461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2"/>
    </inkml:context>
    <inkml:brush xml:id="br0">
      <inkml:brushProperty name="width" value="0.05" units="cm"/>
      <inkml:brushProperty name="height" value="0.05" units="cm"/>
      <inkml:brushProperty name="ignorePressure" value="1"/>
    </inkml:brush>
  </inkml:definitions>
  <inkml:trace contextRef="#ctx0" brushRef="#br0">881 0,'0'5,"-7"1,-12 2,-19 9,-10 2,-11 5,-14 9,-2 3,-16 5,-9 9,5-3,10 1,16-8,16-6,12-7,13-7</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3.103"/>
    </inkml:context>
    <inkml:brush xml:id="br0">
      <inkml:brushProperty name="width" value="0.05" units="cm"/>
      <inkml:brushProperty name="height" value="0.05" units="cm"/>
      <inkml:brushProperty name="color" value="#E71224"/>
    </inkml:brush>
  </inkml:definitions>
  <inkml:trace contextRef="#ctx0" brushRef="#br0">136 0 24575,'29'3'0,"-43"11"0,-5 1 0,2-1 0,1 0 0,1 1 0,0 0 0,1 1 0,-20 31 0,31-43 0,0 0 0,1 1 0,0-1 0,0 0 0,0 1 0,1 0 0,-1-1 0,1 1 0,0 0 0,0 0 0,1-1 0,-1 1 0,1 0 0,0 0 0,1 0 0,-1 0 0,1-1 0,0 1 0,0 0 0,0 0 0,1-1 0,-1 1 0,1-1 0,0 1 0,1-1 0,-1 0 0,1 0 0,0 0 0,0 0 0,0 0 0,5 3 0,5 5 0,1-1 0,0-1 0,0-1 0,1 0 0,0-1 0,1 0 0,0-1 0,26 7 0,141 29 0,-154-38 0,89 16-1365,-75-14-5461</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4.780"/>
    </inkml:context>
    <inkml:brush xml:id="br0">
      <inkml:brushProperty name="width" value="0.05" units="cm"/>
      <inkml:brushProperty name="height" value="0.05" units="cm"/>
      <inkml:brushProperty name="color" value="#E71224"/>
    </inkml:brush>
  </inkml:definitions>
  <inkml:trace contextRef="#ctx0" brushRef="#br0">292 0 24575,'-8'1'0,"1"0"0,0 0 0,0 1 0,0 0 0,0 0 0,0 1 0,0 0 0,-7 4 0,-54 33 0,58-34 0,-8 6 0,0-2 0,1 1 0,1 1 0,0 1 0,0 0 0,-13 15 0,27-26 0,1-1 0,0 1 0,0-1 0,0 1 0,0 0 0,0-1 0,0 1 0,0 0 0,1 0 0,-1 0 0,1-1 0,-1 1 0,1 0 0,0 0 0,-1 0 0,1 0 0,0 0 0,0 0 0,1 0 0,-1 0 0,0 0 0,1 2 0,1-1 0,-1 1 0,1-1 0,0 0 0,0 0 0,0 0 0,0-1 0,1 1 0,-1-1 0,1 1 0,-1-1 0,5 3 0,7 4 0,0-1 0,1 0 0,-1-1 0,19 5 0,0 0-682,66 14-1,-73-22-6143</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5.156"/>
    </inkml:context>
    <inkml:brush xml:id="br0">
      <inkml:brushProperty name="width" value="0.05" units="cm"/>
      <inkml:brushProperty name="height" value="0.05" units="cm"/>
      <inkml:brushProperty name="color" value="#E71224"/>
    </inkml:brush>
  </inkml:definitions>
  <inkml:trace contextRef="#ctx0" brushRef="#br0">1 34 24575,'14'-6'0,"1"1"0,-1 0 0,1 1 0,0 0 0,1 1 0,18-1 0,98 1 0,-83 3 0,919 41-1365,-931-36-5461</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6.544"/>
    </inkml:context>
    <inkml:brush xml:id="br0">
      <inkml:brushProperty name="width" value="0.05" units="cm"/>
      <inkml:brushProperty name="height" value="0.05" units="cm"/>
      <inkml:brushProperty name="color" value="#E71224"/>
    </inkml:brush>
  </inkml:definitions>
  <inkml:trace contextRef="#ctx0" brushRef="#br0">9 1 24575,'0'0'0,"-1"0"0,1 0 0,0 0 0,0 0 0,-1 0 0,1 0 0,0 0 0,-1 0 0,1 0 0,0 0 0,0 0 0,-1 0 0,1 0 0,0 0 0,0 0 0,-1 0 0,1 1 0,0-1 0,0 0 0,-1 0 0,1 0 0,0 0 0,0 0 0,-1 1 0,1-1 0,0 0 0,0 0 0,0 0 0,0 1 0,-1-1 0,1 0 0,0 0 0,0 1 0,0-1 0,0 0 0,0 0 0,0 1 0,0-1 0,0 0 0,0 0 0,-1 1 0,1-1 0,0 0 0,1 1 0,7 15 0,23 16 0,-28-29 0,5 5-1,-1 0 0,-1 0 0,0 0 0,0 1 0,0 0 0,-1 0 0,0 1 1,-1-1-1,0 1 0,-1 0 0,0 0 0,0 0 0,-1 0 0,1 12 0,-2 10 25,-1 0-1,-1 0 1,-7 40 0,4-40-385,1-1-1,1 1 0,4 48 1,1-59-6465</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6.967"/>
    </inkml:context>
    <inkml:brush xml:id="br0">
      <inkml:brushProperty name="width" value="0.05" units="cm"/>
      <inkml:brushProperty name="height" value="0.05" units="cm"/>
      <inkml:brushProperty name="color" value="#E71224"/>
    </inkml:brush>
  </inkml:definitions>
  <inkml:trace contextRef="#ctx0" brushRef="#br0">1 71 24575,'10'-8'0,"0"0"0,0 1 0,1 0 0,0 1 0,0 0 0,1 1 0,-1 0 0,1 1 0,0 0 0,1 1 0,-1 0 0,1 1 0,-1 1 0,1 0 0,-1 0 0,1 1 0,0 1 0,13 2 0,1 1 0,-1 1 0,0 1 0,1 1 0,-2 1 0,1 2 0,-1 0 0,34 21 0,-49-26 0,-1 1 0,0 0 0,0 1 0,0 0 0,-1 0 0,0 1 0,0 0 0,-1 1 0,0-1 0,0 1 0,-1 1 0,-1-1 0,7 14 0,-9-14 0,0 1 0,-1-1 0,0 1 0,-1-1 0,1 1 0,-2-1 0,0 1 0,0 0 0,0-1 0,-2 1 0,1 0 0,-1-1 0,0 1 0,-1-1 0,-6 15 0,-2 0 14,0-1-1,-2 1 0,-1-2 0,-1 0 1,0-1-1,-2 0 0,0-1 1,-22 19-1,10-14-261,-1-1 1,0-1-1,-2-2 1,0-1-1,-36 16 1,43-24-6579</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7.641"/>
    </inkml:context>
    <inkml:brush xml:id="br0">
      <inkml:brushProperty name="width" value="0.05" units="cm"/>
      <inkml:brushProperty name="height" value="0.05" units="cm"/>
      <inkml:brushProperty name="color" value="#E71224"/>
    </inkml:brush>
  </inkml:definitions>
  <inkml:trace contextRef="#ctx0" brushRef="#br0">1 84 24575,'2'-2'0,"8"-2"0,9-3 0,14 1 0,12-3 0,13 1 0,8 2 0,7-1 0,5 0 0,-2 2 0,-3-1 0,-5 0 0,-5 1 0,-9 2 0,-9 1 0,-14 1-8191</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8.222"/>
    </inkml:context>
    <inkml:brush xml:id="br0">
      <inkml:brushProperty name="width" value="0.05" units="cm"/>
      <inkml:brushProperty name="height" value="0.05" units="cm"/>
      <inkml:brushProperty name="color" value="#E71224"/>
    </inkml:brush>
  </inkml:definitions>
  <inkml:trace contextRef="#ctx0" brushRef="#br0">1 17 24575,'3'-2'0,"0"0"0,0 0 0,1 0 0,-1 1 0,1-1 0,-1 1 0,1 0 0,-1 0 0,1 0 0,-1 1 0,1-1 0,0 1 0,-1 0 0,1 0 0,6 1 0,61 8 0,-61-7 0,15 3 0,40 6 0,-1 2 0,97 35 0,-158-47 0,0-1 0,0 1 0,-1 0 0,1 1 0,0-1 0,-1 0 0,1 1 0,-1-1 0,1 1 0,-1 0 0,0 0 0,0 0 0,0 0 0,0 0 0,0 0 0,0 1 0,-1-1 0,1 1 0,-1-1 0,0 1 0,1-1 0,-1 1 0,0 0 0,-1 0 0,2 3 0,-3-1 0,1-1 0,-1 0 0,0 0 0,0 0 0,-1 0 0,1 0 0,-1 0 0,0 0 0,0 0 0,-1-1 0,1 1 0,-1-1 0,1 1 0,-1-1 0,0 0 0,-6 5 0,-32 26-341,0-2 0,-2-2-1,-52 27 1,64-40-6485</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8.566"/>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21.907"/>
    </inkml:context>
    <inkml:brush xml:id="br0">
      <inkml:brushProperty name="width" value="0.05" units="cm"/>
      <inkml:brushProperty name="height" value="0.05" units="cm"/>
      <inkml:brushProperty name="color" value="#E71224"/>
    </inkml:brush>
  </inkml:definitions>
  <inkml:trace contextRef="#ctx0" brushRef="#br0">0 66 24575,'6'-3'0,"-1"-1"0,1 1 0,0 1 0,0-1 0,0 1 0,0 0 0,0 1 0,1-1 0,-1 1 0,0 0 0,9 0 0,5-1 0,293-32 0,-262 30 0,-48 4-115,11 0 364,-13 0-273,-1 0 0,0 0-1,0 0 1,0 0 0,0 0 0,1 0 0,-1 0 0,0 0-1,0 0 1,0 0 0,0 0 0,1 0 0,-1 0 0,0 0-1,0 1 1,0-1 0,0 0 0,0 0 0,0 0-1,1 0 1,-1 0 0,0 0 0,0 1 0,0-1 0,0 0-1,0 0 1,0 0 0,0 0 0,0 1 0,0-1-1,0 0 1,0 0 0,0 0 0,0 0 0,0 1 0,0-1-1,0 0 1,0 0 0,0 0 0,0 0 0,0 1 0,0-1-1,0 0 1,0 0 0,0 0 0,0 0 0,0 1-1,0-1 1,0 0 0,-1 0 0,1 0 0,0 0 0,0 0-1,0 0 1,0 1 0,0-1 0,0 0 0,-1 0-1,1 0 1,0 0 0,0 0 0</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22.455"/>
    </inkml:context>
    <inkml:brush xml:id="br0">
      <inkml:brushProperty name="width" value="0.05" units="cm"/>
      <inkml:brushProperty name="height" value="0.05" units="cm"/>
      <inkml:brushProperty name="color" value="#E71224"/>
    </inkml:brush>
  </inkml:definitions>
  <inkml:trace contextRef="#ctx0" brushRef="#br0">6 0 24575,'16'14'0,"-14"-12"0,0-1 0,0 0 0,-1 1 0,1-1 0,0 1 0,-1 0 0,1-1 0,-1 1 0,1 0 0,-1 0 0,0 0 0,0 0 0,0 0 0,0 0 0,0 1 0,0-1 0,0 0 0,-1 0 0,1 1 0,-1-1 0,0 0 0,0 1 0,0-1 0,0 0 0,0 4 0,-5 27 0,-13 50 0,10-55 0,-7 59 0,14-76 0,1 0 0,0 1 0,1-1 0,0 0 0,1 1 0,0-1 0,1 0 0,6 19 0,-3-15 0,1-1 0,0 1 0,1-1 0,1-1 0,0 0 0,0 0 0,2 0 0,-1-1 0,18 14 0,-21-20 0,1-1 0,-1 1 0,1-1 0,1-1 0,-1 1 0,1-1 0,-1-1 0,1 0 0,0 0 0,1-1 0,-1 0 0,0 0 0,1-1 0,-1 0 0,0-1 0,1 0 0,9-1 0,52-14-1365,-55 9-5461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3"/>
    </inkml:context>
    <inkml:brush xml:id="br0">
      <inkml:brushProperty name="width" value="0.05" units="cm"/>
      <inkml:brushProperty name="height" value="0.05" units="cm"/>
      <inkml:brushProperty name="ignorePressure" value="1"/>
    </inkml:brush>
  </inkml:definitions>
  <inkml:trace contextRef="#ctx0" brushRef="#br0">0 0,'3'0,"2"0,8 5,4 4,2 2,4 14,3 3,2 0,3 4,4 5,4 6,1-3,-4-7,-3-5,-8-7</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22.895"/>
    </inkml:context>
    <inkml:brush xml:id="br0">
      <inkml:brushProperty name="width" value="0.05" units="cm"/>
      <inkml:brushProperty name="height" value="0.05" units="cm"/>
      <inkml:brushProperty name="color" value="#E71224"/>
    </inkml:brush>
  </inkml:definitions>
  <inkml:trace contextRef="#ctx0" brushRef="#br0">1 86 24575,'0'-2'0,"1"0"0,-1 0 0,1 0 0,0 0 0,0 1 0,0-1 0,0 0 0,0 0 0,0 1 0,1-1 0,-1 1 0,1-1 0,-1 1 0,1-1 0,-1 1 0,1 0 0,0 0 0,3-2 0,35-18 0,-38 20 0,14-5 13,0 0-1,0 2 1,1-1-1,0 2 1,30-3 0,87 5-568,-92 2-331,-19-1-5940</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39.098"/>
    </inkml:context>
    <inkml:brush xml:id="br0">
      <inkml:brushProperty name="width" value="0.05" units="cm"/>
      <inkml:brushProperty name="height" value="0.05" units="cm"/>
      <inkml:brushProperty name="color" value="#00A0D7"/>
    </inkml:brush>
  </inkml:definitions>
  <inkml:trace contextRef="#ctx0" brushRef="#br0">1 240 24575,'1'8'0,"0"0"0,1 1 0,0-1 0,0 0 0,7 13 0,4 16 0,-2 9 0,-7-20 0,2 0 0,1 0 0,2-1 0,0 0 0,1-1 0,17 28 0,-25-49 0,1 1 0,0-1 0,0 0 0,0-1 0,0 1 0,1 0 0,-1-1 0,1 0 0,-1 0 0,1 0 0,0 0 0,0 0 0,0-1 0,0 0 0,0 0 0,0 0 0,0 0 0,0-1 0,6 1 0,9-1 0,0-1 0,-1-1 0,23-4 0,5-1 0,456-62 0,-485 66 0,73-12 0,145-4 0,234 3 0,-39 1 0,-275 13 0,75-7 0,18-11 0,-44 11 0,151-16 0,-235 6 0,-38 5 0,157-7 0,-233 21 0,6 0 0,0 0 0,0 0 0,0 2 0,0-1 0,13 5 0,-21-5 0,0 1 0,0 0 0,0 0 0,0 0 0,0 0 0,-1 1 0,1-1 0,-1 1 0,0 0 0,0 0 0,0 0 0,0 1 0,0-1 0,-1 1 0,1-1 0,-1 1 0,3 7 0,-2-1 0,-1-1 0,0 1 0,-1 0 0,1-1 0,-2 1 0,0 0 0,0 0 0,-1-1 0,0 1 0,0 0 0,-1-1 0,0 1 0,-5 11 0,2-4 0,2-1 0,0 1 0,-1 23 0,4-38 0,1 20 0,3-20 0,2-14 0,1-9 0,0-1 0,3-24 0,10-32 0,-17 71 0,1 0 0,0 0 0,1 1 0,0-1 0,0 1 0,0 0 0,1 0 0,0 1 0,0 0 0,0 0 0,1 0 0,-1 1 0,1 0 0,9-4 0,-1 0 0,1 1 0,1 0 0,0 1 0,0 1 0,24-4 0,110 1 0,-71 3 0,0 5 0,84 9 0,64 1 0,214 13 0,-283-6 0,180-13 0,-181-6 0,-151 2 0,365-13 0,-140-4 0,-6 0 0,-18 0 0,16 12 0,-134 7 0,75 15 0,-5-28 0,-118 6 0,1 1 0,-14 2 0,0-1 0,0-1 0,0-2 0,28-10 0,-31 8 0,-1-1 0,0-1 0,0-2 0,-1 0 0,-1-2 0,0 0 0,-1-1 0,37-34 0,-51 42 0,-1-1 0,1 0 0,-1 0 0,-1 0 0,1-1 0,-1 0 0,-1 0 0,0-1 0,0 0 0,-1 0 0,0 0 0,3-11 0,-7 19-32,-1-1-1,1 1 1,0 0-1,0 0 1,-1 0-1,1 0 1,-1 0-1,0 0 0,0 1 1,0-1-1,0 0 1,0 0-1,0 0 1,0 1-1,0-1 1,-1 0-1,1 1 1,-1 0-1,1-1 1,-4-1-1,1-1-649,-5-5-6144</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08.269"/>
    </inkml:context>
    <inkml:brush xml:id="br0">
      <inkml:brushProperty name="width" value="0.05" units="cm"/>
      <inkml:brushProperty name="height" value="0.05" units="cm"/>
      <inkml:brushProperty name="color" value="#00A0D7"/>
    </inkml:brush>
  </inkml:definitions>
  <inkml:trace contextRef="#ctx0" brushRef="#br0">0 0 24575,'25'19'0,"-23"-17"0,1-1 0,-1 0 0,0 1 0,0 0 0,1-1 0,-1 1 0,0 0 0,0 0 0,-1 0 0,1 1 0,0-1 0,-1 0 0,1 1 0,-1-1 0,0 1 0,0-1 0,2 6 0,3 25 0,-1 1 0,-2 0 0,-1 0 0,-2 0 0,-4 35 0,1 15 0,4-21 0,3 1 0,2-1 0,4 0 0,33 120 0,-40-174-119,-1-5 30,-1-1 0,0 0 0,0 1 0,0-1 0,0 0 0,-1 1 0,1-1 0,-1 1 0,0-1 0,0 1 0,0-1 0,-1 1 0,0 6 0,-5-2-6737</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08.989"/>
    </inkml:context>
    <inkml:brush xml:id="br0">
      <inkml:brushProperty name="width" value="0.05" units="cm"/>
      <inkml:brushProperty name="height" value="0.05" units="cm"/>
      <inkml:brushProperty name="color" value="#00A0D7"/>
    </inkml:brush>
  </inkml:definitions>
  <inkml:trace contextRef="#ctx0" brushRef="#br0">22 85 24575,'0'-1'0,"-1"0"0,1-1 0,0 1 0,-1-1 0,1 1 0,-1 0 0,0-1 0,1 1 0,-1 0 0,0 0 0,0-1 0,0 1 0,0 0 0,-2-1 0,3 1 0,-1 1 0,0-1 0,1 1 0,-1-1 0,0 1 0,1-1 0,-1 1 0,1-1 0,-1 0 0,1 1 0,-1-1 0,1 0 0,0 1 0,-1-1 0,1 0 0,0 0 0,-1 0 0,1 1 0,0-1 0,0 0 0,0 0 0,0 0 0,0 1 0,0-1 0,0 0 0,0 0 0,0 0 0,0 1 0,0-1 0,0 0 0,0 0 0,1 0 0,-1 1 0,0-1 0,1 0 0,-1 0 0,1 1 0,-1-1 0,0 0 0,1 1 0,0-1 0,-1 1 0,1-1 0,-1 1 0,1-1 0,0 1 0,1-2 0,4-2 0,1 0 0,0 1 0,0 0 0,0 0 0,0 0 0,0 1 0,1 0 0,-1 0 0,1 1 0,11-1 0,86 0 0,-76 3 0,16 0 0,-1 2 0,0 2 0,0 2 0,-1 2 0,43 14 0,-67-17 0,0 0 0,0 2 0,-1 1 0,0 0 0,0 1 0,-1 1 0,-1 0 0,1 1 0,-2 1 0,0 1 0,-1 0 0,0 1 0,15 21 0,-24-27 6,1 1-1,-2-1 1,1 1-1,-1 1 0,-1-1 1,0 0-1,0 1 1,-1 0-1,-1 0 1,1-1-1,-2 1 1,1 0-1,-2 0 0,1 0 1,-2 0-1,1 0 1,-2-1-1,1 1 1,-1 0-1,-1-1 1,-8 18-1,2-8-154,-1 0 1,-1-1-1,-1 0 1,0-1-1,-2 0 1,0-1-1,-1-1 1,0-1-1,-29 22 1,18-19-6678</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09.915"/>
    </inkml:context>
    <inkml:brush xml:id="br0">
      <inkml:brushProperty name="width" value="0.05" units="cm"/>
      <inkml:brushProperty name="height" value="0.05" units="cm"/>
      <inkml:brushProperty name="color" value="#00A0D7"/>
    </inkml:brush>
  </inkml:definitions>
  <inkml:trace contextRef="#ctx0" brushRef="#br0">1 0 24575,'3'3'0,"0"3"0,1 4 0,2 6 0,0 6 0,-1 8 0,-2 7 0,0 8 0,-2 6 0,2 2 0,4 4 0,3-2 0,3-2 0,-1-5 0,-3-7 0,-2-11-8191</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10.432"/>
    </inkml:context>
    <inkml:brush xml:id="br0">
      <inkml:brushProperty name="width" value="0.05" units="cm"/>
      <inkml:brushProperty name="height" value="0.05" units="cm"/>
      <inkml:brushProperty name="color" value="#00A0D7"/>
    </inkml:brush>
  </inkml:definitions>
  <inkml:trace contextRef="#ctx0" brushRef="#br0">1 0 24575,'6'3'0,"1"4"0,3 6 0,0 7 0,1 8 0,1 8 0,-1 7 0,0 7 0,1 6 0,2 6 0,-3 0 0,1-2 0,1-5 0,-2-7 0,0-5 0,-2-10-8191</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10.949"/>
    </inkml:context>
    <inkml:brush xml:id="br0">
      <inkml:brushProperty name="width" value="0.05" units="cm"/>
      <inkml:brushProperty name="height" value="0.05" units="cm"/>
      <inkml:brushProperty name="color" value="#00A0D7"/>
    </inkml:brush>
  </inkml:definitions>
  <inkml:trace contextRef="#ctx0" brushRef="#br0">1 90 24575,'11'-10'0,"1"1"0,-1 1 0,2 0 0,-1 1 0,1 0 0,0 1 0,1 0 0,-1 1 0,1 1 0,0 0 0,0 1 0,16-2 0,-4 1 0,0 2 0,1 1 0,-1 1 0,0 1 0,47 8 0,-65-7 0,0 0 0,0 0 0,0 0 0,-1 1 0,1 0 0,-1 1 0,0 0 0,13 8 0,-18-10 0,1 0 0,-1 1 0,0-1 0,0 0 0,0 1 0,0-1 0,0 1 0,0 0 0,-1-1 0,0 1 0,1 0 0,-1 0 0,0 0 0,0 0 0,0 0 0,-1 0 0,1 0 0,-1 0 0,0 1 0,0-1 0,0 0 0,0 0 0,0 0 0,-1 0 0,-1 6 0,-1 2 0,-1 0 0,0 0 0,-1 0 0,-1 0 0,0-1 0,0 1 0,-1-1 0,0-1 0,-15 16 0,-8 4 0,-50 38 0,25-22 0,53-44 0,1 1 0,-1-1 0,1 0 0,-1 1 0,1 0 0,0-1 0,0 1 0,0 0 0,0-1 0,0 1 0,0 0 0,0 0 0,1 0 0,-1 0 0,0 0 0,1 0 0,0 0 0,0 0 0,-1 0 0,1 0 0,0 0 0,1 0 0,-1 0 0,0 0 0,0 0 0,1 0 0,0 0 0,-1 0 0,1 0 0,0 0 0,0 0 0,2 3 0,3 5 0,2 0 0,-1 0 0,1-1 0,15 13 0,-3-2 0,-1 1 0,1-1 0,2-1 0,-1-1 0,2 0 0,1-2 0,0-1 0,1-1 0,0-1 0,1-1 0,0-2 0,1 0 0,0-2 0,1-1 0,42 6 0,26 2-1365,-58-9-5461</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12.533"/>
    </inkml:context>
    <inkml:brush xml:id="br0">
      <inkml:brushProperty name="width" value="0.05" units="cm"/>
      <inkml:brushProperty name="height" value="0.05" units="cm"/>
      <inkml:brushProperty name="color" value="#00A0D7"/>
    </inkml:brush>
  </inkml:definitions>
  <inkml:trace contextRef="#ctx0" brushRef="#br0">0 64 24575,'3'-3'0,"4"-1"0,6 1 0,6 0 0,7-2 0,6 0 0,4-2 0,5 0 0,0-2 0,2 1 0,-3 2 0,-3 2 0,-8 4 0,-9 3-8191</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12.862"/>
    </inkml:context>
    <inkml:brush xml:id="br0">
      <inkml:brushProperty name="width" value="0.05" units="cm"/>
      <inkml:brushProperty name="height" value="0.05" units="cm"/>
      <inkml:brushProperty name="color" value="#00A0D7"/>
    </inkml:brush>
  </inkml:definitions>
  <inkml:trace contextRef="#ctx0" brushRef="#br0">1 1 24575,'3'4'0,"1"0"0,-1 1 0,0-1 0,0 1 0,-1 0 0,1 0 0,-1 0 0,0 0 0,-1 0 0,1 1 0,-1-1 0,0 1 0,0-1 0,-1 1 0,1 8 0,-2 10 0,-2-1 0,-6 35 0,-1 3 0,7-29 0,0-1 0,3 1 0,0 0 0,9 57 0,-7-77 0,1-1 0,0 0 0,1-1 0,0 1 0,0-1 0,1 1 0,1-2 0,-1 1 0,2 0 0,-1-1 0,1 0 0,1-1 0,-1 1 0,2-1 0,-1-1 0,1 0 0,10 7 0,-4-5-105,1-1 0,1 0 0,-1-2 0,1 1 0,0-2 0,1 0 0,-1-2 0,1 1 0,0-2 0,0-1 0,0 0 0,33-3 0,-24-2-6721</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13.239"/>
    </inkml:context>
    <inkml:brush xml:id="br0">
      <inkml:brushProperty name="width" value="0.05" units="cm"/>
      <inkml:brushProperty name="height" value="0.05" units="cm"/>
      <inkml:brushProperty name="color" value="#00A0D7"/>
    </inkml:brush>
  </inkml:definitions>
  <inkml:trace contextRef="#ctx0" brushRef="#br0">0 161 24575,'3'-3'0,"1"-3"0,-1-4 0,3-4 0,6-1 0,0-1 0,4-1 0,3-4 0,3 3 0,1 1 0,-1 3 0,-3 5-8191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4"/>
    </inkml:context>
    <inkml:brush xml:id="br0">
      <inkml:brushProperty name="width" value="0.05" units="cm"/>
      <inkml:brushProperty name="height" value="0.05" units="cm"/>
      <inkml:brushProperty name="ignorePressure" value="1"/>
    </inkml:brush>
  </inkml:definitions>
  <inkml:trace contextRef="#ctx0" brushRef="#br0">1027 0,'1'1,"0"0,0 0,-1 1,1-1,-1 0,1 0,-1 0,1 0,-1 1,0-1,1 0,-1 1,0-1,0 0,0 0,0 1,0-1,0 0,0 1,-1-1,1 0,-1 3,-2 2,1 1,-8 11,8-14,-36 60,-4-2,-49 57,-105 99,-13-18,189-181,-85 76,-46 43,14 11,111-117</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13.568"/>
    </inkml:context>
    <inkml:brush xml:id="br0">
      <inkml:brushProperty name="width" value="0.05" units="cm"/>
      <inkml:brushProperty name="height" value="0.05" units="cm"/>
      <inkml:brushProperty name="color" value="#00A0D7"/>
    </inkml:brush>
  </inkml:definitions>
  <inkml:trace contextRef="#ctx0" brushRef="#br0">58 17 24575,'18'-14'0,"-12"12"0,-13 9 0,0 0 0,1-1 0,-1 2 0,1-1 0,0 0 0,1 1 0,0 0 0,0 1 0,0-1 0,1 1 0,1 0 0,-1 0 0,2 0 0,-1 0 0,1 0 0,0 1 0,1-1 0,0 1 0,1-1 0,0 1 0,0 0 0,1-1 0,0 1 0,1-1 0,0 0 0,1 1 0,0-1 0,0 0 0,0 0 0,2-1 0,-1 1 0,1-1 0,0 0 0,0 0 0,1 0 0,0-1 0,1 0 0,0 0 0,0-1 0,0 0 0,1 0 0,0 0 0,0-1 0,14 7 0,7 1-455,0-1 0,45 11 0,-37-14-6371</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13.897"/>
    </inkml:context>
    <inkml:brush xml:id="br0">
      <inkml:brushProperty name="width" value="0.05" units="cm"/>
      <inkml:brushProperty name="height" value="0.05" units="cm"/>
      <inkml:brushProperty name="color" value="#00A0D7"/>
    </inkml:brush>
  </inkml:definitions>
  <inkml:trace contextRef="#ctx0" brushRef="#br0">0 87 24575,'3'-3'0,"3"-4"0,8 0 0,8-3 0,7-1 0,5-3 0,1 2 0,-2 0 0,-7 1-8191</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16.720"/>
    </inkml:context>
    <inkml:brush xml:id="br0">
      <inkml:brushProperty name="width" value="0.05" units="cm"/>
      <inkml:brushProperty name="height" value="0.05" units="cm"/>
      <inkml:brushProperty name="color" value="#00A0D7"/>
    </inkml:brush>
  </inkml:definitions>
  <inkml:trace contextRef="#ctx0" brushRef="#br0">0 1 24575,'3'0'0,"0"0"0,-1 1 0,1-1 0,-1 1 0,1 0 0,-1 0 0,1 0 0,-1 0 0,1 0 0,-1 0 0,0 1 0,0-1 0,0 1 0,0 0 0,0-1 0,0 1 0,0 0 0,0 0 0,-1 0 0,1 1 0,-1-1 0,1 0 0,-1 0 0,0 1 0,0-1 0,0 1 0,0-1 0,0 5 0,3 7 0,-1 1 0,-1 0 0,2 24 0,-4-35 0,16 129 0,6-1 0,45 151 0,-67-282-44,0 0-19,1 0 0,-1 0 0,0 0 0,0 0 1,1 0-1,-1 0 0,0 0 0,0 0 0,0 0 0,0-1 0,0 1 0,0 0 0,0 0 0,0 0 0,-1 0 1,1 0-1,0 0 0,-1 0 0,1 0 0,-1 1 0</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18.502"/>
    </inkml:context>
    <inkml:brush xml:id="br0">
      <inkml:brushProperty name="width" value="0.05" units="cm"/>
      <inkml:brushProperty name="height" value="0.05" units="cm"/>
      <inkml:brushProperty name="color" value="#00A0D7"/>
    </inkml:brush>
  </inkml:definitions>
  <inkml:trace contextRef="#ctx0" brushRef="#br0">1 226 24575,'12'-11'0,"1"1"0,0 0 0,1 1 0,21-10 0,1-3 0,49-20 0,-47 24 0,-9 7 0,1 1 0,0 1 0,47-7 0,-37 8 0,2-2 0,-20 4 0,1 1 0,-1 1 0,29-2 0,-47 7-1365</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19.490"/>
    </inkml:context>
    <inkml:brush xml:id="br0">
      <inkml:brushProperty name="width" value="0.05" units="cm"/>
      <inkml:brushProperty name="height" value="0.05" units="cm"/>
      <inkml:brushProperty name="color" value="#00A0D7"/>
    </inkml:brush>
  </inkml:definitions>
  <inkml:trace contextRef="#ctx0" brushRef="#br0">0 130 24575,'3'-3'0,"3"-4"0,7 0 0,4-2 0,5-3 0,1 2 0,3-2 0,2 0 0,2 1 0,2-1 0,-2 3 0,0-1 0,-2 2 0,-4 2 0,-8 5 0</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19.834"/>
    </inkml:context>
    <inkml:brush xml:id="br0">
      <inkml:brushProperty name="width" value="0.05" units="cm"/>
      <inkml:brushProperty name="height" value="0.05" units="cm"/>
      <inkml:brushProperty name="color" value="#00A0D7"/>
    </inkml:brush>
  </inkml:definitions>
  <inkml:trace contextRef="#ctx0" brushRef="#br0">1 0 24575,'1'1'0,"1"-1"0,-1 1 0,0-1 0,1 1 0,-1 0 0,0 0 0,0-1 0,1 1 0,-1 0 0,0 0 0,0 0 0,0 0 0,0 1 0,0-1 0,-1 0 0,1 0 0,0 1 0,0-1 0,-1 0 0,1 1 0,-1-1 0,1 0 0,-1 1 0,1 1 0,7 37 0,-8 17 0,0-32 0,0 0 0,1 1 0,2-1 0,8 37 0,-9-55 0,1 0 0,-1 0 0,1 0 0,1 0 0,-1-1 0,1 1 0,0-1 0,1 0 0,-1 0 0,1 0 0,1-1 0,-1 1 0,1-1 0,0-1 0,0 1 0,0-1 0,0 0 0,1 0 0,12 4 0,-3-2-91,1-1 0,-1 0 0,1-2 0,0 0 0,1 0 0,-1-2 0,0 0 0,1-1 0,-1-1 0,0-1 0,0 0 0,0-1 0,0-1 0,22-8 0,-17 4-6735</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20.164"/>
    </inkml:context>
    <inkml:brush xml:id="br0">
      <inkml:brushProperty name="width" value="0.05" units="cm"/>
      <inkml:brushProperty name="height" value="0.05" units="cm"/>
      <inkml:brushProperty name="color" value="#00A0D7"/>
    </inkml:brush>
  </inkml:definitions>
  <inkml:trace contextRef="#ctx0" brushRef="#br0">1 71 24575,'5'-6'0</inkml:trace>
  <inkml:trace contextRef="#ctx0" brushRef="#br0" timeOffset="1">134 4 24575,'3'-3'0,"1"2"0</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20.524"/>
    </inkml:context>
    <inkml:brush xml:id="br0">
      <inkml:brushProperty name="width" value="0.05" units="cm"/>
      <inkml:brushProperty name="height" value="0.05" units="cm"/>
      <inkml:brushProperty name="color" value="#00A0D7"/>
    </inkml:brush>
  </inkml:definitions>
  <inkml:trace contextRef="#ctx0" brushRef="#br0">0 1 24575,'8'0'0,"-1"1"0,0 0 0,0 0 0,0 1 0,0 0 0,0 0 0,0 0 0,-1 1 0,1 0 0,-1 1 0,1-1 0,-1 1 0,0 0 0,-1 1 0,1 0 0,-1-1 0,0 2 0,0-1 0,0 1 0,6 9 0,5 11 0,-1 1 0,-1 0 0,17 46 0,-18-40 0,-12-30-66,3 4-119,-1 1-1,0 0 1,0 0-1,-1 0 0,0 0 1,1 14-1,-4-6-6640</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21.387"/>
    </inkml:context>
    <inkml:brush xml:id="br0">
      <inkml:brushProperty name="width" value="0.05" units="cm"/>
      <inkml:brushProperty name="height" value="0.05" units="cm"/>
      <inkml:brushProperty name="color" value="#00A0D7"/>
    </inkml:brush>
  </inkml:definitions>
  <inkml:trace contextRef="#ctx0" brushRef="#br0">0 63 24575,'3'0'0,"4"0"0,3-3 0,3-1 0,2-3 0,2 1 0,0 0 0,0-1 0,1 0 0,-1 2 0,3 2 0,-2-2 0,-1 0 0,-1 1 0,-3 4 0,-7 2 0</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22.358"/>
    </inkml:context>
    <inkml:brush xml:id="br0">
      <inkml:brushProperty name="width" value="0.05" units="cm"/>
      <inkml:brushProperty name="height" value="0.05" units="cm"/>
      <inkml:brushProperty name="color" value="#00A0D7"/>
    </inkml:brush>
  </inkml:definitions>
  <inkml:trace contextRef="#ctx0" brushRef="#br0">3 106 24575,'0'0'0,"0"-1"0,0 1 0,-1 0 0,1-1 0,0 1 0,0 0 0,0-1 0,-1 1 0,1 0 0,0-1 0,0 1 0,0-1 0,0 1 0,0 0 0,0-1 0,0 1 0,0 0 0,0-1 0,0 1 0,0-1 0,0 1 0,0 0 0,0-1 0,0 1 0,0-1 0,0 1 0,0 0 0,1-1 0,-1 1 0,0 0 0,0-1 0,0 1 0,1 0 0,-1-1 0,16-13 0,19-4 0,-8 6 0,1 2 0,0 1 0,0 1 0,1 1 0,1 2 0,-1 1 0,0 1 0,1 1 0,0 2 0,-1 1 0,1 1 0,-1 2 0,1 1 0,47 14 0,-71-17 0,-1 0 0,0 0 0,0 0 0,1 1 0,-2-1 0,1 1 0,0 1 0,-1-1 0,1 0 0,-1 1 0,0 0 0,0 0 0,-1 1 0,1-1 0,-1 1 0,0-1 0,0 1 0,4 10 0,-5-9 0,-1 0 0,0 0 0,0 0 0,-1 0 0,1 1 0,-2-1 0,1 0 0,0 0 0,-1 0 0,0 1 0,-1-1 0,0 0 0,1 0 0,-2-1 0,1 1 0,-1 0 0,-3 5 0,-8 11-114,-1 0 1,-1-1-1,-1 0 0,0-1 0,-2-2 1,0 1-1,-1-2 0,-1-1 0,-1 0 1,0-2-1,-31 16 0,38-23-6712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9.551"/>
    </inkml:context>
    <inkml:brush xml:id="br0">
      <inkml:brushProperty name="width" value="0.05" units="cm"/>
      <inkml:brushProperty name="height" value="0.05" units="cm"/>
      <inkml:brushProperty name="ignorePressure" value="1"/>
    </inkml:brush>
  </inkml:definitions>
  <inkml:trace contextRef="#ctx0" brushRef="#br0">1 1,'5'0,"1"1,-1 0,1 0,-1 1,0-1,1 1,-1 0,0 1,0-1,7 6,49 39,-42-32,349 299,-18-15,-309-269,1-2,1-2,47 20,-39-21,91 62,-37-18,-69-46,-9-6</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5"/>
    </inkml:context>
    <inkml:brush xml:id="br0">
      <inkml:brushProperty name="width" value="0.05" units="cm"/>
      <inkml:brushProperty name="height" value="0.05" units="cm"/>
      <inkml:brushProperty name="ignorePressure" value="1"/>
    </inkml:brush>
  </inkml:definitions>
  <inkml:trace contextRef="#ctx0" brushRef="#br0">0 0,'3'1,"1"-1,-1 1,0-1,0 1,0 0,-1 0,1 0,0 1,0-1,4 3,26 22,-22-17,193 165,-10-8,-172-150,2-1,0 0,25 10,-20-11,50 35,-22-11,-37-26,-5-2</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37.655"/>
    </inkml:context>
    <inkml:brush xml:id="br0">
      <inkml:brushProperty name="width" value="0.05" units="cm"/>
      <inkml:brushProperty name="height" value="0.05" units="cm"/>
      <inkml:brushProperty name="color" value="#00A0D7"/>
    </inkml:brush>
  </inkml:definitions>
  <inkml:trace contextRef="#ctx0" brushRef="#br0">1 470 24575,'0'-1'0,"1"0"0,0 0 0,-1 0 0,1 0 0,0 0 0,-1 0 0,1 1 0,0-1 0,0 0 0,0 0 0,0 0 0,0 1 0,0-1 0,0 1 0,0-1 0,0 1 0,0-1 0,0 1 0,0-1 0,2 1 0,31-10 0,-27 8 0,76-20 0,0 4 0,1 3 0,114-4 0,-29 3 0,91-1 0,-85 9 0,196-32 0,-346 36 0,78-10 0,79-11 0,198-1 0,-57 6 0,-171 7 0,161-19 0,16-1 0,152-10 0,-68 5 0,553 0 0,-958 38 0,649 13 0,-136 4 0,1137 5 0,-1165-24 0,-37 14 0,-284-6 0,183 11 0,-96-1 0,81 1 0,372-41 0,-175-27 0,-189 35 0,-164 9 0,317-9 0,-249 19 0,33-2 0,-198-8 0,0 5 0,0 3 0,0 4 0,115 21 0,-178-16 120,-24-10-146,1 0 1,-1 0-1,0 0 1,1 0-1,-1 1 0,0-1 1,1 0-1,-1 0 1,0 1-1,0-1 0,1 0 1,-1 0-1,0 1 1,0-1-1,1 0 0,-1 1 1,0-1-1,0 0 1,0 1-1,1-1 0,-1 0 1,0 1-1,0-1 1,0 1-1,0-1 0,0 0 1,0 1-1,0-1 1,0 0-1,0 1 0,0-1 1,0 1-1,0-1 0,0 0 1,0 1-1,0-1 1,0 0-1,-1 1 0,1-1 1,0 1-1,0-1 1,0 0-1,-1 1 0,1-1 1,0 0-1,0 0 1,-1 1-1,1-1 0,0 0 1,0 0-1,-1 1 1,1-1-1,0 0 0,-1 0 1,1 0-1,0 1 1,-2-1-1,-8 5-6800</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39.003"/>
    </inkml:context>
    <inkml:brush xml:id="br0">
      <inkml:brushProperty name="width" value="0.05" units="cm"/>
      <inkml:brushProperty name="height" value="0.05" units="cm"/>
      <inkml:brushProperty name="color" value="#00A0D7"/>
    </inkml:brush>
  </inkml:definitions>
  <inkml:trace contextRef="#ctx0" brushRef="#br0">401 0 24575,'0'0'0,"0"0"0,0 0 0,0 0 0,-1 0 0,1 0 0,0 0 0,0 0 0,0 0 0,0 0 0,-1 0 0,1 0 0,0 0 0,0 0 0,0 0 0,0 0 0,0 1 0,-1-1 0,1 0 0,0 0 0,0 0 0,0 0 0,0 0 0,0 0 0,0 0 0,0 0 0,-1 1 0,1-1 0,0 0 0,0 0 0,0 0 0,0 0 0,0 0 0,0 1 0,0-1 0,0 0 0,0 0 0,0 0 0,0 0 0,0 1 0,0-1 0,0 0 0,0 0 0,0 0 0,0 0 0,0 1 0,0-1 0,0 0 0,0 0 0,0 0 0,0 0 0,0 0 0,0 1 0,8 11 0,10 8 0,21 12 0,1-2 0,78 43 0,-117-73 0,0 1 0,0-1 0,0 1 0,0-1 0,0 1 0,0-1 0,0 1 0,0 0 0,0 0 0,0-1 0,0 1 0,0 0 0,-1 0 0,1 0 0,0 0 0,-1 0 0,1 0 0,0 0 0,-1 0 0,1 0 0,-1 1 0,0-1 0,1 0 0,-1 0 0,0 2 0,0-2 0,-1 1 0,1-1 0,-1 1 0,0-1 0,0 0 0,0 0 0,1 0 0,-1 1 0,0-1 0,-1 0 0,1 0 0,0 0 0,0 0 0,0 0 0,0-1 0,-1 1 0,-1 1 0,-11 4 0,-1 0 0,0 0 0,-16 3 0,20-6 0,-14 4-70,-124 38-577,-188 83-1,315-117-6178</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35.475"/>
    </inkml:context>
    <inkml:brush xml:id="br0">
      <inkml:brushProperty name="width" value="0.05" units="cm"/>
      <inkml:brushProperty name="height" value="0.05" units="cm"/>
      <inkml:brushProperty name="color" value="#E71224"/>
    </inkml:brush>
  </inkml:definitions>
  <inkml:trace contextRef="#ctx0" brushRef="#br0">10 153 24575,'0'0'0,"-9"10"0,20-11 0,-1 0 0,495-97 0,-229 38 0,-266 58-1365</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35.961"/>
    </inkml:context>
    <inkml:brush xml:id="br0">
      <inkml:brushProperty name="width" value="0.05" units="cm"/>
      <inkml:brushProperty name="height" value="0.05" units="cm"/>
      <inkml:brushProperty name="color" value="#E71224"/>
    </inkml:brush>
  </inkml:definitions>
  <inkml:trace contextRef="#ctx0" brushRef="#br0">108 0 24575,'1'1'0,"0"-1"0,0 0 0,0 1 0,0 0 0,0-1 0,0 1 0,0-1 0,0 1 0,0 0 0,-1 0 0,1 0 0,0-1 0,-1 1 0,1 0 0,-1 0 0,1 0 0,-1 0 0,1 0 0,-1 0 0,1 0 0,-1 0 0,0 0 0,0 0 0,1 0 0,-1 0 0,0 0 0,0 1 0,0-1 0,0 0 0,0 0 0,-1 0 0,1 0 0,0 0 0,-1 2 0,-6 39 0,-34 78 0,-19 71 0,55-171 0,2 0 0,0 0 0,1 1 0,1-1 0,1 0 0,1 1 0,5 31 0,-4-41 0,1-1 0,0 0 0,1 1 0,0-1 0,1 0 0,0-1 0,1 1 0,0-1 0,0 0 0,1 0 0,0-1 0,0 0 0,1 0 0,0-1 0,1 0 0,-1 0 0,1-1 0,1 0 0,-1-1 0,1 0 0,0 0 0,0-1 0,0-1 0,12 4 0,3-1 0,0-1 0,0-1 0,1-1 0,0-2 0,-1 0 0,1-2 0,-1 0 0,1-2 0,30-7 0,-53 10-105,0-1 0,0 0 0,0 1 0,0-1 0,-1 0 0,1 0 0,0-1 0,-1 1 0,1-1 0,-1 1 0,1-1 0,2-2 0,0-6-6721</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36.306"/>
    </inkml:context>
    <inkml:brush xml:id="br0">
      <inkml:brushProperty name="width" value="0.05" units="cm"/>
      <inkml:brushProperty name="height" value="0.05" units="cm"/>
      <inkml:brushProperty name="color" value="#E71224"/>
    </inkml:brush>
  </inkml:definitions>
  <inkml:trace contextRef="#ctx0" brushRef="#br0">0 190 24575,'0'-3'0,"3"-4"0,4-3 0,3 0 0,6-2 0,3-1 0,4-1 0,7-1 0,3-1 0,3-1 0,0 0 0,0 0 0,-4 3 0,-4 1 0,-4 5 0,-6 5-8191</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39.294"/>
    </inkml:context>
    <inkml:brush xml:id="br0">
      <inkml:brushProperty name="width" value="0.05" units="cm"/>
      <inkml:brushProperty name="height" value="0.05" units="cm"/>
      <inkml:brushProperty name="color" value="#E71224"/>
    </inkml:brush>
  </inkml:definitions>
  <inkml:trace contextRef="#ctx0" brushRef="#br0">316 66 24575,'-31'-4'0,"28"3"0,0 0 0,-1 0 0,1 1 0,-1-1 0,1 1 0,-1 0 0,1 0 0,-1 0 0,1 1 0,-1-1 0,1 1 0,-1 0 0,-2 1 0,-9 5 0,1 0 0,0 0 0,1 2 0,0 0 0,0 0 0,1 1 0,0 1 0,1 0 0,0 0 0,1 1 0,-11 17 0,11-15 0,1 0 0,0 0 0,2 1 0,-1 0 0,2 1 0,0-1 0,1 1 0,1 1 0,0-1 0,-2 24 0,5-27 0,1-1 0,1 1 0,0-1 0,1 1 0,0-1 0,0 1 0,2-1 0,-1 0 0,2 0 0,0-1 0,0 1 0,12 18 0,-7-16 0,1 0 0,0-1 0,1-1 0,0 1 0,1-2 0,1 0 0,0 0 0,22 12 0,-7-8 0,0-1 0,0-1 0,1-2 0,1-1 0,0-2 0,0 0 0,0-3 0,1 0 0,53 0 0,-64-5 0,-1 0 0,1-2 0,0-1 0,-1 0 0,0-1 0,0-2 0,0 0 0,38-17 0,-50 19 0,0-1 0,-1 0 0,0 0 0,1 0 0,-2-1 0,1-1 0,-1 1 0,1-1 0,-2 0 0,1 0 0,-1 0 0,0-1 0,-1 0 0,0 0 0,0 0 0,-1 0 0,0-1 0,0 0 0,-1 1 0,0-1 0,0 0 0,0-17 0,-3-6 0,-1-1 0,-1 1 0,-2-1 0,-1 1 0,-2 0 0,-1 1 0,-1 0 0,-2 0 0,-1 1 0,-1 1 0,-2 0 0,-27-38 0,37 58 0,-1 1 0,0 0 0,0 0 0,-1 0 0,0 1 0,0 0 0,0 1 0,-1 0 0,0 0 0,0 1 0,-1 0 0,1 0 0,-1 1 0,-18-5 0,10 6 0,0 1 0,1 0 0,-1 1 0,0 1 0,1 0 0,-1 2 0,0 0 0,-18 5 0,-108 20-1365,101-21-5461</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41.959"/>
    </inkml:context>
    <inkml:brush xml:id="br0">
      <inkml:brushProperty name="width" value="0.05" units="cm"/>
      <inkml:brushProperty name="height" value="0.05" units="cm"/>
      <inkml:brushProperty name="color" value="#E71224"/>
    </inkml:brush>
  </inkml:definitions>
  <inkml:trace contextRef="#ctx0" brushRef="#br0">0 396 24575,'3'-3'0,"0"1"0,0-1 0,1 1 0,-1-1 0,0 1 0,1 0 0,0 1 0,-1-1 0,1 0 0,0 1 0,0 0 0,7-1 0,2-2 0,85-27 0,2 4 0,192-26 0,-240 45 0,809-92 0,5 39 0,-811 57 0,2071-77 0,946 91 0,-563 15 0,-1887-28 0,421-7 0,370 19 0,-758 32 0,121 3 0,-168-33 0,-420 6 0,56 1 0,-1-1 0,-160-13 0,-54-2 0,1 0 0,36-4 0,7-2 0,0 4 0,123 15 0,8 0 0,-171-10 120,-22-3-321,-17-2-1083,-8-2-5542</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42.555"/>
    </inkml:context>
    <inkml:brush xml:id="br0">
      <inkml:brushProperty name="width" value="0.05" units="cm"/>
      <inkml:brushProperty name="height" value="0.05" units="cm"/>
      <inkml:brushProperty name="color" value="#E71224"/>
    </inkml:brush>
  </inkml:definitions>
  <inkml:trace contextRef="#ctx0" brushRef="#br0">1 1 24575,'11'1'0,"0"1"0,0 0 0,0 1 0,0 1 0,0 0 0,0 0 0,11 7 0,33 11 0,-30-15 0,-4-1 0,-1 0 0,0 1 0,0 0 0,0 2 0,24 15 0,-41-22 0,0 0 0,1 0 0,-1 1 0,0-1 0,-1 1 0,1 0 0,0 0 0,-1 0 0,0 0 0,0 0 0,0 1 0,0-1 0,0 0 0,0 1 0,-1 0 0,0-1 0,0 1 0,0 0 0,0 0 0,0 0 0,-1-1 0,0 1 0,0 0 0,0 0 0,0 0 0,0 0 0,-1 0 0,0-1 0,0 1 0,0 0 0,0 0 0,-1-1 0,1 1 0,-1-1 0,0 1 0,-2 3 0,-12 15-65,-1 0 0,0-1 0,-2-1-1,0 0 1,-1-2 0,-39 28 0,30-22-844,2-3-5917</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45.095"/>
    </inkml:context>
    <inkml:brush xml:id="br0">
      <inkml:brushProperty name="width" value="0.05" units="cm"/>
      <inkml:brushProperty name="height" value="0.05" units="cm"/>
      <inkml:brushProperty name="color" value="#E71224"/>
    </inkml:brush>
  </inkml:definitions>
  <inkml:trace contextRef="#ctx0" brushRef="#br0">1 1166 24575,'0'0'0,"0"1"0,0-1 0,0 0 0,0 0 0,0 1 0,1-1 0,-1 0 0,0 0 0,0 1 0,1-1 0,-1 0 0,0 0 0,0 0 0,1 0 0,-1 1 0,0-1 0,0 0 0,1 0 0,-1 0 0,0 0 0,1 0 0,-1 0 0,0 0 0,1 0 0,-1 0 0,0 0 0,1 0 0,-1 0 0,0 0 0,1 0 0,-1 0 0,0 0 0,0 0 0,1 0 0,-1 0 0,1 0 0,24-6 0,36-17 0,-44 16 0,267-90 0,317-65 0,308-14 0,448-90 0,-8-34 0,-672 172 0,-632 124-1365,-54 3-5461</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45.675"/>
    </inkml:context>
    <inkml:brush xml:id="br0">
      <inkml:brushProperty name="width" value="0.05" units="cm"/>
      <inkml:brushProperty name="height" value="0.05" units="cm"/>
      <inkml:brushProperty name="color" value="#E71224"/>
    </inkml:brush>
  </inkml:definitions>
  <inkml:trace contextRef="#ctx0" brushRef="#br0">1 3 24575,'63'0'0,"-13"-2"0,0 2 0,0 3 0,79 14 0,-127-16 0,0-1 0,0 0 0,1 1 0,-1 0 0,0-1 0,0 1 0,0 0 0,0 0 0,0 0 0,0 0 0,0 1 0,-1-1 0,1 1 0,0-1 0,-1 1 0,1-1 0,-1 1 0,3 3 0,-3-3 0,-1 0 0,0-1 0,1 1 0,-1 0 0,0-1 0,0 1 0,0 0 0,0-1 0,0 1 0,0 0 0,-1 0 0,1-1 0,-1 1 0,1 0 0,-1-1 0,1 1 0,-1-1 0,-2 4 0,-4 6 0,-2 0 0,1-1 0,-1 0 0,-20 17 0,23-22 0,-92 78 49,54-47-756,-56 56 0,82-72-6119</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4"/>
    </inkml:context>
    <inkml:brush xml:id="br0">
      <inkml:brushProperty name="width" value="0.05" units="cm"/>
      <inkml:brushProperty name="height" value="0.05" units="cm"/>
      <inkml:brushProperty name="color" value="#E71224"/>
      <inkml:brushProperty name="ignorePressure" value="1"/>
    </inkml:brush>
  </inkml:definitions>
  <inkml:trace contextRef="#ctx0" brushRef="#br0">977 239,'-3'-4,"1"1,-1 0,1 0,-1 0,0 0,0 0,0 1,0-1,-1 1,-6-4,2 1,-49-40,16 13,-58-35,85 59,-1 1,0 0,0 0,-1 2,1 0,-1 0,-1 2,-21-3,1 5,0 1,0 2,0 1,0 2,1 2,-55 16,78-18,0 0,0 1,0 1,1 0,0 0,0 1,1 1,0 0,0 0,1 1,0 0,1 1,0 0,1 1,0 0,1 0,0 0,1 1,-6 20,-6 39,-14 114,31-168,0 0,0 0,2 1,0-1,2 0,-1 0,2 0,1 0,0-1,1 0,1 0,0 0,2-1,13 22,-13-24,1-1,1 0,0-1,1 0,0-1,0 0,1-1,1 0,0-1,0-1,1 0,0-1,0 0,0-1,1-1,19 4,19-2,1-2,-1-2,86-7,-124 4,0-2,0 0,-1-1,1-1,-1 0,0-1,28-13,-37 15,0-1,-1 1,1-1,-1 0,0 0,0-1,-1 1,1-1,-1 0,0 0,0-1,-1 1,0-1,0 0,0 1,0-2,-1 1,0 0,0 0,-1-1,1-11,-3-202,-4 103,5 71</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46.255"/>
    </inkml:context>
    <inkml:brush xml:id="br0">
      <inkml:brushProperty name="width" value="0.05" units="cm"/>
      <inkml:brushProperty name="height" value="0.05" units="cm"/>
      <inkml:brushProperty name="color" value="#E71224"/>
    </inkml:brush>
  </inkml:definitions>
  <inkml:trace contextRef="#ctx0" brushRef="#br0">203 1 24575,'-2'7'0,"1"-1"0,-1 1 0,0-1 0,-1 0 0,0 0 0,0 0 0,0 0 0,-1 0 0,-7 9 0,-5 9 0,-79 162 120,83-159-417,2 1 0,1 1 0,0 0 0,-7 57 0,15-66-6529</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46.851"/>
    </inkml:context>
    <inkml:brush xml:id="br0">
      <inkml:brushProperty name="width" value="0.05" units="cm"/>
      <inkml:brushProperty name="height" value="0.05" units="cm"/>
      <inkml:brushProperty name="color" value="#E71224"/>
    </inkml:brush>
  </inkml:definitions>
  <inkml:trace contextRef="#ctx0" brushRef="#br0">1 298 24575,'0'-8'0,"1"1"0,0-1 0,1 1 0,-1-1 0,1 1 0,1 0 0,-1 0 0,1 0 0,0 0 0,9-12 0,-11 18 0,-1 1 0,1-1 0,0 1 0,0-1 0,0 1 0,0 0 0,0-1 0,0 1 0,0 0 0,0 0 0,0-1 0,0 1 0,0 0 0,0 0 0,0 0 0,0 0 0,0 0 0,0 1 0,0-1 0,0 0 0,0 0 0,-1 1 0,1-1 0,0 0 0,0 1 0,0-1 0,0 1 0,0-1 0,0 1 0,-1 0 0,1-1 0,0 1 0,-1 0 0,1-1 0,0 1 0,-1 0 0,1 1 0,27 36 0,-23-30 0,2 4 0,4 6 0,1 0 0,1-1 0,1-1 0,16 17 0,-25-29 0,0 1 0,1-1 0,-1 0 0,1-1 0,0 1 0,0-1 0,0-1 0,1 1 0,-1-1 0,1 0 0,-1 0 0,1-1 0,0 0 0,-1 0 0,1 0 0,0-1 0,8-1 0,-2 0 0,1-2 0,0 0 0,-1 0 0,0-1 0,0-1 0,0 0 0,-1 0 0,1-2 0,-2 1 0,1-2 0,-1 1 0,0-2 0,0 0 0,10-11 0,14-16 0,-2-2 0,42-65 0,-35 48 0,-21 22 0,-15 26 0,0 0 0,0 0 0,1 0 0,0 1 0,0-1 0,6-5 0,-10 12 0,0 0 0,0 0 0,-1-1 0,1 1 0,0 0 0,0 0 0,-1 0 0,1 0 0,0 1 0,0-1 0,-1 0 0,1 0 0,0 0 0,0 1 0,-1-1 0,1 0 0,0 1 0,0-1 0,-1 0 0,1 1 0,-1-1 0,1 1 0,0-1 0,-1 1 0,1-1 0,-1 1 0,1 0 0,-1-1 0,0 1 0,1 0 0,-1-1 0,1 1 0,-1 0 0,0-1 0,0 1 0,1 0 0,-1 0 0,0 0 0,0-1 0,0 3 0,12 36 0,-11-37 0,114 480-1365,-108-452-5461</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49.771"/>
    </inkml:context>
    <inkml:brush xml:id="br0">
      <inkml:brushProperty name="width" value="0.05" units="cm"/>
      <inkml:brushProperty name="height" value="0.05" units="cm"/>
      <inkml:brushProperty name="color" value="#E71224"/>
    </inkml:brush>
  </inkml:definitions>
  <inkml:trace contextRef="#ctx0" brushRef="#br0">1 5 24575,'3'-1'0,"0"0"0,1 0 0,-1 1 0,1-1 0,0 1 0,-1 0 0,1 0 0,-1 0 0,8 2 0,-5-2 0,55 6 0,110 25 0,-15-2 0,503 25 0,-52-3 0,55 39 0,-566-77 0,864 128 0,-506-35 0,-187-39 0,147 40 0,265 54 0,156 30 0,-416-84 0,-257-69 0,308 80 0,-162-7 0,-99-32 0,120 52 0,-247-109 0,-80-20-15,-5-2 42,-8-1-1404,-3-3-5449</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50.602"/>
    </inkml:context>
    <inkml:brush xml:id="br0">
      <inkml:brushProperty name="width" value="0.05" units="cm"/>
      <inkml:brushProperty name="height" value="0.05" units="cm"/>
      <inkml:brushProperty name="color" value="#E71224"/>
    </inkml:brush>
  </inkml:definitions>
  <inkml:trace contextRef="#ctx0" brushRef="#br0">1 131 24575,'52'-18'0,"213"-50"0,-195 56 0,-52 10 0,-1 0 0,0-2 0,0 0 0,28-10 0,-38 8-1365</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51.229"/>
    </inkml:context>
    <inkml:brush xml:id="br0">
      <inkml:brushProperty name="width" value="0.05" units="cm"/>
      <inkml:brushProperty name="height" value="0.05" units="cm"/>
      <inkml:brushProperty name="color" value="#E71224"/>
    </inkml:brush>
  </inkml:definitions>
  <inkml:trace contextRef="#ctx0" brushRef="#br0">413 72 24575,'-5'-1'0,"1"-1"0,0 0 0,0 0 0,-1 0 0,2-1 0,-1 1 0,0-1 0,0 0 0,1 0 0,-6-6 0,-9-7 0,14 13 0,1 1 0,0-1 0,-1 1 0,0 0 0,0 0 0,0 0 0,0 1 0,0-1 0,0 1 0,0 0 0,0 0 0,0 1 0,0-1 0,-1 1 0,1 0 0,0 0 0,0 0 0,-8 2 0,6 0 0,1 0 0,-1 1 0,1 0 0,0 0 0,-1 0 0,2 1 0,-1-1 0,0 1 0,1 0 0,-1 1 0,1-1 0,-6 9 0,-9 14 18,-25 45-1,35-53-192,-1-2 0,0 0 0,-2 0 0,0-1 0,-1 0 0,0-1 0,-20 18 0,15-21-6651</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53.565"/>
    </inkml:context>
    <inkml:brush xml:id="br0">
      <inkml:brushProperty name="width" value="0.05" units="cm"/>
      <inkml:brushProperty name="height" value="0.05" units="cm"/>
      <inkml:brushProperty name="color" value="#E71224"/>
    </inkml:brush>
  </inkml:definitions>
  <inkml:trace contextRef="#ctx0" brushRef="#br0">1 2207 24575,'2'-4'0,"0"1"0,0-1 0,0 0 0,0 1 0,1-1 0,0 1 0,0 0 0,0 0 0,0 0 0,0 0 0,7-3 0,3-6 0,259-277 0,19-34 0,330-345 0,-572 621 0,100-76 0,-121 104 0,1 1 0,0 1 0,1 1 0,1 2 0,55-17 0,-38 18 0,-2-3 0,0-2 0,0-1 0,-2-3 0,62-41 0,121-73 0,136-36 0,-99 57 0,-237 103-1365</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55.055"/>
    </inkml:context>
    <inkml:brush xml:id="br0">
      <inkml:brushProperty name="width" value="0.05" units="cm"/>
      <inkml:brushProperty name="height" value="0.05" units="cm"/>
      <inkml:brushProperty name="color" value="#E71224"/>
    </inkml:brush>
  </inkml:definitions>
  <inkml:trace contextRef="#ctx0" brushRef="#br0">12 0 24575,'2'0'0,"2"3"0,0 4 0,-1 3 0,-1 3 0,-1 2 0,0 2 0,-1 0 0,0 3 0,0 1 0,-3 3 0,-1 3 0,0-1 0,1 2 0,1-2 0,-2 1 0,0-2 0,0-5-8191</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56.842"/>
    </inkml:context>
    <inkml:brush xml:id="br0">
      <inkml:brushProperty name="width" value="0.05" units="cm"/>
      <inkml:brushProperty name="height" value="0.05" units="cm"/>
      <inkml:brushProperty name="color" value="#E71224"/>
    </inkml:brush>
  </inkml:definitions>
  <inkml:trace contextRef="#ctx0" brushRef="#br0">11 0 24575,'-6'8'0,"6"-7"0,0-1 0,-1 0 0,1 0 0,0 0 0,0 0 0,-1 1 0,1-1 0,0 0 0,0 0 0,-1 0 0,1 1 0,0-1 0,0 0 0,0 0 0,0 1 0,-1-1 0,1 0 0,0 1 0,0-1 0,0 0 0,0 1 0,0-1 0,0 0 0,0 0 0,0 1 0,0-1 0,0 0 0,0 1 0,0-1 0,0 0 0,0 1 0,0-1 0,0 0 0,0 1 0,0-1 0,0 0 0,1 0 0,-1 1 0,0-1 0,0 0 0,0 1 0,0-1 0,1 0 0,-1 0 0,0 0 0,0 1 0,1-1 0,-1 0 0,0 0 0,0 0 0,1 1 0,-1-1 0,0 0 0,1 0 0,-1 0 0,0 0 0,0 0 0,1 0 0,-1 0 0,0 0 0,1 0 0,-1 0 0,17 7 0,-1-1 0,1 0 0,-1-2 0,2 0 0,-1-1 0,0 0 0,0-2 0,23 0 0,25 4 0,-34-1 0,-7-2 0,1 0 0,-1 2 0,0 1 0,-1 1 0,1 1 0,33 14 0,-55-19 0,0 0 0,0-1 0,0 1 0,0 0 0,0 0 0,0 1 0,-1-1 0,1 0 0,-1 1 0,1-1 0,-1 1 0,0-1 0,0 1 0,0-1 0,0 1 0,-1 0 0,1-1 0,-1 1 0,1 0 0,-1 0 0,0-1 0,0 1 0,0 0 0,-1 0 0,1 0 0,-1-1 0,1 1 0,-1 0 0,-2 4 0,-2 12 0,-2 0 0,-1-1 0,-10 19 0,11-21 0,-6 10-117,2 0-91,-1 0 0,-2-1 0,0-1 0,-1 0 0,-34 38 0,35-48-6618</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57.626"/>
    </inkml:context>
    <inkml:brush xml:id="br0">
      <inkml:brushProperty name="width" value="0.05" units="cm"/>
      <inkml:brushProperty name="height" value="0.05" units="cm"/>
      <inkml:brushProperty name="color" value="#E71224"/>
    </inkml:brush>
  </inkml:definitions>
  <inkml:trace contextRef="#ctx0" brushRef="#br0">83 5 24575,'1'0'0,"0"-1"0,0 0 0,0 1 0,0 0 0,0-1 0,0 1 0,0 0 0,0-1 0,0 1 0,0 0 0,0 0 0,0 0 0,0 0 0,0 0 0,0 0 0,0 0 0,0 0 0,0 0 0,0 1 0,0-1 0,0 0 0,0 1 0,0-1 0,0 1 0,0-1 0,0 1 0,0-1 0,0 1 0,0-1 0,-1 1 0,1 0 0,1 1 0,0-1 0,0 1 0,0 0 0,-1-1 0,1 1 0,0 0 0,-1 0 0,1 1 0,-1-1 0,0 0 0,0 0 0,0 1 0,2 4 0,-3 7 0,-1 1 0,-1-1 0,0 1 0,-1-1 0,-1 0 0,0 0 0,-1 0 0,-10 21 0,2 0 0,-19 63 44,-20 51-1453,48-141-5417</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58.127"/>
    </inkml:context>
    <inkml:brush xml:id="br0">
      <inkml:brushProperty name="width" value="0.05" units="cm"/>
      <inkml:brushProperty name="height" value="0.05" units="cm"/>
      <inkml:brushProperty name="color" value="#E71224"/>
    </inkml:brush>
  </inkml:definitions>
  <inkml:trace contextRef="#ctx0" brushRef="#br0">1 298 24575,'0'-1'0,"0"1"0,0-1 0,0 0 0,-1 0 0,1 1 0,0-1 0,0 0 0,0 0 0,1 0 0,-1 1 0,0-1 0,0 0 0,0 0 0,1 1 0,-1-1 0,0 0 0,0 0 0,1 1 0,-1-1 0,1 0 0,-1 1 0,1-1 0,0-1 0,11 13 0,8 27 0,-16-28 0,0 0 0,1-1 0,0 1 0,0-1 0,1 0 0,0-1 0,1 0 0,10 11 0,-15-17 0,0 0 0,0-1 0,0 1 0,1 0 0,-1-1 0,1 1 0,-1-1 0,1 0 0,-1 0 0,1 0 0,0 0 0,0 0 0,-1-1 0,1 1 0,0-1 0,0 0 0,0 0 0,0 0 0,-1 0 0,1 0 0,0 0 0,0-1 0,0 0 0,-1 1 0,1-1 0,0 0 0,-1 0 0,1-1 0,0 1 0,-1 0 0,0-1 0,1 0 0,-1 1 0,0-1 0,3-3 0,7-7 0,0 0 0,-1-1 0,0-1 0,-1 0 0,16-28 0,34-86 0,-32 64 0,-16 38 0,-9 16 0,1 0 0,1 0 0,-1 0 0,2 1 0,-1 0 0,2 0 0,10-13 0,-16 21 0,-1 1 0,1-1 0,0 1 0,-1 0 0,1-1 0,0 1 0,-1 0 0,1 0 0,0 0 0,0-1 0,-1 1 0,1 0 0,0 0 0,0 0 0,-1 0 0,1 0 0,0 0 0,-1 0 0,1 0 0,0 1 0,0-1 0,-1 0 0,1 0 0,0 1 0,-1-1 0,1 0 0,0 1 0,-1-1 0,1 0 0,0 1 0,-1-1 0,1 1 0,-1-1 0,1 1 0,-1 0 0,1-1 0,-1 1 0,0-1 0,1 1 0,-1 0 0,1-1 0,-1 1 0,0 0 0,0-1 0,0 1 0,1 0 0,-1 0 0,0 1 0,11 39 0,-11-40 0,30 293 133,-12-78-1631,-14-183-5328</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1,'0'8,"0"22,0 18,0 9,0 27,0 16,0-4,0-14,0-17,0-15,0-12,0-7,0-5,0-2,0-2,0-3</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58.499"/>
    </inkml:context>
    <inkml:brush xml:id="br0">
      <inkml:brushProperty name="width" value="0.05" units="cm"/>
      <inkml:brushProperty name="height" value="0.05" units="cm"/>
      <inkml:brushProperty name="color" value="#E71224"/>
    </inkml:brush>
  </inkml:definitions>
  <inkml:trace contextRef="#ctx0" brushRef="#br0">0 48 24575,'8'-1'0,"-1"0"0,1-1 0,-1 0 0,0 0 0,12-5 0,17-5 0,-4 5 0,-1 2 0,45-3 0,-65 8 0,0-1 0,0 2 0,0 0 0,0 0 0,0 1 0,0 0 0,-1 1 0,1 0 0,-1 0 0,18 10 0,-25-12 0,0 1 0,-1 0 0,1 0 0,0 0 0,-1 1 0,1-1 0,-1 0 0,0 1 0,0 0 0,0 0 0,0-1 0,0 1 0,-1 0 0,1 0 0,-1 0 0,0 1 0,0-1 0,0 0 0,1 6 0,-2-3 0,0 1 0,0-1 0,0 1 0,-1-1 0,0 1 0,0-1 0,-1 1 0,0-1 0,-4 10 0,-4 6 0,-2-1 0,0 0 0,-1 0 0,-21 24 0,18-27 0,-22 28 0,36-45 0,1 1 0,0 0 0,0 0 0,0-1 0,0 1 0,0 0 0,0 0 0,0 0 0,0 0 0,1 0 0,-1 0 0,1 0 0,-1 0 0,1 0 0,0 0 0,0 0 0,0 0 0,0 1 0,0-1 0,1 3 0,0-4 0,1 0 0,-1 0 0,0 0 0,0 0 0,1 0 0,-1 0 0,1 0 0,-1-1 0,0 1 0,1 0 0,0-1 0,-1 1 0,1-1 0,-1 0 0,1 0 0,-1 1 0,1-1 0,0 0 0,-1 0 0,1 0 0,0-1 0,-1 1 0,1 0 0,1-1 0,49-11 0,-41 10 0,26-8-1365,-3 2-5461</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00.397"/>
    </inkml:context>
    <inkml:brush xml:id="br0">
      <inkml:brushProperty name="width" value="0.05" units="cm"/>
      <inkml:brushProperty name="height" value="0.05" units="cm"/>
      <inkml:brushProperty name="color" value="#E71224"/>
    </inkml:brush>
  </inkml:definitions>
  <inkml:trace contextRef="#ctx0" brushRef="#br0">1 243 24575,'20'-9'0,"2"1"0,-1 2 0,1 0 0,39-5 0,-5 0 0,1223-174 0,-1185 178-682,187 12-1,-258-3-6143</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04.583"/>
    </inkml:context>
    <inkml:brush xml:id="br0">
      <inkml:brushProperty name="width" value="0.05" units="cm"/>
      <inkml:brushProperty name="height" value="0.05" units="cm"/>
      <inkml:brushProperty name="color" value="#E71224"/>
    </inkml:brush>
  </inkml:definitions>
  <inkml:trace contextRef="#ctx0" brushRef="#br0">0 0 24575,'18'0'0,"1"1"0,-1 0 0,0 2 0,0 0 0,0 1 0,0 0 0,-1 2 0,0 0 0,0 1 0,0 0 0,-1 2 0,0 0 0,0 1 0,-1 0 0,-1 1 0,18 17 0,16 9 0,-38-31 0,-1 1 0,0 0 0,0 0 0,-1 1 0,9 10 0,-16-17 0,0 1 0,-1-1 0,1 1 0,-1 0 0,1-1 0,-1 1 0,0 0 0,0 0 0,1-1 0,-1 1 0,-1 0 0,1-1 0,0 1 0,0 0 0,-1-1 0,1 1 0,0 0 0,-1-1 0,0 1 0,1 0 0,-1-1 0,0 1 0,0-1 0,0 0 0,0 1 0,0-1 0,0 0 0,0 1 0,-1-1 0,-2 2 0,-46 38 0,43-36 0,-215 159-1365,210-154-5461</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05.195"/>
    </inkml:context>
    <inkml:brush xml:id="br0">
      <inkml:brushProperty name="width" value="0.05" units="cm"/>
      <inkml:brushProperty name="height" value="0.05" units="cm"/>
      <inkml:brushProperty name="color" value="#E71224"/>
    </inkml:brush>
  </inkml:definitions>
  <inkml:trace contextRef="#ctx0" brushRef="#br0">152 0 24575,'0'3'0,"0"4"0,0 5 0,-3 8 0,-1 5 0,-2 8 0,-4 3 0,-2 5 0,-2 3 0,-2 3 0,-1 2 0,0 1 0,3-2 0,0-4 0,3-6 0,4-4 0,2-5 0,3-8-8191</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05.775"/>
    </inkml:context>
    <inkml:brush xml:id="br0">
      <inkml:brushProperty name="width" value="0.05" units="cm"/>
      <inkml:brushProperty name="height" value="0.05" units="cm"/>
      <inkml:brushProperty name="color" value="#E71224"/>
    </inkml:brush>
  </inkml:definitions>
  <inkml:trace contextRef="#ctx0" brushRef="#br0">1 85 24575,'17'62'0,"-6"-28"0,-4-9 0,1 1 0,2-2 0,0 1 0,1-1 0,19 29 0,-26-48 0,-1-1 0,0 1 0,1-1 0,0 0 0,0 0 0,1 0 0,-1-1 0,1 1 0,-1-1 0,1 0 0,0 0 0,0-1 0,8 3 0,-8-4 0,-1 0 0,1-1 0,-1 1 0,1-1 0,-1 0 0,1-1 0,-1 1 0,1-1 0,-1 0 0,0 0 0,1 0 0,-1-1 0,0 0 0,0 1 0,0-1 0,0-1 0,0 1 0,0-1 0,5-4 0,1-1 0,-1-1 0,-1 1 0,1-2 0,-1 1 0,-1-1 0,12-19 0,32-73 0,-22 40 0,-15 33 0,-9 17 0,1 0 0,0 0 0,0 1 0,1 0 0,0 0 0,1 0 0,16-16 0,-23 27 0,-1-1 0,1 1 0,-1 0 0,1-1 0,0 1 0,-1 0 0,1-1 0,0 1 0,-1 0 0,1 0 0,0-1 0,0 1 0,-1 0 0,1 0 0,0 0 0,0 0 0,-1 0 0,1 0 0,0 0 0,-1 0 0,1 0 0,0 1 0,0-1 0,-1 0 0,1 0 0,0 1 0,-1-1 0,1 0 0,0 1 0,-1-1 0,1 1 0,-1-1 0,1 0 0,-1 1 0,1-1 0,-1 1 0,1 0 0,-1-1 0,1 1 0,-1-1 0,0 1 0,1 0 0,-1-1 0,0 1 0,1 0 0,-1 0 0,0-1 0,0 1 0,0 1 0,9 40 0,0 201 0,-6-85 0,4 65-1365,-7-200-5461</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06.340"/>
    </inkml:context>
    <inkml:brush xml:id="br0">
      <inkml:brushProperty name="width" value="0.05" units="cm"/>
      <inkml:brushProperty name="height" value="0.05" units="cm"/>
      <inkml:brushProperty name="color" value="#E71224"/>
    </inkml:brush>
  </inkml:definitions>
  <inkml:trace contextRef="#ctx0" brushRef="#br0">1 4 24575,'65'-2'0,"-33"0"0,0 2 0,60 7 0,-90-7 0,0 0 0,-1 1 0,1-1 0,0 0 0,-1 1 0,1-1 0,-1 1 0,1-1 0,0 1 0,-1 0 0,1-1 0,-1 1 0,0 0 0,1 0 0,-1 0 0,0 1 0,1-1 0,-1 0 0,0 0 0,0 1 0,2 2 0,-3-3 0,0 1 0,0-1 0,0 1 0,0-1 0,0 1 0,0-1 0,0 0 0,-1 1 0,1-1 0,0 1 0,-1-1 0,1 1 0,-1-1 0,0 0 0,1 1 0,-1-1 0,0 0 0,0 0 0,-1 2 0,-6 6 0,0 0 0,-1-1 0,0 0 0,-16 11 0,-2-1 0,-49 22 0,32-18 0,43-22 0,-1 1 0,1-1 0,-1 1 0,1-1 0,0 1 0,-1 0 0,1 0 0,0-1 0,0 1 0,0 0 0,-1 0 0,1 0 0,0 0 0,0 0 0,0 1 0,1-1 0,-1 0 0,0 0 0,0 1 0,1-1 0,-1 0 0,0 1 0,1-1 0,0 1 0,-1-1 0,1 0 0,0 1 0,0-1 0,-1 1 0,1-1 0,0 1 0,1-1 0,-1 1 0,0-1 0,0 1 0,1-1 0,-1 1 0,1-1 0,-1 0 0,1 1 0,-1-1 0,1 0 0,0 1 0,0-1 0,0 0 0,-1 0 0,3 2 0,7 7 0,0-1 0,0 0 0,1-1 0,18 12 0,-2-1 0,-25-18 3,0 0 0,0 1 0,0-1 0,-1 1 0,1 0 0,-1 0 0,1-1 0,-1 1 0,1 0-1,-1 0 1,0 0 0,0 1 0,0-1 0,0 0 0,-1 0 0,1 0 0,0 1 0,-1-1 0,0 0 0,1 1 0,-1-1-1,0 1 1,0-1 0,0 0 0,-1 1 0,1-1 0,-1 0 0,1 1 0,-1-1 0,0 0 0,1 0 0,-1 0 0,-1 1 0,1-1-1,0 0 1,0 0 0,-1 0 0,1-1 0,-1 1 0,-2 2 0,-1 1-117,0 0 0,0-1-1,-1 1 1,1-1 0,-1 0 0,0-1-1,-1 0 1,1 0 0,0 0 0,-1 0-1,0-1 1,-10 2 0,-1-2-6712</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11.066"/>
    </inkml:context>
    <inkml:brush xml:id="br0">
      <inkml:brushProperty name="width" value="0.05" units="cm"/>
      <inkml:brushProperty name="height" value="0.05" units="cm"/>
      <inkml:brushProperty name="color" value="#E71224"/>
    </inkml:brush>
  </inkml:definitions>
  <inkml:trace contextRef="#ctx0" brushRef="#br0">0 0 24575,'17'2'0,"1"1"0,-1 1 0,0 1 0,27 11 0,30 8 0,373 69 0,132 35 0,-55 64 0,-79-23 0,16 11 0,-57-19 0,-129-53 0,-132-50 0,185 66 0,206 86 0,-399-155 0,100 48 0,-162-59 0,22 12 0,-71-43 0,0 1 0,-1 1 0,-1 1 0,24 22 0,77 82 0,-85-81 0,33 36 0,58 54 0,-69-78 0,54 62 0,-74-75 0,0-1 0,3-2 0,47 30 0,-43-31 0,138 113 0,-177-140-273,0 0 0,0 0 0,0 1 0,10 13 0</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1.455"/>
    </inkml:context>
    <inkml:brush xml:id="br0">
      <inkml:brushProperty name="width" value="0.05" units="cm"/>
      <inkml:brushProperty name="height" value="0.05" units="cm"/>
      <inkml:brushProperty name="color" value="#E71224"/>
    </inkml:brush>
  </inkml:definitions>
  <inkml:trace contextRef="#ctx0" brushRef="#br0">193 489 24575,'-8'-7'0,"8"7"0,-1-1 0,1 1 0,-1 0 0,1 0 0,-1-1 0,1 1 0,0 0 0,-1-1 0,1 1 0,-1 0 0,1-1 0,0 1 0,-1-1 0,1 1 0,0-1 0,-1 1 0,1 0 0,0-1 0,0 1 0,0-1 0,-1 0 0,1 1 0,0-1 0,0 1 0,0-1 0,0 1 0,0-2 0,27-5 0,107-19 0,-30 8 0,149-48 0,-245 63 0,0 1 0,0 1 0,0-1 0,0 1 0,0 1 0,0-1 0,0 1 0,0 1 0,0-1 0,14 4 0,-22-4 0,0 0 0,0 1 0,0-1 0,1 0 0,-1 0 0,0 0 0,0 0 0,0 0 0,0 0 0,1 0 0,-1 1 0,0-1 0,0 0 0,0 0 0,1 0 0,-1 0 0,0 0 0,0 0 0,1 0 0,-1 0 0,0 0 0,0 0 0,0 0 0,1 0 0,-1 0 0,0 0 0,0-1 0,0 1 0,1 0 0,-1 0 0,0 0 0,0 0 0,0 0 0,0 0 0,1 0 0,-1-1 0,0 1 0,0 0 0,0 0 0,0 0 0,0 0 0,1-1 0,-1 1 0,0 0 0,0 0 0,0 0 0,0-1 0,0 1 0,0 0 0,0-1 0,-11-10 0,-40-23 0,22 14 0,26 18 0,1 0 0,0-1 0,0 1 0,0 0 0,1-1 0,-1 1 0,1-1 0,-1 1 0,1-1 0,0 0 0,0 1 0,0-1 0,0 0 0,0 0 0,1 0 0,-1 0 0,1 0 0,0 0 0,0 0 0,0 0 0,0 0 0,0 1 0,2-7 0,2-7 0,1 0 0,0 0 0,10-21 0,-10 26 0,0 0 0,-1-1 0,0 1 0,2-14 0,-6 23 0,1 0 0,-1 0 0,0 0 0,0 1 0,0-1 0,0 0 0,0 0 0,0 0 0,-1 0 0,1 0 0,-1 1 0,1-1 0,-1 0 0,0 0 0,1 1 0,-1-1 0,0 0 0,0 1 0,0-1 0,-1 1 0,1-1 0,0 1 0,0 0 0,-1-1 0,1 1 0,-1 0 0,1 0 0,-1 0 0,0 0 0,1 0 0,-1 0 0,0 1 0,0-1 0,1 1 0,-1-1 0,0 1 0,0-1 0,0 1 0,-2 0 0,-2 0 0,1 0 0,0 0 0,-1 0 0,1 1 0,0 0 0,0 0 0,-1 0 0,1 1 0,0 0 0,0 0 0,1 0 0,-9 5 0,-416 311 0,393-289-113,-116 101-1139,142-119-5574</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3.634"/>
    </inkml:context>
    <inkml:brush xml:id="br0">
      <inkml:brushProperty name="width" value="0.05" units="cm"/>
      <inkml:brushProperty name="height" value="0.05" units="cm"/>
      <inkml:brushProperty name="color" value="#E71224"/>
    </inkml:brush>
  </inkml:definitions>
  <inkml:trace contextRef="#ctx0" brushRef="#br0">20 1 24575,'-10'-1'0,"1"2"0,17 13 0,13 8 0,1-2 0,0-1 0,2 0 0,0-2 0,51 27 0,-25-14 0,157 85 0,225 89 0,-298-144 0,-78-34-120,283 118-1125,-316-135-5581</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4.418"/>
    </inkml:context>
    <inkml:brush xml:id="br0">
      <inkml:brushProperty name="width" value="0.05" units="cm"/>
      <inkml:brushProperty name="height" value="0.05" units="cm"/>
      <inkml:brushProperty name="color" value="#E71224"/>
    </inkml:brush>
  </inkml:definitions>
  <inkml:trace contextRef="#ctx0" brushRef="#br0">1 188 24575,'75'-16'0,"185"11"0,52-4 0,-278 3 0,-35 1 0,-20-4 0,-12-2 0,1-2 0,0 0 0,-57-36 0,86 48-65,1 0 0,0-1 0,0 1 0,1 0 0,-1-1 0,0 0 0,0 1 0,1-1 0,-1 0 0,1 0 0,-1 0 0,1 0 0,0 0 0,0 0 0,0-1 0,0 1 0,0 0 0,0 0 0,1-1 0,-1-2 0,2-4-6761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336 1,'-8'4,"-8"6,-10 6,-9 5,-4 3,-3 1,1 2,3-5,3-5,4 3,6-2</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4.967"/>
    </inkml:context>
    <inkml:brush xml:id="br0">
      <inkml:brushProperty name="width" value="0.05" units="cm"/>
      <inkml:brushProperty name="height" value="0.05" units="cm"/>
      <inkml:brushProperty name="color" value="#E71224"/>
    </inkml:brush>
  </inkml:definitions>
  <inkml:trace contextRef="#ctx0" brushRef="#br0">92 0 24575,'3'3'0,"3"4"0,2 3 0,-5 6 0,-2 6 0,-4 4 0,-4 8 0,-5 2 0,1 4 0,-1 2 0,-1 1 0,1-1 0,0-1 0,2-6 0,3-5 0,0-8 0,1-8-8191</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5.469"/>
    </inkml:context>
    <inkml:brush xml:id="br0">
      <inkml:brushProperty name="width" value="0.05" units="cm"/>
      <inkml:brushProperty name="height" value="0.05" units="cm"/>
      <inkml:brushProperty name="color" value="#E71224"/>
    </inkml:brush>
  </inkml:definitions>
  <inkml:trace contextRef="#ctx0" brushRef="#br0">0 129 24575,'0'-2'0,"0"-1"0,0 1 0,0 0 0,1-1 0,-1 1 0,1-1 0,-1 1 0,1-1 0,0 1 0,0 0 0,0-1 0,0 1 0,2-4 0,-2 6 0,-1 0 0,0-1 0,1 1 0,-1 0 0,0 0 0,1-1 0,-1 1 0,1 0 0,-1 0 0,0 0 0,1 0 0,-1-1 0,1 1 0,-1 0 0,0 0 0,1 0 0,-1 0 0,1 0 0,-1 0 0,1 0 0,-1 0 0,1 0 0,-1 0 0,0 0 0,1 1 0,-1-1 0,1 0 0,0 0 0,15 18 0,-3 6 0,-1 1 0,16 44 0,13 31 0,-36-91 0,0 0 0,1 0 0,0 0 0,0 0 0,1-1 0,0 0 0,13 11 0,-18-17 0,1 0 0,0 0 0,-1 0 0,1 0 0,0 0 0,0-1 0,0 1 0,1-1 0,-1 0 0,0 0 0,0 0 0,1-1 0,-1 1 0,1-1 0,-1 1 0,0-1 0,1 0 0,-1 0 0,1-1 0,-1 1 0,5-2 0,-3 0 0,1-1 0,0 1 0,-1-1 0,0-1 0,1 1 0,-1-1 0,0 0 0,-1 0 0,1 0 0,7-10 0,3-6 0,0-2 0,-1 0 0,-2 0 0,16-37 0,62-162 0,-90 220 0,0 1 0,0-1 0,0 1 0,0-1 0,0 1 0,0 0 0,1-1 0,-1 1 0,0-1 0,0 1 0,0 0 0,1-1 0,-1 1 0,0-1 0,0 1 0,1 0 0,-1-1 0,0 1 0,1 0 0,-1 0 0,1-1 0,-1 1 0,0 0 0,1 0 0,-1-1 0,1 1 0,-1 0 0,0 0 0,1 0 0,-1 0 0,1 0 0,0 0 0,6 13 0,2 38 0,-8-40 0,15 126 29,17 91-1423,-25-187-5432</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5.939"/>
    </inkml:context>
    <inkml:brush xml:id="br0">
      <inkml:brushProperty name="width" value="0.05" units="cm"/>
      <inkml:brushProperty name="height" value="0.05" units="cm"/>
      <inkml:brushProperty name="color" value="#E71224"/>
    </inkml:brush>
  </inkml:definitions>
  <inkml:trace contextRef="#ctx0" brushRef="#br0">1 0 24575,'1'1'0,"-1"-1"0,1 0 0,0 1 0,0-1 0,0 1 0,-1-1 0,1 1 0,0 0 0,-1-1 0,1 1 0,0 0 0,-1-1 0,1 1 0,-1 0 0,1 0 0,-1 0 0,1-1 0,-1 1 0,0 0 0,1 0 0,-1 0 0,0 0 0,0 0 0,0 0 0,0 0 0,1 0 0,-1 0 0,-1 0 0,1-1 0,0 1 0,0 0 0,-1 2 0,-3 40 0,3-35 0,-1 8 0,0 1 0,1-1 0,2 0 0,-1 0 0,2 1 0,0-1 0,1 0 0,8 26 0,-8-35 0,0 0 0,0-1 0,1 1 0,0-1 0,0 1 0,0-1 0,1-1 0,0 1 0,0-1 0,1 1 0,-1-1 0,1-1 0,0 1 0,1-1 0,-1 0 0,1-1 0,-1 1 0,1-1 0,0-1 0,1 1 0,7 1 0,-5-2-170,0 0-1,1 0 0,-1-1 1,1-1-1,-1 0 0,0 0 1,17-3-1,-9 0-6655</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6.269"/>
    </inkml:context>
    <inkml:brush xml:id="br0">
      <inkml:brushProperty name="width" value="0.05" units="cm"/>
      <inkml:brushProperty name="height" value="0.05" units="cm"/>
      <inkml:brushProperty name="color" value="#E71224"/>
    </inkml:brush>
  </inkml:definitions>
  <inkml:trace contextRef="#ctx0" brushRef="#br0">33 1 24575,'-2'3'0,"-2"6"0,0 5 0,2 6 0,-3 5 0,-1 3 0,2 4 0,1 1 0,1-4-8191</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7.805"/>
    </inkml:context>
    <inkml:brush xml:id="br0">
      <inkml:brushProperty name="width" value="0.05" units="cm"/>
      <inkml:brushProperty name="height" value="0.05" units="cm"/>
      <inkml:brushProperty name="color" value="#E71224"/>
    </inkml:brush>
  </inkml:definitions>
  <inkml:trace contextRef="#ctx0" brushRef="#br0">11 145 24575,'-5'-5'0,"0"-2"0,18 1 0,35-4 0,0 3 0,71-3 0,-31 4 0,178-19 0,673-43 0,-881 68-1365,-15 2-5461</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8.166"/>
    </inkml:context>
    <inkml:brush xml:id="br0">
      <inkml:brushProperty name="width" value="0.05" units="cm"/>
      <inkml:brushProperty name="height" value="0.05" units="cm"/>
      <inkml:brushProperty name="color" value="#E71224"/>
    </inkml:brush>
  </inkml:definitions>
  <inkml:trace contextRef="#ctx0" brushRef="#br0">0 0 24575,'60'0'0,"0"2"0,-1 3 0,0 3 0,81 20 0,-137-27 0,0-1 0,0 1 0,0 0 0,0 0 0,0 1 0,0-1 0,0 1 0,-1-1 0,1 1 0,0 0 0,-1 0 0,1 0 0,-1 0 0,0 1 0,0-1 0,0 1 0,0-1 0,0 1 0,-1 0 0,2 2 0,-2-1 0,-1-1 0,1 0 0,-1 0 0,0 0 0,0 0 0,0 0 0,-1 0 0,1 1 0,-1-1 0,0 0 0,1 0 0,-2 0 0,1-1 0,0 1 0,0 0 0,-1 0 0,0 0 0,1-1 0,-1 1 0,-4 3 0,-22 26-195,-2-1 0,0-2 0,-3-1 0,0-2 0,-1-1 0,-39 21 0,49-33-6631</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8.542"/>
    </inkml:context>
    <inkml:brush xml:id="br0">
      <inkml:brushProperty name="width" value="0.05" units="cm"/>
      <inkml:brushProperty name="height" value="0.05" units="cm"/>
      <inkml:brushProperty name="color" value="#E71224"/>
    </inkml:brush>
  </inkml:definitions>
  <inkml:trace contextRef="#ctx0" brushRef="#br0">0 1 24575,'3'0'0,"7"0"0,4 2 0,3 2 0,4 3 0,-2 2 0,-1 3 0,0 6 0,-4 4 0,-4 5 0,-7 3 0,-6 0 0,-3 0 0,-4 1 0,-2-2 0,1-7-8191</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9.061"/>
    </inkml:context>
    <inkml:brush xml:id="br0">
      <inkml:brushProperty name="width" value="0.05" units="cm"/>
      <inkml:brushProperty name="height" value="0.05" units="cm"/>
      <inkml:brushProperty name="color" value="#E71224"/>
    </inkml:brush>
  </inkml:definitions>
  <inkml:trace contextRef="#ctx0" brushRef="#br0">1 162 24575,'3'6'0,"1"-1"0,0 1 0,-1 1 0,0-1 0,-1 0 0,1 1 0,1 9 0,5 9 0,-2-5 0,3 7 0,2 0 0,0-1 0,22 33 0,-31-54 0,-1 0 0,1-1 0,1 0 0,-1 0 0,1 0 0,-1 0 0,1 0 0,0-1 0,0 1 0,1-1 0,-1 0 0,1 0 0,0-1 0,-1 1 0,1-1 0,0 0 0,0-1 0,1 1 0,-1-1 0,0 0 0,0 0 0,1-1 0,-1 1 0,0-1 0,6-1 0,-4-1 0,0 0 0,-1 0 0,1-1 0,-1 0 0,0 0 0,0-1 0,0 0 0,-1 0 0,1 0 0,-1 0 0,0-1 0,0 0 0,0 0 0,-1-1 0,0 1 0,0-1 0,0 0 0,5-11 0,5-14 0,-1 0 0,15-53 0,-17 49 0,0 1 0,-7 17 0,1 0 0,1 0 0,1 0 0,0 1 0,1 0 0,0 1 0,18-24 0,-26 38 0,1 0 0,0 0 0,-1 1 0,1-1 0,0 0 0,-1 1 0,1-1 0,0 1 0,0-1 0,0 0 0,-1 1 0,1 0 0,0-1 0,0 1 0,0 0 0,0-1 0,0 1 0,0 0 0,0 0 0,0 0 0,0 0 0,0 0 0,0 0 0,0 0 0,0 0 0,0 0 0,0 0 0,0 0 0,1 1 0,0 0 0,0 1 0,0-1 0,-1 1 0,1 0 0,0-1 0,-1 1 0,1 0 0,-1 0 0,0 0 0,0 0 0,1 0 0,0 3 0,4 10 0,0 1 0,5 30 0,-9-39 0,37 168-77,20 80 265,-42-196-680,3-1 0,34 71 0,-42-104-6334</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9.923"/>
    </inkml:context>
    <inkml:brush xml:id="br0">
      <inkml:brushProperty name="width" value="0.05" units="cm"/>
      <inkml:brushProperty name="height" value="0.05" units="cm"/>
      <inkml:brushProperty name="color" value="#E71224"/>
    </inkml:brush>
  </inkml:definitions>
  <inkml:trace contextRef="#ctx0" brushRef="#br0">111 0 24575,'-2'6'0,"0"0"0,0 0 0,0 0 0,-1 0 0,0 0 0,0-1 0,0 0 0,0 1 0,-9 8 0,-1 4 0,6-7 0,-2 2 0,1 0 0,0 0 0,1 1 0,0 0 0,-5 16 0,11-25 0,0 0 0,0-1 0,1 1 0,-1 0 0,1 0 0,0-1 0,0 1 0,1 0 0,-1-1 0,1 1 0,0 0 0,0-1 0,1 1 0,-1-1 0,1 1 0,0-1 0,0 0 0,1 0 0,-1 0 0,1 0 0,4 5 0,8 7 0,1-2 0,0 1 0,1-2 0,1 0 0,22 12 0,-20-13 0,-1 1 0,0 1 0,33 30 0,-52-43 0,1-1 0,-1 1 0,1-1 0,0 1 0,-1-1 0,1 1 0,-1-1 0,0 1 0,1 0 0,-1-1 0,1 1 0,-1 0 0,0-1 0,0 1 0,1 0 0,-1-1 0,0 1 0,0 0 0,0 0 0,0-1 0,0 1 0,0 0 0,0 0 0,0-1 0,0 1 0,0 0 0,0 0 0,0-1 0,-1 1 0,1 0 0,0-1 0,0 1 0,-1 0 0,-1 1 0,1-1 0,-1 0 0,1 1 0,-1-1 0,0 0 0,0 0 0,0 0 0,1 0 0,-1-1 0,0 1 0,-4 0 0,-55 6 0,23-8-1365,1-3-5461</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30.253"/>
    </inkml:context>
    <inkml:brush xml:id="br0">
      <inkml:brushProperty name="width" value="0.05" units="cm"/>
      <inkml:brushProperty name="height" value="0.05" units="cm"/>
      <inkml:brushProperty name="color" value="#E71224"/>
    </inkml:brush>
  </inkml:definitions>
  <inkml:trace contextRef="#ctx0" brushRef="#br0">0 62 24575,'3'-3'0,"4"-1"0,3-2 0,3-1 0,2-2 0,5 1 0,4 2 0,3-1 0,7 0 0,-4 2-8191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0,'5'0,"5"0,10 9,11 12,8 6,3 8,-3 11,-6 2,-6-7,-6-10</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31.710"/>
    </inkml:context>
    <inkml:brush xml:id="br0">
      <inkml:brushProperty name="width" value="0.05" units="cm"/>
      <inkml:brushProperty name="height" value="0.05" units="cm"/>
      <inkml:brushProperty name="color" value="#E71224"/>
    </inkml:brush>
  </inkml:definitions>
  <inkml:trace contextRef="#ctx0" brushRef="#br0">1 37 24575,'281'-17'0,"-99"2"0,1141 10 0,-1187 9 0,-95-4-1365,-12 1-5461</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32.118"/>
    </inkml:context>
    <inkml:brush xml:id="br0">
      <inkml:brushProperty name="width" value="0.05" units="cm"/>
      <inkml:brushProperty name="height" value="0.05" units="cm"/>
      <inkml:brushProperty name="color" value="#E71224"/>
    </inkml:brush>
  </inkml:definitions>
  <inkml:trace contextRef="#ctx0" brushRef="#br0">32 7 24575,'2'-1'0,"1"0"0,-1 0 0,0 0 0,0 1 0,0-1 0,1 1 0,-1-1 0,0 1 0,0 0 0,1 0 0,-1 0 0,0 0 0,1 0 0,-1 1 0,0-1 0,0 1 0,3 0 0,42 13 0,-44-13 0,1 0 0,0 0 0,0 1 0,0-1 0,0 1 0,0 0 0,-1 0 0,1 0 0,-1 1 0,1-1 0,-1 1 0,0 0 0,0 0 0,0 0 0,0 0 0,-1 0 0,1 1 0,-1-1 0,4 8 0,-5-7 0,-1 1 0,1-1 0,-1 0 0,1 1 0,-1-1 0,0 1 0,-1-1 0,1 1 0,-1-1 0,0 0 0,0 1 0,-1-1 0,1 0 0,-1 0 0,0 0 0,0 0 0,-4 7 0,-13 21 60,-30 39 0,43-63-195,0 0 0,-1 0 0,0-1 0,0 0 0,-1 0 0,0-1 0,0 0 0,-1-1 0,1 1 0,-11 3 0,6-5-6691</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32.768"/>
    </inkml:context>
    <inkml:brush xml:id="br0">
      <inkml:brushProperty name="width" value="0.05" units="cm"/>
      <inkml:brushProperty name="height" value="0.05" units="cm"/>
      <inkml:brushProperty name="color" value="#E71224"/>
    </inkml:brush>
  </inkml:definitions>
  <inkml:trace contextRef="#ctx0" brushRef="#br0">28 4 24575,'3'0'0,"1"-2"0,2 1 0,4 1 0,-1 6 0,2 8 0,-2 8 0,-2 7 0,-5 11 0,-5 8 0,-6 6 0,-1 5 0,-2 5 0,-1-1 0,1-5 0,0-6 0,2-10 0,3-12-8191</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33.285"/>
    </inkml:context>
    <inkml:brush xml:id="br0">
      <inkml:brushProperty name="width" value="0.05" units="cm"/>
      <inkml:brushProperty name="height" value="0.05" units="cm"/>
      <inkml:brushProperty name="color" value="#E71224"/>
    </inkml:brush>
  </inkml:definitions>
  <inkml:trace contextRef="#ctx0" brushRef="#br0">1 249 24575,'0'-1'0,"0"0"0,0 0 0,0 1 0,-1-1 0,1 0 0,0 0 0,0 0 0,0 0 0,0 0 0,0 1 0,0-1 0,1 0 0,-1 0 0,0 0 0,0 0 0,1 0 0,-1 1 0,0-1 0,1 0 0,-1 0 0,1 1 0,-1-1 0,1 0 0,-1 1 0,1-1 0,-1 0 0,2 0 0,12 18 0,15 48 0,-27-60 0,5 13 0,1-1 0,0 0 0,1-1 0,1 1 0,0-2 0,22 27 0,-28-39 0,-1 0 0,0 0 0,1 0 0,-1 0 0,1 0 0,0-1 0,0 1 0,0-1 0,0 0 0,1-1 0,-1 1 0,0-1 0,1 1 0,-1-1 0,1-1 0,-1 1 0,1-1 0,0 1 0,-1-1 0,1-1 0,-1 1 0,1-1 0,0 1 0,-1-1 0,1-1 0,-1 1 0,0-1 0,1 1 0,-1-1 0,0 0 0,0-1 0,0 1 0,5-5 0,4-3 0,1-1 0,-2 0 0,0-1 0,0 0 0,-1-1 0,0 0 0,-1-1 0,14-25 0,1-11 0,24-69 0,-3 8 0,-44 106 0,0 0 0,1 0 0,0 1 0,-1-1 0,2 1 0,-1 0 0,0 0 0,7-6 0,-9 9 0,0 1 0,-1-1 0,1 1 0,-1 0 0,1-1 0,0 1 0,-1 0 0,1 0 0,0-1 0,-1 1 0,1 0 0,0 0 0,-1 0 0,1 0 0,0 0 0,-1 0 0,1 0 0,0 0 0,0 0 0,-1 0 0,1 0 0,0 1 0,-1-1 0,1 0 0,0 0 0,0 1 0,1 1 0,-1-1 0,1 1 0,-1-1 0,0 1 0,1 0 0,-1 0 0,0-1 0,0 1 0,0 0 0,0 0 0,0 0 0,-1 0 0,1 3 0,15 59 0,-4 1 0,-2 0 0,2 105 0,-4-53 0,13 137-1365,-20-225-5461</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33.771"/>
    </inkml:context>
    <inkml:brush xml:id="br0">
      <inkml:brushProperty name="width" value="0.05" units="cm"/>
      <inkml:brushProperty name="height" value="0.05" units="cm"/>
      <inkml:brushProperty name="color" value="#E71224"/>
    </inkml:brush>
  </inkml:definitions>
  <inkml:trace contextRef="#ctx0" brushRef="#br0">1 1 24575,'1'0'0,"1"0"0,0 0 0,-1 0 0,1 1 0,0-1 0,-1 1 0,1-1 0,0 1 0,-1-1 0,1 1 0,-1 0 0,1 0 0,-1 0 0,0 0 0,1 0 0,-1 0 0,0 0 0,0 0 0,0 0 0,1 1 0,-1-1 0,-1 0 0,1 1 0,0-1 0,0 1 0,0-1 0,-1 1 0,1-1 0,-1 1 0,1 0 0,-1-1 0,0 1 0,1 0 0,-1-1 0,0 4 0,0 9 0,0 1 0,-1-1 0,-3 24 0,-1 6 0,6-21 0,0 0 0,2 0 0,1-1 0,0 1 0,10 25 0,-12-41 0,0 0 0,0 0 0,1 0 0,0-1 0,1 1 0,-1-1 0,1 0 0,1 0 0,-1 0 0,1 0 0,0-1 0,0 0 0,0 0 0,1 0 0,0 0 0,0-1 0,0 0 0,1-1 0,-1 1 0,8 2 0,-10-5 0,0-1 0,0 1 0,1-1 0,-1 0 0,0 0 0,0 0 0,0 0 0,0-1 0,0 1 0,0-1 0,0 0 0,0-1 0,0 1 0,0-1 0,0 0 0,0 1 0,-1-2 0,1 1 0,-1 0 0,0-1 0,1 1 0,-1-1 0,0 0 0,-1 0 0,1-1 0,0 1 0,-1 0 0,0-1 0,0 1 0,0-1 0,0 0 0,0 0 0,-1 0 0,0 0 0,0 0 0,0 0 0,0 0 0,-1 0 0,1 0 0,-1 0 0,0-1 0,0 1 0,-1 0 0,1 0 0,-1 0 0,0 0 0,0 0 0,0 0 0,-1 0 0,1 0 0,-1 0 0,0 1 0,0-1 0,0 1 0,-1-1 0,-2-2 0,0 1-85,1 0 0,-1 0-1,0 1 1,0 0 0,0 0-1,-1 1 1,1-1 0,-1 1-1,0 0 1,0 1 0,0-1-1,0 1 1,0 0 0,-1 1-1,-11-2 1,2 4-6741</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34.712"/>
    </inkml:context>
    <inkml:brush xml:id="br0">
      <inkml:brushProperty name="width" value="0.05" units="cm"/>
      <inkml:brushProperty name="height" value="0.05" units="cm"/>
      <inkml:brushProperty name="color" value="#E71224"/>
    </inkml:brush>
  </inkml:definitions>
  <inkml:trace contextRef="#ctx0" brushRef="#br0">21 1067 24575,'-6'6'0,"-8"8"0,21-18 0,30-16 0,647-276 0,-177 79 0,292-90 0,-595 246 0,2 8 0,214-24 0,-28 31-1365,-338 40-5461</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35.731"/>
    </inkml:context>
    <inkml:brush xml:id="br0">
      <inkml:brushProperty name="width" value="0.05" units="cm"/>
      <inkml:brushProperty name="height" value="0.05" units="cm"/>
      <inkml:brushProperty name="color" value="#E71224"/>
    </inkml:brush>
  </inkml:definitions>
  <inkml:trace contextRef="#ctx0" brushRef="#br0">1 0 24575,'114'9'0,"-30"-1"0,187 21 0,-82-6 0,-183-22 0,0 1 0,-1 0 0,1 0 0,0 0 0,-1 1 0,1 0 0,-1 0 0,0 0 0,0 1 0,8 7 0,31 18 0,-23-14 0,-20-14 0,-1-1 0,0 1 0,1-1 0,-1 1 0,0-1 0,0 1 0,0-1 0,0 1 0,1-1 0,-1 1 0,0-1 0,0 1 0,0 0 0,0-1 0,0 1 0,0-1 0,-1 1 0,1-1 0,0 1 0,0-1 0,0 1 0,0-1 0,-1 1 0,1-1 0,-1 2 0,-2 1 0,0 1 0,-1-1 0,0 0 0,0 0 0,0-1 0,0 1 0,-8 3 0,-80 39 0,54-27 0,-1 2 0,-39 27 0,38-19-1365,25-17-5461</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9:25.274"/>
    </inkml:context>
    <inkml:brush xml:id="br0">
      <inkml:brushProperty name="width" value="0.05" units="cm"/>
      <inkml:brushProperty name="height" value="0.05" units="cm"/>
      <inkml:brushProperty name="color" value="#E71224"/>
    </inkml:brush>
  </inkml:definitions>
  <inkml:trace contextRef="#ctx0" brushRef="#br0">20 13 24575,'-3'0'0,"-1"-3"0,-2 0 0,-1-4 0</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8:51.808"/>
    </inkml:context>
    <inkml:brush xml:id="br0">
      <inkml:brushProperty name="width" value="0.05" units="cm"/>
      <inkml:brushProperty name="height" value="0.05" units="cm"/>
      <inkml:brushProperty name="color" value="#E71224"/>
    </inkml:brush>
  </inkml:definitions>
  <inkml:trace contextRef="#ctx0" brushRef="#br0">0 265 24575,'1'-1'0,"0"-1"0,0 1 0,0-1 0,0 1 0,0 0 0,1-1 0,-1 1 0,0 0 0,1 0 0,-1 0 0,1 0 0,-1 0 0,1 0 0,-1 0 0,1 1 0,0-1 0,-1 0 0,4 0 0,0-1 0,92-37 0,177-46 0,110 1 0,-312 69 0,-47 10-105,-8 1-210,1 0 0,0 2 0,23-1 0,-26 4-6511</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8:52.153"/>
    </inkml:context>
    <inkml:brush xml:id="br0">
      <inkml:brushProperty name="width" value="0.05" units="cm"/>
      <inkml:brushProperty name="height" value="0.05" units="cm"/>
      <inkml:brushProperty name="color" value="#E71224"/>
    </inkml:brush>
  </inkml:definitions>
  <inkml:trace contextRef="#ctx0" brushRef="#br0">213 0 24575,'-2'13'0,"-1"-1"0,0 0 0,0 0 0,-1 0 0,-8 16 0,9-21 0,-38 93 0,4 2 0,5 1 0,-33 190 0,61-267 0,2 1 0,0-1 0,2 1 0,1 0 0,2-1 0,0 1 0,1-1 0,15 47 0,-13-57 0,1-1 0,0 1 0,1-2 0,0 1 0,1-1 0,1-1 0,0 1 0,1-2 0,0 1 0,1-2 0,1 1 0,-1-2 0,2 0 0,0 0 0,16 8 0,-15-10-151,0-1-1,1-1 0,-1 0 0,1-1 1,0-1-1,0 0 0,1-1 1,18 0-1,7-2-6674</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634 1,'-9'4,"-7"6,-10 15,-9 11,-3 9,-8 6,-6 6,-6 8,-16 19,0-1,9-9,10-14,7-12,10-14</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8:52.498"/>
    </inkml:context>
    <inkml:brush xml:id="br0">
      <inkml:brushProperty name="width" value="0.05" units="cm"/>
      <inkml:brushProperty name="height" value="0.05" units="cm"/>
      <inkml:brushProperty name="color" value="#E71224"/>
    </inkml:brush>
  </inkml:definitions>
  <inkml:trace contextRef="#ctx0" brushRef="#br0">1 116 24575,'2'0'0,"5"-3"0,3-3 0,6-2 0,9-1 0,8-3 0,7-1 0,6-2 0,0 2 0,2 0 0,-6 2 0,-6 3 0,-10 4-8191</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8:57.100"/>
    </inkml:context>
    <inkml:brush xml:id="br0">
      <inkml:brushProperty name="width" value="0.05" units="cm"/>
      <inkml:brushProperty name="height" value="0.05" units="cm"/>
      <inkml:brushProperty name="color" value="#E71224"/>
    </inkml:brush>
  </inkml:definitions>
  <inkml:trace contextRef="#ctx0" brushRef="#br0">0 2238 24575,'5'-1'0,"0"0"0,0 0 0,0-1 0,0 0 0,-1 0 0,1 0 0,0-1 0,7-5 0,7-3 0,1896-1059 0,-1706 936 0,1091-663 0,-946 604-1365,-333 183-5461</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8:58.135"/>
    </inkml:context>
    <inkml:brush xml:id="br0">
      <inkml:brushProperty name="width" value="0.05" units="cm"/>
      <inkml:brushProperty name="height" value="0.05" units="cm"/>
      <inkml:brushProperty name="color" value="#E71224"/>
    </inkml:brush>
  </inkml:definitions>
  <inkml:trace contextRef="#ctx0" brushRef="#br0">1 56 24575,'6'-4'0,"1"1"0,-1-1 0,1 2 0,0-1 0,0 1 0,1 0 0,-1 0 0,0 1 0,1 0 0,-1 0 0,9 1 0,-2-2 0,328-25 0,-277 25 0,-1 3 0,0 3 0,84 16 0,-143-19 0,-1 0 0,1 0 0,-1 1 0,0-1 0,1 1 0,-1 0 0,0 0 0,0 0 0,7 6 0,-10-7 0,1 0 0,-1 1 0,0-1 0,0 1 0,0 0 0,0-1 0,0 1 0,0 0 0,-1-1 0,1 1 0,-1 0 0,1 0 0,-1 0 0,1 0 0,-1-1 0,0 1 0,0 0 0,0 0 0,0 0 0,0 0 0,-1 0 0,1 0 0,0 0 0,-1-1 0,0 1 0,0 2 0,-7 15 0,0 0 0,-1 0 0,-1-1 0,-1-1 0,-15 20 0,-72 79 0,66-81 0,-4 7-1365,6-7-5461</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8:59.233"/>
    </inkml:context>
    <inkml:brush xml:id="br0">
      <inkml:brushProperty name="width" value="0.05" units="cm"/>
      <inkml:brushProperty name="height" value="0.05" units="cm"/>
      <inkml:brushProperty name="color" value="#E71224"/>
    </inkml:brush>
  </inkml:definitions>
  <inkml:trace contextRef="#ctx0" brushRef="#br0">278 0 24575,'3'3'0,"-2"4"0,-4 6 0,-4 7 0,-4 11 0,-6 9 0,-5 9 0,-6 7 0,1 6 0,-2 4 0,-2-1 0,3-3 0,2-7 0,3-9 0,5-10 0,9-14 0,6-10-8191</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8:59.751"/>
    </inkml:context>
    <inkml:brush xml:id="br0">
      <inkml:brushProperty name="width" value="0.05" units="cm"/>
      <inkml:brushProperty name="height" value="0.05" units="cm"/>
      <inkml:brushProperty name="color" value="#E71224"/>
    </inkml:brush>
  </inkml:definitions>
  <inkml:trace contextRef="#ctx0" brushRef="#br0">56 337 24575,'-6'6'0,"1"1"0,0-1 0,0 1 0,0 0 0,1 1 0,0-1 0,0 1 0,1 0 0,0 0 0,0 0 0,1 0 0,0 0 0,0 1 0,1-1 0,0 0 0,1 1 0,0-1 0,0 1 0,1-1 0,0 1 0,0-1 0,1 0 0,0 1 0,5 12 0,-4-13 0,1 0 0,-1-1 0,1 0 0,1 0 0,-1 0 0,1 0 0,0-1 0,1 1 0,-1-2 0,1 1 0,0 0 0,1-1 0,-1 0 0,1-1 0,0 1 0,0-1 0,1-1 0,-1 1 0,1-1 0,0-1 0,0 1 0,0-1 0,0-1 0,0 1 0,13-1 0,-4-2 0,1 0 0,-1-2 0,1 0 0,-1-1 0,0 0 0,-1-2 0,1 0 0,-1-1 0,0 0 0,0-1 0,-1-1 0,0-1 0,17-15 0,19-17 0,-1-3 0,47-58 0,-87 93 0,212-271 0,-169 209 0,-52 70 0,0 1 0,-1-1 0,1 1 0,0-1 0,1 1 0,-1-1 0,0 1 0,0 0 0,0 0 0,1-1 0,-1 1 0,1 0 0,-1 0 0,1 0 0,-1 1 0,1-1 0,-1 0 0,1 1 0,0-1 0,-1 1 0,1-1 0,0 1 0,0 0 0,-1-1 0,1 1 0,0 0 0,0 0 0,0 1 0,2-1 0,0 3 0,0-1 0,0 1 0,0 0 0,0 0 0,-1 0 0,0 0 0,1 1 0,-1-1 0,-1 1 0,4 4 0,91 138 1,127 254 1,-105-175-1370,-90-173-5458</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05.984"/>
    </inkml:context>
    <inkml:brush xml:id="br0">
      <inkml:brushProperty name="width" value="0.05" units="cm"/>
      <inkml:brushProperty name="height" value="0.05" units="cm"/>
      <inkml:brushProperty name="color" value="#E71224"/>
    </inkml:brush>
  </inkml:definitions>
  <inkml:trace contextRef="#ctx0" brushRef="#br0">1 0 24575,'31'3'0,"1"2"0,-1 0 0,0 2 0,0 2 0,42 17 0,-2-2 0,293 95 0,302 92 0,-278-99 0,987 275 0,-731-203 0,1040 446 0,619 441 0,-1282-641 0,-989-419 120,-20-9-321,-13-7-1083,-12-5-5542</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07.565"/>
    </inkml:context>
    <inkml:brush xml:id="br0">
      <inkml:brushProperty name="width" value="0.05" units="cm"/>
      <inkml:brushProperty name="height" value="0.05" units="cm"/>
      <inkml:brushProperty name="color" value="#E71224"/>
    </inkml:brush>
  </inkml:definitions>
  <inkml:trace contextRef="#ctx0" brushRef="#br0">0 349 24575,'69'13'0,"669"20"0,-666-31 0,257 7 0,-328-8 0,0-1 0,0 0 0,0 0 0,0 0 0,0 0 0,0 0 0,0 0 0,0 0 0,0 0 0,0 0 0,0 0 0,0 0 0,0 0 0,-1-1 0,1 1 0,0 0 0,0-1 0,0 1 0,0-1 0,0 1 0,-1-1 0,1 1 0,0-1 0,0 0 0,-1 1 0,1-1 0,0 0 0,-1 0 0,1 1 0,-1-1 0,1 0 0,-1 0 0,1 0 0,-1 0 0,0 0 0,1 1 0,-1-1 0,0 0 0,0 0 0,0 0 0,0 0 0,1 0 0,-1 0 0,-1 0 0,1 0 0,0 0 0,0 0 0,0 0 0,0 0 0,-1 0 0,1 0 0,0 0 0,-1 1 0,1-1 0,-1-1 0,-4-10 0,-1 0 0,0 0 0,-12-16 0,7 10 0,-12-21-120,-10-18-502,-49-118-1,75 156-6203</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08.536"/>
    </inkml:context>
    <inkml:brush xml:id="br0">
      <inkml:brushProperty name="width" value="0.05" units="cm"/>
      <inkml:brushProperty name="height" value="0.05" units="cm"/>
      <inkml:brushProperty name="color" value="#E71224"/>
    </inkml:brush>
  </inkml:definitions>
  <inkml:trace contextRef="#ctx0" brushRef="#br0">378 73 24575,'-8'-8'0,"8"6"0,-1 1 0,0-1 0,0 1 0,0 0 0,0 0 0,-1-1 0,1 1 0,0 0 0,0 0 0,-1 0 0,1 0 0,-1 0 0,1 0 0,-1 1 0,1-1 0,-1 0 0,1 1 0,-1-1 0,0 1 0,1 0 0,-1-1 0,0 1 0,1 0 0,-1 0 0,0 0 0,1 0 0,-1 0 0,0 1 0,1-1 0,-1 0 0,0 1 0,1-1 0,-1 1 0,1 0 0,-1-1 0,1 1 0,-1 0 0,1 0 0,0 0 0,-2 1 0,-18 13 0,1 0 0,1 1 0,0 0 0,1 2 0,-22 27 0,11-7 0,-46 78 0,64-98 0,1 1 0,1 0 0,1 0 0,1 1 0,1 0 0,0 1 0,-4 28 0,10-40 0,-1 0 0,1 0 0,0 0 0,1 1 0,0-1 0,0 0 0,1 0 0,0 0 0,1 0 0,0-1 0,0 1 0,1-1 0,0 0 0,0 1 0,1-2 0,0 1 0,1-1 0,-1 1 0,10 7 0,0-2 0,1 0 0,0-1 0,1-1 0,1-1 0,0 0 0,0-1 0,0-1 0,1-1 0,1-1 0,-1 0 0,1-2 0,24 4 0,4-3 0,0-1 0,1-2 0,95-10 0,-107 3 0,0-1 0,0-2 0,-1-2 0,-1-1 0,1-2 0,-2-1 0,0-1 0,63-41 0,-80 45 0,0-1 0,-1-1 0,0 0 0,-1-2 0,-1 1 0,0-2 0,-1 0 0,-1 0 0,0-1 0,-2-1 0,1 0 0,-2 0 0,-1-1 0,0 0 0,-1-1 0,-1 1 0,5-36 0,-9 43 0,-1 0 0,-1 0 0,0 1 0,0-1 0,-1 0 0,-1 0 0,0 1 0,-1-1 0,0 1 0,-1-1 0,0 1 0,0 0 0,-1 0 0,-1 1 0,0 0 0,0 0 0,-1 0 0,0 1 0,-1 0 0,0 0 0,-1 0 0,1 2 0,-1-1 0,-14-8 0,5 5 0,-1 0 0,0 1 0,-1 1 0,0 1 0,-1 1 0,0 1 0,0 0 0,0 2 0,0 0 0,-1 2 0,1 0 0,-34 2 0,-18 7-682,-92 21-1,116-18-6143</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15.176"/>
    </inkml:context>
    <inkml:brush xml:id="br0">
      <inkml:brushProperty name="width" value="0.05" units="cm"/>
      <inkml:brushProperty name="height" value="0.05" units="cm"/>
      <inkml:brushProperty name="color" value="#E71224"/>
    </inkml:brush>
  </inkml:definitions>
  <inkml:trace contextRef="#ctx0" brushRef="#br0">33 1823 24575,'-16'1'0,"-1"0"0,17-2 0,1 0 0,-1 0 0,0 0 0,1 0 0,-1 0 0,1 0 0,-1 0 0,1 0 0,0 0 0,-1 1 0,1-1 0,0 0 0,0 0 0,0 1 0,-1-1 0,1 0 0,0 1 0,0-1 0,0 1 0,1-1 0,49-35 0,70-36 0,34-22 0,-101 59 0,1 2 0,1 2 0,2 4 0,65-23 0,249-66 0,-359 113 0,1121-301 0,-78 51 0,-720 182 0,455-87 0,250-33 0,1083-129 0,-1387 306 0,-665 16 0,1061 93 0,-577-35 0,302 42 0,-344-37 0,-238-30 0,-2 12 0,305 94 0,-92 30 0,61 17 0,633 139 0,-763-187 0,-321-104 0,289 112 0,-346-131 0,-4-1 0,-1 2 0,44 30 0,2 2 0,-79-46 0,-11-2 0,-30 0 0,-50-7 0,56 3-1365,18 1-5461</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16.227"/>
    </inkml:context>
    <inkml:brush xml:id="br0">
      <inkml:brushProperty name="width" value="0.05" units="cm"/>
      <inkml:brushProperty name="height" value="0.05" units="cm"/>
      <inkml:brushProperty name="color" value="#E71224"/>
    </inkml:brush>
  </inkml:definitions>
  <inkml:trace contextRef="#ctx0" brushRef="#br0">16 414 24575,'-1'0'0,"0"1"0,1-1 0,-1 0 0,1-1 0,-1 1 0,1 0 0,-1 0 0,0 0 0,1 0 0,-1 0 0,1 0 0,-1-1 0,1 1 0,-1 0 0,1-1 0,-1 1 0,1 0 0,-1-1 0,1 1 0,-1 0 0,1-1 0,0 1 0,-1-1 0,1 1 0,0-1 0,-1 1 0,1-1 0,0 1 0,0-1 0,-1 1 0,1-1 0,0 1 0,0-1 0,0 1 0,0-1 0,0 0 0,0 1 0,0-1 0,0 1 0,0-1 0,0 1 0,0-1 0,0 0 0,0 1 0,0-1 0,0 1 0,1-1 0,-1 1 0,0-1 0,0 1 0,1-1 0,-1 1 0,0-1 0,1 1 0,-1-1 0,0 1 0,1 0 0,-1-1 0,1 1 0,-1-1 0,1 1 0,-1 0 0,1 0 0,-1-1 0,2 1 0,24-10 0,1 1 0,0 1 0,1 2 0,55-6 0,-22 3 0,20-6 0,-20 3 0,0 3 0,67-1 0,-75 16 0,-45-4 0,0-1 0,0 1 0,-1-1 0,1-1 0,0 1 0,0-2 0,0 1 0,0-1 0,0 0 0,11-3 0,-19 3 0,1 0 0,-1 1 0,0-1 0,0 0 0,0 0 0,0 0 0,0 1 0,0-1 0,0 0 0,0 0 0,-1 0 0,1 1 0,0-1 0,0 0 0,-1 0 0,1 1 0,0-1 0,-1 0 0,1 1 0,0-1 0,-1 0 0,1 1 0,-1-1 0,0 1 0,1-1 0,-1 1 0,1-1 0,-1 1 0,0-1 0,1 1 0,-1-1 0,0 1 0,-1-1 0,-24-20 0,-52-41 0,57 43 0,-2 0 0,0 2 0,-38-21 0,11 15-455,-2 1 0,-89-23 0,122 40-6371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0,'8'0,"17"9,13 12,21 37,2 14,-2 3,-1 11,-7-10,-7-8,-7-7,4-5,3-4,-5-6,-6-6,-8-10</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21.982"/>
    </inkml:context>
    <inkml:brush xml:id="br0">
      <inkml:brushProperty name="width" value="0.05" units="cm"/>
      <inkml:brushProperty name="height" value="0.05" units="cm"/>
      <inkml:brushProperty name="color" value="#E71224"/>
    </inkml:brush>
  </inkml:definitions>
  <inkml:trace contextRef="#ctx0" brushRef="#br0">702 152 24575,'3'-3'0,"0"0"0,0 0 0,-1 0 0,1-1 0,-1 1 0,0-1 0,0 1 0,0-1 0,0 0 0,-1 0 0,1 0 0,-1 0 0,0 0 0,0 0 0,-1 0 0,1 0 0,-1 0 0,0-1 0,0 1 0,0 0 0,-1 0 0,-1-8 0,1 9 0,0-1 0,-1 1 0,0 0 0,1 0 0,-1 0 0,0 0 0,0 0 0,-1 0 0,1 0 0,-1 1 0,1-1 0,-1 1 0,0 0 0,0 0 0,0 0 0,0 0 0,0 0 0,0 1 0,-1-1 0,1 1 0,0 0 0,-1 0 0,1 0 0,-1 1 0,1-1 0,-6 1 0,-10-1 0,1 2 0,-1 1 0,0 0 0,1 1 0,0 1 0,0 1 0,0 0 0,0 1 0,1 1 0,0 1 0,0 1 0,-16 10 0,-7 8 0,0 1 0,3 2 0,-53 52 0,68-60 0,1 1 0,1 1 0,1 1 0,1 1 0,2 0 0,0 1 0,2 1 0,-12 33 0,20-47 0,2 0 0,0 0 0,1 1 0,0-1 0,1 1 0,1 0 0,0 0 0,1-1 0,1 1 0,0 0 0,1 0 0,0-1 0,1 1 0,1-1 0,0 0 0,2 0 0,-1 0 0,1 0 0,9 13 0,-2-7 0,2 0 0,0 0 0,1-1 0,1-1 0,0-1 0,1-1 0,1 0 0,1-1 0,0-1 0,1-1 0,1-1 0,0 0 0,41 14 0,-23-14 0,0-2 0,1-1 0,0-2 0,0-2 0,0-2 0,1-2 0,57-5 0,-95 4-21,292-31-1323,-273 27-5482</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23.723"/>
    </inkml:context>
    <inkml:brush xml:id="br0">
      <inkml:brushProperty name="width" value="0.05" units="cm"/>
      <inkml:brushProperty name="height" value="0.05" units="cm"/>
      <inkml:brushProperty name="color" value="#E71224"/>
    </inkml:brush>
  </inkml:definitions>
  <inkml:trace contextRef="#ctx0" brushRef="#br0">281 1 24575,'-113'78'0,"83"-56"0,-33 35 0,53-48 0,1 1 0,1 0 0,0 1 0,1-1 0,-1 2 0,2-1 0,-7 15 0,12-24 0,0 0 0,0 0 0,1 0 0,-1 0 0,0 1 0,1-1 0,0 0 0,-1 0 0,1 0 0,0 0 0,0 1 0,0-1 0,0 0 0,1 0 0,-1 0 0,1 0 0,-1 0 0,1 1 0,0-1 0,-1 0 0,1 0 0,0 0 0,0-1 0,2 4 0,0-3 0,0 1 0,0-1 0,0 0 0,0 0 0,0 0 0,1-1 0,-1 1 0,0-1 0,1 1 0,0-1 0,-1 0 0,1-1 0,4 2 0,8-1 0,0 0 0,1 0 0,-1-2 0,1 0 0,21-4 0,1-5 0,0-1 0,-1-2 0,-1-2 0,0-2 0,52-31 0,-88 46-60,-11 5 209,-13 5-1603,6 0-5372</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24.492"/>
    </inkml:context>
    <inkml:brush xml:id="br0">
      <inkml:brushProperty name="width" value="0.05" units="cm"/>
      <inkml:brushProperty name="height" value="0.05" units="cm"/>
      <inkml:brushProperty name="color" value="#E71224"/>
    </inkml:brush>
  </inkml:definitions>
  <inkml:trace contextRef="#ctx0" brushRef="#br0">233 145 24575,'2'0'0,"-1"0"0,1-1 0,0 1 0,0 0 0,-1-1 0,1 0 0,0 1 0,-1-1 0,1 0 0,0 0 0,-1 0 0,1 0 0,-1 0 0,0 0 0,1-1 0,-1 1 0,0 0 0,0-1 0,0 1 0,0-1 0,0 1 0,0-1 0,0 0 0,0 1 0,-1-1 0,1 0 0,-1 1 0,1-1 0,-1 0 0,1 0 0,-1 0 0,0 1 0,0-1 0,0 0 0,0 0 0,0 0 0,-1 1 0,1-1 0,-1 0 0,1 0 0,-1 0 0,1 1 0,-1-1 0,0 0 0,-1-2 0,-11-5 0,0 0 0,0 0 0,0 2 0,-1-1 0,-1 2 0,1 0 0,-1 0 0,0 1 0,0 1 0,0 1 0,-1 0 0,-29-1 0,12 6-1365,19 0-5461</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25.956"/>
    </inkml:context>
    <inkml:brush xml:id="br0">
      <inkml:brushProperty name="width" value="0.05" units="cm"/>
      <inkml:brushProperty name="height" value="0.05" units="cm"/>
      <inkml:brushProperty name="color" value="#E71224"/>
    </inkml:brush>
  </inkml:definitions>
  <inkml:trace contextRef="#ctx0" brushRef="#br0">1 10 24575,'1'-1'0,"1"0"0,0-1 0,0 1 0,0 1 0,0-1 0,0 0 0,0 0 0,0 1 0,0-1 0,0 1 0,0 0 0,0 0 0,0 0 0,0 0 0,1 0 0,-1 0 0,0 0 0,0 1 0,0-1 0,2 1 0,50 18 0,-33-12 0,280 73 0,-135-39 0,347 83 0,14-39 0,28 6 0,152 26 0,-421-96 0,107 16 0,251 57 0,-356-66 0,55 7 0,-243-20 0,136 38 0,-157-29 0,57 15 0,-55-15 6,-58-16-280,-1-1 0,1-1-1,1-1 1,36 2 0</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28.245"/>
    </inkml:context>
    <inkml:brush xml:id="br0">
      <inkml:brushProperty name="width" value="0.05" units="cm"/>
      <inkml:brushProperty name="height" value="0.05" units="cm"/>
      <inkml:brushProperty name="color" value="#E71224"/>
    </inkml:brush>
  </inkml:definitions>
  <inkml:trace contextRef="#ctx0" brushRef="#br0">0 1953 24575,'77'-3'0,"0"-5"0,114-25 0,-165 28 0,674-141 0,-465 96 0,90-21 0,523-102 0,-115 16 0,-9-36 0,-614 162 0,136-38 0,174-47 0,606-183 0,-481 126 0,139-53 0,-496 142 0,-104 43 0,94-30 0,-167 67-1365</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28.873"/>
    </inkml:context>
    <inkml:brush xml:id="br0">
      <inkml:brushProperty name="width" value="0.05" units="cm"/>
      <inkml:brushProperty name="height" value="0.05" units="cm"/>
      <inkml:brushProperty name="color" value="#E71224"/>
    </inkml:brush>
  </inkml:definitions>
  <inkml:trace contextRef="#ctx0" brushRef="#br0">0 0 24575,'9'7'0,"-1"0"0,1-1 0,1 0 0,-1-1 0,1 0 0,12 4 0,28 16 0,40 35-682,96 82-1,-172-130-6143</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29.687"/>
    </inkml:context>
    <inkml:brush xml:id="br0">
      <inkml:brushProperty name="width" value="0.05" units="cm"/>
      <inkml:brushProperty name="height" value="0.05" units="cm"/>
      <inkml:brushProperty name="color" value="#E71224"/>
    </inkml:brush>
  </inkml:definitions>
  <inkml:trace contextRef="#ctx0" brushRef="#br0">1 147 24575,'5'-1'0,"-1"-1"0,1 0 0,0 1 0,-1-1 0,1-1 0,7-4 0,7-4 0,274-91 0,-269 95 0,-15 4 0,1 1 0,-1 1 0,0-1 0,1 2 0,0-1 0,-1 1 0,1 1 0,-1 0 0,15 3 0,6 3 0,47 19 0,-17-4 0,-58-22 0,0 1 0,0 0 0,0 0 0,0 0 0,0 0 0,0 1 0,0-1 0,0 0 0,-1 1 0,1-1 0,0 1 0,-1 0 0,0-1 0,1 1 0,-1 0 0,0 0 0,0 0 0,0 0 0,0 0 0,0 0 0,0 0 0,-1 0 0,1 0 0,-1 1 0,1-1 0,-1 0 0,0 0 0,0 1 0,0-1 0,0 0 0,-1 4 0,-1 9 0,-1 0 0,0-1 0,-11 27 0,5-14 0,-43 199-1365,45-201-5461</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36.564"/>
    </inkml:context>
    <inkml:brush xml:id="br0">
      <inkml:brushProperty name="width" value="0.05" units="cm"/>
      <inkml:brushProperty name="height" value="0.05" units="cm"/>
      <inkml:brushProperty name="color" value="#E71224"/>
    </inkml:brush>
  </inkml:definitions>
  <inkml:trace contextRef="#ctx0" brushRef="#br0">3 0 24575,'-1'1'0,"1"-1"0,0 0 0,0 1 0,-1-1 0,1 1 0,0-1 0,0 0 0,0 1 0,0-1 0,0 1 0,0-1 0,0 0 0,0 1 0,-1-1 0,2 1 0,-1-1 0,0 1 0,0-1 0,0 0 0,0 1 0,0-1 0,0 1 0,0-1 0,0 0 0,1 1 0,-1-1 0,0 1 0,0-1 0,0 0 0,1 1 0,-1-1 0,0 0 0,1 1 0,-1-1 0,0 0 0,1 0 0,-1 1 0,0-1 0,1 0 0,-1 0 0,1 1 0,15 17 0,5-1 0,1 0 0,1-2 0,0 0 0,40 17 0,108 38 0,-112-47 0,908 383 0,-862-360 0,345 149 0,254 74 0,-497-196 0,317 124 0,-163-67 0,39 16 0,117 87 0,-356-147 0,177 86 0,-242-129 0,195 76 0,195 65 0,98 32 0,-541-201 0,-23-7 0,1-1 0,0-1 0,0-1 0,0-1 0,0 0 0,31 0 0,-39-6-1365,-4-2-5461</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38.304"/>
    </inkml:context>
    <inkml:brush xml:id="br0">
      <inkml:brushProperty name="width" value="0.05" units="cm"/>
      <inkml:brushProperty name="height" value="0.05" units="cm"/>
      <inkml:brushProperty name="color" value="#E71224"/>
    </inkml:brush>
  </inkml:definitions>
  <inkml:trace contextRef="#ctx0" brushRef="#br0">0 351 24575,'209'-10'0,"-137"6"0,214 1 0,-285 4 0,0-1 0,-1 0 0,1 0 0,0 0 0,0 0 0,-1 0 0,1 0 0,0 0 0,0 0 0,-1 0 0,1 0 0,0 0 0,0 0 0,0 0 0,-1-1 0,1 1 0,0 0 0,-1-1 0,1 1 0,0 0 0,-1-1 0,1 1 0,0-1 0,-1 1 0,1-1 0,-1 1 0,1-1 0,-1 0 0,1 1 0,-1-1 0,1 0 0,-1 1 0,0-1 0,1 0 0,-1 1 0,0-2 0,-15-23 0,-5-4 0,2-24-115,8 24 196,0 1 1,-20-36-1,25 56-196,0 0 0,0 1 0,0 0 1,-1 0-1,1 0 0,-2 1 0,1-1 0,-1 2 0,0-1 0,0 1 0,-1 0 0,-11-6 0,7 6-6711</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52.581"/>
    </inkml:context>
    <inkml:brush xml:id="br0">
      <inkml:brushProperty name="width" value="0.05" units="cm"/>
      <inkml:brushProperty name="height" value="0.05" units="cm"/>
      <inkml:brushProperty name="color" value="#E71224"/>
    </inkml:brush>
  </inkml:definitions>
  <inkml:trace contextRef="#ctx0" brushRef="#br0">762 237 24575,'7'-1'0,"0"0"0,0 0 0,0-1 0,-1 0 0,1-1 0,-1 1 0,1-1 0,-1 0 0,8-6 0,50-38 0,-62 45 0,1 0 0,-1 0 0,1 0 0,-1-1 0,0 1 0,0-1 0,0 1 0,0-1 0,-1 0 0,1 0 0,-1 1 0,1-1 0,-1 0 0,0 0 0,0-1 0,-1 1 0,1 0 0,-1 0 0,1 0 0,-1 0 0,0-4 0,-1 4 0,0-1 0,0 1 0,0 0 0,-1-1 0,1 1 0,-1 0 0,0 0 0,0 0 0,0 1 0,0-1 0,-1 0 0,1 1 0,-1-1 0,1 1 0,-1 0 0,-3-2 0,-5-3 0,1 1 0,-1 0 0,0 1 0,-1 0 0,1 1 0,-1 0 0,0 1 0,0 0 0,-23-1 0,-15 2 0,0 3 0,0 2 0,0 2 0,1 3 0,0 1 0,0 3 0,1 1 0,-53 24 0,67-21 0,1 1 0,-44 31 0,66-40 0,0 0 0,0 1 0,1 0 0,1 0 0,-1 1 0,1 1 0,1 0 0,0 0 0,1 0 0,-7 14 0,12-20 0,1 1 0,-1 0 0,1 0 0,0 0 0,0 0 0,0 0 0,1 0 0,0 0 0,0 0 0,1 0 0,-1 0 0,2 0 0,-1 0 0,0 0 0,1-1 0,0 1 0,1 0 0,-1-1 0,1 1 0,0-1 0,0 0 0,1 0 0,-1 0 0,1-1 0,8 9 0,10 8 0,1-1 0,0-1 0,48 29 0,-62-42 0,79 46 0,97 41 0,-115-62 0,-2 3 0,-2 4 0,91 66 0,-146-95 0,0 0 0,0 1 0,-1 1 0,-1-1 0,0 1 0,11 18 0,-18-26 0,-1-1 0,1 1 0,-1-1 0,0 1 0,0 0 0,0 0 0,0 0 0,0 0 0,0 0 0,-1-1 0,0 1 0,0 0 0,1 0 0,-2 0 0,1 0 0,0 0 0,-1 0 0,1 0 0,-1 0 0,0 0 0,0 0 0,0 0 0,0-1 0,0 1 0,-1 0 0,1-1 0,-1 1 0,0-1 0,0 0 0,0 1 0,0-1 0,0 0 0,0 0 0,0 0 0,-1-1 0,1 1 0,-4 1 0,-10 7 0,-1-2 0,0 0 0,0 0 0,-1-2 0,0 0 0,-28 5 0,-121 11 0,95-14 0,28-2-119,-104 9 372,128-14-503,1-1 0,-1-1 0,1 0 1,-1-2-1,-25-6 0,24 2-6576</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977 239,'-3'-4,"1"1,-1 0,1 0,-1 0,0 0,0 0,0 1,0-1,-1 1,-6-4,2 1,-49-40,16 13,-58-35,85 59,-1 1,0 0,0 0,-1 2,1 0,-1 0,-1 2,-21-3,1 5,0 1,0 2,0 1,0 2,1 2,-55 16,78-18,0 0,0 1,0 1,1 0,0 0,0 1,1 1,0 0,0 0,1 1,0 0,1 1,0 0,1 1,0 0,1 0,0 0,1 1,-6 20,-6 39,-14 114,31-168,0 0,0 0,2 1,0-1,2 0,-1 0,2 0,1 0,0-1,1 0,1 0,0 0,2-1,13 22,-13-24,1-1,1 0,0-1,1 0,0-1,0 0,1-1,1 0,0-1,0-1,1 0,0-1,0 0,0-1,1-1,19 4,19-2,1-2,-1-2,86-7,-124 4,0-2,0 0,-1-1,1-1,-1 0,0-1,28-13,-37 15,0-1,-1 1,1-1,-1 0,0 0,0-1,-1 1,1-1,-1 0,0 0,0-1,-1 1,0-1,0 0,0 1,0-2,-1 1,0 0,0 0,-1-1,1-11,-3-202,-4 103,5 71</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55.262"/>
    </inkml:context>
    <inkml:brush xml:id="br0">
      <inkml:brushProperty name="width" value="0.05" units="cm"/>
      <inkml:brushProperty name="height" value="0.05" units="cm"/>
      <inkml:brushProperty name="color" value="#E71224"/>
    </inkml:brush>
  </inkml:definitions>
  <inkml:trace contextRef="#ctx0" brushRef="#br0">347 1 24575,'0'0'0,"1"0"0,-1 0 0,1 0 0,-1 0 0,1 0 0,-1 1 0,1-1 0,-1 0 0,1 0 0,-1 0 0,1 1 0,-1-1 0,0 0 0,1 1 0,-1-1 0,1 0 0,-1 1 0,0-1 0,1 0 0,-1 1 0,0-1 0,0 1 0,1-1 0,-1 1 0,0-1 0,0 1 0,0-1 0,1 0 0,-1 1 0,0-1 0,0 1 0,0-1 0,0 1 0,0-1 0,0 1 0,0-1 0,0 1 0,0-1 0,0 1 0,0-1 0,-1 1 0,1-1 0,0 1 0,0-1 0,0 1 0,-1-1 0,1 1 0,0-1 0,0 1 0,-1-1 0,1 0 0,0 1 0,-1-1 0,1 0 0,-1 1 0,1-1 0,-21 29 0,21-28 0,-127 132 0,98-107 0,1 2 0,2 0 0,0 2 0,2 1 0,-34 59 0,56-86 0,0 0 0,0 0 0,0 0 0,1 1 0,-1-1 0,1 1 0,0-1 0,1 1 0,-1-1 0,1 1 0,0-1 0,0 1 0,1 0 0,-1-1 0,2 5 0,-1-6 0,0-1 0,0 0 0,0 0 0,0 0 0,0 0 0,1 0 0,-1 0 0,1 0 0,0 0 0,-1 0 0,1-1 0,0 1 0,0-1 0,0 1 0,0-1 0,1 0 0,-1 0 0,0 0 0,0 0 0,1 0 0,-1 0 0,0 0 0,1-1 0,-1 0 0,1 1 0,-1-1 0,1 0 0,-1 0 0,3 0 0,21-2 12,-1-1-1,0-2 1,0 0-1,39-14 1,12-2-1435,-54 16-5403</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57.151"/>
    </inkml:context>
    <inkml:brush xml:id="br0">
      <inkml:brushProperty name="width" value="0.05" units="cm"/>
      <inkml:brushProperty name="height" value="0.05" units="cm"/>
      <inkml:brushProperty name="color" value="#E71224"/>
    </inkml:brush>
  </inkml:definitions>
  <inkml:trace contextRef="#ctx0" brushRef="#br0">0 2900 24575,'10'-9'0,"0"1"0,0 0 0,1 0 0,0 2 0,0-1 0,1 1 0,0 1 0,20-7 0,104-22 0,-124 31 0,1001-255 0,-16-59 0,-589 164 0,503-264 0,-628 290 0,89-47 0,-85-2 0,-94 56 0,-19 18 0,191-122 0,-247 152 0,145-65 0,-213 112 0,179-106 0,39-18 0,-189 112 0,127-53 0,-135 54 0,-60 28 0,1 2 0,0-1 0,0 1 0,0 1 0,0 0 0,1 1 0,17-3 0,-19 6-1365</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298"/>
    </inkml:context>
    <inkml:brush xml:id="br0">
      <inkml:brushProperty name="width" value="0.05" units="cm"/>
      <inkml:brushProperty name="height" value="0.05" units="cm"/>
      <inkml:brushProperty name="color" value="#E71224"/>
    </inkml:brush>
  </inkml:definitions>
  <inkml:trace contextRef="#ctx0" brushRef="#br0">0 265 24575,'1'-1'0,"0"-1"0,0 1 0,0-1 0,0 1 0,0 0 0,1-1 0,-1 1 0,0 0 0,1 0 0,-1 0 0,1 0 0,-1 0 0,1 0 0,-1 0 0,1 1 0,0-1 0,-1 0 0,4 0 0,0-1 0,92-37 0,177-46 0,110 1 0,-312 69 0,-47 10-105,-8 1-210,1 0 0,0 2 0,23-1 0,-26 4-6511</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299"/>
    </inkml:context>
    <inkml:brush xml:id="br0">
      <inkml:brushProperty name="width" value="0.05" units="cm"/>
      <inkml:brushProperty name="height" value="0.05" units="cm"/>
      <inkml:brushProperty name="color" value="#E71224"/>
    </inkml:brush>
  </inkml:definitions>
  <inkml:trace contextRef="#ctx0" brushRef="#br0">213 0 24575,'-2'13'0,"-1"-1"0,0 0 0,0 0 0,-1 0 0,-8 16 0,9-21 0,-38 93 0,4 2 0,5 1 0,-33 190 0,61-267 0,2 1 0,0-1 0,2 1 0,1 0 0,2-1 0,0 1 0,1-1 0,15 47 0,-13-57 0,1-1 0,0 1 0,1-2 0,0 1 0,1-1 0,1-1 0,0 1 0,1-2 0,0 1 0,1-2 0,1 1 0,-1-2 0,2 0 0,0 0 0,16 8 0,-15-10-151,0-1-1,1-1 0,-1 0 0,1-1 1,0-1-1,0 0 0,1-1 1,18 0-1,7-2-6674</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00"/>
    </inkml:context>
    <inkml:brush xml:id="br0">
      <inkml:brushProperty name="width" value="0.05" units="cm"/>
      <inkml:brushProperty name="height" value="0.05" units="cm"/>
      <inkml:brushProperty name="color" value="#E71224"/>
    </inkml:brush>
  </inkml:definitions>
  <inkml:trace contextRef="#ctx0" brushRef="#br0">1 116 24575,'2'0'0,"5"-3"0,3-3 0,6-2 0,9-1 0,8-3 0,7-1 0,6-2 0,0 2 0,2 0 0,-6 2 0,-6 3 0,-10 4-8191</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01"/>
    </inkml:context>
    <inkml:brush xml:id="br0">
      <inkml:brushProperty name="width" value="0.05" units="cm"/>
      <inkml:brushProperty name="height" value="0.05" units="cm"/>
      <inkml:brushProperty name="color" value="#E71224"/>
    </inkml:brush>
  </inkml:definitions>
  <inkml:trace contextRef="#ctx0" brushRef="#br0">0 2238 24575,'5'-1'0,"0"0"0,0 0 0,0-1 0,0 0 0,-1 0 0,1 0 0,0-1 0,7-5 0,7-3 0,1896-1059 0,-1706 936 0,1091-663 0,-946 604-1365,-333 183-5461</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02"/>
    </inkml:context>
    <inkml:brush xml:id="br0">
      <inkml:brushProperty name="width" value="0.05" units="cm"/>
      <inkml:brushProperty name="height" value="0.05" units="cm"/>
      <inkml:brushProperty name="color" value="#E71224"/>
    </inkml:brush>
  </inkml:definitions>
  <inkml:trace contextRef="#ctx0" brushRef="#br0">1 56 24575,'6'-4'0,"1"1"0,-1-1 0,1 2 0,0-1 0,0 1 0,1 0 0,-1 0 0,0 1 0,1 0 0,-1 0 0,9 1 0,-2-2 0,328-25 0,-277 25 0,-1 3 0,0 3 0,84 16 0,-143-19 0,-1 0 0,1 0 0,-1 1 0,0-1 0,1 1 0,-1 0 0,0 0 0,0 0 0,7 6 0,-10-7 0,1 0 0,-1 1 0,0-1 0,0 1 0,0 0 0,0-1 0,0 1 0,0 0 0,-1-1 0,1 1 0,-1 0 0,1 0 0,-1 0 0,1 0 0,-1-1 0,0 1 0,0 0 0,0 0 0,0 0 0,0 0 0,-1 0 0,1 0 0,0 0 0,-1-1 0,0 1 0,0 2 0,-7 15 0,0 0 0,-1 0 0,-1-1 0,-1-1 0,-15 20 0,-72 79 0,66-81 0,-4 7-1365,6-7-5461</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03"/>
    </inkml:context>
    <inkml:brush xml:id="br0">
      <inkml:brushProperty name="width" value="0.05" units="cm"/>
      <inkml:brushProperty name="height" value="0.05" units="cm"/>
      <inkml:brushProperty name="color" value="#E71224"/>
    </inkml:brush>
  </inkml:definitions>
  <inkml:trace contextRef="#ctx0" brushRef="#br0">278 0 24575,'3'3'0,"-2"4"0,-4 6 0,-4 7 0,-4 11 0,-6 9 0,-5 9 0,-6 7 0,1 6 0,-2 4 0,-2-1 0,3-3 0,2-7 0,3-9 0,5-10 0,9-14 0,6-10-8191</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04"/>
    </inkml:context>
    <inkml:brush xml:id="br0">
      <inkml:brushProperty name="width" value="0.05" units="cm"/>
      <inkml:brushProperty name="height" value="0.05" units="cm"/>
      <inkml:brushProperty name="color" value="#E71224"/>
    </inkml:brush>
  </inkml:definitions>
  <inkml:trace contextRef="#ctx0" brushRef="#br0">56 337 24575,'-6'6'0,"1"1"0,0-1 0,0 1 0,0 0 0,1 1 0,0-1 0,0 1 0,1 0 0,0 0 0,0 0 0,1 0 0,0 0 0,0 1 0,1-1 0,0 0 0,1 1 0,0-1 0,0 1 0,1-1 0,0 1 0,0-1 0,1 0 0,0 1 0,5 12 0,-4-13 0,1 0 0,-1-1 0,1 0 0,1 0 0,-1 0 0,1 0 0,0-1 0,1 1 0,-1-2 0,1 1 0,0 0 0,1-1 0,-1 0 0,1-1 0,0 1 0,0-1 0,1-1 0,-1 1 0,1-1 0,0-1 0,0 1 0,0-1 0,0-1 0,0 1 0,13-1 0,-4-2 0,1 0 0,-1-2 0,1 0 0,-1-1 0,0 0 0,-1-2 0,1 0 0,-1-1 0,0 0 0,0-1 0,-1-1 0,0-1 0,17-15 0,19-17 0,-1-3 0,47-58 0,-87 93 0,212-271 0,-169 209 0,-52 70 0,0 1 0,-1-1 0,1 1 0,0-1 0,1 1 0,-1-1 0,0 1 0,0 0 0,0 0 0,1-1 0,-1 1 0,1 0 0,-1 0 0,1 0 0,-1 1 0,1-1 0,-1 0 0,1 1 0,0-1 0,-1 1 0,1-1 0,0 1 0,0 0 0,-1-1 0,1 1 0,0 0 0,0 0 0,0 1 0,2-1 0,0 3 0,0-1 0,0 1 0,0 0 0,0 0 0,-1 0 0,0 0 0,1 1 0,-1-1 0,-1 1 0,4 4 0,91 138 1,127 254 1,-105-175-1370,-90-173-5458</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05"/>
    </inkml:context>
    <inkml:brush xml:id="br0">
      <inkml:brushProperty name="width" value="0.05" units="cm"/>
      <inkml:brushProperty name="height" value="0.05" units="cm"/>
      <inkml:brushProperty name="color" value="#E71224"/>
    </inkml:brush>
  </inkml:definitions>
  <inkml:trace contextRef="#ctx0" brushRef="#br0">1 0 24575,'31'3'0,"1"2"0,-1 0 0,0 2 0,0 2 0,42 17 0,-2-2 0,293 95 0,302 92 0,-278-99 0,987 275 0,-731-203 0,1040 446 0,619 441 0,-1282-641 0,-989-419 120,-20-9-321,-13-7-1083,-12-5-5542</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6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1,'0'8,"0"22,0 18,0 9,0 27,0 16,0-4,0-14,0-17,0-15,0-12,0-7,0-5,0-2,0-2,0-3</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06"/>
    </inkml:context>
    <inkml:brush xml:id="br0">
      <inkml:brushProperty name="width" value="0.05" units="cm"/>
      <inkml:brushProperty name="height" value="0.05" units="cm"/>
      <inkml:brushProperty name="color" value="#E71224"/>
    </inkml:brush>
  </inkml:definitions>
  <inkml:trace contextRef="#ctx0" brushRef="#br0">0 349 24575,'69'13'0,"669"20"0,-666-31 0,257 7 0,-328-8 0,0-1 0,0 0 0,0 0 0,0 0 0,0 0 0,0 0 0,0 0 0,0 0 0,0 0 0,0 0 0,0 0 0,0 0 0,0 0 0,-1-1 0,1 1 0,0 0 0,0-1 0,0 1 0,0-1 0,0 1 0,-1-1 0,1 1 0,0-1 0,0 0 0,-1 1 0,1-1 0,0 0 0,-1 0 0,1 1 0,-1-1 0,1 0 0,-1 0 0,1 0 0,-1 0 0,0 0 0,1 1 0,-1-1 0,0 0 0,0 0 0,0 0 0,0 0 0,1 0 0,-1 0 0,-1 0 0,1 0 0,0 0 0,0 0 0,0 0 0,0 0 0,-1 0 0,1 0 0,0 0 0,-1 1 0,1-1 0,-1-1 0,-4-10 0,-1 0 0,0 0 0,-12-16 0,7 10 0,-12-21-120,-10-18-502,-49-118-1,75 156-6203</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07"/>
    </inkml:context>
    <inkml:brush xml:id="br0">
      <inkml:brushProperty name="width" value="0.05" units="cm"/>
      <inkml:brushProperty name="height" value="0.05" units="cm"/>
      <inkml:brushProperty name="color" value="#E71224"/>
    </inkml:brush>
  </inkml:definitions>
  <inkml:trace contextRef="#ctx0" brushRef="#br0">378 73 24575,'-8'-8'0,"8"6"0,-1 1 0,0-1 0,0 1 0,0 0 0,0 0 0,-1-1 0,1 1 0,0 0 0,0 0 0,-1 0 0,1 0 0,-1 0 0,1 0 0,-1 1 0,1-1 0,-1 0 0,1 1 0,-1-1 0,0 1 0,1 0 0,-1-1 0,0 1 0,1 0 0,-1 0 0,0 0 0,1 0 0,-1 0 0,0 1 0,1-1 0,-1 0 0,0 1 0,1-1 0,-1 1 0,1 0 0,-1-1 0,1 1 0,-1 0 0,1 0 0,0 0 0,-2 1 0,-18 13 0,1 0 0,1 1 0,0 0 0,1 2 0,-22 27 0,11-7 0,-46 78 0,64-98 0,1 1 0,1 0 0,1 0 0,1 1 0,1 0 0,0 1 0,-4 28 0,10-40 0,-1 0 0,1 0 0,0 0 0,1 1 0,0-1 0,0 0 0,1 0 0,0 0 0,1 0 0,0-1 0,0 1 0,1-1 0,0 0 0,0 1 0,1-2 0,0 1 0,1-1 0,-1 1 0,10 7 0,0-2 0,1 0 0,0-1 0,1-1 0,1-1 0,0 0 0,0-1 0,0-1 0,1-1 0,1-1 0,-1 0 0,1-2 0,24 4 0,4-3 0,0-1 0,1-2 0,95-10 0,-107 3 0,0-1 0,0-2 0,-1-2 0,-1-1 0,1-2 0,-2-1 0,0-1 0,63-41 0,-80 45 0,0-1 0,-1-1 0,0 0 0,-1-2 0,-1 1 0,0-2 0,-1 0 0,-1 0 0,0-1 0,-2-1 0,1 0 0,-2 0 0,-1-1 0,0 0 0,-1-1 0,-1 1 0,5-36 0,-9 43 0,-1 0 0,-1 0 0,0 1 0,0-1 0,-1 0 0,-1 0 0,0 1 0,-1-1 0,0 1 0,-1-1 0,0 1 0,0 0 0,-1 0 0,-1 1 0,0 0 0,0 0 0,-1 0 0,0 1 0,-1 0 0,0 0 0,-1 0 0,1 2 0,-1-1 0,-14-8 0,5 5 0,-1 0 0,0 1 0,-1 1 0,0 1 0,-1 1 0,0 1 0,0 0 0,0 2 0,0 0 0,-1 2 0,1 0 0,-34 2 0,-18 7-682,-92 21-1,116-18-6143</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08"/>
    </inkml:context>
    <inkml:brush xml:id="br0">
      <inkml:brushProperty name="width" value="0.05" units="cm"/>
      <inkml:brushProperty name="height" value="0.05" units="cm"/>
      <inkml:brushProperty name="color" value="#E71224"/>
    </inkml:brush>
  </inkml:definitions>
  <inkml:trace contextRef="#ctx0" brushRef="#br0">33 1823 24575,'-16'1'0,"-1"0"0,17-2 0,1 0 0,-1 0 0,0 0 0,1 0 0,-1 0 0,1 0 0,-1 0 0,1 0 0,0 0 0,-1 1 0,1-1 0,0 0 0,0 0 0,0 1 0,-1-1 0,1 0 0,0 1 0,0-1 0,0 1 0,1-1 0,49-35 0,70-36 0,34-22 0,-101 59 0,1 2 0,1 2 0,2 4 0,65-23 0,249-66 0,-359 113 0,1121-301 0,-78 51 0,-720 182 0,455-87 0,250-33 0,1083-129 0,-1387 306 0,-665 16 0,1061 93 0,-577-35 0,302 42 0,-344-37 0,-238-30 0,-2 12 0,305 94 0,-92 30 0,61 17 0,633 139 0,-763-187 0,-321-104 0,289 112 0,-346-131 0,-4-1 0,-1 2 0,44 30 0,2 2 0,-79-46 0,-11-2 0,-30 0 0,-50-7 0,56 3-1365,18 1-5461</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09"/>
    </inkml:context>
    <inkml:brush xml:id="br0">
      <inkml:brushProperty name="width" value="0.05" units="cm"/>
      <inkml:brushProperty name="height" value="0.05" units="cm"/>
      <inkml:brushProperty name="color" value="#E71224"/>
    </inkml:brush>
  </inkml:definitions>
  <inkml:trace contextRef="#ctx0" brushRef="#br0">16 414 24575,'-1'0'0,"0"1"0,1-1 0,-1 0 0,1-1 0,-1 1 0,1 0 0,-1 0 0,0 0 0,1 0 0,-1 0 0,1 0 0,-1-1 0,1 1 0,-1 0 0,1-1 0,-1 1 0,1 0 0,-1-1 0,1 1 0,-1 0 0,1-1 0,0 1 0,-1-1 0,1 1 0,0-1 0,-1 1 0,1-1 0,0 1 0,0-1 0,-1 1 0,1-1 0,0 1 0,0-1 0,0 1 0,0-1 0,0 0 0,0 1 0,0-1 0,0 1 0,0-1 0,0 1 0,0-1 0,0 0 0,0 1 0,0-1 0,0 1 0,1-1 0,-1 1 0,0-1 0,0 1 0,1-1 0,-1 1 0,0-1 0,1 1 0,-1-1 0,0 1 0,1 0 0,-1-1 0,1 1 0,-1-1 0,1 1 0,-1 0 0,1 0 0,-1-1 0,2 1 0,24-10 0,1 1 0,0 1 0,1 2 0,55-6 0,-22 3 0,20-6 0,-20 3 0,0 3 0,67-1 0,-75 16 0,-45-4 0,0-1 0,0 1 0,-1-1 0,1-1 0,0 1 0,0-2 0,0 1 0,0-1 0,0 0 0,11-3 0,-19 3 0,1 0 0,-1 1 0,0-1 0,0 0 0,0 0 0,0 0 0,0 1 0,0-1 0,0 0 0,0 0 0,-1 0 0,1 1 0,0-1 0,0 0 0,-1 0 0,1 1 0,0-1 0,-1 0 0,1 1 0,0-1 0,-1 0 0,1 1 0,-1-1 0,0 1 0,1-1 0,-1 1 0,1-1 0,-1 1 0,0-1 0,1 1 0,-1-1 0,0 1 0,-1-1 0,-24-20 0,-52-41 0,57 43 0,-2 0 0,0 2 0,-38-21 0,11 15-455,-2 1 0,-89-23 0,122 40-6371</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10"/>
    </inkml:context>
    <inkml:brush xml:id="br0">
      <inkml:brushProperty name="width" value="0.05" units="cm"/>
      <inkml:brushProperty name="height" value="0.05" units="cm"/>
      <inkml:brushProperty name="color" value="#E71224"/>
    </inkml:brush>
  </inkml:definitions>
  <inkml:trace contextRef="#ctx0" brushRef="#br0">702 152 24575,'3'-3'0,"0"0"0,0 0 0,-1 0 0,1-1 0,-1 1 0,0-1 0,0 1 0,0-1 0,0 0 0,-1 0 0,1 0 0,-1 0 0,0 0 0,0 0 0,-1 0 0,1 0 0,-1 0 0,0-1 0,0 1 0,0 0 0,-1 0 0,-1-8 0,1 9 0,0-1 0,-1 1 0,0 0 0,1 0 0,-1 0 0,0 0 0,0 0 0,-1 0 0,1 0 0,-1 1 0,1-1 0,-1 1 0,0 0 0,0 0 0,0 0 0,0 0 0,0 0 0,0 1 0,-1-1 0,1 1 0,0 0 0,-1 0 0,1 0 0,-1 1 0,1-1 0,-6 1 0,-10-1 0,1 2 0,-1 1 0,0 0 0,1 1 0,0 1 0,0 1 0,0 0 0,0 1 0,1 1 0,0 1 0,0 1 0,-16 10 0,-7 8 0,0 1 0,3 2 0,-53 52 0,68-60 0,1 1 0,1 1 0,1 1 0,1 1 0,2 0 0,0 1 0,2 1 0,-12 33 0,20-47 0,2 0 0,0 0 0,1 1 0,0-1 0,1 1 0,1 0 0,0 0 0,1-1 0,1 1 0,0 0 0,1 0 0,0-1 0,1 1 0,1-1 0,0 0 0,2 0 0,-1 0 0,1 0 0,9 13 0,-2-7 0,2 0 0,0 0 0,1-1 0,1-1 0,0-1 0,1-1 0,1 0 0,1-1 0,0-1 0,1-1 0,1-1 0,0 0 0,41 14 0,-23-14 0,0-2 0,1-1 0,0-2 0,0-2 0,0-2 0,1-2 0,57-5 0,-95 4-21,292-31-1323,-273 27-5482</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11"/>
    </inkml:context>
    <inkml:brush xml:id="br0">
      <inkml:brushProperty name="width" value="0.05" units="cm"/>
      <inkml:brushProperty name="height" value="0.05" units="cm"/>
      <inkml:brushProperty name="color" value="#E71224"/>
    </inkml:brush>
  </inkml:definitions>
  <inkml:trace contextRef="#ctx0" brushRef="#br0">281 1 24575,'-113'78'0,"83"-56"0,-33 35 0,53-48 0,1 1 0,1 0 0,0 1 0,1-1 0,-1 2 0,2-1 0,-7 15 0,12-24 0,0 0 0,0 0 0,1 0 0,-1 0 0,0 1 0,1-1 0,0 0 0,-1 0 0,1 0 0,0 0 0,0 1 0,0-1 0,0 0 0,1 0 0,-1 0 0,1 0 0,-1 0 0,1 1 0,0-1 0,-1 0 0,1 0 0,0 0 0,0-1 0,2 4 0,0-3 0,0 1 0,0-1 0,0 0 0,0 0 0,0 0 0,1-1 0,-1 1 0,0-1 0,1 1 0,0-1 0,-1 0 0,1-1 0,4 2 0,8-1 0,0 0 0,1 0 0,-1-2 0,1 0 0,21-4 0,1-5 0,0-1 0,-1-2 0,-1-2 0,0-2 0,52-31 0,-88 46-60,-11 5 209,-13 5-1603,6 0-5372</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12"/>
    </inkml:context>
    <inkml:brush xml:id="br0">
      <inkml:brushProperty name="width" value="0.05" units="cm"/>
      <inkml:brushProperty name="height" value="0.05" units="cm"/>
      <inkml:brushProperty name="color" value="#E71224"/>
    </inkml:brush>
  </inkml:definitions>
  <inkml:trace contextRef="#ctx0" brushRef="#br0">233 145 24575,'2'0'0,"-1"0"0,1-1 0,0 1 0,0 0 0,-1-1 0,1 0 0,0 1 0,-1-1 0,1 0 0,0 0 0,-1 0 0,1 0 0,-1 0 0,0 0 0,1-1 0,-1 1 0,0 0 0,0-1 0,0 1 0,0-1 0,0 1 0,0-1 0,0 0 0,0 1 0,-1-1 0,1 0 0,-1 1 0,1-1 0,-1 0 0,1 0 0,-1 0 0,0 1 0,0-1 0,0 0 0,0 0 0,0 0 0,-1 1 0,1-1 0,-1 0 0,1 0 0,-1 0 0,1 1 0,-1-1 0,0 0 0,-1-2 0,-11-5 0,0 0 0,0 0 0,0 2 0,-1-1 0,-1 2 0,1 0 0,-1 0 0,0 1 0,0 1 0,0 1 0,-1 0 0,-29-1 0,12 6-1365,19 0-5461</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13"/>
    </inkml:context>
    <inkml:brush xml:id="br0">
      <inkml:brushProperty name="width" value="0.05" units="cm"/>
      <inkml:brushProperty name="height" value="0.05" units="cm"/>
      <inkml:brushProperty name="color" value="#E71224"/>
    </inkml:brush>
  </inkml:definitions>
  <inkml:trace contextRef="#ctx0" brushRef="#br0">1 10 24575,'1'-1'0,"1"0"0,0-1 0,0 1 0,0 1 0,0-1 0,0 0 0,0 0 0,0 1 0,0-1 0,0 1 0,0 0 0,0 0 0,0 0 0,0 0 0,1 0 0,-1 0 0,0 0 0,0 1 0,0-1 0,2 1 0,50 18 0,-33-12 0,280 73 0,-135-39 0,347 83 0,14-39 0,28 6 0,152 26 0,-421-96 0,107 16 0,251 57 0,-356-66 0,55 7 0,-243-20 0,136 38 0,-157-29 0,57 15 0,-55-15 6,-58-16-280,-1-1 0,1-1-1,1-1 1,36 2 0</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14"/>
    </inkml:context>
    <inkml:brush xml:id="br0">
      <inkml:brushProperty name="width" value="0.05" units="cm"/>
      <inkml:brushProperty name="height" value="0.05" units="cm"/>
      <inkml:brushProperty name="color" value="#E71224"/>
    </inkml:brush>
  </inkml:definitions>
  <inkml:trace contextRef="#ctx0" brushRef="#br0">0 1953 24575,'77'-3'0,"0"-5"0,114-25 0,-165 28 0,674-141 0,-465 96 0,90-21 0,523-102 0,-115 16 0,-9-36 0,-614 162 0,136-38 0,174-47 0,606-183 0,-481 126 0,139-53 0,-496 142 0,-104 43 0,94-30 0,-167 67-1365</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15"/>
    </inkml:context>
    <inkml:brush xml:id="br0">
      <inkml:brushProperty name="width" value="0.05" units="cm"/>
      <inkml:brushProperty name="height" value="0.05" units="cm"/>
      <inkml:brushProperty name="color" value="#E71224"/>
    </inkml:brush>
  </inkml:definitions>
  <inkml:trace contextRef="#ctx0" brushRef="#br0">0 0 24575,'9'7'0,"-1"0"0,1-1 0,1 0 0,-1-1 0,1 0 0,12 4 0,28 16 0,40 35-682,96 82-1,-172-130-6143</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6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336 1,'-8'4,"-8"6,-10 6,-9 5,-4 3,-3 1,1 2,3-5,3-5,4 3,6-2</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16"/>
    </inkml:context>
    <inkml:brush xml:id="br0">
      <inkml:brushProperty name="width" value="0.05" units="cm"/>
      <inkml:brushProperty name="height" value="0.05" units="cm"/>
      <inkml:brushProperty name="color" value="#E71224"/>
    </inkml:brush>
  </inkml:definitions>
  <inkml:trace contextRef="#ctx0" brushRef="#br0">1 147 24575,'5'-1'0,"-1"-1"0,1 0 0,0 1 0,-1-1 0,1-1 0,7-4 0,7-4 0,274-91 0,-269 95 0,-15 4 0,1 1 0,-1 1 0,0-1 0,1 2 0,0-1 0,-1 1 0,1 1 0,-1 0 0,15 3 0,6 3 0,47 19 0,-17-4 0,-58-22 0,0 1 0,0 0 0,0 0 0,0 0 0,0 0 0,0 1 0,0-1 0,0 0 0,-1 1 0,1-1 0,0 1 0,-1 0 0,0-1 0,1 1 0,-1 0 0,0 0 0,0 0 0,0 0 0,0 0 0,0 0 0,0 0 0,-1 0 0,1 0 0,-1 1 0,1-1 0,-1 0 0,0 0 0,0 1 0,0-1 0,0 0 0,-1 4 0,-1 9 0,-1 0 0,0-1 0,-11 27 0,5-14 0,-43 199-1365,45-201-5461</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17"/>
    </inkml:context>
    <inkml:brush xml:id="br0">
      <inkml:brushProperty name="width" value="0.05" units="cm"/>
      <inkml:brushProperty name="height" value="0.05" units="cm"/>
      <inkml:brushProperty name="color" value="#E71224"/>
    </inkml:brush>
  </inkml:definitions>
  <inkml:trace contextRef="#ctx0" brushRef="#br0">3 0 24575,'-1'1'0,"1"-1"0,0 0 0,0 1 0,-1-1 0,1 1 0,0-1 0,0 0 0,0 1 0,0-1 0,0 1 0,0-1 0,0 0 0,0 1 0,-1-1 0,2 1 0,-1-1 0,0 1 0,0-1 0,0 0 0,0 1 0,0-1 0,0 1 0,0-1 0,0 0 0,1 1 0,-1-1 0,0 1 0,0-1 0,0 0 0,1 1 0,-1-1 0,0 0 0,1 1 0,-1-1 0,0 0 0,1 0 0,-1 1 0,0-1 0,1 0 0,-1 0 0,1 1 0,15 17 0,5-1 0,1 0 0,1-2 0,0 0 0,40 17 0,108 38 0,-112-47 0,908 383 0,-862-360 0,345 149 0,254 74 0,-497-196 0,317 124 0,-163-67 0,39 16 0,117 87 0,-356-147 0,177 86 0,-242-129 0,195 76 0,195 65 0,98 32 0,-541-201 0,-23-7 0,1-1 0,0-1 0,0-1 0,0-1 0,0 0 0,31 0 0,-39-6-1365,-4-2-5461</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18"/>
    </inkml:context>
    <inkml:brush xml:id="br0">
      <inkml:brushProperty name="width" value="0.05" units="cm"/>
      <inkml:brushProperty name="height" value="0.05" units="cm"/>
      <inkml:brushProperty name="color" value="#E71224"/>
    </inkml:brush>
  </inkml:definitions>
  <inkml:trace contextRef="#ctx0" brushRef="#br0">0 351 24575,'209'-10'0,"-137"6"0,214 1 0,-285 4 0,0-1 0,-1 0 0,1 0 0,0 0 0,0 0 0,-1 0 0,1 0 0,0 0 0,0 0 0,-1 0 0,1 0 0,0 0 0,0 0 0,0 0 0,-1-1 0,1 1 0,0 0 0,-1-1 0,1 1 0,0 0 0,-1-1 0,1 1 0,0-1 0,-1 1 0,1-1 0,-1 1 0,1-1 0,-1 0 0,1 1 0,-1-1 0,1 0 0,-1 1 0,0-1 0,1 0 0,-1 1 0,0-2 0,-15-23 0,-5-4 0,2-24-115,8 24 196,0 1 1,-20-36-1,25 56-196,0 0 0,0 1 0,0 0 1,-1 0-1,1 0 0,-2 1 0,1-1 0,-1 2 0,0-1 0,0 1 0,-1 0 0,-11-6 0,7 6-6711</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19"/>
    </inkml:context>
    <inkml:brush xml:id="br0">
      <inkml:brushProperty name="width" value="0.05" units="cm"/>
      <inkml:brushProperty name="height" value="0.05" units="cm"/>
      <inkml:brushProperty name="color" value="#E71224"/>
    </inkml:brush>
  </inkml:definitions>
  <inkml:trace contextRef="#ctx0" brushRef="#br0">762 237 24575,'7'-1'0,"0"0"0,0 0 0,0-1 0,-1 0 0,1-1 0,-1 1 0,1-1 0,-1 0 0,8-6 0,50-38 0,-62 45 0,1 0 0,-1 0 0,1 0 0,-1-1 0,0 1 0,0-1 0,0 1 0,0-1 0,-1 0 0,1 0 0,-1 1 0,1-1 0,-1 0 0,0 0 0,0-1 0,-1 1 0,1 0 0,-1 0 0,1 0 0,-1 0 0,0-4 0,-1 4 0,0-1 0,0 1 0,0 0 0,-1-1 0,1 1 0,-1 0 0,0 0 0,0 0 0,0 1 0,0-1 0,-1 0 0,1 1 0,-1-1 0,1 1 0,-1 0 0,-3-2 0,-5-3 0,1 1 0,-1 0 0,0 1 0,-1 0 0,1 1 0,-1 0 0,0 1 0,0 0 0,-23-1 0,-15 2 0,0 3 0,0 2 0,0 2 0,1 3 0,0 1 0,0 3 0,1 1 0,-53 24 0,67-21 0,1 1 0,-44 31 0,66-40 0,0 0 0,0 1 0,1 0 0,1 0 0,-1 1 0,1 1 0,1 0 0,0 0 0,1 0 0,-7 14 0,12-20 0,1 1 0,-1 0 0,1 0 0,0 0 0,0 0 0,0 0 0,1 0 0,0 0 0,0 0 0,1 0 0,-1 0 0,2 0 0,-1 0 0,0 0 0,1-1 0,0 1 0,1 0 0,-1-1 0,1 1 0,0-1 0,0 0 0,1 0 0,-1 0 0,1-1 0,8 9 0,10 8 0,1-1 0,0-1 0,48 29 0,-62-42 0,79 46 0,97 41 0,-115-62 0,-2 3 0,-2 4 0,91 66 0,-146-95 0,0 0 0,0 1 0,-1 1 0,-1-1 0,0 1 0,11 18 0,-18-26 0,-1-1 0,1 1 0,-1-1 0,0 1 0,0 0 0,0 0 0,0 0 0,0 0 0,0 0 0,-1-1 0,0 1 0,0 0 0,1 0 0,-2 0 0,1 0 0,0 0 0,-1 0 0,1 0 0,-1 0 0,0 0 0,0 0 0,0 0 0,0-1 0,0 1 0,-1 0 0,1-1 0,-1 1 0,0-1 0,0 0 0,0 1 0,0-1 0,0 0 0,0 0 0,0 0 0,-1-1 0,1 1 0,-4 1 0,-10 7 0,-1-2 0,0 0 0,0 0 0,-1-2 0,0 0 0,-28 5 0,-121 11 0,95-14 0,28-2-119,-104 9 372,128-14-503,1-1 0,-1-1 0,1 0 1,-1-2-1,-25-6 0,24 2-6576</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20"/>
    </inkml:context>
    <inkml:brush xml:id="br0">
      <inkml:brushProperty name="width" value="0.05" units="cm"/>
      <inkml:brushProperty name="height" value="0.05" units="cm"/>
      <inkml:brushProperty name="color" value="#E71224"/>
    </inkml:brush>
  </inkml:definitions>
  <inkml:trace contextRef="#ctx0" brushRef="#br0">347 1 24575,'0'0'0,"1"0"0,-1 0 0,1 0 0,-1 0 0,1 0 0,-1 1 0,1-1 0,-1 0 0,1 0 0,-1 0 0,1 1 0,-1-1 0,0 0 0,1 1 0,-1-1 0,1 0 0,-1 1 0,0-1 0,1 0 0,-1 1 0,0-1 0,0 1 0,1-1 0,-1 1 0,0-1 0,0 1 0,0-1 0,1 0 0,-1 1 0,0-1 0,0 1 0,0-1 0,0 1 0,0-1 0,0 1 0,0-1 0,0 1 0,0-1 0,0 1 0,0-1 0,-1 1 0,1-1 0,0 1 0,0-1 0,0 1 0,-1-1 0,1 1 0,0-1 0,0 1 0,-1-1 0,1 0 0,0 1 0,-1-1 0,1 0 0,-1 1 0,1-1 0,-21 29 0,21-28 0,-127 132 0,98-107 0,1 2 0,2 0 0,0 2 0,2 1 0,-34 59 0,56-86 0,0 0 0,0 0 0,0 0 0,1 1 0,-1-1 0,1 1 0,0-1 0,1 1 0,-1-1 0,1 1 0,0-1 0,0 1 0,1 0 0,-1-1 0,2 5 0,-1-6 0,0-1 0,0 0 0,0 0 0,0 0 0,0 0 0,1 0 0,-1 0 0,1 0 0,0 0 0,-1 0 0,1-1 0,0 1 0,0-1 0,0 1 0,0-1 0,1 0 0,-1 0 0,0 0 0,0 0 0,1 0 0,-1 0 0,0 0 0,1-1 0,-1 0 0,1 1 0,-1-1 0,1 0 0,-1 0 0,3 0 0,21-2 12,-1-1-1,0-2 1,0 0-1,39-14 1,12-2-1435,-54 16-5403</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21"/>
    </inkml:context>
    <inkml:brush xml:id="br0">
      <inkml:brushProperty name="width" value="0.05" units="cm"/>
      <inkml:brushProperty name="height" value="0.05" units="cm"/>
      <inkml:brushProperty name="color" value="#E71224"/>
    </inkml:brush>
  </inkml:definitions>
  <inkml:trace contextRef="#ctx0" brushRef="#br0">0 2900 24575,'10'-9'0,"0"1"0,0 0 0,1 0 0,0 2 0,0-1 0,1 1 0,0 1 0,20-7 0,104-22 0,-124 31 0,1001-255 0,-16-59 0,-589 164 0,503-264 0,-628 290 0,89-47 0,-85-2 0,-94 56 0,-19 18 0,191-122 0,-247 152 0,145-65 0,-213 112 0,179-106 0,39-18 0,-189 112 0,127-53 0,-135 54 0,-60 28 0,1 2 0,0-1 0,0 1 0,0 1 0,0 0 0,1 1 0,17-3 0,-19 6-1365</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04.511"/>
    </inkml:context>
    <inkml:brush xml:id="br0">
      <inkml:brushProperty name="width" value="0.05" units="cm"/>
      <inkml:brushProperty name="height" value="0.05" units="cm"/>
      <inkml:brushProperty name="color" value="#E71224"/>
    </inkml:brush>
  </inkml:definitions>
  <inkml:trace contextRef="#ctx0" brushRef="#br0">1 0 24575,'7'4'0,"1"0"0,-1-1 0,1 0 0,0 0 0,0 0 0,0-1 0,0-1 0,0 1 0,0-1 0,1-1 0,-1 1 0,0-2 0,15-1 0,73-5 7,108 6 1,-79 1-1388</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09.061"/>
    </inkml:context>
    <inkml:brush xml:id="br0">
      <inkml:brushProperty name="width" value="0.05" units="cm"/>
      <inkml:brushProperty name="height" value="0.05" units="cm"/>
      <inkml:brushProperty name="color" value="#E71224"/>
    </inkml:brush>
  </inkml:definitions>
  <inkml:trace contextRef="#ctx0" brushRef="#br0">367 52 24575,'-2'-2'0,"0"1"0,0 0 0,0-1 0,-1 1 0,1 0 0,-1 0 0,1 1 0,-1-1 0,1 0 0,-1 1 0,1 0 0,-1-1 0,0 1 0,1 0 0,-1 0 0,1 1 0,-1-1 0,1 0 0,-1 1 0,1 0 0,-1-1 0,1 1 0,-1 0 0,1 0 0,0 1 0,-1-1 0,1 0 0,-3 3 0,-8 4 0,0 1 0,0 1 0,-13 13 0,-13 11 0,3 3 0,-44 54 0,71-80 0,1 0 0,1 0 0,0 1 0,0 0 0,1 0 0,0 0 0,1 1 0,1 0 0,0 0 0,1 0 0,0 0 0,1 1 0,1-1 0,-1 19 0,3-21 0,1 1 0,0-1 0,0 0 0,1 0 0,1 0 0,0-1 0,0 1 0,1-1 0,0 0 0,1 0 0,0 0 0,0-1 0,1 0 0,1 0 0,-1-1 0,2 0 0,-1 0 0,1-1 0,0 0 0,0-1 0,1 0 0,-1 0 0,2-1 0,-1 0 0,18 5 0,-1-1 0,0-2 0,0-1 0,1-2 0,0 0 0,-1-2 0,1-1 0,0-1 0,0-1 0,36-7 0,-19 1 0,0-2 0,0-2 0,-1-2 0,67-30 0,-91 34 0,-1-1 0,-1-1 0,0-1 0,0 0 0,-1-2 0,-1 0 0,0 0 0,-1-2 0,-1 0 0,0 0 0,23-37 0,-31 41 0,1 0 0,-1-1 0,-1 1 0,0-1 0,-1-1 0,0 1 0,-1 0 0,-1-1 0,0 0 0,0-17 0,-2 22 0,-1-1 0,0 1 0,-1-1 0,0 1 0,0 0 0,-1 0 0,0 0 0,-1 0 0,0 0 0,0 1 0,-1 0 0,0 0 0,0 0 0,-1 0 0,-11-11 0,5 6 0,0 1 0,-1 0 0,-1 1 0,0 1 0,0 0 0,-1 0 0,0 2 0,-1 0 0,1 1 0,-2 0 0,1 1 0,-1 1 0,0 1 0,0 0 0,0 1 0,0 1 0,-1 1 0,1 0 0,-1 1 0,1 1 0,-1 1 0,1 0 0,-23 7 0,-7 3-66,14-3-583,-61 7-1,73-14-6176</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16.134"/>
    </inkml:context>
    <inkml:brush xml:id="br0">
      <inkml:brushProperty name="width" value="0.05" units="cm"/>
      <inkml:brushProperty name="height" value="0.05" units="cm"/>
      <inkml:brushProperty name="color" value="#E71224"/>
    </inkml:brush>
  </inkml:definitions>
  <inkml:trace contextRef="#ctx0" brushRef="#br0">0 1483 24575,'10'-2'0,"-1"-1"0,0 0 0,0 0 0,0-1 0,0 0 0,0 0 0,14-11 0,-11 7 0,147-99 0,13-7 0,62-41 0,-72 45 0,567-298 0,-726 406 0,126-61 0,3 5 0,3 5 0,1 7 0,253-51 0,53 14 0,199-16 0,-506 80 0,0 5 0,165 6 0,313 16 0,-154-4 0,-283 2 0,242-2 0,430-15 0,-596 12 0,270 24 0,-240-6 0,1261 107 0,-1193-98 0,195 25 0,-419-31 0,0 5 0,130 48 0,-67 3 0,-32-11 0,54 23 0,70 26 0,-145-64 0,151 80 0,-231-105 0,427 167 0,-384-159 0,345 116 0,-298-106 0,-87-24 0,-81-25 0,0 0 0,1 2 0,-1 1 0,0 1 0,0 1 0,0 1 0,0 0 0,-24 7 0,-181 59 0,116-32 0,125-44 0,0 0 0,0-2 0,-1 0 0,0 0 0,21-24 0,-2 3 0,20-11 0,-34 29 0,-1-1 0,-1 0 0,0-1 0,-1-1 0,0-1 0,20-29 0,-31 35 0,0 1 0,-1-1 0,0 1 0,-1-1 0,0 0 0,-1 0 0,0-19 0,0 21 0,-1 9 0,-1-1 0,1 1 0,1-1 0,-1 1 0,0 0 0,0-1 0,0 1 0,0-1 0,0 1 0,0-1 0,0 1 0,1 0 0,-1-1 0,0 1 0,0-1 0,0 1 0,1 0 0,-1-1 0,0 1 0,1 0 0,-1-1 0,0 1 0,1 0 0,-1 0 0,0-1 0,1 1 0,-1 0 0,1 0 0,-1 0 0,0-1 0,1 1 0,-1 0 0,1 0 0,-1 0 0,1 0 0,20 6 0,16 18 0,18 33 0,-40-40 0,1-1 0,0-1 0,1 0 0,22 15 0,-3-12-1365</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7:40.078"/>
    </inkml:context>
    <inkml:brush xml:id="br0">
      <inkml:brushProperty name="width" value="0.05" units="cm"/>
      <inkml:brushProperty name="height" value="0.05" units="cm"/>
      <inkml:brushProperty name="color" value="#E71224"/>
    </inkml:brush>
  </inkml:definitions>
  <inkml:trace contextRef="#ctx0" brushRef="#br0">0 261 24575,'30'-2'0,"-1"-2"0,0 0 0,0-2 0,41-14 0,-1 0 0,301-62 0,99-26 0,-422 93-1365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54.604"/>
    </inkml:context>
    <inkml:brush xml:id="br0">
      <inkml:brushProperty name="width" value="0.05" units="cm"/>
      <inkml:brushProperty name="height" value="0.05" units="cm"/>
      <inkml:brushProperty name="ignorePressure" value="1"/>
    </inkml:brush>
  </inkml:definitions>
  <inkml:trace contextRef="#ctx0" brushRef="#br0">601 126,'-17'1,"0"1,-1 0,1 2,0 0,1 0,-1 2,1 0,-31 16,-3 7,-61 47,95-63,0 0,1 2,1-1,0 2,1 0,13-15</inkml:trace>
  <inkml:trace contextRef="#ctx0" brushRef="#br0" timeOffset="1">23 680,'0'1,"-10"57,0 58</inkml:trace>
  <inkml:trace contextRef="#ctx0" brushRef="#br0" timeOffset="730.95">6 1166,'4'41,"5"14,26 88,-22-93,-6-30,-4-10</inkml:trace>
  <inkml:trace contextRef="#ctx0" brushRef="#br0" timeOffset="1531.04">223 1699,'24'22,"3"-1,46 31,101 66</inkml:trace>
  <inkml:trace contextRef="#ctx0" brushRef="#br0" timeOffset="2778.74">828 2024,'46'8,"55"11,-82-16</inkml:trace>
  <inkml:trace contextRef="#ctx0" brushRef="#br0" timeOffset="3385.98">1304 2081,'88'5,"-36"-1,33 2,103-9</inkml:trace>
  <inkml:trace contextRef="#ctx0" brushRef="#br0" timeOffset="4128.96">2059 1938,'47'-39,"-24"18,-1 0,-1-2,21-28,-33 37,0 1,-1-2,-1 1,0-1,-1 0,0 0,-5 9</inkml:trace>
  <inkml:trace contextRef="#ctx0" brushRef="#br0" timeOffset="4836.51">2314 1366,'8'-72,"2"-43,-5 39</inkml:trace>
  <inkml:trace contextRef="#ctx0" brushRef="#br0" timeOffset="5535.09">2347 793,'0'-44,"-1"21,-1 0,-2 1,0-1,-7-22,3 26,0 0,0 0,-2 1,0 0,2 7</inkml:trace>
  <inkml:trace contextRef="#ctx0" brushRef="#br0" timeOffset="6404.19">2024 305,'-73'-44,"6"8,35 18</inkml:trace>
  <inkml:trace contextRef="#ctx0" brushRef="#br0" timeOffset="6405.19">1467 31,'-68'-14,"-4"5,-2 2,-124 6,137 2,40-1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0,'5'0,"5"0,10 9,11 12,8 6,3 8,-3 11,-6 2,-6-7,-6-10</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7:40.423"/>
    </inkml:context>
    <inkml:brush xml:id="br0">
      <inkml:brushProperty name="width" value="0.05" units="cm"/>
      <inkml:brushProperty name="height" value="0.05" units="cm"/>
      <inkml:brushProperty name="color" value="#E71224"/>
    </inkml:brush>
  </inkml:definitions>
  <inkml:trace contextRef="#ctx0" brushRef="#br0">171 1 24575,'-3'35'0,"-1"0"0,-1 0 0,-3-1 0,0 1 0,-18 42 0,-6 23 0,9-17 0,-24 89 0,42-144 0,0 0 0,2-1 0,1 1 0,2 35 0,1-54 0,0 0 0,0 0 0,1 0 0,0 0 0,1-1 0,-1 1 0,2-1 0,-1 1 0,1-1 0,1 0 0,-1-1 0,1 1 0,1-1 0,-1 0 0,1 0 0,1 0 0,-1-1 0,13 9 0,-6-7 0,0 0 0,1 0 0,0-2 0,0 0 0,1 0 0,0-1 0,0-1 0,0-1 0,0 0 0,17 1 0,6-2-227,-1-1-1,1-2 1,-1-1-1,0-2 1,58-14-1,-60 8-6598</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20.120"/>
    </inkml:context>
    <inkml:brush xml:id="br0">
      <inkml:brushProperty name="width" value="0.05" units="cm"/>
      <inkml:brushProperty name="height" value="0.05" units="cm"/>
      <inkml:brushProperty name="color" value="#E71224"/>
    </inkml:brush>
  </inkml:definitions>
  <inkml:trace contextRef="#ctx0" brushRef="#br0">220 6 24575,'21'-3'0,"-18"3"0,-12 7 0,3-1 0,-11 7 0,-21 18 0,-51 53 0,79-74 0,1 1 0,0 0 0,1 0 0,1 1 0,-1 0 0,2 1 0,0-1 0,0 1 0,1 0 0,-3 16 0,7-25 0,0 0 0,1 0 0,-1 0 0,1 0 0,0 0 0,0-1 0,1 1 0,-1 0 0,1 0 0,0 0 0,0 0 0,0-1 0,0 1 0,1 0 0,1 3 0,-2-6 0,0 0 0,0 0 0,0 0 0,0 0 0,1 0 0,-1 0 0,0 0 0,0 0 0,1 0 0,-1 0 0,0-1 0,1 1 0,-1-1 0,1 1 0,-1-1 0,1 1 0,-1-1 0,1 0 0,-1 0 0,1 0 0,-1 0 0,1 0 0,-1 0 0,1 0 0,-1 0 0,1 0 0,-1-1 0,1 1 0,-1-1 0,1 1 0,-1-1 0,1 0 0,-1 1 0,0-1 0,0 0 0,1 0 0,-1 0 0,2-2 0,290-215 0,-290 216 0,0 1 0,0-1 0,0 0 0,-1 0 0,1-1 0,-1 1 0,1 0 0,-1-1 0,0 1 0,0-1 0,0 0 0,-1 0 0,1 0 0,-1 0 0,1 0 0,-1 0 0,1-4 0,-2 5 0,0-1 0,0 0 0,-1 1 0,1-1 0,-1 0 0,0 1 0,0-1 0,0 1 0,0-1 0,0 1 0,0-1 0,-1 1 0,1 0 0,-1 0 0,1 0 0,-1 0 0,0 0 0,0 0 0,0 0 0,0 0 0,-4-1 0,1-2 7,-1 1 0,0 0 0,0 0 0,0 1 0,-1 0 0,1 0 0,-1 0 0,1 1 0,-1 0 0,-13-2 0,3 2-150,0 2 0,0 0 0,-19 2 0,6 0-727,16-1-5956</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21.841"/>
    </inkml:context>
    <inkml:brush xml:id="br0">
      <inkml:brushProperty name="width" value="0.05" units="cm"/>
      <inkml:brushProperty name="height" value="0.05" units="cm"/>
      <inkml:brushProperty name="color" value="#E71224"/>
    </inkml:brush>
  </inkml:definitions>
  <inkml:trace contextRef="#ctx0" brushRef="#br0">1 1 24575,'6'4'0,"0"0"0,0 1 0,1-2 0,-1 1 0,1-1 0,10 4 0,17 8 0,157 112 0,-166-109 0,60 36 0,109 51 0,-2-2 0,97 43 0,-132-89 0,-121-45 0,1-2 0,0-1 0,53 5 0,-7-1 0,244 52 0,493 73 0,-588-105 0,403 41 0,-417-54 0,-39-5 0,202 27 0,-298-39 0,-56-4 0,0 2 0,27 5 0,-49-6 40,-15-4-1354,10 4 1223,-15-6-6735</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23.273"/>
    </inkml:context>
    <inkml:brush xml:id="br0">
      <inkml:brushProperty name="width" value="0.05" units="cm"/>
      <inkml:brushProperty name="height" value="0.05" units="cm"/>
      <inkml:brushProperty name="color" value="#E71224"/>
    </inkml:brush>
  </inkml:definitions>
  <inkml:trace contextRef="#ctx0" brushRef="#br0">532 50 24575,'0'-2'0,"0"1"0,1-1 0,-1 1 0,0-1 0,0 0 0,0 1 0,0-1 0,0 1 0,0-1 0,-1 1 0,1-1 0,0 0 0,-1 1 0,0-1 0,1 1 0,-1 0 0,0-1 0,1 1 0,-1-1 0,0 1 0,0 0 0,0 0 0,0-1 0,0 1 0,-1 0 0,1 0 0,0 0 0,0 0 0,-1 1 0,1-1 0,0 0 0,-1 0 0,1 1 0,-1-1 0,1 1 0,-1-1 0,1 1 0,-3 0 0,-4-2 0,0 1 0,0 1 0,0-1 0,0 1 0,0 1 0,0-1 0,1 1 0,-1 1 0,0 0 0,0 0 0,1 0 0,-1 1 0,1 0 0,0 0 0,0 1 0,0 0 0,-11 8 0,-10 9 0,1 2 0,-40 42 0,50-48 0,-13 13 0,-5 5 0,-50 61 0,78-86 0,0 0 0,0 0 0,1 1 0,0 0 0,1 0 0,0 0 0,0 0 0,2 1 0,-1 0 0,2 0 0,-3 23 0,5-29 0,0 1 0,0 0 0,1 0 0,0-1 0,1 1 0,-1-1 0,1 1 0,1-1 0,-1 0 0,1 1 0,0-1 0,8 10 0,-4-7 0,0 0 0,1-1 0,0 0 0,0 0 0,1-1 0,0 0 0,11 6 0,6 2 0,1-2 0,1-1 0,0-1 0,55 14 0,-32-13 0,0-3 0,0-2 0,76 0 0,-89-7 0,0-2 0,0-1 0,0-2 0,-1-2 0,52-16 0,-85 22-92,0 0-14,0 0 0,-1 0 0,1-1 0,-1 1 0,1-1 0,-1 0-1,0 0 1,1 0 0,-1 0 0,0 0 0,5-6 0,-4 0-6720</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26.663"/>
    </inkml:context>
    <inkml:brush xml:id="br0">
      <inkml:brushProperty name="width" value="0.05" units="cm"/>
      <inkml:brushProperty name="height" value="0.05" units="cm"/>
      <inkml:brushProperty name="color" value="#E71224"/>
    </inkml:brush>
  </inkml:definitions>
  <inkml:trace contextRef="#ctx0" brushRef="#br0">0 1460 24575,'236'-16'0,"53"0"0,-67 0 0,455-36 0,-1-64 0,-383 62 0,-86 7 0,306-112 0,-391 117 0,401-167 0,-48 16 0,-195 106 0,-25 8 0,-77 17 0,170-56 0,-279 97 0,133-45 0,-202 65 0,1 1 0,-1 0 0,1 0 0,0 0 0,-1 0 0,1 0 0,-1-1 0,1 1 0,0 0 0,-1 0 0,1-1 0,-1 1 0,1 0 0,-1-1 0,1 1 0,-1-1 0,1 1 0,-1-1 0,0 1 0,1-1 0,-1 1 0,0-1 0,1 1 0,-1-1 0,0 1 0,1-1 0,-1 1 0,0-1 0,0 0 0,0 1 0,0-1 0,0 0 0,0 1 0,0-1 0,0 1 0,0-1 0,0 0 0,-1-1 0,0 0 0,0 1 0,-1-1 0,1 1 0,0-1 0,-1 1 0,0 0 0,1 0 0,-1 0 0,1-1 0,-4 0 0,-52-20 0,6 6 0,33 9 0,1 2 0,-1 0 0,0 1 0,0 1 0,-25-2 0,-12 3 0,32 0 0,0 1 0,-32 4 0,39-3 0,12 0 0,1 0 0,-1 0 0,1 0 0,-1 0 0,0 0 0,1 1 0,-1-1 0,1 1 0,-1 0 0,1 0 0,0 1 0,-1-1 0,-3 3 0,7-3 0,0 0 0,0 0 0,0-1 0,0 1 0,0 0 0,0 0 0,0-1 0,1 1 0,-1 0 0,0 0 0,0-1 0,1 1 0,-1 0 0,0-1 0,1 1 0,-1 0 0,1-1 0,-1 1 0,1-1 0,-1 1 0,1-1 0,0 1 0,-1-1 0,1 1 0,0-1 0,0 1 0,23 16 0,-19-13 0,36 24 0,-22-16 0,0 1 0,0 1 0,-1 0 0,-1 2 0,0 0 0,-1 1 0,18 25 0,-30-36 0,15 16 0,-18-22 0,0 0 0,-1 0 0,1 0 0,0-1 0,0 1 0,0 0 0,0-1 0,-1 1 0,1-1 0,0 1 0,0-1 0,-1 1 0,1-1 0,0 1 0,-1-1 0,1 0 0,0 1 0,-1-1 0,1 0 0,-1 1 0,1-1 0,-1 0 0,0 0 0,1 0 0,-1 1 0,0-1 0,1 0 0,-1 0 0,0 0 0,0-1 0,71-136 0,-69 131-1365</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29.353"/>
    </inkml:context>
    <inkml:brush xml:id="br0">
      <inkml:brushProperty name="width" value="0.05" units="cm"/>
      <inkml:brushProperty name="height" value="0.05" units="cm"/>
      <inkml:brushProperty name="color" value="#E71224"/>
    </inkml:brush>
  </inkml:definitions>
  <inkml:trace contextRef="#ctx0" brushRef="#br0">0 2790 24575,'33'-34'0,"359"-359"0,140-43 0,34 40 0,-510 358 0,63-44 0,416-260 0,61 52 0,-148 78 0,210-105 0,-28 83 0,-596 225-1365,-8 2-5461</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0.231"/>
    </inkml:context>
    <inkml:brush xml:id="br0">
      <inkml:brushProperty name="width" value="0.05" units="cm"/>
      <inkml:brushProperty name="height" value="0.05" units="cm"/>
      <inkml:brushProperty name="color" value="#E71224"/>
    </inkml:brush>
  </inkml:definitions>
  <inkml:trace contextRef="#ctx0" brushRef="#br0">0 19 24575,'3'-2'0,"0"0"0,1 0 0,-1 0 0,1 0 0,-1 1 0,1-1 0,-1 1 0,1 0 0,0 0 0,0 0 0,0 1 0,0-1 0,-1 1 0,7 0 0,60 6 0,-54-4 0,226 5 0,-41-3 0,-198-4 0,1 0 0,-1 1 0,1 0 0,-1-1 0,1 1 0,-1 0 0,1 1 0,-1-1 0,4 2 0,-7-2 0,0-1 0,1 0 0,-1 1 0,1-1 0,-1 0 0,0 1 0,1-1 0,-1 0 0,0 1 0,0-1 0,1 1 0,-1-1 0,0 0 0,0 1 0,1-1 0,-1 1 0,0-1 0,0 1 0,0-1 0,0 1 0,0-1 0,0 1 0,0-1 0,0 1 0,0-1 0,0 1 0,-15 16 0,-144 85 0,-13 9 0,152-97-1365,3-4-5461</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0.997"/>
    </inkml:context>
    <inkml:brush xml:id="br0">
      <inkml:brushProperty name="width" value="0.05" units="cm"/>
      <inkml:brushProperty name="height" value="0.05" units="cm"/>
      <inkml:brushProperty name="color" value="#E71224"/>
    </inkml:brush>
  </inkml:definitions>
  <inkml:trace contextRef="#ctx0" brushRef="#br0">93 1 24575,'3'0'0,"0"0"0,-1 0 0,1 0 0,0 0 0,0 0 0,-1 0 0,1 1 0,0-1 0,0 1 0,-1 0 0,1 0 0,0 0 0,-1 0 0,1 0 0,-1 1 0,0-1 0,1 1 0,-1 0 0,0-1 0,0 1 0,0 0 0,0 0 0,0 1 0,-1-1 0,1 0 0,-1 0 0,1 1 0,-1-1 0,0 1 0,0-1 0,0 1 0,0 0 0,0-1 0,-1 1 0,1 0 0,-1 0 0,1-1 0,-1 1 0,0 0 0,-1 0 0,1 0 0,-1 2 0,-1 12 0,-1 0 0,-1 0 0,-1 0 0,0 0 0,-10 19 0,-102 195-1162,113-225 959,-6 13-6623</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1.861"/>
    </inkml:context>
    <inkml:brush xml:id="br0">
      <inkml:brushProperty name="width" value="0.05" units="cm"/>
      <inkml:brushProperty name="height" value="0.05" units="cm"/>
      <inkml:brushProperty name="color" value="#E71224"/>
    </inkml:brush>
  </inkml:definitions>
  <inkml:trace contextRef="#ctx0" brushRef="#br0">1 152 24575,'0'0'0,"2"-1"0,-1 1 0,0-1 0,0 1 0,0-1 0,0 1 0,0 0 0,0 0 0,0-1 0,0 1 0,1 0 0,-1 0 0,0 0 0,0 0 0,0 0 0,0 1 0,1-1 0,-1 0 0,0 0 0,0 1 0,0-1 0,0 1 0,0-1 0,0 1 0,0-1 0,0 1 0,0 0 0,0-1 0,0 1 0,0 0 0,-1 0 0,1 0 0,0 0 0,0 0 0,-1-1 0,1 3 0,27 34 0,-26-32 0,10 17 0,0 0 0,29 37 0,-37-54 0,1 0 0,0 0 0,0 0 0,0 0 0,0-1 0,1 0 0,0 0 0,-1-1 0,1 1 0,1-1 0,-1-1 0,0 1 0,1-1 0,0 0 0,10 1 0,-11-2 0,-1-2 0,1 1 0,-1-1 0,1 0 0,-1 0 0,0 0 0,1-1 0,-1 0 0,0 0 0,0 0 0,0-1 0,0 0 0,-1 0 0,1 0 0,-1 0 0,0-1 0,1 1 0,-2-1 0,1 0 0,4-7 0,4-4 0,0 0 0,-2-2 0,0 1 0,12-26 0,-20 36 0,10-22 0,1 0 0,1 0 0,2 1 0,0 1 0,25-28 0,-40 52 0,0 1 0,1 0 0,-1 0 0,1 0 0,-1 0 0,1 0 0,-1 1 0,1-1 0,0 0 0,0 1 0,-1-1 0,1 1 0,0 0 0,0-1 0,-1 1 0,1 0 0,0 0 0,0 0 0,-1 0 0,1 0 0,0 1 0,0-1 0,0 1 0,-1-1 0,1 1 0,0-1 0,-1 1 0,1 0 0,-1 0 0,1 0 0,-1 0 0,1 0 0,-1 0 0,0 0 0,1 1 0,-1-1 0,0 0 0,2 3 0,7 7 0,-1 0 0,-1 0 0,12 20 0,-18-28 0,70 125 0,19 28 0,-79-137-105,-2-5-315,-1 1 0,12 26 0,-13-20-6406</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6.410"/>
    </inkml:context>
    <inkml:brush xml:id="br0">
      <inkml:brushProperty name="width" value="0.05" units="cm"/>
      <inkml:brushProperty name="height" value="0.05" units="cm"/>
      <inkml:brushProperty name="color" value="#E71224"/>
    </inkml:brush>
  </inkml:definitions>
  <inkml:trace contextRef="#ctx0" brushRef="#br0">5 15 24575,'0'0'0,"-1"0"0,1 0 0,0 0 0,0-1 0,-1 1 0,1 0 0,0 0 0,0 0 0,0 0 0,-1-1 0,1 1 0,0 0 0,0 0 0,0 0 0,-1-1 0,1 1 0,0 0 0,0 0 0,0-1 0,0 1 0,0 0 0,0 0 0,0-1 0,0 1 0,0 0 0,0 0 0,0-1 0,0 1 0,0 0 0,0-1 0,0 1 0,0 0 0,0 0 0,0-1 0,0 1 0,0 0 0,0 0 0,0-1 0,0 1 0,0 0 0,1 0 0,-1-1 0,0 1 0,0 0 0,0 0 0,0 0 0,1-1 0,-1 1 0,0 0 0,0 0 0,0 0 0,1 0 0,-1-1 0,1 1 0,23-2 0,40 8 0,-57-5 0,172 31 0,306 97 0,-473-125 0,175 43 0,210 25 0,-296-56 0,113 19 0,260 77 0,-89 16 0,-171-54 0,35-3 0,67 24 0,-131-30 0,79 31 0,391 168 0,-435-174 0,-167-68 0,60 35 0,-10-4 0,177 57 0,-265-105 0,-1 1 0,1 0 0,-2 0 0,1 1 0,-1 1 0,0 1 0,0 0 0,-1 0 0,0 1 0,-1 1 0,0 0 0,-1 0 0,0 1 0,-1 0 0,14 25 0,-13-23 0,0 0 0,1 0 0,1-1 0,0-1 0,1 0 0,17 13 0,91 58 0,-121-82 0,267 142 0,-97-58 0,-30-18 0,-138-66 0,-1 0 0,1 0 0,0 1 0,0-1 0,-1 0 0,1 1 0,-1-1 0,1 1 0,-1-1 0,0 1 0,0 0 0,1-1 0,-1 1 0,-1 0 0,1 0 0,1 3 0,10 39 0,-4-10 0,-4-25 0,0 0 0,1 0 0,1 0 0,-1 0 0,1-1 0,1 0 0,0-1 0,10 11 0,-13-15 81,-7-4-1527</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71"/>
    </inkml:context>
    <inkml:brush xml:id="br0">
      <inkml:brushProperty name="width" value="0.05" units="cm"/>
      <inkml:brushProperty name="height" value="0.05" units="cm"/>
      <inkml:brushProperty name="color" value="#E71224"/>
      <inkml:brushProperty name="ignorePressure" value="1"/>
    </inkml:brush>
  </inkml:definitions>
  <inkml:trace contextRef="#ctx0" brushRef="#br0">634 1,'-9'4,"-7"6,-10 15,-9 11,-3 9,-8 6,-6 6,-6 8,-16 19,0-1,9-9,10-14,7-12,10-14</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7.510"/>
    </inkml:context>
    <inkml:brush xml:id="br0">
      <inkml:brushProperty name="width" value="0.05" units="cm"/>
      <inkml:brushProperty name="height" value="0.05" units="cm"/>
      <inkml:brushProperty name="color" value="#E71224"/>
    </inkml:brush>
  </inkml:definitions>
  <inkml:trace contextRef="#ctx0" brushRef="#br0">0 1 24575,'5'1'0,"-1"1"0,1-1 0,0 0 0,-1-1 0,1 1 0,0-1 0,-1 0 0,1 0 0,0-1 0,-1 1 0,9-3 0,5 2 0,21 1-136,72 12-1,-77-7-955</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8.304"/>
    </inkml:context>
    <inkml:brush xml:id="br0">
      <inkml:brushProperty name="width" value="0.05" units="cm"/>
      <inkml:brushProperty name="height" value="0.05" units="cm"/>
      <inkml:brushProperty name="color" value="#E71224"/>
    </inkml:brush>
  </inkml:definitions>
  <inkml:trace contextRef="#ctx0" brushRef="#br0">0 378 24575,'52'-31'0,"-2"-1"0,81-69 0,-85 63 0,15-15 0,23-20 0,-75 66 0,1 1 0,0 0 0,1 0 0,-1 1 0,1 0 0,0 1 0,12-4 0,-21 8 0,-1-1 0,1 1 0,-1-1 0,1 1 0,-1 0 0,1-1 0,-1 1 0,1 0 0,-1 0 0,1 0 0,-1 0 0,1 0 0,-1 1 0,1-1 0,-1 0 0,1 1 0,-1-1 0,1 1 0,-1-1 0,0 1 0,1 0 0,-1 0 0,0 0 0,0 0 0,1 0 0,0 1 0,-1 0 0,0 0 0,0 1 0,0-1 0,0 0 0,-1 0 0,1 1 0,-1-1 0,0 1 0,0-1 0,0 0 0,0 1 0,0-1 0,0 0 0,0 1 0,-1 2 0,-4 12 0,0-1 0,0 1 0,-12 23 0,15-37 0,-23 81-1365,19-70-5461</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04.511"/>
    </inkml:context>
    <inkml:brush xml:id="br0">
      <inkml:brushProperty name="width" value="0.05" units="cm"/>
      <inkml:brushProperty name="height" value="0.05" units="cm"/>
      <inkml:brushProperty name="color" value="#E71224"/>
    </inkml:brush>
  </inkml:definitions>
  <inkml:trace contextRef="#ctx0" brushRef="#br0">1 0 24575,'7'4'0,"1"0"0,-1-1 0,1 0 0,0 0 0,0 0 0,0-1 0,0-1 0,0 1 0,0-1 0,1-1 0,-1 1 0,0-2 0,15-1 0,73-5 7,108 6 1,-79 1-1388</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09.061"/>
    </inkml:context>
    <inkml:brush xml:id="br0">
      <inkml:brushProperty name="width" value="0.05" units="cm"/>
      <inkml:brushProperty name="height" value="0.05" units="cm"/>
      <inkml:brushProperty name="color" value="#E71224"/>
    </inkml:brush>
  </inkml:definitions>
  <inkml:trace contextRef="#ctx0" brushRef="#br0">367 52 24575,'-2'-2'0,"0"1"0,0 0 0,0-1 0,-1 1 0,1 0 0,-1 0 0,1 1 0,-1-1 0,1 0 0,-1 1 0,1 0 0,-1-1 0,0 1 0,1 0 0,-1 0 0,1 1 0,-1-1 0,1 0 0,-1 1 0,1 0 0,-1-1 0,1 1 0,-1 0 0,1 0 0,0 1 0,-1-1 0,1 0 0,-3 3 0,-8 4 0,0 1 0,0 1 0,-13 13 0,-13 11 0,3 3 0,-44 54 0,71-80 0,1 0 0,1 0 0,0 1 0,0 0 0,1 0 0,0 0 0,1 1 0,1 0 0,0 0 0,1 0 0,0 0 0,1 1 0,1-1 0,-1 19 0,3-21 0,1 1 0,0-1 0,0 0 0,1 0 0,1 0 0,0-1 0,0 1 0,1-1 0,0 0 0,1 0 0,0 0 0,0-1 0,1 0 0,1 0 0,-1-1 0,2 0 0,-1 0 0,1-1 0,0 0 0,0-1 0,1 0 0,-1 0 0,2-1 0,-1 0 0,18 5 0,-1-1 0,0-2 0,0-1 0,1-2 0,0 0 0,-1-2 0,1-1 0,0-1 0,0-1 0,36-7 0,-19 1 0,0-2 0,0-2 0,-1-2 0,67-30 0,-91 34 0,-1-1 0,-1-1 0,0-1 0,0 0 0,-1-2 0,-1 0 0,0 0 0,-1-2 0,-1 0 0,0 0 0,23-37 0,-31 41 0,1 0 0,-1-1 0,-1 1 0,0-1 0,-1-1 0,0 1 0,-1 0 0,-1-1 0,0 0 0,0-17 0,-2 22 0,-1-1 0,0 1 0,-1-1 0,0 1 0,0 0 0,-1 0 0,0 0 0,-1 0 0,0 0 0,0 1 0,-1 0 0,0 0 0,0 0 0,-1 0 0,-11-11 0,5 6 0,0 1 0,-1 0 0,-1 1 0,0 1 0,0 0 0,-1 0 0,0 2 0,-1 0 0,1 1 0,-2 0 0,1 1 0,-1 1 0,0 1 0,0 0 0,0 1 0,0 1 0,-1 1 0,1 0 0,-1 1 0,1 1 0,-1 1 0,1 0 0,-23 7 0,-7 3-66,14-3-583,-61 7-1,73-14-6176</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16.134"/>
    </inkml:context>
    <inkml:brush xml:id="br0">
      <inkml:brushProperty name="width" value="0.05" units="cm"/>
      <inkml:brushProperty name="height" value="0.05" units="cm"/>
      <inkml:brushProperty name="color" value="#E71224"/>
    </inkml:brush>
  </inkml:definitions>
  <inkml:trace contextRef="#ctx0" brushRef="#br0">0 1483 24575,'10'-2'0,"-1"-1"0,0 0 0,0 0 0,0-1 0,0 0 0,0 0 0,14-11 0,-11 7 0,147-99 0,13-7 0,62-41 0,-72 45 0,567-298 0,-726 406 0,126-61 0,3 5 0,3 5 0,1 7 0,253-51 0,53 14 0,199-16 0,-506 80 0,0 5 0,165 6 0,313 16 0,-154-4 0,-283 2 0,242-2 0,430-15 0,-596 12 0,270 24 0,-240-6 0,1261 107 0,-1193-98 0,195 25 0,-419-31 0,0 5 0,130 48 0,-67 3 0,-32-11 0,54 23 0,70 26 0,-145-64 0,151 80 0,-231-105 0,427 167 0,-384-159 0,345 116 0,-298-106 0,-87-24 0,-81-25 0,0 0 0,1 2 0,-1 1 0,0 1 0,0 1 0,0 1 0,0 0 0,-24 7 0,-181 59 0,116-32 0,125-44 0,0 0 0,0-2 0,-1 0 0,0 0 0,21-24 0,-2 3 0,20-11 0,-34 29 0,-1-1 0,-1 0 0,0-1 0,-1-1 0,0-1 0,20-29 0,-31 35 0,0 1 0,-1-1 0,0 1 0,-1-1 0,0 0 0,-1 0 0,0-19 0,0 21 0,-1 9 0,-1-1 0,1 1 0,1-1 0,-1 1 0,0 0 0,0-1 0,0 1 0,0-1 0,0 1 0,0-1 0,0 1 0,1 0 0,-1-1 0,0 1 0,0-1 0,0 1 0,1 0 0,-1-1 0,0 1 0,1 0 0,-1-1 0,0 1 0,1 0 0,-1 0 0,0-1 0,1 1 0,-1 0 0,1 0 0,-1 0 0,0-1 0,1 1 0,-1 0 0,1 0 0,-1 0 0,1 0 0,20 6 0,16 18 0,18 33 0,-40-40 0,1-1 0,0-1 0,1 0 0,22 15 0,-3-12-1365</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7:40.078"/>
    </inkml:context>
    <inkml:brush xml:id="br0">
      <inkml:brushProperty name="width" value="0.05" units="cm"/>
      <inkml:brushProperty name="height" value="0.05" units="cm"/>
      <inkml:brushProperty name="color" value="#E71224"/>
    </inkml:brush>
  </inkml:definitions>
  <inkml:trace contextRef="#ctx0" brushRef="#br0">0 261 24575,'30'-2'0,"-1"-2"0,0 0 0,0-2 0,41-14 0,-1 0 0,301-62 0,99-26 0,-422 93-1365</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7:40.423"/>
    </inkml:context>
    <inkml:brush xml:id="br0">
      <inkml:brushProperty name="width" value="0.05" units="cm"/>
      <inkml:brushProperty name="height" value="0.05" units="cm"/>
      <inkml:brushProperty name="color" value="#E71224"/>
    </inkml:brush>
  </inkml:definitions>
  <inkml:trace contextRef="#ctx0" brushRef="#br0">171 1 24575,'-3'35'0,"-1"0"0,-1 0 0,-3-1 0,0 1 0,-18 42 0,-6 23 0,9-17 0,-24 89 0,42-144 0,0 0 0,2-1 0,1 1 0,2 35 0,1-54 0,0 0 0,0 0 0,1 0 0,0 0 0,1-1 0,-1 1 0,2-1 0,-1 1 0,1-1 0,1 0 0,-1-1 0,1 1 0,1-1 0,-1 0 0,1 0 0,1 0 0,-1-1 0,13 9 0,-6-7 0,0 0 0,1 0 0,0-2 0,0 0 0,1 0 0,0-1 0,0-1 0,0-1 0,0 0 0,17 1 0,6-2-227,-1-1-1,1-2 1,-1-1-1,0-2 1,58-14-1,-60 8-6598</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20.120"/>
    </inkml:context>
    <inkml:brush xml:id="br0">
      <inkml:brushProperty name="width" value="0.05" units="cm"/>
      <inkml:brushProperty name="height" value="0.05" units="cm"/>
      <inkml:brushProperty name="color" value="#E71224"/>
    </inkml:brush>
  </inkml:definitions>
  <inkml:trace contextRef="#ctx0" brushRef="#br0">220 6 24575,'21'-3'0,"-18"3"0,-12 7 0,3-1 0,-11 7 0,-21 18 0,-51 53 0,79-74 0,1 1 0,0 0 0,1 0 0,1 1 0,-1 0 0,2 1 0,0-1 0,0 1 0,1 0 0,-3 16 0,7-25 0,0 0 0,1 0 0,-1 0 0,1 0 0,0 0 0,0-1 0,1 1 0,-1 0 0,1 0 0,0 0 0,0 0 0,0-1 0,0 1 0,1 0 0,1 3 0,-2-6 0,0 0 0,0 0 0,0 0 0,0 0 0,1 0 0,-1 0 0,0 0 0,0 0 0,1 0 0,-1 0 0,0-1 0,1 1 0,-1-1 0,1 1 0,-1-1 0,1 1 0,-1-1 0,1 0 0,-1 0 0,1 0 0,-1 0 0,1 0 0,-1 0 0,1 0 0,-1 0 0,1 0 0,-1-1 0,1 1 0,-1-1 0,1 1 0,-1-1 0,1 0 0,-1 1 0,0-1 0,0 0 0,1 0 0,-1 0 0,2-2 0,290-215 0,-290 216 0,0 1 0,0-1 0,0 0 0,-1 0 0,1-1 0,-1 1 0,1 0 0,-1-1 0,0 1 0,0-1 0,0 0 0,-1 0 0,1 0 0,-1 0 0,1 0 0,-1 0 0,1-4 0,-2 5 0,0-1 0,0 0 0,-1 1 0,1-1 0,-1 0 0,0 1 0,0-1 0,0 1 0,0-1 0,0 1 0,0-1 0,-1 1 0,1 0 0,-1 0 0,1 0 0,-1 0 0,0 0 0,0 0 0,0 0 0,0 0 0,-4-1 0,1-2 7,-1 1 0,0 0 0,0 0 0,0 1 0,-1 0 0,1 0 0,-1 0 0,1 1 0,-1 0 0,-13-2 0,3 2-150,0 2 0,0 0 0,-19 2 0,6 0-727,16-1-5956</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21.841"/>
    </inkml:context>
    <inkml:brush xml:id="br0">
      <inkml:brushProperty name="width" value="0.05" units="cm"/>
      <inkml:brushProperty name="height" value="0.05" units="cm"/>
      <inkml:brushProperty name="color" value="#E71224"/>
    </inkml:brush>
  </inkml:definitions>
  <inkml:trace contextRef="#ctx0" brushRef="#br0">1 1 24575,'6'4'0,"0"0"0,0 1 0,1-2 0,-1 1 0,1-1 0,10 4 0,17 8 0,157 112 0,-166-109 0,60 36 0,109 51 0,-2-2 0,97 43 0,-132-89 0,-121-45 0,1-2 0,0-1 0,53 5 0,-7-1 0,244 52 0,493 73 0,-588-105 0,403 41 0,-417-54 0,-39-5 0,202 27 0,-298-39 0,-56-4 0,0 2 0,27 5 0,-49-6 40,-15-4-1354,10 4 1223,-15-6-6735</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23.273"/>
    </inkml:context>
    <inkml:brush xml:id="br0">
      <inkml:brushProperty name="width" value="0.05" units="cm"/>
      <inkml:brushProperty name="height" value="0.05" units="cm"/>
      <inkml:brushProperty name="color" value="#E71224"/>
    </inkml:brush>
  </inkml:definitions>
  <inkml:trace contextRef="#ctx0" brushRef="#br0">532 50 24575,'0'-2'0,"0"1"0,1-1 0,-1 1 0,0-1 0,0 0 0,0 1 0,0-1 0,0 1 0,0-1 0,-1 1 0,1-1 0,0 0 0,-1 1 0,0-1 0,1 1 0,-1 0 0,0-1 0,1 1 0,-1-1 0,0 1 0,0 0 0,0 0 0,0-1 0,0 1 0,-1 0 0,1 0 0,0 0 0,0 0 0,-1 1 0,1-1 0,0 0 0,-1 0 0,1 1 0,-1-1 0,1 1 0,-1-1 0,1 1 0,-3 0 0,-4-2 0,0 1 0,0 1 0,0-1 0,0 1 0,0 1 0,0-1 0,1 1 0,-1 1 0,0 0 0,0 0 0,1 0 0,-1 1 0,1 0 0,0 0 0,0 1 0,0 0 0,-11 8 0,-10 9 0,1 2 0,-40 42 0,50-48 0,-13 13 0,-5 5 0,-50 61 0,78-86 0,0 0 0,0 0 0,1 1 0,0 0 0,1 0 0,0 0 0,0 0 0,2 1 0,-1 0 0,2 0 0,-3 23 0,5-29 0,0 1 0,0 0 0,1 0 0,0-1 0,1 1 0,-1-1 0,1 1 0,1-1 0,-1 0 0,1 1 0,0-1 0,8 10 0,-4-7 0,0 0 0,1-1 0,0 0 0,0 0 0,1-1 0,0 0 0,11 6 0,6 2 0,1-2 0,1-1 0,0-1 0,55 14 0,-32-13 0,0-3 0,0-2 0,76 0 0,-89-7 0,0-2 0,0-1 0,0-2 0,-1-2 0,52-16 0,-85 22-92,0 0-14,0 0 0,-1 0 0,1-1 0,-1 1 0,1-1 0,-1 0-1,0 0 1,1 0 0,-1 0 0,0 0 0,5-6 0,-4 0-6720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7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0,'8'0,"17"9,13 12,21 37,2 14,-2 3,-1 11,-7-10,-7-8,-7-7,4-5,3-4,-5-6,-6-6,-8-10</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26.663"/>
    </inkml:context>
    <inkml:brush xml:id="br0">
      <inkml:brushProperty name="width" value="0.05" units="cm"/>
      <inkml:brushProperty name="height" value="0.05" units="cm"/>
      <inkml:brushProperty name="color" value="#E71224"/>
    </inkml:brush>
  </inkml:definitions>
  <inkml:trace contextRef="#ctx0" brushRef="#br0">0 1460 24575,'236'-16'0,"53"0"0,-67 0 0,455-36 0,-1-64 0,-383 62 0,-86 7 0,306-112 0,-391 117 0,401-167 0,-48 16 0,-195 106 0,-25 8 0,-77 17 0,170-56 0,-279 97 0,133-45 0,-202 65 0,1 1 0,-1 0 0,1 0 0,0 0 0,-1 0 0,1 0 0,-1-1 0,1 1 0,0 0 0,-1 0 0,1-1 0,-1 1 0,1 0 0,-1-1 0,1 1 0,-1-1 0,1 1 0,-1-1 0,0 1 0,1-1 0,-1 1 0,0-1 0,1 1 0,-1-1 0,0 1 0,1-1 0,-1 1 0,0-1 0,0 0 0,0 1 0,0-1 0,0 0 0,0 1 0,0-1 0,0 1 0,0-1 0,0 0 0,-1-1 0,0 0 0,0 1 0,-1-1 0,1 1 0,0-1 0,-1 1 0,0 0 0,1 0 0,-1 0 0,1-1 0,-4 0 0,-52-20 0,6 6 0,33 9 0,1 2 0,-1 0 0,0 1 0,0 1 0,-25-2 0,-12 3 0,32 0 0,0 1 0,-32 4 0,39-3 0,12 0 0,1 0 0,-1 0 0,1 0 0,-1 0 0,0 0 0,1 1 0,-1-1 0,1 1 0,-1 0 0,1 0 0,0 1 0,-1-1 0,-3 3 0,7-3 0,0 0 0,0 0 0,0-1 0,0 1 0,0 0 0,0 0 0,0-1 0,1 1 0,-1 0 0,0 0 0,0-1 0,1 1 0,-1 0 0,0-1 0,1 1 0,-1 0 0,1-1 0,-1 1 0,1-1 0,-1 1 0,1-1 0,0 1 0,-1-1 0,1 1 0,0-1 0,0 1 0,23 16 0,-19-13 0,36 24 0,-22-16 0,0 1 0,0 1 0,-1 0 0,-1 2 0,0 0 0,-1 1 0,18 25 0,-30-36 0,15 16 0,-18-22 0,0 0 0,-1 0 0,1 0 0,0-1 0,0 1 0,0 0 0,0-1 0,-1 1 0,1-1 0,0 1 0,0-1 0,-1 1 0,1-1 0,0 1 0,-1-1 0,1 0 0,0 1 0,-1-1 0,1 0 0,-1 1 0,1-1 0,-1 0 0,0 0 0,1 0 0,-1 1 0,0-1 0,1 0 0,-1 0 0,0 0 0,0-1 0,71-136 0,-69 131-1365</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29.353"/>
    </inkml:context>
    <inkml:brush xml:id="br0">
      <inkml:brushProperty name="width" value="0.05" units="cm"/>
      <inkml:brushProperty name="height" value="0.05" units="cm"/>
      <inkml:brushProperty name="color" value="#E71224"/>
    </inkml:brush>
  </inkml:definitions>
  <inkml:trace contextRef="#ctx0" brushRef="#br0">0 2790 24575,'33'-34'0,"359"-359"0,140-43 0,34 40 0,-510 358 0,63-44 0,416-260 0,61 52 0,-148 78 0,210-105 0,-28 83 0,-596 225-1365,-8 2-5461</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0.231"/>
    </inkml:context>
    <inkml:brush xml:id="br0">
      <inkml:brushProperty name="width" value="0.05" units="cm"/>
      <inkml:brushProperty name="height" value="0.05" units="cm"/>
      <inkml:brushProperty name="color" value="#E71224"/>
    </inkml:brush>
  </inkml:definitions>
  <inkml:trace contextRef="#ctx0" brushRef="#br0">0 19 24575,'3'-2'0,"0"0"0,1 0 0,-1 0 0,1 0 0,-1 1 0,1-1 0,-1 1 0,1 0 0,0 0 0,0 0 0,0 1 0,0-1 0,-1 1 0,7 0 0,60 6 0,-54-4 0,226 5 0,-41-3 0,-198-4 0,1 0 0,-1 1 0,1 0 0,-1-1 0,1 1 0,-1 0 0,1 1 0,-1-1 0,4 2 0,-7-2 0,0-1 0,1 0 0,-1 1 0,1-1 0,-1 0 0,0 1 0,1-1 0,-1 0 0,0 1 0,0-1 0,1 1 0,-1-1 0,0 0 0,0 1 0,1-1 0,-1 1 0,0-1 0,0 1 0,0-1 0,0 1 0,0-1 0,0 1 0,0-1 0,0 1 0,0-1 0,0 1 0,-15 16 0,-144 85 0,-13 9 0,152-97-1365,3-4-5461</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0.997"/>
    </inkml:context>
    <inkml:brush xml:id="br0">
      <inkml:brushProperty name="width" value="0.05" units="cm"/>
      <inkml:brushProperty name="height" value="0.05" units="cm"/>
      <inkml:brushProperty name="color" value="#E71224"/>
    </inkml:brush>
  </inkml:definitions>
  <inkml:trace contextRef="#ctx0" brushRef="#br0">93 1 24575,'3'0'0,"0"0"0,-1 0 0,1 0 0,0 0 0,0 0 0,-1 0 0,1 1 0,0-1 0,0 1 0,-1 0 0,1 0 0,0 0 0,-1 0 0,1 0 0,-1 1 0,0-1 0,1 1 0,-1 0 0,0-1 0,0 1 0,0 0 0,0 0 0,0 1 0,-1-1 0,1 0 0,-1 0 0,1 1 0,-1-1 0,0 1 0,0-1 0,0 1 0,0 0 0,0-1 0,-1 1 0,1 0 0,-1 0 0,1-1 0,-1 1 0,0 0 0,-1 0 0,1 0 0,-1 2 0,-1 12 0,-1 0 0,-1 0 0,-1 0 0,0 0 0,-10 19 0,-102 195-1162,113-225 959,-6 13-6623</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1.861"/>
    </inkml:context>
    <inkml:brush xml:id="br0">
      <inkml:brushProperty name="width" value="0.05" units="cm"/>
      <inkml:brushProperty name="height" value="0.05" units="cm"/>
      <inkml:brushProperty name="color" value="#E71224"/>
    </inkml:brush>
  </inkml:definitions>
  <inkml:trace contextRef="#ctx0" brushRef="#br0">1 152 24575,'0'0'0,"2"-1"0,-1 1 0,0-1 0,0 1 0,0-1 0,0 1 0,0 0 0,0 0 0,0-1 0,0 1 0,1 0 0,-1 0 0,0 0 0,0 0 0,0 0 0,0 1 0,1-1 0,-1 0 0,0 0 0,0 1 0,0-1 0,0 1 0,0-1 0,0 1 0,0-1 0,0 1 0,0 0 0,0-1 0,0 1 0,0 0 0,-1 0 0,1 0 0,0 0 0,0 0 0,-1-1 0,1 3 0,27 34 0,-26-32 0,10 17 0,0 0 0,29 37 0,-37-54 0,1 0 0,0 0 0,0 0 0,0 0 0,0-1 0,1 0 0,0 0 0,-1-1 0,1 1 0,1-1 0,-1-1 0,0 1 0,1-1 0,0 0 0,10 1 0,-11-2 0,-1-2 0,1 1 0,-1-1 0,1 0 0,-1 0 0,0 0 0,1-1 0,-1 0 0,0 0 0,0 0 0,0-1 0,0 0 0,-1 0 0,1 0 0,-1 0 0,0-1 0,1 1 0,-2-1 0,1 0 0,4-7 0,4-4 0,0 0 0,-2-2 0,0 1 0,12-26 0,-20 36 0,10-22 0,1 0 0,1 0 0,2 1 0,0 1 0,25-28 0,-40 52 0,0 1 0,1 0 0,-1 0 0,1 0 0,-1 0 0,1 0 0,-1 1 0,1-1 0,0 0 0,0 1 0,-1-1 0,1 1 0,0 0 0,0-1 0,-1 1 0,1 0 0,0 0 0,0 0 0,-1 0 0,1 0 0,0 1 0,0-1 0,0 1 0,-1-1 0,1 1 0,0-1 0,-1 1 0,1 0 0,-1 0 0,1 0 0,-1 0 0,1 0 0,-1 0 0,0 0 0,1 1 0,-1-1 0,0 0 0,2 3 0,7 7 0,-1 0 0,-1 0 0,12 20 0,-18-28 0,70 125 0,19 28 0,-79-137-105,-2-5-315,-1 1 0,12 26 0,-13-20-6406</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6.410"/>
    </inkml:context>
    <inkml:brush xml:id="br0">
      <inkml:brushProperty name="width" value="0.05" units="cm"/>
      <inkml:brushProperty name="height" value="0.05" units="cm"/>
      <inkml:brushProperty name="color" value="#E71224"/>
    </inkml:brush>
  </inkml:definitions>
  <inkml:trace contextRef="#ctx0" brushRef="#br0">5 15 24575,'0'0'0,"-1"0"0,1 0 0,0 0 0,0-1 0,-1 1 0,1 0 0,0 0 0,0 0 0,0 0 0,-1-1 0,1 1 0,0 0 0,0 0 0,0 0 0,-1-1 0,1 1 0,0 0 0,0 0 0,0-1 0,0 1 0,0 0 0,0 0 0,0-1 0,0 1 0,0 0 0,0 0 0,0-1 0,0 1 0,0 0 0,0-1 0,0 1 0,0 0 0,0 0 0,0-1 0,0 1 0,0 0 0,0 0 0,0-1 0,0 1 0,0 0 0,1 0 0,-1-1 0,0 1 0,0 0 0,0 0 0,0 0 0,1-1 0,-1 1 0,0 0 0,0 0 0,0 0 0,1 0 0,-1-1 0,1 1 0,23-2 0,40 8 0,-57-5 0,172 31 0,306 97 0,-473-125 0,175 43 0,210 25 0,-296-56 0,113 19 0,260 77 0,-89 16 0,-171-54 0,35-3 0,67 24 0,-131-30 0,79 31 0,391 168 0,-435-174 0,-167-68 0,60 35 0,-10-4 0,177 57 0,-265-105 0,-1 1 0,1 0 0,-2 0 0,1 1 0,-1 1 0,0 1 0,0 0 0,-1 0 0,0 1 0,-1 1 0,0 0 0,-1 0 0,0 1 0,-1 0 0,14 25 0,-13-23 0,0 0 0,1 0 0,1-1 0,0-1 0,1 0 0,17 13 0,91 58 0,-121-82 0,267 142 0,-97-58 0,-30-18 0,-138-66 0,-1 0 0,1 0 0,0 1 0,0-1 0,-1 0 0,1 1 0,-1-1 0,1 1 0,-1-1 0,0 1 0,0 0 0,1-1 0,-1 1 0,-1 0 0,1 0 0,1 3 0,10 39 0,-4-10 0,-4-25 0,0 0 0,1 0 0,1 0 0,-1 0 0,1-1 0,1 0 0,0-1 0,10 11 0,-13-15 81,-7-4-1527</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7.510"/>
    </inkml:context>
    <inkml:brush xml:id="br0">
      <inkml:brushProperty name="width" value="0.05" units="cm"/>
      <inkml:brushProperty name="height" value="0.05" units="cm"/>
      <inkml:brushProperty name="color" value="#E71224"/>
    </inkml:brush>
  </inkml:definitions>
  <inkml:trace contextRef="#ctx0" brushRef="#br0">0 1 24575,'5'1'0,"-1"1"0,1-1 0,0 0 0,-1-1 0,1 1 0,0-1 0,-1 0 0,1 0 0,0-1 0,-1 1 0,9-3 0,5 2 0,21 1-136,72 12-1,-77-7-955</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8.304"/>
    </inkml:context>
    <inkml:brush xml:id="br0">
      <inkml:brushProperty name="width" value="0.05" units="cm"/>
      <inkml:brushProperty name="height" value="0.05" units="cm"/>
      <inkml:brushProperty name="color" value="#E71224"/>
    </inkml:brush>
  </inkml:definitions>
  <inkml:trace contextRef="#ctx0" brushRef="#br0">0 378 24575,'52'-31'0,"-2"-1"0,81-69 0,-85 63 0,15-15 0,23-20 0,-75 66 0,1 1 0,0 0 0,1 0 0,-1 1 0,1 0 0,0 1 0,12-4 0,-21 8 0,-1-1 0,1 1 0,-1-1 0,1 1 0,-1 0 0,1-1 0,-1 1 0,1 0 0,-1 0 0,1 0 0,-1 0 0,1 0 0,-1 1 0,1-1 0,-1 0 0,1 1 0,-1-1 0,1 1 0,-1-1 0,0 1 0,1 0 0,-1 0 0,0 0 0,0 0 0,1 0 0,0 1 0,-1 0 0,0 0 0,0 1 0,0-1 0,0 0 0,-1 0 0,1 1 0,-1-1 0,0 1 0,0-1 0,0 0 0,0 1 0,0-1 0,0 0 0,0 1 0,-1 2 0,-4 12 0,0-1 0,0 1 0,-12 23 0,15-37 0,-23 81-1365,19-70-5461</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6"/>
    </inkml:context>
    <inkml:brush xml:id="br0">
      <inkml:brushProperty name="width" value="0.05" units="cm"/>
      <inkml:brushProperty name="height" value="0.05" units="cm"/>
      <inkml:brushProperty name="color" value="#E71224"/>
    </inkml:brush>
  </inkml:definitions>
  <inkml:trace contextRef="#ctx0" brushRef="#br0">1 0 24575,'7'4'0,"1"0"0,-1-1 0,1 0 0,0 0 0,0 0 0,0-1 0,0-1 0,0 1 0,0-1 0,1-1 0,-1 1 0,0-2 0,15-1 0,73-5 7,108 6 1,-79 1-1388</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7"/>
    </inkml:context>
    <inkml:brush xml:id="br0">
      <inkml:brushProperty name="width" value="0.05" units="cm"/>
      <inkml:brushProperty name="height" value="0.05" units="cm"/>
      <inkml:brushProperty name="color" value="#E71224"/>
    </inkml:brush>
  </inkml:definitions>
  <inkml:trace contextRef="#ctx0" brushRef="#br0">367 52 24575,'-2'-2'0,"0"1"0,0 0 0,0-1 0,-1 1 0,1 0 0,-1 0 0,1 1 0,-1-1 0,1 0 0,-1 1 0,1 0 0,-1-1 0,0 1 0,1 0 0,-1 0 0,1 1 0,-1-1 0,1 0 0,-1 1 0,1 0 0,-1-1 0,1 1 0,-1 0 0,1 0 0,0 1 0,-1-1 0,1 0 0,-3 3 0,-8 4 0,0 1 0,0 1 0,-13 13 0,-13 11 0,3 3 0,-44 54 0,71-80 0,1 0 0,1 0 0,0 1 0,0 0 0,1 0 0,0 0 0,1 1 0,1 0 0,0 0 0,1 0 0,0 0 0,1 1 0,1-1 0,-1 19 0,3-21 0,1 1 0,0-1 0,0 0 0,1 0 0,1 0 0,0-1 0,0 1 0,1-1 0,0 0 0,1 0 0,0 0 0,0-1 0,1 0 0,1 0 0,-1-1 0,2 0 0,-1 0 0,1-1 0,0 0 0,0-1 0,1 0 0,-1 0 0,2-1 0,-1 0 0,18 5 0,-1-1 0,0-2 0,0-1 0,1-2 0,0 0 0,-1-2 0,1-1 0,0-1 0,0-1 0,36-7 0,-19 1 0,0-2 0,0-2 0,-1-2 0,67-30 0,-91 34 0,-1-1 0,-1-1 0,0-1 0,0 0 0,-1-2 0,-1 0 0,0 0 0,-1-2 0,-1 0 0,0 0 0,23-37 0,-31 41 0,1 0 0,-1-1 0,-1 1 0,0-1 0,-1-1 0,0 1 0,-1 0 0,-1-1 0,0 0 0,0-17 0,-2 22 0,-1-1 0,0 1 0,-1-1 0,0 1 0,0 0 0,-1 0 0,0 0 0,-1 0 0,0 0 0,0 1 0,-1 0 0,0 0 0,0 0 0,-1 0 0,-11-11 0,5 6 0,0 1 0,-1 0 0,-1 1 0,0 1 0,0 0 0,-1 0 0,0 2 0,-1 0 0,1 1 0,-2 0 0,1 1 0,-1 1 0,0 1 0,0 0 0,0 1 0,0 1 0,-1 1 0,1 0 0,-1 1 0,1 1 0,-1 1 0,1 0 0,-23 7 0,-7 3-66,14-3-583,-61 7-1,73-14-6176</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39.351"/>
    </inkml:context>
    <inkml:brush xml:id="br0">
      <inkml:brushProperty name="width" value="0.05" units="cm"/>
      <inkml:brushProperty name="height" value="0.05" units="cm"/>
      <inkml:brushProperty name="ignorePressure" value="1"/>
    </inkml:brush>
  </inkml:definitions>
  <inkml:trace contextRef="#ctx0" brushRef="#br0">286 60,'-8'0,"0"1,0 0,0 1,0 0,0 0,0 0,0 1,-14 8,-2 3,-28 21,44-28,1-1,0 1,0 0,0 0,1 1,6-8</inkml:trace>
  <inkml:trace contextRef="#ctx0" brushRef="#br0" timeOffset="1">13 322,'-1'1,"-3"26,-1 28</inkml:trace>
  <inkml:trace contextRef="#ctx0" brushRef="#br0" timeOffset="2">4 552,'3'20,"1"5,12 43,-9-44,-5-15,0-4</inkml:trace>
  <inkml:trace contextRef="#ctx0" brushRef="#br0" timeOffset="3">107 804,'12'11,"0"-1,23 14,47 32</inkml:trace>
  <inkml:trace contextRef="#ctx0" brushRef="#br0" timeOffset="4">393 958,'23'4,"24"5,-38-8</inkml:trace>
  <inkml:trace contextRef="#ctx0" brushRef="#br0" timeOffset="5">619 986,'42'2,"-18"-1,17 2,48-4</inkml:trace>
  <inkml:trace contextRef="#ctx0" brushRef="#br0" timeOffset="6">977 918,'22'-19,"-11"9,-1 0,0-1,10-13,-16 18,0-1,0 1,0-1,-1 0,0-1,-1 1,-1 4</inkml:trace>
  <inkml:trace contextRef="#ctx0" brushRef="#br0" timeOffset="7">1097 647,'4'-34,"1"-21,-3 19</inkml:trace>
  <inkml:trace contextRef="#ctx0" brushRef="#br0" timeOffset="8">1113 376,'0'-21,"-1"10,0 0,0 0,-1 1,-4-12,3 13,-1 0,0 0,-1 1,0-1,2 4</inkml:trace>
  <inkml:trace contextRef="#ctx0" brushRef="#br0" timeOffset="9">960 144,'-35'-20,"3"2,17 10</inkml:trace>
  <inkml:trace contextRef="#ctx0" brushRef="#br0" timeOffset="10">696 15,'-32'-7,"-2"3,-1 1,-59 2,65 2,20-1</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8"/>
    </inkml:context>
    <inkml:brush xml:id="br0">
      <inkml:brushProperty name="width" value="0.05" units="cm"/>
      <inkml:brushProperty name="height" value="0.05" units="cm"/>
      <inkml:brushProperty name="color" value="#E71224"/>
    </inkml:brush>
  </inkml:definitions>
  <inkml:trace contextRef="#ctx0" brushRef="#br0">0 1483 24575,'10'-2'0,"-1"-1"0,0 0 0,0 0 0,0-1 0,0 0 0,0 0 0,14-11 0,-11 7 0,147-99 0,13-7 0,62-41 0,-72 45 0,567-298 0,-726 406 0,126-61 0,3 5 0,3 5 0,1 7 0,253-51 0,53 14 0,199-16 0,-506 80 0,0 5 0,165 6 0,313 16 0,-154-4 0,-283 2 0,242-2 0,430-15 0,-596 12 0,270 24 0,-240-6 0,1261 107 0,-1193-98 0,195 25 0,-419-31 0,0 5 0,130 48 0,-67 3 0,-32-11 0,54 23 0,70 26 0,-145-64 0,151 80 0,-231-105 0,427 167 0,-384-159 0,345 116 0,-298-106 0,-87-24 0,-81-25 0,0 0 0,1 2 0,-1 1 0,0 1 0,0 1 0,0 1 0,0 0 0,-24 7 0,-181 59 0,116-32 0,125-44 0,0 0 0,0-2 0,-1 0 0,0 0 0,21-24 0,-2 3 0,20-11 0,-34 29 0,-1-1 0,-1 0 0,0-1 0,-1-1 0,0-1 0,20-29 0,-31 35 0,0 1 0,-1-1 0,0 1 0,-1-1 0,0 0 0,-1 0 0,0-19 0,0 21 0,-1 9 0,-1-1 0,1 1 0,1-1 0,-1 1 0,0 0 0,0-1 0,0 1 0,0-1 0,0 1 0,0-1 0,0 1 0,1 0 0,-1-1 0,0 1 0,0-1 0,0 1 0,1 0 0,-1-1 0,0 1 0,1 0 0,-1-1 0,0 1 0,1 0 0,-1 0 0,0-1 0,1 1 0,-1 0 0,1 0 0,-1 0 0,0-1 0,1 1 0,-1 0 0,1 0 0,-1 0 0,1 0 0,20 6 0,16 18 0,18 33 0,-40-40 0,1-1 0,0-1 0,1 0 0,22 15 0,-3-12-1365</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9"/>
    </inkml:context>
    <inkml:brush xml:id="br0">
      <inkml:brushProperty name="width" value="0.05" units="cm"/>
      <inkml:brushProperty name="height" value="0.05" units="cm"/>
      <inkml:brushProperty name="color" value="#E71224"/>
    </inkml:brush>
  </inkml:definitions>
  <inkml:trace contextRef="#ctx0" brushRef="#br0">0 261 24575,'30'-2'0,"-1"-2"0,0 0 0,0-2 0,41-14 0,-1 0 0,301-62 0,99-26 0,-422 93-1365</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0"/>
    </inkml:context>
    <inkml:brush xml:id="br0">
      <inkml:brushProperty name="width" value="0.05" units="cm"/>
      <inkml:brushProperty name="height" value="0.05" units="cm"/>
      <inkml:brushProperty name="color" value="#E71224"/>
    </inkml:brush>
  </inkml:definitions>
  <inkml:trace contextRef="#ctx0" brushRef="#br0">171 1 24575,'-3'35'0,"-1"0"0,-1 0 0,-3-1 0,0 1 0,-18 42 0,-6 23 0,9-17 0,-24 89 0,42-144 0,0 0 0,2-1 0,1 1 0,2 35 0,1-54 0,0 0 0,0 0 0,1 0 0,0 0 0,1-1 0,-1 1 0,2-1 0,-1 1 0,1-1 0,1 0 0,-1-1 0,1 1 0,1-1 0,-1 0 0,1 0 0,1 0 0,-1-1 0,13 9 0,-6-7 0,0 0 0,1 0 0,0-2 0,0 0 0,1 0 0,0-1 0,0-1 0,0-1 0,0 0 0,17 1 0,6-2-227,-1-1-1,1-2 1,-1-1-1,0-2 1,58-14-1,-60 8-6598</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5"/>
    </inkml:context>
    <inkml:brush xml:id="br0">
      <inkml:brushProperty name="width" value="0.05" units="cm"/>
      <inkml:brushProperty name="height" value="0.05" units="cm"/>
      <inkml:brushProperty name="color" value="#E71224"/>
    </inkml:brush>
  </inkml:definitions>
  <inkml:trace contextRef="#ctx0" brushRef="#br0">0 2790 24575,'33'-34'0,"359"-359"0,140-43 0,34 40 0,-510 358 0,63-44 0,416-260 0,61 52 0,-148 78 0,210-105 0,-28 83 0,-596 225-1365,-8 2-5461</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6"/>
    </inkml:context>
    <inkml:brush xml:id="br0">
      <inkml:brushProperty name="width" value="0.05" units="cm"/>
      <inkml:brushProperty name="height" value="0.05" units="cm"/>
      <inkml:brushProperty name="color" value="#E71224"/>
    </inkml:brush>
  </inkml:definitions>
  <inkml:trace contextRef="#ctx0" brushRef="#br0">0 19 24575,'3'-2'0,"0"0"0,1 0 0,-1 0 0,1 0 0,-1 1 0,1-1 0,-1 1 0,1 0 0,0 0 0,0 0 0,0 1 0,0-1 0,-1 1 0,7 0 0,60 6 0,-54-4 0,226 5 0,-41-3 0,-198-4 0,1 0 0,-1 1 0,1 0 0,-1-1 0,1 1 0,-1 0 0,1 1 0,-1-1 0,4 2 0,-7-2 0,0-1 0,1 0 0,-1 1 0,1-1 0,-1 0 0,0 1 0,1-1 0,-1 0 0,0 1 0,0-1 0,1 1 0,-1-1 0,0 0 0,0 1 0,1-1 0,-1 1 0,0-1 0,0 1 0,0-1 0,0 1 0,0-1 0,0 1 0,0-1 0,0 1 0,0-1 0,0 1 0,-15 16 0,-144 85 0,-13 9 0,152-97-1365,3-4-5461</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7"/>
    </inkml:context>
    <inkml:brush xml:id="br0">
      <inkml:brushProperty name="width" value="0.05" units="cm"/>
      <inkml:brushProperty name="height" value="0.05" units="cm"/>
      <inkml:brushProperty name="color" value="#E71224"/>
    </inkml:brush>
  </inkml:definitions>
  <inkml:trace contextRef="#ctx0" brushRef="#br0">93 1 24575,'3'0'0,"0"0"0,-1 0 0,1 0 0,0 0 0,0 0 0,-1 0 0,1 1 0,0-1 0,0 1 0,-1 0 0,1 0 0,0 0 0,-1 0 0,1 0 0,-1 1 0,0-1 0,1 1 0,-1 0 0,0-1 0,0 1 0,0 0 0,0 0 0,0 1 0,-1-1 0,1 0 0,-1 0 0,1 1 0,-1-1 0,0 1 0,0-1 0,0 1 0,0 0 0,0-1 0,-1 1 0,1 0 0,-1 0 0,1-1 0,-1 1 0,0 0 0,-1 0 0,1 0 0,-1 2 0,-1 12 0,-1 0 0,-1 0 0,-1 0 0,0 0 0,-10 19 0,-102 195-1162,113-225 959,-6 13-6623</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8"/>
    </inkml:context>
    <inkml:brush xml:id="br0">
      <inkml:brushProperty name="width" value="0.05" units="cm"/>
      <inkml:brushProperty name="height" value="0.05" units="cm"/>
      <inkml:brushProperty name="color" value="#E71224"/>
    </inkml:brush>
  </inkml:definitions>
  <inkml:trace contextRef="#ctx0" brushRef="#br0">1 152 24575,'0'0'0,"2"-1"0,-1 1 0,0-1 0,0 1 0,0-1 0,0 1 0,0 0 0,0 0 0,0-1 0,0 1 0,1 0 0,-1 0 0,0 0 0,0 0 0,0 0 0,0 1 0,1-1 0,-1 0 0,0 0 0,0 1 0,0-1 0,0 1 0,0-1 0,0 1 0,0-1 0,0 1 0,0 0 0,0-1 0,0 1 0,0 0 0,-1 0 0,1 0 0,0 0 0,0 0 0,-1-1 0,1 3 0,27 34 0,-26-32 0,10 17 0,0 0 0,29 37 0,-37-54 0,1 0 0,0 0 0,0 0 0,0 0 0,0-1 0,1 0 0,0 0 0,-1-1 0,1 1 0,1-1 0,-1-1 0,0 1 0,1-1 0,0 0 0,10 1 0,-11-2 0,-1-2 0,1 1 0,-1-1 0,1 0 0,-1 0 0,0 0 0,1-1 0,-1 0 0,0 0 0,0 0 0,0-1 0,0 0 0,-1 0 0,1 0 0,-1 0 0,0-1 0,1 1 0,-2-1 0,1 0 0,4-7 0,4-4 0,0 0 0,-2-2 0,0 1 0,12-26 0,-20 36 0,10-22 0,1 0 0,1 0 0,2 1 0,0 1 0,25-28 0,-40 52 0,0 1 0,1 0 0,-1 0 0,1 0 0,-1 0 0,1 0 0,-1 1 0,1-1 0,0 0 0,0 1 0,-1-1 0,1 1 0,0 0 0,0-1 0,-1 1 0,1 0 0,0 0 0,0 0 0,-1 0 0,1 0 0,0 1 0,0-1 0,0 1 0,-1-1 0,1 1 0,0-1 0,-1 1 0,1 0 0,-1 0 0,1 0 0,-1 0 0,1 0 0,-1 0 0,0 0 0,1 1 0,-1-1 0,0 0 0,2 3 0,7 7 0,-1 0 0,-1 0 0,12 20 0,-18-28 0,70 125 0,19 28 0,-79-137-105,-2-5-315,-1 1 0,12 26 0,-13-20-6406</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9"/>
    </inkml:context>
    <inkml:brush xml:id="br0">
      <inkml:brushProperty name="width" value="0.05" units="cm"/>
      <inkml:brushProperty name="height" value="0.05" units="cm"/>
      <inkml:brushProperty name="color" value="#E71224"/>
    </inkml:brush>
  </inkml:definitions>
  <inkml:trace contextRef="#ctx0" brushRef="#br0">5 15 24575,'0'0'0,"-1"0"0,1 0 0,0 0 0,0-1 0,-1 1 0,1 0 0,0 0 0,0 0 0,0 0 0,-1-1 0,1 1 0,0 0 0,0 0 0,0 0 0,-1-1 0,1 1 0,0 0 0,0 0 0,0-1 0,0 1 0,0 0 0,0 0 0,0-1 0,0 1 0,0 0 0,0 0 0,0-1 0,0 1 0,0 0 0,0-1 0,0 1 0,0 0 0,0 0 0,0-1 0,0 1 0,0 0 0,0 0 0,0-1 0,0 1 0,0 0 0,1 0 0,-1-1 0,0 1 0,0 0 0,0 0 0,0 0 0,1-1 0,-1 1 0,0 0 0,0 0 0,0 0 0,1 0 0,-1-1 0,1 1 0,23-2 0,40 8 0,-57-5 0,172 31 0,306 97 0,-473-125 0,175 43 0,210 25 0,-296-56 0,113 19 0,260 77 0,-89 16 0,-171-54 0,35-3 0,67 24 0,-131-30 0,79 31 0,391 168 0,-435-174 0,-167-68 0,60 35 0,-10-4 0,177 57 0,-265-105 0,-1 1 0,1 0 0,-2 0 0,1 1 0,-1 1 0,0 1 0,0 0 0,-1 0 0,0 1 0,-1 1 0,0 0 0,-1 0 0,0 1 0,-1 0 0,14 25 0,-13-23 0,0 0 0,1 0 0,1-1 0,0-1 0,1 0 0,17 13 0,91 58 0,-121-82 0,267 142 0,-97-58 0,-30-18 0,-138-66 0,-1 0 0,1 0 0,0 1 0,0-1 0,-1 0 0,1 1 0,-1-1 0,1 1 0,-1-1 0,0 1 0,0 0 0,1-1 0,-1 1 0,-1 0 0,1 0 0,1 3 0,10 39 0,-4-10 0,-4-25 0,0 0 0,1 0 0,1 0 0,-1 0 0,1-1 0,1 0 0,0-1 0,10 11 0,-13-15 81,-7-4-1527</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10"/>
    </inkml:context>
    <inkml:brush xml:id="br0">
      <inkml:brushProperty name="width" value="0.05" units="cm"/>
      <inkml:brushProperty name="height" value="0.05" units="cm"/>
      <inkml:brushProperty name="color" value="#E71224"/>
    </inkml:brush>
  </inkml:definitions>
  <inkml:trace contextRef="#ctx0" brushRef="#br0">0 1 24575,'5'1'0,"-1"1"0,1-1 0,0 0 0,-1-1 0,1 1 0,0-1 0,-1 0 0,1 0 0,0-1 0,-1 1 0,9-3 0,5 2 0,21 1-136,72 12-1,-77-7-955</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11"/>
    </inkml:context>
    <inkml:brush xml:id="br0">
      <inkml:brushProperty name="width" value="0.05" units="cm"/>
      <inkml:brushProperty name="height" value="0.05" units="cm"/>
      <inkml:brushProperty name="color" value="#E71224"/>
    </inkml:brush>
  </inkml:definitions>
  <inkml:trace contextRef="#ctx0" brushRef="#br0">0 378 24575,'52'-31'0,"-2"-1"0,81-69 0,-85 63 0,15-15 0,23-20 0,-75 66 0,1 1 0,0 0 0,1 0 0,-1 1 0,1 0 0,0 1 0,12-4 0,-21 8 0,-1-1 0,1 1 0,-1-1 0,1 1 0,-1 0 0,1-1 0,-1 1 0,1 0 0,-1 0 0,1 0 0,-1 0 0,1 0 0,-1 1 0,1-1 0,-1 0 0,1 1 0,-1-1 0,1 1 0,-1-1 0,0 1 0,1 0 0,-1 0 0,0 0 0,0 0 0,1 0 0,0 1 0,-1 0 0,0 0 0,0 1 0,0-1 0,0 0 0,-1 0 0,1 1 0,-1-1 0,0 1 0,0-1 0,0 0 0,0 1 0,0-1 0,0 0 0,0 1 0,-1 2 0,-4 12 0,0-1 0,0 1 0,-12 23 0,15-37 0,-23 81-1365,19-70-5461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39.362"/>
    </inkml:context>
    <inkml:brush xml:id="br0">
      <inkml:brushProperty name="width" value="0.05" units="cm"/>
      <inkml:brushProperty name="height" value="0.05" units="cm"/>
      <inkml:brushProperty name="ignorePressure" value="1"/>
    </inkml:brush>
  </inkml:definitions>
  <inkml:trace contextRef="#ctx0" brushRef="#br0">84 0,'-1'1,"1"-1,0 0,-1 0,1 0,-1 1,1-1,0 0,-1 0,1 1,0-1,-1 0,1 1,0-1,-1 0,1 1,0-1,0 0,-1 1,1-1,0 1,0-1,0 0,0 1,0-1,-1 1,-2 16,2-12,-6 44</inkml:trace>
  <inkml:trace contextRef="#ctx0" brushRef="#br0" timeOffset="1">44 227,'-5'30</inkml:trace>
  <inkml:trace contextRef="#ctx0" brushRef="#br0" timeOffset="2">18 428,'-9'86,"8"-48</inkml:trace>
  <inkml:trace contextRef="#ctx0" brushRef="#br0" timeOffset="3">3 711,'-3'72,"4"42,-1-96</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7:59.893"/>
    </inkml:context>
    <inkml:brush xml:id="br0">
      <inkml:brushProperty name="width" value="0.05" units="cm"/>
      <inkml:brushProperty name="height" value="0.05" units="cm"/>
      <inkml:brushProperty name="color" value="#E71224"/>
    </inkml:brush>
  </inkml:definitions>
  <inkml:trace contextRef="#ctx0" brushRef="#br0">0 0 24575,'6'1'0,"0"0"0,0 0 0,0 1 0,-1-1 0,1 1 0,0 1 0,-1-1 0,0 1 0,0 0 0,0 0 0,0 0 0,0 1 0,0-1 0,-1 1 0,0 0 0,0 1 0,0-1 0,0 1 0,6 9 0,5 10 0,-1 0 0,18 46 0,-31-68 0,9 21 0,6 16 0,1 0 0,2-1 0,1-1 0,3-1 0,26 34 0,-32-54 0,1-1 0,0-1 0,1-1 0,1 0 0,0-1 0,23 9 0,33 20 0,-76-40 0,15 9 0,0-1 0,1 0 0,0 0 0,0-2 0,1 0 0,0-1 0,0 0 0,21 3 0,-10-4 0,44 14 0,21 5 0,-53-16 0,-1 2 0,67 27 0,18 5 0,-98-33 0,0 1 0,31 16 0,-29-12 0,42 14 0,31 6 0,103 28 0,-81-33 0,725 145 0,-596-135 0,286 38 0,-417-56 0,-78-12 0,2-2 0,46 2 0,399 24 0,-28-24 0,-278-11 0,-173 3-62,-10 2 217,-20 3-1613,1-3-5368</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0.930"/>
    </inkml:context>
    <inkml:brush xml:id="br0">
      <inkml:brushProperty name="width" value="0.05" units="cm"/>
      <inkml:brushProperty name="height" value="0.05" units="cm"/>
      <inkml:brushProperty name="color" value="#E71224"/>
    </inkml:brush>
  </inkml:definitions>
  <inkml:trace contextRef="#ctx0" brushRef="#br0">111 1 24575,'61'28'0,"-58"-26"0,36 14 0,0 1 0,-2 2 0,49 33 0,-84-50 0,0 0 0,0 1 0,-1-1 0,1 0 0,-1 1 0,1-1 0,-1 1 0,0 0 0,0-1 0,0 1 0,-1 0 0,1 0 0,-1-1 0,1 1 0,-1 0 0,0 0 0,0 0 0,0 0 0,-1-1 0,1 1 0,0 0 0,-1 0 0,0-1 0,0 1 0,0 0 0,0-1 0,0 1 0,-2 2 0,-4 11 0,0-1 0,-2 0 0,-12 17 0,-2 0 0,-2-1 0,-53 52 0,62-69 0,0-1 0,0 0 0,-1-1 0,0-1 0,-1 0 0,-1-2 0,-24 10 0,41-18-114,-1 0 1,0 0-1,0-1 0,0 1 0,0-1 1,0 1-1,0-1 0,0 0 0,0 0 1,0-1-1,-4 0 0,-6-4-6712</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1.737"/>
    </inkml:context>
    <inkml:brush xml:id="br0">
      <inkml:brushProperty name="width" value="0.05" units="cm"/>
      <inkml:brushProperty name="height" value="0.05" units="cm"/>
      <inkml:brushProperty name="color" value="#E71224"/>
    </inkml:brush>
  </inkml:definitions>
  <inkml:trace contextRef="#ctx0" brushRef="#br0">354 240 24575,'10'-1'0,"0"0"0,0-1 0,0-1 0,-1 0 0,1 0 0,-1-1 0,0 0 0,0-1 0,0 1 0,0-2 0,-1 1 0,0-1 0,0-1 0,-1 0 0,0 0 0,0 0 0,0-1 0,-1 1 0,0-2 0,0 1 0,-1-1 0,7-16 0,-11 22 0,0 1 0,0 0 0,-1-1 0,1 1 0,-1 0 0,1-1 0,-1 1 0,0-1 0,0 1 0,0-1 0,0 1 0,0-1 0,-1 1 0,1-1 0,-1 1 0,0 0 0,0-1 0,1 1 0,-2 0 0,-1-5 0,0 4 0,1 0 0,-1 1 0,0-1 0,0 1 0,0-1 0,0 1 0,-1 0 0,1 0 0,0 0 0,-1 0 0,0 1 0,-3-2 0,-7-1 0,0 1 0,0 1 0,0 0 0,0 0 0,0 2 0,-18 0 0,1 3 0,0 1 0,1 1 0,0 1 0,-47 18 0,64-20 0,0 2 0,0-1 0,1 1 0,0 1 0,1 0 0,-1 1 0,1 0 0,1 1 0,-1 0 0,2 1 0,-1 0 0,-14 20 0,21-24 0,0-1 0,1 1 0,-1 1 0,1-1 0,1 0 0,-1 0 0,1 1 0,0-1 0,0 1 0,1-1 0,0 1 0,0-1 0,1 1 0,-1-1 0,1 1 0,1-1 0,-1 0 0,1 1 0,0-1 0,1 0 0,-1 0 0,1 0 0,1-1 0,6 11 0,8 9 0,1-1 0,1-1 0,43 39 0,-62-62 0,162 140 0,-99-89 0,-2 3 0,90 101 0,-145-147 0,-1 1 0,1 0 0,-1 0 0,-1 1 0,0 0 0,0 0 0,-1 0 0,0 1 0,0-1 0,1 13 0,-5-19 0,1 0 0,-1 1 0,0-1 0,0 0 0,-1 1 0,1-1 0,-1 0 0,0 1 0,0-1 0,0 0 0,-1 0 0,1 0 0,-1 0 0,0 0 0,-1 0 0,1 0 0,0-1 0,-1 1 0,0-1 0,0 0 0,0 0 0,0 0 0,-1 0 0,1 0 0,-1-1 0,1 1 0,-8 2 0,-10 5 15,-1 0 0,0-2 0,-1-1 0,0-1 0,0-1 0,0-1 0,-28 2 0,-16-2-758,-82-6 1,88-2-6084</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5.434"/>
    </inkml:context>
    <inkml:brush xml:id="br0">
      <inkml:brushProperty name="width" value="0.05" units="cm"/>
      <inkml:brushProperty name="height" value="0.05" units="cm"/>
      <inkml:brushProperty name="color" value="#E71224"/>
    </inkml:brush>
  </inkml:definitions>
  <inkml:trace contextRef="#ctx0" brushRef="#br0">5897 0 24575,'-1'4'0,"0"-1"0,0 1 0,0 0 0,0-1 0,-1 1 0,1-1 0,-1 0 0,0 0 0,0 1 0,0-1 0,-1 0 0,1 0 0,-4 2 0,-39 39 0,38-38 0,-39 30 0,-100 61 0,64-46 0,-253 150 0,245-154 0,-2-4 0,-2-4 0,-2-4 0,-134 30 0,219-63 0,-584 158 0,229-28 0,-543 108 0,757-206 0,-368 45 0,319-55 0,-84 7 0,-259 45 0,497-65 0,-371 69 0,194-61 0,151-10 0,37-3 0,1-1 0,-1-2 0,0-2 0,-64-6 0,100 5 0,0 0 0,0 0 0,-1 0 0,1 0 0,0 0 0,0 0 0,-1 0 0,1 0 0,0 0 0,0 0 0,-1-1 0,1 1 0,0 0 0,0 0 0,0 0 0,-1 0 0,1 0 0,0-1 0,0 1 0,0 0 0,-1 0 0,1 0 0,0-1 0,0 1 0,0 0 0,0 0 0,0-1 0,0 1 0,0 0 0,0 0 0,0-1 0,-1 1 0,1 0 0,0 0 0,0-1 0,0 1 0,0 0 0,0 0 0,1-1 0,-1 1 0,6-14 0,17-11 0,-22 23 0,55-58 0,-33 32 0,2 1 0,1 2 0,1 0 0,43-29 0,-69 53 0,0 1 0,0-1 0,0 1 0,0 0 0,0-1 0,0 1 0,0 0 0,0 0 0,0 0 0,0 0 0,0-1 0,0 1 0,0 1 0,0-1 0,0 0 0,0 0 0,0 0 0,0 0 0,0 1 0,0-1 0,0 0 0,0 1 0,0-1 0,0 1 0,0-1 0,0 1 0,-1 0 0,1-1 0,0 1 0,0 0 0,-1-1 0,1 1 0,0 0 0,-1 0 0,1 0 0,-1 0 0,1 0 0,-1 0 0,1-1 0,-1 1 0,0 0 0,1 0 0,-1 0 0,0 0 0,0 0 0,0 2 0,11 59 0,-9-49 0,7 55 0,17 88 0,-25-155 0,-1-1 0,0 1 0,0 0 0,0-1 0,1 1 0,-1 0 0,0-1 0,0 1 0,0 0 0,0-1 0,0 1 0,0 0 0,0-1 0,0 1 0,0 0 0,-1-1 0,1 1 0,0 0 0,0-1 0,0 1 0,-1 0 0,1-1 0,0 1 0,-1-1 0,1 1 0,-1 0 0,1-1 0,-1 1 0,1-1 0,-1 1 0,1-1 0,-1 0 0,1 1 0,-1-1 0,0 1 0,-2-1 0,1 1 0,0-1 0,-1 0 0,1 0 0,0 0 0,-1-1 0,1 1 0,0 0 0,0-1 0,-1 1 0,-2-2 0,-69-32 0,63 27 0,-69-43 0,60 35 0,-44-23 0,62 37-76,-1 0 1,0 0-1,0 0 0,1 1 0,-1-1 0,0 1 0,0 0 0,0 0 1,0 0-1,0 0 0,1 1 0,-1-1 0,0 1 0,0-1 1,0 1-1,1 0 0,-5 2 0,-6 3-6750</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7.778"/>
    </inkml:context>
    <inkml:brush xml:id="br0">
      <inkml:brushProperty name="width" value="0.05" units="cm"/>
      <inkml:brushProperty name="height" value="0.05" units="cm"/>
      <inkml:brushProperty name="color" value="#E71224"/>
    </inkml:brush>
  </inkml:definitions>
  <inkml:trace contextRef="#ctx0" brushRef="#br0">25 0 24575,'-3'3'0,"1"0"0,0 0 0,-1 0 0,1 0 0,0 0 0,1 0 0,-1 1 0,1-1 0,-1 1 0,1-1 0,0 1 0,0-1 0,0 1 0,1 0 0,-1-1 0,1 7 0,1 3 0,0 1 0,1-1 0,5 18 0,-4-21 0,-1-1 0,0 1 0,-1 0 0,0 0 0,0 0 0,-1-1 0,-1 17 0,-2-15 0,1 0 0,1 0 0,0 1 0,1-1 0,0 0 0,0 0 0,1 0 0,1 0 0,0 0 0,0 0 0,1 0 0,1-1 0,-1 1 0,2-1 0,0 0 0,8 13 0,-11-19-72,1 0 1,-1 0-1,0-1 0,0 1 0,0 0 0,-1 1 0,1-1 0,-1 0 1,0 0-1,0 1 0,-1-1 0,1 1 0,-1-1 0,0 0 0,0 1 1,0-1-1,-1 1 0,-1 5 0,-1 1-6754</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6"/>
    </inkml:context>
    <inkml:brush xml:id="br0">
      <inkml:brushProperty name="width" value="0.05" units="cm"/>
      <inkml:brushProperty name="height" value="0.05" units="cm"/>
      <inkml:brushProperty name="color" value="#E71224"/>
    </inkml:brush>
  </inkml:definitions>
  <inkml:trace contextRef="#ctx0" brushRef="#br0">1 0 24575,'7'4'0,"1"0"0,-1-1 0,1 0 0,0 0 0,0 0 0,0-1 0,0-1 0,0 1 0,0-1 0,1-1 0,-1 1 0,0-2 0,15-1 0,73-5 7,108 6 1,-79 1-1388</inkml:trace>
</inkml:ink>
</file>

<file path=ppt/ink/ink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7"/>
    </inkml:context>
    <inkml:brush xml:id="br0">
      <inkml:brushProperty name="width" value="0.05" units="cm"/>
      <inkml:brushProperty name="height" value="0.05" units="cm"/>
      <inkml:brushProperty name="color" value="#E71224"/>
    </inkml:brush>
  </inkml:definitions>
  <inkml:trace contextRef="#ctx0" brushRef="#br0">367 52 24575,'-2'-2'0,"0"1"0,0 0 0,0-1 0,-1 1 0,1 0 0,-1 0 0,1 1 0,-1-1 0,1 0 0,-1 1 0,1 0 0,-1-1 0,0 1 0,1 0 0,-1 0 0,1 1 0,-1-1 0,1 0 0,-1 1 0,1 0 0,-1-1 0,1 1 0,-1 0 0,1 0 0,0 1 0,-1-1 0,1 0 0,-3 3 0,-8 4 0,0 1 0,0 1 0,-13 13 0,-13 11 0,3 3 0,-44 54 0,71-80 0,1 0 0,1 0 0,0 1 0,0 0 0,1 0 0,0 0 0,1 1 0,1 0 0,0 0 0,1 0 0,0 0 0,1 1 0,1-1 0,-1 19 0,3-21 0,1 1 0,0-1 0,0 0 0,1 0 0,1 0 0,0-1 0,0 1 0,1-1 0,0 0 0,1 0 0,0 0 0,0-1 0,1 0 0,1 0 0,-1-1 0,2 0 0,-1 0 0,1-1 0,0 0 0,0-1 0,1 0 0,-1 0 0,2-1 0,-1 0 0,18 5 0,-1-1 0,0-2 0,0-1 0,1-2 0,0 0 0,-1-2 0,1-1 0,0-1 0,0-1 0,36-7 0,-19 1 0,0-2 0,0-2 0,-1-2 0,67-30 0,-91 34 0,-1-1 0,-1-1 0,0-1 0,0 0 0,-1-2 0,-1 0 0,0 0 0,-1-2 0,-1 0 0,0 0 0,23-37 0,-31 41 0,1 0 0,-1-1 0,-1 1 0,0-1 0,-1-1 0,0 1 0,-1 0 0,-1-1 0,0 0 0,0-17 0,-2 22 0,-1-1 0,0 1 0,-1-1 0,0 1 0,0 0 0,-1 0 0,0 0 0,-1 0 0,0 0 0,0 1 0,-1 0 0,0 0 0,0 0 0,-1 0 0,-11-11 0,5 6 0,0 1 0,-1 0 0,-1 1 0,0 1 0,0 0 0,-1 0 0,0 2 0,-1 0 0,1 1 0,-2 0 0,1 1 0,-1 1 0,0 1 0,0 0 0,0 1 0,0 1 0,-1 1 0,1 0 0,-1 1 0,1 1 0,-1 1 0,1 0 0,-23 7 0,-7 3-66,14-3-583,-61 7-1,73-14-6176</inkml:trace>
</inkml:ink>
</file>

<file path=ppt/ink/ink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8"/>
    </inkml:context>
    <inkml:brush xml:id="br0">
      <inkml:brushProperty name="width" value="0.05" units="cm"/>
      <inkml:brushProperty name="height" value="0.05" units="cm"/>
      <inkml:brushProperty name="color" value="#E71224"/>
    </inkml:brush>
  </inkml:definitions>
  <inkml:trace contextRef="#ctx0" brushRef="#br0">0 1483 24575,'10'-2'0,"-1"-1"0,0 0 0,0 0 0,0-1 0,0 0 0,0 0 0,14-11 0,-11 7 0,147-99 0,13-7 0,62-41 0,-72 45 0,567-298 0,-726 406 0,126-61 0,3 5 0,3 5 0,1 7 0,253-51 0,53 14 0,199-16 0,-506 80 0,0 5 0,165 6 0,313 16 0,-154-4 0,-283 2 0,242-2 0,430-15 0,-596 12 0,270 24 0,-240-6 0,1261 107 0,-1193-98 0,195 25 0,-419-31 0,0 5 0,130 48 0,-67 3 0,-32-11 0,54 23 0,70 26 0,-145-64 0,151 80 0,-231-105 0,427 167 0,-384-159 0,345 116 0,-298-106 0,-87-24 0,-81-25 0,0 0 0,1 2 0,-1 1 0,0 1 0,0 1 0,0 1 0,0 0 0,-24 7 0,-181 59 0,116-32 0,125-44 0,0 0 0,0-2 0,-1 0 0,0 0 0,21-24 0,-2 3 0,20-11 0,-34 29 0,-1-1 0,-1 0 0,0-1 0,-1-1 0,0-1 0,20-29 0,-31 35 0,0 1 0,-1-1 0,0 1 0,-1-1 0,0 0 0,-1 0 0,0-19 0,0 21 0,-1 9 0,-1-1 0,1 1 0,1-1 0,-1 1 0,0 0 0,0-1 0,0 1 0,0-1 0,0 1 0,0-1 0,0 1 0,1 0 0,-1-1 0,0 1 0,0-1 0,0 1 0,1 0 0,-1-1 0,0 1 0,1 0 0,-1-1 0,0 1 0,1 0 0,-1 0 0,0-1 0,1 1 0,-1 0 0,1 0 0,-1 0 0,0-1 0,1 1 0,-1 0 0,1 0 0,-1 0 0,1 0 0,20 6 0,16 18 0,18 33 0,-40-40 0,1-1 0,0-1 0,1 0 0,22 15 0,-3-12-1365</inkml:trace>
</inkml:ink>
</file>

<file path=ppt/ink/ink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9"/>
    </inkml:context>
    <inkml:brush xml:id="br0">
      <inkml:brushProperty name="width" value="0.05" units="cm"/>
      <inkml:brushProperty name="height" value="0.05" units="cm"/>
      <inkml:brushProperty name="color" value="#E71224"/>
    </inkml:brush>
  </inkml:definitions>
  <inkml:trace contextRef="#ctx0" brushRef="#br0">0 261 24575,'30'-2'0,"-1"-2"0,0 0 0,0-2 0,41-14 0,-1 0 0,301-62 0,99-26 0,-422 93-1365</inkml:trace>
</inkml:ink>
</file>

<file path=ppt/ink/ink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0"/>
    </inkml:context>
    <inkml:brush xml:id="br0">
      <inkml:brushProperty name="width" value="0.05" units="cm"/>
      <inkml:brushProperty name="height" value="0.05" units="cm"/>
      <inkml:brushProperty name="color" value="#E71224"/>
    </inkml:brush>
  </inkml:definitions>
  <inkml:trace contextRef="#ctx0" brushRef="#br0">171 1 24575,'-3'35'0,"-1"0"0,-1 0 0,-3-1 0,0 1 0,-18 42 0,-6 23 0,9-17 0,-24 89 0,42-144 0,0 0 0,2-1 0,1 1 0,2 35 0,1-54 0,0 0 0,0 0 0,1 0 0,0 0 0,1-1 0,-1 1 0,2-1 0,-1 1 0,1-1 0,1 0 0,-1-1 0,1 1 0,1-1 0,-1 0 0,1 0 0,1 0 0,-1-1 0,13 9 0,-6-7 0,0 0 0,1 0 0,0-2 0,0 0 0,1 0 0,0-1 0,0-1 0,0-1 0,0 0 0,17 1 0,6-2-227,-1-1-1,1-2 1,-1-1-1,0-2 1,58-14-1,-60 8-6598</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39.366"/>
    </inkml:context>
    <inkml:brush xml:id="br0">
      <inkml:brushProperty name="width" value="0.05" units="cm"/>
      <inkml:brushProperty name="height" value="0.05" units="cm"/>
      <inkml:brushProperty name="ignorePressure" value="1"/>
    </inkml:brush>
  </inkml:definitions>
  <inkml:trace contextRef="#ctx0" brushRef="#br0">582 19,'-2'-4,"-2"-2,-6 1,-18 1,-20 11,25 0</inkml:trace>
  <inkml:trace contextRef="#ctx0" brushRef="#br0" timeOffset="1">319 68,'-27'11,"1"1</inkml:trace>
  <inkml:trace contextRef="#ctx0" brushRef="#br0" timeOffset="2">120 161,'-35'16,"-10"10,18-4,14-6</inkml:trace>
</inkml:ink>
</file>

<file path=ppt/ink/ink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5"/>
    </inkml:context>
    <inkml:brush xml:id="br0">
      <inkml:brushProperty name="width" value="0.05" units="cm"/>
      <inkml:brushProperty name="height" value="0.05" units="cm"/>
      <inkml:brushProperty name="color" value="#E71224"/>
    </inkml:brush>
  </inkml:definitions>
  <inkml:trace contextRef="#ctx0" brushRef="#br0">0 2790 24575,'33'-34'0,"359"-359"0,140-43 0,34 40 0,-510 358 0,63-44 0,416-260 0,61 52 0,-148 78 0,210-105 0,-28 83 0,-596 225-1365,-8 2-5461</inkml:trace>
</inkml:ink>
</file>

<file path=ppt/ink/ink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6"/>
    </inkml:context>
    <inkml:brush xml:id="br0">
      <inkml:brushProperty name="width" value="0.05" units="cm"/>
      <inkml:brushProperty name="height" value="0.05" units="cm"/>
      <inkml:brushProperty name="color" value="#E71224"/>
    </inkml:brush>
  </inkml:definitions>
  <inkml:trace contextRef="#ctx0" brushRef="#br0">0 19 24575,'3'-2'0,"0"0"0,1 0 0,-1 0 0,1 0 0,-1 1 0,1-1 0,-1 1 0,1 0 0,0 0 0,0 0 0,0 1 0,0-1 0,-1 1 0,7 0 0,60 6 0,-54-4 0,226 5 0,-41-3 0,-198-4 0,1 0 0,-1 1 0,1 0 0,-1-1 0,1 1 0,-1 0 0,1 1 0,-1-1 0,4 2 0,-7-2 0,0-1 0,1 0 0,-1 1 0,1-1 0,-1 0 0,0 1 0,1-1 0,-1 0 0,0 1 0,0-1 0,1 1 0,-1-1 0,0 0 0,0 1 0,1-1 0,-1 1 0,0-1 0,0 1 0,0-1 0,0 1 0,0-1 0,0 1 0,0-1 0,0 1 0,0-1 0,0 1 0,-15 16 0,-144 85 0,-13 9 0,152-97-1365,3-4-5461</inkml:trace>
</inkml:ink>
</file>

<file path=ppt/ink/ink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7"/>
    </inkml:context>
    <inkml:brush xml:id="br0">
      <inkml:brushProperty name="width" value="0.05" units="cm"/>
      <inkml:brushProperty name="height" value="0.05" units="cm"/>
      <inkml:brushProperty name="color" value="#E71224"/>
    </inkml:brush>
  </inkml:definitions>
  <inkml:trace contextRef="#ctx0" brushRef="#br0">93 1 24575,'3'0'0,"0"0"0,-1 0 0,1 0 0,0 0 0,0 0 0,-1 0 0,1 1 0,0-1 0,0 1 0,-1 0 0,1 0 0,0 0 0,-1 0 0,1 0 0,-1 1 0,0-1 0,1 1 0,-1 0 0,0-1 0,0 1 0,0 0 0,0 0 0,0 1 0,-1-1 0,1 0 0,-1 0 0,1 1 0,-1-1 0,0 1 0,0-1 0,0 1 0,0 0 0,0-1 0,-1 1 0,1 0 0,-1 0 0,1-1 0,-1 1 0,0 0 0,-1 0 0,1 0 0,-1 2 0,-1 12 0,-1 0 0,-1 0 0,-1 0 0,0 0 0,-10 19 0,-102 195-1162,113-225 959,-6 13-6623</inkml:trace>
</inkml:ink>
</file>

<file path=ppt/ink/ink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8"/>
    </inkml:context>
    <inkml:brush xml:id="br0">
      <inkml:brushProperty name="width" value="0.05" units="cm"/>
      <inkml:brushProperty name="height" value="0.05" units="cm"/>
      <inkml:brushProperty name="color" value="#E71224"/>
    </inkml:brush>
  </inkml:definitions>
  <inkml:trace contextRef="#ctx0" brushRef="#br0">1 152 24575,'0'0'0,"2"-1"0,-1 1 0,0-1 0,0 1 0,0-1 0,0 1 0,0 0 0,0 0 0,0-1 0,0 1 0,1 0 0,-1 0 0,0 0 0,0 0 0,0 0 0,0 1 0,1-1 0,-1 0 0,0 0 0,0 1 0,0-1 0,0 1 0,0-1 0,0 1 0,0-1 0,0 1 0,0 0 0,0-1 0,0 1 0,0 0 0,-1 0 0,1 0 0,0 0 0,0 0 0,-1-1 0,1 3 0,27 34 0,-26-32 0,10 17 0,0 0 0,29 37 0,-37-54 0,1 0 0,0 0 0,0 0 0,0 0 0,0-1 0,1 0 0,0 0 0,-1-1 0,1 1 0,1-1 0,-1-1 0,0 1 0,1-1 0,0 0 0,10 1 0,-11-2 0,-1-2 0,1 1 0,-1-1 0,1 0 0,-1 0 0,0 0 0,1-1 0,-1 0 0,0 0 0,0 0 0,0-1 0,0 0 0,-1 0 0,1 0 0,-1 0 0,0-1 0,1 1 0,-2-1 0,1 0 0,4-7 0,4-4 0,0 0 0,-2-2 0,0 1 0,12-26 0,-20 36 0,10-22 0,1 0 0,1 0 0,2 1 0,0 1 0,25-28 0,-40 52 0,0 1 0,1 0 0,-1 0 0,1 0 0,-1 0 0,1 0 0,-1 1 0,1-1 0,0 0 0,0 1 0,-1-1 0,1 1 0,0 0 0,0-1 0,-1 1 0,1 0 0,0 0 0,0 0 0,-1 0 0,1 0 0,0 1 0,0-1 0,0 1 0,-1-1 0,1 1 0,0-1 0,-1 1 0,1 0 0,-1 0 0,1 0 0,-1 0 0,1 0 0,-1 0 0,0 0 0,1 1 0,-1-1 0,0 0 0,2 3 0,7 7 0,-1 0 0,-1 0 0,12 20 0,-18-28 0,70 125 0,19 28 0,-79-137-105,-2-5-315,-1 1 0,12 26 0,-13-20-6406</inkml:trace>
</inkml:ink>
</file>

<file path=ppt/ink/ink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9"/>
    </inkml:context>
    <inkml:brush xml:id="br0">
      <inkml:brushProperty name="width" value="0.05" units="cm"/>
      <inkml:brushProperty name="height" value="0.05" units="cm"/>
      <inkml:brushProperty name="color" value="#E71224"/>
    </inkml:brush>
  </inkml:definitions>
  <inkml:trace contextRef="#ctx0" brushRef="#br0">5 15 24575,'0'0'0,"-1"0"0,1 0 0,0 0 0,0-1 0,-1 1 0,1 0 0,0 0 0,0 0 0,0 0 0,-1-1 0,1 1 0,0 0 0,0 0 0,0 0 0,-1-1 0,1 1 0,0 0 0,0 0 0,0-1 0,0 1 0,0 0 0,0 0 0,0-1 0,0 1 0,0 0 0,0 0 0,0-1 0,0 1 0,0 0 0,0-1 0,0 1 0,0 0 0,0 0 0,0-1 0,0 1 0,0 0 0,0 0 0,0-1 0,0 1 0,0 0 0,1 0 0,-1-1 0,0 1 0,0 0 0,0 0 0,0 0 0,1-1 0,-1 1 0,0 0 0,0 0 0,0 0 0,1 0 0,-1-1 0,1 1 0,23-2 0,40 8 0,-57-5 0,172 31 0,306 97 0,-473-125 0,175 43 0,210 25 0,-296-56 0,113 19 0,260 77 0,-89 16 0,-171-54 0,35-3 0,67 24 0,-131-30 0,79 31 0,391 168 0,-435-174 0,-167-68 0,60 35 0,-10-4 0,177 57 0,-265-105 0,-1 1 0,1 0 0,-2 0 0,1 1 0,-1 1 0,0 1 0,0 0 0,-1 0 0,0 1 0,-1 1 0,0 0 0,-1 0 0,0 1 0,-1 0 0,14 25 0,-13-23 0,0 0 0,1 0 0,1-1 0,0-1 0,1 0 0,17 13 0,91 58 0,-121-82 0,267 142 0,-97-58 0,-30-18 0,-138-66 0,-1 0 0,1 0 0,0 1 0,0-1 0,-1 0 0,1 1 0,-1-1 0,1 1 0,-1-1 0,0 1 0,0 0 0,1-1 0,-1 1 0,-1 0 0,1 0 0,1 3 0,10 39 0,-4-10 0,-4-25 0,0 0 0,1 0 0,1 0 0,-1 0 0,1-1 0,1 0 0,0-1 0,10 11 0,-13-15 81,-7-4-1527</inkml:trace>
</inkml:ink>
</file>

<file path=ppt/ink/ink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10"/>
    </inkml:context>
    <inkml:brush xml:id="br0">
      <inkml:brushProperty name="width" value="0.05" units="cm"/>
      <inkml:brushProperty name="height" value="0.05" units="cm"/>
      <inkml:brushProperty name="color" value="#E71224"/>
    </inkml:brush>
  </inkml:definitions>
  <inkml:trace contextRef="#ctx0" brushRef="#br0">0 1 24575,'5'1'0,"-1"1"0,1-1 0,0 0 0,-1-1 0,1 1 0,0-1 0,-1 0 0,1 0 0,0-1 0,-1 1 0,9-3 0,5 2 0,21 1-136,72 12-1,-77-7-955</inkml:trace>
</inkml:ink>
</file>

<file path=ppt/ink/ink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11"/>
    </inkml:context>
    <inkml:brush xml:id="br0">
      <inkml:brushProperty name="width" value="0.05" units="cm"/>
      <inkml:brushProperty name="height" value="0.05" units="cm"/>
      <inkml:brushProperty name="color" value="#E71224"/>
    </inkml:brush>
  </inkml:definitions>
  <inkml:trace contextRef="#ctx0" brushRef="#br0">0 378 24575,'52'-31'0,"-2"-1"0,81-69 0,-85 63 0,15-15 0,23-20 0,-75 66 0,1 1 0,0 0 0,1 0 0,-1 1 0,1 0 0,0 1 0,12-4 0,-21 8 0,-1-1 0,1 1 0,-1-1 0,1 1 0,-1 0 0,1-1 0,-1 1 0,1 0 0,-1 0 0,1 0 0,-1 0 0,1 0 0,-1 1 0,1-1 0,-1 0 0,1 1 0,-1-1 0,1 1 0,-1-1 0,0 1 0,1 0 0,-1 0 0,0 0 0,0 0 0,1 0 0,0 1 0,-1 0 0,0 0 0,0 1 0,0-1 0,0 0 0,-1 0 0,1 1 0,-1-1 0,0 1 0,0-1 0,0 0 0,0 1 0,0-1 0,0 0 0,0 1 0,-1 2 0,-4 12 0,0-1 0,0 1 0,-12 23 0,15-37 0,-23 81-1365,19-70-5461</inkml:trace>
</inkml:ink>
</file>

<file path=ppt/ink/ink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7:59.893"/>
    </inkml:context>
    <inkml:brush xml:id="br0">
      <inkml:brushProperty name="width" value="0.05" units="cm"/>
      <inkml:brushProperty name="height" value="0.05" units="cm"/>
      <inkml:brushProperty name="color" value="#E71224"/>
    </inkml:brush>
  </inkml:definitions>
  <inkml:trace contextRef="#ctx0" brushRef="#br0">0 0 24575,'6'1'0,"0"0"0,0 0 0,0 1 0,-1-1 0,1 1 0,0 1 0,-1-1 0,0 1 0,0 0 0,0 0 0,0 0 0,0 1 0,0-1 0,-1 1 0,0 0 0,0 1 0,0-1 0,0 1 0,6 9 0,5 10 0,-1 0 0,18 46 0,-31-68 0,9 21 0,6 16 0,1 0 0,2-1 0,1-1 0,3-1 0,26 34 0,-32-54 0,1-1 0,0-1 0,1-1 0,1 0 0,0-1 0,23 9 0,33 20 0,-76-40 0,15 9 0,0-1 0,1 0 0,0 0 0,0-2 0,1 0 0,0-1 0,0 0 0,21 3 0,-10-4 0,44 14 0,21 5 0,-53-16 0,-1 2 0,67 27 0,18 5 0,-98-33 0,0 1 0,31 16 0,-29-12 0,42 14 0,31 6 0,103 28 0,-81-33 0,725 145 0,-596-135 0,286 38 0,-417-56 0,-78-12 0,2-2 0,46 2 0,399 24 0,-28-24 0,-278-11 0,-173 3-62,-10 2 217,-20 3-1613,1-3-5368</inkml:trace>
</inkml:ink>
</file>

<file path=ppt/ink/ink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0.930"/>
    </inkml:context>
    <inkml:brush xml:id="br0">
      <inkml:brushProperty name="width" value="0.05" units="cm"/>
      <inkml:brushProperty name="height" value="0.05" units="cm"/>
      <inkml:brushProperty name="color" value="#E71224"/>
    </inkml:brush>
  </inkml:definitions>
  <inkml:trace contextRef="#ctx0" brushRef="#br0">111 1 24575,'61'28'0,"-58"-26"0,36 14 0,0 1 0,-2 2 0,49 33 0,-84-50 0,0 0 0,0 1 0,-1-1 0,1 0 0,-1 1 0,1-1 0,-1 1 0,0 0 0,0-1 0,0 1 0,-1 0 0,1 0 0,-1-1 0,1 1 0,-1 0 0,0 0 0,0 0 0,0 0 0,-1-1 0,1 1 0,0 0 0,-1 0 0,0-1 0,0 1 0,0 0 0,0-1 0,0 1 0,-2 2 0,-4 11 0,0-1 0,-2 0 0,-12 17 0,-2 0 0,-2-1 0,-53 52 0,62-69 0,0-1 0,0 0 0,-1-1 0,0-1 0,-1 0 0,-1-2 0,-24 10 0,41-18-114,-1 0 1,0 0-1,0-1 0,0 1 0,0-1 1,0 1-1,0-1 0,0 0 0,0 0 1,0-1-1,-4 0 0,-6-4-6712</inkml:trace>
</inkml:ink>
</file>

<file path=ppt/ink/ink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1.737"/>
    </inkml:context>
    <inkml:brush xml:id="br0">
      <inkml:brushProperty name="width" value="0.05" units="cm"/>
      <inkml:brushProperty name="height" value="0.05" units="cm"/>
      <inkml:brushProperty name="color" value="#E71224"/>
    </inkml:brush>
  </inkml:definitions>
  <inkml:trace contextRef="#ctx0" brushRef="#br0">354 240 24575,'10'-1'0,"0"0"0,0-1 0,0-1 0,-1 0 0,1 0 0,-1-1 0,0 0 0,0-1 0,0 1 0,0-2 0,-1 1 0,0-1 0,0-1 0,-1 0 0,0 0 0,0 0 0,0-1 0,-1 1 0,0-2 0,0 1 0,-1-1 0,7-16 0,-11 22 0,0 1 0,0 0 0,-1-1 0,1 1 0,-1 0 0,1-1 0,-1 1 0,0-1 0,0 1 0,0-1 0,0 1 0,0-1 0,-1 1 0,1-1 0,-1 1 0,0 0 0,0-1 0,1 1 0,-2 0 0,-1-5 0,0 4 0,1 0 0,-1 1 0,0-1 0,0 1 0,0-1 0,0 1 0,-1 0 0,1 0 0,0 0 0,-1 0 0,0 1 0,-3-2 0,-7-1 0,0 1 0,0 1 0,0 0 0,0 0 0,0 2 0,-18 0 0,1 3 0,0 1 0,1 1 0,0 1 0,-47 18 0,64-20 0,0 2 0,0-1 0,1 1 0,0 1 0,1 0 0,-1 1 0,1 0 0,1 1 0,-1 0 0,2 1 0,-1 0 0,-14 20 0,21-24 0,0-1 0,1 1 0,-1 1 0,1-1 0,1 0 0,-1 0 0,1 1 0,0-1 0,0 1 0,1-1 0,0 1 0,0-1 0,1 1 0,-1-1 0,1 1 0,1-1 0,-1 0 0,1 1 0,0-1 0,1 0 0,-1 0 0,1 0 0,1-1 0,6 11 0,8 9 0,1-1 0,1-1 0,43 39 0,-62-62 0,162 140 0,-99-89 0,-2 3 0,90 101 0,-145-147 0,-1 1 0,1 0 0,-1 0 0,-1 1 0,0 0 0,0 0 0,-1 0 0,0 1 0,0-1 0,1 13 0,-5-19 0,1 0 0,-1 1 0,0-1 0,0 0 0,-1 1 0,1-1 0,-1 0 0,0 1 0,0-1 0,0 0 0,-1 0 0,1 0 0,-1 0 0,0 0 0,-1 0 0,1 0 0,0-1 0,-1 1 0,0-1 0,0 0 0,0 0 0,0 0 0,-1 0 0,1 0 0,-1-1 0,1 1 0,-8 2 0,-10 5 15,-1 0 0,0-2 0,-1-1 0,0-1 0,0-1 0,0-1 0,-28 2 0,-16-2-758,-82-6 1,88-2-6084</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39.369"/>
    </inkml:context>
    <inkml:brush xml:id="br0">
      <inkml:brushProperty name="width" value="0.05" units="cm"/>
      <inkml:brushProperty name="height" value="0.05" units="cm"/>
      <inkml:brushProperty name="ignorePressure" value="1"/>
    </inkml:brush>
  </inkml:definitions>
  <inkml:trace contextRef="#ctx0" brushRef="#br0">0 2,'1'0,"-1"0,1-1,0 1,-1 0,1 0,0 0,-1-1,1 1,0 0,0 0,-1 0,1 0,0 0,-1 0,1 0,0 1,-1-1,1 0,0 0,-1 0,1 1,0-1,-1 0,1 1,-1-1,1 0,1 2,11 9</inkml:trace>
  <inkml:trace contextRef="#ctx0" brushRef="#br0" timeOffset="1">167 146,'11'11,"26"21</inkml:trace>
  <inkml:trace contextRef="#ctx0" brushRef="#br0" timeOffset="2">344 300,'158'135,"-123"-105,-23-21</inkml:trace>
</inkml:ink>
</file>

<file path=ppt/ink/ink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5.434"/>
    </inkml:context>
    <inkml:brush xml:id="br0">
      <inkml:brushProperty name="width" value="0.05" units="cm"/>
      <inkml:brushProperty name="height" value="0.05" units="cm"/>
      <inkml:brushProperty name="color" value="#E71224"/>
    </inkml:brush>
  </inkml:definitions>
  <inkml:trace contextRef="#ctx0" brushRef="#br0">5897 0 24575,'-1'4'0,"0"-1"0,0 1 0,0 0 0,0-1 0,-1 1 0,1-1 0,-1 0 0,0 0 0,0 1 0,0-1 0,-1 0 0,1 0 0,-4 2 0,-39 39 0,38-38 0,-39 30 0,-100 61 0,64-46 0,-253 150 0,245-154 0,-2-4 0,-2-4 0,-2-4 0,-134 30 0,219-63 0,-584 158 0,229-28 0,-543 108 0,757-206 0,-368 45 0,319-55 0,-84 7 0,-259 45 0,497-65 0,-371 69 0,194-61 0,151-10 0,37-3 0,1-1 0,-1-2 0,0-2 0,-64-6 0,100 5 0,0 0 0,0 0 0,-1 0 0,1 0 0,0 0 0,0 0 0,-1 0 0,1 0 0,0 0 0,0 0 0,-1-1 0,1 1 0,0 0 0,0 0 0,0 0 0,-1 0 0,1 0 0,0-1 0,0 1 0,0 0 0,-1 0 0,1 0 0,0-1 0,0 1 0,0 0 0,0 0 0,0-1 0,0 1 0,0 0 0,0 0 0,0-1 0,-1 1 0,1 0 0,0 0 0,0-1 0,0 1 0,0 0 0,0 0 0,1-1 0,-1 1 0,6-14 0,17-11 0,-22 23 0,55-58 0,-33 32 0,2 1 0,1 2 0,1 0 0,43-29 0,-69 53 0,0 1 0,0-1 0,0 1 0,0 0 0,0-1 0,0 1 0,0 0 0,0 0 0,0 0 0,0 0 0,0-1 0,0 1 0,0 1 0,0-1 0,0 0 0,0 0 0,0 0 0,0 0 0,0 1 0,0-1 0,0 0 0,0 1 0,0-1 0,0 1 0,0-1 0,0 1 0,-1 0 0,1-1 0,0 1 0,0 0 0,-1-1 0,1 1 0,0 0 0,-1 0 0,1 0 0,-1 0 0,1 0 0,-1 0 0,1-1 0,-1 1 0,0 0 0,1 0 0,-1 0 0,0 0 0,0 0 0,0 2 0,11 59 0,-9-49 0,7 55 0,17 88 0,-25-155 0,-1-1 0,0 1 0,0 0 0,0-1 0,1 1 0,-1 0 0,0-1 0,0 1 0,0 0 0,0-1 0,0 1 0,0 0 0,0-1 0,0 1 0,0 0 0,-1-1 0,1 1 0,0 0 0,0-1 0,0 1 0,-1 0 0,1-1 0,0 1 0,-1-1 0,1 1 0,-1 0 0,1-1 0,-1 1 0,1-1 0,-1 1 0,1-1 0,-1 0 0,1 1 0,-1-1 0,0 1 0,-2-1 0,1 1 0,0-1 0,-1 0 0,1 0 0,0 0 0,-1-1 0,1 1 0,0 0 0,0-1 0,-1 1 0,-2-2 0,-69-32 0,63 27 0,-69-43 0,60 35 0,-44-23 0,62 37-76,-1 0 1,0 0-1,0 0 0,1 1 0,-1-1 0,0 1 0,0 0 0,0 0 1,0 0-1,0 0 0,1 1 0,-1-1 0,0 1 0,0-1 1,0 1-1,1 0 0,-5 2 0,-6 3-6750</inkml:trace>
</inkml:ink>
</file>

<file path=ppt/ink/ink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7.778"/>
    </inkml:context>
    <inkml:brush xml:id="br0">
      <inkml:brushProperty name="width" value="0.05" units="cm"/>
      <inkml:brushProperty name="height" value="0.05" units="cm"/>
      <inkml:brushProperty name="color" value="#E71224"/>
    </inkml:brush>
  </inkml:definitions>
  <inkml:trace contextRef="#ctx0" brushRef="#br0">25 0 24575,'-3'3'0,"1"0"0,0 0 0,-1 0 0,1 0 0,0 0 0,1 0 0,-1 1 0,1-1 0,-1 1 0,1-1 0,0 1 0,0-1 0,0 1 0,1 0 0,-1-1 0,1 7 0,1 3 0,0 1 0,1-1 0,5 18 0,-4-21 0,-1-1 0,0 1 0,-1 0 0,0 0 0,0 0 0,-1-1 0,-1 17 0,-2-15 0,1 0 0,1 0 0,0 1 0,1-1 0,0 0 0,0 0 0,1 0 0,1 0 0,0 0 0,0 0 0,1 0 0,1-1 0,-1 1 0,2-1 0,0 0 0,8 13 0,-11-19-72,1 0 1,-1 0-1,0-1 0,0 1 0,0 0 0,-1 1 0,1-1 0,-1 0 1,0 0-1,0 1 0,-1-1 0,1 1 0,-1-1 0,0 0 0,0 1 1,0-1-1,-1 1 0,-1 5 0,-1 1-6754</inkml:trace>
</inkml:ink>
</file>

<file path=ppt/ink/ink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6"/>
    </inkml:context>
    <inkml:brush xml:id="br0">
      <inkml:brushProperty name="width" value="0.05" units="cm"/>
      <inkml:brushProperty name="height" value="0.05" units="cm"/>
      <inkml:brushProperty name="color" value="#E71224"/>
    </inkml:brush>
  </inkml:definitions>
  <inkml:trace contextRef="#ctx0" brushRef="#br0">1 0 24575,'7'4'0,"1"0"0,-1-1 0,1 0 0,0 0 0,0 0 0,0-1 0,0-1 0,0 1 0,0-1 0,1-1 0,-1 1 0,0-2 0,15-1 0,73-5 7,108 6 1,-79 1-1388</inkml:trace>
</inkml:ink>
</file>

<file path=ppt/ink/ink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7"/>
    </inkml:context>
    <inkml:brush xml:id="br0">
      <inkml:brushProperty name="width" value="0.05" units="cm"/>
      <inkml:brushProperty name="height" value="0.05" units="cm"/>
      <inkml:brushProperty name="color" value="#E71224"/>
    </inkml:brush>
  </inkml:definitions>
  <inkml:trace contextRef="#ctx0" brushRef="#br0">367 52 24575,'-2'-2'0,"0"1"0,0 0 0,0-1 0,-1 1 0,1 0 0,-1 0 0,1 1 0,-1-1 0,1 0 0,-1 1 0,1 0 0,-1-1 0,0 1 0,1 0 0,-1 0 0,1 1 0,-1-1 0,1 0 0,-1 1 0,1 0 0,-1-1 0,1 1 0,-1 0 0,1 0 0,0 1 0,-1-1 0,1 0 0,-3 3 0,-8 4 0,0 1 0,0 1 0,-13 13 0,-13 11 0,3 3 0,-44 54 0,71-80 0,1 0 0,1 0 0,0 1 0,0 0 0,1 0 0,0 0 0,1 1 0,1 0 0,0 0 0,1 0 0,0 0 0,1 1 0,1-1 0,-1 19 0,3-21 0,1 1 0,0-1 0,0 0 0,1 0 0,1 0 0,0-1 0,0 1 0,1-1 0,0 0 0,1 0 0,0 0 0,0-1 0,1 0 0,1 0 0,-1-1 0,2 0 0,-1 0 0,1-1 0,0 0 0,0-1 0,1 0 0,-1 0 0,2-1 0,-1 0 0,18 5 0,-1-1 0,0-2 0,0-1 0,1-2 0,0 0 0,-1-2 0,1-1 0,0-1 0,0-1 0,36-7 0,-19 1 0,0-2 0,0-2 0,-1-2 0,67-30 0,-91 34 0,-1-1 0,-1-1 0,0-1 0,0 0 0,-1-2 0,-1 0 0,0 0 0,-1-2 0,-1 0 0,0 0 0,23-37 0,-31 41 0,1 0 0,-1-1 0,-1 1 0,0-1 0,-1-1 0,0 1 0,-1 0 0,-1-1 0,0 0 0,0-17 0,-2 22 0,-1-1 0,0 1 0,-1-1 0,0 1 0,0 0 0,-1 0 0,0 0 0,-1 0 0,0 0 0,0 1 0,-1 0 0,0 0 0,0 0 0,-1 0 0,-11-11 0,5 6 0,0 1 0,-1 0 0,-1 1 0,0 1 0,0 0 0,-1 0 0,0 2 0,-1 0 0,1 1 0,-2 0 0,1 1 0,-1 1 0,0 1 0,0 0 0,0 1 0,0 1 0,-1 1 0,1 0 0,-1 1 0,1 1 0,-1 1 0,1 0 0,-23 7 0,-7 3-66,14-3-583,-61 7-1,73-14-6176</inkml:trace>
</inkml:ink>
</file>

<file path=ppt/ink/ink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8"/>
    </inkml:context>
    <inkml:brush xml:id="br0">
      <inkml:brushProperty name="width" value="0.05" units="cm"/>
      <inkml:brushProperty name="height" value="0.05" units="cm"/>
      <inkml:brushProperty name="color" value="#E71224"/>
    </inkml:brush>
  </inkml:definitions>
  <inkml:trace contextRef="#ctx0" brushRef="#br0">0 1483 24575,'10'-2'0,"-1"-1"0,0 0 0,0 0 0,0-1 0,0 0 0,0 0 0,14-11 0,-11 7 0,147-99 0,13-7 0,62-41 0,-72 45 0,567-298 0,-726 406 0,126-61 0,3 5 0,3 5 0,1 7 0,253-51 0,53 14 0,199-16 0,-506 80 0,0 5 0,165 6 0,313 16 0,-154-4 0,-283 2 0,242-2 0,430-15 0,-596 12 0,270 24 0,-240-6 0,1261 107 0,-1193-98 0,195 25 0,-419-31 0,0 5 0,130 48 0,-67 3 0,-32-11 0,54 23 0,70 26 0,-145-64 0,151 80 0,-231-105 0,427 167 0,-384-159 0,345 116 0,-298-106 0,-87-24 0,-81-25 0,0 0 0,1 2 0,-1 1 0,0 1 0,0 1 0,0 1 0,0 0 0,-24 7 0,-181 59 0,116-32 0,125-44 0,0 0 0,0-2 0,-1 0 0,0 0 0,21-24 0,-2 3 0,20-11 0,-34 29 0,-1-1 0,-1 0 0,0-1 0,-1-1 0,0-1 0,20-29 0,-31 35 0,0 1 0,-1-1 0,0 1 0,-1-1 0,0 0 0,-1 0 0,0-19 0,0 21 0,-1 9 0,-1-1 0,1 1 0,1-1 0,-1 1 0,0 0 0,0-1 0,0 1 0,0-1 0,0 1 0,0-1 0,0 1 0,1 0 0,-1-1 0,0 1 0,0-1 0,0 1 0,1 0 0,-1-1 0,0 1 0,1 0 0,-1-1 0,0 1 0,1 0 0,-1 0 0,0-1 0,1 1 0,-1 0 0,1 0 0,-1 0 0,0-1 0,1 1 0,-1 0 0,1 0 0,-1 0 0,1 0 0,20 6 0,16 18 0,18 33 0,-40-40 0,1-1 0,0-1 0,1 0 0,22 15 0,-3-12-1365</inkml:trace>
</inkml:ink>
</file>

<file path=ppt/ink/ink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9"/>
    </inkml:context>
    <inkml:brush xml:id="br0">
      <inkml:brushProperty name="width" value="0.05" units="cm"/>
      <inkml:brushProperty name="height" value="0.05" units="cm"/>
      <inkml:brushProperty name="color" value="#E71224"/>
    </inkml:brush>
  </inkml:definitions>
  <inkml:trace contextRef="#ctx0" brushRef="#br0">0 261 24575,'30'-2'0,"-1"-2"0,0 0 0,0-2 0,41-14 0,-1 0 0,301-62 0,99-26 0,-422 93-1365</inkml:trace>
</inkml:ink>
</file>

<file path=ppt/ink/ink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0"/>
    </inkml:context>
    <inkml:brush xml:id="br0">
      <inkml:brushProperty name="width" value="0.05" units="cm"/>
      <inkml:brushProperty name="height" value="0.05" units="cm"/>
      <inkml:brushProperty name="color" value="#E71224"/>
    </inkml:brush>
  </inkml:definitions>
  <inkml:trace contextRef="#ctx0" brushRef="#br0">171 1 24575,'-3'35'0,"-1"0"0,-1 0 0,-3-1 0,0 1 0,-18 42 0,-6 23 0,9-17 0,-24 89 0,42-144 0,0 0 0,2-1 0,1 1 0,2 35 0,1-54 0,0 0 0,0 0 0,1 0 0,0 0 0,1-1 0,-1 1 0,2-1 0,-1 1 0,1-1 0,1 0 0,-1-1 0,1 1 0,1-1 0,-1 0 0,1 0 0,1 0 0,-1-1 0,13 9 0,-6-7 0,0 0 0,1 0 0,0-2 0,0 0 0,1 0 0,0-1 0,0-1 0,0-1 0,0 0 0,17 1 0,6-2-227,-1-1-1,1-2 1,-1-1-1,0-2 1,58-14-1,-60 8-6598</inkml:trace>
</inkml:ink>
</file>

<file path=ppt/ink/ink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5"/>
    </inkml:context>
    <inkml:brush xml:id="br0">
      <inkml:brushProperty name="width" value="0.05" units="cm"/>
      <inkml:brushProperty name="height" value="0.05" units="cm"/>
      <inkml:brushProperty name="color" value="#E71224"/>
    </inkml:brush>
  </inkml:definitions>
  <inkml:trace contextRef="#ctx0" brushRef="#br0">0 2790 24575,'33'-34'0,"359"-359"0,140-43 0,34 40 0,-510 358 0,63-44 0,416-260 0,61 52 0,-148 78 0,210-105 0,-28 83 0,-596 225-1365,-8 2-5461</inkml:trace>
</inkml:ink>
</file>

<file path=ppt/ink/ink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6"/>
    </inkml:context>
    <inkml:brush xml:id="br0">
      <inkml:brushProperty name="width" value="0.05" units="cm"/>
      <inkml:brushProperty name="height" value="0.05" units="cm"/>
      <inkml:brushProperty name="color" value="#E71224"/>
    </inkml:brush>
  </inkml:definitions>
  <inkml:trace contextRef="#ctx0" brushRef="#br0">0 19 24575,'3'-2'0,"0"0"0,1 0 0,-1 0 0,1 0 0,-1 1 0,1-1 0,-1 1 0,1 0 0,0 0 0,0 0 0,0 1 0,0-1 0,-1 1 0,7 0 0,60 6 0,-54-4 0,226 5 0,-41-3 0,-198-4 0,1 0 0,-1 1 0,1 0 0,-1-1 0,1 1 0,-1 0 0,1 1 0,-1-1 0,4 2 0,-7-2 0,0-1 0,1 0 0,-1 1 0,1-1 0,-1 0 0,0 1 0,1-1 0,-1 0 0,0 1 0,0-1 0,1 1 0,-1-1 0,0 0 0,0 1 0,1-1 0,-1 1 0,0-1 0,0 1 0,0-1 0,0 1 0,0-1 0,0 1 0,0-1 0,0 1 0,0-1 0,0 1 0,-15 16 0,-144 85 0,-13 9 0,152-97-1365,3-4-5461</inkml:trace>
</inkml:ink>
</file>

<file path=ppt/ink/ink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7"/>
    </inkml:context>
    <inkml:brush xml:id="br0">
      <inkml:brushProperty name="width" value="0.05" units="cm"/>
      <inkml:brushProperty name="height" value="0.05" units="cm"/>
      <inkml:brushProperty name="color" value="#E71224"/>
    </inkml:brush>
  </inkml:definitions>
  <inkml:trace contextRef="#ctx0" brushRef="#br0">93 1 24575,'3'0'0,"0"0"0,-1 0 0,1 0 0,0 0 0,0 0 0,-1 0 0,1 1 0,0-1 0,0 1 0,-1 0 0,1 0 0,0 0 0,-1 0 0,1 0 0,-1 1 0,0-1 0,1 1 0,-1 0 0,0-1 0,0 1 0,0 0 0,0 0 0,0 1 0,-1-1 0,1 0 0,-1 0 0,1 1 0,-1-1 0,0 1 0,0-1 0,0 1 0,0 0 0,0-1 0,-1 1 0,1 0 0,-1 0 0,1-1 0,-1 1 0,0 0 0,-1 0 0,1 0 0,-1 2 0,-1 12 0,-1 0 0,-1 0 0,-1 0 0,0 0 0,-10 19 0,-102 195-1162,113-225 959,-6 13-6623</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39.372"/>
    </inkml:context>
    <inkml:brush xml:id="br0">
      <inkml:brushProperty name="width" value="0.05" units="cm"/>
      <inkml:brushProperty name="height" value="0.05" units="cm"/>
      <inkml:brushProperty name="ignorePressure" value="1"/>
    </inkml:brush>
  </inkml:definitions>
  <inkml:trace contextRef="#ctx0" brushRef="#br0">539 0,'-1'4,"0"-1,0 0,-1 0,1 0,-1 0,0 0,1 0,-1-1,-4 5,4-5,-57 72,24-34</inkml:trace>
  <inkml:trace contextRef="#ctx0" brushRef="#br0" timeOffset="1">314 262,'-44'44</inkml:trace>
  <inkml:trace contextRef="#ctx0" brushRef="#br0" timeOffset="2">153 404,'-127'103,"101"-85</inkml:trace>
</inkml:ink>
</file>

<file path=ppt/ink/ink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8"/>
    </inkml:context>
    <inkml:brush xml:id="br0">
      <inkml:brushProperty name="width" value="0.05" units="cm"/>
      <inkml:brushProperty name="height" value="0.05" units="cm"/>
      <inkml:brushProperty name="color" value="#E71224"/>
    </inkml:brush>
  </inkml:definitions>
  <inkml:trace contextRef="#ctx0" brushRef="#br0">1 152 24575,'0'0'0,"2"-1"0,-1 1 0,0-1 0,0 1 0,0-1 0,0 1 0,0 0 0,0 0 0,0-1 0,0 1 0,1 0 0,-1 0 0,0 0 0,0 0 0,0 0 0,0 1 0,1-1 0,-1 0 0,0 0 0,0 1 0,0-1 0,0 1 0,0-1 0,0 1 0,0-1 0,0 1 0,0 0 0,0-1 0,0 1 0,0 0 0,-1 0 0,1 0 0,0 0 0,0 0 0,-1-1 0,1 3 0,27 34 0,-26-32 0,10 17 0,0 0 0,29 37 0,-37-54 0,1 0 0,0 0 0,0 0 0,0 0 0,0-1 0,1 0 0,0 0 0,-1-1 0,1 1 0,1-1 0,-1-1 0,0 1 0,1-1 0,0 0 0,10 1 0,-11-2 0,-1-2 0,1 1 0,-1-1 0,1 0 0,-1 0 0,0 0 0,1-1 0,-1 0 0,0 0 0,0 0 0,0-1 0,0 0 0,-1 0 0,1 0 0,-1 0 0,0-1 0,1 1 0,-2-1 0,1 0 0,4-7 0,4-4 0,0 0 0,-2-2 0,0 1 0,12-26 0,-20 36 0,10-22 0,1 0 0,1 0 0,2 1 0,0 1 0,25-28 0,-40 52 0,0 1 0,1 0 0,-1 0 0,1 0 0,-1 0 0,1 0 0,-1 1 0,1-1 0,0 0 0,0 1 0,-1-1 0,1 1 0,0 0 0,0-1 0,-1 1 0,1 0 0,0 0 0,0 0 0,-1 0 0,1 0 0,0 1 0,0-1 0,0 1 0,-1-1 0,1 1 0,0-1 0,-1 1 0,1 0 0,-1 0 0,1 0 0,-1 0 0,1 0 0,-1 0 0,0 0 0,1 1 0,-1-1 0,0 0 0,2 3 0,7 7 0,-1 0 0,-1 0 0,12 20 0,-18-28 0,70 125 0,19 28 0,-79-137-105,-2-5-315,-1 1 0,12 26 0,-13-20-6406</inkml:trace>
</inkml:ink>
</file>

<file path=ppt/ink/ink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9"/>
    </inkml:context>
    <inkml:brush xml:id="br0">
      <inkml:brushProperty name="width" value="0.05" units="cm"/>
      <inkml:brushProperty name="height" value="0.05" units="cm"/>
      <inkml:brushProperty name="color" value="#E71224"/>
    </inkml:brush>
  </inkml:definitions>
  <inkml:trace contextRef="#ctx0" brushRef="#br0">5 15 24575,'0'0'0,"-1"0"0,1 0 0,0 0 0,0-1 0,-1 1 0,1 0 0,0 0 0,0 0 0,0 0 0,-1-1 0,1 1 0,0 0 0,0 0 0,0 0 0,-1-1 0,1 1 0,0 0 0,0 0 0,0-1 0,0 1 0,0 0 0,0 0 0,0-1 0,0 1 0,0 0 0,0 0 0,0-1 0,0 1 0,0 0 0,0-1 0,0 1 0,0 0 0,0 0 0,0-1 0,0 1 0,0 0 0,0 0 0,0-1 0,0 1 0,0 0 0,1 0 0,-1-1 0,0 1 0,0 0 0,0 0 0,0 0 0,1-1 0,-1 1 0,0 0 0,0 0 0,0 0 0,1 0 0,-1-1 0,1 1 0,23-2 0,40 8 0,-57-5 0,172 31 0,306 97 0,-473-125 0,175 43 0,210 25 0,-296-56 0,113 19 0,260 77 0,-89 16 0,-171-54 0,35-3 0,67 24 0,-131-30 0,79 31 0,391 168 0,-435-174 0,-167-68 0,60 35 0,-10-4 0,177 57 0,-265-105 0,-1 1 0,1 0 0,-2 0 0,1 1 0,-1 1 0,0 1 0,0 0 0,-1 0 0,0 1 0,-1 1 0,0 0 0,-1 0 0,0 1 0,-1 0 0,14 25 0,-13-23 0,0 0 0,1 0 0,1-1 0,0-1 0,1 0 0,17 13 0,91 58 0,-121-82 0,267 142 0,-97-58 0,-30-18 0,-138-66 0,-1 0 0,1 0 0,0 1 0,0-1 0,-1 0 0,1 1 0,-1-1 0,1 1 0,-1-1 0,0 1 0,0 0 0,1-1 0,-1 1 0,-1 0 0,1 0 0,1 3 0,10 39 0,-4-10 0,-4-25 0,0 0 0,1 0 0,1 0 0,-1 0 0,1-1 0,1 0 0,0-1 0,10 11 0,-13-15 81,-7-4-1527</inkml:trace>
</inkml:ink>
</file>

<file path=ppt/ink/ink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10"/>
    </inkml:context>
    <inkml:brush xml:id="br0">
      <inkml:brushProperty name="width" value="0.05" units="cm"/>
      <inkml:brushProperty name="height" value="0.05" units="cm"/>
      <inkml:brushProperty name="color" value="#E71224"/>
    </inkml:brush>
  </inkml:definitions>
  <inkml:trace contextRef="#ctx0" brushRef="#br0">0 1 24575,'5'1'0,"-1"1"0,1-1 0,0 0 0,-1-1 0,1 1 0,0-1 0,-1 0 0,1 0 0,0-1 0,-1 1 0,9-3 0,5 2 0,21 1-136,72 12-1,-77-7-955</inkml:trace>
</inkml:ink>
</file>

<file path=ppt/ink/ink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11"/>
    </inkml:context>
    <inkml:brush xml:id="br0">
      <inkml:brushProperty name="width" value="0.05" units="cm"/>
      <inkml:brushProperty name="height" value="0.05" units="cm"/>
      <inkml:brushProperty name="color" value="#E71224"/>
    </inkml:brush>
  </inkml:definitions>
  <inkml:trace contextRef="#ctx0" brushRef="#br0">0 378 24575,'52'-31'0,"-2"-1"0,81-69 0,-85 63 0,15-15 0,23-20 0,-75 66 0,1 1 0,0 0 0,1 0 0,-1 1 0,1 0 0,0 1 0,12-4 0,-21 8 0,-1-1 0,1 1 0,-1-1 0,1 1 0,-1 0 0,1-1 0,-1 1 0,1 0 0,-1 0 0,1 0 0,-1 0 0,1 0 0,-1 1 0,1-1 0,-1 0 0,1 1 0,-1-1 0,1 1 0,-1-1 0,0 1 0,1 0 0,-1 0 0,0 0 0,0 0 0,1 0 0,0 1 0,-1 0 0,0 0 0,0 1 0,0-1 0,0 0 0,-1 0 0,1 1 0,-1-1 0,0 1 0,0-1 0,0 0 0,0 1 0,0-1 0,0 0 0,0 1 0,-1 2 0,-4 12 0,0-1 0,0 1 0,-12 23 0,15-37 0,-23 81-1365,19-70-5461</inkml:trace>
</inkml:ink>
</file>

<file path=ppt/ink/ink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7:59.893"/>
    </inkml:context>
    <inkml:brush xml:id="br0">
      <inkml:brushProperty name="width" value="0.05" units="cm"/>
      <inkml:brushProperty name="height" value="0.05" units="cm"/>
      <inkml:brushProperty name="color" value="#E71224"/>
    </inkml:brush>
  </inkml:definitions>
  <inkml:trace contextRef="#ctx0" brushRef="#br0">0 0 24575,'6'1'0,"0"0"0,0 0 0,0 1 0,-1-1 0,1 1 0,0 1 0,-1-1 0,0 1 0,0 0 0,0 0 0,0 0 0,0 1 0,0-1 0,-1 1 0,0 0 0,0 1 0,0-1 0,0 1 0,6 9 0,5 10 0,-1 0 0,18 46 0,-31-68 0,9 21 0,6 16 0,1 0 0,2-1 0,1-1 0,3-1 0,26 34 0,-32-54 0,1-1 0,0-1 0,1-1 0,1 0 0,0-1 0,23 9 0,33 20 0,-76-40 0,15 9 0,0-1 0,1 0 0,0 0 0,0-2 0,1 0 0,0-1 0,0 0 0,21 3 0,-10-4 0,44 14 0,21 5 0,-53-16 0,-1 2 0,67 27 0,18 5 0,-98-33 0,0 1 0,31 16 0,-29-12 0,42 14 0,31 6 0,103 28 0,-81-33 0,725 145 0,-596-135 0,286 38 0,-417-56 0,-78-12 0,2-2 0,46 2 0,399 24 0,-28-24 0,-278-11 0,-173 3-62,-10 2 217,-20 3-1613,1-3-5368</inkml:trace>
</inkml:ink>
</file>

<file path=ppt/ink/ink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0.930"/>
    </inkml:context>
    <inkml:brush xml:id="br0">
      <inkml:brushProperty name="width" value="0.05" units="cm"/>
      <inkml:brushProperty name="height" value="0.05" units="cm"/>
      <inkml:brushProperty name="color" value="#E71224"/>
    </inkml:brush>
  </inkml:definitions>
  <inkml:trace contextRef="#ctx0" brushRef="#br0">111 1 24575,'61'28'0,"-58"-26"0,36 14 0,0 1 0,-2 2 0,49 33 0,-84-50 0,0 0 0,0 1 0,-1-1 0,1 0 0,-1 1 0,1-1 0,-1 1 0,0 0 0,0-1 0,0 1 0,-1 0 0,1 0 0,-1-1 0,1 1 0,-1 0 0,0 0 0,0 0 0,0 0 0,-1-1 0,1 1 0,0 0 0,-1 0 0,0-1 0,0 1 0,0 0 0,0-1 0,0 1 0,-2 2 0,-4 11 0,0-1 0,-2 0 0,-12 17 0,-2 0 0,-2-1 0,-53 52 0,62-69 0,0-1 0,0 0 0,-1-1 0,0-1 0,-1 0 0,-1-2 0,-24 10 0,41-18-114,-1 0 1,0 0-1,0-1 0,0 1 0,0-1 1,0 1-1,0-1 0,0 0 0,0 0 1,0-1-1,-4 0 0,-6-4-6712</inkml:trace>
</inkml:ink>
</file>

<file path=ppt/ink/ink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1.737"/>
    </inkml:context>
    <inkml:brush xml:id="br0">
      <inkml:brushProperty name="width" value="0.05" units="cm"/>
      <inkml:brushProperty name="height" value="0.05" units="cm"/>
      <inkml:brushProperty name="color" value="#E71224"/>
    </inkml:brush>
  </inkml:definitions>
  <inkml:trace contextRef="#ctx0" brushRef="#br0">354 240 24575,'10'-1'0,"0"0"0,0-1 0,0-1 0,-1 0 0,1 0 0,-1-1 0,0 0 0,0-1 0,0 1 0,0-2 0,-1 1 0,0-1 0,0-1 0,-1 0 0,0 0 0,0 0 0,0-1 0,-1 1 0,0-2 0,0 1 0,-1-1 0,7-16 0,-11 22 0,0 1 0,0 0 0,-1-1 0,1 1 0,-1 0 0,1-1 0,-1 1 0,0-1 0,0 1 0,0-1 0,0 1 0,0-1 0,-1 1 0,1-1 0,-1 1 0,0 0 0,0-1 0,1 1 0,-2 0 0,-1-5 0,0 4 0,1 0 0,-1 1 0,0-1 0,0 1 0,0-1 0,0 1 0,-1 0 0,1 0 0,0 0 0,-1 0 0,0 1 0,-3-2 0,-7-1 0,0 1 0,0 1 0,0 0 0,0 0 0,0 2 0,-18 0 0,1 3 0,0 1 0,1 1 0,0 1 0,-47 18 0,64-20 0,0 2 0,0-1 0,1 1 0,0 1 0,1 0 0,-1 1 0,1 0 0,1 1 0,-1 0 0,2 1 0,-1 0 0,-14 20 0,21-24 0,0-1 0,1 1 0,-1 1 0,1-1 0,1 0 0,-1 0 0,1 1 0,0-1 0,0 1 0,1-1 0,0 1 0,0-1 0,1 1 0,-1-1 0,1 1 0,1-1 0,-1 0 0,1 1 0,0-1 0,1 0 0,-1 0 0,1 0 0,1-1 0,6 11 0,8 9 0,1-1 0,1-1 0,43 39 0,-62-62 0,162 140 0,-99-89 0,-2 3 0,90 101 0,-145-147 0,-1 1 0,1 0 0,-1 0 0,-1 1 0,0 0 0,0 0 0,-1 0 0,0 1 0,0-1 0,1 13 0,-5-19 0,1 0 0,-1 1 0,0-1 0,0 0 0,-1 1 0,1-1 0,-1 0 0,0 1 0,0-1 0,0 0 0,-1 0 0,1 0 0,-1 0 0,0 0 0,-1 0 0,1 0 0,0-1 0,-1 1 0,0-1 0,0 0 0,0 0 0,0 0 0,-1 0 0,1 0 0,-1-1 0,1 1 0,-8 2 0,-10 5 15,-1 0 0,0-2 0,-1-1 0,0-1 0,0-1 0,0-1 0,-28 2 0,-16-2-758,-82-6 1,88-2-6084</inkml:trace>
</inkml:ink>
</file>

<file path=ppt/ink/ink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5.434"/>
    </inkml:context>
    <inkml:brush xml:id="br0">
      <inkml:brushProperty name="width" value="0.05" units="cm"/>
      <inkml:brushProperty name="height" value="0.05" units="cm"/>
      <inkml:brushProperty name="color" value="#E71224"/>
    </inkml:brush>
  </inkml:definitions>
  <inkml:trace contextRef="#ctx0" brushRef="#br0">5897 0 24575,'-1'4'0,"0"-1"0,0 1 0,0 0 0,0-1 0,-1 1 0,1-1 0,-1 0 0,0 0 0,0 1 0,0-1 0,-1 0 0,1 0 0,-4 2 0,-39 39 0,38-38 0,-39 30 0,-100 61 0,64-46 0,-253 150 0,245-154 0,-2-4 0,-2-4 0,-2-4 0,-134 30 0,219-63 0,-584 158 0,229-28 0,-543 108 0,757-206 0,-368 45 0,319-55 0,-84 7 0,-259 45 0,497-65 0,-371 69 0,194-61 0,151-10 0,37-3 0,1-1 0,-1-2 0,0-2 0,-64-6 0,100 5 0,0 0 0,0 0 0,-1 0 0,1 0 0,0 0 0,0 0 0,-1 0 0,1 0 0,0 0 0,0 0 0,-1-1 0,1 1 0,0 0 0,0 0 0,0 0 0,-1 0 0,1 0 0,0-1 0,0 1 0,0 0 0,-1 0 0,1 0 0,0-1 0,0 1 0,0 0 0,0 0 0,0-1 0,0 1 0,0 0 0,0 0 0,0-1 0,-1 1 0,1 0 0,0 0 0,0-1 0,0 1 0,0 0 0,0 0 0,1-1 0,-1 1 0,6-14 0,17-11 0,-22 23 0,55-58 0,-33 32 0,2 1 0,1 2 0,1 0 0,43-29 0,-69 53 0,0 1 0,0-1 0,0 1 0,0 0 0,0-1 0,0 1 0,0 0 0,0 0 0,0 0 0,0 0 0,0-1 0,0 1 0,0 1 0,0-1 0,0 0 0,0 0 0,0 0 0,0 0 0,0 1 0,0-1 0,0 0 0,0 1 0,0-1 0,0 1 0,0-1 0,0 1 0,-1 0 0,1-1 0,0 1 0,0 0 0,-1-1 0,1 1 0,0 0 0,-1 0 0,1 0 0,-1 0 0,1 0 0,-1 0 0,1-1 0,-1 1 0,0 0 0,1 0 0,-1 0 0,0 0 0,0 0 0,0 2 0,11 59 0,-9-49 0,7 55 0,17 88 0,-25-155 0,-1-1 0,0 1 0,0 0 0,0-1 0,1 1 0,-1 0 0,0-1 0,0 1 0,0 0 0,0-1 0,0 1 0,0 0 0,0-1 0,0 1 0,0 0 0,-1-1 0,1 1 0,0 0 0,0-1 0,0 1 0,-1 0 0,1-1 0,0 1 0,-1-1 0,1 1 0,-1 0 0,1-1 0,-1 1 0,1-1 0,-1 1 0,1-1 0,-1 0 0,1 1 0,-1-1 0,0 1 0,-2-1 0,1 1 0,0-1 0,-1 0 0,1 0 0,0 0 0,-1-1 0,1 1 0,0 0 0,0-1 0,-1 1 0,-2-2 0,-69-32 0,63 27 0,-69-43 0,60 35 0,-44-23 0,62 37-76,-1 0 1,0 0-1,0 0 0,1 1 0,-1-1 0,0 1 0,0 0 0,0 0 1,0 0-1,0 0 0,1 1 0,-1-1 0,0 1 0,0-1 1,0 1-1,1 0 0,-5 2 0,-6 3-6750</inkml:trace>
</inkml:ink>
</file>

<file path=ppt/ink/ink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7.778"/>
    </inkml:context>
    <inkml:brush xml:id="br0">
      <inkml:brushProperty name="width" value="0.05" units="cm"/>
      <inkml:brushProperty name="height" value="0.05" units="cm"/>
      <inkml:brushProperty name="color" value="#E71224"/>
    </inkml:brush>
  </inkml:definitions>
  <inkml:trace contextRef="#ctx0" brushRef="#br0">25 0 24575,'-3'3'0,"1"0"0,0 0 0,-1 0 0,1 0 0,0 0 0,1 0 0,-1 1 0,1-1 0,-1 1 0,1-1 0,0 1 0,0-1 0,0 1 0,1 0 0,-1-1 0,1 7 0,1 3 0,0 1 0,1-1 0,5 18 0,-4-21 0,-1-1 0,0 1 0,-1 0 0,0 0 0,0 0 0,-1-1 0,-1 17 0,-2-15 0,1 0 0,1 0 0,0 1 0,1-1 0,0 0 0,0 0 0,1 0 0,1 0 0,0 0 0,0 0 0,1 0 0,1-1 0,-1 1 0,2-1 0,0 0 0,8 13 0,-11-19-72,1 0 1,-1 0-1,0-1 0,0 1 0,0 0 0,-1 1 0,1-1 0,-1 0 1,0 0-1,0 1 0,-1-1 0,1 1 0,-1-1 0,0 0 0,0 1 1,0-1-1,-1 1 0,-1 5 0,-1 1-6754</inkml:trace>
</inkml:ink>
</file>

<file path=ppt/ink/ink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85"/>
    </inkml:context>
    <inkml:brush xml:id="br0">
      <inkml:brushProperty name="width" value="0.05" units="cm"/>
      <inkml:brushProperty name="height" value="0.05" units="cm"/>
      <inkml:brushProperty name="color" value="#E71224"/>
    </inkml:brush>
  </inkml:definitions>
  <inkml:trace contextRef="#ctx0" brushRef="#br0">0 139 24575,'1'-1'0,"-1"1"0,1-1 0,0 1 0,-1-1 0,0 0 0,1 0 0,0 0 0,-1 1 0,1-1 0,0 1 0,0 0 0,0-1 0,-1 1 0,1-1 0,0 1 0,0-1 0,0 1 0,1-1 0,1 0 0,48-19 0,93-25 0,57 1 0,-164 36 0,-23 6-105,-4-1-210,-1 2 0,-1-1 0,15 1 0,-16 1-6511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39.375"/>
    </inkml:context>
    <inkml:brush xml:id="br0">
      <inkml:brushProperty name="width" value="0.05" units="cm"/>
      <inkml:brushProperty name="height" value="0.05" units="cm"/>
      <inkml:brushProperty name="ignorePressure" value="1"/>
    </inkml:brush>
  </inkml:definitions>
  <inkml:trace contextRef="#ctx0" brushRef="#br0">0 0,'3'1,"-1"-1,0 1,1-1,-1 1,1 0,-1 0,0 0,1 0,-1 0,0 1,3 1,0 1,25 16,19 21</inkml:trace>
  <inkml:trace contextRef="#ctx0" brushRef="#br0" timeOffset="1">251 203,'1'1,"62"69</inkml:trace>
  <inkml:trace contextRef="#ctx0" brushRef="#br0" timeOffset="2">423 392,'29'32,"22"25</inkml:trace>
  <inkml:trace contextRef="#ctx0" brushRef="#br0" timeOffset="3">592 581,'36'39,"83"74,-97-94</inkml:trace>
</inkml:ink>
</file>

<file path=ppt/ink/ink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86"/>
    </inkml:context>
    <inkml:brush xml:id="br0">
      <inkml:brushProperty name="width" value="0.05" units="cm"/>
      <inkml:brushProperty name="height" value="0.05" units="cm"/>
      <inkml:brushProperty name="color" value="#E71224"/>
    </inkml:brush>
  </inkml:definitions>
  <inkml:trace contextRef="#ctx0" brushRef="#br0">112 0 24575,'-1'7'0,"-1"-1"0,1 1 0,-1-1 0,0 0 0,-5 9 0,6-12 0,-21 50 0,3 0 0,2 2 0,-17 98 0,33-139 0,-1 0 0,1 0 0,1 0 0,1 0 0,0 0 0,0 0 0,2-1 0,7 26 0,-7-31 0,0 1 0,1-1 0,0-1 0,1 1 0,-1-1 0,1 0 0,1 0 0,-1 0 0,1-1 0,0 1 0,1-2 0,0 1 0,0-1 0,1 0 0,8 5 0,-9-6-151,1-1-1,0 1 0,0-1 0,1 0 1,-1-1-1,1 0 0,0 0 1,8-1-1,6-1-6674</inkml:trace>
</inkml:ink>
</file>

<file path=ppt/ink/ink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87"/>
    </inkml:context>
    <inkml:brush xml:id="br0">
      <inkml:brushProperty name="width" value="0.05" units="cm"/>
      <inkml:brushProperty name="height" value="0.05" units="cm"/>
      <inkml:brushProperty name="color" value="#E71224"/>
    </inkml:brush>
  </inkml:definitions>
  <inkml:trace contextRef="#ctx0" brushRef="#br0">0 61 24575,'2'0'0,"1"-1"0,2-3 0,4 0 0,4-1 0,5-1 0,3-1 0,3-1 0,0 2 0,0-1 0,-1 1 0,-5 2 0,-3 1-8191</inkml:trace>
</inkml:ink>
</file>

<file path=ppt/ink/ink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88"/>
    </inkml:context>
    <inkml:brush xml:id="br0">
      <inkml:brushProperty name="width" value="0.05" units="cm"/>
      <inkml:brushProperty name="height" value="0.05" units="cm"/>
      <inkml:brushProperty name="color" value="#E71224"/>
    </inkml:brush>
  </inkml:definitions>
  <inkml:trace contextRef="#ctx0" brushRef="#br0">0 1175 24575,'3'0'0,"-1"0"0,1-1 0,-1 0 0,1 0 0,-1-1 0,1 1 0,-1 0 0,4-4 0,5 0 0,994-557 0,-895 492 0,572-349 0,-496 318-1365,-175 96-5461</inkml:trace>
</inkml:ink>
</file>

<file path=ppt/ink/ink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89"/>
    </inkml:context>
    <inkml:brush xml:id="br0">
      <inkml:brushProperty name="width" value="0.05" units="cm"/>
      <inkml:brushProperty name="height" value="0.05" units="cm"/>
      <inkml:brushProperty name="color" value="#E71224"/>
    </inkml:brush>
  </inkml:definitions>
  <inkml:trace contextRef="#ctx0" brushRef="#br0">0 29 24575,'3'-2'0,"1"1"0,0-1 0,0 0 0,-1 1 0,0 0 0,2 0 0,-2 0 0,1 0 0,0 1 0,0-1 0,5 1 0,-2-1 0,172-13 0,-144 13 0,-2 2 0,0 1 0,46 9 0,-78-11 0,2 1 0,-1-1 0,1 0 0,-1 1 0,0 0 0,0 0 0,1 1 0,-2-2 0,5 5 0,-5-5 0,0 1 0,0-1 0,-1 1 0,1 0 0,0 0 0,-1 0 0,0 0 0,0 0 0,1-1 0,-1 1 0,0 1 0,1-1 0,-1 0 0,0 0 0,0-1 0,0 1 0,0 1 0,0-1 0,0 0 0,0 0 0,0-1 0,0 1 0,-1 0 0,1 1 0,0-1 0,-1 0 0,-3 10 0,0-1 0,-1-1 0,0 1 0,-1-1 0,-7 10 0,-39 42 0,36-42 0,-4 2-1365,5-2-5461</inkml:trace>
</inkml:ink>
</file>

<file path=ppt/ink/ink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90"/>
    </inkml:context>
    <inkml:brush xml:id="br0">
      <inkml:brushProperty name="width" value="0.05" units="cm"/>
      <inkml:brushProperty name="height" value="0.05" units="cm"/>
      <inkml:brushProperty name="color" value="#E71224"/>
    </inkml:brush>
  </inkml:definitions>
  <inkml:trace contextRef="#ctx0" brushRef="#br0">146 0 24575,'2'2'0,"-2"1"0,-1 4 0,-3 3 0,-2 6 0,-3 6 0,-3 3 0,-2 5 0,0 3 0,-1 1 0,-2 0 0,2-2 0,1-2 0,2-6 0,4-5 0,3-8 0,3-5-8191</inkml:trace>
</inkml:ink>
</file>

<file path=ppt/ink/ink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91"/>
    </inkml:context>
    <inkml:brush xml:id="br0">
      <inkml:brushProperty name="width" value="0.05" units="cm"/>
      <inkml:brushProperty name="height" value="0.05" units="cm"/>
      <inkml:brushProperty name="color" value="#E71224"/>
    </inkml:brush>
  </inkml:definitions>
  <inkml:trace contextRef="#ctx0" brushRef="#br0">30 177 24575,'-3'3'0,"0"1"0,0-1 0,0 0 0,1 2 0,0-2 0,-1 1 0,2 1 0,-1-2 0,0 1 0,1 0 0,0 1 0,0-1 0,0 1 0,0-1 0,1 1 0,0-1 0,0 0 0,0 1 0,0 0 0,1-1 0,0 0 0,0 0 0,-1 1 0,5 7 0,-4-9 0,0 1 0,2 1 0,-1-2 0,0 0 0,0 2 0,0-2 0,2 0 0,-2 1 0,1-2 0,0 2 0,1-2 0,-1 1 0,1 0 0,-1-1 0,0 1 0,2-2 0,-2 2 0,1-1 0,1-1 0,-1 0 0,-1 1 0,2-1 0,-1 0 0,0-1 0,7 1 0,-1-2 0,-1 1 0,-1-1 0,2-1 0,-1 0 0,0-1 0,-1 0 0,2 0 0,-3 0 0,2-2 0,-1 1 0,0 0 0,0-1 0,9-8 0,10-9 0,-1-2 0,25-30 0,-46 48 0,112-141 0,-90 109 0,-26 37 0,-1 0 0,1 0 0,-1 0 0,1 1 0,0 0 0,-1-1 0,1 0 0,-1 0 0,1 0 0,0 1 0,-1-1 0,1 0 0,0 1 0,0 0 0,0 0 0,-1-1 0,1 1 0,0 0 0,0-1 0,0 1 0,0 0 0,0-1 0,-1 1 0,2 0 0,-1 0 0,0 0 0,0 0 0,0 0 0,1 1 0,0 0 0,0 0 0,0 0 0,0 1 0,0 0 0,0-1 0,0 1 0,-1 0 0,1 0 0,-1 0 0,2 2 0,49 72 1,65 134 1,-54-91-1370,-49-92-5458</inkml:trace>
</inkml:ink>
</file>

<file path=ppt/ink/ink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92"/>
    </inkml:context>
    <inkml:brush xml:id="br0">
      <inkml:brushProperty name="width" value="0.05" units="cm"/>
      <inkml:brushProperty name="height" value="0.05" units="cm"/>
      <inkml:brushProperty name="color" value="#E71224"/>
    </inkml:brush>
  </inkml:definitions>
  <inkml:trace contextRef="#ctx0" brushRef="#br0">0 0 24575,'17'2'0,"-1"0"0,1 1 0,0 1 0,-1 0 0,22 10 0,-1-1 0,154 49 0,159 48 0,-147-50 0,519 143 0,-384-107 0,546 235 0,326 231 0,-674-336 0,-519-220 120,-11-5-321,-7-3-1083,-6-3-5542</inkml:trace>
</inkml:ink>
</file>

<file path=ppt/ink/ink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93"/>
    </inkml:context>
    <inkml:brush xml:id="br0">
      <inkml:brushProperty name="width" value="0.05" units="cm"/>
      <inkml:brushProperty name="height" value="0.05" units="cm"/>
      <inkml:brushProperty name="color" value="#E71224"/>
    </inkml:brush>
  </inkml:definitions>
  <inkml:trace contextRef="#ctx0" brushRef="#br0">0 183 24575,'36'7'0,"352"10"0,-350-16 0,134 4 0,-171-5 0,-1 0 0,1 0 0,0 0 0,-1 1 0,1-1 0,-1 0 0,0 0 0,1 0 0,-1 0 0,1 0 0,-1-1 0,1 1 0,-1 0 0,1 0 0,0 0 0,-1 0 0,1 0 0,-1 0 0,0 0 0,0-1 0,1 1 0,-1 0 0,1-1 0,-1 1 0,0-1 0,1 1 0,-1 0 0,1-1 0,-1 1 0,0-1 0,1 1 0,-1-1 0,0 1 0,0 0 0,1-1 0,-1 1 0,0-1 0,0 1 0,0-1 0,0 1 0,0-1 0,0 0 0,0 1 0,0-1 0,0 1 0,0 0 0,0-1 0,0 1 0,0-1 0,0 1 0,-1-1 0,1 1 0,0-1 0,0 1 0,-1-2 0,-2-4 0,0 0 0,0 0 0,-6-9 0,3 6 0,-6-12-120,-6-9-502,-25-62-1,40 82-6203</inkml:trace>
</inkml:ink>
</file>

<file path=ppt/ink/ink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94"/>
    </inkml:context>
    <inkml:brush xml:id="br0">
      <inkml:brushProperty name="width" value="0.05" units="cm"/>
      <inkml:brushProperty name="height" value="0.05" units="cm"/>
      <inkml:brushProperty name="color" value="#E71224"/>
    </inkml:brush>
  </inkml:definitions>
  <inkml:trace contextRef="#ctx0" brushRef="#br0">199 38 24575,'-4'-4'0,"3"3"0,1 0 0,-1 1 0,1-1 0,-1 1 0,0-1 0,1 0 0,-1 0 0,0 1 0,1-1 0,-1 0 0,1 1 0,-1 0 0,0 0 0,0-1 0,0 1 0,1-1 0,-1 1 0,0 0 0,0 0 0,0-1 0,0 1 0,0 0 0,1 0 0,-1 0 0,0 0 0,0 0 0,0 0 0,0 0 0,0 1 0,1-1 0,-1 0 0,0 0 0,0 1 0,0-1 0,0 1 0,0-1 0,1 0 0,-1 0 0,0 1 0,-1 0 0,-8 7 0,-1 0 0,1 0 0,0 1 0,1 0 0,-12 15 0,5-4 0,-23 41 0,34-52 0,0 1 0,-1 0 0,2 0 0,1 0 0,-1 2 0,1-2 0,-1 15 0,3-19 0,1-1 0,-1-1 0,2 1 0,-1 0 0,1-1 0,0 2 0,-1-2 0,1 1 0,1-1 0,-1 1 0,1 0 0,0-1 0,0 0 0,0 0 0,1 1 0,-1-1 0,1-1 0,0 2 0,5 2 0,0 0 0,0 0 0,1-1 0,0 0 0,0 0 0,0-2 0,1 1 0,0 0 0,0-2 0,-1 0 0,2 1 0,-1-3 0,13 4 0,3-3 0,-1 1 0,1-2 0,50-6 0,-57 3 0,0-2 0,0 0 0,1-1 0,-2-1 0,0 0 0,1-2 0,-2 0 0,34-21 0,-41 23 0,-2 0 0,1-1 0,-2 0 0,2 0 0,-2-1 0,1-1 0,-2 2 0,1-3 0,-1 2 0,-1-2 0,1 1 0,-1 0 0,-1-2 0,0 1 0,-1 0 0,1 0 0,2-18 0,-5 21 0,0 1 0,-1 0 0,0 0 0,0-1 0,-1 1 0,0 0 0,0 0 0,-1-1 0,1 1 0,-1 0 0,-1 1 0,1-1 0,-1 0 0,1 1 0,-2 0 0,1-1 0,-1 1 0,1 1 0,-1-2 0,-1 2 0,1 0 0,-1 0 0,1-1 0,-8-3 0,2 2 0,0 1 0,0 0 0,0-1 0,-1 2 0,0 1 0,0-1 0,0 2 0,0-1 0,0 2 0,0-1 0,0 1 0,-18 1 0,-10 3-682,-48 13-1,62-12-6143</inkml:trace>
</inkml:ink>
</file>

<file path=ppt/ink/ink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95"/>
    </inkml:context>
    <inkml:brush xml:id="br0">
      <inkml:brushProperty name="width" value="0.05" units="cm"/>
      <inkml:brushProperty name="height" value="0.05" units="cm"/>
      <inkml:brushProperty name="color" value="#E71224"/>
    </inkml:brush>
  </inkml:definitions>
  <inkml:trace contextRef="#ctx0" brushRef="#br0">17 957 24575,'-8'1'0,"-1"-1"0,9 0 0,0-1 0,1 1 0,-1-1 0,0 0 0,0 1 0,1-1 0,-1 1 0,1-1 0,-1 1 0,0-1 0,0 1 0,0 0 0,1 0 0,-1-1 0,1 1 0,-1 0 0,1-1 0,-1 1 0,1 0 0,0-1 0,26-18 0,36-18 0,19-13 0,-55 31 0,2 2 0,1 1 0,0 2 0,35-12 0,130-35 0,-188 59 0,588-158 0,-40 28 0,-378 94 0,237-44 0,134-19 0,567-66 0,-728 159 0,-350 9 0,558 49 0,-303-18 0,159 21 0,-182-19 0,-124-15 0,-1 5 0,161 51 0,-50 13 0,33 11 0,332 73 0,-401-98 0,-168-55 0,152 59 0,-182-70 0,-2 1 0,-1 0 0,24 17 0,0 0 0,-41-24 0,-5-1 0,-18 0 0,-24-4 0,28 2-1365,11 0-5461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0.594"/>
    </inkml:context>
    <inkml:brush xml:id="br0">
      <inkml:brushProperty name="width" value="0.05" units="cm"/>
      <inkml:brushProperty name="height" value="0.05" units="cm"/>
      <inkml:brushProperty name="ignorePressure" value="1"/>
    </inkml:brush>
  </inkml:definitions>
  <inkml:trace contextRef="#ctx0" brushRef="#br0">286 60,'-8'0,"0"1,0 0,0 1,0 0,0 0,0 0,0 1,-14 8,-2 3,-28 21,44-28,1-1,0 1,0 0,0 0,1 1,6-8</inkml:trace>
  <inkml:trace contextRef="#ctx0" brushRef="#br0" timeOffset="1">13 322,'-1'1,"-3"26,-1 28</inkml:trace>
  <inkml:trace contextRef="#ctx0" brushRef="#br0" timeOffset="2">4 552,'3'20,"1"5,12 43,-9-44,-5-15,0-4</inkml:trace>
  <inkml:trace contextRef="#ctx0" brushRef="#br0" timeOffset="3">107 804,'12'11,"0"-1,23 14,47 32</inkml:trace>
  <inkml:trace contextRef="#ctx0" brushRef="#br0" timeOffset="4">393 958,'23'4,"24"5,-38-8</inkml:trace>
  <inkml:trace contextRef="#ctx0" brushRef="#br0" timeOffset="5">619 986,'42'2,"-18"-1,17 2,48-4</inkml:trace>
  <inkml:trace contextRef="#ctx0" brushRef="#br0" timeOffset="6">977 918,'22'-19,"-11"9,-1 0,0-1,10-13,-16 18,0-1,0 1,0-1,-1 0,0-1,-1 1,-1 4</inkml:trace>
  <inkml:trace contextRef="#ctx0" brushRef="#br0" timeOffset="7">1097 647,'4'-34,"1"-21,-3 19</inkml:trace>
  <inkml:trace contextRef="#ctx0" brushRef="#br0" timeOffset="8">1113 376,'0'-21,"-1"10,0 0,0 0,-1 1,-4-12,3 13,-1 0,0 0,-1 1,0-1,2 4</inkml:trace>
  <inkml:trace contextRef="#ctx0" brushRef="#br0" timeOffset="9">960 144,'-35'-20,"3"2,17 10</inkml:trace>
  <inkml:trace contextRef="#ctx0" brushRef="#br0" timeOffset="10">696 15,'-32'-7,"-2"3,-1 1,-59 2,65 2,20-1</inkml:trace>
</inkml:ink>
</file>

<file path=ppt/ink/ink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96"/>
    </inkml:context>
    <inkml:brush xml:id="br0">
      <inkml:brushProperty name="width" value="0.05" units="cm"/>
      <inkml:brushProperty name="height" value="0.05" units="cm"/>
      <inkml:brushProperty name="color" value="#E71224"/>
    </inkml:brush>
  </inkml:definitions>
  <inkml:trace contextRef="#ctx0" brushRef="#br0">9 218 24575,'-1'0'0,"1"0"0,0 0 0,-1 0 0,1 0 0,-1 0 0,1 0 0,0 0 0,-1 0 0,1 0 0,0 0 0,-1-1 0,1 1 0,0 0 0,-1 0 0,1 0 0,0 0 0,0-1 0,0 1 0,0 0 0,0 0 0,-1-1 0,1 1 0,0 0 0,0 0 0,0-1 0,-1 1 0,1 0 0,0-1 0,0 1 0,0 0 0,0 0 0,0 0 0,0 0 0,-1-1 0,1 1 0,0 0 0,0-1 0,0 1 0,0 0 0,0-1 0,0 1 0,0-1 0,1 1 0,-1 0 0,0-1 0,0 1 0,0 0 0,0-1 0,0 1 0,0 0 0,1 0 0,-1 0 0,0 0 0,0 0 0,0-1 0,1 1 0,-1 0 0,0 0 0,0-1 0,0 1 0,0 0 0,0 0 0,1 0 0,-1-1 0,1 1 0,13-5 0,0 0 0,1 1 0,-1 1 0,30-4 0,-13 3 0,12-4 0,-11 2 0,0 1 0,36 0 0,-40 7 0,-25 0 0,1-1 0,1-1 0,-1 1 0,0-1 0,0 0 0,0 0 0,0 0 0,0 0 0,1-1 0,5-2 0,-10 3 0,0 0 0,0 0 0,0-1 0,0 1 0,0 0 0,0-1 0,0 1 0,0-1 0,0 1 0,0-1 0,0 1 0,0-1 0,0 1 0,0 0 0,-1 0 0,1-1 0,0 1 0,0-1 0,-1 1 0,1 0 0,0-1 0,0 1 0,-1-1 0,1 1 0,0 0 0,-1-1 0,1 1 0,0 0 0,0 0 0,0-1 0,-1 1 0,1 0 0,-2 0 0,-12-12 0,-27-20 0,30 22 0,-1 0 0,0 2 0,-19-13 0,4 9-455,0 0 0,-47-11 0,64 20-6371</inkml:trace>
</inkml:ink>
</file>

<file path=ppt/ink/ink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97"/>
    </inkml:context>
    <inkml:brush xml:id="br0">
      <inkml:brushProperty name="width" value="0.05" units="cm"/>
      <inkml:brushProperty name="height" value="0.05" units="cm"/>
      <inkml:brushProperty name="color" value="#E71224"/>
    </inkml:brush>
  </inkml:definitions>
  <inkml:trace contextRef="#ctx0" brushRef="#br0">369 79 24575,'2'0'0,"-2"-2"0,2 0 0,0 0 0,-1 1 0,0-1 0,0 0 0,0 0 0,0 0 0,0 0 0,0 0 0,0 0 0,-1-1 0,1 2 0,-1-2 0,0 2 0,1-2 0,-1 1 0,0 0 0,0 0 0,0-1 0,0 1 0,-2-4 0,2 4 0,0 0 0,-1 1 0,0-1 0,0 0 0,-1 1 0,1-1 0,1 1 0,-2-1 0,1 1 0,-1 0 0,1-1 0,0 1 0,-1 0 0,1 0 0,-1 0 0,1 0 0,-1 0 0,0 0 0,1 0 0,-1 1 0,0-1 0,0 1 0,0-1 0,0 1 0,1 0 0,-4-1 0,-5 1 0,1 1 0,-2 0 0,2 0 0,-1 0 0,0 1 0,1 1 0,0 0 0,-1 0 0,2 1 0,-2 0 0,2 0 0,-9 7 0,-5 2 0,2 2 0,-1 1 0,-26 27 0,36-31 0,0 0 0,1 0 0,0 1 0,0 1 0,2-1 0,-1 2 0,2-1 0,-7 18 0,11-24 0,1-1 0,0 0 0,0 1 0,1 0 0,0-1 0,0 2 0,1-2 0,0 1 0,0 0 0,1 0 0,0-1 0,0 1 0,0 0 0,2-1 0,-1 1 0,0-1 0,2 0 0,-1 0 0,5 7 0,-2-3 0,2 0 0,0-1 0,0 0 0,1-1 0,0 1 0,1-2 0,0 1 0,0-2 0,1 0 0,-1 1 0,2-2 0,0 0 0,21 7 0,-12-7 0,0 0 0,0-1 0,1-2 0,-1 0 0,1-2 0,0 0 0,30-3 0,-50 2-21,153-16-1323,-143 14-5482</inkml:trace>
</inkml:ink>
</file>

<file path=ppt/ink/ink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98"/>
    </inkml:context>
    <inkml:brush xml:id="br0">
      <inkml:brushProperty name="width" value="0.05" units="cm"/>
      <inkml:brushProperty name="height" value="0.05" units="cm"/>
      <inkml:brushProperty name="color" value="#E71224"/>
    </inkml:brush>
  </inkml:definitions>
  <inkml:trace contextRef="#ctx0" brushRef="#br0">148 0 24575,'-60'41'0,"45"-29"0,-19 18 0,29-25 0,1 0 0,0 0 0,-1 1 0,1-1 0,1 1 0,-1 0 0,-3 8 0,7-12 0,0-2 0,-1 1 0,1 0 0,-1 1 0,1-1 0,0 0 0,-1-1 0,1 2 0,0-1 0,0 0 0,0 1 0,0-2 0,0 2 0,0-1 0,1 0 0,-1 0 0,0 0 0,1 0 0,-1 0 0,1 1 0,-1-1 0,0-1 0,1 1 0,0 2 0,1-2 0,0 0 0,-1 0 0,1 0 0,-1 1 0,1-1 0,-1 0 0,2-1 0,-2 1 0,1-1 0,0 1 0,0 0 0,-1-1 0,4 1 0,3 0 0,1 0 0,0-1 0,0-1 0,-1 1 0,12-4 0,0-1 0,1-1 0,-2-1 0,1 0 0,0-2 0,27-16 0,-47 24-60,-6 2 209,-6 4-1603,4-1-5372</inkml:trace>
</inkml:ink>
</file>

<file path=ppt/ink/ink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99"/>
    </inkml:context>
    <inkml:brush xml:id="br0">
      <inkml:brushProperty name="width" value="0.05" units="cm"/>
      <inkml:brushProperty name="height" value="0.05" units="cm"/>
      <inkml:brushProperty name="color" value="#E71224"/>
    </inkml:brush>
  </inkml:definitions>
  <inkml:trace contextRef="#ctx0" brushRef="#br0">122 76 24575,'1'0'0,"0"0"0,1 0 0,-2 0 0,1-1 0,0 1 0,0 0 0,0-1 0,0 1 0,0 0 0,-1-1 0,1 1 0,0-1 0,-1 0 0,1 1 0,0-1 0,0 0 0,0 0 0,-1 1 0,0 0 0,1-1 0,-1 0 0,1 0 0,-1 0 0,1 0 0,-1 0 0,0 1 0,1-2 0,-1 1 0,0 0 0,0 0 0,1 0 0,-1 1 0,0-1 0,0 0 0,0 0 0,-1-1 0,1 2 0,0-1 0,0 0 0,-1 0 0,1 0 0,0 0 0,-1 0 0,1 1 0,-2-2 0,-4-3 0,0 0 0,-1 0 0,-1 1 0,1 1 0,0-2 0,-1 3 0,0-2 0,1 2 0,-2 0 0,1 0 0,0 1 0,-15-1 0,5 3-1365,11 0-5461</inkml:trace>
</inkml:ink>
</file>

<file path=ppt/ink/ink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600"/>
    </inkml:context>
    <inkml:brush xml:id="br0">
      <inkml:brushProperty name="width" value="0.05" units="cm"/>
      <inkml:brushProperty name="height" value="0.05" units="cm"/>
      <inkml:brushProperty name="color" value="#E71224"/>
    </inkml:brush>
  </inkml:definitions>
  <inkml:trace contextRef="#ctx0" brushRef="#br0">0 5 24575,'1'-1'0,"1"1"0,-2-1 0,1 1 0,0 0 0,0-1 0,0 1 0,1 0 0,-2-1 0,1 1 0,1 0 0,-1 0 0,0-1 0,0 1 0,0 0 0,0 0 0,0 1 0,1-1 0,-2 0 0,1 0 0,2 1 0,25 8 0,-17-5 0,147 38 0,-71-20 0,183 43 0,6-20 0,16 2 0,79 15 0,-221-51 0,56 8 0,132 30 0,-187-34 0,30 4 0,-129-12 0,72 21 0,-83-15 0,31 8 0,-29-9 6,-31-8-280,-1 0 0,1-1-1,0-1 1,21 3 0</inkml:trace>
</inkml:ink>
</file>

<file path=ppt/ink/ink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601"/>
    </inkml:context>
    <inkml:brush xml:id="br0">
      <inkml:brushProperty name="width" value="0.05" units="cm"/>
      <inkml:brushProperty name="height" value="0.05" units="cm"/>
      <inkml:brushProperty name="color" value="#E71224"/>
    </inkml:brush>
  </inkml:definitions>
  <inkml:trace contextRef="#ctx0" brushRef="#br0">0 1026 24575,'40'-3'0,"0"0"0,61-14 0,-87 13 0,353-72 0,-244 50 0,48-12 0,275-53 0,-61 9 0,-6-19 0,-321 84 0,72-18 0,90-27 0,319-95 0,-253 67 0,73-29 0,-261 75 0,-53 22 0,49-14 0,-89 33-1365</inkml:trace>
</inkml:ink>
</file>

<file path=ppt/ink/ink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602"/>
    </inkml:context>
    <inkml:brush xml:id="br0">
      <inkml:brushProperty name="width" value="0.05" units="cm"/>
      <inkml:brushProperty name="height" value="0.05" units="cm"/>
      <inkml:brushProperty name="color" value="#E71224"/>
    </inkml:brush>
  </inkml:definitions>
  <inkml:trace contextRef="#ctx0" brushRef="#br0">0 0 24575,'4'3'0,"1"1"0,0-1 0,0 1 0,0-2 0,0 1 0,6 2 0,16 8 0,20 18-682,51 44-1,-91-69-6143</inkml:trace>
</inkml:ink>
</file>

<file path=ppt/ink/ink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603"/>
    </inkml:context>
    <inkml:brush xml:id="br0">
      <inkml:brushProperty name="width" value="0.05" units="cm"/>
      <inkml:brushProperty name="height" value="0.05" units="cm"/>
      <inkml:brushProperty name="color" value="#E71224"/>
    </inkml:brush>
  </inkml:definitions>
  <inkml:trace contextRef="#ctx0" brushRef="#br0">1 77 24575,'2'0'0,"0"-1"0,1 0 0,-1-1 0,1 2 0,0-1 0,2-4 0,6 0 0,142-48 0,-140 48 0,-8 4 0,0 1 0,0-1 0,0 0 0,0 0 0,0 1 0,0 0 0,-1 0 0,2 1 0,6 1 0,4 2 0,25 9 0,-10-1 0,-30-12 0,0 0 0,1 1 0,-1-1 0,-1 1 0,1 0 0,0 0 0,0-1 0,1 1 0,-2 0 0,1-1 0,0 1 0,-1 0 0,1 0 0,0 0 0,0 0 0,0 0 0,-1 0 0,0 0 0,0 0 0,1 1 0,-1-1 0,1-1 0,-1 2 0,0-1 0,1 0 0,-1 0 0,0 0 0,0 0 0,0 1 0,0-1 0,-1 2 0,0 5 0,0 0 0,-1-1 0,-5 15 0,2-8 0,-22 105-1365,23-107-5461</inkml:trace>
</inkml:ink>
</file>

<file path=ppt/ink/ink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604"/>
    </inkml:context>
    <inkml:brush xml:id="br0">
      <inkml:brushProperty name="width" value="0.05" units="cm"/>
      <inkml:brushProperty name="height" value="0.05" units="cm"/>
      <inkml:brushProperty name="color" value="#E71224"/>
    </inkml:brush>
  </inkml:definitions>
  <inkml:trace contextRef="#ctx0" brushRef="#br0">2 0 24575,'-1'0'0,"1"1"0,0-1 0,0 0 0,0 0 0,0 1 0,0-1 0,0 0 0,0 0 0,-1 1 0,1-1 0,0 0 0,0 0 0,0 0 0,0 0 0,0 0 0,0 0 0,0 1 0,0-1 0,0 0 0,1 0 0,-1 1 0,0-1 0,0 0 0,0 0 0,0 1 0,0-1 0,0 0 0,0 0 0,1 1 0,-1-1 0,0 0 0,0 0 0,0 0 0,0 0 0,1 1 0,-1-1 0,0 0 0,0 0 0,0 0 0,0 0 0,0 1 0,9 8 0,2-1 0,1 2 0,0-2 0,0-1 0,20 10 0,59 20 0,-60-25 0,476 201 0,-451-189 0,179 79 0,136 38 0,-263-103 0,167 66 0,-85-36 0,19 9 0,63 45 0,-188-77 0,94 45 0,-127-67 0,101 39 0,103 35 0,52 16 0,-284-105 0,-12-4 0,-1 1 0,1-3 0,0 1 0,0-1 0,0 0 0,17 0 0,-21-2-1365,-3-3-5461</inkml:trace>
</inkml:ink>
</file>

<file path=ppt/ink/ink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605"/>
    </inkml:context>
    <inkml:brush xml:id="br0">
      <inkml:brushProperty name="width" value="0.05" units="cm"/>
      <inkml:brushProperty name="height" value="0.05" units="cm"/>
      <inkml:brushProperty name="color" value="#E71224"/>
    </inkml:brush>
  </inkml:definitions>
  <inkml:trace contextRef="#ctx0" brushRef="#br0">0 184 24575,'110'-5'0,"-72"3"0,112 1 0,-150 1 0,1 0 0,-1 0 0,1 0 0,-1 0 0,0 0 0,0 0 0,1 0 0,-1 0 0,1 0 0,-1 0 0,0 0 0,1 0 0,-1 0 0,1 0 0,-1 0 0,1 0 0,-1-1 0,1 1 0,-1 0 0,0 0 0,0-1 0,0 1 0,1 0 0,-1-1 0,0 1 0,1 0 0,-1-1 0,0 1 0,1 0 0,-1 0 0,0 0 0,0-1 0,1 1 0,-1 0 0,0-1 0,0 0 0,-8-12 0,-2-2 0,0-13-115,5 13 196,-1 0 1,-10-18-1,14 28-196,0 1 0,-1 1 0,0-2 1,0 2-1,0-1 0,0 1 0,-1 0 0,1-1 0,-1 2 0,0-1 0,1 1 0,-8-4 0,5 3-6711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1462FE-B0FB-4043-87E2-54AC7AA8E47A}" type="datetimeFigureOut">
              <a:rPr lang="en-AU" smtClean="0"/>
              <a:t>17/10/2022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B37139-2FA6-4855-87F0-C4C5F703B92D}" type="slidenum">
              <a:rPr lang="en-AU" smtClean="0"/>
              <a:t>‹#›</a:t>
            </a:fld>
            <a:endParaRPr lang="en-AU"/>
          </a:p>
        </p:txBody>
      </p:sp>
    </p:spTree>
    <p:extLst>
      <p:ext uri="{BB962C8B-B14F-4D97-AF65-F5344CB8AC3E}">
        <p14:creationId xmlns:p14="http://schemas.microsoft.com/office/powerpoint/2010/main" val="1676264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FFB0D51-FC37-4D01-8AA3-04FDCACB8521}" type="datetime1">
              <a:rPr lang="en-US" smtClean="0"/>
              <a:t>10/17/2022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7FE308-C4F2-4B08-8140-815EB4832913}" type="datetime1">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32F5F-9116-4C98-8CCB-B8FF0D9428C8}" type="datetime1">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B1F29B-07C8-48D2-9BD9-5CDC6622D84A}" type="datetime1">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07A7E95-DBEA-4D43-8B9C-0E9BA28E2268}" type="datetime1">
              <a:rPr lang="en-US" smtClean="0"/>
              <a:t>10/17/2022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A04416-3180-42F0-9E0F-A1A625727E10}" type="datetime1">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8BC8C7-CE54-4CE4-9367-7C88CD8CCAC0}" type="datetime1">
              <a:rPr lang="en-US" smtClean="0"/>
              <a:t>10/17/2022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40A2AB-B442-445C-9D15-9D5D8967A658}" type="datetime1">
              <a:rPr lang="en-US" smtClean="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5106A-9465-4EAF-A57D-071DD04CA330}" type="datetime1">
              <a:rPr lang="en-US" smtClean="0"/>
              <a:t>10/17/2022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C0BB2ED-5C19-4096-9EAE-560A6CF8457C}" type="datetime1">
              <a:rPr lang="en-US" smtClean="0"/>
              <a:t>10/17/2022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8EDAADD-A6DE-4560-8142-BCCC6E98B0EB}" type="datetime1">
              <a:rPr lang="en-US" smtClean="0"/>
              <a:t>10/17/2022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FBC59BE-F094-4C3A-888B-CD63319C6086}" type="datetime1">
              <a:rPr lang="en-US" smtClean="0"/>
              <a:t>10/17/2022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3" Type="http://schemas.openxmlformats.org/officeDocument/2006/relationships/image" Target="../media/image301.png"/><Relationship Id="rId18" Type="http://schemas.openxmlformats.org/officeDocument/2006/relationships/customXml" Target="../ink/ink1111.xml"/><Relationship Id="rId26" Type="http://schemas.openxmlformats.org/officeDocument/2006/relationships/customXml" Target="../ink/ink1115.xml"/><Relationship Id="rId3" Type="http://schemas.openxmlformats.org/officeDocument/2006/relationships/image" Target="../media/image296.png"/><Relationship Id="rId21" Type="http://schemas.openxmlformats.org/officeDocument/2006/relationships/image" Target="../media/image305.png"/><Relationship Id="rId7" Type="http://schemas.openxmlformats.org/officeDocument/2006/relationships/image" Target="../media/image298.png"/><Relationship Id="rId12" Type="http://schemas.openxmlformats.org/officeDocument/2006/relationships/customXml" Target="../ink/ink1108.xml"/><Relationship Id="rId17" Type="http://schemas.openxmlformats.org/officeDocument/2006/relationships/image" Target="../media/image303.png"/><Relationship Id="rId25" Type="http://schemas.openxmlformats.org/officeDocument/2006/relationships/image" Target="../media/image307.png"/><Relationship Id="rId33" Type="http://schemas.openxmlformats.org/officeDocument/2006/relationships/image" Target="../media/image311.png"/><Relationship Id="rId2" Type="http://schemas.openxmlformats.org/officeDocument/2006/relationships/customXml" Target="../ink/ink1103.xml"/><Relationship Id="rId16" Type="http://schemas.openxmlformats.org/officeDocument/2006/relationships/customXml" Target="../ink/ink1110.xml"/><Relationship Id="rId20" Type="http://schemas.openxmlformats.org/officeDocument/2006/relationships/customXml" Target="../ink/ink1112.xml"/><Relationship Id="rId29" Type="http://schemas.openxmlformats.org/officeDocument/2006/relationships/image" Target="../media/image309.png"/><Relationship Id="rId1" Type="http://schemas.openxmlformats.org/officeDocument/2006/relationships/slideLayout" Target="../slideLayouts/slideLayout2.xml"/><Relationship Id="rId6" Type="http://schemas.openxmlformats.org/officeDocument/2006/relationships/customXml" Target="../ink/ink1105.xml"/><Relationship Id="rId11" Type="http://schemas.openxmlformats.org/officeDocument/2006/relationships/image" Target="../media/image300.png"/><Relationship Id="rId24" Type="http://schemas.openxmlformats.org/officeDocument/2006/relationships/customXml" Target="../ink/ink1114.xml"/><Relationship Id="rId32" Type="http://schemas.openxmlformats.org/officeDocument/2006/relationships/customXml" Target="../ink/ink1118.xml"/><Relationship Id="rId5" Type="http://schemas.openxmlformats.org/officeDocument/2006/relationships/image" Target="../media/image297.png"/><Relationship Id="rId15" Type="http://schemas.openxmlformats.org/officeDocument/2006/relationships/image" Target="../media/image302.png"/><Relationship Id="rId23" Type="http://schemas.openxmlformats.org/officeDocument/2006/relationships/image" Target="../media/image306.png"/><Relationship Id="rId28" Type="http://schemas.openxmlformats.org/officeDocument/2006/relationships/customXml" Target="../ink/ink1116.xml"/><Relationship Id="rId10" Type="http://schemas.openxmlformats.org/officeDocument/2006/relationships/customXml" Target="../ink/ink1107.xml"/><Relationship Id="rId19" Type="http://schemas.openxmlformats.org/officeDocument/2006/relationships/image" Target="../media/image304.png"/><Relationship Id="rId31" Type="http://schemas.openxmlformats.org/officeDocument/2006/relationships/image" Target="../media/image310.png"/><Relationship Id="rId4" Type="http://schemas.openxmlformats.org/officeDocument/2006/relationships/customXml" Target="../ink/ink1104.xml"/><Relationship Id="rId9" Type="http://schemas.openxmlformats.org/officeDocument/2006/relationships/image" Target="../media/image299.png"/><Relationship Id="rId14" Type="http://schemas.openxmlformats.org/officeDocument/2006/relationships/customXml" Target="../ink/ink1109.xml"/><Relationship Id="rId22" Type="http://schemas.openxmlformats.org/officeDocument/2006/relationships/customXml" Target="../ink/ink1113.xml"/><Relationship Id="rId27" Type="http://schemas.openxmlformats.org/officeDocument/2006/relationships/image" Target="../media/image308.png"/><Relationship Id="rId30" Type="http://schemas.openxmlformats.org/officeDocument/2006/relationships/customXml" Target="../ink/ink1117.xml"/><Relationship Id="rId8" Type="http://schemas.openxmlformats.org/officeDocument/2006/relationships/customXml" Target="../ink/ink1106.xml"/></Relationships>
</file>

<file path=ppt/slides/_rels/slide101.xml.rels><?xml version="1.0" encoding="UTF-8" standalone="yes"?>
<Relationships xmlns="http://schemas.openxmlformats.org/package/2006/relationships"><Relationship Id="rId13" Type="http://schemas.openxmlformats.org/officeDocument/2006/relationships/image" Target="../media/image301.png"/><Relationship Id="rId18" Type="http://schemas.openxmlformats.org/officeDocument/2006/relationships/customXml" Target="../ink/ink1127.xml"/><Relationship Id="rId26" Type="http://schemas.openxmlformats.org/officeDocument/2006/relationships/customXml" Target="../ink/ink1131.xml"/><Relationship Id="rId3" Type="http://schemas.openxmlformats.org/officeDocument/2006/relationships/image" Target="../media/image296.png"/><Relationship Id="rId21" Type="http://schemas.openxmlformats.org/officeDocument/2006/relationships/image" Target="../media/image305.png"/><Relationship Id="rId7" Type="http://schemas.openxmlformats.org/officeDocument/2006/relationships/image" Target="../media/image298.png"/><Relationship Id="rId12" Type="http://schemas.openxmlformats.org/officeDocument/2006/relationships/customXml" Target="../ink/ink1124.xml"/><Relationship Id="rId17" Type="http://schemas.openxmlformats.org/officeDocument/2006/relationships/image" Target="../media/image303.png"/><Relationship Id="rId25" Type="http://schemas.openxmlformats.org/officeDocument/2006/relationships/image" Target="../media/image307.png"/><Relationship Id="rId33" Type="http://schemas.openxmlformats.org/officeDocument/2006/relationships/image" Target="../media/image311.png"/><Relationship Id="rId2" Type="http://schemas.openxmlformats.org/officeDocument/2006/relationships/customXml" Target="../ink/ink1119.xml"/><Relationship Id="rId16" Type="http://schemas.openxmlformats.org/officeDocument/2006/relationships/customXml" Target="../ink/ink1126.xml"/><Relationship Id="rId20" Type="http://schemas.openxmlformats.org/officeDocument/2006/relationships/customXml" Target="../ink/ink1128.xml"/><Relationship Id="rId29" Type="http://schemas.openxmlformats.org/officeDocument/2006/relationships/image" Target="../media/image309.png"/><Relationship Id="rId1" Type="http://schemas.openxmlformats.org/officeDocument/2006/relationships/slideLayout" Target="../slideLayouts/slideLayout2.xml"/><Relationship Id="rId6" Type="http://schemas.openxmlformats.org/officeDocument/2006/relationships/customXml" Target="../ink/ink1121.xml"/><Relationship Id="rId11" Type="http://schemas.openxmlformats.org/officeDocument/2006/relationships/image" Target="../media/image300.png"/><Relationship Id="rId24" Type="http://schemas.openxmlformats.org/officeDocument/2006/relationships/customXml" Target="../ink/ink1130.xml"/><Relationship Id="rId32" Type="http://schemas.openxmlformats.org/officeDocument/2006/relationships/customXml" Target="../ink/ink1134.xml"/><Relationship Id="rId5" Type="http://schemas.openxmlformats.org/officeDocument/2006/relationships/image" Target="../media/image297.png"/><Relationship Id="rId15" Type="http://schemas.openxmlformats.org/officeDocument/2006/relationships/image" Target="../media/image302.png"/><Relationship Id="rId23" Type="http://schemas.openxmlformats.org/officeDocument/2006/relationships/image" Target="../media/image306.png"/><Relationship Id="rId28" Type="http://schemas.openxmlformats.org/officeDocument/2006/relationships/customXml" Target="../ink/ink1132.xml"/><Relationship Id="rId10" Type="http://schemas.openxmlformats.org/officeDocument/2006/relationships/customXml" Target="../ink/ink1123.xml"/><Relationship Id="rId19" Type="http://schemas.openxmlformats.org/officeDocument/2006/relationships/image" Target="../media/image304.png"/><Relationship Id="rId31" Type="http://schemas.openxmlformats.org/officeDocument/2006/relationships/image" Target="../media/image310.png"/><Relationship Id="rId4" Type="http://schemas.openxmlformats.org/officeDocument/2006/relationships/customXml" Target="../ink/ink1120.xml"/><Relationship Id="rId9" Type="http://schemas.openxmlformats.org/officeDocument/2006/relationships/image" Target="../media/image299.png"/><Relationship Id="rId14" Type="http://schemas.openxmlformats.org/officeDocument/2006/relationships/customXml" Target="../ink/ink1125.xml"/><Relationship Id="rId22" Type="http://schemas.openxmlformats.org/officeDocument/2006/relationships/customXml" Target="../ink/ink1129.xml"/><Relationship Id="rId27" Type="http://schemas.openxmlformats.org/officeDocument/2006/relationships/image" Target="../media/image308.png"/><Relationship Id="rId30" Type="http://schemas.openxmlformats.org/officeDocument/2006/relationships/customXml" Target="../ink/ink1133.xml"/><Relationship Id="rId8" Type="http://schemas.openxmlformats.org/officeDocument/2006/relationships/customXml" Target="../ink/ink1122.xml"/></Relationships>
</file>

<file path=ppt/slides/_rels/slide102.xml.rels><?xml version="1.0" encoding="UTF-8" standalone="yes"?>
<Relationships xmlns="http://schemas.openxmlformats.org/package/2006/relationships"><Relationship Id="rId13" Type="http://schemas.openxmlformats.org/officeDocument/2006/relationships/image" Target="../media/image317.png"/><Relationship Id="rId18" Type="http://schemas.openxmlformats.org/officeDocument/2006/relationships/customXml" Target="../ink/ink1143.xml"/><Relationship Id="rId26" Type="http://schemas.openxmlformats.org/officeDocument/2006/relationships/customXml" Target="../ink/ink1147.xml"/><Relationship Id="rId39" Type="http://schemas.openxmlformats.org/officeDocument/2006/relationships/image" Target="../media/image330.png"/><Relationship Id="rId21" Type="http://schemas.openxmlformats.org/officeDocument/2006/relationships/image" Target="../media/image321.png"/><Relationship Id="rId34" Type="http://schemas.openxmlformats.org/officeDocument/2006/relationships/customXml" Target="../ink/ink1151.xml"/><Relationship Id="rId42" Type="http://schemas.openxmlformats.org/officeDocument/2006/relationships/customXml" Target="../ink/ink1155.xml"/><Relationship Id="rId47" Type="http://schemas.openxmlformats.org/officeDocument/2006/relationships/image" Target="../media/image334.png"/><Relationship Id="rId7" Type="http://schemas.openxmlformats.org/officeDocument/2006/relationships/image" Target="../media/image314.png"/><Relationship Id="rId2" Type="http://schemas.openxmlformats.org/officeDocument/2006/relationships/customXml" Target="../ink/ink1135.xml"/><Relationship Id="rId16" Type="http://schemas.openxmlformats.org/officeDocument/2006/relationships/customXml" Target="../ink/ink1142.xml"/><Relationship Id="rId29" Type="http://schemas.openxmlformats.org/officeDocument/2006/relationships/image" Target="../media/image325.png"/><Relationship Id="rId1" Type="http://schemas.openxmlformats.org/officeDocument/2006/relationships/slideLayout" Target="../slideLayouts/slideLayout2.xml"/><Relationship Id="rId6" Type="http://schemas.openxmlformats.org/officeDocument/2006/relationships/customXml" Target="../ink/ink1137.xml"/><Relationship Id="rId11" Type="http://schemas.openxmlformats.org/officeDocument/2006/relationships/image" Target="../media/image316.png"/><Relationship Id="rId24" Type="http://schemas.openxmlformats.org/officeDocument/2006/relationships/customXml" Target="../ink/ink1146.xml"/><Relationship Id="rId32" Type="http://schemas.openxmlformats.org/officeDocument/2006/relationships/customXml" Target="../ink/ink1150.xml"/><Relationship Id="rId37" Type="http://schemas.openxmlformats.org/officeDocument/2006/relationships/image" Target="../media/image329.png"/><Relationship Id="rId40" Type="http://schemas.openxmlformats.org/officeDocument/2006/relationships/customXml" Target="../ink/ink1154.xml"/><Relationship Id="rId45" Type="http://schemas.openxmlformats.org/officeDocument/2006/relationships/image" Target="../media/image333.png"/><Relationship Id="rId5" Type="http://schemas.openxmlformats.org/officeDocument/2006/relationships/image" Target="../media/image313.png"/><Relationship Id="rId15" Type="http://schemas.openxmlformats.org/officeDocument/2006/relationships/image" Target="../media/image318.png"/><Relationship Id="rId23" Type="http://schemas.openxmlformats.org/officeDocument/2006/relationships/image" Target="../media/image322.png"/><Relationship Id="rId28" Type="http://schemas.openxmlformats.org/officeDocument/2006/relationships/customXml" Target="../ink/ink1148.xml"/><Relationship Id="rId36" Type="http://schemas.openxmlformats.org/officeDocument/2006/relationships/customXml" Target="../ink/ink1152.xml"/><Relationship Id="rId10" Type="http://schemas.openxmlformats.org/officeDocument/2006/relationships/customXml" Target="../ink/ink1139.xml"/><Relationship Id="rId19" Type="http://schemas.openxmlformats.org/officeDocument/2006/relationships/image" Target="../media/image320.png"/><Relationship Id="rId31" Type="http://schemas.openxmlformats.org/officeDocument/2006/relationships/image" Target="../media/image326.png"/><Relationship Id="rId44" Type="http://schemas.openxmlformats.org/officeDocument/2006/relationships/customXml" Target="../ink/ink1156.xml"/><Relationship Id="rId4" Type="http://schemas.openxmlformats.org/officeDocument/2006/relationships/customXml" Target="../ink/ink1136.xml"/><Relationship Id="rId9" Type="http://schemas.openxmlformats.org/officeDocument/2006/relationships/image" Target="../media/image315.png"/><Relationship Id="rId14" Type="http://schemas.openxmlformats.org/officeDocument/2006/relationships/customXml" Target="../ink/ink1141.xml"/><Relationship Id="rId22" Type="http://schemas.openxmlformats.org/officeDocument/2006/relationships/customXml" Target="../ink/ink1145.xml"/><Relationship Id="rId27" Type="http://schemas.openxmlformats.org/officeDocument/2006/relationships/image" Target="../media/image324.png"/><Relationship Id="rId30" Type="http://schemas.openxmlformats.org/officeDocument/2006/relationships/customXml" Target="../ink/ink1149.xml"/><Relationship Id="rId35" Type="http://schemas.openxmlformats.org/officeDocument/2006/relationships/image" Target="../media/image328.png"/><Relationship Id="rId43" Type="http://schemas.openxmlformats.org/officeDocument/2006/relationships/image" Target="../media/image332.png"/><Relationship Id="rId8" Type="http://schemas.openxmlformats.org/officeDocument/2006/relationships/customXml" Target="../ink/ink1138.xml"/><Relationship Id="rId3" Type="http://schemas.openxmlformats.org/officeDocument/2006/relationships/image" Target="../media/image312.png"/><Relationship Id="rId12" Type="http://schemas.openxmlformats.org/officeDocument/2006/relationships/customXml" Target="../ink/ink1140.xml"/><Relationship Id="rId17" Type="http://schemas.openxmlformats.org/officeDocument/2006/relationships/image" Target="../media/image319.png"/><Relationship Id="rId25" Type="http://schemas.openxmlformats.org/officeDocument/2006/relationships/image" Target="../media/image323.png"/><Relationship Id="rId33" Type="http://schemas.openxmlformats.org/officeDocument/2006/relationships/image" Target="../media/image327.png"/><Relationship Id="rId38" Type="http://schemas.openxmlformats.org/officeDocument/2006/relationships/customXml" Target="../ink/ink1153.xml"/><Relationship Id="rId46" Type="http://schemas.openxmlformats.org/officeDocument/2006/relationships/customXml" Target="../ink/ink1157.xml"/><Relationship Id="rId20" Type="http://schemas.openxmlformats.org/officeDocument/2006/relationships/customXml" Target="../ink/ink1144.xml"/><Relationship Id="rId41" Type="http://schemas.openxmlformats.org/officeDocument/2006/relationships/image" Target="../media/image331.png"/></Relationships>
</file>

<file path=ppt/slides/_rels/slide103.xml.rels><?xml version="1.0" encoding="UTF-8" standalone="yes"?>
<Relationships xmlns="http://schemas.openxmlformats.org/package/2006/relationships"><Relationship Id="rId13" Type="http://schemas.openxmlformats.org/officeDocument/2006/relationships/image" Target="../media/image317.png"/><Relationship Id="rId18" Type="http://schemas.openxmlformats.org/officeDocument/2006/relationships/customXml" Target="../ink/ink1166.xml"/><Relationship Id="rId26" Type="http://schemas.openxmlformats.org/officeDocument/2006/relationships/customXml" Target="../ink/ink1170.xml"/><Relationship Id="rId39" Type="http://schemas.openxmlformats.org/officeDocument/2006/relationships/image" Target="../media/image330.png"/><Relationship Id="rId21" Type="http://schemas.openxmlformats.org/officeDocument/2006/relationships/image" Target="../media/image321.png"/><Relationship Id="rId34" Type="http://schemas.openxmlformats.org/officeDocument/2006/relationships/customXml" Target="../ink/ink1174.xml"/><Relationship Id="rId42" Type="http://schemas.openxmlformats.org/officeDocument/2006/relationships/customXml" Target="../ink/ink1178.xml"/><Relationship Id="rId47" Type="http://schemas.openxmlformats.org/officeDocument/2006/relationships/image" Target="../media/image336.png"/><Relationship Id="rId7" Type="http://schemas.openxmlformats.org/officeDocument/2006/relationships/image" Target="../media/image314.png"/><Relationship Id="rId2" Type="http://schemas.openxmlformats.org/officeDocument/2006/relationships/customXml" Target="../ink/ink1158.xml"/><Relationship Id="rId16" Type="http://schemas.openxmlformats.org/officeDocument/2006/relationships/customXml" Target="../ink/ink1165.xml"/><Relationship Id="rId29" Type="http://schemas.openxmlformats.org/officeDocument/2006/relationships/image" Target="../media/image325.png"/><Relationship Id="rId1" Type="http://schemas.openxmlformats.org/officeDocument/2006/relationships/slideLayout" Target="../slideLayouts/slideLayout2.xml"/><Relationship Id="rId6" Type="http://schemas.openxmlformats.org/officeDocument/2006/relationships/customXml" Target="../ink/ink1160.xml"/><Relationship Id="rId11" Type="http://schemas.openxmlformats.org/officeDocument/2006/relationships/image" Target="../media/image316.png"/><Relationship Id="rId24" Type="http://schemas.openxmlformats.org/officeDocument/2006/relationships/customXml" Target="../ink/ink1169.xml"/><Relationship Id="rId32" Type="http://schemas.openxmlformats.org/officeDocument/2006/relationships/customXml" Target="../ink/ink1173.xml"/><Relationship Id="rId37" Type="http://schemas.openxmlformats.org/officeDocument/2006/relationships/image" Target="../media/image329.png"/><Relationship Id="rId40" Type="http://schemas.openxmlformats.org/officeDocument/2006/relationships/customXml" Target="../ink/ink1177.xml"/><Relationship Id="rId45" Type="http://schemas.openxmlformats.org/officeDocument/2006/relationships/image" Target="../media/image335.png"/><Relationship Id="rId5" Type="http://schemas.openxmlformats.org/officeDocument/2006/relationships/image" Target="../media/image313.png"/><Relationship Id="rId15" Type="http://schemas.openxmlformats.org/officeDocument/2006/relationships/image" Target="../media/image318.png"/><Relationship Id="rId23" Type="http://schemas.openxmlformats.org/officeDocument/2006/relationships/image" Target="../media/image322.png"/><Relationship Id="rId28" Type="http://schemas.openxmlformats.org/officeDocument/2006/relationships/customXml" Target="../ink/ink1171.xml"/><Relationship Id="rId36" Type="http://schemas.openxmlformats.org/officeDocument/2006/relationships/customXml" Target="../ink/ink1175.xml"/><Relationship Id="rId10" Type="http://schemas.openxmlformats.org/officeDocument/2006/relationships/customXml" Target="../ink/ink1162.xml"/><Relationship Id="rId19" Type="http://schemas.openxmlformats.org/officeDocument/2006/relationships/image" Target="../media/image320.png"/><Relationship Id="rId31" Type="http://schemas.openxmlformats.org/officeDocument/2006/relationships/image" Target="../media/image326.png"/><Relationship Id="rId44" Type="http://schemas.openxmlformats.org/officeDocument/2006/relationships/customXml" Target="../ink/ink1179.xml"/><Relationship Id="rId4" Type="http://schemas.openxmlformats.org/officeDocument/2006/relationships/customXml" Target="../ink/ink1159.xml"/><Relationship Id="rId9" Type="http://schemas.openxmlformats.org/officeDocument/2006/relationships/image" Target="../media/image315.png"/><Relationship Id="rId14" Type="http://schemas.openxmlformats.org/officeDocument/2006/relationships/customXml" Target="../ink/ink1164.xml"/><Relationship Id="rId22" Type="http://schemas.openxmlformats.org/officeDocument/2006/relationships/customXml" Target="../ink/ink1168.xml"/><Relationship Id="rId27" Type="http://schemas.openxmlformats.org/officeDocument/2006/relationships/image" Target="../media/image324.png"/><Relationship Id="rId30" Type="http://schemas.openxmlformats.org/officeDocument/2006/relationships/customXml" Target="../ink/ink1172.xml"/><Relationship Id="rId35" Type="http://schemas.openxmlformats.org/officeDocument/2006/relationships/image" Target="../media/image328.png"/><Relationship Id="rId43" Type="http://schemas.openxmlformats.org/officeDocument/2006/relationships/image" Target="../media/image332.png"/><Relationship Id="rId8" Type="http://schemas.openxmlformats.org/officeDocument/2006/relationships/customXml" Target="../ink/ink1161.xml"/><Relationship Id="rId3" Type="http://schemas.openxmlformats.org/officeDocument/2006/relationships/image" Target="../media/image312.png"/><Relationship Id="rId12" Type="http://schemas.openxmlformats.org/officeDocument/2006/relationships/customXml" Target="../ink/ink1163.xml"/><Relationship Id="rId17" Type="http://schemas.openxmlformats.org/officeDocument/2006/relationships/image" Target="../media/image319.png"/><Relationship Id="rId25" Type="http://schemas.openxmlformats.org/officeDocument/2006/relationships/image" Target="../media/image323.png"/><Relationship Id="rId33" Type="http://schemas.openxmlformats.org/officeDocument/2006/relationships/image" Target="../media/image327.png"/><Relationship Id="rId38" Type="http://schemas.openxmlformats.org/officeDocument/2006/relationships/customXml" Target="../ink/ink1176.xml"/><Relationship Id="rId46" Type="http://schemas.openxmlformats.org/officeDocument/2006/relationships/customXml" Target="../ink/ink1180.xml"/><Relationship Id="rId20" Type="http://schemas.openxmlformats.org/officeDocument/2006/relationships/customXml" Target="../ink/ink1167.xml"/><Relationship Id="rId41" Type="http://schemas.openxmlformats.org/officeDocument/2006/relationships/image" Target="../media/image331.png"/></Relationships>
</file>

<file path=ppt/slides/_rels/slide104.xml.rels><?xml version="1.0" encoding="UTF-8" standalone="yes"?>
<Relationships xmlns="http://schemas.openxmlformats.org/package/2006/relationships"><Relationship Id="rId13" Type="http://schemas.openxmlformats.org/officeDocument/2006/relationships/image" Target="../media/image338.png"/><Relationship Id="rId18" Type="http://schemas.openxmlformats.org/officeDocument/2006/relationships/customXml" Target="../ink/ink1189.xml"/><Relationship Id="rId26" Type="http://schemas.openxmlformats.org/officeDocument/2006/relationships/customXml" Target="../ink/ink1193.xml"/><Relationship Id="rId39" Type="http://schemas.openxmlformats.org/officeDocument/2006/relationships/image" Target="../media/image351.png"/><Relationship Id="rId21" Type="http://schemas.openxmlformats.org/officeDocument/2006/relationships/image" Target="../media/image342.png"/><Relationship Id="rId34" Type="http://schemas.openxmlformats.org/officeDocument/2006/relationships/customXml" Target="../ink/ink1197.xml"/><Relationship Id="rId7" Type="http://schemas.openxmlformats.org/officeDocument/2006/relationships/image" Target="../media/image3350.png"/><Relationship Id="rId2" Type="http://schemas.openxmlformats.org/officeDocument/2006/relationships/customXml" Target="../ink/ink1181.xml"/><Relationship Id="rId16" Type="http://schemas.openxmlformats.org/officeDocument/2006/relationships/customXml" Target="../ink/ink1188.xml"/><Relationship Id="rId20" Type="http://schemas.openxmlformats.org/officeDocument/2006/relationships/customXml" Target="../ink/ink1190.xml"/><Relationship Id="rId29" Type="http://schemas.openxmlformats.org/officeDocument/2006/relationships/image" Target="../media/image346.png"/><Relationship Id="rId41" Type="http://schemas.openxmlformats.org/officeDocument/2006/relationships/image" Target="../media/image352.png"/><Relationship Id="rId1" Type="http://schemas.openxmlformats.org/officeDocument/2006/relationships/slideLayout" Target="../slideLayouts/slideLayout2.xml"/><Relationship Id="rId6" Type="http://schemas.openxmlformats.org/officeDocument/2006/relationships/customXml" Target="../ink/ink1183.xml"/><Relationship Id="rId11" Type="http://schemas.openxmlformats.org/officeDocument/2006/relationships/image" Target="../media/image337.png"/><Relationship Id="rId24" Type="http://schemas.openxmlformats.org/officeDocument/2006/relationships/customXml" Target="../ink/ink1192.xml"/><Relationship Id="rId32" Type="http://schemas.openxmlformats.org/officeDocument/2006/relationships/customXml" Target="../ink/ink1196.xml"/><Relationship Id="rId37" Type="http://schemas.openxmlformats.org/officeDocument/2006/relationships/image" Target="../media/image350.png"/><Relationship Id="rId40" Type="http://schemas.openxmlformats.org/officeDocument/2006/relationships/customXml" Target="../ink/ink1200.xml"/><Relationship Id="rId5" Type="http://schemas.openxmlformats.org/officeDocument/2006/relationships/image" Target="../media/image3340.png"/><Relationship Id="rId15" Type="http://schemas.openxmlformats.org/officeDocument/2006/relationships/image" Target="../media/image339.png"/><Relationship Id="rId23" Type="http://schemas.openxmlformats.org/officeDocument/2006/relationships/image" Target="../media/image343.png"/><Relationship Id="rId28" Type="http://schemas.openxmlformats.org/officeDocument/2006/relationships/customXml" Target="../ink/ink1194.xml"/><Relationship Id="rId36" Type="http://schemas.openxmlformats.org/officeDocument/2006/relationships/customXml" Target="../ink/ink1198.xml"/><Relationship Id="rId10" Type="http://schemas.openxmlformats.org/officeDocument/2006/relationships/customXml" Target="../ink/ink1185.xml"/><Relationship Id="rId19" Type="http://schemas.openxmlformats.org/officeDocument/2006/relationships/image" Target="../media/image341.png"/><Relationship Id="rId31" Type="http://schemas.openxmlformats.org/officeDocument/2006/relationships/image" Target="../media/image347.png"/><Relationship Id="rId4" Type="http://schemas.openxmlformats.org/officeDocument/2006/relationships/customXml" Target="../ink/ink1182.xml"/><Relationship Id="rId9" Type="http://schemas.openxmlformats.org/officeDocument/2006/relationships/image" Target="../media/image3360.png"/><Relationship Id="rId14" Type="http://schemas.openxmlformats.org/officeDocument/2006/relationships/customXml" Target="../ink/ink1187.xml"/><Relationship Id="rId22" Type="http://schemas.openxmlformats.org/officeDocument/2006/relationships/customXml" Target="../ink/ink1191.xml"/><Relationship Id="rId27" Type="http://schemas.openxmlformats.org/officeDocument/2006/relationships/image" Target="../media/image345.png"/><Relationship Id="rId30" Type="http://schemas.openxmlformats.org/officeDocument/2006/relationships/customXml" Target="../ink/ink1195.xml"/><Relationship Id="rId35" Type="http://schemas.openxmlformats.org/officeDocument/2006/relationships/image" Target="../media/image349.png"/><Relationship Id="rId8" Type="http://schemas.openxmlformats.org/officeDocument/2006/relationships/customXml" Target="../ink/ink1184.xml"/><Relationship Id="rId3" Type="http://schemas.openxmlformats.org/officeDocument/2006/relationships/image" Target="../media/image3330.png"/><Relationship Id="rId12" Type="http://schemas.openxmlformats.org/officeDocument/2006/relationships/customXml" Target="../ink/ink1186.xml"/><Relationship Id="rId17" Type="http://schemas.openxmlformats.org/officeDocument/2006/relationships/image" Target="../media/image340.png"/><Relationship Id="rId25" Type="http://schemas.openxmlformats.org/officeDocument/2006/relationships/image" Target="../media/image344.png"/><Relationship Id="rId33" Type="http://schemas.openxmlformats.org/officeDocument/2006/relationships/image" Target="../media/image348.png"/><Relationship Id="rId38" Type="http://schemas.openxmlformats.org/officeDocument/2006/relationships/customXml" Target="../ink/ink1199.xml"/></Relationships>
</file>

<file path=ppt/slides/_rels/slide105.xml.rels><?xml version="1.0" encoding="UTF-8" standalone="yes"?>
<Relationships xmlns="http://schemas.openxmlformats.org/package/2006/relationships"><Relationship Id="rId13" Type="http://schemas.openxmlformats.org/officeDocument/2006/relationships/image" Target="../media/image358.png"/><Relationship Id="rId18" Type="http://schemas.openxmlformats.org/officeDocument/2006/relationships/customXml" Target="../ink/ink1209.xml"/><Relationship Id="rId26" Type="http://schemas.openxmlformats.org/officeDocument/2006/relationships/customXml" Target="../ink/ink1213.xml"/><Relationship Id="rId39" Type="http://schemas.openxmlformats.org/officeDocument/2006/relationships/image" Target="../media/image371.png"/><Relationship Id="rId21" Type="http://schemas.openxmlformats.org/officeDocument/2006/relationships/image" Target="../media/image362.png"/><Relationship Id="rId34" Type="http://schemas.openxmlformats.org/officeDocument/2006/relationships/customXml" Target="../ink/ink1217.xml"/><Relationship Id="rId7" Type="http://schemas.openxmlformats.org/officeDocument/2006/relationships/image" Target="../media/image355.png"/><Relationship Id="rId2" Type="http://schemas.openxmlformats.org/officeDocument/2006/relationships/customXml" Target="../ink/ink1201.xml"/><Relationship Id="rId16" Type="http://schemas.openxmlformats.org/officeDocument/2006/relationships/customXml" Target="../ink/ink1208.xml"/><Relationship Id="rId20" Type="http://schemas.openxmlformats.org/officeDocument/2006/relationships/customXml" Target="../ink/ink1210.xml"/><Relationship Id="rId29" Type="http://schemas.openxmlformats.org/officeDocument/2006/relationships/image" Target="../media/image366.png"/><Relationship Id="rId41" Type="http://schemas.openxmlformats.org/officeDocument/2006/relationships/image" Target="../media/image372.png"/><Relationship Id="rId1" Type="http://schemas.openxmlformats.org/officeDocument/2006/relationships/slideLayout" Target="../slideLayouts/slideLayout2.xml"/><Relationship Id="rId6" Type="http://schemas.openxmlformats.org/officeDocument/2006/relationships/customXml" Target="../ink/ink1203.xml"/><Relationship Id="rId11" Type="http://schemas.openxmlformats.org/officeDocument/2006/relationships/image" Target="../media/image357.png"/><Relationship Id="rId24" Type="http://schemas.openxmlformats.org/officeDocument/2006/relationships/customXml" Target="../ink/ink1212.xml"/><Relationship Id="rId32" Type="http://schemas.openxmlformats.org/officeDocument/2006/relationships/customXml" Target="../ink/ink1216.xml"/><Relationship Id="rId37" Type="http://schemas.openxmlformats.org/officeDocument/2006/relationships/image" Target="../media/image370.png"/><Relationship Id="rId40" Type="http://schemas.openxmlformats.org/officeDocument/2006/relationships/customXml" Target="../ink/ink1220.xml"/><Relationship Id="rId5" Type="http://schemas.openxmlformats.org/officeDocument/2006/relationships/image" Target="../media/image354.png"/><Relationship Id="rId15" Type="http://schemas.openxmlformats.org/officeDocument/2006/relationships/image" Target="../media/image359.png"/><Relationship Id="rId23" Type="http://schemas.openxmlformats.org/officeDocument/2006/relationships/image" Target="../media/image363.png"/><Relationship Id="rId28" Type="http://schemas.openxmlformats.org/officeDocument/2006/relationships/customXml" Target="../ink/ink1214.xml"/><Relationship Id="rId36" Type="http://schemas.openxmlformats.org/officeDocument/2006/relationships/customXml" Target="../ink/ink1218.xml"/><Relationship Id="rId10" Type="http://schemas.openxmlformats.org/officeDocument/2006/relationships/customXml" Target="../ink/ink1205.xml"/><Relationship Id="rId19" Type="http://schemas.openxmlformats.org/officeDocument/2006/relationships/image" Target="../media/image361.png"/><Relationship Id="rId31" Type="http://schemas.openxmlformats.org/officeDocument/2006/relationships/image" Target="../media/image367.png"/><Relationship Id="rId4" Type="http://schemas.openxmlformats.org/officeDocument/2006/relationships/customXml" Target="../ink/ink1202.xml"/><Relationship Id="rId9" Type="http://schemas.openxmlformats.org/officeDocument/2006/relationships/image" Target="../media/image356.png"/><Relationship Id="rId14" Type="http://schemas.openxmlformats.org/officeDocument/2006/relationships/customXml" Target="../ink/ink1207.xml"/><Relationship Id="rId22" Type="http://schemas.openxmlformats.org/officeDocument/2006/relationships/customXml" Target="../ink/ink1211.xml"/><Relationship Id="rId27" Type="http://schemas.openxmlformats.org/officeDocument/2006/relationships/image" Target="../media/image365.png"/><Relationship Id="rId30" Type="http://schemas.openxmlformats.org/officeDocument/2006/relationships/customXml" Target="../ink/ink1215.xml"/><Relationship Id="rId35" Type="http://schemas.openxmlformats.org/officeDocument/2006/relationships/image" Target="../media/image369.png"/><Relationship Id="rId8" Type="http://schemas.openxmlformats.org/officeDocument/2006/relationships/customXml" Target="../ink/ink1204.xml"/><Relationship Id="rId3" Type="http://schemas.openxmlformats.org/officeDocument/2006/relationships/image" Target="../media/image353.png"/><Relationship Id="rId12" Type="http://schemas.openxmlformats.org/officeDocument/2006/relationships/customXml" Target="../ink/ink1206.xml"/><Relationship Id="rId17" Type="http://schemas.openxmlformats.org/officeDocument/2006/relationships/image" Target="../media/image360.png"/><Relationship Id="rId25" Type="http://schemas.openxmlformats.org/officeDocument/2006/relationships/image" Target="../media/image364.png"/><Relationship Id="rId33" Type="http://schemas.openxmlformats.org/officeDocument/2006/relationships/image" Target="../media/image368.png"/><Relationship Id="rId38" Type="http://schemas.openxmlformats.org/officeDocument/2006/relationships/customXml" Target="../ink/ink121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6" Type="http://schemas.openxmlformats.org/officeDocument/2006/relationships/customXml" Target="../ink/ink1233.xml"/><Relationship Id="rId21" Type="http://schemas.openxmlformats.org/officeDocument/2006/relationships/image" Target="../media/image382.png"/><Relationship Id="rId42" Type="http://schemas.openxmlformats.org/officeDocument/2006/relationships/customXml" Target="../ink/ink1241.xml"/><Relationship Id="rId47" Type="http://schemas.openxmlformats.org/officeDocument/2006/relationships/image" Target="../media/image395.png"/><Relationship Id="rId63" Type="http://schemas.openxmlformats.org/officeDocument/2006/relationships/image" Target="../media/image403.png"/><Relationship Id="rId68" Type="http://schemas.openxmlformats.org/officeDocument/2006/relationships/customXml" Target="../ink/ink1254.xml"/><Relationship Id="rId84" Type="http://schemas.openxmlformats.org/officeDocument/2006/relationships/customXml" Target="../ink/ink1262.xml"/><Relationship Id="rId89" Type="http://schemas.openxmlformats.org/officeDocument/2006/relationships/image" Target="../media/image416.png"/><Relationship Id="rId16" Type="http://schemas.openxmlformats.org/officeDocument/2006/relationships/customXml" Target="../ink/ink1228.xml"/><Relationship Id="rId107" Type="http://schemas.openxmlformats.org/officeDocument/2006/relationships/image" Target="../media/image425.png"/><Relationship Id="rId11" Type="http://schemas.openxmlformats.org/officeDocument/2006/relationships/image" Target="../media/image377.png"/><Relationship Id="rId32" Type="http://schemas.openxmlformats.org/officeDocument/2006/relationships/customXml" Target="../ink/ink1236.xml"/><Relationship Id="rId37" Type="http://schemas.openxmlformats.org/officeDocument/2006/relationships/image" Target="../media/image390.png"/><Relationship Id="rId53" Type="http://schemas.openxmlformats.org/officeDocument/2006/relationships/image" Target="../media/image398.png"/><Relationship Id="rId58" Type="http://schemas.openxmlformats.org/officeDocument/2006/relationships/customXml" Target="../ink/ink1249.xml"/><Relationship Id="rId74" Type="http://schemas.openxmlformats.org/officeDocument/2006/relationships/customXml" Target="../ink/ink1257.xml"/><Relationship Id="rId79" Type="http://schemas.openxmlformats.org/officeDocument/2006/relationships/image" Target="../media/image411.png"/><Relationship Id="rId102" Type="http://schemas.openxmlformats.org/officeDocument/2006/relationships/customXml" Target="../ink/ink1271.xml"/><Relationship Id="rId5" Type="http://schemas.openxmlformats.org/officeDocument/2006/relationships/image" Target="../media/image374.png"/><Relationship Id="rId90" Type="http://schemas.openxmlformats.org/officeDocument/2006/relationships/customXml" Target="../ink/ink1265.xml"/><Relationship Id="rId95" Type="http://schemas.openxmlformats.org/officeDocument/2006/relationships/image" Target="../media/image419.png"/><Relationship Id="rId22" Type="http://schemas.openxmlformats.org/officeDocument/2006/relationships/customXml" Target="../ink/ink1231.xml"/><Relationship Id="rId27" Type="http://schemas.openxmlformats.org/officeDocument/2006/relationships/image" Target="../media/image385.png"/><Relationship Id="rId43" Type="http://schemas.openxmlformats.org/officeDocument/2006/relationships/image" Target="../media/image393.png"/><Relationship Id="rId48" Type="http://schemas.openxmlformats.org/officeDocument/2006/relationships/customXml" Target="../ink/ink1244.xml"/><Relationship Id="rId64" Type="http://schemas.openxmlformats.org/officeDocument/2006/relationships/customXml" Target="../ink/ink1252.xml"/><Relationship Id="rId69" Type="http://schemas.openxmlformats.org/officeDocument/2006/relationships/image" Target="../media/image406.png"/><Relationship Id="rId80" Type="http://schemas.openxmlformats.org/officeDocument/2006/relationships/customXml" Target="../ink/ink1260.xml"/><Relationship Id="rId85" Type="http://schemas.openxmlformats.org/officeDocument/2006/relationships/image" Target="../media/image414.png"/><Relationship Id="rId12" Type="http://schemas.openxmlformats.org/officeDocument/2006/relationships/customXml" Target="../ink/ink1226.xml"/><Relationship Id="rId17" Type="http://schemas.openxmlformats.org/officeDocument/2006/relationships/image" Target="../media/image380.png"/><Relationship Id="rId33" Type="http://schemas.openxmlformats.org/officeDocument/2006/relationships/image" Target="../media/image388.png"/><Relationship Id="rId38" Type="http://schemas.openxmlformats.org/officeDocument/2006/relationships/customXml" Target="../ink/ink1239.xml"/><Relationship Id="rId59" Type="http://schemas.openxmlformats.org/officeDocument/2006/relationships/image" Target="../media/image401.png"/><Relationship Id="rId103" Type="http://schemas.openxmlformats.org/officeDocument/2006/relationships/image" Target="../media/image423.png"/><Relationship Id="rId20" Type="http://schemas.openxmlformats.org/officeDocument/2006/relationships/customXml" Target="../ink/ink1230.xml"/><Relationship Id="rId41" Type="http://schemas.openxmlformats.org/officeDocument/2006/relationships/image" Target="../media/image392.png"/><Relationship Id="rId54" Type="http://schemas.openxmlformats.org/officeDocument/2006/relationships/customXml" Target="../ink/ink1247.xml"/><Relationship Id="rId62" Type="http://schemas.openxmlformats.org/officeDocument/2006/relationships/customXml" Target="../ink/ink1251.xml"/><Relationship Id="rId70" Type="http://schemas.openxmlformats.org/officeDocument/2006/relationships/customXml" Target="../ink/ink1255.xml"/><Relationship Id="rId75" Type="http://schemas.openxmlformats.org/officeDocument/2006/relationships/image" Target="../media/image409.png"/><Relationship Id="rId83" Type="http://schemas.openxmlformats.org/officeDocument/2006/relationships/image" Target="../media/image413.png"/><Relationship Id="rId88" Type="http://schemas.openxmlformats.org/officeDocument/2006/relationships/customXml" Target="../ink/ink1264.xml"/><Relationship Id="rId91" Type="http://schemas.openxmlformats.org/officeDocument/2006/relationships/image" Target="../media/image417.png"/><Relationship Id="rId96" Type="http://schemas.openxmlformats.org/officeDocument/2006/relationships/customXml" Target="../ink/ink1268.xml"/><Relationship Id="rId1" Type="http://schemas.openxmlformats.org/officeDocument/2006/relationships/slideLayout" Target="../slideLayouts/slideLayout2.xml"/><Relationship Id="rId6" Type="http://schemas.openxmlformats.org/officeDocument/2006/relationships/customXml" Target="../ink/ink1223.xml"/><Relationship Id="rId15" Type="http://schemas.openxmlformats.org/officeDocument/2006/relationships/image" Target="../media/image379.png"/><Relationship Id="rId23" Type="http://schemas.openxmlformats.org/officeDocument/2006/relationships/image" Target="../media/image383.png"/><Relationship Id="rId28" Type="http://schemas.openxmlformats.org/officeDocument/2006/relationships/customXml" Target="../ink/ink1234.xml"/><Relationship Id="rId36" Type="http://schemas.openxmlformats.org/officeDocument/2006/relationships/customXml" Target="../ink/ink1238.xml"/><Relationship Id="rId49" Type="http://schemas.openxmlformats.org/officeDocument/2006/relationships/image" Target="../media/image396.png"/><Relationship Id="rId57" Type="http://schemas.openxmlformats.org/officeDocument/2006/relationships/image" Target="../media/image400.png"/><Relationship Id="rId106" Type="http://schemas.openxmlformats.org/officeDocument/2006/relationships/customXml" Target="../ink/ink1273.xml"/><Relationship Id="rId10" Type="http://schemas.openxmlformats.org/officeDocument/2006/relationships/customXml" Target="../ink/ink1225.xml"/><Relationship Id="rId31" Type="http://schemas.openxmlformats.org/officeDocument/2006/relationships/image" Target="../media/image387.png"/><Relationship Id="rId44" Type="http://schemas.openxmlformats.org/officeDocument/2006/relationships/customXml" Target="../ink/ink1242.xml"/><Relationship Id="rId52" Type="http://schemas.openxmlformats.org/officeDocument/2006/relationships/customXml" Target="../ink/ink1246.xml"/><Relationship Id="rId60" Type="http://schemas.openxmlformats.org/officeDocument/2006/relationships/customXml" Target="../ink/ink1250.xml"/><Relationship Id="rId65" Type="http://schemas.openxmlformats.org/officeDocument/2006/relationships/image" Target="../media/image404.png"/><Relationship Id="rId73" Type="http://schemas.openxmlformats.org/officeDocument/2006/relationships/image" Target="../media/image408.png"/><Relationship Id="rId78" Type="http://schemas.openxmlformats.org/officeDocument/2006/relationships/customXml" Target="../ink/ink1259.xml"/><Relationship Id="rId81" Type="http://schemas.openxmlformats.org/officeDocument/2006/relationships/image" Target="../media/image412.png"/><Relationship Id="rId86" Type="http://schemas.openxmlformats.org/officeDocument/2006/relationships/customXml" Target="../ink/ink1263.xml"/><Relationship Id="rId94" Type="http://schemas.openxmlformats.org/officeDocument/2006/relationships/customXml" Target="../ink/ink1267.xml"/><Relationship Id="rId99" Type="http://schemas.openxmlformats.org/officeDocument/2006/relationships/image" Target="../media/image421.png"/><Relationship Id="rId101" Type="http://schemas.openxmlformats.org/officeDocument/2006/relationships/image" Target="../media/image422.png"/><Relationship Id="rId4" Type="http://schemas.openxmlformats.org/officeDocument/2006/relationships/customXml" Target="../ink/ink1222.xml"/><Relationship Id="rId9" Type="http://schemas.openxmlformats.org/officeDocument/2006/relationships/image" Target="../media/image376.png"/><Relationship Id="rId13" Type="http://schemas.openxmlformats.org/officeDocument/2006/relationships/image" Target="../media/image378.png"/><Relationship Id="rId18" Type="http://schemas.openxmlformats.org/officeDocument/2006/relationships/customXml" Target="../ink/ink1229.xml"/><Relationship Id="rId39" Type="http://schemas.openxmlformats.org/officeDocument/2006/relationships/image" Target="../media/image391.png"/><Relationship Id="rId34" Type="http://schemas.openxmlformats.org/officeDocument/2006/relationships/customXml" Target="../ink/ink1237.xml"/><Relationship Id="rId50" Type="http://schemas.openxmlformats.org/officeDocument/2006/relationships/customXml" Target="../ink/ink1245.xml"/><Relationship Id="rId55" Type="http://schemas.openxmlformats.org/officeDocument/2006/relationships/image" Target="../media/image399.png"/><Relationship Id="rId76" Type="http://schemas.openxmlformats.org/officeDocument/2006/relationships/customXml" Target="../ink/ink1258.xml"/><Relationship Id="rId97" Type="http://schemas.openxmlformats.org/officeDocument/2006/relationships/image" Target="../media/image420.png"/><Relationship Id="rId104" Type="http://schemas.openxmlformats.org/officeDocument/2006/relationships/customXml" Target="../ink/ink1272.xml"/><Relationship Id="rId7" Type="http://schemas.openxmlformats.org/officeDocument/2006/relationships/image" Target="../media/image375.png"/><Relationship Id="rId71" Type="http://schemas.openxmlformats.org/officeDocument/2006/relationships/image" Target="../media/image407.png"/><Relationship Id="rId92" Type="http://schemas.openxmlformats.org/officeDocument/2006/relationships/customXml" Target="../ink/ink1266.xml"/><Relationship Id="rId2" Type="http://schemas.openxmlformats.org/officeDocument/2006/relationships/customXml" Target="../ink/ink1221.xml"/><Relationship Id="rId29" Type="http://schemas.openxmlformats.org/officeDocument/2006/relationships/image" Target="../media/image386.png"/><Relationship Id="rId24" Type="http://schemas.openxmlformats.org/officeDocument/2006/relationships/customXml" Target="../ink/ink1232.xml"/><Relationship Id="rId40" Type="http://schemas.openxmlformats.org/officeDocument/2006/relationships/customXml" Target="../ink/ink1240.xml"/><Relationship Id="rId45" Type="http://schemas.openxmlformats.org/officeDocument/2006/relationships/image" Target="../media/image394.png"/><Relationship Id="rId66" Type="http://schemas.openxmlformats.org/officeDocument/2006/relationships/customXml" Target="../ink/ink1253.xml"/><Relationship Id="rId87" Type="http://schemas.openxmlformats.org/officeDocument/2006/relationships/image" Target="../media/image415.png"/><Relationship Id="rId61" Type="http://schemas.openxmlformats.org/officeDocument/2006/relationships/image" Target="../media/image402.png"/><Relationship Id="rId82" Type="http://schemas.openxmlformats.org/officeDocument/2006/relationships/customXml" Target="../ink/ink1261.xml"/><Relationship Id="rId19" Type="http://schemas.openxmlformats.org/officeDocument/2006/relationships/image" Target="../media/image381.png"/><Relationship Id="rId14" Type="http://schemas.openxmlformats.org/officeDocument/2006/relationships/customXml" Target="../ink/ink1227.xml"/><Relationship Id="rId30" Type="http://schemas.openxmlformats.org/officeDocument/2006/relationships/customXml" Target="../ink/ink1235.xml"/><Relationship Id="rId35" Type="http://schemas.openxmlformats.org/officeDocument/2006/relationships/image" Target="../media/image389.png"/><Relationship Id="rId56" Type="http://schemas.openxmlformats.org/officeDocument/2006/relationships/customXml" Target="../ink/ink1248.xml"/><Relationship Id="rId77" Type="http://schemas.openxmlformats.org/officeDocument/2006/relationships/image" Target="../media/image410.png"/><Relationship Id="rId100" Type="http://schemas.openxmlformats.org/officeDocument/2006/relationships/customXml" Target="../ink/ink1270.xml"/><Relationship Id="rId105" Type="http://schemas.openxmlformats.org/officeDocument/2006/relationships/image" Target="../media/image424.png"/><Relationship Id="rId8" Type="http://schemas.openxmlformats.org/officeDocument/2006/relationships/customXml" Target="../ink/ink1224.xml"/><Relationship Id="rId51" Type="http://schemas.openxmlformats.org/officeDocument/2006/relationships/image" Target="../media/image397.png"/><Relationship Id="rId72" Type="http://schemas.openxmlformats.org/officeDocument/2006/relationships/customXml" Target="../ink/ink1256.xml"/><Relationship Id="rId93" Type="http://schemas.openxmlformats.org/officeDocument/2006/relationships/image" Target="../media/image418.png"/><Relationship Id="rId98" Type="http://schemas.openxmlformats.org/officeDocument/2006/relationships/customXml" Target="../ink/ink1269.xml"/><Relationship Id="rId3" Type="http://schemas.openxmlformats.org/officeDocument/2006/relationships/image" Target="../media/image373.png"/><Relationship Id="rId25" Type="http://schemas.openxmlformats.org/officeDocument/2006/relationships/image" Target="../media/image384.png"/><Relationship Id="rId46" Type="http://schemas.openxmlformats.org/officeDocument/2006/relationships/customXml" Target="../ink/ink1243.xml"/><Relationship Id="rId67" Type="http://schemas.openxmlformats.org/officeDocument/2006/relationships/image" Target="../media/image405.png"/></Relationships>
</file>

<file path=ppt/slides/_rels/slide108.xml.rels><?xml version="1.0" encoding="UTF-8" standalone="yes"?>
<Relationships xmlns="http://schemas.openxmlformats.org/package/2006/relationships"><Relationship Id="rId2" Type="http://schemas.openxmlformats.org/officeDocument/2006/relationships/image" Target="../media/image42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6" Type="http://schemas.openxmlformats.org/officeDocument/2006/relationships/customXml" Target="../ink/ink1286.xml"/><Relationship Id="rId21" Type="http://schemas.openxmlformats.org/officeDocument/2006/relationships/image" Target="../media/image436.png"/><Relationship Id="rId42" Type="http://schemas.openxmlformats.org/officeDocument/2006/relationships/customXml" Target="../ink/ink1294.xml"/><Relationship Id="rId47" Type="http://schemas.openxmlformats.org/officeDocument/2006/relationships/image" Target="../media/image449.png"/><Relationship Id="rId63" Type="http://schemas.openxmlformats.org/officeDocument/2006/relationships/image" Target="../media/image457.png"/><Relationship Id="rId68" Type="http://schemas.openxmlformats.org/officeDocument/2006/relationships/customXml" Target="../ink/ink1307.xml"/><Relationship Id="rId84" Type="http://schemas.openxmlformats.org/officeDocument/2006/relationships/customXml" Target="../ink/ink1315.xml"/><Relationship Id="rId16" Type="http://schemas.openxmlformats.org/officeDocument/2006/relationships/customXml" Target="../ink/ink1281.xml"/><Relationship Id="rId11" Type="http://schemas.openxmlformats.org/officeDocument/2006/relationships/image" Target="../media/image431.png"/><Relationship Id="rId32" Type="http://schemas.openxmlformats.org/officeDocument/2006/relationships/customXml" Target="../ink/ink1289.xml"/><Relationship Id="rId37" Type="http://schemas.openxmlformats.org/officeDocument/2006/relationships/image" Target="../media/image444.png"/><Relationship Id="rId53" Type="http://schemas.openxmlformats.org/officeDocument/2006/relationships/image" Target="../media/image452.png"/><Relationship Id="rId58" Type="http://schemas.openxmlformats.org/officeDocument/2006/relationships/customXml" Target="../ink/ink1302.xml"/><Relationship Id="rId74" Type="http://schemas.openxmlformats.org/officeDocument/2006/relationships/customXml" Target="../ink/ink1310.xml"/><Relationship Id="rId79" Type="http://schemas.openxmlformats.org/officeDocument/2006/relationships/image" Target="../media/image465.png"/><Relationship Id="rId5" Type="http://schemas.openxmlformats.org/officeDocument/2006/relationships/image" Target="../media/image428.png"/><Relationship Id="rId19" Type="http://schemas.openxmlformats.org/officeDocument/2006/relationships/image" Target="../media/image435.png"/><Relationship Id="rId14" Type="http://schemas.openxmlformats.org/officeDocument/2006/relationships/customXml" Target="../ink/ink1280.xml"/><Relationship Id="rId22" Type="http://schemas.openxmlformats.org/officeDocument/2006/relationships/customXml" Target="../ink/ink1284.xml"/><Relationship Id="rId27" Type="http://schemas.openxmlformats.org/officeDocument/2006/relationships/image" Target="../media/image439.png"/><Relationship Id="rId30" Type="http://schemas.openxmlformats.org/officeDocument/2006/relationships/customXml" Target="../ink/ink1288.xml"/><Relationship Id="rId35" Type="http://schemas.openxmlformats.org/officeDocument/2006/relationships/image" Target="../media/image443.png"/><Relationship Id="rId43" Type="http://schemas.openxmlformats.org/officeDocument/2006/relationships/image" Target="../media/image447.png"/><Relationship Id="rId48" Type="http://schemas.openxmlformats.org/officeDocument/2006/relationships/customXml" Target="../ink/ink1297.xml"/><Relationship Id="rId56" Type="http://schemas.openxmlformats.org/officeDocument/2006/relationships/customXml" Target="../ink/ink1301.xml"/><Relationship Id="rId64" Type="http://schemas.openxmlformats.org/officeDocument/2006/relationships/customXml" Target="../ink/ink1305.xml"/><Relationship Id="rId69" Type="http://schemas.openxmlformats.org/officeDocument/2006/relationships/image" Target="../media/image460.png"/><Relationship Id="rId77" Type="http://schemas.openxmlformats.org/officeDocument/2006/relationships/image" Target="../media/image464.png"/><Relationship Id="rId8" Type="http://schemas.openxmlformats.org/officeDocument/2006/relationships/customXml" Target="../ink/ink1277.xml"/><Relationship Id="rId51" Type="http://schemas.openxmlformats.org/officeDocument/2006/relationships/image" Target="../media/image451.png"/><Relationship Id="rId72" Type="http://schemas.openxmlformats.org/officeDocument/2006/relationships/customXml" Target="../ink/ink1309.xml"/><Relationship Id="rId80" Type="http://schemas.openxmlformats.org/officeDocument/2006/relationships/customXml" Target="../ink/ink1313.xml"/><Relationship Id="rId85" Type="http://schemas.openxmlformats.org/officeDocument/2006/relationships/image" Target="../media/image468.png"/><Relationship Id="rId3" Type="http://schemas.openxmlformats.org/officeDocument/2006/relationships/image" Target="../media/image427.png"/><Relationship Id="rId12" Type="http://schemas.openxmlformats.org/officeDocument/2006/relationships/customXml" Target="../ink/ink1279.xml"/><Relationship Id="rId17" Type="http://schemas.openxmlformats.org/officeDocument/2006/relationships/image" Target="../media/image434.png"/><Relationship Id="rId25" Type="http://schemas.openxmlformats.org/officeDocument/2006/relationships/image" Target="../media/image438.png"/><Relationship Id="rId33" Type="http://schemas.openxmlformats.org/officeDocument/2006/relationships/image" Target="../media/image442.png"/><Relationship Id="rId38" Type="http://schemas.openxmlformats.org/officeDocument/2006/relationships/customXml" Target="../ink/ink1292.xml"/><Relationship Id="rId46" Type="http://schemas.openxmlformats.org/officeDocument/2006/relationships/customXml" Target="../ink/ink1296.xml"/><Relationship Id="rId59" Type="http://schemas.openxmlformats.org/officeDocument/2006/relationships/image" Target="../media/image455.png"/><Relationship Id="rId67" Type="http://schemas.openxmlformats.org/officeDocument/2006/relationships/image" Target="../media/image459.png"/><Relationship Id="rId20" Type="http://schemas.openxmlformats.org/officeDocument/2006/relationships/customXml" Target="../ink/ink1283.xml"/><Relationship Id="rId41" Type="http://schemas.openxmlformats.org/officeDocument/2006/relationships/image" Target="../media/image446.png"/><Relationship Id="rId54" Type="http://schemas.openxmlformats.org/officeDocument/2006/relationships/customXml" Target="../ink/ink1300.xml"/><Relationship Id="rId62" Type="http://schemas.openxmlformats.org/officeDocument/2006/relationships/customXml" Target="../ink/ink1304.xml"/><Relationship Id="rId70" Type="http://schemas.openxmlformats.org/officeDocument/2006/relationships/customXml" Target="../ink/ink1308.xml"/><Relationship Id="rId75" Type="http://schemas.openxmlformats.org/officeDocument/2006/relationships/image" Target="../media/image463.png"/><Relationship Id="rId83" Type="http://schemas.openxmlformats.org/officeDocument/2006/relationships/image" Target="../media/image467.png"/><Relationship Id="rId1" Type="http://schemas.openxmlformats.org/officeDocument/2006/relationships/slideLayout" Target="../slideLayouts/slideLayout2.xml"/><Relationship Id="rId6" Type="http://schemas.openxmlformats.org/officeDocument/2006/relationships/customXml" Target="../ink/ink1276.xml"/><Relationship Id="rId15" Type="http://schemas.openxmlformats.org/officeDocument/2006/relationships/image" Target="../media/image433.png"/><Relationship Id="rId23" Type="http://schemas.openxmlformats.org/officeDocument/2006/relationships/image" Target="../media/image437.png"/><Relationship Id="rId28" Type="http://schemas.openxmlformats.org/officeDocument/2006/relationships/customXml" Target="../ink/ink1287.xml"/><Relationship Id="rId36" Type="http://schemas.openxmlformats.org/officeDocument/2006/relationships/customXml" Target="../ink/ink1291.xml"/><Relationship Id="rId49" Type="http://schemas.openxmlformats.org/officeDocument/2006/relationships/image" Target="../media/image450.png"/><Relationship Id="rId57" Type="http://schemas.openxmlformats.org/officeDocument/2006/relationships/image" Target="../media/image454.png"/><Relationship Id="rId10" Type="http://schemas.openxmlformats.org/officeDocument/2006/relationships/customXml" Target="../ink/ink1278.xml"/><Relationship Id="rId31" Type="http://schemas.openxmlformats.org/officeDocument/2006/relationships/image" Target="../media/image441.png"/><Relationship Id="rId44" Type="http://schemas.openxmlformats.org/officeDocument/2006/relationships/customXml" Target="../ink/ink1295.xml"/><Relationship Id="rId52" Type="http://schemas.openxmlformats.org/officeDocument/2006/relationships/customXml" Target="../ink/ink1299.xml"/><Relationship Id="rId60" Type="http://schemas.openxmlformats.org/officeDocument/2006/relationships/customXml" Target="../ink/ink1303.xml"/><Relationship Id="rId65" Type="http://schemas.openxmlformats.org/officeDocument/2006/relationships/image" Target="../media/image458.png"/><Relationship Id="rId73" Type="http://schemas.openxmlformats.org/officeDocument/2006/relationships/image" Target="../media/image462.png"/><Relationship Id="rId78" Type="http://schemas.openxmlformats.org/officeDocument/2006/relationships/customXml" Target="../ink/ink1312.xml"/><Relationship Id="rId81" Type="http://schemas.openxmlformats.org/officeDocument/2006/relationships/image" Target="../media/image466.png"/><Relationship Id="rId4" Type="http://schemas.openxmlformats.org/officeDocument/2006/relationships/customXml" Target="../ink/ink1275.xml"/><Relationship Id="rId9" Type="http://schemas.openxmlformats.org/officeDocument/2006/relationships/image" Target="../media/image430.png"/><Relationship Id="rId13" Type="http://schemas.openxmlformats.org/officeDocument/2006/relationships/image" Target="../media/image432.png"/><Relationship Id="rId18" Type="http://schemas.openxmlformats.org/officeDocument/2006/relationships/customXml" Target="../ink/ink1282.xml"/><Relationship Id="rId39" Type="http://schemas.openxmlformats.org/officeDocument/2006/relationships/image" Target="../media/image445.png"/><Relationship Id="rId34" Type="http://schemas.openxmlformats.org/officeDocument/2006/relationships/customXml" Target="../ink/ink1290.xml"/><Relationship Id="rId50" Type="http://schemas.openxmlformats.org/officeDocument/2006/relationships/customXml" Target="../ink/ink1298.xml"/><Relationship Id="rId55" Type="http://schemas.openxmlformats.org/officeDocument/2006/relationships/image" Target="../media/image453.png"/><Relationship Id="rId76" Type="http://schemas.openxmlformats.org/officeDocument/2006/relationships/customXml" Target="../ink/ink1311.xml"/><Relationship Id="rId7" Type="http://schemas.openxmlformats.org/officeDocument/2006/relationships/image" Target="../media/image429.png"/><Relationship Id="rId71" Type="http://schemas.openxmlformats.org/officeDocument/2006/relationships/image" Target="../media/image461.png"/><Relationship Id="rId2" Type="http://schemas.openxmlformats.org/officeDocument/2006/relationships/customXml" Target="../ink/ink1274.xml"/><Relationship Id="rId29" Type="http://schemas.openxmlformats.org/officeDocument/2006/relationships/image" Target="../media/image440.png"/><Relationship Id="rId24" Type="http://schemas.openxmlformats.org/officeDocument/2006/relationships/customXml" Target="../ink/ink1285.xml"/><Relationship Id="rId40" Type="http://schemas.openxmlformats.org/officeDocument/2006/relationships/customXml" Target="../ink/ink1293.xml"/><Relationship Id="rId45" Type="http://schemas.openxmlformats.org/officeDocument/2006/relationships/image" Target="../media/image448.png"/><Relationship Id="rId66" Type="http://schemas.openxmlformats.org/officeDocument/2006/relationships/customXml" Target="../ink/ink1306.xml"/><Relationship Id="rId61" Type="http://schemas.openxmlformats.org/officeDocument/2006/relationships/image" Target="../media/image456.png"/><Relationship Id="rId82" Type="http://schemas.openxmlformats.org/officeDocument/2006/relationships/customXml" Target="../ink/ink131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469.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onlinelibrary.wiley.com/doi/10.1111/add.15972" TargetMode="Externa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471.png"/><Relationship Id="rId2" Type="http://schemas.openxmlformats.org/officeDocument/2006/relationships/image" Target="../media/image21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1601.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2310.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1801.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472.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473.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2.xml.rels><?xml version="1.0" encoding="UTF-8" standalone="yes"?>
<Relationships xmlns="http://schemas.openxmlformats.org/package/2006/relationships"><Relationship Id="rId2" Type="http://schemas.openxmlformats.org/officeDocument/2006/relationships/image" Target="../media/image5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3" Type="http://schemas.openxmlformats.org/officeDocument/2006/relationships/customXml" Target="../ink/ink7.xml"/><Relationship Id="rId18" Type="http://schemas.openxmlformats.org/officeDocument/2006/relationships/image" Target="../media/image13.png"/><Relationship Id="rId26" Type="http://schemas.openxmlformats.org/officeDocument/2006/relationships/image" Target="../media/image17.png"/><Relationship Id="rId39" Type="http://schemas.openxmlformats.org/officeDocument/2006/relationships/customXml" Target="../ink/ink20.xml"/><Relationship Id="rId21" Type="http://schemas.openxmlformats.org/officeDocument/2006/relationships/customXml" Target="../ink/ink11.xml"/><Relationship Id="rId34" Type="http://schemas.openxmlformats.org/officeDocument/2006/relationships/image" Target="../media/image21.png"/><Relationship Id="rId42" Type="http://schemas.openxmlformats.org/officeDocument/2006/relationships/image" Target="../media/image25.png"/><Relationship Id="rId47" Type="http://schemas.openxmlformats.org/officeDocument/2006/relationships/customXml" Target="../ink/ink24.xml"/><Relationship Id="rId50" Type="http://schemas.openxmlformats.org/officeDocument/2006/relationships/image" Target="../media/image29.png"/><Relationship Id="rId7" Type="http://schemas.openxmlformats.org/officeDocument/2006/relationships/customXml" Target="../ink/ink4.xml"/><Relationship Id="rId2" Type="http://schemas.openxmlformats.org/officeDocument/2006/relationships/customXml" Target="../ink/ink1.xml"/><Relationship Id="rId16" Type="http://schemas.openxmlformats.org/officeDocument/2006/relationships/image" Target="../media/image12.png"/><Relationship Id="rId29" Type="http://schemas.openxmlformats.org/officeDocument/2006/relationships/customXml" Target="../ink/ink15.xml"/><Relationship Id="rId11" Type="http://schemas.openxmlformats.org/officeDocument/2006/relationships/customXml" Target="../ink/ink6.xml"/><Relationship Id="rId24" Type="http://schemas.openxmlformats.org/officeDocument/2006/relationships/image" Target="../media/image16.png"/><Relationship Id="rId32" Type="http://schemas.openxmlformats.org/officeDocument/2006/relationships/image" Target="../media/image20.png"/><Relationship Id="rId37" Type="http://schemas.openxmlformats.org/officeDocument/2006/relationships/customXml" Target="../ink/ink19.xml"/><Relationship Id="rId40" Type="http://schemas.openxmlformats.org/officeDocument/2006/relationships/image" Target="../media/image24.png"/><Relationship Id="rId45" Type="http://schemas.openxmlformats.org/officeDocument/2006/relationships/customXml" Target="../ink/ink23.xml"/><Relationship Id="rId53" Type="http://schemas.openxmlformats.org/officeDocument/2006/relationships/image" Target="../media/image30.png"/><Relationship Id="rId5" Type="http://schemas.openxmlformats.org/officeDocument/2006/relationships/customXml" Target="../ink/ink3.xml"/><Relationship Id="rId10" Type="http://schemas.openxmlformats.org/officeDocument/2006/relationships/image" Target="../media/image910.png"/><Relationship Id="rId19" Type="http://schemas.openxmlformats.org/officeDocument/2006/relationships/customXml" Target="../ink/ink10.xml"/><Relationship Id="rId31" Type="http://schemas.openxmlformats.org/officeDocument/2006/relationships/customXml" Target="../ink/ink16.xml"/><Relationship Id="rId44" Type="http://schemas.openxmlformats.org/officeDocument/2006/relationships/image" Target="../media/image26.png"/><Relationship Id="rId52" Type="http://schemas.openxmlformats.org/officeDocument/2006/relationships/image" Target="../media/image2910.png"/><Relationship Id="rId4" Type="http://schemas.openxmlformats.org/officeDocument/2006/relationships/customXml" Target="../ink/ink2.xml"/><Relationship Id="rId9" Type="http://schemas.openxmlformats.org/officeDocument/2006/relationships/customXml" Target="../ink/ink5.xml"/><Relationship Id="rId14" Type="http://schemas.openxmlformats.org/officeDocument/2006/relationships/image" Target="../media/image11.png"/><Relationship Id="rId22" Type="http://schemas.openxmlformats.org/officeDocument/2006/relationships/image" Target="../media/image15.png"/><Relationship Id="rId27" Type="http://schemas.openxmlformats.org/officeDocument/2006/relationships/customXml" Target="../ink/ink14.xml"/><Relationship Id="rId30" Type="http://schemas.openxmlformats.org/officeDocument/2006/relationships/image" Target="../media/image19.png"/><Relationship Id="rId35" Type="http://schemas.openxmlformats.org/officeDocument/2006/relationships/customXml" Target="../ink/ink18.xml"/><Relationship Id="rId43" Type="http://schemas.openxmlformats.org/officeDocument/2006/relationships/customXml" Target="../ink/ink22.xml"/><Relationship Id="rId48" Type="http://schemas.openxmlformats.org/officeDocument/2006/relationships/image" Target="../media/image28.png"/><Relationship Id="rId8" Type="http://schemas.openxmlformats.org/officeDocument/2006/relationships/image" Target="../media/image810.png"/><Relationship Id="rId51" Type="http://schemas.openxmlformats.org/officeDocument/2006/relationships/customXml" Target="../ink/ink25.xml"/><Relationship Id="rId3" Type="http://schemas.openxmlformats.org/officeDocument/2006/relationships/image" Target="../media/image611.png"/><Relationship Id="rId12" Type="http://schemas.openxmlformats.org/officeDocument/2006/relationships/image" Target="../media/image103.png"/><Relationship Id="rId17" Type="http://schemas.openxmlformats.org/officeDocument/2006/relationships/customXml" Target="../ink/ink9.xml"/><Relationship Id="rId25" Type="http://schemas.openxmlformats.org/officeDocument/2006/relationships/customXml" Target="../ink/ink13.xml"/><Relationship Id="rId33" Type="http://schemas.openxmlformats.org/officeDocument/2006/relationships/customXml" Target="../ink/ink17.xml"/><Relationship Id="rId38" Type="http://schemas.openxmlformats.org/officeDocument/2006/relationships/image" Target="../media/image23.png"/><Relationship Id="rId46" Type="http://schemas.openxmlformats.org/officeDocument/2006/relationships/image" Target="../media/image27.png"/><Relationship Id="rId20" Type="http://schemas.openxmlformats.org/officeDocument/2006/relationships/image" Target="../media/image14.png"/><Relationship Id="rId41" Type="http://schemas.openxmlformats.org/officeDocument/2006/relationships/customXml" Target="../ink/ink21.xml"/><Relationship Id="rId1" Type="http://schemas.openxmlformats.org/officeDocument/2006/relationships/slideLayout" Target="../slideLayouts/slideLayout2.xml"/><Relationship Id="rId6" Type="http://schemas.openxmlformats.org/officeDocument/2006/relationships/image" Target="../media/image710.png"/><Relationship Id="rId15" Type="http://schemas.openxmlformats.org/officeDocument/2006/relationships/customXml" Target="../ink/ink8.xml"/><Relationship Id="rId23" Type="http://schemas.openxmlformats.org/officeDocument/2006/relationships/customXml" Target="../ink/ink12.xml"/><Relationship Id="rId28" Type="http://schemas.openxmlformats.org/officeDocument/2006/relationships/image" Target="../media/image18.png"/><Relationship Id="rId36" Type="http://schemas.openxmlformats.org/officeDocument/2006/relationships/image" Target="../media/image22.png"/><Relationship Id="rId49"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17" Type="http://schemas.openxmlformats.org/officeDocument/2006/relationships/customXml" Target="../ink/ink108.xml"/><Relationship Id="rId21" Type="http://schemas.openxmlformats.org/officeDocument/2006/relationships/customXml" Target="../ink/ink36.xml"/><Relationship Id="rId42" Type="http://schemas.openxmlformats.org/officeDocument/2006/relationships/image" Target="../media/image25.png"/><Relationship Id="rId63" Type="http://schemas.openxmlformats.org/officeDocument/2006/relationships/customXml" Target="../ink/ink60.xml"/><Relationship Id="rId84" Type="http://schemas.openxmlformats.org/officeDocument/2006/relationships/customXml" Target="../ink/ink75.xml"/><Relationship Id="rId138" Type="http://schemas.openxmlformats.org/officeDocument/2006/relationships/customXml" Target="../ink/ink129.xml"/><Relationship Id="rId159" Type="http://schemas.openxmlformats.org/officeDocument/2006/relationships/customXml" Target="../ink/ink150.xml"/><Relationship Id="rId170" Type="http://schemas.openxmlformats.org/officeDocument/2006/relationships/customXml" Target="../ink/ink161.xml"/><Relationship Id="rId107" Type="http://schemas.openxmlformats.org/officeDocument/2006/relationships/customXml" Target="../ink/ink98.xml"/><Relationship Id="rId11" Type="http://schemas.openxmlformats.org/officeDocument/2006/relationships/customXml" Target="../ink/ink31.xml"/><Relationship Id="rId32" Type="http://schemas.openxmlformats.org/officeDocument/2006/relationships/image" Target="../media/image20.png"/><Relationship Id="rId53" Type="http://schemas.openxmlformats.org/officeDocument/2006/relationships/image" Target="../media/image33.png"/><Relationship Id="rId74" Type="http://schemas.openxmlformats.org/officeDocument/2006/relationships/customXml" Target="../ink/ink69.xml"/><Relationship Id="rId128" Type="http://schemas.openxmlformats.org/officeDocument/2006/relationships/customXml" Target="../ink/ink119.xml"/><Relationship Id="rId149" Type="http://schemas.openxmlformats.org/officeDocument/2006/relationships/customXml" Target="../ink/ink140.xml"/><Relationship Id="rId5" Type="http://schemas.openxmlformats.org/officeDocument/2006/relationships/customXml" Target="../ink/ink28.xml"/><Relationship Id="rId95" Type="http://schemas.openxmlformats.org/officeDocument/2006/relationships/customXml" Target="../ink/ink86.xml"/><Relationship Id="rId160" Type="http://schemas.openxmlformats.org/officeDocument/2006/relationships/customXml" Target="../ink/ink151.xml"/><Relationship Id="rId22" Type="http://schemas.openxmlformats.org/officeDocument/2006/relationships/image" Target="../media/image15.png"/><Relationship Id="rId43" Type="http://schemas.openxmlformats.org/officeDocument/2006/relationships/customXml" Target="../ink/ink47.xml"/><Relationship Id="rId64" Type="http://schemas.openxmlformats.org/officeDocument/2006/relationships/customXml" Target="../ink/ink61.xml"/><Relationship Id="rId118" Type="http://schemas.openxmlformats.org/officeDocument/2006/relationships/customXml" Target="../ink/ink109.xml"/><Relationship Id="rId139" Type="http://schemas.openxmlformats.org/officeDocument/2006/relationships/customXml" Target="../ink/ink130.xml"/><Relationship Id="rId85" Type="http://schemas.openxmlformats.org/officeDocument/2006/relationships/customXml" Target="../ink/ink76.xml"/><Relationship Id="rId150" Type="http://schemas.openxmlformats.org/officeDocument/2006/relationships/customXml" Target="../ink/ink141.xml"/><Relationship Id="rId171" Type="http://schemas.openxmlformats.org/officeDocument/2006/relationships/customXml" Target="../ink/ink162.xml"/><Relationship Id="rId12" Type="http://schemas.openxmlformats.org/officeDocument/2006/relationships/image" Target="../media/image103.png"/><Relationship Id="rId33" Type="http://schemas.openxmlformats.org/officeDocument/2006/relationships/customXml" Target="../ink/ink42.xml"/><Relationship Id="rId108" Type="http://schemas.openxmlformats.org/officeDocument/2006/relationships/customXml" Target="../ink/ink99.xml"/><Relationship Id="rId129" Type="http://schemas.openxmlformats.org/officeDocument/2006/relationships/customXml" Target="../ink/ink120.xml"/><Relationship Id="rId54" Type="http://schemas.openxmlformats.org/officeDocument/2006/relationships/customXml" Target="../ink/ink51.xml"/><Relationship Id="rId75" Type="http://schemas.openxmlformats.org/officeDocument/2006/relationships/image" Target="../media/image3210.png"/><Relationship Id="rId96" Type="http://schemas.openxmlformats.org/officeDocument/2006/relationships/customXml" Target="../ink/ink87.xml"/><Relationship Id="rId140" Type="http://schemas.openxmlformats.org/officeDocument/2006/relationships/customXml" Target="../ink/ink131.xml"/><Relationship Id="rId161" Type="http://schemas.openxmlformats.org/officeDocument/2006/relationships/customXml" Target="../ink/ink152.xml"/><Relationship Id="rId1" Type="http://schemas.openxmlformats.org/officeDocument/2006/relationships/slideLayout" Target="../slideLayouts/slideLayout2.xml"/><Relationship Id="rId6" Type="http://schemas.openxmlformats.org/officeDocument/2006/relationships/image" Target="../media/image710.png"/><Relationship Id="rId23" Type="http://schemas.openxmlformats.org/officeDocument/2006/relationships/customXml" Target="../ink/ink37.xml"/><Relationship Id="rId28" Type="http://schemas.openxmlformats.org/officeDocument/2006/relationships/image" Target="../media/image18.png"/><Relationship Id="rId49" Type="http://schemas.openxmlformats.org/officeDocument/2006/relationships/image" Target="../media/image31.png"/><Relationship Id="rId114" Type="http://schemas.openxmlformats.org/officeDocument/2006/relationships/customXml" Target="../ink/ink105.xml"/><Relationship Id="rId119" Type="http://schemas.openxmlformats.org/officeDocument/2006/relationships/customXml" Target="../ink/ink110.xml"/><Relationship Id="rId44" Type="http://schemas.openxmlformats.org/officeDocument/2006/relationships/image" Target="../media/image26.png"/><Relationship Id="rId60" Type="http://schemas.openxmlformats.org/officeDocument/2006/relationships/customXml" Target="../ink/ink57.xml"/><Relationship Id="rId65" Type="http://schemas.openxmlformats.org/officeDocument/2006/relationships/customXml" Target="../ink/ink62.xml"/><Relationship Id="rId81" Type="http://schemas.openxmlformats.org/officeDocument/2006/relationships/image" Target="../media/image35.png"/><Relationship Id="rId86" Type="http://schemas.openxmlformats.org/officeDocument/2006/relationships/customXml" Target="../ink/ink77.xml"/><Relationship Id="rId130" Type="http://schemas.openxmlformats.org/officeDocument/2006/relationships/customXml" Target="../ink/ink121.xml"/><Relationship Id="rId135" Type="http://schemas.openxmlformats.org/officeDocument/2006/relationships/customXml" Target="../ink/ink126.xml"/><Relationship Id="rId151" Type="http://schemas.openxmlformats.org/officeDocument/2006/relationships/customXml" Target="../ink/ink142.xml"/><Relationship Id="rId156" Type="http://schemas.openxmlformats.org/officeDocument/2006/relationships/customXml" Target="../ink/ink147.xml"/><Relationship Id="rId172" Type="http://schemas.openxmlformats.org/officeDocument/2006/relationships/customXml" Target="../ink/ink163.xml"/><Relationship Id="rId13" Type="http://schemas.openxmlformats.org/officeDocument/2006/relationships/customXml" Target="../ink/ink32.xml"/><Relationship Id="rId18" Type="http://schemas.openxmlformats.org/officeDocument/2006/relationships/image" Target="../media/image13.png"/><Relationship Id="rId39" Type="http://schemas.openxmlformats.org/officeDocument/2006/relationships/customXml" Target="../ink/ink45.xml"/><Relationship Id="rId109" Type="http://schemas.openxmlformats.org/officeDocument/2006/relationships/customXml" Target="../ink/ink100.xml"/><Relationship Id="rId34" Type="http://schemas.openxmlformats.org/officeDocument/2006/relationships/image" Target="../media/image21.png"/><Relationship Id="rId50" Type="http://schemas.openxmlformats.org/officeDocument/2006/relationships/image" Target="../media/image32.png"/><Relationship Id="rId55" Type="http://schemas.openxmlformats.org/officeDocument/2006/relationships/customXml" Target="../ink/ink52.xml"/><Relationship Id="rId76" Type="http://schemas.openxmlformats.org/officeDocument/2006/relationships/customXml" Target="../ink/ink70.xml"/><Relationship Id="rId97" Type="http://schemas.openxmlformats.org/officeDocument/2006/relationships/customXml" Target="../ink/ink88.xml"/><Relationship Id="rId104" Type="http://schemas.openxmlformats.org/officeDocument/2006/relationships/customXml" Target="../ink/ink95.xml"/><Relationship Id="rId120" Type="http://schemas.openxmlformats.org/officeDocument/2006/relationships/customXml" Target="../ink/ink111.xml"/><Relationship Id="rId125" Type="http://schemas.openxmlformats.org/officeDocument/2006/relationships/customXml" Target="../ink/ink116.xml"/><Relationship Id="rId141" Type="http://schemas.openxmlformats.org/officeDocument/2006/relationships/customXml" Target="../ink/ink132.xml"/><Relationship Id="rId146" Type="http://schemas.openxmlformats.org/officeDocument/2006/relationships/customXml" Target="../ink/ink137.xml"/><Relationship Id="rId167" Type="http://schemas.openxmlformats.org/officeDocument/2006/relationships/customXml" Target="../ink/ink158.xml"/><Relationship Id="rId7" Type="http://schemas.openxmlformats.org/officeDocument/2006/relationships/customXml" Target="../ink/ink29.xml"/><Relationship Id="rId71" Type="http://schemas.openxmlformats.org/officeDocument/2006/relationships/image" Target="../media/image3010.png"/><Relationship Id="rId92" Type="http://schemas.openxmlformats.org/officeDocument/2006/relationships/customXml" Target="../ink/ink83.xml"/><Relationship Id="rId162" Type="http://schemas.openxmlformats.org/officeDocument/2006/relationships/customXml" Target="../ink/ink153.xml"/><Relationship Id="rId2" Type="http://schemas.openxmlformats.org/officeDocument/2006/relationships/customXml" Target="../ink/ink26.xml"/><Relationship Id="rId29" Type="http://schemas.openxmlformats.org/officeDocument/2006/relationships/customXml" Target="../ink/ink40.xml"/><Relationship Id="rId24" Type="http://schemas.openxmlformats.org/officeDocument/2006/relationships/image" Target="../media/image16.png"/><Relationship Id="rId40" Type="http://schemas.openxmlformats.org/officeDocument/2006/relationships/image" Target="../media/image24.png"/><Relationship Id="rId45" Type="http://schemas.openxmlformats.org/officeDocument/2006/relationships/customXml" Target="../ink/ink48.xml"/><Relationship Id="rId66" Type="http://schemas.openxmlformats.org/officeDocument/2006/relationships/customXml" Target="../ink/ink63.xml"/><Relationship Id="rId87" Type="http://schemas.openxmlformats.org/officeDocument/2006/relationships/customXml" Target="../ink/ink78.xml"/><Relationship Id="rId110" Type="http://schemas.openxmlformats.org/officeDocument/2006/relationships/customXml" Target="../ink/ink101.xml"/><Relationship Id="rId115" Type="http://schemas.openxmlformats.org/officeDocument/2006/relationships/customXml" Target="../ink/ink106.xml"/><Relationship Id="rId131" Type="http://schemas.openxmlformats.org/officeDocument/2006/relationships/customXml" Target="../ink/ink122.xml"/><Relationship Id="rId136" Type="http://schemas.openxmlformats.org/officeDocument/2006/relationships/customXml" Target="../ink/ink127.xml"/><Relationship Id="rId157" Type="http://schemas.openxmlformats.org/officeDocument/2006/relationships/customXml" Target="../ink/ink148.xml"/><Relationship Id="rId61" Type="http://schemas.openxmlformats.org/officeDocument/2006/relationships/customXml" Target="../ink/ink58.xml"/><Relationship Id="rId82" Type="http://schemas.openxmlformats.org/officeDocument/2006/relationships/customXml" Target="../ink/ink73.xml"/><Relationship Id="rId152" Type="http://schemas.openxmlformats.org/officeDocument/2006/relationships/customXml" Target="../ink/ink143.xml"/><Relationship Id="rId173" Type="http://schemas.openxmlformats.org/officeDocument/2006/relationships/customXml" Target="../ink/ink164.xml"/><Relationship Id="rId19" Type="http://schemas.openxmlformats.org/officeDocument/2006/relationships/customXml" Target="../ink/ink35.xml"/><Relationship Id="rId14" Type="http://schemas.openxmlformats.org/officeDocument/2006/relationships/image" Target="../media/image11.png"/><Relationship Id="rId30" Type="http://schemas.openxmlformats.org/officeDocument/2006/relationships/image" Target="../media/image19.png"/><Relationship Id="rId35" Type="http://schemas.openxmlformats.org/officeDocument/2006/relationships/customXml" Target="../ink/ink43.xml"/><Relationship Id="rId56" Type="http://schemas.openxmlformats.org/officeDocument/2006/relationships/customXml" Target="../ink/ink53.xml"/><Relationship Id="rId77" Type="http://schemas.openxmlformats.org/officeDocument/2006/relationships/image" Target="../media/image3310.png"/><Relationship Id="rId100" Type="http://schemas.openxmlformats.org/officeDocument/2006/relationships/customXml" Target="../ink/ink91.xml"/><Relationship Id="rId105" Type="http://schemas.openxmlformats.org/officeDocument/2006/relationships/customXml" Target="../ink/ink96.xml"/><Relationship Id="rId126" Type="http://schemas.openxmlformats.org/officeDocument/2006/relationships/customXml" Target="../ink/ink117.xml"/><Relationship Id="rId147" Type="http://schemas.openxmlformats.org/officeDocument/2006/relationships/customXml" Target="../ink/ink138.xml"/><Relationship Id="rId168" Type="http://schemas.openxmlformats.org/officeDocument/2006/relationships/customXml" Target="../ink/ink159.xml"/><Relationship Id="rId8" Type="http://schemas.openxmlformats.org/officeDocument/2006/relationships/image" Target="../media/image810.png"/><Relationship Id="rId51" Type="http://schemas.openxmlformats.org/officeDocument/2006/relationships/customXml" Target="../ink/ink50.xml"/><Relationship Id="rId72" Type="http://schemas.openxmlformats.org/officeDocument/2006/relationships/customXml" Target="../ink/ink68.xml"/><Relationship Id="rId93" Type="http://schemas.openxmlformats.org/officeDocument/2006/relationships/customXml" Target="../ink/ink84.xml"/><Relationship Id="rId98" Type="http://schemas.openxmlformats.org/officeDocument/2006/relationships/customXml" Target="../ink/ink89.xml"/><Relationship Id="rId121" Type="http://schemas.openxmlformats.org/officeDocument/2006/relationships/customXml" Target="../ink/ink112.xml"/><Relationship Id="rId142" Type="http://schemas.openxmlformats.org/officeDocument/2006/relationships/customXml" Target="../ink/ink133.xml"/><Relationship Id="rId163" Type="http://schemas.openxmlformats.org/officeDocument/2006/relationships/customXml" Target="../ink/ink154.xml"/><Relationship Id="rId3" Type="http://schemas.openxmlformats.org/officeDocument/2006/relationships/image" Target="../media/image611.png"/><Relationship Id="rId25" Type="http://schemas.openxmlformats.org/officeDocument/2006/relationships/customXml" Target="../ink/ink38.xml"/><Relationship Id="rId46" Type="http://schemas.openxmlformats.org/officeDocument/2006/relationships/image" Target="../media/image27.png"/><Relationship Id="rId67" Type="http://schemas.openxmlformats.org/officeDocument/2006/relationships/customXml" Target="../ink/ink64.xml"/><Relationship Id="rId116" Type="http://schemas.openxmlformats.org/officeDocument/2006/relationships/customXml" Target="../ink/ink107.xml"/><Relationship Id="rId137" Type="http://schemas.openxmlformats.org/officeDocument/2006/relationships/customXml" Target="../ink/ink128.xml"/><Relationship Id="rId158" Type="http://schemas.openxmlformats.org/officeDocument/2006/relationships/customXml" Target="../ink/ink149.xml"/><Relationship Id="rId20" Type="http://schemas.openxmlformats.org/officeDocument/2006/relationships/image" Target="../media/image14.png"/><Relationship Id="rId41" Type="http://schemas.openxmlformats.org/officeDocument/2006/relationships/customXml" Target="../ink/ink46.xml"/><Relationship Id="rId62" Type="http://schemas.openxmlformats.org/officeDocument/2006/relationships/customXml" Target="../ink/ink59.xml"/><Relationship Id="rId83" Type="http://schemas.openxmlformats.org/officeDocument/2006/relationships/customXml" Target="../ink/ink74.xml"/><Relationship Id="rId88" Type="http://schemas.openxmlformats.org/officeDocument/2006/relationships/customXml" Target="../ink/ink79.xml"/><Relationship Id="rId111" Type="http://schemas.openxmlformats.org/officeDocument/2006/relationships/customXml" Target="../ink/ink102.xml"/><Relationship Id="rId132" Type="http://schemas.openxmlformats.org/officeDocument/2006/relationships/customXml" Target="../ink/ink123.xml"/><Relationship Id="rId153" Type="http://schemas.openxmlformats.org/officeDocument/2006/relationships/customXml" Target="../ink/ink144.xml"/><Relationship Id="rId15" Type="http://schemas.openxmlformats.org/officeDocument/2006/relationships/customXml" Target="../ink/ink33.xml"/><Relationship Id="rId36" Type="http://schemas.openxmlformats.org/officeDocument/2006/relationships/image" Target="../media/image22.png"/><Relationship Id="rId57" Type="http://schemas.openxmlformats.org/officeDocument/2006/relationships/customXml" Target="../ink/ink54.xml"/><Relationship Id="rId106" Type="http://schemas.openxmlformats.org/officeDocument/2006/relationships/customXml" Target="../ink/ink97.xml"/><Relationship Id="rId127" Type="http://schemas.openxmlformats.org/officeDocument/2006/relationships/customXml" Target="../ink/ink118.xml"/><Relationship Id="rId10" Type="http://schemas.openxmlformats.org/officeDocument/2006/relationships/image" Target="../media/image910.png"/><Relationship Id="rId31" Type="http://schemas.openxmlformats.org/officeDocument/2006/relationships/customXml" Target="../ink/ink41.xml"/><Relationship Id="rId52" Type="http://schemas.openxmlformats.org/officeDocument/2006/relationships/image" Target="../media/image2910.png"/><Relationship Id="rId73" Type="http://schemas.openxmlformats.org/officeDocument/2006/relationships/image" Target="../media/image3110.png"/><Relationship Id="rId78" Type="http://schemas.openxmlformats.org/officeDocument/2006/relationships/customXml" Target="../ink/ink71.xml"/><Relationship Id="rId94" Type="http://schemas.openxmlformats.org/officeDocument/2006/relationships/customXml" Target="../ink/ink85.xml"/><Relationship Id="rId99" Type="http://schemas.openxmlformats.org/officeDocument/2006/relationships/customXml" Target="../ink/ink90.xml"/><Relationship Id="rId101" Type="http://schemas.openxmlformats.org/officeDocument/2006/relationships/customXml" Target="../ink/ink92.xml"/><Relationship Id="rId122" Type="http://schemas.openxmlformats.org/officeDocument/2006/relationships/customXml" Target="../ink/ink113.xml"/><Relationship Id="rId143" Type="http://schemas.openxmlformats.org/officeDocument/2006/relationships/customXml" Target="../ink/ink134.xml"/><Relationship Id="rId148" Type="http://schemas.openxmlformats.org/officeDocument/2006/relationships/customXml" Target="../ink/ink139.xml"/><Relationship Id="rId164" Type="http://schemas.openxmlformats.org/officeDocument/2006/relationships/customXml" Target="../ink/ink155.xml"/><Relationship Id="rId169" Type="http://schemas.openxmlformats.org/officeDocument/2006/relationships/customXml" Target="../ink/ink160.xml"/><Relationship Id="rId4" Type="http://schemas.openxmlformats.org/officeDocument/2006/relationships/customXml" Target="../ink/ink27.xml"/><Relationship Id="rId9" Type="http://schemas.openxmlformats.org/officeDocument/2006/relationships/customXml" Target="../ink/ink30.xml"/><Relationship Id="rId26" Type="http://schemas.openxmlformats.org/officeDocument/2006/relationships/image" Target="../media/image17.png"/><Relationship Id="rId47" Type="http://schemas.openxmlformats.org/officeDocument/2006/relationships/customXml" Target="../ink/ink49.xml"/><Relationship Id="rId68" Type="http://schemas.openxmlformats.org/officeDocument/2006/relationships/customXml" Target="../ink/ink65.xml"/><Relationship Id="rId89" Type="http://schemas.openxmlformats.org/officeDocument/2006/relationships/customXml" Target="../ink/ink80.xml"/><Relationship Id="rId112" Type="http://schemas.openxmlformats.org/officeDocument/2006/relationships/customXml" Target="../ink/ink103.xml"/><Relationship Id="rId133" Type="http://schemas.openxmlformats.org/officeDocument/2006/relationships/customXml" Target="../ink/ink124.xml"/><Relationship Id="rId154" Type="http://schemas.openxmlformats.org/officeDocument/2006/relationships/customXml" Target="../ink/ink145.xml"/><Relationship Id="rId16" Type="http://schemas.openxmlformats.org/officeDocument/2006/relationships/image" Target="../media/image12.png"/><Relationship Id="rId37" Type="http://schemas.openxmlformats.org/officeDocument/2006/relationships/customXml" Target="../ink/ink44.xml"/><Relationship Id="rId58" Type="http://schemas.openxmlformats.org/officeDocument/2006/relationships/customXml" Target="../ink/ink55.xml"/><Relationship Id="rId79" Type="http://schemas.openxmlformats.org/officeDocument/2006/relationships/image" Target="../media/image34.png"/><Relationship Id="rId102" Type="http://schemas.openxmlformats.org/officeDocument/2006/relationships/customXml" Target="../ink/ink93.xml"/><Relationship Id="rId123" Type="http://schemas.openxmlformats.org/officeDocument/2006/relationships/customXml" Target="../ink/ink114.xml"/><Relationship Id="rId144" Type="http://schemas.openxmlformats.org/officeDocument/2006/relationships/customXml" Target="../ink/ink135.xml"/><Relationship Id="rId90" Type="http://schemas.openxmlformats.org/officeDocument/2006/relationships/customXml" Target="../ink/ink81.xml"/><Relationship Id="rId165" Type="http://schemas.openxmlformats.org/officeDocument/2006/relationships/customXml" Target="../ink/ink156.xml"/><Relationship Id="rId27" Type="http://schemas.openxmlformats.org/officeDocument/2006/relationships/customXml" Target="../ink/ink39.xml"/><Relationship Id="rId48" Type="http://schemas.openxmlformats.org/officeDocument/2006/relationships/image" Target="../media/image28.png"/><Relationship Id="rId69" Type="http://schemas.openxmlformats.org/officeDocument/2006/relationships/customXml" Target="../ink/ink66.xml"/><Relationship Id="rId113" Type="http://schemas.openxmlformats.org/officeDocument/2006/relationships/customXml" Target="../ink/ink104.xml"/><Relationship Id="rId134" Type="http://schemas.openxmlformats.org/officeDocument/2006/relationships/customXml" Target="../ink/ink125.xml"/><Relationship Id="rId80" Type="http://schemas.openxmlformats.org/officeDocument/2006/relationships/customXml" Target="../ink/ink72.xml"/><Relationship Id="rId155" Type="http://schemas.openxmlformats.org/officeDocument/2006/relationships/customXml" Target="../ink/ink146.xml"/><Relationship Id="rId17" Type="http://schemas.openxmlformats.org/officeDocument/2006/relationships/customXml" Target="../ink/ink34.xml"/><Relationship Id="rId38" Type="http://schemas.openxmlformats.org/officeDocument/2006/relationships/image" Target="../media/image23.png"/><Relationship Id="rId59" Type="http://schemas.openxmlformats.org/officeDocument/2006/relationships/customXml" Target="../ink/ink56.xml"/><Relationship Id="rId103" Type="http://schemas.openxmlformats.org/officeDocument/2006/relationships/customXml" Target="../ink/ink94.xml"/><Relationship Id="rId124" Type="http://schemas.openxmlformats.org/officeDocument/2006/relationships/customXml" Target="../ink/ink115.xml"/><Relationship Id="rId70" Type="http://schemas.openxmlformats.org/officeDocument/2006/relationships/customXml" Target="../ink/ink67.xml"/><Relationship Id="rId91" Type="http://schemas.openxmlformats.org/officeDocument/2006/relationships/customXml" Target="../ink/ink82.xml"/><Relationship Id="rId145" Type="http://schemas.openxmlformats.org/officeDocument/2006/relationships/customXml" Target="../ink/ink136.xml"/><Relationship Id="rId166" Type="http://schemas.openxmlformats.org/officeDocument/2006/relationships/customXml" Target="../ink/ink157.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6" Type="http://schemas.openxmlformats.org/officeDocument/2006/relationships/image" Target="../media/image2910.png"/><Relationship Id="rId117" Type="http://schemas.openxmlformats.org/officeDocument/2006/relationships/customXml" Target="../ink/ink249.xml"/><Relationship Id="rId21" Type="http://schemas.openxmlformats.org/officeDocument/2006/relationships/customXml" Target="../ink/ink175.xml"/><Relationship Id="rId42" Type="http://schemas.openxmlformats.org/officeDocument/2006/relationships/customXml" Target="../ink/ink192.xml"/><Relationship Id="rId47" Type="http://schemas.openxmlformats.org/officeDocument/2006/relationships/image" Target="../media/image3110.png"/><Relationship Id="rId63" Type="http://schemas.openxmlformats.org/officeDocument/2006/relationships/customXml" Target="../ink/ink207.xml"/><Relationship Id="rId68" Type="http://schemas.openxmlformats.org/officeDocument/2006/relationships/customXml" Target="../ink/ink212.xml"/><Relationship Id="rId84" Type="http://schemas.openxmlformats.org/officeDocument/2006/relationships/customXml" Target="../ink/ink224.xml"/><Relationship Id="rId89" Type="http://schemas.openxmlformats.org/officeDocument/2006/relationships/customXml" Target="../ink/ink227.xml"/><Relationship Id="rId112" Type="http://schemas.openxmlformats.org/officeDocument/2006/relationships/customXml" Target="../ink/ink244.xml"/><Relationship Id="rId16" Type="http://schemas.openxmlformats.org/officeDocument/2006/relationships/image" Target="../media/image12.png"/><Relationship Id="rId107" Type="http://schemas.openxmlformats.org/officeDocument/2006/relationships/image" Target="../media/image22.png"/><Relationship Id="rId11" Type="http://schemas.openxmlformats.org/officeDocument/2006/relationships/customXml" Target="../ink/ink170.xml"/><Relationship Id="rId32" Type="http://schemas.openxmlformats.org/officeDocument/2006/relationships/customXml" Target="../ink/ink182.xml"/><Relationship Id="rId37" Type="http://schemas.openxmlformats.org/officeDocument/2006/relationships/customXml" Target="../ink/ink187.xml"/><Relationship Id="rId53" Type="http://schemas.openxmlformats.org/officeDocument/2006/relationships/image" Target="../media/image34.png"/><Relationship Id="rId58" Type="http://schemas.openxmlformats.org/officeDocument/2006/relationships/customXml" Target="../ink/ink202.xml"/><Relationship Id="rId74" Type="http://schemas.openxmlformats.org/officeDocument/2006/relationships/customXml" Target="../ink/ink218.xml"/><Relationship Id="rId79" Type="http://schemas.openxmlformats.org/officeDocument/2006/relationships/image" Target="../media/image14.png"/><Relationship Id="rId102" Type="http://schemas.openxmlformats.org/officeDocument/2006/relationships/customXml" Target="../ink/ink239.xml"/><Relationship Id="rId123" Type="http://schemas.openxmlformats.org/officeDocument/2006/relationships/customXml" Target="../ink/ink255.xml"/><Relationship Id="rId5" Type="http://schemas.openxmlformats.org/officeDocument/2006/relationships/customXml" Target="../ink/ink167.xml"/><Relationship Id="rId90" Type="http://schemas.openxmlformats.org/officeDocument/2006/relationships/customXml" Target="../ink/ink228.xml"/><Relationship Id="rId95" Type="http://schemas.openxmlformats.org/officeDocument/2006/relationships/customXml" Target="../ink/ink233.xml"/><Relationship Id="rId22" Type="http://schemas.openxmlformats.org/officeDocument/2006/relationships/image" Target="../media/image27.png"/><Relationship Id="rId27" Type="http://schemas.openxmlformats.org/officeDocument/2006/relationships/image" Target="../media/image38.png"/><Relationship Id="rId43" Type="http://schemas.openxmlformats.org/officeDocument/2006/relationships/customXml" Target="../ink/ink193.xml"/><Relationship Id="rId48" Type="http://schemas.openxmlformats.org/officeDocument/2006/relationships/customXml" Target="../ink/ink196.xml"/><Relationship Id="rId64" Type="http://schemas.openxmlformats.org/officeDocument/2006/relationships/customXml" Target="../ink/ink208.xml"/><Relationship Id="rId69" Type="http://schemas.openxmlformats.org/officeDocument/2006/relationships/customXml" Target="../ink/ink213.xml"/><Relationship Id="rId113" Type="http://schemas.openxmlformats.org/officeDocument/2006/relationships/customXml" Target="../ink/ink245.xml"/><Relationship Id="rId118" Type="http://schemas.openxmlformats.org/officeDocument/2006/relationships/customXml" Target="../ink/ink250.xml"/><Relationship Id="rId80" Type="http://schemas.openxmlformats.org/officeDocument/2006/relationships/customXml" Target="../ink/ink222.xml"/><Relationship Id="rId85" Type="http://schemas.openxmlformats.org/officeDocument/2006/relationships/image" Target="../media/image17.png"/><Relationship Id="rId12" Type="http://schemas.openxmlformats.org/officeDocument/2006/relationships/image" Target="../media/image103.png"/><Relationship Id="rId17" Type="http://schemas.openxmlformats.org/officeDocument/2006/relationships/customXml" Target="../ink/ink173.xml"/><Relationship Id="rId33" Type="http://schemas.openxmlformats.org/officeDocument/2006/relationships/customXml" Target="../ink/ink183.xml"/><Relationship Id="rId38" Type="http://schemas.openxmlformats.org/officeDocument/2006/relationships/customXml" Target="../ink/ink188.xml"/><Relationship Id="rId59" Type="http://schemas.openxmlformats.org/officeDocument/2006/relationships/customXml" Target="../ink/ink203.xml"/><Relationship Id="rId103" Type="http://schemas.openxmlformats.org/officeDocument/2006/relationships/image" Target="../media/image20.png"/><Relationship Id="rId108" Type="http://schemas.openxmlformats.org/officeDocument/2006/relationships/customXml" Target="../ink/ink242.xml"/><Relationship Id="rId124" Type="http://schemas.openxmlformats.org/officeDocument/2006/relationships/customXml" Target="../ink/ink256.xml"/><Relationship Id="rId54" Type="http://schemas.openxmlformats.org/officeDocument/2006/relationships/customXml" Target="../ink/ink199.xml"/><Relationship Id="rId70" Type="http://schemas.openxmlformats.org/officeDocument/2006/relationships/customXml" Target="../ink/ink214.xml"/><Relationship Id="rId75" Type="http://schemas.openxmlformats.org/officeDocument/2006/relationships/customXml" Target="../ink/ink219.xml"/><Relationship Id="rId91" Type="http://schemas.openxmlformats.org/officeDocument/2006/relationships/customXml" Target="../ink/ink229.xml"/><Relationship Id="rId96" Type="http://schemas.openxmlformats.org/officeDocument/2006/relationships/customXml" Target="../ink/ink234.xml"/><Relationship Id="rId1" Type="http://schemas.openxmlformats.org/officeDocument/2006/relationships/slideLayout" Target="../slideLayouts/slideLayout2.xml"/><Relationship Id="rId6" Type="http://schemas.openxmlformats.org/officeDocument/2006/relationships/image" Target="../media/image710.png"/><Relationship Id="rId23" Type="http://schemas.openxmlformats.org/officeDocument/2006/relationships/customXml" Target="../ink/ink176.xml"/><Relationship Id="rId28" Type="http://schemas.openxmlformats.org/officeDocument/2006/relationships/customXml" Target="../ink/ink178.xml"/><Relationship Id="rId49" Type="http://schemas.openxmlformats.org/officeDocument/2006/relationships/image" Target="../media/image3210.png"/><Relationship Id="rId114" Type="http://schemas.openxmlformats.org/officeDocument/2006/relationships/customXml" Target="../ink/ink246.xml"/><Relationship Id="rId119" Type="http://schemas.openxmlformats.org/officeDocument/2006/relationships/customXml" Target="../ink/ink251.xml"/><Relationship Id="rId44" Type="http://schemas.openxmlformats.org/officeDocument/2006/relationships/customXml" Target="../ink/ink194.xml"/><Relationship Id="rId60" Type="http://schemas.openxmlformats.org/officeDocument/2006/relationships/customXml" Target="../ink/ink204.xml"/><Relationship Id="rId65" Type="http://schemas.openxmlformats.org/officeDocument/2006/relationships/customXml" Target="../ink/ink209.xml"/><Relationship Id="rId81" Type="http://schemas.openxmlformats.org/officeDocument/2006/relationships/image" Target="../media/image15.png"/><Relationship Id="rId86" Type="http://schemas.openxmlformats.org/officeDocument/2006/relationships/customXml" Target="../ink/ink225.xml"/><Relationship Id="rId13" Type="http://schemas.openxmlformats.org/officeDocument/2006/relationships/customXml" Target="../ink/ink171.xml"/><Relationship Id="rId18" Type="http://schemas.openxmlformats.org/officeDocument/2006/relationships/image" Target="../media/image25.png"/><Relationship Id="rId39" Type="http://schemas.openxmlformats.org/officeDocument/2006/relationships/customXml" Target="../ink/ink189.xml"/><Relationship Id="rId109" Type="http://schemas.openxmlformats.org/officeDocument/2006/relationships/image" Target="../media/image23.png"/><Relationship Id="rId34" Type="http://schemas.openxmlformats.org/officeDocument/2006/relationships/customXml" Target="../ink/ink184.xml"/><Relationship Id="rId50" Type="http://schemas.openxmlformats.org/officeDocument/2006/relationships/customXml" Target="../ink/ink197.xml"/><Relationship Id="rId55" Type="http://schemas.openxmlformats.org/officeDocument/2006/relationships/image" Target="../media/image35.png"/><Relationship Id="rId76" Type="http://schemas.openxmlformats.org/officeDocument/2006/relationships/customXml" Target="../ink/ink220.xml"/><Relationship Id="rId97" Type="http://schemas.openxmlformats.org/officeDocument/2006/relationships/customXml" Target="../ink/ink235.xml"/><Relationship Id="rId104" Type="http://schemas.openxmlformats.org/officeDocument/2006/relationships/customXml" Target="../ink/ink240.xml"/><Relationship Id="rId120" Type="http://schemas.openxmlformats.org/officeDocument/2006/relationships/customXml" Target="../ink/ink252.xml"/><Relationship Id="rId125" Type="http://schemas.openxmlformats.org/officeDocument/2006/relationships/image" Target="../media/image3610.png"/><Relationship Id="rId7" Type="http://schemas.openxmlformats.org/officeDocument/2006/relationships/customXml" Target="../ink/ink168.xml"/><Relationship Id="rId71" Type="http://schemas.openxmlformats.org/officeDocument/2006/relationships/customXml" Target="../ink/ink215.xml"/><Relationship Id="rId92" Type="http://schemas.openxmlformats.org/officeDocument/2006/relationships/customXml" Target="../ink/ink230.xml"/><Relationship Id="rId2" Type="http://schemas.openxmlformats.org/officeDocument/2006/relationships/customXml" Target="../ink/ink165.xml"/><Relationship Id="rId29" Type="http://schemas.openxmlformats.org/officeDocument/2006/relationships/customXml" Target="../ink/ink179.xml"/><Relationship Id="rId24" Type="http://schemas.openxmlformats.org/officeDocument/2006/relationships/image" Target="../media/image28.png"/><Relationship Id="rId40" Type="http://schemas.openxmlformats.org/officeDocument/2006/relationships/customXml" Target="../ink/ink190.xml"/><Relationship Id="rId45" Type="http://schemas.openxmlformats.org/officeDocument/2006/relationships/image" Target="../media/image3010.png"/><Relationship Id="rId66" Type="http://schemas.openxmlformats.org/officeDocument/2006/relationships/customXml" Target="../ink/ink210.xml"/><Relationship Id="rId87" Type="http://schemas.openxmlformats.org/officeDocument/2006/relationships/image" Target="../media/image18.png"/><Relationship Id="rId110" Type="http://schemas.openxmlformats.org/officeDocument/2006/relationships/customXml" Target="../ink/ink243.xml"/><Relationship Id="rId115" Type="http://schemas.openxmlformats.org/officeDocument/2006/relationships/customXml" Target="../ink/ink247.xml"/><Relationship Id="rId61" Type="http://schemas.openxmlformats.org/officeDocument/2006/relationships/customXml" Target="../ink/ink205.xml"/><Relationship Id="rId82" Type="http://schemas.openxmlformats.org/officeDocument/2006/relationships/customXml" Target="../ink/ink223.xml"/><Relationship Id="rId19" Type="http://schemas.openxmlformats.org/officeDocument/2006/relationships/customXml" Target="../ink/ink174.xml"/><Relationship Id="rId14" Type="http://schemas.openxmlformats.org/officeDocument/2006/relationships/image" Target="../media/image11.png"/><Relationship Id="rId30" Type="http://schemas.openxmlformats.org/officeDocument/2006/relationships/customXml" Target="../ink/ink180.xml"/><Relationship Id="rId35" Type="http://schemas.openxmlformats.org/officeDocument/2006/relationships/customXml" Target="../ink/ink185.xml"/><Relationship Id="rId56" Type="http://schemas.openxmlformats.org/officeDocument/2006/relationships/customXml" Target="../ink/ink200.xml"/><Relationship Id="rId77" Type="http://schemas.openxmlformats.org/officeDocument/2006/relationships/image" Target="../media/image13.png"/><Relationship Id="rId100" Type="http://schemas.openxmlformats.org/officeDocument/2006/relationships/customXml" Target="../ink/ink238.xml"/><Relationship Id="rId105" Type="http://schemas.openxmlformats.org/officeDocument/2006/relationships/image" Target="../media/image21.png"/><Relationship Id="rId8" Type="http://schemas.openxmlformats.org/officeDocument/2006/relationships/image" Target="../media/image810.png"/><Relationship Id="rId51" Type="http://schemas.openxmlformats.org/officeDocument/2006/relationships/image" Target="../media/image3310.png"/><Relationship Id="rId72" Type="http://schemas.openxmlformats.org/officeDocument/2006/relationships/customXml" Target="../ink/ink216.xml"/><Relationship Id="rId93" Type="http://schemas.openxmlformats.org/officeDocument/2006/relationships/customXml" Target="../ink/ink231.xml"/><Relationship Id="rId98" Type="http://schemas.openxmlformats.org/officeDocument/2006/relationships/customXml" Target="../ink/ink236.xml"/><Relationship Id="rId121" Type="http://schemas.openxmlformats.org/officeDocument/2006/relationships/customXml" Target="../ink/ink253.xml"/><Relationship Id="rId3" Type="http://schemas.openxmlformats.org/officeDocument/2006/relationships/image" Target="../media/image611.png"/><Relationship Id="rId25" Type="http://schemas.openxmlformats.org/officeDocument/2006/relationships/customXml" Target="../ink/ink177.xml"/><Relationship Id="rId46" Type="http://schemas.openxmlformats.org/officeDocument/2006/relationships/customXml" Target="../ink/ink195.xml"/><Relationship Id="rId67" Type="http://schemas.openxmlformats.org/officeDocument/2006/relationships/customXml" Target="../ink/ink211.xml"/><Relationship Id="rId116" Type="http://schemas.openxmlformats.org/officeDocument/2006/relationships/customXml" Target="../ink/ink248.xml"/><Relationship Id="rId20" Type="http://schemas.openxmlformats.org/officeDocument/2006/relationships/image" Target="../media/image26.png"/><Relationship Id="rId41" Type="http://schemas.openxmlformats.org/officeDocument/2006/relationships/customXml" Target="../ink/ink191.xml"/><Relationship Id="rId62" Type="http://schemas.openxmlformats.org/officeDocument/2006/relationships/customXml" Target="../ink/ink206.xml"/><Relationship Id="rId83" Type="http://schemas.openxmlformats.org/officeDocument/2006/relationships/image" Target="../media/image16.png"/><Relationship Id="rId88" Type="http://schemas.openxmlformats.org/officeDocument/2006/relationships/customXml" Target="../ink/ink226.xml"/><Relationship Id="rId111" Type="http://schemas.openxmlformats.org/officeDocument/2006/relationships/image" Target="../media/image24.png"/><Relationship Id="rId15" Type="http://schemas.openxmlformats.org/officeDocument/2006/relationships/customXml" Target="../ink/ink172.xml"/><Relationship Id="rId36" Type="http://schemas.openxmlformats.org/officeDocument/2006/relationships/customXml" Target="../ink/ink186.xml"/><Relationship Id="rId57" Type="http://schemas.openxmlformats.org/officeDocument/2006/relationships/customXml" Target="../ink/ink201.xml"/><Relationship Id="rId106" Type="http://schemas.openxmlformats.org/officeDocument/2006/relationships/customXml" Target="../ink/ink241.xml"/><Relationship Id="rId10" Type="http://schemas.openxmlformats.org/officeDocument/2006/relationships/image" Target="../media/image910.png"/><Relationship Id="rId31" Type="http://schemas.openxmlformats.org/officeDocument/2006/relationships/customXml" Target="../ink/ink181.xml"/><Relationship Id="rId52" Type="http://schemas.openxmlformats.org/officeDocument/2006/relationships/customXml" Target="../ink/ink198.xml"/><Relationship Id="rId73" Type="http://schemas.openxmlformats.org/officeDocument/2006/relationships/customXml" Target="../ink/ink217.xml"/><Relationship Id="rId78" Type="http://schemas.openxmlformats.org/officeDocument/2006/relationships/customXml" Target="../ink/ink221.xml"/><Relationship Id="rId94" Type="http://schemas.openxmlformats.org/officeDocument/2006/relationships/customXml" Target="../ink/ink232.xml"/><Relationship Id="rId99" Type="http://schemas.openxmlformats.org/officeDocument/2006/relationships/customXml" Target="../ink/ink237.xml"/><Relationship Id="rId101" Type="http://schemas.openxmlformats.org/officeDocument/2006/relationships/image" Target="../media/image19.png"/><Relationship Id="rId122" Type="http://schemas.openxmlformats.org/officeDocument/2006/relationships/customXml" Target="../ink/ink254.xml"/><Relationship Id="rId4" Type="http://schemas.openxmlformats.org/officeDocument/2006/relationships/customXml" Target="../ink/ink166.xml"/><Relationship Id="rId9" Type="http://schemas.openxmlformats.org/officeDocument/2006/relationships/customXml" Target="../ink/ink16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17" Type="http://schemas.openxmlformats.org/officeDocument/2006/relationships/customXml" Target="../ink/ink358.xml"/><Relationship Id="rId21" Type="http://schemas.openxmlformats.org/officeDocument/2006/relationships/customXml" Target="../ink/ink268.xml"/><Relationship Id="rId42" Type="http://schemas.openxmlformats.org/officeDocument/2006/relationships/customXml" Target="../ink/ink289.xml"/><Relationship Id="rId63" Type="http://schemas.openxmlformats.org/officeDocument/2006/relationships/customXml" Target="../ink/ink304.xml"/><Relationship Id="rId84" Type="http://schemas.openxmlformats.org/officeDocument/2006/relationships/customXml" Target="../ink/ink325.xml"/><Relationship Id="rId138" Type="http://schemas.openxmlformats.org/officeDocument/2006/relationships/customXml" Target="../ink/ink379.xml"/><Relationship Id="rId159" Type="http://schemas.openxmlformats.org/officeDocument/2006/relationships/customXml" Target="../ink/ink398.xml"/><Relationship Id="rId107" Type="http://schemas.openxmlformats.org/officeDocument/2006/relationships/customXml" Target="../ink/ink348.xml"/><Relationship Id="rId11" Type="http://schemas.openxmlformats.org/officeDocument/2006/relationships/image" Target="../media/image41.png"/><Relationship Id="rId32" Type="http://schemas.openxmlformats.org/officeDocument/2006/relationships/customXml" Target="../ink/ink279.xml"/><Relationship Id="rId53" Type="http://schemas.openxmlformats.org/officeDocument/2006/relationships/image" Target="../media/image50.png"/><Relationship Id="rId74" Type="http://schemas.openxmlformats.org/officeDocument/2006/relationships/customXml" Target="../ink/ink315.xml"/><Relationship Id="rId128" Type="http://schemas.openxmlformats.org/officeDocument/2006/relationships/customXml" Target="../ink/ink369.xml"/><Relationship Id="rId149" Type="http://schemas.openxmlformats.org/officeDocument/2006/relationships/customXml" Target="../ink/ink389.xml"/><Relationship Id="rId5" Type="http://schemas.openxmlformats.org/officeDocument/2006/relationships/image" Target="../media/image3810.png"/><Relationship Id="rId95" Type="http://schemas.openxmlformats.org/officeDocument/2006/relationships/customXml" Target="../ink/ink336.xml"/><Relationship Id="rId160" Type="http://schemas.openxmlformats.org/officeDocument/2006/relationships/customXml" Target="../ink/ink399.xml"/><Relationship Id="rId22" Type="http://schemas.openxmlformats.org/officeDocument/2006/relationships/customXml" Target="../ink/ink269.xml"/><Relationship Id="rId43" Type="http://schemas.openxmlformats.org/officeDocument/2006/relationships/image" Target="../media/image45.png"/><Relationship Id="rId64" Type="http://schemas.openxmlformats.org/officeDocument/2006/relationships/customXml" Target="../ink/ink305.xml"/><Relationship Id="rId118" Type="http://schemas.openxmlformats.org/officeDocument/2006/relationships/customXml" Target="../ink/ink359.xml"/><Relationship Id="rId139" Type="http://schemas.openxmlformats.org/officeDocument/2006/relationships/customXml" Target="../ink/ink380.xml"/><Relationship Id="rId85" Type="http://schemas.openxmlformats.org/officeDocument/2006/relationships/customXml" Target="../ink/ink326.xml"/><Relationship Id="rId150" Type="http://schemas.openxmlformats.org/officeDocument/2006/relationships/customXml" Target="../ink/ink390.xml"/><Relationship Id="rId12" Type="http://schemas.openxmlformats.org/officeDocument/2006/relationships/customXml" Target="../ink/ink262.xml"/><Relationship Id="rId17" Type="http://schemas.openxmlformats.org/officeDocument/2006/relationships/image" Target="../media/image44.png"/><Relationship Id="rId33" Type="http://schemas.openxmlformats.org/officeDocument/2006/relationships/customXml" Target="../ink/ink280.xml"/><Relationship Id="rId38" Type="http://schemas.openxmlformats.org/officeDocument/2006/relationships/customXml" Target="../ink/ink285.xml"/><Relationship Id="rId59" Type="http://schemas.openxmlformats.org/officeDocument/2006/relationships/customXml" Target="../ink/ink300.xml"/><Relationship Id="rId103" Type="http://schemas.openxmlformats.org/officeDocument/2006/relationships/customXml" Target="../ink/ink344.xml"/><Relationship Id="rId108" Type="http://schemas.openxmlformats.org/officeDocument/2006/relationships/customXml" Target="../ink/ink349.xml"/><Relationship Id="rId124" Type="http://schemas.openxmlformats.org/officeDocument/2006/relationships/customXml" Target="../ink/ink365.xml"/><Relationship Id="rId129" Type="http://schemas.openxmlformats.org/officeDocument/2006/relationships/customXml" Target="../ink/ink370.xml"/><Relationship Id="rId54" Type="http://schemas.openxmlformats.org/officeDocument/2006/relationships/customXml" Target="../ink/ink295.xml"/><Relationship Id="rId70" Type="http://schemas.openxmlformats.org/officeDocument/2006/relationships/customXml" Target="../ink/ink311.xml"/><Relationship Id="rId75" Type="http://schemas.openxmlformats.org/officeDocument/2006/relationships/customXml" Target="../ink/ink316.xml"/><Relationship Id="rId91" Type="http://schemas.openxmlformats.org/officeDocument/2006/relationships/customXml" Target="../ink/ink332.xml"/><Relationship Id="rId96" Type="http://schemas.openxmlformats.org/officeDocument/2006/relationships/customXml" Target="../ink/ink337.xml"/><Relationship Id="rId140" Type="http://schemas.openxmlformats.org/officeDocument/2006/relationships/customXml" Target="../ink/ink381.xml"/><Relationship Id="rId145" Type="http://schemas.openxmlformats.org/officeDocument/2006/relationships/customXml" Target="../ink/ink386.xml"/><Relationship Id="rId161" Type="http://schemas.openxmlformats.org/officeDocument/2006/relationships/customXml" Target="../ink/ink400.xml"/><Relationship Id="rId1" Type="http://schemas.openxmlformats.org/officeDocument/2006/relationships/slideLayout" Target="../slideLayouts/slideLayout2.xml"/><Relationship Id="rId6" Type="http://schemas.openxmlformats.org/officeDocument/2006/relationships/customXml" Target="../ink/ink259.xml"/><Relationship Id="rId23" Type="http://schemas.openxmlformats.org/officeDocument/2006/relationships/customXml" Target="../ink/ink270.xml"/><Relationship Id="rId28" Type="http://schemas.openxmlformats.org/officeDocument/2006/relationships/customXml" Target="../ink/ink275.xml"/><Relationship Id="rId49" Type="http://schemas.openxmlformats.org/officeDocument/2006/relationships/image" Target="../media/image48.png"/><Relationship Id="rId114" Type="http://schemas.openxmlformats.org/officeDocument/2006/relationships/customXml" Target="../ink/ink355.xml"/><Relationship Id="rId119" Type="http://schemas.openxmlformats.org/officeDocument/2006/relationships/customXml" Target="../ink/ink360.xml"/><Relationship Id="rId44" Type="http://schemas.openxmlformats.org/officeDocument/2006/relationships/customXml" Target="../ink/ink290.xml"/><Relationship Id="rId60" Type="http://schemas.openxmlformats.org/officeDocument/2006/relationships/customXml" Target="../ink/ink301.xml"/><Relationship Id="rId65" Type="http://schemas.openxmlformats.org/officeDocument/2006/relationships/customXml" Target="../ink/ink306.xml"/><Relationship Id="rId81" Type="http://schemas.openxmlformats.org/officeDocument/2006/relationships/customXml" Target="../ink/ink322.xml"/><Relationship Id="rId86" Type="http://schemas.openxmlformats.org/officeDocument/2006/relationships/customXml" Target="../ink/ink327.xml"/><Relationship Id="rId130" Type="http://schemas.openxmlformats.org/officeDocument/2006/relationships/customXml" Target="../ink/ink371.xml"/><Relationship Id="rId135" Type="http://schemas.openxmlformats.org/officeDocument/2006/relationships/customXml" Target="../ink/ink376.xml"/><Relationship Id="rId151" Type="http://schemas.openxmlformats.org/officeDocument/2006/relationships/image" Target="../media/image52.png"/><Relationship Id="rId156" Type="http://schemas.openxmlformats.org/officeDocument/2006/relationships/customXml" Target="../ink/ink395.xml"/><Relationship Id="rId13" Type="http://schemas.openxmlformats.org/officeDocument/2006/relationships/image" Target="../media/image42.png"/><Relationship Id="rId18" Type="http://schemas.openxmlformats.org/officeDocument/2006/relationships/customXml" Target="../ink/ink265.xml"/><Relationship Id="rId39" Type="http://schemas.openxmlformats.org/officeDocument/2006/relationships/customXml" Target="../ink/ink286.xml"/><Relationship Id="rId109" Type="http://schemas.openxmlformats.org/officeDocument/2006/relationships/customXml" Target="../ink/ink350.xml"/><Relationship Id="rId34" Type="http://schemas.openxmlformats.org/officeDocument/2006/relationships/customXml" Target="../ink/ink281.xml"/><Relationship Id="rId50" Type="http://schemas.openxmlformats.org/officeDocument/2006/relationships/customXml" Target="../ink/ink293.xml"/><Relationship Id="rId55" Type="http://schemas.openxmlformats.org/officeDocument/2006/relationships/customXml" Target="../ink/ink296.xml"/><Relationship Id="rId76" Type="http://schemas.openxmlformats.org/officeDocument/2006/relationships/customXml" Target="../ink/ink317.xml"/><Relationship Id="rId97" Type="http://schemas.openxmlformats.org/officeDocument/2006/relationships/customXml" Target="../ink/ink338.xml"/><Relationship Id="rId104" Type="http://schemas.openxmlformats.org/officeDocument/2006/relationships/customXml" Target="../ink/ink345.xml"/><Relationship Id="rId120" Type="http://schemas.openxmlformats.org/officeDocument/2006/relationships/customXml" Target="../ink/ink361.xml"/><Relationship Id="rId125" Type="http://schemas.openxmlformats.org/officeDocument/2006/relationships/customXml" Target="../ink/ink366.xml"/><Relationship Id="rId141" Type="http://schemas.openxmlformats.org/officeDocument/2006/relationships/customXml" Target="../ink/ink382.xml"/><Relationship Id="rId146" Type="http://schemas.openxmlformats.org/officeDocument/2006/relationships/image" Target="../media/image51.png"/><Relationship Id="rId7" Type="http://schemas.openxmlformats.org/officeDocument/2006/relationships/image" Target="../media/image3910.png"/><Relationship Id="rId71" Type="http://schemas.openxmlformats.org/officeDocument/2006/relationships/customXml" Target="../ink/ink312.xml"/><Relationship Id="rId92" Type="http://schemas.openxmlformats.org/officeDocument/2006/relationships/customXml" Target="../ink/ink333.xml"/><Relationship Id="rId162" Type="http://schemas.openxmlformats.org/officeDocument/2006/relationships/customXml" Target="../ink/ink401.xml"/><Relationship Id="rId2" Type="http://schemas.openxmlformats.org/officeDocument/2006/relationships/customXml" Target="../ink/ink257.xml"/><Relationship Id="rId29" Type="http://schemas.openxmlformats.org/officeDocument/2006/relationships/customXml" Target="../ink/ink276.xml"/><Relationship Id="rId24" Type="http://schemas.openxmlformats.org/officeDocument/2006/relationships/customXml" Target="../ink/ink271.xml"/><Relationship Id="rId40" Type="http://schemas.openxmlformats.org/officeDocument/2006/relationships/customXml" Target="../ink/ink287.xml"/><Relationship Id="rId45" Type="http://schemas.openxmlformats.org/officeDocument/2006/relationships/image" Target="../media/image46.png"/><Relationship Id="rId66" Type="http://schemas.openxmlformats.org/officeDocument/2006/relationships/customXml" Target="../ink/ink307.xml"/><Relationship Id="rId87" Type="http://schemas.openxmlformats.org/officeDocument/2006/relationships/customXml" Target="../ink/ink328.xml"/><Relationship Id="rId110" Type="http://schemas.openxmlformats.org/officeDocument/2006/relationships/customXml" Target="../ink/ink351.xml"/><Relationship Id="rId115" Type="http://schemas.openxmlformats.org/officeDocument/2006/relationships/customXml" Target="../ink/ink356.xml"/><Relationship Id="rId131" Type="http://schemas.openxmlformats.org/officeDocument/2006/relationships/customXml" Target="../ink/ink372.xml"/><Relationship Id="rId136" Type="http://schemas.openxmlformats.org/officeDocument/2006/relationships/customXml" Target="../ink/ink377.xml"/><Relationship Id="rId157" Type="http://schemas.openxmlformats.org/officeDocument/2006/relationships/customXml" Target="../ink/ink396.xml"/><Relationship Id="rId61" Type="http://schemas.openxmlformats.org/officeDocument/2006/relationships/customXml" Target="../ink/ink302.xml"/><Relationship Id="rId82" Type="http://schemas.openxmlformats.org/officeDocument/2006/relationships/customXml" Target="../ink/ink323.xml"/><Relationship Id="rId152" Type="http://schemas.openxmlformats.org/officeDocument/2006/relationships/customXml" Target="../ink/ink391.xml"/><Relationship Id="rId19" Type="http://schemas.openxmlformats.org/officeDocument/2006/relationships/customXml" Target="../ink/ink266.xml"/><Relationship Id="rId14" Type="http://schemas.openxmlformats.org/officeDocument/2006/relationships/customXml" Target="../ink/ink263.xml"/><Relationship Id="rId30" Type="http://schemas.openxmlformats.org/officeDocument/2006/relationships/customXml" Target="../ink/ink277.xml"/><Relationship Id="rId35" Type="http://schemas.openxmlformats.org/officeDocument/2006/relationships/customXml" Target="../ink/ink282.xml"/><Relationship Id="rId56" Type="http://schemas.openxmlformats.org/officeDocument/2006/relationships/customXml" Target="../ink/ink297.xml"/><Relationship Id="rId77" Type="http://schemas.openxmlformats.org/officeDocument/2006/relationships/customXml" Target="../ink/ink318.xml"/><Relationship Id="rId100" Type="http://schemas.openxmlformats.org/officeDocument/2006/relationships/customXml" Target="../ink/ink341.xml"/><Relationship Id="rId105" Type="http://schemas.openxmlformats.org/officeDocument/2006/relationships/customXml" Target="../ink/ink346.xml"/><Relationship Id="rId126" Type="http://schemas.openxmlformats.org/officeDocument/2006/relationships/customXml" Target="../ink/ink367.xml"/><Relationship Id="rId147" Type="http://schemas.openxmlformats.org/officeDocument/2006/relationships/customXml" Target="../ink/ink387.xml"/><Relationship Id="rId8" Type="http://schemas.openxmlformats.org/officeDocument/2006/relationships/customXml" Target="../ink/ink260.xml"/><Relationship Id="rId51" Type="http://schemas.openxmlformats.org/officeDocument/2006/relationships/image" Target="../media/image49.png"/><Relationship Id="rId72" Type="http://schemas.openxmlformats.org/officeDocument/2006/relationships/customXml" Target="../ink/ink313.xml"/><Relationship Id="rId93" Type="http://schemas.openxmlformats.org/officeDocument/2006/relationships/customXml" Target="../ink/ink334.xml"/><Relationship Id="rId98" Type="http://schemas.openxmlformats.org/officeDocument/2006/relationships/customXml" Target="../ink/ink339.xml"/><Relationship Id="rId121" Type="http://schemas.openxmlformats.org/officeDocument/2006/relationships/customXml" Target="../ink/ink362.xml"/><Relationship Id="rId142" Type="http://schemas.openxmlformats.org/officeDocument/2006/relationships/customXml" Target="../ink/ink383.xml"/><Relationship Id="rId163" Type="http://schemas.openxmlformats.org/officeDocument/2006/relationships/customXml" Target="../ink/ink402.xml"/><Relationship Id="rId3" Type="http://schemas.openxmlformats.org/officeDocument/2006/relationships/image" Target="../media/image3710.png"/><Relationship Id="rId25" Type="http://schemas.openxmlformats.org/officeDocument/2006/relationships/customXml" Target="../ink/ink272.xml"/><Relationship Id="rId46" Type="http://schemas.openxmlformats.org/officeDocument/2006/relationships/customXml" Target="../ink/ink291.xml"/><Relationship Id="rId67" Type="http://schemas.openxmlformats.org/officeDocument/2006/relationships/customXml" Target="../ink/ink308.xml"/><Relationship Id="rId116" Type="http://schemas.openxmlformats.org/officeDocument/2006/relationships/customXml" Target="../ink/ink357.xml"/><Relationship Id="rId137" Type="http://schemas.openxmlformats.org/officeDocument/2006/relationships/customXml" Target="../ink/ink378.xml"/><Relationship Id="rId158" Type="http://schemas.openxmlformats.org/officeDocument/2006/relationships/customXml" Target="../ink/ink397.xml"/><Relationship Id="rId20" Type="http://schemas.openxmlformats.org/officeDocument/2006/relationships/customXml" Target="../ink/ink267.xml"/><Relationship Id="rId41" Type="http://schemas.openxmlformats.org/officeDocument/2006/relationships/customXml" Target="../ink/ink288.xml"/><Relationship Id="rId62" Type="http://schemas.openxmlformats.org/officeDocument/2006/relationships/customXml" Target="../ink/ink303.xml"/><Relationship Id="rId83" Type="http://schemas.openxmlformats.org/officeDocument/2006/relationships/customXml" Target="../ink/ink324.xml"/><Relationship Id="rId88" Type="http://schemas.openxmlformats.org/officeDocument/2006/relationships/customXml" Target="../ink/ink329.xml"/><Relationship Id="rId111" Type="http://schemas.openxmlformats.org/officeDocument/2006/relationships/customXml" Target="../ink/ink352.xml"/><Relationship Id="rId132" Type="http://schemas.openxmlformats.org/officeDocument/2006/relationships/customXml" Target="../ink/ink373.xml"/><Relationship Id="rId153" Type="http://schemas.openxmlformats.org/officeDocument/2006/relationships/customXml" Target="../ink/ink392.xml"/><Relationship Id="rId15" Type="http://schemas.openxmlformats.org/officeDocument/2006/relationships/image" Target="../media/image43.png"/><Relationship Id="rId36" Type="http://schemas.openxmlformats.org/officeDocument/2006/relationships/customXml" Target="../ink/ink283.xml"/><Relationship Id="rId57" Type="http://schemas.openxmlformats.org/officeDocument/2006/relationships/customXml" Target="../ink/ink298.xml"/><Relationship Id="rId106" Type="http://schemas.openxmlformats.org/officeDocument/2006/relationships/customXml" Target="../ink/ink347.xml"/><Relationship Id="rId127" Type="http://schemas.openxmlformats.org/officeDocument/2006/relationships/customXml" Target="../ink/ink368.xml"/><Relationship Id="rId10" Type="http://schemas.openxmlformats.org/officeDocument/2006/relationships/customXml" Target="../ink/ink261.xml"/><Relationship Id="rId31" Type="http://schemas.openxmlformats.org/officeDocument/2006/relationships/customXml" Target="../ink/ink278.xml"/><Relationship Id="rId52" Type="http://schemas.openxmlformats.org/officeDocument/2006/relationships/customXml" Target="../ink/ink294.xml"/><Relationship Id="rId73" Type="http://schemas.openxmlformats.org/officeDocument/2006/relationships/customXml" Target="../ink/ink314.xml"/><Relationship Id="rId78" Type="http://schemas.openxmlformats.org/officeDocument/2006/relationships/customXml" Target="../ink/ink319.xml"/><Relationship Id="rId94" Type="http://schemas.openxmlformats.org/officeDocument/2006/relationships/customXml" Target="../ink/ink335.xml"/><Relationship Id="rId99" Type="http://schemas.openxmlformats.org/officeDocument/2006/relationships/customXml" Target="../ink/ink340.xml"/><Relationship Id="rId101" Type="http://schemas.openxmlformats.org/officeDocument/2006/relationships/customXml" Target="../ink/ink342.xml"/><Relationship Id="rId122" Type="http://schemas.openxmlformats.org/officeDocument/2006/relationships/customXml" Target="../ink/ink363.xml"/><Relationship Id="rId143" Type="http://schemas.openxmlformats.org/officeDocument/2006/relationships/customXml" Target="../ink/ink384.xml"/><Relationship Id="rId148" Type="http://schemas.openxmlformats.org/officeDocument/2006/relationships/customXml" Target="../ink/ink388.xml"/><Relationship Id="rId4" Type="http://schemas.openxmlformats.org/officeDocument/2006/relationships/customXml" Target="../ink/ink258.xml"/><Relationship Id="rId9" Type="http://schemas.openxmlformats.org/officeDocument/2006/relationships/image" Target="../media/image40.png"/><Relationship Id="rId26" Type="http://schemas.openxmlformats.org/officeDocument/2006/relationships/customXml" Target="../ink/ink273.xml"/><Relationship Id="rId47" Type="http://schemas.openxmlformats.org/officeDocument/2006/relationships/image" Target="../media/image47.png"/><Relationship Id="rId68" Type="http://schemas.openxmlformats.org/officeDocument/2006/relationships/customXml" Target="../ink/ink309.xml"/><Relationship Id="rId89" Type="http://schemas.openxmlformats.org/officeDocument/2006/relationships/customXml" Target="../ink/ink330.xml"/><Relationship Id="rId112" Type="http://schemas.openxmlformats.org/officeDocument/2006/relationships/customXml" Target="../ink/ink353.xml"/><Relationship Id="rId133" Type="http://schemas.openxmlformats.org/officeDocument/2006/relationships/customXml" Target="../ink/ink374.xml"/><Relationship Id="rId154" Type="http://schemas.openxmlformats.org/officeDocument/2006/relationships/customXml" Target="../ink/ink393.xml"/><Relationship Id="rId16" Type="http://schemas.openxmlformats.org/officeDocument/2006/relationships/customXml" Target="../ink/ink264.xml"/><Relationship Id="rId37" Type="http://schemas.openxmlformats.org/officeDocument/2006/relationships/customXml" Target="../ink/ink284.xml"/><Relationship Id="rId58" Type="http://schemas.openxmlformats.org/officeDocument/2006/relationships/customXml" Target="../ink/ink299.xml"/><Relationship Id="rId79" Type="http://schemas.openxmlformats.org/officeDocument/2006/relationships/customXml" Target="../ink/ink320.xml"/><Relationship Id="rId102" Type="http://schemas.openxmlformats.org/officeDocument/2006/relationships/customXml" Target="../ink/ink343.xml"/><Relationship Id="rId123" Type="http://schemas.openxmlformats.org/officeDocument/2006/relationships/customXml" Target="../ink/ink364.xml"/><Relationship Id="rId144" Type="http://schemas.openxmlformats.org/officeDocument/2006/relationships/customXml" Target="../ink/ink385.xml"/><Relationship Id="rId90" Type="http://schemas.openxmlformats.org/officeDocument/2006/relationships/customXml" Target="../ink/ink331.xml"/><Relationship Id="rId27" Type="http://schemas.openxmlformats.org/officeDocument/2006/relationships/customXml" Target="../ink/ink274.xml"/><Relationship Id="rId48" Type="http://schemas.openxmlformats.org/officeDocument/2006/relationships/customXml" Target="../ink/ink292.xml"/><Relationship Id="rId69" Type="http://schemas.openxmlformats.org/officeDocument/2006/relationships/customXml" Target="../ink/ink310.xml"/><Relationship Id="rId113" Type="http://schemas.openxmlformats.org/officeDocument/2006/relationships/customXml" Target="../ink/ink354.xml"/><Relationship Id="rId134" Type="http://schemas.openxmlformats.org/officeDocument/2006/relationships/customXml" Target="../ink/ink375.xml"/><Relationship Id="rId80" Type="http://schemas.openxmlformats.org/officeDocument/2006/relationships/customXml" Target="../ink/ink321.xml"/><Relationship Id="rId155" Type="http://schemas.openxmlformats.org/officeDocument/2006/relationships/customXml" Target="../ink/ink39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6" Type="http://schemas.openxmlformats.org/officeDocument/2006/relationships/customXml" Target="../ink/ink419.xml"/><Relationship Id="rId21" Type="http://schemas.openxmlformats.org/officeDocument/2006/relationships/customXml" Target="../ink/ink414.xml"/><Relationship Id="rId42" Type="http://schemas.openxmlformats.org/officeDocument/2006/relationships/customXml" Target="../ink/ink435.xml"/><Relationship Id="rId47" Type="http://schemas.openxmlformats.org/officeDocument/2006/relationships/image" Target="../media/image47.png"/><Relationship Id="rId63" Type="http://schemas.openxmlformats.org/officeDocument/2006/relationships/customXml" Target="../ink/ink450.xml"/><Relationship Id="rId68" Type="http://schemas.openxmlformats.org/officeDocument/2006/relationships/customXml" Target="../ink/ink455.xml"/><Relationship Id="rId16" Type="http://schemas.openxmlformats.org/officeDocument/2006/relationships/customXml" Target="../ink/ink410.xml"/><Relationship Id="rId11" Type="http://schemas.openxmlformats.org/officeDocument/2006/relationships/image" Target="../media/image41.png"/><Relationship Id="rId24" Type="http://schemas.openxmlformats.org/officeDocument/2006/relationships/customXml" Target="../ink/ink417.xml"/><Relationship Id="rId32" Type="http://schemas.openxmlformats.org/officeDocument/2006/relationships/customXml" Target="../ink/ink425.xml"/><Relationship Id="rId37" Type="http://schemas.openxmlformats.org/officeDocument/2006/relationships/customXml" Target="../ink/ink430.xml"/><Relationship Id="rId40" Type="http://schemas.openxmlformats.org/officeDocument/2006/relationships/customXml" Target="../ink/ink433.xml"/><Relationship Id="rId45" Type="http://schemas.openxmlformats.org/officeDocument/2006/relationships/image" Target="../media/image46.png"/><Relationship Id="rId53" Type="http://schemas.openxmlformats.org/officeDocument/2006/relationships/image" Target="../media/image50.png"/><Relationship Id="rId58" Type="http://schemas.openxmlformats.org/officeDocument/2006/relationships/customXml" Target="../ink/ink445.xml"/><Relationship Id="rId66" Type="http://schemas.openxmlformats.org/officeDocument/2006/relationships/customXml" Target="../ink/ink453.xml"/><Relationship Id="rId74" Type="http://schemas.openxmlformats.org/officeDocument/2006/relationships/customXml" Target="../ink/ink461.xml"/><Relationship Id="rId5" Type="http://schemas.openxmlformats.org/officeDocument/2006/relationships/image" Target="../media/image3810.png"/><Relationship Id="rId61" Type="http://schemas.openxmlformats.org/officeDocument/2006/relationships/customXml" Target="../ink/ink448.xml"/><Relationship Id="rId19" Type="http://schemas.openxmlformats.org/officeDocument/2006/relationships/customXml" Target="../ink/ink412.xml"/><Relationship Id="rId14" Type="http://schemas.openxmlformats.org/officeDocument/2006/relationships/customXml" Target="../ink/ink409.xml"/><Relationship Id="rId22" Type="http://schemas.openxmlformats.org/officeDocument/2006/relationships/customXml" Target="../ink/ink415.xml"/><Relationship Id="rId27" Type="http://schemas.openxmlformats.org/officeDocument/2006/relationships/customXml" Target="../ink/ink420.xml"/><Relationship Id="rId30" Type="http://schemas.openxmlformats.org/officeDocument/2006/relationships/customXml" Target="../ink/ink423.xml"/><Relationship Id="rId35" Type="http://schemas.openxmlformats.org/officeDocument/2006/relationships/customXml" Target="../ink/ink428.xml"/><Relationship Id="rId43" Type="http://schemas.openxmlformats.org/officeDocument/2006/relationships/image" Target="../media/image45.png"/><Relationship Id="rId48" Type="http://schemas.openxmlformats.org/officeDocument/2006/relationships/customXml" Target="../ink/ink438.xml"/><Relationship Id="rId56" Type="http://schemas.openxmlformats.org/officeDocument/2006/relationships/customXml" Target="../ink/ink443.xml"/><Relationship Id="rId64" Type="http://schemas.openxmlformats.org/officeDocument/2006/relationships/customXml" Target="../ink/ink451.xml"/><Relationship Id="rId69" Type="http://schemas.openxmlformats.org/officeDocument/2006/relationships/customXml" Target="../ink/ink456.xml"/><Relationship Id="rId77" Type="http://schemas.openxmlformats.org/officeDocument/2006/relationships/customXml" Target="../ink/ink464.xml"/><Relationship Id="rId8" Type="http://schemas.openxmlformats.org/officeDocument/2006/relationships/customXml" Target="../ink/ink406.xml"/><Relationship Id="rId51" Type="http://schemas.openxmlformats.org/officeDocument/2006/relationships/image" Target="../media/image49.png"/><Relationship Id="rId72" Type="http://schemas.openxmlformats.org/officeDocument/2006/relationships/customXml" Target="../ink/ink459.xml"/><Relationship Id="rId3" Type="http://schemas.openxmlformats.org/officeDocument/2006/relationships/image" Target="../media/image3710.png"/><Relationship Id="rId12" Type="http://schemas.openxmlformats.org/officeDocument/2006/relationships/customXml" Target="../ink/ink408.xml"/><Relationship Id="rId17" Type="http://schemas.openxmlformats.org/officeDocument/2006/relationships/image" Target="../media/image44.png"/><Relationship Id="rId25" Type="http://schemas.openxmlformats.org/officeDocument/2006/relationships/customXml" Target="../ink/ink418.xml"/><Relationship Id="rId33" Type="http://schemas.openxmlformats.org/officeDocument/2006/relationships/customXml" Target="../ink/ink426.xml"/><Relationship Id="rId38" Type="http://schemas.openxmlformats.org/officeDocument/2006/relationships/customXml" Target="../ink/ink431.xml"/><Relationship Id="rId46" Type="http://schemas.openxmlformats.org/officeDocument/2006/relationships/customXml" Target="../ink/ink437.xml"/><Relationship Id="rId59" Type="http://schemas.openxmlformats.org/officeDocument/2006/relationships/customXml" Target="../ink/ink446.xml"/><Relationship Id="rId67" Type="http://schemas.openxmlformats.org/officeDocument/2006/relationships/customXml" Target="../ink/ink454.xml"/><Relationship Id="rId20" Type="http://schemas.openxmlformats.org/officeDocument/2006/relationships/customXml" Target="../ink/ink413.xml"/><Relationship Id="rId41" Type="http://schemas.openxmlformats.org/officeDocument/2006/relationships/customXml" Target="../ink/ink434.xml"/><Relationship Id="rId54" Type="http://schemas.openxmlformats.org/officeDocument/2006/relationships/customXml" Target="../ink/ink441.xml"/><Relationship Id="rId62" Type="http://schemas.openxmlformats.org/officeDocument/2006/relationships/customXml" Target="../ink/ink449.xml"/><Relationship Id="rId70" Type="http://schemas.openxmlformats.org/officeDocument/2006/relationships/customXml" Target="../ink/ink457.xml"/><Relationship Id="rId75" Type="http://schemas.openxmlformats.org/officeDocument/2006/relationships/customXml" Target="../ink/ink462.xml"/><Relationship Id="rId1" Type="http://schemas.openxmlformats.org/officeDocument/2006/relationships/slideLayout" Target="../slideLayouts/slideLayout2.xml"/><Relationship Id="rId6" Type="http://schemas.openxmlformats.org/officeDocument/2006/relationships/customXml" Target="../ink/ink405.xml"/><Relationship Id="rId15" Type="http://schemas.openxmlformats.org/officeDocument/2006/relationships/image" Target="../media/image43.png"/><Relationship Id="rId23" Type="http://schemas.openxmlformats.org/officeDocument/2006/relationships/customXml" Target="../ink/ink416.xml"/><Relationship Id="rId28" Type="http://schemas.openxmlformats.org/officeDocument/2006/relationships/customXml" Target="../ink/ink421.xml"/><Relationship Id="rId36" Type="http://schemas.openxmlformats.org/officeDocument/2006/relationships/customXml" Target="../ink/ink429.xml"/><Relationship Id="rId49" Type="http://schemas.openxmlformats.org/officeDocument/2006/relationships/image" Target="../media/image48.png"/><Relationship Id="rId57" Type="http://schemas.openxmlformats.org/officeDocument/2006/relationships/customXml" Target="../ink/ink444.xml"/><Relationship Id="rId10" Type="http://schemas.openxmlformats.org/officeDocument/2006/relationships/customXml" Target="../ink/ink407.xml"/><Relationship Id="rId31" Type="http://schemas.openxmlformats.org/officeDocument/2006/relationships/customXml" Target="../ink/ink424.xml"/><Relationship Id="rId44" Type="http://schemas.openxmlformats.org/officeDocument/2006/relationships/customXml" Target="../ink/ink436.xml"/><Relationship Id="rId52" Type="http://schemas.openxmlformats.org/officeDocument/2006/relationships/customXml" Target="../ink/ink440.xml"/><Relationship Id="rId60" Type="http://schemas.openxmlformats.org/officeDocument/2006/relationships/customXml" Target="../ink/ink447.xml"/><Relationship Id="rId65" Type="http://schemas.openxmlformats.org/officeDocument/2006/relationships/customXml" Target="../ink/ink452.xml"/><Relationship Id="rId73" Type="http://schemas.openxmlformats.org/officeDocument/2006/relationships/customXml" Target="../ink/ink460.xml"/><Relationship Id="rId4" Type="http://schemas.openxmlformats.org/officeDocument/2006/relationships/customXml" Target="../ink/ink404.xml"/><Relationship Id="rId9" Type="http://schemas.openxmlformats.org/officeDocument/2006/relationships/image" Target="../media/image40.png"/><Relationship Id="rId13" Type="http://schemas.openxmlformats.org/officeDocument/2006/relationships/image" Target="../media/image42.png"/><Relationship Id="rId18" Type="http://schemas.openxmlformats.org/officeDocument/2006/relationships/customXml" Target="../ink/ink411.xml"/><Relationship Id="rId39" Type="http://schemas.openxmlformats.org/officeDocument/2006/relationships/customXml" Target="../ink/ink432.xml"/><Relationship Id="rId34" Type="http://schemas.openxmlformats.org/officeDocument/2006/relationships/customXml" Target="../ink/ink427.xml"/><Relationship Id="rId50" Type="http://schemas.openxmlformats.org/officeDocument/2006/relationships/customXml" Target="../ink/ink439.xml"/><Relationship Id="rId55" Type="http://schemas.openxmlformats.org/officeDocument/2006/relationships/customXml" Target="../ink/ink442.xml"/><Relationship Id="rId76" Type="http://schemas.openxmlformats.org/officeDocument/2006/relationships/customXml" Target="../ink/ink463.xml"/><Relationship Id="rId7" Type="http://schemas.openxmlformats.org/officeDocument/2006/relationships/image" Target="../media/image3910.png"/><Relationship Id="rId71" Type="http://schemas.openxmlformats.org/officeDocument/2006/relationships/customXml" Target="../ink/ink458.xml"/><Relationship Id="rId2" Type="http://schemas.openxmlformats.org/officeDocument/2006/relationships/customXml" Target="../ink/ink403.xml"/><Relationship Id="rId29" Type="http://schemas.openxmlformats.org/officeDocument/2006/relationships/customXml" Target="../ink/ink42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17" Type="http://schemas.openxmlformats.org/officeDocument/2006/relationships/image" Target="../media/image107.png"/><Relationship Id="rId21" Type="http://schemas.openxmlformats.org/officeDocument/2006/relationships/image" Target="../media/image58.png"/><Relationship Id="rId42" Type="http://schemas.openxmlformats.org/officeDocument/2006/relationships/customXml" Target="../ink/ink485.xml"/><Relationship Id="rId63" Type="http://schemas.openxmlformats.org/officeDocument/2006/relationships/image" Target="../media/image79.png"/><Relationship Id="rId84" Type="http://schemas.openxmlformats.org/officeDocument/2006/relationships/customXml" Target="../ink/ink506.xml"/><Relationship Id="rId138" Type="http://schemas.openxmlformats.org/officeDocument/2006/relationships/customXml" Target="../ink/ink533.xml"/><Relationship Id="rId159" Type="http://schemas.openxmlformats.org/officeDocument/2006/relationships/image" Target="../media/image128.png"/><Relationship Id="rId170" Type="http://schemas.openxmlformats.org/officeDocument/2006/relationships/customXml" Target="../ink/ink549.xml"/><Relationship Id="rId191" Type="http://schemas.openxmlformats.org/officeDocument/2006/relationships/image" Target="../media/image144.png"/><Relationship Id="rId205" Type="http://schemas.openxmlformats.org/officeDocument/2006/relationships/customXml" Target="../ink/ink567.xml"/><Relationship Id="rId226" Type="http://schemas.openxmlformats.org/officeDocument/2006/relationships/image" Target="../media/image161.png"/><Relationship Id="rId107" Type="http://schemas.openxmlformats.org/officeDocument/2006/relationships/image" Target="../media/image101.png"/><Relationship Id="rId11" Type="http://schemas.openxmlformats.org/officeDocument/2006/relationships/image" Target="../media/image531.png"/><Relationship Id="rId32" Type="http://schemas.openxmlformats.org/officeDocument/2006/relationships/customXml" Target="../ink/ink480.xml"/><Relationship Id="rId53" Type="http://schemas.openxmlformats.org/officeDocument/2006/relationships/image" Target="../media/image74.png"/><Relationship Id="rId74" Type="http://schemas.openxmlformats.org/officeDocument/2006/relationships/customXml" Target="../ink/ink501.xml"/><Relationship Id="rId128" Type="http://schemas.openxmlformats.org/officeDocument/2006/relationships/customXml" Target="../ink/ink528.xml"/><Relationship Id="rId149" Type="http://schemas.openxmlformats.org/officeDocument/2006/relationships/image" Target="../media/image123.png"/><Relationship Id="rId5" Type="http://schemas.openxmlformats.org/officeDocument/2006/relationships/image" Target="../media/image8.png"/><Relationship Id="rId95" Type="http://schemas.openxmlformats.org/officeDocument/2006/relationships/image" Target="../media/image95.png"/><Relationship Id="rId160" Type="http://schemas.openxmlformats.org/officeDocument/2006/relationships/customXml" Target="../ink/ink544.xml"/><Relationship Id="rId181" Type="http://schemas.openxmlformats.org/officeDocument/2006/relationships/image" Target="../media/image139.png"/><Relationship Id="rId216" Type="http://schemas.openxmlformats.org/officeDocument/2006/relationships/image" Target="../media/image156.png"/><Relationship Id="rId22" Type="http://schemas.openxmlformats.org/officeDocument/2006/relationships/customXml" Target="../ink/ink475.xml"/><Relationship Id="rId43" Type="http://schemas.openxmlformats.org/officeDocument/2006/relationships/image" Target="../media/image69.png"/><Relationship Id="rId64" Type="http://schemas.openxmlformats.org/officeDocument/2006/relationships/customXml" Target="../ink/ink496.xml"/><Relationship Id="rId118" Type="http://schemas.openxmlformats.org/officeDocument/2006/relationships/customXml" Target="../ink/ink523.xml"/><Relationship Id="rId139" Type="http://schemas.openxmlformats.org/officeDocument/2006/relationships/image" Target="../media/image118.png"/><Relationship Id="rId85" Type="http://schemas.openxmlformats.org/officeDocument/2006/relationships/image" Target="../media/image90.png"/><Relationship Id="rId150" Type="http://schemas.openxmlformats.org/officeDocument/2006/relationships/customXml" Target="../ink/ink539.xml"/><Relationship Id="rId171" Type="http://schemas.openxmlformats.org/officeDocument/2006/relationships/image" Target="../media/image134.png"/><Relationship Id="rId192" Type="http://schemas.openxmlformats.org/officeDocument/2006/relationships/customXml" Target="../ink/ink560.xml"/><Relationship Id="rId206" Type="http://schemas.openxmlformats.org/officeDocument/2006/relationships/image" Target="../media/image151.png"/><Relationship Id="rId227" Type="http://schemas.openxmlformats.org/officeDocument/2006/relationships/customXml" Target="../ink/ink578.xml"/><Relationship Id="rId12" Type="http://schemas.openxmlformats.org/officeDocument/2006/relationships/customXml" Target="../ink/ink470.xml"/><Relationship Id="rId33" Type="http://schemas.openxmlformats.org/officeDocument/2006/relationships/image" Target="../media/image64.png"/><Relationship Id="rId108" Type="http://schemas.openxmlformats.org/officeDocument/2006/relationships/customXml" Target="../ink/ink518.xml"/><Relationship Id="rId129" Type="http://schemas.openxmlformats.org/officeDocument/2006/relationships/image" Target="../media/image113.png"/><Relationship Id="rId54" Type="http://schemas.openxmlformats.org/officeDocument/2006/relationships/customXml" Target="../ink/ink491.xml"/><Relationship Id="rId75" Type="http://schemas.openxmlformats.org/officeDocument/2006/relationships/image" Target="../media/image85.png"/><Relationship Id="rId96" Type="http://schemas.openxmlformats.org/officeDocument/2006/relationships/customXml" Target="../ink/ink512.xml"/><Relationship Id="rId140" Type="http://schemas.openxmlformats.org/officeDocument/2006/relationships/customXml" Target="../ink/ink534.xml"/><Relationship Id="rId161" Type="http://schemas.openxmlformats.org/officeDocument/2006/relationships/image" Target="../media/image129.png"/><Relationship Id="rId182" Type="http://schemas.openxmlformats.org/officeDocument/2006/relationships/customXml" Target="../ink/ink555.xml"/><Relationship Id="rId217" Type="http://schemas.openxmlformats.org/officeDocument/2006/relationships/customXml" Target="../ink/ink573.xml"/><Relationship Id="rId6" Type="http://schemas.openxmlformats.org/officeDocument/2006/relationships/customXml" Target="../ink/ink467.xml"/><Relationship Id="rId23" Type="http://schemas.openxmlformats.org/officeDocument/2006/relationships/image" Target="../media/image59.png"/><Relationship Id="rId119" Type="http://schemas.openxmlformats.org/officeDocument/2006/relationships/image" Target="../media/image108.png"/><Relationship Id="rId44" Type="http://schemas.openxmlformats.org/officeDocument/2006/relationships/customXml" Target="../ink/ink486.xml"/><Relationship Id="rId65" Type="http://schemas.openxmlformats.org/officeDocument/2006/relationships/image" Target="../media/image80.png"/><Relationship Id="rId86" Type="http://schemas.openxmlformats.org/officeDocument/2006/relationships/customXml" Target="../ink/ink507.xml"/><Relationship Id="rId130" Type="http://schemas.openxmlformats.org/officeDocument/2006/relationships/customXml" Target="../ink/ink529.xml"/><Relationship Id="rId151" Type="http://schemas.openxmlformats.org/officeDocument/2006/relationships/image" Target="../media/image124.png"/><Relationship Id="rId172" Type="http://schemas.openxmlformats.org/officeDocument/2006/relationships/customXml" Target="../ink/ink550.xml"/><Relationship Id="rId193" Type="http://schemas.openxmlformats.org/officeDocument/2006/relationships/image" Target="../media/image145.png"/><Relationship Id="rId207" Type="http://schemas.openxmlformats.org/officeDocument/2006/relationships/customXml" Target="../ink/ink568.xml"/><Relationship Id="rId228" Type="http://schemas.openxmlformats.org/officeDocument/2006/relationships/image" Target="../media/image162.png"/><Relationship Id="rId13" Type="http://schemas.openxmlformats.org/officeDocument/2006/relationships/image" Target="../media/image54.png"/><Relationship Id="rId109" Type="http://schemas.openxmlformats.org/officeDocument/2006/relationships/image" Target="../media/image102.png"/><Relationship Id="rId34" Type="http://schemas.openxmlformats.org/officeDocument/2006/relationships/customXml" Target="../ink/ink481.xml"/><Relationship Id="rId55" Type="http://schemas.openxmlformats.org/officeDocument/2006/relationships/image" Target="../media/image75.png"/><Relationship Id="rId76" Type="http://schemas.openxmlformats.org/officeDocument/2006/relationships/customXml" Target="../ink/ink502.xml"/><Relationship Id="rId97" Type="http://schemas.openxmlformats.org/officeDocument/2006/relationships/image" Target="../media/image96.png"/><Relationship Id="rId120" Type="http://schemas.openxmlformats.org/officeDocument/2006/relationships/customXml" Target="../ink/ink524.xml"/><Relationship Id="rId141" Type="http://schemas.openxmlformats.org/officeDocument/2006/relationships/image" Target="../media/image119.png"/><Relationship Id="rId7" Type="http://schemas.openxmlformats.org/officeDocument/2006/relationships/image" Target="../media/image9.png"/><Relationship Id="rId162" Type="http://schemas.openxmlformats.org/officeDocument/2006/relationships/customXml" Target="../ink/ink545.xml"/><Relationship Id="rId183" Type="http://schemas.openxmlformats.org/officeDocument/2006/relationships/image" Target="../media/image140.png"/><Relationship Id="rId218" Type="http://schemas.openxmlformats.org/officeDocument/2006/relationships/image" Target="../media/image157.png"/><Relationship Id="rId24" Type="http://schemas.openxmlformats.org/officeDocument/2006/relationships/customXml" Target="../ink/ink476.xml"/><Relationship Id="rId45" Type="http://schemas.openxmlformats.org/officeDocument/2006/relationships/image" Target="../media/image70.png"/><Relationship Id="rId66" Type="http://schemas.openxmlformats.org/officeDocument/2006/relationships/customXml" Target="../ink/ink497.xml"/><Relationship Id="rId87" Type="http://schemas.openxmlformats.org/officeDocument/2006/relationships/image" Target="../media/image91.png"/><Relationship Id="rId110" Type="http://schemas.openxmlformats.org/officeDocument/2006/relationships/customXml" Target="../ink/ink519.xml"/><Relationship Id="rId131" Type="http://schemas.openxmlformats.org/officeDocument/2006/relationships/image" Target="../media/image114.png"/><Relationship Id="rId152" Type="http://schemas.openxmlformats.org/officeDocument/2006/relationships/customXml" Target="../ink/ink540.xml"/><Relationship Id="rId173" Type="http://schemas.openxmlformats.org/officeDocument/2006/relationships/image" Target="../media/image135.png"/><Relationship Id="rId194" Type="http://schemas.openxmlformats.org/officeDocument/2006/relationships/customXml" Target="../ink/ink561.xml"/><Relationship Id="rId208" Type="http://schemas.openxmlformats.org/officeDocument/2006/relationships/image" Target="../media/image152.png"/><Relationship Id="rId229" Type="http://schemas.openxmlformats.org/officeDocument/2006/relationships/customXml" Target="../ink/ink579.xml"/><Relationship Id="rId14" Type="http://schemas.openxmlformats.org/officeDocument/2006/relationships/customXml" Target="../ink/ink471.xml"/><Relationship Id="rId35" Type="http://schemas.openxmlformats.org/officeDocument/2006/relationships/image" Target="../media/image65.png"/><Relationship Id="rId56" Type="http://schemas.openxmlformats.org/officeDocument/2006/relationships/customXml" Target="../ink/ink492.xml"/><Relationship Id="rId77" Type="http://schemas.openxmlformats.org/officeDocument/2006/relationships/image" Target="../media/image86.png"/><Relationship Id="rId100" Type="http://schemas.openxmlformats.org/officeDocument/2006/relationships/customXml" Target="../ink/ink514.xml"/><Relationship Id="rId8" Type="http://schemas.openxmlformats.org/officeDocument/2006/relationships/customXml" Target="../ink/ink468.xml"/><Relationship Id="rId98" Type="http://schemas.openxmlformats.org/officeDocument/2006/relationships/customXml" Target="../ink/ink513.xml"/><Relationship Id="rId121" Type="http://schemas.openxmlformats.org/officeDocument/2006/relationships/image" Target="../media/image109.png"/><Relationship Id="rId142" Type="http://schemas.openxmlformats.org/officeDocument/2006/relationships/customXml" Target="../ink/ink535.xml"/><Relationship Id="rId163" Type="http://schemas.openxmlformats.org/officeDocument/2006/relationships/image" Target="../media/image130.png"/><Relationship Id="rId184" Type="http://schemas.openxmlformats.org/officeDocument/2006/relationships/customXml" Target="../ink/ink556.xml"/><Relationship Id="rId219" Type="http://schemas.openxmlformats.org/officeDocument/2006/relationships/customXml" Target="../ink/ink574.xml"/><Relationship Id="rId230" Type="http://schemas.openxmlformats.org/officeDocument/2006/relationships/image" Target="../media/image163.png"/><Relationship Id="rId25" Type="http://schemas.openxmlformats.org/officeDocument/2006/relationships/image" Target="../media/image60.png"/><Relationship Id="rId46" Type="http://schemas.openxmlformats.org/officeDocument/2006/relationships/customXml" Target="../ink/ink487.xml"/><Relationship Id="rId67" Type="http://schemas.openxmlformats.org/officeDocument/2006/relationships/image" Target="../media/image81.png"/><Relationship Id="rId20" Type="http://schemas.openxmlformats.org/officeDocument/2006/relationships/customXml" Target="../ink/ink474.xml"/><Relationship Id="rId41" Type="http://schemas.openxmlformats.org/officeDocument/2006/relationships/image" Target="../media/image68.png"/><Relationship Id="rId62" Type="http://schemas.openxmlformats.org/officeDocument/2006/relationships/customXml" Target="../ink/ink495.xml"/><Relationship Id="rId83" Type="http://schemas.openxmlformats.org/officeDocument/2006/relationships/image" Target="../media/image89.png"/><Relationship Id="rId88" Type="http://schemas.openxmlformats.org/officeDocument/2006/relationships/customXml" Target="../ink/ink508.xml"/><Relationship Id="rId111" Type="http://schemas.openxmlformats.org/officeDocument/2006/relationships/image" Target="../media/image104.png"/><Relationship Id="rId132" Type="http://schemas.openxmlformats.org/officeDocument/2006/relationships/customXml" Target="../ink/ink530.xml"/><Relationship Id="rId153" Type="http://schemas.openxmlformats.org/officeDocument/2006/relationships/image" Target="../media/image125.png"/><Relationship Id="rId174" Type="http://schemas.openxmlformats.org/officeDocument/2006/relationships/customXml" Target="../ink/ink551.xml"/><Relationship Id="rId179" Type="http://schemas.openxmlformats.org/officeDocument/2006/relationships/image" Target="../media/image138.png"/><Relationship Id="rId195" Type="http://schemas.openxmlformats.org/officeDocument/2006/relationships/image" Target="../media/image146.png"/><Relationship Id="rId209" Type="http://schemas.openxmlformats.org/officeDocument/2006/relationships/customXml" Target="../ink/ink569.xml"/><Relationship Id="rId190" Type="http://schemas.openxmlformats.org/officeDocument/2006/relationships/customXml" Target="../ink/ink559.xml"/><Relationship Id="rId204" Type="http://schemas.openxmlformats.org/officeDocument/2006/relationships/image" Target="../media/image150.png"/><Relationship Id="rId220" Type="http://schemas.openxmlformats.org/officeDocument/2006/relationships/image" Target="../media/image158.png"/><Relationship Id="rId225" Type="http://schemas.openxmlformats.org/officeDocument/2006/relationships/customXml" Target="../ink/ink577.xml"/><Relationship Id="rId15" Type="http://schemas.openxmlformats.org/officeDocument/2006/relationships/image" Target="../media/image55.png"/><Relationship Id="rId36" Type="http://schemas.openxmlformats.org/officeDocument/2006/relationships/customXml" Target="../ink/ink482.xml"/><Relationship Id="rId57" Type="http://schemas.openxmlformats.org/officeDocument/2006/relationships/image" Target="../media/image76.png"/><Relationship Id="rId106" Type="http://schemas.openxmlformats.org/officeDocument/2006/relationships/customXml" Target="../ink/ink517.xml"/><Relationship Id="rId127" Type="http://schemas.openxmlformats.org/officeDocument/2006/relationships/image" Target="../media/image112.png"/><Relationship Id="rId10" Type="http://schemas.openxmlformats.org/officeDocument/2006/relationships/customXml" Target="../ink/ink469.xml"/><Relationship Id="rId31" Type="http://schemas.openxmlformats.org/officeDocument/2006/relationships/image" Target="../media/image63.png"/><Relationship Id="rId52" Type="http://schemas.openxmlformats.org/officeDocument/2006/relationships/customXml" Target="../ink/ink490.xml"/><Relationship Id="rId73" Type="http://schemas.openxmlformats.org/officeDocument/2006/relationships/image" Target="../media/image84.png"/><Relationship Id="rId78" Type="http://schemas.openxmlformats.org/officeDocument/2006/relationships/customXml" Target="../ink/ink503.xml"/><Relationship Id="rId94" Type="http://schemas.openxmlformats.org/officeDocument/2006/relationships/customXml" Target="../ink/ink511.xml"/><Relationship Id="rId99" Type="http://schemas.openxmlformats.org/officeDocument/2006/relationships/image" Target="../media/image97.png"/><Relationship Id="rId101" Type="http://schemas.openxmlformats.org/officeDocument/2006/relationships/image" Target="../media/image98.png"/><Relationship Id="rId122" Type="http://schemas.openxmlformats.org/officeDocument/2006/relationships/customXml" Target="../ink/ink525.xml"/><Relationship Id="rId143" Type="http://schemas.openxmlformats.org/officeDocument/2006/relationships/image" Target="../media/image120.png"/><Relationship Id="rId148" Type="http://schemas.openxmlformats.org/officeDocument/2006/relationships/customXml" Target="../ink/ink538.xml"/><Relationship Id="rId164" Type="http://schemas.openxmlformats.org/officeDocument/2006/relationships/customXml" Target="../ink/ink546.xml"/><Relationship Id="rId169" Type="http://schemas.openxmlformats.org/officeDocument/2006/relationships/image" Target="../media/image133.png"/><Relationship Id="rId185" Type="http://schemas.openxmlformats.org/officeDocument/2006/relationships/image" Target="../media/image141.png"/><Relationship Id="rId4" Type="http://schemas.openxmlformats.org/officeDocument/2006/relationships/customXml" Target="../ink/ink466.xml"/><Relationship Id="rId9" Type="http://schemas.openxmlformats.org/officeDocument/2006/relationships/image" Target="../media/image1012.png"/><Relationship Id="rId180" Type="http://schemas.openxmlformats.org/officeDocument/2006/relationships/customXml" Target="../ink/ink554.xml"/><Relationship Id="rId210" Type="http://schemas.openxmlformats.org/officeDocument/2006/relationships/image" Target="../media/image153.png"/><Relationship Id="rId215" Type="http://schemas.openxmlformats.org/officeDocument/2006/relationships/customXml" Target="../ink/ink572.xml"/><Relationship Id="rId26" Type="http://schemas.openxmlformats.org/officeDocument/2006/relationships/customXml" Target="../ink/ink477.xml"/><Relationship Id="rId231" Type="http://schemas.openxmlformats.org/officeDocument/2006/relationships/customXml" Target="../ink/ink580.xml"/><Relationship Id="rId47" Type="http://schemas.openxmlformats.org/officeDocument/2006/relationships/image" Target="../media/image71.png"/><Relationship Id="rId68" Type="http://schemas.openxmlformats.org/officeDocument/2006/relationships/customXml" Target="../ink/ink498.xml"/><Relationship Id="rId89" Type="http://schemas.openxmlformats.org/officeDocument/2006/relationships/image" Target="../media/image92.png"/><Relationship Id="rId112" Type="http://schemas.openxmlformats.org/officeDocument/2006/relationships/customXml" Target="../ink/ink520.xml"/><Relationship Id="rId133" Type="http://schemas.openxmlformats.org/officeDocument/2006/relationships/image" Target="../media/image115.png"/><Relationship Id="rId154" Type="http://schemas.openxmlformats.org/officeDocument/2006/relationships/customXml" Target="../ink/ink541.xml"/><Relationship Id="rId175" Type="http://schemas.openxmlformats.org/officeDocument/2006/relationships/image" Target="../media/image136.png"/><Relationship Id="rId196" Type="http://schemas.openxmlformats.org/officeDocument/2006/relationships/customXml" Target="../ink/ink562.xml"/><Relationship Id="rId200" Type="http://schemas.openxmlformats.org/officeDocument/2006/relationships/image" Target="../media/image148.png"/><Relationship Id="rId16" Type="http://schemas.openxmlformats.org/officeDocument/2006/relationships/customXml" Target="../ink/ink472.xml"/><Relationship Id="rId221" Type="http://schemas.openxmlformats.org/officeDocument/2006/relationships/customXml" Target="../ink/ink575.xml"/><Relationship Id="rId37" Type="http://schemas.openxmlformats.org/officeDocument/2006/relationships/image" Target="../media/image66.png"/><Relationship Id="rId58" Type="http://schemas.openxmlformats.org/officeDocument/2006/relationships/customXml" Target="../ink/ink493.xml"/><Relationship Id="rId79" Type="http://schemas.openxmlformats.org/officeDocument/2006/relationships/image" Target="../media/image87.png"/><Relationship Id="rId102" Type="http://schemas.openxmlformats.org/officeDocument/2006/relationships/customXml" Target="../ink/ink515.xml"/><Relationship Id="rId123" Type="http://schemas.openxmlformats.org/officeDocument/2006/relationships/image" Target="../media/image110.png"/><Relationship Id="rId144" Type="http://schemas.openxmlformats.org/officeDocument/2006/relationships/customXml" Target="../ink/ink536.xml"/><Relationship Id="rId90" Type="http://schemas.openxmlformats.org/officeDocument/2006/relationships/customXml" Target="../ink/ink509.xml"/><Relationship Id="rId165" Type="http://schemas.openxmlformats.org/officeDocument/2006/relationships/image" Target="../media/image131.png"/><Relationship Id="rId186" Type="http://schemas.openxmlformats.org/officeDocument/2006/relationships/customXml" Target="../ink/ink557.xml"/><Relationship Id="rId211" Type="http://schemas.openxmlformats.org/officeDocument/2006/relationships/customXml" Target="../ink/ink570.xml"/><Relationship Id="rId232" Type="http://schemas.openxmlformats.org/officeDocument/2006/relationships/image" Target="../media/image164.png"/><Relationship Id="rId27" Type="http://schemas.openxmlformats.org/officeDocument/2006/relationships/image" Target="../media/image61.png"/><Relationship Id="rId48" Type="http://schemas.openxmlformats.org/officeDocument/2006/relationships/customXml" Target="../ink/ink488.xml"/><Relationship Id="rId69" Type="http://schemas.openxmlformats.org/officeDocument/2006/relationships/image" Target="../media/image82.png"/><Relationship Id="rId113" Type="http://schemas.openxmlformats.org/officeDocument/2006/relationships/image" Target="../media/image105.png"/><Relationship Id="rId134" Type="http://schemas.openxmlformats.org/officeDocument/2006/relationships/customXml" Target="../ink/ink531.xml"/><Relationship Id="rId80" Type="http://schemas.openxmlformats.org/officeDocument/2006/relationships/customXml" Target="../ink/ink504.xml"/><Relationship Id="rId155" Type="http://schemas.openxmlformats.org/officeDocument/2006/relationships/image" Target="../media/image126.png"/><Relationship Id="rId176" Type="http://schemas.openxmlformats.org/officeDocument/2006/relationships/customXml" Target="../ink/ink552.xml"/><Relationship Id="rId197" Type="http://schemas.openxmlformats.org/officeDocument/2006/relationships/customXml" Target="../ink/ink563.xml"/><Relationship Id="rId201" Type="http://schemas.openxmlformats.org/officeDocument/2006/relationships/customXml" Target="../ink/ink565.xml"/><Relationship Id="rId222" Type="http://schemas.openxmlformats.org/officeDocument/2006/relationships/image" Target="../media/image159.png"/><Relationship Id="rId17" Type="http://schemas.openxmlformats.org/officeDocument/2006/relationships/image" Target="../media/image56.png"/><Relationship Id="rId38" Type="http://schemas.openxmlformats.org/officeDocument/2006/relationships/customXml" Target="../ink/ink483.xml"/><Relationship Id="rId59" Type="http://schemas.openxmlformats.org/officeDocument/2006/relationships/image" Target="../media/image77.png"/><Relationship Id="rId103" Type="http://schemas.openxmlformats.org/officeDocument/2006/relationships/image" Target="../media/image99.png"/><Relationship Id="rId124" Type="http://schemas.openxmlformats.org/officeDocument/2006/relationships/customXml" Target="../ink/ink526.xml"/><Relationship Id="rId70" Type="http://schemas.openxmlformats.org/officeDocument/2006/relationships/customXml" Target="../ink/ink499.xml"/><Relationship Id="rId91" Type="http://schemas.openxmlformats.org/officeDocument/2006/relationships/image" Target="../media/image93.png"/><Relationship Id="rId145" Type="http://schemas.openxmlformats.org/officeDocument/2006/relationships/image" Target="../media/image121.png"/><Relationship Id="rId166" Type="http://schemas.openxmlformats.org/officeDocument/2006/relationships/customXml" Target="../ink/ink547.xml"/><Relationship Id="rId187" Type="http://schemas.openxmlformats.org/officeDocument/2006/relationships/image" Target="../media/image142.png"/><Relationship Id="rId1" Type="http://schemas.openxmlformats.org/officeDocument/2006/relationships/slideLayout" Target="../slideLayouts/slideLayout2.xml"/><Relationship Id="rId212" Type="http://schemas.openxmlformats.org/officeDocument/2006/relationships/image" Target="../media/image154.png"/><Relationship Id="rId233" Type="http://schemas.openxmlformats.org/officeDocument/2006/relationships/customXml" Target="../ink/ink581.xml"/><Relationship Id="rId28" Type="http://schemas.openxmlformats.org/officeDocument/2006/relationships/customXml" Target="../ink/ink478.xml"/><Relationship Id="rId49" Type="http://schemas.openxmlformats.org/officeDocument/2006/relationships/image" Target="../media/image72.png"/><Relationship Id="rId114" Type="http://schemas.openxmlformats.org/officeDocument/2006/relationships/customXml" Target="../ink/ink521.xml"/><Relationship Id="rId60" Type="http://schemas.openxmlformats.org/officeDocument/2006/relationships/customXml" Target="../ink/ink494.xml"/><Relationship Id="rId81" Type="http://schemas.openxmlformats.org/officeDocument/2006/relationships/image" Target="../media/image88.png"/><Relationship Id="rId135" Type="http://schemas.openxmlformats.org/officeDocument/2006/relationships/image" Target="../media/image116.png"/><Relationship Id="rId156" Type="http://schemas.openxmlformats.org/officeDocument/2006/relationships/customXml" Target="../ink/ink542.xml"/><Relationship Id="rId177" Type="http://schemas.openxmlformats.org/officeDocument/2006/relationships/image" Target="../media/image137.png"/><Relationship Id="rId198" Type="http://schemas.openxmlformats.org/officeDocument/2006/relationships/image" Target="../media/image147.png"/><Relationship Id="rId202" Type="http://schemas.openxmlformats.org/officeDocument/2006/relationships/image" Target="../media/image149.png"/><Relationship Id="rId223" Type="http://schemas.openxmlformats.org/officeDocument/2006/relationships/customXml" Target="../ink/ink576.xml"/><Relationship Id="rId18" Type="http://schemas.openxmlformats.org/officeDocument/2006/relationships/customXml" Target="../ink/ink473.xml"/><Relationship Id="rId39" Type="http://schemas.openxmlformats.org/officeDocument/2006/relationships/image" Target="../media/image67.png"/><Relationship Id="rId50" Type="http://schemas.openxmlformats.org/officeDocument/2006/relationships/customXml" Target="../ink/ink489.xml"/><Relationship Id="rId104" Type="http://schemas.openxmlformats.org/officeDocument/2006/relationships/customXml" Target="../ink/ink516.xml"/><Relationship Id="rId125" Type="http://schemas.openxmlformats.org/officeDocument/2006/relationships/image" Target="../media/image111.png"/><Relationship Id="rId146" Type="http://schemas.openxmlformats.org/officeDocument/2006/relationships/customXml" Target="../ink/ink537.xml"/><Relationship Id="rId167" Type="http://schemas.openxmlformats.org/officeDocument/2006/relationships/image" Target="../media/image132.png"/><Relationship Id="rId188" Type="http://schemas.openxmlformats.org/officeDocument/2006/relationships/customXml" Target="../ink/ink558.xml"/><Relationship Id="rId71" Type="http://schemas.openxmlformats.org/officeDocument/2006/relationships/image" Target="../media/image83.png"/><Relationship Id="rId92" Type="http://schemas.openxmlformats.org/officeDocument/2006/relationships/customXml" Target="../ink/ink510.xml"/><Relationship Id="rId213" Type="http://schemas.openxmlformats.org/officeDocument/2006/relationships/customXml" Target="../ink/ink571.xml"/><Relationship Id="rId234" Type="http://schemas.openxmlformats.org/officeDocument/2006/relationships/image" Target="../media/image165.png"/><Relationship Id="rId2" Type="http://schemas.openxmlformats.org/officeDocument/2006/relationships/customXml" Target="../ink/ink465.xml"/><Relationship Id="rId29" Type="http://schemas.openxmlformats.org/officeDocument/2006/relationships/image" Target="../media/image62.png"/><Relationship Id="rId40" Type="http://schemas.openxmlformats.org/officeDocument/2006/relationships/customXml" Target="../ink/ink484.xml"/><Relationship Id="rId115" Type="http://schemas.openxmlformats.org/officeDocument/2006/relationships/image" Target="../media/image106.png"/><Relationship Id="rId136" Type="http://schemas.openxmlformats.org/officeDocument/2006/relationships/customXml" Target="../ink/ink532.xml"/><Relationship Id="rId157" Type="http://schemas.openxmlformats.org/officeDocument/2006/relationships/image" Target="../media/image127.png"/><Relationship Id="rId178" Type="http://schemas.openxmlformats.org/officeDocument/2006/relationships/customXml" Target="../ink/ink553.xml"/><Relationship Id="rId61" Type="http://schemas.openxmlformats.org/officeDocument/2006/relationships/image" Target="../media/image78.png"/><Relationship Id="rId82" Type="http://schemas.openxmlformats.org/officeDocument/2006/relationships/customXml" Target="../ink/ink505.xml"/><Relationship Id="rId199" Type="http://schemas.openxmlformats.org/officeDocument/2006/relationships/customXml" Target="../ink/ink564.xml"/><Relationship Id="rId203" Type="http://schemas.openxmlformats.org/officeDocument/2006/relationships/customXml" Target="../ink/ink566.xml"/><Relationship Id="rId19" Type="http://schemas.openxmlformats.org/officeDocument/2006/relationships/image" Target="../media/image57.png"/><Relationship Id="rId224" Type="http://schemas.openxmlformats.org/officeDocument/2006/relationships/image" Target="../media/image160.png"/><Relationship Id="rId30" Type="http://schemas.openxmlformats.org/officeDocument/2006/relationships/customXml" Target="../ink/ink479.xml"/><Relationship Id="rId105" Type="http://schemas.openxmlformats.org/officeDocument/2006/relationships/image" Target="../media/image100.png"/><Relationship Id="rId126" Type="http://schemas.openxmlformats.org/officeDocument/2006/relationships/customXml" Target="../ink/ink527.xml"/><Relationship Id="rId147" Type="http://schemas.openxmlformats.org/officeDocument/2006/relationships/image" Target="../media/image122.png"/><Relationship Id="rId168" Type="http://schemas.openxmlformats.org/officeDocument/2006/relationships/customXml" Target="../ink/ink548.xml"/><Relationship Id="rId51" Type="http://schemas.openxmlformats.org/officeDocument/2006/relationships/image" Target="../media/image73.png"/><Relationship Id="rId72" Type="http://schemas.openxmlformats.org/officeDocument/2006/relationships/customXml" Target="../ink/ink500.xml"/><Relationship Id="rId93" Type="http://schemas.openxmlformats.org/officeDocument/2006/relationships/image" Target="../media/image94.png"/><Relationship Id="rId189" Type="http://schemas.openxmlformats.org/officeDocument/2006/relationships/image" Target="../media/image143.png"/><Relationship Id="rId3" Type="http://schemas.openxmlformats.org/officeDocument/2006/relationships/image" Target="../media/image7.png"/><Relationship Id="rId214" Type="http://schemas.openxmlformats.org/officeDocument/2006/relationships/image" Target="../media/image155.png"/><Relationship Id="rId116" Type="http://schemas.openxmlformats.org/officeDocument/2006/relationships/customXml" Target="../ink/ink522.xml"/><Relationship Id="rId137" Type="http://schemas.openxmlformats.org/officeDocument/2006/relationships/image" Target="../media/image117.png"/><Relationship Id="rId158" Type="http://schemas.openxmlformats.org/officeDocument/2006/relationships/customXml" Target="../ink/ink54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17" Type="http://schemas.openxmlformats.org/officeDocument/2006/relationships/image" Target="../media/image107.png"/><Relationship Id="rId21" Type="http://schemas.openxmlformats.org/officeDocument/2006/relationships/image" Target="../media/image58.png"/><Relationship Id="rId42" Type="http://schemas.openxmlformats.org/officeDocument/2006/relationships/customXml" Target="../ink/ink602.xml"/><Relationship Id="rId63" Type="http://schemas.openxmlformats.org/officeDocument/2006/relationships/image" Target="../media/image79.png"/><Relationship Id="rId84" Type="http://schemas.openxmlformats.org/officeDocument/2006/relationships/customXml" Target="../ink/ink623.xml"/><Relationship Id="rId138" Type="http://schemas.openxmlformats.org/officeDocument/2006/relationships/customXml" Target="../ink/ink650.xml"/><Relationship Id="rId159" Type="http://schemas.openxmlformats.org/officeDocument/2006/relationships/image" Target="../media/image166.png"/><Relationship Id="rId170" Type="http://schemas.openxmlformats.org/officeDocument/2006/relationships/customXml" Target="../ink/ink666.xml"/><Relationship Id="rId191" Type="http://schemas.openxmlformats.org/officeDocument/2006/relationships/customXml" Target="../ink/ink677.xml"/><Relationship Id="rId205" Type="http://schemas.openxmlformats.org/officeDocument/2006/relationships/customXml" Target="../ink/ink684.xml"/><Relationship Id="rId226" Type="http://schemas.openxmlformats.org/officeDocument/2006/relationships/customXml" Target="../ink/ink695.xml"/><Relationship Id="rId107" Type="http://schemas.openxmlformats.org/officeDocument/2006/relationships/image" Target="../media/image101.png"/><Relationship Id="rId11" Type="http://schemas.openxmlformats.org/officeDocument/2006/relationships/image" Target="../media/image531.png"/><Relationship Id="rId32" Type="http://schemas.openxmlformats.org/officeDocument/2006/relationships/customXml" Target="../ink/ink597.xml"/><Relationship Id="rId53" Type="http://schemas.openxmlformats.org/officeDocument/2006/relationships/image" Target="../media/image74.png"/><Relationship Id="rId74" Type="http://schemas.openxmlformats.org/officeDocument/2006/relationships/customXml" Target="../ink/ink618.xml"/><Relationship Id="rId128" Type="http://schemas.openxmlformats.org/officeDocument/2006/relationships/customXml" Target="../ink/ink645.xml"/><Relationship Id="rId149" Type="http://schemas.openxmlformats.org/officeDocument/2006/relationships/image" Target="../media/image139.png"/><Relationship Id="rId5" Type="http://schemas.openxmlformats.org/officeDocument/2006/relationships/image" Target="../media/image8.png"/><Relationship Id="rId95" Type="http://schemas.openxmlformats.org/officeDocument/2006/relationships/image" Target="../media/image95.png"/><Relationship Id="rId160" Type="http://schemas.openxmlformats.org/officeDocument/2006/relationships/customXml" Target="../ink/ink661.xml"/><Relationship Id="rId181" Type="http://schemas.openxmlformats.org/officeDocument/2006/relationships/image" Target="../media/image176.png"/><Relationship Id="rId216" Type="http://schemas.openxmlformats.org/officeDocument/2006/relationships/customXml" Target="../ink/ink690.xml"/><Relationship Id="rId22" Type="http://schemas.openxmlformats.org/officeDocument/2006/relationships/customXml" Target="../ink/ink592.xml"/><Relationship Id="rId43" Type="http://schemas.openxmlformats.org/officeDocument/2006/relationships/image" Target="../media/image69.png"/><Relationship Id="rId64" Type="http://schemas.openxmlformats.org/officeDocument/2006/relationships/customXml" Target="../ink/ink613.xml"/><Relationship Id="rId118" Type="http://schemas.openxmlformats.org/officeDocument/2006/relationships/customXml" Target="../ink/ink640.xml"/><Relationship Id="rId139" Type="http://schemas.openxmlformats.org/officeDocument/2006/relationships/image" Target="../media/image134.png"/><Relationship Id="rId85" Type="http://schemas.openxmlformats.org/officeDocument/2006/relationships/image" Target="../media/image90.png"/><Relationship Id="rId150" Type="http://schemas.openxmlformats.org/officeDocument/2006/relationships/customXml" Target="../ink/ink656.xml"/><Relationship Id="rId171" Type="http://schemas.openxmlformats.org/officeDocument/2006/relationships/image" Target="../media/image171.png"/><Relationship Id="rId192" Type="http://schemas.openxmlformats.org/officeDocument/2006/relationships/image" Target="../media/image180.png"/><Relationship Id="rId206" Type="http://schemas.openxmlformats.org/officeDocument/2006/relationships/image" Target="../media/image187.png"/><Relationship Id="rId227" Type="http://schemas.openxmlformats.org/officeDocument/2006/relationships/image" Target="../media/image197.png"/><Relationship Id="rId12" Type="http://schemas.openxmlformats.org/officeDocument/2006/relationships/customXml" Target="../ink/ink587.xml"/><Relationship Id="rId33" Type="http://schemas.openxmlformats.org/officeDocument/2006/relationships/image" Target="../media/image64.png"/><Relationship Id="rId108" Type="http://schemas.openxmlformats.org/officeDocument/2006/relationships/customXml" Target="../ink/ink635.xml"/><Relationship Id="rId129" Type="http://schemas.openxmlformats.org/officeDocument/2006/relationships/image" Target="../media/image113.png"/><Relationship Id="rId54" Type="http://schemas.openxmlformats.org/officeDocument/2006/relationships/customXml" Target="../ink/ink608.xml"/><Relationship Id="rId75" Type="http://schemas.openxmlformats.org/officeDocument/2006/relationships/image" Target="../media/image85.png"/><Relationship Id="rId96" Type="http://schemas.openxmlformats.org/officeDocument/2006/relationships/customXml" Target="../ink/ink629.xml"/><Relationship Id="rId140" Type="http://schemas.openxmlformats.org/officeDocument/2006/relationships/customXml" Target="../ink/ink651.xml"/><Relationship Id="rId161" Type="http://schemas.openxmlformats.org/officeDocument/2006/relationships/image" Target="../media/image167.png"/><Relationship Id="rId182" Type="http://schemas.openxmlformats.org/officeDocument/2006/relationships/customXml" Target="../ink/ink672.xml"/><Relationship Id="rId217" Type="http://schemas.openxmlformats.org/officeDocument/2006/relationships/image" Target="../media/image192.png"/><Relationship Id="rId6" Type="http://schemas.openxmlformats.org/officeDocument/2006/relationships/customXml" Target="../ink/ink584.xml"/><Relationship Id="rId23" Type="http://schemas.openxmlformats.org/officeDocument/2006/relationships/image" Target="../media/image59.png"/><Relationship Id="rId119" Type="http://schemas.openxmlformats.org/officeDocument/2006/relationships/image" Target="../media/image108.png"/><Relationship Id="rId44" Type="http://schemas.openxmlformats.org/officeDocument/2006/relationships/customXml" Target="../ink/ink603.xml"/><Relationship Id="rId65" Type="http://schemas.openxmlformats.org/officeDocument/2006/relationships/image" Target="../media/image80.png"/><Relationship Id="rId86" Type="http://schemas.openxmlformats.org/officeDocument/2006/relationships/customXml" Target="../ink/ink624.xml"/><Relationship Id="rId130" Type="http://schemas.openxmlformats.org/officeDocument/2006/relationships/customXml" Target="../ink/ink646.xml"/><Relationship Id="rId151" Type="http://schemas.openxmlformats.org/officeDocument/2006/relationships/image" Target="../media/image162.png"/><Relationship Id="rId172" Type="http://schemas.openxmlformats.org/officeDocument/2006/relationships/customXml" Target="../ink/ink667.xml"/><Relationship Id="rId193" Type="http://schemas.openxmlformats.org/officeDocument/2006/relationships/customXml" Target="../ink/ink678.xml"/><Relationship Id="rId207" Type="http://schemas.openxmlformats.org/officeDocument/2006/relationships/customXml" Target="../ink/ink685.xml"/><Relationship Id="rId228" Type="http://schemas.openxmlformats.org/officeDocument/2006/relationships/customXml" Target="../ink/ink696.xml"/><Relationship Id="rId13" Type="http://schemas.openxmlformats.org/officeDocument/2006/relationships/image" Target="../media/image54.png"/><Relationship Id="rId109" Type="http://schemas.openxmlformats.org/officeDocument/2006/relationships/image" Target="../media/image102.png"/><Relationship Id="rId34" Type="http://schemas.openxmlformats.org/officeDocument/2006/relationships/customXml" Target="../ink/ink598.xml"/><Relationship Id="rId55" Type="http://schemas.openxmlformats.org/officeDocument/2006/relationships/image" Target="../media/image75.png"/><Relationship Id="rId76" Type="http://schemas.openxmlformats.org/officeDocument/2006/relationships/customXml" Target="../ink/ink619.xml"/><Relationship Id="rId97" Type="http://schemas.openxmlformats.org/officeDocument/2006/relationships/image" Target="../media/image96.png"/><Relationship Id="rId120" Type="http://schemas.openxmlformats.org/officeDocument/2006/relationships/customXml" Target="../ink/ink641.xml"/><Relationship Id="rId141" Type="http://schemas.openxmlformats.org/officeDocument/2006/relationships/image" Target="../media/image135.png"/><Relationship Id="rId7" Type="http://schemas.openxmlformats.org/officeDocument/2006/relationships/image" Target="../media/image9.png"/><Relationship Id="rId162" Type="http://schemas.openxmlformats.org/officeDocument/2006/relationships/customXml" Target="../ink/ink662.xml"/><Relationship Id="rId183" Type="http://schemas.openxmlformats.org/officeDocument/2006/relationships/customXml" Target="../ink/ink673.xml"/><Relationship Id="rId218" Type="http://schemas.openxmlformats.org/officeDocument/2006/relationships/customXml" Target="../ink/ink691.xml"/><Relationship Id="rId24" Type="http://schemas.openxmlformats.org/officeDocument/2006/relationships/customXml" Target="../ink/ink593.xml"/><Relationship Id="rId45" Type="http://schemas.openxmlformats.org/officeDocument/2006/relationships/image" Target="../media/image70.png"/><Relationship Id="rId66" Type="http://schemas.openxmlformats.org/officeDocument/2006/relationships/customXml" Target="../ink/ink614.xml"/><Relationship Id="rId87" Type="http://schemas.openxmlformats.org/officeDocument/2006/relationships/image" Target="../media/image91.png"/><Relationship Id="rId110" Type="http://schemas.openxmlformats.org/officeDocument/2006/relationships/customXml" Target="../ink/ink636.xml"/><Relationship Id="rId131" Type="http://schemas.openxmlformats.org/officeDocument/2006/relationships/image" Target="../media/image114.png"/><Relationship Id="rId152" Type="http://schemas.openxmlformats.org/officeDocument/2006/relationships/customXml" Target="../ink/ink657.xml"/><Relationship Id="rId173" Type="http://schemas.openxmlformats.org/officeDocument/2006/relationships/image" Target="../media/image172.png"/><Relationship Id="rId194" Type="http://schemas.openxmlformats.org/officeDocument/2006/relationships/image" Target="../media/image181.png"/><Relationship Id="rId208" Type="http://schemas.openxmlformats.org/officeDocument/2006/relationships/image" Target="../media/image188.png"/><Relationship Id="rId229" Type="http://schemas.openxmlformats.org/officeDocument/2006/relationships/image" Target="../media/image198.png"/><Relationship Id="rId14" Type="http://schemas.openxmlformats.org/officeDocument/2006/relationships/customXml" Target="../ink/ink588.xml"/><Relationship Id="rId35" Type="http://schemas.openxmlformats.org/officeDocument/2006/relationships/image" Target="../media/image65.png"/><Relationship Id="rId56" Type="http://schemas.openxmlformats.org/officeDocument/2006/relationships/customXml" Target="../ink/ink609.xml"/><Relationship Id="rId77" Type="http://schemas.openxmlformats.org/officeDocument/2006/relationships/image" Target="../media/image86.png"/><Relationship Id="rId100" Type="http://schemas.openxmlformats.org/officeDocument/2006/relationships/customXml" Target="../ink/ink631.xml"/><Relationship Id="rId8" Type="http://schemas.openxmlformats.org/officeDocument/2006/relationships/customXml" Target="../ink/ink585.xml"/><Relationship Id="rId98" Type="http://schemas.openxmlformats.org/officeDocument/2006/relationships/customXml" Target="../ink/ink630.xml"/><Relationship Id="rId121" Type="http://schemas.openxmlformats.org/officeDocument/2006/relationships/image" Target="../media/image109.png"/><Relationship Id="rId142" Type="http://schemas.openxmlformats.org/officeDocument/2006/relationships/customXml" Target="../ink/ink652.xml"/><Relationship Id="rId163" Type="http://schemas.openxmlformats.org/officeDocument/2006/relationships/image" Target="../media/image119.png"/><Relationship Id="rId184" Type="http://schemas.openxmlformats.org/officeDocument/2006/relationships/image" Target="../media/image177.png"/><Relationship Id="rId219" Type="http://schemas.openxmlformats.org/officeDocument/2006/relationships/image" Target="../media/image193.png"/><Relationship Id="rId25" Type="http://schemas.openxmlformats.org/officeDocument/2006/relationships/image" Target="../media/image60.png"/><Relationship Id="rId46" Type="http://schemas.openxmlformats.org/officeDocument/2006/relationships/customXml" Target="../ink/ink604.xml"/><Relationship Id="rId67" Type="http://schemas.openxmlformats.org/officeDocument/2006/relationships/image" Target="../media/image81.png"/><Relationship Id="rId116" Type="http://schemas.openxmlformats.org/officeDocument/2006/relationships/customXml" Target="../ink/ink639.xml"/><Relationship Id="rId137" Type="http://schemas.openxmlformats.org/officeDocument/2006/relationships/image" Target="../media/image133.png"/><Relationship Id="rId158" Type="http://schemas.openxmlformats.org/officeDocument/2006/relationships/customXml" Target="../ink/ink660.xml"/><Relationship Id="rId20" Type="http://schemas.openxmlformats.org/officeDocument/2006/relationships/customXml" Target="../ink/ink591.xml"/><Relationship Id="rId41" Type="http://schemas.openxmlformats.org/officeDocument/2006/relationships/image" Target="../media/image68.png"/><Relationship Id="rId62" Type="http://schemas.openxmlformats.org/officeDocument/2006/relationships/customXml" Target="../ink/ink612.xml"/><Relationship Id="rId83" Type="http://schemas.openxmlformats.org/officeDocument/2006/relationships/image" Target="../media/image89.png"/><Relationship Id="rId88" Type="http://schemas.openxmlformats.org/officeDocument/2006/relationships/customXml" Target="../ink/ink625.xml"/><Relationship Id="rId111" Type="http://schemas.openxmlformats.org/officeDocument/2006/relationships/image" Target="../media/image104.png"/><Relationship Id="rId132" Type="http://schemas.openxmlformats.org/officeDocument/2006/relationships/customXml" Target="../ink/ink647.xml"/><Relationship Id="rId153" Type="http://schemas.openxmlformats.org/officeDocument/2006/relationships/image" Target="../media/image163.png"/><Relationship Id="rId174" Type="http://schemas.openxmlformats.org/officeDocument/2006/relationships/customXml" Target="../ink/ink668.xml"/><Relationship Id="rId179" Type="http://schemas.openxmlformats.org/officeDocument/2006/relationships/image" Target="../media/image175.png"/><Relationship Id="rId195" Type="http://schemas.openxmlformats.org/officeDocument/2006/relationships/customXml" Target="../ink/ink679.xml"/><Relationship Id="rId209" Type="http://schemas.openxmlformats.org/officeDocument/2006/relationships/customXml" Target="../ink/ink686.xml"/><Relationship Id="rId190" Type="http://schemas.openxmlformats.org/officeDocument/2006/relationships/image" Target="../media/image128.png"/><Relationship Id="rId204" Type="http://schemas.openxmlformats.org/officeDocument/2006/relationships/image" Target="../media/image186.png"/><Relationship Id="rId220" Type="http://schemas.openxmlformats.org/officeDocument/2006/relationships/customXml" Target="../ink/ink692.xml"/><Relationship Id="rId225" Type="http://schemas.openxmlformats.org/officeDocument/2006/relationships/image" Target="../media/image196.png"/><Relationship Id="rId15" Type="http://schemas.openxmlformats.org/officeDocument/2006/relationships/image" Target="../media/image55.png"/><Relationship Id="rId36" Type="http://schemas.openxmlformats.org/officeDocument/2006/relationships/customXml" Target="../ink/ink599.xml"/><Relationship Id="rId57" Type="http://schemas.openxmlformats.org/officeDocument/2006/relationships/image" Target="../media/image76.png"/><Relationship Id="rId106" Type="http://schemas.openxmlformats.org/officeDocument/2006/relationships/customXml" Target="../ink/ink634.xml"/><Relationship Id="rId127" Type="http://schemas.openxmlformats.org/officeDocument/2006/relationships/image" Target="../media/image112.png"/><Relationship Id="rId10" Type="http://schemas.openxmlformats.org/officeDocument/2006/relationships/customXml" Target="../ink/ink586.xml"/><Relationship Id="rId31" Type="http://schemas.openxmlformats.org/officeDocument/2006/relationships/image" Target="../media/image63.png"/><Relationship Id="rId52" Type="http://schemas.openxmlformats.org/officeDocument/2006/relationships/customXml" Target="../ink/ink607.xml"/><Relationship Id="rId73" Type="http://schemas.openxmlformats.org/officeDocument/2006/relationships/image" Target="../media/image84.png"/><Relationship Id="rId78" Type="http://schemas.openxmlformats.org/officeDocument/2006/relationships/customXml" Target="../ink/ink620.xml"/><Relationship Id="rId94" Type="http://schemas.openxmlformats.org/officeDocument/2006/relationships/customXml" Target="../ink/ink628.xml"/><Relationship Id="rId99" Type="http://schemas.openxmlformats.org/officeDocument/2006/relationships/image" Target="../media/image97.png"/><Relationship Id="rId101" Type="http://schemas.openxmlformats.org/officeDocument/2006/relationships/image" Target="../media/image98.png"/><Relationship Id="rId122" Type="http://schemas.openxmlformats.org/officeDocument/2006/relationships/customXml" Target="../ink/ink642.xml"/><Relationship Id="rId143" Type="http://schemas.openxmlformats.org/officeDocument/2006/relationships/image" Target="../media/image136.png"/><Relationship Id="rId148" Type="http://schemas.openxmlformats.org/officeDocument/2006/relationships/customXml" Target="../ink/ink655.xml"/><Relationship Id="rId164" Type="http://schemas.openxmlformats.org/officeDocument/2006/relationships/customXml" Target="../ink/ink663.xml"/><Relationship Id="rId169" Type="http://schemas.openxmlformats.org/officeDocument/2006/relationships/image" Target="../media/image170.png"/><Relationship Id="rId185" Type="http://schemas.openxmlformats.org/officeDocument/2006/relationships/customXml" Target="../ink/ink674.xml"/><Relationship Id="rId4" Type="http://schemas.openxmlformats.org/officeDocument/2006/relationships/customXml" Target="../ink/ink583.xml"/><Relationship Id="rId9" Type="http://schemas.openxmlformats.org/officeDocument/2006/relationships/image" Target="../media/image1012.png"/><Relationship Id="rId180" Type="http://schemas.openxmlformats.org/officeDocument/2006/relationships/customXml" Target="../ink/ink671.xml"/><Relationship Id="rId210" Type="http://schemas.openxmlformats.org/officeDocument/2006/relationships/image" Target="../media/image189.png"/><Relationship Id="rId215" Type="http://schemas.openxmlformats.org/officeDocument/2006/relationships/image" Target="../media/image191.png"/><Relationship Id="rId26" Type="http://schemas.openxmlformats.org/officeDocument/2006/relationships/customXml" Target="../ink/ink594.xml"/><Relationship Id="rId47" Type="http://schemas.openxmlformats.org/officeDocument/2006/relationships/image" Target="../media/image71.png"/><Relationship Id="rId68" Type="http://schemas.openxmlformats.org/officeDocument/2006/relationships/customXml" Target="../ink/ink615.xml"/><Relationship Id="rId89" Type="http://schemas.openxmlformats.org/officeDocument/2006/relationships/image" Target="../media/image92.png"/><Relationship Id="rId112" Type="http://schemas.openxmlformats.org/officeDocument/2006/relationships/customXml" Target="../ink/ink637.xml"/><Relationship Id="rId133" Type="http://schemas.openxmlformats.org/officeDocument/2006/relationships/image" Target="../media/image131.png"/><Relationship Id="rId154" Type="http://schemas.openxmlformats.org/officeDocument/2006/relationships/customXml" Target="../ink/ink658.xml"/><Relationship Id="rId175" Type="http://schemas.openxmlformats.org/officeDocument/2006/relationships/image" Target="../media/image173.png"/><Relationship Id="rId196" Type="http://schemas.openxmlformats.org/officeDocument/2006/relationships/image" Target="../media/image182.png"/><Relationship Id="rId200" Type="http://schemas.openxmlformats.org/officeDocument/2006/relationships/image" Target="../media/image184.png"/><Relationship Id="rId16" Type="http://schemas.openxmlformats.org/officeDocument/2006/relationships/customXml" Target="../ink/ink589.xml"/><Relationship Id="rId221" Type="http://schemas.openxmlformats.org/officeDocument/2006/relationships/image" Target="../media/image194.png"/><Relationship Id="rId37" Type="http://schemas.openxmlformats.org/officeDocument/2006/relationships/image" Target="../media/image66.png"/><Relationship Id="rId58" Type="http://schemas.openxmlformats.org/officeDocument/2006/relationships/customXml" Target="../ink/ink610.xml"/><Relationship Id="rId79" Type="http://schemas.openxmlformats.org/officeDocument/2006/relationships/image" Target="../media/image87.png"/><Relationship Id="rId102" Type="http://schemas.openxmlformats.org/officeDocument/2006/relationships/customXml" Target="../ink/ink632.xml"/><Relationship Id="rId123" Type="http://schemas.openxmlformats.org/officeDocument/2006/relationships/image" Target="../media/image110.png"/><Relationship Id="rId144" Type="http://schemas.openxmlformats.org/officeDocument/2006/relationships/customXml" Target="../ink/ink653.xml"/><Relationship Id="rId90" Type="http://schemas.openxmlformats.org/officeDocument/2006/relationships/customXml" Target="../ink/ink626.xml"/><Relationship Id="rId165" Type="http://schemas.openxmlformats.org/officeDocument/2006/relationships/image" Target="../media/image168.png"/><Relationship Id="rId186" Type="http://schemas.openxmlformats.org/officeDocument/2006/relationships/image" Target="../media/image178.png"/><Relationship Id="rId211" Type="http://schemas.openxmlformats.org/officeDocument/2006/relationships/customXml" Target="../ink/ink687.xml"/><Relationship Id="rId27" Type="http://schemas.openxmlformats.org/officeDocument/2006/relationships/image" Target="../media/image61.png"/><Relationship Id="rId48" Type="http://schemas.openxmlformats.org/officeDocument/2006/relationships/customXml" Target="../ink/ink605.xml"/><Relationship Id="rId69" Type="http://schemas.openxmlformats.org/officeDocument/2006/relationships/image" Target="../media/image82.png"/><Relationship Id="rId113" Type="http://schemas.openxmlformats.org/officeDocument/2006/relationships/image" Target="../media/image105.png"/><Relationship Id="rId134" Type="http://schemas.openxmlformats.org/officeDocument/2006/relationships/customXml" Target="../ink/ink648.xml"/><Relationship Id="rId80" Type="http://schemas.openxmlformats.org/officeDocument/2006/relationships/customXml" Target="../ink/ink621.xml"/><Relationship Id="rId155" Type="http://schemas.openxmlformats.org/officeDocument/2006/relationships/image" Target="../media/image164.png"/><Relationship Id="rId176" Type="http://schemas.openxmlformats.org/officeDocument/2006/relationships/customXml" Target="../ink/ink669.xml"/><Relationship Id="rId197" Type="http://schemas.openxmlformats.org/officeDocument/2006/relationships/customXml" Target="../ink/ink680.xml"/><Relationship Id="rId201" Type="http://schemas.openxmlformats.org/officeDocument/2006/relationships/customXml" Target="../ink/ink682.xml"/><Relationship Id="rId222" Type="http://schemas.openxmlformats.org/officeDocument/2006/relationships/customXml" Target="../ink/ink693.xml"/><Relationship Id="rId17" Type="http://schemas.openxmlformats.org/officeDocument/2006/relationships/image" Target="../media/image56.png"/><Relationship Id="rId38" Type="http://schemas.openxmlformats.org/officeDocument/2006/relationships/customXml" Target="../ink/ink600.xml"/><Relationship Id="rId59" Type="http://schemas.openxmlformats.org/officeDocument/2006/relationships/image" Target="../media/image77.png"/><Relationship Id="rId103" Type="http://schemas.openxmlformats.org/officeDocument/2006/relationships/image" Target="../media/image99.png"/><Relationship Id="rId124" Type="http://schemas.openxmlformats.org/officeDocument/2006/relationships/customXml" Target="../ink/ink643.xml"/><Relationship Id="rId70" Type="http://schemas.openxmlformats.org/officeDocument/2006/relationships/customXml" Target="../ink/ink616.xml"/><Relationship Id="rId91" Type="http://schemas.openxmlformats.org/officeDocument/2006/relationships/image" Target="../media/image93.png"/><Relationship Id="rId145" Type="http://schemas.openxmlformats.org/officeDocument/2006/relationships/image" Target="../media/image137.png"/><Relationship Id="rId166" Type="http://schemas.openxmlformats.org/officeDocument/2006/relationships/customXml" Target="../ink/ink664.xml"/><Relationship Id="rId187" Type="http://schemas.openxmlformats.org/officeDocument/2006/relationships/customXml" Target="../ink/ink675.xml"/><Relationship Id="rId1" Type="http://schemas.openxmlformats.org/officeDocument/2006/relationships/slideLayout" Target="../slideLayouts/slideLayout2.xml"/><Relationship Id="rId212" Type="http://schemas.openxmlformats.org/officeDocument/2006/relationships/image" Target="../media/image190.png"/><Relationship Id="rId28" Type="http://schemas.openxmlformats.org/officeDocument/2006/relationships/customXml" Target="../ink/ink595.xml"/><Relationship Id="rId49" Type="http://schemas.openxmlformats.org/officeDocument/2006/relationships/image" Target="../media/image72.png"/><Relationship Id="rId114" Type="http://schemas.openxmlformats.org/officeDocument/2006/relationships/customXml" Target="../ink/ink638.xml"/><Relationship Id="rId60" Type="http://schemas.openxmlformats.org/officeDocument/2006/relationships/customXml" Target="../ink/ink611.xml"/><Relationship Id="rId81" Type="http://schemas.openxmlformats.org/officeDocument/2006/relationships/image" Target="../media/image88.png"/><Relationship Id="rId135" Type="http://schemas.openxmlformats.org/officeDocument/2006/relationships/image" Target="../media/image132.png"/><Relationship Id="rId156" Type="http://schemas.openxmlformats.org/officeDocument/2006/relationships/customXml" Target="../ink/ink659.xml"/><Relationship Id="rId177" Type="http://schemas.openxmlformats.org/officeDocument/2006/relationships/image" Target="../media/image174.png"/><Relationship Id="rId198" Type="http://schemas.openxmlformats.org/officeDocument/2006/relationships/image" Target="../media/image183.png"/><Relationship Id="rId202" Type="http://schemas.openxmlformats.org/officeDocument/2006/relationships/image" Target="../media/image185.png"/><Relationship Id="rId223" Type="http://schemas.openxmlformats.org/officeDocument/2006/relationships/image" Target="../media/image195.png"/><Relationship Id="rId18" Type="http://schemas.openxmlformats.org/officeDocument/2006/relationships/customXml" Target="../ink/ink590.xml"/><Relationship Id="rId39" Type="http://schemas.openxmlformats.org/officeDocument/2006/relationships/image" Target="../media/image67.png"/><Relationship Id="rId50" Type="http://schemas.openxmlformats.org/officeDocument/2006/relationships/customXml" Target="../ink/ink606.xml"/><Relationship Id="rId104" Type="http://schemas.openxmlformats.org/officeDocument/2006/relationships/customXml" Target="../ink/ink633.xml"/><Relationship Id="rId125" Type="http://schemas.openxmlformats.org/officeDocument/2006/relationships/image" Target="../media/image111.png"/><Relationship Id="rId146" Type="http://schemas.openxmlformats.org/officeDocument/2006/relationships/customXml" Target="../ink/ink654.xml"/><Relationship Id="rId167" Type="http://schemas.openxmlformats.org/officeDocument/2006/relationships/image" Target="../media/image169.png"/><Relationship Id="rId188" Type="http://schemas.openxmlformats.org/officeDocument/2006/relationships/image" Target="../media/image179.png"/><Relationship Id="rId71" Type="http://schemas.openxmlformats.org/officeDocument/2006/relationships/image" Target="../media/image83.png"/><Relationship Id="rId92" Type="http://schemas.openxmlformats.org/officeDocument/2006/relationships/customXml" Target="../ink/ink627.xml"/><Relationship Id="rId213" Type="http://schemas.openxmlformats.org/officeDocument/2006/relationships/customXml" Target="../ink/ink688.xml"/><Relationship Id="rId2" Type="http://schemas.openxmlformats.org/officeDocument/2006/relationships/customXml" Target="../ink/ink582.xml"/><Relationship Id="rId29" Type="http://schemas.openxmlformats.org/officeDocument/2006/relationships/image" Target="../media/image62.png"/><Relationship Id="rId40" Type="http://schemas.openxmlformats.org/officeDocument/2006/relationships/customXml" Target="../ink/ink601.xml"/><Relationship Id="rId115" Type="http://schemas.openxmlformats.org/officeDocument/2006/relationships/image" Target="../media/image106.png"/><Relationship Id="rId136" Type="http://schemas.openxmlformats.org/officeDocument/2006/relationships/customXml" Target="../ink/ink649.xml"/><Relationship Id="rId157" Type="http://schemas.openxmlformats.org/officeDocument/2006/relationships/image" Target="../media/image165.png"/><Relationship Id="rId178" Type="http://schemas.openxmlformats.org/officeDocument/2006/relationships/customXml" Target="../ink/ink670.xml"/><Relationship Id="rId61" Type="http://schemas.openxmlformats.org/officeDocument/2006/relationships/image" Target="../media/image78.png"/><Relationship Id="rId82" Type="http://schemas.openxmlformats.org/officeDocument/2006/relationships/customXml" Target="../ink/ink622.xml"/><Relationship Id="rId199" Type="http://schemas.openxmlformats.org/officeDocument/2006/relationships/customXml" Target="../ink/ink681.xml"/><Relationship Id="rId203" Type="http://schemas.openxmlformats.org/officeDocument/2006/relationships/customXml" Target="../ink/ink683.xml"/><Relationship Id="rId19" Type="http://schemas.openxmlformats.org/officeDocument/2006/relationships/image" Target="../media/image57.png"/><Relationship Id="rId224" Type="http://schemas.openxmlformats.org/officeDocument/2006/relationships/customXml" Target="../ink/ink694.xml"/><Relationship Id="rId30" Type="http://schemas.openxmlformats.org/officeDocument/2006/relationships/customXml" Target="../ink/ink596.xml"/><Relationship Id="rId105" Type="http://schemas.openxmlformats.org/officeDocument/2006/relationships/image" Target="../media/image100.png"/><Relationship Id="rId126" Type="http://schemas.openxmlformats.org/officeDocument/2006/relationships/customXml" Target="../ink/ink644.xml"/><Relationship Id="rId147" Type="http://schemas.openxmlformats.org/officeDocument/2006/relationships/image" Target="../media/image138.png"/><Relationship Id="rId168" Type="http://schemas.openxmlformats.org/officeDocument/2006/relationships/customXml" Target="../ink/ink665.xml"/><Relationship Id="rId51" Type="http://schemas.openxmlformats.org/officeDocument/2006/relationships/image" Target="../media/image73.png"/><Relationship Id="rId72" Type="http://schemas.openxmlformats.org/officeDocument/2006/relationships/customXml" Target="../ink/ink617.xml"/><Relationship Id="rId93" Type="http://schemas.openxmlformats.org/officeDocument/2006/relationships/image" Target="../media/image94.png"/><Relationship Id="rId189" Type="http://schemas.openxmlformats.org/officeDocument/2006/relationships/customXml" Target="../ink/ink676.xml"/><Relationship Id="rId3" Type="http://schemas.openxmlformats.org/officeDocument/2006/relationships/image" Target="../media/image7.png"/><Relationship Id="rId214" Type="http://schemas.openxmlformats.org/officeDocument/2006/relationships/customXml" Target="../ink/ink68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r-project.org/"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rstudio.com/products/rstudio/download/"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02.png"/><Relationship Id="rId2" Type="http://schemas.openxmlformats.org/officeDocument/2006/relationships/image" Target="../media/image20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customXml" Target="../ink/ink700.xml"/><Relationship Id="rId13" Type="http://schemas.openxmlformats.org/officeDocument/2006/relationships/image" Target="../media/image560.png"/><Relationship Id="rId18" Type="http://schemas.openxmlformats.org/officeDocument/2006/relationships/customXml" Target="../ink/ink705.xml"/><Relationship Id="rId3" Type="http://schemas.openxmlformats.org/officeDocument/2006/relationships/image" Target="../media/image911.png"/><Relationship Id="rId21" Type="http://schemas.openxmlformats.org/officeDocument/2006/relationships/image" Target="../media/image600.png"/><Relationship Id="rId7" Type="http://schemas.openxmlformats.org/officeDocument/2006/relationships/image" Target="../media/image530.png"/><Relationship Id="rId12" Type="http://schemas.openxmlformats.org/officeDocument/2006/relationships/customXml" Target="../ink/ink702.xml"/><Relationship Id="rId17" Type="http://schemas.openxmlformats.org/officeDocument/2006/relationships/image" Target="../media/image580.png"/><Relationship Id="rId2" Type="http://schemas.openxmlformats.org/officeDocument/2006/relationships/customXml" Target="../ink/ink697.xml"/><Relationship Id="rId16" Type="http://schemas.openxmlformats.org/officeDocument/2006/relationships/customXml" Target="../ink/ink704.xml"/><Relationship Id="rId20" Type="http://schemas.openxmlformats.org/officeDocument/2006/relationships/customXml" Target="../ink/ink706.xml"/><Relationship Id="rId1" Type="http://schemas.openxmlformats.org/officeDocument/2006/relationships/slideLayout" Target="../slideLayouts/slideLayout2.xml"/><Relationship Id="rId6" Type="http://schemas.openxmlformats.org/officeDocument/2006/relationships/customXml" Target="../ink/ink699.xml"/><Relationship Id="rId11" Type="http://schemas.openxmlformats.org/officeDocument/2006/relationships/image" Target="../media/image550.png"/><Relationship Id="rId5" Type="http://schemas.openxmlformats.org/officeDocument/2006/relationships/image" Target="../media/image1010.png"/><Relationship Id="rId15" Type="http://schemas.openxmlformats.org/officeDocument/2006/relationships/image" Target="../media/image570.png"/><Relationship Id="rId10" Type="http://schemas.openxmlformats.org/officeDocument/2006/relationships/customXml" Target="../ink/ink701.xml"/><Relationship Id="rId19" Type="http://schemas.openxmlformats.org/officeDocument/2006/relationships/image" Target="../media/image590.png"/><Relationship Id="rId4" Type="http://schemas.openxmlformats.org/officeDocument/2006/relationships/customXml" Target="../ink/ink698.xml"/><Relationship Id="rId9" Type="http://schemas.openxmlformats.org/officeDocument/2006/relationships/image" Target="../media/image540.png"/><Relationship Id="rId14" Type="http://schemas.openxmlformats.org/officeDocument/2006/relationships/customXml" Target="../ink/ink703.xml"/></Relationships>
</file>

<file path=ppt/slides/_rels/slide81.xml.rels><?xml version="1.0" encoding="UTF-8" standalone="yes"?>
<Relationships xmlns="http://schemas.openxmlformats.org/package/2006/relationships"><Relationship Id="rId8" Type="http://schemas.openxmlformats.org/officeDocument/2006/relationships/customXml" Target="../ink/ink710.xml"/><Relationship Id="rId13" Type="http://schemas.openxmlformats.org/officeDocument/2006/relationships/image" Target="../media/image660.png"/><Relationship Id="rId18" Type="http://schemas.openxmlformats.org/officeDocument/2006/relationships/customXml" Target="../ink/ink715.xml"/><Relationship Id="rId3" Type="http://schemas.openxmlformats.org/officeDocument/2006/relationships/image" Target="../media/image610.png"/><Relationship Id="rId21" Type="http://schemas.openxmlformats.org/officeDocument/2006/relationships/image" Target="../media/image700.png"/><Relationship Id="rId7" Type="http://schemas.openxmlformats.org/officeDocument/2006/relationships/image" Target="../media/image630.png"/><Relationship Id="rId12" Type="http://schemas.openxmlformats.org/officeDocument/2006/relationships/customXml" Target="../ink/ink712.xml"/><Relationship Id="rId17" Type="http://schemas.openxmlformats.org/officeDocument/2006/relationships/image" Target="../media/image680.png"/><Relationship Id="rId25" Type="http://schemas.openxmlformats.org/officeDocument/2006/relationships/image" Target="../media/image720.png"/><Relationship Id="rId2" Type="http://schemas.openxmlformats.org/officeDocument/2006/relationships/customXml" Target="../ink/ink707.xml"/><Relationship Id="rId16" Type="http://schemas.openxmlformats.org/officeDocument/2006/relationships/customXml" Target="../ink/ink714.xml"/><Relationship Id="rId20" Type="http://schemas.openxmlformats.org/officeDocument/2006/relationships/customXml" Target="../ink/ink716.xml"/><Relationship Id="rId1" Type="http://schemas.openxmlformats.org/officeDocument/2006/relationships/slideLayout" Target="../slideLayouts/slideLayout2.xml"/><Relationship Id="rId6" Type="http://schemas.openxmlformats.org/officeDocument/2006/relationships/customXml" Target="../ink/ink709.xml"/><Relationship Id="rId11" Type="http://schemas.openxmlformats.org/officeDocument/2006/relationships/image" Target="../media/image650.png"/><Relationship Id="rId24" Type="http://schemas.openxmlformats.org/officeDocument/2006/relationships/customXml" Target="../ink/ink718.xml"/><Relationship Id="rId5" Type="http://schemas.openxmlformats.org/officeDocument/2006/relationships/image" Target="../media/image620.png"/><Relationship Id="rId15" Type="http://schemas.openxmlformats.org/officeDocument/2006/relationships/image" Target="../media/image670.png"/><Relationship Id="rId23" Type="http://schemas.openxmlformats.org/officeDocument/2006/relationships/image" Target="../media/image711.png"/><Relationship Id="rId10" Type="http://schemas.openxmlformats.org/officeDocument/2006/relationships/customXml" Target="../ink/ink711.xml"/><Relationship Id="rId19" Type="http://schemas.openxmlformats.org/officeDocument/2006/relationships/image" Target="../media/image690.png"/><Relationship Id="rId4" Type="http://schemas.openxmlformats.org/officeDocument/2006/relationships/customXml" Target="../ink/ink708.xml"/><Relationship Id="rId9" Type="http://schemas.openxmlformats.org/officeDocument/2006/relationships/image" Target="../media/image640.png"/><Relationship Id="rId14" Type="http://schemas.openxmlformats.org/officeDocument/2006/relationships/customXml" Target="../ink/ink713.xml"/><Relationship Id="rId22" Type="http://schemas.openxmlformats.org/officeDocument/2006/relationships/customXml" Target="../ink/ink717.xml"/></Relationships>
</file>

<file path=ppt/slides/_rels/slide82.xml.rels><?xml version="1.0" encoding="UTF-8" standalone="yes"?>
<Relationships xmlns="http://schemas.openxmlformats.org/package/2006/relationships"><Relationship Id="rId13" Type="http://schemas.openxmlformats.org/officeDocument/2006/relationships/image" Target="../media/image780.png"/><Relationship Id="rId18" Type="http://schemas.openxmlformats.org/officeDocument/2006/relationships/customXml" Target="../ink/ink727.xml"/><Relationship Id="rId26" Type="http://schemas.openxmlformats.org/officeDocument/2006/relationships/customXml" Target="../ink/ink731.xml"/><Relationship Id="rId39" Type="http://schemas.openxmlformats.org/officeDocument/2006/relationships/image" Target="../media/image912.png"/><Relationship Id="rId21" Type="http://schemas.openxmlformats.org/officeDocument/2006/relationships/image" Target="../media/image820.png"/><Relationship Id="rId34" Type="http://schemas.openxmlformats.org/officeDocument/2006/relationships/customXml" Target="../ink/ink735.xml"/><Relationship Id="rId7" Type="http://schemas.openxmlformats.org/officeDocument/2006/relationships/image" Target="../media/image750.png"/><Relationship Id="rId2" Type="http://schemas.openxmlformats.org/officeDocument/2006/relationships/customXml" Target="../ink/ink719.xml"/><Relationship Id="rId16" Type="http://schemas.openxmlformats.org/officeDocument/2006/relationships/customXml" Target="../ink/ink726.xml"/><Relationship Id="rId20" Type="http://schemas.openxmlformats.org/officeDocument/2006/relationships/customXml" Target="../ink/ink728.xml"/><Relationship Id="rId29" Type="http://schemas.openxmlformats.org/officeDocument/2006/relationships/image" Target="../media/image860.png"/><Relationship Id="rId41" Type="http://schemas.openxmlformats.org/officeDocument/2006/relationships/image" Target="../media/image920.png"/><Relationship Id="rId1" Type="http://schemas.openxmlformats.org/officeDocument/2006/relationships/slideLayout" Target="../slideLayouts/slideLayout2.xml"/><Relationship Id="rId6" Type="http://schemas.openxmlformats.org/officeDocument/2006/relationships/customXml" Target="../ink/ink721.xml"/><Relationship Id="rId11" Type="http://schemas.openxmlformats.org/officeDocument/2006/relationships/image" Target="../media/image770.png"/><Relationship Id="rId24" Type="http://schemas.openxmlformats.org/officeDocument/2006/relationships/customXml" Target="../ink/ink730.xml"/><Relationship Id="rId32" Type="http://schemas.openxmlformats.org/officeDocument/2006/relationships/customXml" Target="../ink/ink734.xml"/><Relationship Id="rId37" Type="http://schemas.openxmlformats.org/officeDocument/2006/relationships/image" Target="../media/image900.png"/><Relationship Id="rId40" Type="http://schemas.openxmlformats.org/officeDocument/2006/relationships/customXml" Target="../ink/ink738.xml"/><Relationship Id="rId5" Type="http://schemas.openxmlformats.org/officeDocument/2006/relationships/image" Target="../media/image740.png"/><Relationship Id="rId15" Type="http://schemas.openxmlformats.org/officeDocument/2006/relationships/image" Target="../media/image790.png"/><Relationship Id="rId23" Type="http://schemas.openxmlformats.org/officeDocument/2006/relationships/image" Target="../media/image830.png"/><Relationship Id="rId28" Type="http://schemas.openxmlformats.org/officeDocument/2006/relationships/customXml" Target="../ink/ink732.xml"/><Relationship Id="rId36" Type="http://schemas.openxmlformats.org/officeDocument/2006/relationships/customXml" Target="../ink/ink736.xml"/><Relationship Id="rId10" Type="http://schemas.openxmlformats.org/officeDocument/2006/relationships/customXml" Target="../ink/ink723.xml"/><Relationship Id="rId19" Type="http://schemas.openxmlformats.org/officeDocument/2006/relationships/image" Target="../media/image811.png"/><Relationship Id="rId31" Type="http://schemas.openxmlformats.org/officeDocument/2006/relationships/image" Target="../media/image870.png"/><Relationship Id="rId4" Type="http://schemas.openxmlformats.org/officeDocument/2006/relationships/customXml" Target="../ink/ink720.xml"/><Relationship Id="rId9" Type="http://schemas.openxmlformats.org/officeDocument/2006/relationships/image" Target="../media/image760.png"/><Relationship Id="rId14" Type="http://schemas.openxmlformats.org/officeDocument/2006/relationships/customXml" Target="../ink/ink725.xml"/><Relationship Id="rId22" Type="http://schemas.openxmlformats.org/officeDocument/2006/relationships/customXml" Target="../ink/ink729.xml"/><Relationship Id="rId27" Type="http://schemas.openxmlformats.org/officeDocument/2006/relationships/image" Target="../media/image850.png"/><Relationship Id="rId30" Type="http://schemas.openxmlformats.org/officeDocument/2006/relationships/customXml" Target="../ink/ink733.xml"/><Relationship Id="rId35" Type="http://schemas.openxmlformats.org/officeDocument/2006/relationships/image" Target="../media/image890.png"/><Relationship Id="rId8" Type="http://schemas.openxmlformats.org/officeDocument/2006/relationships/customXml" Target="../ink/ink722.xml"/><Relationship Id="rId3" Type="http://schemas.openxmlformats.org/officeDocument/2006/relationships/image" Target="../media/image730.png"/><Relationship Id="rId12" Type="http://schemas.openxmlformats.org/officeDocument/2006/relationships/customXml" Target="../ink/ink724.xml"/><Relationship Id="rId17" Type="http://schemas.openxmlformats.org/officeDocument/2006/relationships/image" Target="../media/image800.png"/><Relationship Id="rId25" Type="http://schemas.openxmlformats.org/officeDocument/2006/relationships/image" Target="../media/image840.png"/><Relationship Id="rId33" Type="http://schemas.openxmlformats.org/officeDocument/2006/relationships/image" Target="../media/image880.png"/><Relationship Id="rId38" Type="http://schemas.openxmlformats.org/officeDocument/2006/relationships/customXml" Target="../ink/ink737.xml"/></Relationships>
</file>

<file path=ppt/slides/_rels/slide83.xml.rels><?xml version="1.0" encoding="UTF-8" standalone="yes"?>
<Relationships xmlns="http://schemas.openxmlformats.org/package/2006/relationships"><Relationship Id="rId26" Type="http://schemas.openxmlformats.org/officeDocument/2006/relationships/customXml" Target="../ink/ink751.xml"/><Relationship Id="rId117" Type="http://schemas.openxmlformats.org/officeDocument/2006/relationships/image" Target="../media/image1500.png"/><Relationship Id="rId21" Type="http://schemas.openxmlformats.org/officeDocument/2006/relationships/image" Target="../media/image1020.png"/><Relationship Id="rId42" Type="http://schemas.openxmlformats.org/officeDocument/2006/relationships/customXml" Target="../ink/ink759.xml"/><Relationship Id="rId47" Type="http://schemas.openxmlformats.org/officeDocument/2006/relationships/image" Target="../media/image1160.png"/><Relationship Id="rId63" Type="http://schemas.openxmlformats.org/officeDocument/2006/relationships/customXml" Target="../ink/ink770.xml"/><Relationship Id="rId68" Type="http://schemas.openxmlformats.org/officeDocument/2006/relationships/image" Target="../media/image1260.png"/><Relationship Id="rId84" Type="http://schemas.openxmlformats.org/officeDocument/2006/relationships/customXml" Target="../ink/ink781.xml"/><Relationship Id="rId89" Type="http://schemas.openxmlformats.org/officeDocument/2006/relationships/image" Target="../media/image1360.png"/><Relationship Id="rId112" Type="http://schemas.openxmlformats.org/officeDocument/2006/relationships/customXml" Target="../ink/ink795.xml"/><Relationship Id="rId16" Type="http://schemas.openxmlformats.org/officeDocument/2006/relationships/customXml" Target="../ink/ink746.xml"/><Relationship Id="rId107" Type="http://schemas.openxmlformats.org/officeDocument/2006/relationships/image" Target="../media/image1450.png"/><Relationship Id="rId11" Type="http://schemas.openxmlformats.org/officeDocument/2006/relationships/image" Target="../media/image970.png"/><Relationship Id="rId32" Type="http://schemas.openxmlformats.org/officeDocument/2006/relationships/customXml" Target="../ink/ink754.xml"/><Relationship Id="rId37" Type="http://schemas.openxmlformats.org/officeDocument/2006/relationships/image" Target="../media/image1110.png"/><Relationship Id="rId53" Type="http://schemas.openxmlformats.org/officeDocument/2006/relationships/image" Target="../media/image1190.png"/><Relationship Id="rId58" Type="http://schemas.openxmlformats.org/officeDocument/2006/relationships/image" Target="../media/image1210.png"/><Relationship Id="rId74" Type="http://schemas.openxmlformats.org/officeDocument/2006/relationships/image" Target="../media/image1290.png"/><Relationship Id="rId79" Type="http://schemas.openxmlformats.org/officeDocument/2006/relationships/image" Target="../media/image1310.png"/><Relationship Id="rId102" Type="http://schemas.openxmlformats.org/officeDocument/2006/relationships/customXml" Target="../ink/ink790.xml"/><Relationship Id="rId123" Type="http://schemas.openxmlformats.org/officeDocument/2006/relationships/image" Target="../media/image1530.png"/><Relationship Id="rId5" Type="http://schemas.openxmlformats.org/officeDocument/2006/relationships/image" Target="../media/image940.png"/><Relationship Id="rId90" Type="http://schemas.openxmlformats.org/officeDocument/2006/relationships/customXml" Target="../ink/ink784.xml"/><Relationship Id="rId95" Type="http://schemas.openxmlformats.org/officeDocument/2006/relationships/image" Target="../media/image1390.png"/><Relationship Id="rId22" Type="http://schemas.openxmlformats.org/officeDocument/2006/relationships/customXml" Target="../ink/ink749.xml"/><Relationship Id="rId27" Type="http://schemas.openxmlformats.org/officeDocument/2006/relationships/image" Target="../media/image1060.png"/><Relationship Id="rId43" Type="http://schemas.openxmlformats.org/officeDocument/2006/relationships/image" Target="../media/image1140.png"/><Relationship Id="rId48" Type="http://schemas.openxmlformats.org/officeDocument/2006/relationships/customXml" Target="../ink/ink762.xml"/><Relationship Id="rId64" Type="http://schemas.openxmlformats.org/officeDocument/2006/relationships/image" Target="../media/image1240.png"/><Relationship Id="rId69" Type="http://schemas.openxmlformats.org/officeDocument/2006/relationships/customXml" Target="../ink/ink773.xml"/><Relationship Id="rId113" Type="http://schemas.openxmlformats.org/officeDocument/2006/relationships/image" Target="../media/image1480.png"/><Relationship Id="rId118" Type="http://schemas.openxmlformats.org/officeDocument/2006/relationships/customXml" Target="../ink/ink798.xml"/><Relationship Id="rId80" Type="http://schemas.openxmlformats.org/officeDocument/2006/relationships/customXml" Target="../ink/ink779.xml"/><Relationship Id="rId85" Type="http://schemas.openxmlformats.org/officeDocument/2006/relationships/image" Target="../media/image1340.png"/><Relationship Id="rId12" Type="http://schemas.openxmlformats.org/officeDocument/2006/relationships/customXml" Target="../ink/ink744.xml"/><Relationship Id="rId17" Type="http://schemas.openxmlformats.org/officeDocument/2006/relationships/image" Target="../media/image1000.png"/><Relationship Id="rId33" Type="http://schemas.openxmlformats.org/officeDocument/2006/relationships/image" Target="../media/image1090.png"/><Relationship Id="rId38" Type="http://schemas.openxmlformats.org/officeDocument/2006/relationships/customXml" Target="../ink/ink757.xml"/><Relationship Id="rId59" Type="http://schemas.openxmlformats.org/officeDocument/2006/relationships/customXml" Target="../ink/ink768.xml"/><Relationship Id="rId103" Type="http://schemas.openxmlformats.org/officeDocument/2006/relationships/image" Target="../media/image1430.png"/><Relationship Id="rId108" Type="http://schemas.openxmlformats.org/officeDocument/2006/relationships/customXml" Target="../ink/ink793.xml"/><Relationship Id="rId124" Type="http://schemas.openxmlformats.org/officeDocument/2006/relationships/customXml" Target="../ink/ink801.xml"/><Relationship Id="rId54" Type="http://schemas.openxmlformats.org/officeDocument/2006/relationships/customXml" Target="../ink/ink765.xml"/><Relationship Id="rId70" Type="http://schemas.openxmlformats.org/officeDocument/2006/relationships/image" Target="../media/image1270.png"/><Relationship Id="rId75" Type="http://schemas.openxmlformats.org/officeDocument/2006/relationships/customXml" Target="../ink/ink776.xml"/><Relationship Id="rId91" Type="http://schemas.openxmlformats.org/officeDocument/2006/relationships/image" Target="../media/image1370.png"/><Relationship Id="rId96" Type="http://schemas.openxmlformats.org/officeDocument/2006/relationships/customXml" Target="../ink/ink787.xml"/><Relationship Id="rId1" Type="http://schemas.openxmlformats.org/officeDocument/2006/relationships/slideLayout" Target="../slideLayouts/slideLayout2.xml"/><Relationship Id="rId6" Type="http://schemas.openxmlformats.org/officeDocument/2006/relationships/customXml" Target="../ink/ink741.xml"/><Relationship Id="rId23" Type="http://schemas.openxmlformats.org/officeDocument/2006/relationships/image" Target="../media/image1040.png"/><Relationship Id="rId28" Type="http://schemas.openxmlformats.org/officeDocument/2006/relationships/customXml" Target="../ink/ink752.xml"/><Relationship Id="rId49" Type="http://schemas.openxmlformats.org/officeDocument/2006/relationships/image" Target="../media/image1170.png"/><Relationship Id="rId114" Type="http://schemas.openxmlformats.org/officeDocument/2006/relationships/customXml" Target="../ink/ink796.xml"/><Relationship Id="rId119" Type="http://schemas.openxmlformats.org/officeDocument/2006/relationships/image" Target="../media/image1510.png"/><Relationship Id="rId44" Type="http://schemas.openxmlformats.org/officeDocument/2006/relationships/customXml" Target="../ink/ink760.xml"/><Relationship Id="rId60" Type="http://schemas.openxmlformats.org/officeDocument/2006/relationships/image" Target="../media/image1220.png"/><Relationship Id="rId65" Type="http://schemas.openxmlformats.org/officeDocument/2006/relationships/customXml" Target="../ink/ink771.xml"/><Relationship Id="rId81" Type="http://schemas.openxmlformats.org/officeDocument/2006/relationships/image" Target="../media/image1320.png"/><Relationship Id="rId86" Type="http://schemas.openxmlformats.org/officeDocument/2006/relationships/customXml" Target="../ink/ink782.xml"/><Relationship Id="rId13" Type="http://schemas.openxmlformats.org/officeDocument/2006/relationships/image" Target="../media/image980.png"/><Relationship Id="rId18" Type="http://schemas.openxmlformats.org/officeDocument/2006/relationships/customXml" Target="../ink/ink747.xml"/><Relationship Id="rId39" Type="http://schemas.openxmlformats.org/officeDocument/2006/relationships/image" Target="../media/image1120.png"/><Relationship Id="rId109" Type="http://schemas.openxmlformats.org/officeDocument/2006/relationships/image" Target="../media/image1460.png"/><Relationship Id="rId34" Type="http://schemas.openxmlformats.org/officeDocument/2006/relationships/customXml" Target="../ink/ink755.xml"/><Relationship Id="rId50" Type="http://schemas.openxmlformats.org/officeDocument/2006/relationships/customXml" Target="../ink/ink763.xml"/><Relationship Id="rId55" Type="http://schemas.openxmlformats.org/officeDocument/2006/relationships/customXml" Target="../ink/ink766.xml"/><Relationship Id="rId76" Type="http://schemas.openxmlformats.org/officeDocument/2006/relationships/image" Target="../media/image1300.png"/><Relationship Id="rId97" Type="http://schemas.openxmlformats.org/officeDocument/2006/relationships/image" Target="../media/image1400.png"/><Relationship Id="rId104" Type="http://schemas.openxmlformats.org/officeDocument/2006/relationships/customXml" Target="../ink/ink791.xml"/><Relationship Id="rId120" Type="http://schemas.openxmlformats.org/officeDocument/2006/relationships/customXml" Target="../ink/ink799.xml"/><Relationship Id="rId125" Type="http://schemas.openxmlformats.org/officeDocument/2006/relationships/image" Target="../media/image1540.png"/><Relationship Id="rId7" Type="http://schemas.openxmlformats.org/officeDocument/2006/relationships/image" Target="../media/image950.png"/><Relationship Id="rId71" Type="http://schemas.openxmlformats.org/officeDocument/2006/relationships/customXml" Target="../ink/ink774.xml"/><Relationship Id="rId92" Type="http://schemas.openxmlformats.org/officeDocument/2006/relationships/customXml" Target="../ink/ink785.xml"/><Relationship Id="rId2" Type="http://schemas.openxmlformats.org/officeDocument/2006/relationships/customXml" Target="../ink/ink739.xml"/><Relationship Id="rId29" Type="http://schemas.openxmlformats.org/officeDocument/2006/relationships/image" Target="../media/image1070.png"/><Relationship Id="rId24" Type="http://schemas.openxmlformats.org/officeDocument/2006/relationships/customXml" Target="../ink/ink750.xml"/><Relationship Id="rId40" Type="http://schemas.openxmlformats.org/officeDocument/2006/relationships/customXml" Target="../ink/ink758.xml"/><Relationship Id="rId45" Type="http://schemas.openxmlformats.org/officeDocument/2006/relationships/image" Target="../media/image1150.png"/><Relationship Id="rId66" Type="http://schemas.openxmlformats.org/officeDocument/2006/relationships/image" Target="../media/image1250.png"/><Relationship Id="rId87" Type="http://schemas.openxmlformats.org/officeDocument/2006/relationships/image" Target="../media/image1350.png"/><Relationship Id="rId110" Type="http://schemas.openxmlformats.org/officeDocument/2006/relationships/customXml" Target="../ink/ink794.xml"/><Relationship Id="rId115" Type="http://schemas.openxmlformats.org/officeDocument/2006/relationships/image" Target="../media/image1490.png"/><Relationship Id="rId61" Type="http://schemas.openxmlformats.org/officeDocument/2006/relationships/customXml" Target="../ink/ink769.xml"/><Relationship Id="rId82" Type="http://schemas.openxmlformats.org/officeDocument/2006/relationships/customXml" Target="../ink/ink780.xml"/><Relationship Id="rId19" Type="http://schemas.openxmlformats.org/officeDocument/2006/relationships/image" Target="../media/image1011.png"/><Relationship Id="rId14" Type="http://schemas.openxmlformats.org/officeDocument/2006/relationships/customXml" Target="../ink/ink745.xml"/><Relationship Id="rId30" Type="http://schemas.openxmlformats.org/officeDocument/2006/relationships/customXml" Target="../ink/ink753.xml"/><Relationship Id="rId35" Type="http://schemas.openxmlformats.org/officeDocument/2006/relationships/image" Target="../media/image1100.png"/><Relationship Id="rId56" Type="http://schemas.openxmlformats.org/officeDocument/2006/relationships/image" Target="../media/image1200.png"/><Relationship Id="rId77" Type="http://schemas.openxmlformats.org/officeDocument/2006/relationships/customXml" Target="../ink/ink777.xml"/><Relationship Id="rId100" Type="http://schemas.openxmlformats.org/officeDocument/2006/relationships/customXml" Target="../ink/ink789.xml"/><Relationship Id="rId105" Type="http://schemas.openxmlformats.org/officeDocument/2006/relationships/image" Target="../media/image1440.png"/><Relationship Id="rId8" Type="http://schemas.openxmlformats.org/officeDocument/2006/relationships/customXml" Target="../ink/ink742.xml"/><Relationship Id="rId51" Type="http://schemas.openxmlformats.org/officeDocument/2006/relationships/image" Target="../media/image1180.png"/><Relationship Id="rId72" Type="http://schemas.openxmlformats.org/officeDocument/2006/relationships/image" Target="../media/image1280.png"/><Relationship Id="rId93" Type="http://schemas.openxmlformats.org/officeDocument/2006/relationships/image" Target="../media/image1380.png"/><Relationship Id="rId98" Type="http://schemas.openxmlformats.org/officeDocument/2006/relationships/customXml" Target="../ink/ink788.xml"/><Relationship Id="rId121" Type="http://schemas.openxmlformats.org/officeDocument/2006/relationships/image" Target="../media/image1520.png"/><Relationship Id="rId3" Type="http://schemas.openxmlformats.org/officeDocument/2006/relationships/image" Target="../media/image930.png"/><Relationship Id="rId25" Type="http://schemas.openxmlformats.org/officeDocument/2006/relationships/image" Target="../media/image1050.png"/><Relationship Id="rId46" Type="http://schemas.openxmlformats.org/officeDocument/2006/relationships/customXml" Target="../ink/ink761.xml"/><Relationship Id="rId67" Type="http://schemas.openxmlformats.org/officeDocument/2006/relationships/customXml" Target="../ink/ink772.xml"/><Relationship Id="rId116" Type="http://schemas.openxmlformats.org/officeDocument/2006/relationships/customXml" Target="../ink/ink797.xml"/><Relationship Id="rId20" Type="http://schemas.openxmlformats.org/officeDocument/2006/relationships/customXml" Target="../ink/ink748.xml"/><Relationship Id="rId41" Type="http://schemas.openxmlformats.org/officeDocument/2006/relationships/image" Target="../media/image1130.png"/><Relationship Id="rId62" Type="http://schemas.openxmlformats.org/officeDocument/2006/relationships/image" Target="../media/image1230.png"/><Relationship Id="rId83" Type="http://schemas.openxmlformats.org/officeDocument/2006/relationships/image" Target="../media/image1330.png"/><Relationship Id="rId88" Type="http://schemas.openxmlformats.org/officeDocument/2006/relationships/customXml" Target="../ink/ink783.xml"/><Relationship Id="rId111" Type="http://schemas.openxmlformats.org/officeDocument/2006/relationships/image" Target="../media/image1470.png"/><Relationship Id="rId15" Type="http://schemas.openxmlformats.org/officeDocument/2006/relationships/image" Target="../media/image990.png"/><Relationship Id="rId36" Type="http://schemas.openxmlformats.org/officeDocument/2006/relationships/customXml" Target="../ink/ink756.xml"/><Relationship Id="rId57" Type="http://schemas.openxmlformats.org/officeDocument/2006/relationships/customXml" Target="../ink/ink767.xml"/><Relationship Id="rId106" Type="http://schemas.openxmlformats.org/officeDocument/2006/relationships/customXml" Target="../ink/ink792.xml"/><Relationship Id="rId10" Type="http://schemas.openxmlformats.org/officeDocument/2006/relationships/customXml" Target="../ink/ink743.xml"/><Relationship Id="rId31" Type="http://schemas.openxmlformats.org/officeDocument/2006/relationships/image" Target="../media/image1080.png"/><Relationship Id="rId52" Type="http://schemas.openxmlformats.org/officeDocument/2006/relationships/customXml" Target="../ink/ink764.xml"/><Relationship Id="rId73" Type="http://schemas.openxmlformats.org/officeDocument/2006/relationships/customXml" Target="../ink/ink775.xml"/><Relationship Id="rId78" Type="http://schemas.openxmlformats.org/officeDocument/2006/relationships/customXml" Target="../ink/ink778.xml"/><Relationship Id="rId94" Type="http://schemas.openxmlformats.org/officeDocument/2006/relationships/customXml" Target="../ink/ink786.xml"/><Relationship Id="rId99" Type="http://schemas.openxmlformats.org/officeDocument/2006/relationships/image" Target="../media/image1410.png"/><Relationship Id="rId101" Type="http://schemas.openxmlformats.org/officeDocument/2006/relationships/image" Target="../media/image1420.png"/><Relationship Id="rId122" Type="http://schemas.openxmlformats.org/officeDocument/2006/relationships/customXml" Target="../ink/ink800.xml"/><Relationship Id="rId4" Type="http://schemas.openxmlformats.org/officeDocument/2006/relationships/customXml" Target="../ink/ink740.xml"/><Relationship Id="rId9" Type="http://schemas.openxmlformats.org/officeDocument/2006/relationships/image" Target="../media/image960.png"/></Relationships>
</file>

<file path=ppt/slides/_rels/slide84.xml.rels><?xml version="1.0" encoding="UTF-8" standalone="yes"?>
<Relationships xmlns="http://schemas.openxmlformats.org/package/2006/relationships"><Relationship Id="rId26" Type="http://schemas.openxmlformats.org/officeDocument/2006/relationships/customXml" Target="../ink/ink814.xml"/><Relationship Id="rId21" Type="http://schemas.openxmlformats.org/officeDocument/2006/relationships/image" Target="../media/image1640.png"/><Relationship Id="rId42" Type="http://schemas.openxmlformats.org/officeDocument/2006/relationships/customXml" Target="../ink/ink822.xml"/><Relationship Id="rId47" Type="http://schemas.openxmlformats.org/officeDocument/2006/relationships/image" Target="../media/image1770.png"/><Relationship Id="rId63" Type="http://schemas.openxmlformats.org/officeDocument/2006/relationships/image" Target="../media/image1850.png"/><Relationship Id="rId68" Type="http://schemas.openxmlformats.org/officeDocument/2006/relationships/customXml" Target="../ink/ink835.xml"/><Relationship Id="rId84" Type="http://schemas.openxmlformats.org/officeDocument/2006/relationships/customXml" Target="../ink/ink843.xml"/><Relationship Id="rId89" Type="http://schemas.openxmlformats.org/officeDocument/2006/relationships/image" Target="../media/image1980.png"/><Relationship Id="rId16" Type="http://schemas.openxmlformats.org/officeDocument/2006/relationships/customXml" Target="../ink/ink809.xml"/><Relationship Id="rId11" Type="http://schemas.openxmlformats.org/officeDocument/2006/relationships/image" Target="../media/image1590.png"/><Relationship Id="rId32" Type="http://schemas.openxmlformats.org/officeDocument/2006/relationships/customXml" Target="../ink/ink817.xml"/><Relationship Id="rId37" Type="http://schemas.openxmlformats.org/officeDocument/2006/relationships/image" Target="../media/image1720.png"/><Relationship Id="rId53" Type="http://schemas.openxmlformats.org/officeDocument/2006/relationships/image" Target="../media/image1800.png"/><Relationship Id="rId58" Type="http://schemas.openxmlformats.org/officeDocument/2006/relationships/customXml" Target="../ink/ink830.xml"/><Relationship Id="rId74" Type="http://schemas.openxmlformats.org/officeDocument/2006/relationships/customXml" Target="../ink/ink838.xml"/><Relationship Id="rId79" Type="http://schemas.openxmlformats.org/officeDocument/2006/relationships/image" Target="../media/image1930.png"/><Relationship Id="rId5" Type="http://schemas.openxmlformats.org/officeDocument/2006/relationships/image" Target="../media/image1560.png"/><Relationship Id="rId90" Type="http://schemas.openxmlformats.org/officeDocument/2006/relationships/customXml" Target="../ink/ink846.xml"/><Relationship Id="rId22" Type="http://schemas.openxmlformats.org/officeDocument/2006/relationships/customXml" Target="../ink/ink812.xml"/><Relationship Id="rId27" Type="http://schemas.openxmlformats.org/officeDocument/2006/relationships/image" Target="../media/image1670.png"/><Relationship Id="rId43" Type="http://schemas.openxmlformats.org/officeDocument/2006/relationships/image" Target="../media/image1750.png"/><Relationship Id="rId48" Type="http://schemas.openxmlformats.org/officeDocument/2006/relationships/customXml" Target="../ink/ink825.xml"/><Relationship Id="rId64" Type="http://schemas.openxmlformats.org/officeDocument/2006/relationships/customXml" Target="../ink/ink833.xml"/><Relationship Id="rId69" Type="http://schemas.openxmlformats.org/officeDocument/2006/relationships/image" Target="../media/image1880.png"/><Relationship Id="rId8" Type="http://schemas.openxmlformats.org/officeDocument/2006/relationships/customXml" Target="../ink/ink805.xml"/><Relationship Id="rId51" Type="http://schemas.openxmlformats.org/officeDocument/2006/relationships/image" Target="../media/image1790.png"/><Relationship Id="rId72" Type="http://schemas.openxmlformats.org/officeDocument/2006/relationships/customXml" Target="../ink/ink837.xml"/><Relationship Id="rId80" Type="http://schemas.openxmlformats.org/officeDocument/2006/relationships/customXml" Target="../ink/ink841.xml"/><Relationship Id="rId85" Type="http://schemas.openxmlformats.org/officeDocument/2006/relationships/image" Target="../media/image1960.png"/><Relationship Id="rId93" Type="http://schemas.openxmlformats.org/officeDocument/2006/relationships/image" Target="../media/image2000.png"/><Relationship Id="rId3" Type="http://schemas.openxmlformats.org/officeDocument/2006/relationships/image" Target="../media/image1550.png"/><Relationship Id="rId12" Type="http://schemas.openxmlformats.org/officeDocument/2006/relationships/customXml" Target="../ink/ink807.xml"/><Relationship Id="rId17" Type="http://schemas.openxmlformats.org/officeDocument/2006/relationships/image" Target="../media/image1620.png"/><Relationship Id="rId25" Type="http://schemas.openxmlformats.org/officeDocument/2006/relationships/image" Target="../media/image1660.png"/><Relationship Id="rId33" Type="http://schemas.openxmlformats.org/officeDocument/2006/relationships/image" Target="../media/image1700.png"/><Relationship Id="rId38" Type="http://schemas.openxmlformats.org/officeDocument/2006/relationships/customXml" Target="../ink/ink820.xml"/><Relationship Id="rId46" Type="http://schemas.openxmlformats.org/officeDocument/2006/relationships/customXml" Target="../ink/ink824.xml"/><Relationship Id="rId59" Type="http://schemas.openxmlformats.org/officeDocument/2006/relationships/image" Target="../media/image1830.png"/><Relationship Id="rId67" Type="http://schemas.openxmlformats.org/officeDocument/2006/relationships/image" Target="../media/image1870.png"/><Relationship Id="rId20" Type="http://schemas.openxmlformats.org/officeDocument/2006/relationships/customXml" Target="../ink/ink811.xml"/><Relationship Id="rId41" Type="http://schemas.openxmlformats.org/officeDocument/2006/relationships/image" Target="../media/image1740.png"/><Relationship Id="rId54" Type="http://schemas.openxmlformats.org/officeDocument/2006/relationships/customXml" Target="../ink/ink828.xml"/><Relationship Id="rId62" Type="http://schemas.openxmlformats.org/officeDocument/2006/relationships/customXml" Target="../ink/ink832.xml"/><Relationship Id="rId70" Type="http://schemas.openxmlformats.org/officeDocument/2006/relationships/customXml" Target="../ink/ink836.xml"/><Relationship Id="rId75" Type="http://schemas.openxmlformats.org/officeDocument/2006/relationships/image" Target="../media/image1910.png"/><Relationship Id="rId83" Type="http://schemas.openxmlformats.org/officeDocument/2006/relationships/image" Target="../media/image1950.png"/><Relationship Id="rId88" Type="http://schemas.openxmlformats.org/officeDocument/2006/relationships/customXml" Target="../ink/ink845.xml"/><Relationship Id="rId91" Type="http://schemas.openxmlformats.org/officeDocument/2006/relationships/image" Target="../media/image1990.png"/><Relationship Id="rId1" Type="http://schemas.openxmlformats.org/officeDocument/2006/relationships/slideLayout" Target="../slideLayouts/slideLayout2.xml"/><Relationship Id="rId6" Type="http://schemas.openxmlformats.org/officeDocument/2006/relationships/customXml" Target="../ink/ink804.xml"/><Relationship Id="rId15" Type="http://schemas.openxmlformats.org/officeDocument/2006/relationships/image" Target="../media/image1610.png"/><Relationship Id="rId23" Type="http://schemas.openxmlformats.org/officeDocument/2006/relationships/image" Target="../media/image1650.png"/><Relationship Id="rId28" Type="http://schemas.openxmlformats.org/officeDocument/2006/relationships/customXml" Target="../ink/ink815.xml"/><Relationship Id="rId36" Type="http://schemas.openxmlformats.org/officeDocument/2006/relationships/customXml" Target="../ink/ink819.xml"/><Relationship Id="rId49" Type="http://schemas.openxmlformats.org/officeDocument/2006/relationships/image" Target="../media/image1780.png"/><Relationship Id="rId57" Type="http://schemas.openxmlformats.org/officeDocument/2006/relationships/image" Target="../media/image1820.png"/><Relationship Id="rId10" Type="http://schemas.openxmlformats.org/officeDocument/2006/relationships/customXml" Target="../ink/ink806.xml"/><Relationship Id="rId31" Type="http://schemas.openxmlformats.org/officeDocument/2006/relationships/image" Target="../media/image1690.png"/><Relationship Id="rId44" Type="http://schemas.openxmlformats.org/officeDocument/2006/relationships/customXml" Target="../ink/ink823.xml"/><Relationship Id="rId52" Type="http://schemas.openxmlformats.org/officeDocument/2006/relationships/customXml" Target="../ink/ink827.xml"/><Relationship Id="rId60" Type="http://schemas.openxmlformats.org/officeDocument/2006/relationships/customXml" Target="../ink/ink831.xml"/><Relationship Id="rId65" Type="http://schemas.openxmlformats.org/officeDocument/2006/relationships/image" Target="../media/image1860.png"/><Relationship Id="rId73" Type="http://schemas.openxmlformats.org/officeDocument/2006/relationships/image" Target="../media/image1900.png"/><Relationship Id="rId78" Type="http://schemas.openxmlformats.org/officeDocument/2006/relationships/customXml" Target="../ink/ink840.xml"/><Relationship Id="rId81" Type="http://schemas.openxmlformats.org/officeDocument/2006/relationships/image" Target="../media/image1940.png"/><Relationship Id="rId86" Type="http://schemas.openxmlformats.org/officeDocument/2006/relationships/customXml" Target="../ink/ink844.xml"/><Relationship Id="rId4" Type="http://schemas.openxmlformats.org/officeDocument/2006/relationships/customXml" Target="../ink/ink803.xml"/><Relationship Id="rId9" Type="http://schemas.openxmlformats.org/officeDocument/2006/relationships/image" Target="../media/image1580.png"/><Relationship Id="rId13" Type="http://schemas.openxmlformats.org/officeDocument/2006/relationships/image" Target="../media/image1600.png"/><Relationship Id="rId18" Type="http://schemas.openxmlformats.org/officeDocument/2006/relationships/customXml" Target="../ink/ink810.xml"/><Relationship Id="rId39" Type="http://schemas.openxmlformats.org/officeDocument/2006/relationships/image" Target="../media/image1730.png"/><Relationship Id="rId34" Type="http://schemas.openxmlformats.org/officeDocument/2006/relationships/customXml" Target="../ink/ink818.xml"/><Relationship Id="rId50" Type="http://schemas.openxmlformats.org/officeDocument/2006/relationships/customXml" Target="../ink/ink826.xml"/><Relationship Id="rId55" Type="http://schemas.openxmlformats.org/officeDocument/2006/relationships/image" Target="../media/image1810.png"/><Relationship Id="rId76" Type="http://schemas.openxmlformats.org/officeDocument/2006/relationships/customXml" Target="../ink/ink839.xml"/><Relationship Id="rId7" Type="http://schemas.openxmlformats.org/officeDocument/2006/relationships/image" Target="../media/image1570.png"/><Relationship Id="rId71" Type="http://schemas.openxmlformats.org/officeDocument/2006/relationships/image" Target="../media/image1890.png"/><Relationship Id="rId92" Type="http://schemas.openxmlformats.org/officeDocument/2006/relationships/customXml" Target="../ink/ink847.xml"/><Relationship Id="rId2" Type="http://schemas.openxmlformats.org/officeDocument/2006/relationships/customXml" Target="../ink/ink802.xml"/><Relationship Id="rId29" Type="http://schemas.openxmlformats.org/officeDocument/2006/relationships/image" Target="../media/image1680.png"/><Relationship Id="rId24" Type="http://schemas.openxmlformats.org/officeDocument/2006/relationships/customXml" Target="../ink/ink813.xml"/><Relationship Id="rId40" Type="http://schemas.openxmlformats.org/officeDocument/2006/relationships/customXml" Target="../ink/ink821.xml"/><Relationship Id="rId45" Type="http://schemas.openxmlformats.org/officeDocument/2006/relationships/image" Target="../media/image1760.png"/><Relationship Id="rId66" Type="http://schemas.openxmlformats.org/officeDocument/2006/relationships/customXml" Target="../ink/ink834.xml"/><Relationship Id="rId87" Type="http://schemas.openxmlformats.org/officeDocument/2006/relationships/image" Target="../media/image1970.png"/><Relationship Id="rId61" Type="http://schemas.openxmlformats.org/officeDocument/2006/relationships/image" Target="../media/image1840.png"/><Relationship Id="rId82" Type="http://schemas.openxmlformats.org/officeDocument/2006/relationships/customXml" Target="../ink/ink842.xml"/><Relationship Id="rId19" Type="http://schemas.openxmlformats.org/officeDocument/2006/relationships/image" Target="../media/image1630.png"/><Relationship Id="rId14" Type="http://schemas.openxmlformats.org/officeDocument/2006/relationships/customXml" Target="../ink/ink808.xml"/><Relationship Id="rId30" Type="http://schemas.openxmlformats.org/officeDocument/2006/relationships/customXml" Target="../ink/ink816.xml"/><Relationship Id="rId35" Type="http://schemas.openxmlformats.org/officeDocument/2006/relationships/image" Target="../media/image1710.png"/><Relationship Id="rId56" Type="http://schemas.openxmlformats.org/officeDocument/2006/relationships/customXml" Target="../ink/ink829.xml"/><Relationship Id="rId77" Type="http://schemas.openxmlformats.org/officeDocument/2006/relationships/image" Target="../media/image1920.png"/></Relationships>
</file>

<file path=ppt/slides/_rels/slide85.xml.rels><?xml version="1.0" encoding="UTF-8" standalone="yes"?>
<Relationships xmlns="http://schemas.openxmlformats.org/package/2006/relationships"><Relationship Id="rId13" Type="http://schemas.openxmlformats.org/officeDocument/2006/relationships/image" Target="../media/image206.png"/><Relationship Id="rId18" Type="http://schemas.openxmlformats.org/officeDocument/2006/relationships/customXml" Target="../ink/ink856.xml"/><Relationship Id="rId26" Type="http://schemas.openxmlformats.org/officeDocument/2006/relationships/customXml" Target="../ink/ink860.xml"/><Relationship Id="rId39" Type="http://schemas.openxmlformats.org/officeDocument/2006/relationships/image" Target="../media/image219.png"/><Relationship Id="rId21" Type="http://schemas.openxmlformats.org/officeDocument/2006/relationships/image" Target="../media/image210.png"/><Relationship Id="rId34" Type="http://schemas.openxmlformats.org/officeDocument/2006/relationships/customXml" Target="../ink/ink864.xml"/><Relationship Id="rId42" Type="http://schemas.openxmlformats.org/officeDocument/2006/relationships/customXml" Target="../ink/ink868.xml"/><Relationship Id="rId47" Type="http://schemas.openxmlformats.org/officeDocument/2006/relationships/image" Target="../media/image223.png"/><Relationship Id="rId7" Type="http://schemas.openxmlformats.org/officeDocument/2006/relationships/image" Target="../media/image203.png"/><Relationship Id="rId2" Type="http://schemas.openxmlformats.org/officeDocument/2006/relationships/customXml" Target="../ink/ink848.xml"/><Relationship Id="rId16" Type="http://schemas.openxmlformats.org/officeDocument/2006/relationships/customXml" Target="../ink/ink855.xml"/><Relationship Id="rId29" Type="http://schemas.openxmlformats.org/officeDocument/2006/relationships/image" Target="../media/image214.png"/><Relationship Id="rId11" Type="http://schemas.openxmlformats.org/officeDocument/2006/relationships/image" Target="../media/image205.png"/><Relationship Id="rId24" Type="http://schemas.openxmlformats.org/officeDocument/2006/relationships/customXml" Target="../ink/ink859.xml"/><Relationship Id="rId32" Type="http://schemas.openxmlformats.org/officeDocument/2006/relationships/customXml" Target="../ink/ink863.xml"/><Relationship Id="rId37" Type="http://schemas.openxmlformats.org/officeDocument/2006/relationships/image" Target="../media/image218.png"/><Relationship Id="rId40" Type="http://schemas.openxmlformats.org/officeDocument/2006/relationships/customXml" Target="../ink/ink867.xml"/><Relationship Id="rId45" Type="http://schemas.openxmlformats.org/officeDocument/2006/relationships/image" Target="../media/image222.png"/><Relationship Id="rId5" Type="http://schemas.openxmlformats.org/officeDocument/2006/relationships/image" Target="../media/image2020.png"/><Relationship Id="rId15" Type="http://schemas.openxmlformats.org/officeDocument/2006/relationships/image" Target="../media/image207.png"/><Relationship Id="rId23" Type="http://schemas.openxmlformats.org/officeDocument/2006/relationships/image" Target="../media/image211.png"/><Relationship Id="rId28" Type="http://schemas.openxmlformats.org/officeDocument/2006/relationships/customXml" Target="../ink/ink861.xml"/><Relationship Id="rId36" Type="http://schemas.openxmlformats.org/officeDocument/2006/relationships/customXml" Target="../ink/ink865.xml"/><Relationship Id="rId49" Type="http://schemas.openxmlformats.org/officeDocument/2006/relationships/image" Target="../media/image224.png"/><Relationship Id="rId10" Type="http://schemas.openxmlformats.org/officeDocument/2006/relationships/customXml" Target="../ink/ink852.xml"/><Relationship Id="rId19" Type="http://schemas.openxmlformats.org/officeDocument/2006/relationships/image" Target="../media/image209.png"/><Relationship Id="rId31" Type="http://schemas.openxmlformats.org/officeDocument/2006/relationships/image" Target="../media/image215.png"/><Relationship Id="rId44" Type="http://schemas.openxmlformats.org/officeDocument/2006/relationships/customXml" Target="../ink/ink869.xml"/><Relationship Id="rId4" Type="http://schemas.openxmlformats.org/officeDocument/2006/relationships/customXml" Target="../ink/ink849.xml"/><Relationship Id="rId9" Type="http://schemas.openxmlformats.org/officeDocument/2006/relationships/image" Target="../media/image204.png"/><Relationship Id="rId14" Type="http://schemas.openxmlformats.org/officeDocument/2006/relationships/customXml" Target="../ink/ink854.xml"/><Relationship Id="rId22" Type="http://schemas.openxmlformats.org/officeDocument/2006/relationships/customXml" Target="../ink/ink858.xml"/><Relationship Id="rId27" Type="http://schemas.openxmlformats.org/officeDocument/2006/relationships/image" Target="../media/image213.png"/><Relationship Id="rId30" Type="http://schemas.openxmlformats.org/officeDocument/2006/relationships/customXml" Target="../ink/ink862.xml"/><Relationship Id="rId35" Type="http://schemas.openxmlformats.org/officeDocument/2006/relationships/image" Target="../media/image217.png"/><Relationship Id="rId43" Type="http://schemas.openxmlformats.org/officeDocument/2006/relationships/image" Target="../media/image221.png"/><Relationship Id="rId48" Type="http://schemas.openxmlformats.org/officeDocument/2006/relationships/customXml" Target="../ink/ink871.xml"/><Relationship Id="rId8" Type="http://schemas.openxmlformats.org/officeDocument/2006/relationships/customXml" Target="../ink/ink851.xml"/><Relationship Id="rId3" Type="http://schemas.openxmlformats.org/officeDocument/2006/relationships/image" Target="../media/image2010.png"/><Relationship Id="rId12" Type="http://schemas.openxmlformats.org/officeDocument/2006/relationships/customXml" Target="../ink/ink853.xml"/><Relationship Id="rId17" Type="http://schemas.openxmlformats.org/officeDocument/2006/relationships/image" Target="../media/image208.png"/><Relationship Id="rId25" Type="http://schemas.openxmlformats.org/officeDocument/2006/relationships/image" Target="../media/image212.png"/><Relationship Id="rId33" Type="http://schemas.openxmlformats.org/officeDocument/2006/relationships/image" Target="../media/image216.png"/><Relationship Id="rId38" Type="http://schemas.openxmlformats.org/officeDocument/2006/relationships/customXml" Target="../ink/ink866.xml"/><Relationship Id="rId46" Type="http://schemas.openxmlformats.org/officeDocument/2006/relationships/customXml" Target="../ink/ink870.xml"/><Relationship Id="rId20" Type="http://schemas.openxmlformats.org/officeDocument/2006/relationships/customXml" Target="../ink/ink857.xml"/><Relationship Id="rId41" Type="http://schemas.openxmlformats.org/officeDocument/2006/relationships/image" Target="../media/image220.png"/><Relationship Id="rId1" Type="http://schemas.openxmlformats.org/officeDocument/2006/relationships/slideLayout" Target="../slideLayouts/slideLayout2.xml"/><Relationship Id="rId6" Type="http://schemas.openxmlformats.org/officeDocument/2006/relationships/customXml" Target="../ink/ink850.xml"/></Relationships>
</file>

<file path=ppt/slides/_rels/slide86.xml.rels><?xml version="1.0" encoding="UTF-8" standalone="yes"?>
<Relationships xmlns="http://schemas.openxmlformats.org/package/2006/relationships"><Relationship Id="rId13" Type="http://schemas.openxmlformats.org/officeDocument/2006/relationships/image" Target="../media/image206.png"/><Relationship Id="rId18" Type="http://schemas.openxmlformats.org/officeDocument/2006/relationships/customXml" Target="../ink/ink880.xml"/><Relationship Id="rId26" Type="http://schemas.openxmlformats.org/officeDocument/2006/relationships/customXml" Target="../ink/ink884.xml"/><Relationship Id="rId39" Type="http://schemas.openxmlformats.org/officeDocument/2006/relationships/image" Target="../media/image219.png"/><Relationship Id="rId21" Type="http://schemas.openxmlformats.org/officeDocument/2006/relationships/image" Target="../media/image210.png"/><Relationship Id="rId34" Type="http://schemas.openxmlformats.org/officeDocument/2006/relationships/customXml" Target="../ink/ink888.xml"/><Relationship Id="rId42" Type="http://schemas.openxmlformats.org/officeDocument/2006/relationships/customXml" Target="../ink/ink892.xml"/><Relationship Id="rId47" Type="http://schemas.openxmlformats.org/officeDocument/2006/relationships/image" Target="../media/image223.png"/><Relationship Id="rId7" Type="http://schemas.openxmlformats.org/officeDocument/2006/relationships/image" Target="../media/image203.png"/><Relationship Id="rId2" Type="http://schemas.openxmlformats.org/officeDocument/2006/relationships/customXml" Target="../ink/ink872.xml"/><Relationship Id="rId16" Type="http://schemas.openxmlformats.org/officeDocument/2006/relationships/customXml" Target="../ink/ink879.xml"/><Relationship Id="rId29" Type="http://schemas.openxmlformats.org/officeDocument/2006/relationships/image" Target="../media/image214.png"/><Relationship Id="rId11" Type="http://schemas.openxmlformats.org/officeDocument/2006/relationships/image" Target="../media/image205.png"/><Relationship Id="rId24" Type="http://schemas.openxmlformats.org/officeDocument/2006/relationships/customXml" Target="../ink/ink883.xml"/><Relationship Id="rId32" Type="http://schemas.openxmlformats.org/officeDocument/2006/relationships/customXml" Target="../ink/ink887.xml"/><Relationship Id="rId37" Type="http://schemas.openxmlformats.org/officeDocument/2006/relationships/image" Target="../media/image218.png"/><Relationship Id="rId40" Type="http://schemas.openxmlformats.org/officeDocument/2006/relationships/customXml" Target="../ink/ink891.xml"/><Relationship Id="rId45" Type="http://schemas.openxmlformats.org/officeDocument/2006/relationships/image" Target="../media/image222.png"/><Relationship Id="rId5" Type="http://schemas.openxmlformats.org/officeDocument/2006/relationships/image" Target="../media/image2020.png"/><Relationship Id="rId15" Type="http://schemas.openxmlformats.org/officeDocument/2006/relationships/image" Target="../media/image207.png"/><Relationship Id="rId23" Type="http://schemas.openxmlformats.org/officeDocument/2006/relationships/image" Target="../media/image211.png"/><Relationship Id="rId28" Type="http://schemas.openxmlformats.org/officeDocument/2006/relationships/customXml" Target="../ink/ink885.xml"/><Relationship Id="rId36" Type="http://schemas.openxmlformats.org/officeDocument/2006/relationships/customXml" Target="../ink/ink889.xml"/><Relationship Id="rId49" Type="http://schemas.openxmlformats.org/officeDocument/2006/relationships/image" Target="../media/image224.png"/><Relationship Id="rId10" Type="http://schemas.openxmlformats.org/officeDocument/2006/relationships/customXml" Target="../ink/ink876.xml"/><Relationship Id="rId19" Type="http://schemas.openxmlformats.org/officeDocument/2006/relationships/image" Target="../media/image209.png"/><Relationship Id="rId31" Type="http://schemas.openxmlformats.org/officeDocument/2006/relationships/image" Target="../media/image215.png"/><Relationship Id="rId44" Type="http://schemas.openxmlformats.org/officeDocument/2006/relationships/customXml" Target="../ink/ink893.xml"/><Relationship Id="rId4" Type="http://schemas.openxmlformats.org/officeDocument/2006/relationships/customXml" Target="../ink/ink873.xml"/><Relationship Id="rId9" Type="http://schemas.openxmlformats.org/officeDocument/2006/relationships/image" Target="../media/image204.png"/><Relationship Id="rId14" Type="http://schemas.openxmlformats.org/officeDocument/2006/relationships/customXml" Target="../ink/ink878.xml"/><Relationship Id="rId22" Type="http://schemas.openxmlformats.org/officeDocument/2006/relationships/customXml" Target="../ink/ink882.xml"/><Relationship Id="rId27" Type="http://schemas.openxmlformats.org/officeDocument/2006/relationships/image" Target="../media/image213.png"/><Relationship Id="rId30" Type="http://schemas.openxmlformats.org/officeDocument/2006/relationships/customXml" Target="../ink/ink886.xml"/><Relationship Id="rId35" Type="http://schemas.openxmlformats.org/officeDocument/2006/relationships/image" Target="../media/image217.png"/><Relationship Id="rId43" Type="http://schemas.openxmlformats.org/officeDocument/2006/relationships/image" Target="../media/image221.png"/><Relationship Id="rId48" Type="http://schemas.openxmlformats.org/officeDocument/2006/relationships/customXml" Target="../ink/ink895.xml"/><Relationship Id="rId8" Type="http://schemas.openxmlformats.org/officeDocument/2006/relationships/customXml" Target="../ink/ink875.xml"/><Relationship Id="rId3" Type="http://schemas.openxmlformats.org/officeDocument/2006/relationships/image" Target="../media/image2010.png"/><Relationship Id="rId12" Type="http://schemas.openxmlformats.org/officeDocument/2006/relationships/customXml" Target="../ink/ink877.xml"/><Relationship Id="rId17" Type="http://schemas.openxmlformats.org/officeDocument/2006/relationships/image" Target="../media/image208.png"/><Relationship Id="rId25" Type="http://schemas.openxmlformats.org/officeDocument/2006/relationships/image" Target="../media/image212.png"/><Relationship Id="rId33" Type="http://schemas.openxmlformats.org/officeDocument/2006/relationships/image" Target="../media/image216.png"/><Relationship Id="rId38" Type="http://schemas.openxmlformats.org/officeDocument/2006/relationships/customXml" Target="../ink/ink890.xml"/><Relationship Id="rId46" Type="http://schemas.openxmlformats.org/officeDocument/2006/relationships/customXml" Target="../ink/ink894.xml"/><Relationship Id="rId20" Type="http://schemas.openxmlformats.org/officeDocument/2006/relationships/customXml" Target="../ink/ink881.xml"/><Relationship Id="rId41" Type="http://schemas.openxmlformats.org/officeDocument/2006/relationships/image" Target="../media/image220.png"/><Relationship Id="rId1" Type="http://schemas.openxmlformats.org/officeDocument/2006/relationships/slideLayout" Target="../slideLayouts/slideLayout2.xml"/><Relationship Id="rId6" Type="http://schemas.openxmlformats.org/officeDocument/2006/relationships/customXml" Target="../ink/ink874.xml"/></Relationships>
</file>

<file path=ppt/slides/_rels/slide87.xml.rels><?xml version="1.0" encoding="UTF-8" standalone="yes"?>
<Relationships xmlns="http://schemas.openxmlformats.org/package/2006/relationships"><Relationship Id="rId13" Type="http://schemas.openxmlformats.org/officeDocument/2006/relationships/image" Target="../media/image230.png"/><Relationship Id="rId18" Type="http://schemas.openxmlformats.org/officeDocument/2006/relationships/customXml" Target="../ink/ink904.xml"/><Relationship Id="rId26" Type="http://schemas.openxmlformats.org/officeDocument/2006/relationships/customXml" Target="../ink/ink908.xml"/><Relationship Id="rId3" Type="http://schemas.openxmlformats.org/officeDocument/2006/relationships/image" Target="../media/image225.png"/><Relationship Id="rId21" Type="http://schemas.openxmlformats.org/officeDocument/2006/relationships/image" Target="../media/image234.png"/><Relationship Id="rId7" Type="http://schemas.openxmlformats.org/officeDocument/2006/relationships/image" Target="../media/image227.png"/><Relationship Id="rId12" Type="http://schemas.openxmlformats.org/officeDocument/2006/relationships/customXml" Target="../ink/ink901.xml"/><Relationship Id="rId17" Type="http://schemas.openxmlformats.org/officeDocument/2006/relationships/image" Target="../media/image232.png"/><Relationship Id="rId25" Type="http://schemas.openxmlformats.org/officeDocument/2006/relationships/image" Target="../media/image236.png"/><Relationship Id="rId33" Type="http://schemas.openxmlformats.org/officeDocument/2006/relationships/image" Target="../media/image240.png"/><Relationship Id="rId2" Type="http://schemas.openxmlformats.org/officeDocument/2006/relationships/customXml" Target="../ink/ink896.xml"/><Relationship Id="rId16" Type="http://schemas.openxmlformats.org/officeDocument/2006/relationships/customXml" Target="../ink/ink903.xml"/><Relationship Id="rId20" Type="http://schemas.openxmlformats.org/officeDocument/2006/relationships/customXml" Target="../ink/ink905.xml"/><Relationship Id="rId29" Type="http://schemas.openxmlformats.org/officeDocument/2006/relationships/image" Target="../media/image238.png"/><Relationship Id="rId1" Type="http://schemas.openxmlformats.org/officeDocument/2006/relationships/slideLayout" Target="../slideLayouts/slideLayout2.xml"/><Relationship Id="rId6" Type="http://schemas.openxmlformats.org/officeDocument/2006/relationships/customXml" Target="../ink/ink898.xml"/><Relationship Id="rId11" Type="http://schemas.openxmlformats.org/officeDocument/2006/relationships/image" Target="../media/image229.png"/><Relationship Id="rId24" Type="http://schemas.openxmlformats.org/officeDocument/2006/relationships/customXml" Target="../ink/ink907.xml"/><Relationship Id="rId32" Type="http://schemas.openxmlformats.org/officeDocument/2006/relationships/customXml" Target="../ink/ink911.xml"/><Relationship Id="rId5" Type="http://schemas.openxmlformats.org/officeDocument/2006/relationships/image" Target="../media/image226.png"/><Relationship Id="rId15" Type="http://schemas.openxmlformats.org/officeDocument/2006/relationships/image" Target="../media/image231.png"/><Relationship Id="rId23" Type="http://schemas.openxmlformats.org/officeDocument/2006/relationships/image" Target="../media/image235.png"/><Relationship Id="rId28" Type="http://schemas.openxmlformats.org/officeDocument/2006/relationships/customXml" Target="../ink/ink909.xml"/><Relationship Id="rId10" Type="http://schemas.openxmlformats.org/officeDocument/2006/relationships/customXml" Target="../ink/ink900.xml"/><Relationship Id="rId19" Type="http://schemas.openxmlformats.org/officeDocument/2006/relationships/image" Target="../media/image233.png"/><Relationship Id="rId31" Type="http://schemas.openxmlformats.org/officeDocument/2006/relationships/image" Target="../media/image239.png"/><Relationship Id="rId4" Type="http://schemas.openxmlformats.org/officeDocument/2006/relationships/customXml" Target="../ink/ink897.xml"/><Relationship Id="rId9" Type="http://schemas.openxmlformats.org/officeDocument/2006/relationships/image" Target="../media/image228.png"/><Relationship Id="rId14" Type="http://schemas.openxmlformats.org/officeDocument/2006/relationships/customXml" Target="../ink/ink902.xml"/><Relationship Id="rId22" Type="http://schemas.openxmlformats.org/officeDocument/2006/relationships/customXml" Target="../ink/ink906.xml"/><Relationship Id="rId27" Type="http://schemas.openxmlformats.org/officeDocument/2006/relationships/image" Target="../media/image237.png"/><Relationship Id="rId30" Type="http://schemas.openxmlformats.org/officeDocument/2006/relationships/customXml" Target="../ink/ink910.xml"/><Relationship Id="rId8" Type="http://schemas.openxmlformats.org/officeDocument/2006/relationships/customXml" Target="../ink/ink899.xml"/></Relationships>
</file>

<file path=ppt/slides/_rels/slide88.xml.rels><?xml version="1.0" encoding="UTF-8" standalone="yes"?>
<Relationships xmlns="http://schemas.openxmlformats.org/package/2006/relationships"><Relationship Id="rId13" Type="http://schemas.openxmlformats.org/officeDocument/2006/relationships/image" Target="../media/image230.png"/><Relationship Id="rId18" Type="http://schemas.openxmlformats.org/officeDocument/2006/relationships/customXml" Target="../ink/ink920.xml"/><Relationship Id="rId26" Type="http://schemas.openxmlformats.org/officeDocument/2006/relationships/customXml" Target="../ink/ink924.xml"/><Relationship Id="rId3" Type="http://schemas.openxmlformats.org/officeDocument/2006/relationships/image" Target="../media/image225.png"/><Relationship Id="rId21" Type="http://schemas.openxmlformats.org/officeDocument/2006/relationships/image" Target="../media/image234.png"/><Relationship Id="rId7" Type="http://schemas.openxmlformats.org/officeDocument/2006/relationships/image" Target="../media/image227.png"/><Relationship Id="rId12" Type="http://schemas.openxmlformats.org/officeDocument/2006/relationships/customXml" Target="../ink/ink917.xml"/><Relationship Id="rId17" Type="http://schemas.openxmlformats.org/officeDocument/2006/relationships/image" Target="../media/image232.png"/><Relationship Id="rId25" Type="http://schemas.openxmlformats.org/officeDocument/2006/relationships/image" Target="../media/image236.png"/><Relationship Id="rId33" Type="http://schemas.openxmlformats.org/officeDocument/2006/relationships/image" Target="../media/image240.png"/><Relationship Id="rId2" Type="http://schemas.openxmlformats.org/officeDocument/2006/relationships/customXml" Target="../ink/ink912.xml"/><Relationship Id="rId16" Type="http://schemas.openxmlformats.org/officeDocument/2006/relationships/customXml" Target="../ink/ink919.xml"/><Relationship Id="rId20" Type="http://schemas.openxmlformats.org/officeDocument/2006/relationships/customXml" Target="../ink/ink921.xml"/><Relationship Id="rId29" Type="http://schemas.openxmlformats.org/officeDocument/2006/relationships/image" Target="../media/image238.png"/><Relationship Id="rId1" Type="http://schemas.openxmlformats.org/officeDocument/2006/relationships/slideLayout" Target="../slideLayouts/slideLayout2.xml"/><Relationship Id="rId6" Type="http://schemas.openxmlformats.org/officeDocument/2006/relationships/customXml" Target="../ink/ink914.xml"/><Relationship Id="rId11" Type="http://schemas.openxmlformats.org/officeDocument/2006/relationships/image" Target="../media/image229.png"/><Relationship Id="rId24" Type="http://schemas.openxmlformats.org/officeDocument/2006/relationships/customXml" Target="../ink/ink923.xml"/><Relationship Id="rId32" Type="http://schemas.openxmlformats.org/officeDocument/2006/relationships/customXml" Target="../ink/ink927.xml"/><Relationship Id="rId5" Type="http://schemas.openxmlformats.org/officeDocument/2006/relationships/image" Target="../media/image226.png"/><Relationship Id="rId15" Type="http://schemas.openxmlformats.org/officeDocument/2006/relationships/image" Target="../media/image231.png"/><Relationship Id="rId23" Type="http://schemas.openxmlformats.org/officeDocument/2006/relationships/image" Target="../media/image235.png"/><Relationship Id="rId28" Type="http://schemas.openxmlformats.org/officeDocument/2006/relationships/customXml" Target="../ink/ink925.xml"/><Relationship Id="rId10" Type="http://schemas.openxmlformats.org/officeDocument/2006/relationships/customXml" Target="../ink/ink916.xml"/><Relationship Id="rId19" Type="http://schemas.openxmlformats.org/officeDocument/2006/relationships/image" Target="../media/image233.png"/><Relationship Id="rId31" Type="http://schemas.openxmlformats.org/officeDocument/2006/relationships/image" Target="../media/image239.png"/><Relationship Id="rId4" Type="http://schemas.openxmlformats.org/officeDocument/2006/relationships/customXml" Target="../ink/ink913.xml"/><Relationship Id="rId9" Type="http://schemas.openxmlformats.org/officeDocument/2006/relationships/image" Target="../media/image228.png"/><Relationship Id="rId14" Type="http://schemas.openxmlformats.org/officeDocument/2006/relationships/customXml" Target="../ink/ink918.xml"/><Relationship Id="rId22" Type="http://schemas.openxmlformats.org/officeDocument/2006/relationships/customXml" Target="../ink/ink922.xml"/><Relationship Id="rId27" Type="http://schemas.openxmlformats.org/officeDocument/2006/relationships/image" Target="../media/image237.png"/><Relationship Id="rId30" Type="http://schemas.openxmlformats.org/officeDocument/2006/relationships/customXml" Target="../ink/ink926.xml"/><Relationship Id="rId8" Type="http://schemas.openxmlformats.org/officeDocument/2006/relationships/customXml" Target="../ink/ink915.xml"/></Relationships>
</file>

<file path=ppt/slides/_rels/slide89.xml.rels><?xml version="1.0" encoding="UTF-8" standalone="yes"?>
<Relationships xmlns="http://schemas.openxmlformats.org/package/2006/relationships"><Relationship Id="rId13" Type="http://schemas.openxmlformats.org/officeDocument/2006/relationships/image" Target="../media/image234.png"/><Relationship Id="rId18" Type="http://schemas.openxmlformats.org/officeDocument/2006/relationships/customXml" Target="../ink/ink936.xml"/><Relationship Id="rId26" Type="http://schemas.openxmlformats.org/officeDocument/2006/relationships/customXml" Target="../ink/ink940.xml"/><Relationship Id="rId3" Type="http://schemas.openxmlformats.org/officeDocument/2006/relationships/image" Target="../media/image225.png"/><Relationship Id="rId21" Type="http://schemas.openxmlformats.org/officeDocument/2006/relationships/image" Target="../media/image238.png"/><Relationship Id="rId34" Type="http://schemas.openxmlformats.org/officeDocument/2006/relationships/customXml" Target="../ink/ink944.xml"/><Relationship Id="rId7" Type="http://schemas.openxmlformats.org/officeDocument/2006/relationships/image" Target="../media/image227.png"/><Relationship Id="rId12" Type="http://schemas.openxmlformats.org/officeDocument/2006/relationships/customXml" Target="../ink/ink933.xml"/><Relationship Id="rId17" Type="http://schemas.openxmlformats.org/officeDocument/2006/relationships/image" Target="../media/image236.png"/><Relationship Id="rId25" Type="http://schemas.openxmlformats.org/officeDocument/2006/relationships/image" Target="../media/image240.png"/><Relationship Id="rId33" Type="http://schemas.openxmlformats.org/officeDocument/2006/relationships/image" Target="../media/image244.png"/><Relationship Id="rId2" Type="http://schemas.openxmlformats.org/officeDocument/2006/relationships/customXml" Target="../ink/ink928.xml"/><Relationship Id="rId16" Type="http://schemas.openxmlformats.org/officeDocument/2006/relationships/customXml" Target="../ink/ink935.xml"/><Relationship Id="rId20" Type="http://schemas.openxmlformats.org/officeDocument/2006/relationships/customXml" Target="../ink/ink937.xml"/><Relationship Id="rId29" Type="http://schemas.openxmlformats.org/officeDocument/2006/relationships/image" Target="../media/image242.png"/><Relationship Id="rId1" Type="http://schemas.openxmlformats.org/officeDocument/2006/relationships/slideLayout" Target="../slideLayouts/slideLayout2.xml"/><Relationship Id="rId6" Type="http://schemas.openxmlformats.org/officeDocument/2006/relationships/customXml" Target="../ink/ink930.xml"/><Relationship Id="rId11" Type="http://schemas.openxmlformats.org/officeDocument/2006/relationships/image" Target="../media/image229.png"/><Relationship Id="rId24" Type="http://schemas.openxmlformats.org/officeDocument/2006/relationships/customXml" Target="../ink/ink939.xml"/><Relationship Id="rId32" Type="http://schemas.openxmlformats.org/officeDocument/2006/relationships/customXml" Target="../ink/ink943.xml"/><Relationship Id="rId5" Type="http://schemas.openxmlformats.org/officeDocument/2006/relationships/image" Target="../media/image226.png"/><Relationship Id="rId15" Type="http://schemas.openxmlformats.org/officeDocument/2006/relationships/image" Target="../media/image235.png"/><Relationship Id="rId23" Type="http://schemas.openxmlformats.org/officeDocument/2006/relationships/image" Target="../media/image239.png"/><Relationship Id="rId28" Type="http://schemas.openxmlformats.org/officeDocument/2006/relationships/customXml" Target="../ink/ink941.xml"/><Relationship Id="rId10" Type="http://schemas.openxmlformats.org/officeDocument/2006/relationships/customXml" Target="../ink/ink932.xml"/><Relationship Id="rId19" Type="http://schemas.openxmlformats.org/officeDocument/2006/relationships/image" Target="../media/image237.png"/><Relationship Id="rId31" Type="http://schemas.openxmlformats.org/officeDocument/2006/relationships/image" Target="../media/image243.png"/><Relationship Id="rId4" Type="http://schemas.openxmlformats.org/officeDocument/2006/relationships/customXml" Target="../ink/ink929.xml"/><Relationship Id="rId9" Type="http://schemas.openxmlformats.org/officeDocument/2006/relationships/image" Target="../media/image228.png"/><Relationship Id="rId14" Type="http://schemas.openxmlformats.org/officeDocument/2006/relationships/customXml" Target="../ink/ink934.xml"/><Relationship Id="rId22" Type="http://schemas.openxmlformats.org/officeDocument/2006/relationships/customXml" Target="../ink/ink938.xml"/><Relationship Id="rId27" Type="http://schemas.openxmlformats.org/officeDocument/2006/relationships/image" Target="../media/image241.png"/><Relationship Id="rId30" Type="http://schemas.openxmlformats.org/officeDocument/2006/relationships/customXml" Target="../ink/ink942.xml"/><Relationship Id="rId35" Type="http://schemas.openxmlformats.org/officeDocument/2006/relationships/image" Target="../media/image245.png"/><Relationship Id="rId8" Type="http://schemas.openxmlformats.org/officeDocument/2006/relationships/customXml" Target="../ink/ink93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3" Type="http://schemas.openxmlformats.org/officeDocument/2006/relationships/image" Target="../media/image234.png"/><Relationship Id="rId18" Type="http://schemas.openxmlformats.org/officeDocument/2006/relationships/customXml" Target="../ink/ink953.xml"/><Relationship Id="rId26" Type="http://schemas.openxmlformats.org/officeDocument/2006/relationships/customXml" Target="../ink/ink957.xml"/><Relationship Id="rId3" Type="http://schemas.openxmlformats.org/officeDocument/2006/relationships/image" Target="../media/image225.png"/><Relationship Id="rId21" Type="http://schemas.openxmlformats.org/officeDocument/2006/relationships/image" Target="../media/image238.png"/><Relationship Id="rId34" Type="http://schemas.openxmlformats.org/officeDocument/2006/relationships/customXml" Target="../ink/ink961.xml"/><Relationship Id="rId7" Type="http://schemas.openxmlformats.org/officeDocument/2006/relationships/image" Target="../media/image227.png"/><Relationship Id="rId12" Type="http://schemas.openxmlformats.org/officeDocument/2006/relationships/customXml" Target="../ink/ink950.xml"/><Relationship Id="rId17" Type="http://schemas.openxmlformats.org/officeDocument/2006/relationships/image" Target="../media/image236.png"/><Relationship Id="rId25" Type="http://schemas.openxmlformats.org/officeDocument/2006/relationships/image" Target="../media/image240.png"/><Relationship Id="rId33" Type="http://schemas.openxmlformats.org/officeDocument/2006/relationships/image" Target="../media/image244.png"/><Relationship Id="rId2" Type="http://schemas.openxmlformats.org/officeDocument/2006/relationships/customXml" Target="../ink/ink945.xml"/><Relationship Id="rId16" Type="http://schemas.openxmlformats.org/officeDocument/2006/relationships/customXml" Target="../ink/ink952.xml"/><Relationship Id="rId20" Type="http://schemas.openxmlformats.org/officeDocument/2006/relationships/customXml" Target="../ink/ink954.xml"/><Relationship Id="rId29" Type="http://schemas.openxmlformats.org/officeDocument/2006/relationships/image" Target="../media/image242.png"/><Relationship Id="rId1" Type="http://schemas.openxmlformats.org/officeDocument/2006/relationships/slideLayout" Target="../slideLayouts/slideLayout2.xml"/><Relationship Id="rId6" Type="http://schemas.openxmlformats.org/officeDocument/2006/relationships/customXml" Target="../ink/ink947.xml"/><Relationship Id="rId11" Type="http://schemas.openxmlformats.org/officeDocument/2006/relationships/image" Target="../media/image229.png"/><Relationship Id="rId24" Type="http://schemas.openxmlformats.org/officeDocument/2006/relationships/customXml" Target="../ink/ink956.xml"/><Relationship Id="rId32" Type="http://schemas.openxmlformats.org/officeDocument/2006/relationships/customXml" Target="../ink/ink960.xml"/><Relationship Id="rId5" Type="http://schemas.openxmlformats.org/officeDocument/2006/relationships/image" Target="../media/image226.png"/><Relationship Id="rId15" Type="http://schemas.openxmlformats.org/officeDocument/2006/relationships/image" Target="../media/image235.png"/><Relationship Id="rId23" Type="http://schemas.openxmlformats.org/officeDocument/2006/relationships/image" Target="../media/image239.png"/><Relationship Id="rId28" Type="http://schemas.openxmlformats.org/officeDocument/2006/relationships/customXml" Target="../ink/ink958.xml"/><Relationship Id="rId10" Type="http://schemas.openxmlformats.org/officeDocument/2006/relationships/customXml" Target="../ink/ink949.xml"/><Relationship Id="rId19" Type="http://schemas.openxmlformats.org/officeDocument/2006/relationships/image" Target="../media/image237.png"/><Relationship Id="rId31" Type="http://schemas.openxmlformats.org/officeDocument/2006/relationships/image" Target="../media/image243.png"/><Relationship Id="rId4" Type="http://schemas.openxmlformats.org/officeDocument/2006/relationships/customXml" Target="../ink/ink946.xml"/><Relationship Id="rId9" Type="http://schemas.openxmlformats.org/officeDocument/2006/relationships/image" Target="../media/image228.png"/><Relationship Id="rId14" Type="http://schemas.openxmlformats.org/officeDocument/2006/relationships/customXml" Target="../ink/ink951.xml"/><Relationship Id="rId22" Type="http://schemas.openxmlformats.org/officeDocument/2006/relationships/customXml" Target="../ink/ink955.xml"/><Relationship Id="rId27" Type="http://schemas.openxmlformats.org/officeDocument/2006/relationships/image" Target="../media/image241.png"/><Relationship Id="rId30" Type="http://schemas.openxmlformats.org/officeDocument/2006/relationships/customXml" Target="../ink/ink959.xml"/><Relationship Id="rId35" Type="http://schemas.openxmlformats.org/officeDocument/2006/relationships/image" Target="../media/image245.png"/><Relationship Id="rId8" Type="http://schemas.openxmlformats.org/officeDocument/2006/relationships/customXml" Target="../ink/ink948.xml"/></Relationships>
</file>

<file path=ppt/slides/_rels/slide91.xml.rels><?xml version="1.0" encoding="UTF-8" standalone="yes"?>
<Relationships xmlns="http://schemas.openxmlformats.org/package/2006/relationships"><Relationship Id="rId13" Type="http://schemas.openxmlformats.org/officeDocument/2006/relationships/image" Target="../media/image234.png"/><Relationship Id="rId18" Type="http://schemas.openxmlformats.org/officeDocument/2006/relationships/customXml" Target="../ink/ink970.xml"/><Relationship Id="rId26" Type="http://schemas.openxmlformats.org/officeDocument/2006/relationships/customXml" Target="../ink/ink974.xml"/><Relationship Id="rId3" Type="http://schemas.openxmlformats.org/officeDocument/2006/relationships/image" Target="../media/image225.png"/><Relationship Id="rId21" Type="http://schemas.openxmlformats.org/officeDocument/2006/relationships/image" Target="../media/image238.png"/><Relationship Id="rId34" Type="http://schemas.openxmlformats.org/officeDocument/2006/relationships/customXml" Target="../ink/ink978.xml"/><Relationship Id="rId7" Type="http://schemas.openxmlformats.org/officeDocument/2006/relationships/image" Target="../media/image227.png"/><Relationship Id="rId12" Type="http://schemas.openxmlformats.org/officeDocument/2006/relationships/customXml" Target="../ink/ink967.xml"/><Relationship Id="rId17" Type="http://schemas.openxmlformats.org/officeDocument/2006/relationships/image" Target="../media/image236.png"/><Relationship Id="rId25" Type="http://schemas.openxmlformats.org/officeDocument/2006/relationships/image" Target="../media/image240.png"/><Relationship Id="rId33" Type="http://schemas.openxmlformats.org/officeDocument/2006/relationships/image" Target="../media/image244.png"/><Relationship Id="rId2" Type="http://schemas.openxmlformats.org/officeDocument/2006/relationships/customXml" Target="../ink/ink962.xml"/><Relationship Id="rId16" Type="http://schemas.openxmlformats.org/officeDocument/2006/relationships/customXml" Target="../ink/ink969.xml"/><Relationship Id="rId20" Type="http://schemas.openxmlformats.org/officeDocument/2006/relationships/customXml" Target="../ink/ink971.xml"/><Relationship Id="rId29" Type="http://schemas.openxmlformats.org/officeDocument/2006/relationships/image" Target="../media/image242.png"/><Relationship Id="rId1" Type="http://schemas.openxmlformats.org/officeDocument/2006/relationships/slideLayout" Target="../slideLayouts/slideLayout2.xml"/><Relationship Id="rId6" Type="http://schemas.openxmlformats.org/officeDocument/2006/relationships/customXml" Target="../ink/ink964.xml"/><Relationship Id="rId11" Type="http://schemas.openxmlformats.org/officeDocument/2006/relationships/image" Target="../media/image229.png"/><Relationship Id="rId24" Type="http://schemas.openxmlformats.org/officeDocument/2006/relationships/customXml" Target="../ink/ink973.xml"/><Relationship Id="rId32" Type="http://schemas.openxmlformats.org/officeDocument/2006/relationships/customXml" Target="../ink/ink977.xml"/><Relationship Id="rId5" Type="http://schemas.openxmlformats.org/officeDocument/2006/relationships/image" Target="../media/image226.png"/><Relationship Id="rId15" Type="http://schemas.openxmlformats.org/officeDocument/2006/relationships/image" Target="../media/image235.png"/><Relationship Id="rId23" Type="http://schemas.openxmlformats.org/officeDocument/2006/relationships/image" Target="../media/image239.png"/><Relationship Id="rId28" Type="http://schemas.openxmlformats.org/officeDocument/2006/relationships/customXml" Target="../ink/ink975.xml"/><Relationship Id="rId10" Type="http://schemas.openxmlformats.org/officeDocument/2006/relationships/customXml" Target="../ink/ink966.xml"/><Relationship Id="rId19" Type="http://schemas.openxmlformats.org/officeDocument/2006/relationships/image" Target="../media/image237.png"/><Relationship Id="rId31" Type="http://schemas.openxmlformats.org/officeDocument/2006/relationships/image" Target="../media/image243.png"/><Relationship Id="rId4" Type="http://schemas.openxmlformats.org/officeDocument/2006/relationships/customXml" Target="../ink/ink963.xml"/><Relationship Id="rId9" Type="http://schemas.openxmlformats.org/officeDocument/2006/relationships/image" Target="../media/image228.png"/><Relationship Id="rId14" Type="http://schemas.openxmlformats.org/officeDocument/2006/relationships/customXml" Target="../ink/ink968.xml"/><Relationship Id="rId22" Type="http://schemas.openxmlformats.org/officeDocument/2006/relationships/customXml" Target="../ink/ink972.xml"/><Relationship Id="rId27" Type="http://schemas.openxmlformats.org/officeDocument/2006/relationships/image" Target="../media/image241.png"/><Relationship Id="rId30" Type="http://schemas.openxmlformats.org/officeDocument/2006/relationships/customXml" Target="../ink/ink976.xml"/><Relationship Id="rId35" Type="http://schemas.openxmlformats.org/officeDocument/2006/relationships/image" Target="../media/image245.png"/><Relationship Id="rId8" Type="http://schemas.openxmlformats.org/officeDocument/2006/relationships/customXml" Target="../ink/ink965.xml"/></Relationships>
</file>

<file path=ppt/slides/_rels/slide92.xml.rels><?xml version="1.0" encoding="UTF-8" standalone="yes"?>
<Relationships xmlns="http://schemas.openxmlformats.org/package/2006/relationships"><Relationship Id="rId13" Type="http://schemas.openxmlformats.org/officeDocument/2006/relationships/image" Target="../media/image206.png"/><Relationship Id="rId18" Type="http://schemas.openxmlformats.org/officeDocument/2006/relationships/customXml" Target="../ink/ink987.xml"/><Relationship Id="rId26" Type="http://schemas.openxmlformats.org/officeDocument/2006/relationships/customXml" Target="../ink/ink991.xml"/><Relationship Id="rId39" Type="http://schemas.openxmlformats.org/officeDocument/2006/relationships/image" Target="../media/image219.png"/><Relationship Id="rId21" Type="http://schemas.openxmlformats.org/officeDocument/2006/relationships/image" Target="../media/image210.png"/><Relationship Id="rId34" Type="http://schemas.openxmlformats.org/officeDocument/2006/relationships/customXml" Target="../ink/ink995.xml"/><Relationship Id="rId42" Type="http://schemas.openxmlformats.org/officeDocument/2006/relationships/customXml" Target="../ink/ink999.xml"/><Relationship Id="rId47" Type="http://schemas.openxmlformats.org/officeDocument/2006/relationships/image" Target="../media/image223.png"/><Relationship Id="rId7" Type="http://schemas.openxmlformats.org/officeDocument/2006/relationships/image" Target="../media/image203.png"/><Relationship Id="rId2" Type="http://schemas.openxmlformats.org/officeDocument/2006/relationships/customXml" Target="../ink/ink979.xml"/><Relationship Id="rId16" Type="http://schemas.openxmlformats.org/officeDocument/2006/relationships/customXml" Target="../ink/ink986.xml"/><Relationship Id="rId29" Type="http://schemas.openxmlformats.org/officeDocument/2006/relationships/image" Target="../media/image214.png"/><Relationship Id="rId11" Type="http://schemas.openxmlformats.org/officeDocument/2006/relationships/image" Target="../media/image205.png"/><Relationship Id="rId24" Type="http://schemas.openxmlformats.org/officeDocument/2006/relationships/customXml" Target="../ink/ink990.xml"/><Relationship Id="rId32" Type="http://schemas.openxmlformats.org/officeDocument/2006/relationships/customXml" Target="../ink/ink994.xml"/><Relationship Id="rId37" Type="http://schemas.openxmlformats.org/officeDocument/2006/relationships/image" Target="../media/image218.png"/><Relationship Id="rId40" Type="http://schemas.openxmlformats.org/officeDocument/2006/relationships/customXml" Target="../ink/ink998.xml"/><Relationship Id="rId45" Type="http://schemas.openxmlformats.org/officeDocument/2006/relationships/image" Target="../media/image222.png"/><Relationship Id="rId5" Type="http://schemas.openxmlformats.org/officeDocument/2006/relationships/image" Target="../media/image2020.png"/><Relationship Id="rId15" Type="http://schemas.openxmlformats.org/officeDocument/2006/relationships/image" Target="../media/image207.png"/><Relationship Id="rId23" Type="http://schemas.openxmlformats.org/officeDocument/2006/relationships/image" Target="../media/image211.png"/><Relationship Id="rId28" Type="http://schemas.openxmlformats.org/officeDocument/2006/relationships/customXml" Target="../ink/ink992.xml"/><Relationship Id="rId36" Type="http://schemas.openxmlformats.org/officeDocument/2006/relationships/customXml" Target="../ink/ink996.xml"/><Relationship Id="rId49" Type="http://schemas.openxmlformats.org/officeDocument/2006/relationships/image" Target="../media/image224.png"/><Relationship Id="rId10" Type="http://schemas.openxmlformats.org/officeDocument/2006/relationships/customXml" Target="../ink/ink983.xml"/><Relationship Id="rId19" Type="http://schemas.openxmlformats.org/officeDocument/2006/relationships/image" Target="../media/image209.png"/><Relationship Id="rId31" Type="http://schemas.openxmlformats.org/officeDocument/2006/relationships/image" Target="../media/image215.png"/><Relationship Id="rId44" Type="http://schemas.openxmlformats.org/officeDocument/2006/relationships/customXml" Target="../ink/ink1000.xml"/><Relationship Id="rId4" Type="http://schemas.openxmlformats.org/officeDocument/2006/relationships/customXml" Target="../ink/ink980.xml"/><Relationship Id="rId9" Type="http://schemas.openxmlformats.org/officeDocument/2006/relationships/image" Target="../media/image204.png"/><Relationship Id="rId14" Type="http://schemas.openxmlformats.org/officeDocument/2006/relationships/customXml" Target="../ink/ink985.xml"/><Relationship Id="rId22" Type="http://schemas.openxmlformats.org/officeDocument/2006/relationships/customXml" Target="../ink/ink989.xml"/><Relationship Id="rId27" Type="http://schemas.openxmlformats.org/officeDocument/2006/relationships/image" Target="../media/image213.png"/><Relationship Id="rId30" Type="http://schemas.openxmlformats.org/officeDocument/2006/relationships/customXml" Target="../ink/ink993.xml"/><Relationship Id="rId35" Type="http://schemas.openxmlformats.org/officeDocument/2006/relationships/image" Target="../media/image217.png"/><Relationship Id="rId43" Type="http://schemas.openxmlformats.org/officeDocument/2006/relationships/image" Target="../media/image221.png"/><Relationship Id="rId48" Type="http://schemas.openxmlformats.org/officeDocument/2006/relationships/customXml" Target="../ink/ink1002.xml"/><Relationship Id="rId8" Type="http://schemas.openxmlformats.org/officeDocument/2006/relationships/customXml" Target="../ink/ink982.xml"/><Relationship Id="rId3" Type="http://schemas.openxmlformats.org/officeDocument/2006/relationships/image" Target="../media/image2010.png"/><Relationship Id="rId12" Type="http://schemas.openxmlformats.org/officeDocument/2006/relationships/customXml" Target="../ink/ink984.xml"/><Relationship Id="rId17" Type="http://schemas.openxmlformats.org/officeDocument/2006/relationships/image" Target="../media/image208.png"/><Relationship Id="rId25" Type="http://schemas.openxmlformats.org/officeDocument/2006/relationships/image" Target="../media/image212.png"/><Relationship Id="rId33" Type="http://schemas.openxmlformats.org/officeDocument/2006/relationships/image" Target="../media/image216.png"/><Relationship Id="rId38" Type="http://schemas.openxmlformats.org/officeDocument/2006/relationships/customXml" Target="../ink/ink997.xml"/><Relationship Id="rId46" Type="http://schemas.openxmlformats.org/officeDocument/2006/relationships/customXml" Target="../ink/ink1001.xml"/><Relationship Id="rId20" Type="http://schemas.openxmlformats.org/officeDocument/2006/relationships/customXml" Target="../ink/ink988.xml"/><Relationship Id="rId41" Type="http://schemas.openxmlformats.org/officeDocument/2006/relationships/image" Target="../media/image220.png"/><Relationship Id="rId1" Type="http://schemas.openxmlformats.org/officeDocument/2006/relationships/slideLayout" Target="../slideLayouts/slideLayout2.xml"/><Relationship Id="rId6" Type="http://schemas.openxmlformats.org/officeDocument/2006/relationships/customXml" Target="../ink/ink98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3" Type="http://schemas.openxmlformats.org/officeDocument/2006/relationships/image" Target="../media/image251.png"/><Relationship Id="rId18" Type="http://schemas.openxmlformats.org/officeDocument/2006/relationships/customXml" Target="../ink/ink1011.xml"/><Relationship Id="rId26" Type="http://schemas.openxmlformats.org/officeDocument/2006/relationships/customXml" Target="../ink/ink1015.xml"/><Relationship Id="rId39" Type="http://schemas.openxmlformats.org/officeDocument/2006/relationships/image" Target="../media/image264.png"/><Relationship Id="rId21" Type="http://schemas.openxmlformats.org/officeDocument/2006/relationships/image" Target="../media/image255.png"/><Relationship Id="rId34" Type="http://schemas.openxmlformats.org/officeDocument/2006/relationships/customXml" Target="../ink/ink1019.xml"/><Relationship Id="rId7" Type="http://schemas.openxmlformats.org/officeDocument/2006/relationships/image" Target="../media/image248.png"/><Relationship Id="rId2" Type="http://schemas.openxmlformats.org/officeDocument/2006/relationships/customXml" Target="../ink/ink1003.xml"/><Relationship Id="rId16" Type="http://schemas.openxmlformats.org/officeDocument/2006/relationships/customXml" Target="../ink/ink1010.xml"/><Relationship Id="rId20" Type="http://schemas.openxmlformats.org/officeDocument/2006/relationships/customXml" Target="../ink/ink1012.xml"/><Relationship Id="rId29" Type="http://schemas.openxmlformats.org/officeDocument/2006/relationships/image" Target="../media/image259.png"/><Relationship Id="rId41" Type="http://schemas.openxmlformats.org/officeDocument/2006/relationships/image" Target="../media/image265.png"/><Relationship Id="rId1" Type="http://schemas.openxmlformats.org/officeDocument/2006/relationships/slideLayout" Target="../slideLayouts/slideLayout2.xml"/><Relationship Id="rId6" Type="http://schemas.openxmlformats.org/officeDocument/2006/relationships/customXml" Target="../ink/ink1005.xml"/><Relationship Id="rId11" Type="http://schemas.openxmlformats.org/officeDocument/2006/relationships/image" Target="../media/image250.png"/><Relationship Id="rId24" Type="http://schemas.openxmlformats.org/officeDocument/2006/relationships/customXml" Target="../ink/ink1014.xml"/><Relationship Id="rId32" Type="http://schemas.openxmlformats.org/officeDocument/2006/relationships/customXml" Target="../ink/ink1018.xml"/><Relationship Id="rId37" Type="http://schemas.openxmlformats.org/officeDocument/2006/relationships/image" Target="../media/image263.png"/><Relationship Id="rId40" Type="http://schemas.openxmlformats.org/officeDocument/2006/relationships/customXml" Target="../ink/ink1022.xml"/><Relationship Id="rId5" Type="http://schemas.openxmlformats.org/officeDocument/2006/relationships/image" Target="../media/image247.png"/><Relationship Id="rId15" Type="http://schemas.openxmlformats.org/officeDocument/2006/relationships/image" Target="../media/image252.png"/><Relationship Id="rId23" Type="http://schemas.openxmlformats.org/officeDocument/2006/relationships/image" Target="../media/image256.png"/><Relationship Id="rId28" Type="http://schemas.openxmlformats.org/officeDocument/2006/relationships/customXml" Target="../ink/ink1016.xml"/><Relationship Id="rId36" Type="http://schemas.openxmlformats.org/officeDocument/2006/relationships/customXml" Target="../ink/ink1020.xml"/><Relationship Id="rId10" Type="http://schemas.openxmlformats.org/officeDocument/2006/relationships/customXml" Target="../ink/ink1007.xml"/><Relationship Id="rId19" Type="http://schemas.openxmlformats.org/officeDocument/2006/relationships/image" Target="../media/image254.png"/><Relationship Id="rId31" Type="http://schemas.openxmlformats.org/officeDocument/2006/relationships/image" Target="../media/image260.png"/><Relationship Id="rId4" Type="http://schemas.openxmlformats.org/officeDocument/2006/relationships/customXml" Target="../ink/ink1004.xml"/><Relationship Id="rId9" Type="http://schemas.openxmlformats.org/officeDocument/2006/relationships/image" Target="../media/image249.png"/><Relationship Id="rId14" Type="http://schemas.openxmlformats.org/officeDocument/2006/relationships/customXml" Target="../ink/ink1009.xml"/><Relationship Id="rId22" Type="http://schemas.openxmlformats.org/officeDocument/2006/relationships/customXml" Target="../ink/ink1013.xml"/><Relationship Id="rId27" Type="http://schemas.openxmlformats.org/officeDocument/2006/relationships/image" Target="../media/image258.png"/><Relationship Id="rId30" Type="http://schemas.openxmlformats.org/officeDocument/2006/relationships/customXml" Target="../ink/ink1017.xml"/><Relationship Id="rId35" Type="http://schemas.openxmlformats.org/officeDocument/2006/relationships/image" Target="../media/image262.png"/><Relationship Id="rId8" Type="http://schemas.openxmlformats.org/officeDocument/2006/relationships/customXml" Target="../ink/ink1006.xml"/><Relationship Id="rId3" Type="http://schemas.openxmlformats.org/officeDocument/2006/relationships/image" Target="../media/image246.png"/><Relationship Id="rId12" Type="http://schemas.openxmlformats.org/officeDocument/2006/relationships/customXml" Target="../ink/ink1008.xml"/><Relationship Id="rId17" Type="http://schemas.openxmlformats.org/officeDocument/2006/relationships/image" Target="../media/image253.png"/><Relationship Id="rId25" Type="http://schemas.openxmlformats.org/officeDocument/2006/relationships/image" Target="../media/image257.png"/><Relationship Id="rId33" Type="http://schemas.openxmlformats.org/officeDocument/2006/relationships/image" Target="../media/image261.png"/><Relationship Id="rId38" Type="http://schemas.openxmlformats.org/officeDocument/2006/relationships/customXml" Target="../ink/ink1021.xml"/></Relationships>
</file>

<file path=ppt/slides/_rels/slide97.xml.rels><?xml version="1.0" encoding="UTF-8" standalone="yes"?>
<Relationships xmlns="http://schemas.openxmlformats.org/package/2006/relationships"><Relationship Id="rId13" Type="http://schemas.openxmlformats.org/officeDocument/2006/relationships/image" Target="../media/image251.png"/><Relationship Id="rId18" Type="http://schemas.openxmlformats.org/officeDocument/2006/relationships/customXml" Target="../ink/ink1031.xml"/><Relationship Id="rId26" Type="http://schemas.openxmlformats.org/officeDocument/2006/relationships/customXml" Target="../ink/ink1035.xml"/><Relationship Id="rId39" Type="http://schemas.openxmlformats.org/officeDocument/2006/relationships/image" Target="../media/image264.png"/><Relationship Id="rId21" Type="http://schemas.openxmlformats.org/officeDocument/2006/relationships/image" Target="../media/image255.png"/><Relationship Id="rId34" Type="http://schemas.openxmlformats.org/officeDocument/2006/relationships/customXml" Target="../ink/ink1039.xml"/><Relationship Id="rId7" Type="http://schemas.openxmlformats.org/officeDocument/2006/relationships/image" Target="../media/image248.png"/><Relationship Id="rId2" Type="http://schemas.openxmlformats.org/officeDocument/2006/relationships/customXml" Target="../ink/ink1023.xml"/><Relationship Id="rId16" Type="http://schemas.openxmlformats.org/officeDocument/2006/relationships/customXml" Target="../ink/ink1030.xml"/><Relationship Id="rId20" Type="http://schemas.openxmlformats.org/officeDocument/2006/relationships/customXml" Target="../ink/ink1032.xml"/><Relationship Id="rId29" Type="http://schemas.openxmlformats.org/officeDocument/2006/relationships/image" Target="../media/image259.png"/><Relationship Id="rId41" Type="http://schemas.openxmlformats.org/officeDocument/2006/relationships/image" Target="../media/image265.png"/><Relationship Id="rId1" Type="http://schemas.openxmlformats.org/officeDocument/2006/relationships/slideLayout" Target="../slideLayouts/slideLayout2.xml"/><Relationship Id="rId6" Type="http://schemas.openxmlformats.org/officeDocument/2006/relationships/customXml" Target="../ink/ink1025.xml"/><Relationship Id="rId11" Type="http://schemas.openxmlformats.org/officeDocument/2006/relationships/image" Target="../media/image250.png"/><Relationship Id="rId24" Type="http://schemas.openxmlformats.org/officeDocument/2006/relationships/customXml" Target="../ink/ink1034.xml"/><Relationship Id="rId32" Type="http://schemas.openxmlformats.org/officeDocument/2006/relationships/customXml" Target="../ink/ink1038.xml"/><Relationship Id="rId37" Type="http://schemas.openxmlformats.org/officeDocument/2006/relationships/image" Target="../media/image263.png"/><Relationship Id="rId40" Type="http://schemas.openxmlformats.org/officeDocument/2006/relationships/customXml" Target="../ink/ink1042.xml"/><Relationship Id="rId5" Type="http://schemas.openxmlformats.org/officeDocument/2006/relationships/image" Target="../media/image247.png"/><Relationship Id="rId15" Type="http://schemas.openxmlformats.org/officeDocument/2006/relationships/image" Target="../media/image252.png"/><Relationship Id="rId23" Type="http://schemas.openxmlformats.org/officeDocument/2006/relationships/image" Target="../media/image256.png"/><Relationship Id="rId28" Type="http://schemas.openxmlformats.org/officeDocument/2006/relationships/customXml" Target="../ink/ink1036.xml"/><Relationship Id="rId36" Type="http://schemas.openxmlformats.org/officeDocument/2006/relationships/customXml" Target="../ink/ink1040.xml"/><Relationship Id="rId10" Type="http://schemas.openxmlformats.org/officeDocument/2006/relationships/customXml" Target="../ink/ink1027.xml"/><Relationship Id="rId19" Type="http://schemas.openxmlformats.org/officeDocument/2006/relationships/image" Target="../media/image254.png"/><Relationship Id="rId31" Type="http://schemas.openxmlformats.org/officeDocument/2006/relationships/image" Target="../media/image260.png"/><Relationship Id="rId4" Type="http://schemas.openxmlformats.org/officeDocument/2006/relationships/customXml" Target="../ink/ink1024.xml"/><Relationship Id="rId9" Type="http://schemas.openxmlformats.org/officeDocument/2006/relationships/image" Target="../media/image249.png"/><Relationship Id="rId14" Type="http://schemas.openxmlformats.org/officeDocument/2006/relationships/customXml" Target="../ink/ink1029.xml"/><Relationship Id="rId22" Type="http://schemas.openxmlformats.org/officeDocument/2006/relationships/customXml" Target="../ink/ink1033.xml"/><Relationship Id="rId27" Type="http://schemas.openxmlformats.org/officeDocument/2006/relationships/image" Target="../media/image258.png"/><Relationship Id="rId30" Type="http://schemas.openxmlformats.org/officeDocument/2006/relationships/customXml" Target="../ink/ink1037.xml"/><Relationship Id="rId35" Type="http://schemas.openxmlformats.org/officeDocument/2006/relationships/image" Target="../media/image262.png"/><Relationship Id="rId8" Type="http://schemas.openxmlformats.org/officeDocument/2006/relationships/customXml" Target="../ink/ink1026.xml"/><Relationship Id="rId3" Type="http://schemas.openxmlformats.org/officeDocument/2006/relationships/image" Target="../media/image246.png"/><Relationship Id="rId12" Type="http://schemas.openxmlformats.org/officeDocument/2006/relationships/customXml" Target="../ink/ink1028.xml"/><Relationship Id="rId17" Type="http://schemas.openxmlformats.org/officeDocument/2006/relationships/image" Target="../media/image253.png"/><Relationship Id="rId25" Type="http://schemas.openxmlformats.org/officeDocument/2006/relationships/image" Target="../media/image257.png"/><Relationship Id="rId33" Type="http://schemas.openxmlformats.org/officeDocument/2006/relationships/image" Target="../media/image261.png"/><Relationship Id="rId38" Type="http://schemas.openxmlformats.org/officeDocument/2006/relationships/customXml" Target="../ink/ink1041.xml"/></Relationships>
</file>

<file path=ppt/slides/_rels/slide98.xml.rels><?xml version="1.0" encoding="UTF-8" standalone="yes"?>
<Relationships xmlns="http://schemas.openxmlformats.org/package/2006/relationships"><Relationship Id="rId13" Type="http://schemas.openxmlformats.org/officeDocument/2006/relationships/image" Target="../media/image271.png"/><Relationship Id="rId18" Type="http://schemas.openxmlformats.org/officeDocument/2006/relationships/customXml" Target="../ink/ink1051.xml"/><Relationship Id="rId26" Type="http://schemas.openxmlformats.org/officeDocument/2006/relationships/customXml" Target="../ink/ink1055.xml"/><Relationship Id="rId39" Type="http://schemas.openxmlformats.org/officeDocument/2006/relationships/image" Target="../media/image284.png"/><Relationship Id="rId21" Type="http://schemas.openxmlformats.org/officeDocument/2006/relationships/image" Target="../media/image275.png"/><Relationship Id="rId34" Type="http://schemas.openxmlformats.org/officeDocument/2006/relationships/customXml" Target="../ink/ink1059.xml"/><Relationship Id="rId42" Type="http://schemas.openxmlformats.org/officeDocument/2006/relationships/customXml" Target="../ink/ink1063.xml"/><Relationship Id="rId47" Type="http://schemas.openxmlformats.org/officeDocument/2006/relationships/image" Target="../media/image288.png"/><Relationship Id="rId50" Type="http://schemas.openxmlformats.org/officeDocument/2006/relationships/customXml" Target="../ink/ink1067.xml"/><Relationship Id="rId55" Type="http://schemas.openxmlformats.org/officeDocument/2006/relationships/image" Target="../media/image292.png"/><Relationship Id="rId7" Type="http://schemas.openxmlformats.org/officeDocument/2006/relationships/image" Target="../media/image268.png"/><Relationship Id="rId2" Type="http://schemas.openxmlformats.org/officeDocument/2006/relationships/customXml" Target="../ink/ink1043.xml"/><Relationship Id="rId16" Type="http://schemas.openxmlformats.org/officeDocument/2006/relationships/customXml" Target="../ink/ink1050.xml"/><Relationship Id="rId29" Type="http://schemas.openxmlformats.org/officeDocument/2006/relationships/image" Target="../media/image279.png"/><Relationship Id="rId11" Type="http://schemas.openxmlformats.org/officeDocument/2006/relationships/image" Target="../media/image270.png"/><Relationship Id="rId24" Type="http://schemas.openxmlformats.org/officeDocument/2006/relationships/customXml" Target="../ink/ink1054.xml"/><Relationship Id="rId32" Type="http://schemas.openxmlformats.org/officeDocument/2006/relationships/customXml" Target="../ink/ink1058.xml"/><Relationship Id="rId37" Type="http://schemas.openxmlformats.org/officeDocument/2006/relationships/image" Target="../media/image283.png"/><Relationship Id="rId40" Type="http://schemas.openxmlformats.org/officeDocument/2006/relationships/customXml" Target="../ink/ink1062.xml"/><Relationship Id="rId45" Type="http://schemas.openxmlformats.org/officeDocument/2006/relationships/image" Target="../media/image287.png"/><Relationship Id="rId53" Type="http://schemas.openxmlformats.org/officeDocument/2006/relationships/image" Target="../media/image291.png"/><Relationship Id="rId58" Type="http://schemas.openxmlformats.org/officeDocument/2006/relationships/customXml" Target="../ink/ink1071.xml"/><Relationship Id="rId5" Type="http://schemas.openxmlformats.org/officeDocument/2006/relationships/image" Target="../media/image267.png"/><Relationship Id="rId61" Type="http://schemas.openxmlformats.org/officeDocument/2006/relationships/image" Target="../media/image295.png"/><Relationship Id="rId19" Type="http://schemas.openxmlformats.org/officeDocument/2006/relationships/image" Target="../media/image274.png"/><Relationship Id="rId14" Type="http://schemas.openxmlformats.org/officeDocument/2006/relationships/customXml" Target="../ink/ink1049.xml"/><Relationship Id="rId22" Type="http://schemas.openxmlformats.org/officeDocument/2006/relationships/customXml" Target="../ink/ink1053.xml"/><Relationship Id="rId27" Type="http://schemas.openxmlformats.org/officeDocument/2006/relationships/image" Target="../media/image278.png"/><Relationship Id="rId30" Type="http://schemas.openxmlformats.org/officeDocument/2006/relationships/customXml" Target="../ink/ink1057.xml"/><Relationship Id="rId35" Type="http://schemas.openxmlformats.org/officeDocument/2006/relationships/image" Target="../media/image282.png"/><Relationship Id="rId43" Type="http://schemas.openxmlformats.org/officeDocument/2006/relationships/image" Target="../media/image286.png"/><Relationship Id="rId48" Type="http://schemas.openxmlformats.org/officeDocument/2006/relationships/customXml" Target="../ink/ink1066.xml"/><Relationship Id="rId56" Type="http://schemas.openxmlformats.org/officeDocument/2006/relationships/customXml" Target="../ink/ink1070.xml"/><Relationship Id="rId8" Type="http://schemas.openxmlformats.org/officeDocument/2006/relationships/customXml" Target="../ink/ink1046.xml"/><Relationship Id="rId51" Type="http://schemas.openxmlformats.org/officeDocument/2006/relationships/image" Target="../media/image290.png"/><Relationship Id="rId3" Type="http://schemas.openxmlformats.org/officeDocument/2006/relationships/image" Target="../media/image266.png"/><Relationship Id="rId12" Type="http://schemas.openxmlformats.org/officeDocument/2006/relationships/customXml" Target="../ink/ink1048.xml"/><Relationship Id="rId17" Type="http://schemas.openxmlformats.org/officeDocument/2006/relationships/image" Target="../media/image273.png"/><Relationship Id="rId25" Type="http://schemas.openxmlformats.org/officeDocument/2006/relationships/image" Target="../media/image277.png"/><Relationship Id="rId33" Type="http://schemas.openxmlformats.org/officeDocument/2006/relationships/image" Target="../media/image281.png"/><Relationship Id="rId38" Type="http://schemas.openxmlformats.org/officeDocument/2006/relationships/customXml" Target="../ink/ink1061.xml"/><Relationship Id="rId46" Type="http://schemas.openxmlformats.org/officeDocument/2006/relationships/customXml" Target="../ink/ink1065.xml"/><Relationship Id="rId59" Type="http://schemas.openxmlformats.org/officeDocument/2006/relationships/image" Target="../media/image294.png"/><Relationship Id="rId20" Type="http://schemas.openxmlformats.org/officeDocument/2006/relationships/customXml" Target="../ink/ink1052.xml"/><Relationship Id="rId41" Type="http://schemas.openxmlformats.org/officeDocument/2006/relationships/image" Target="../media/image285.png"/><Relationship Id="rId54" Type="http://schemas.openxmlformats.org/officeDocument/2006/relationships/customXml" Target="../ink/ink1069.xml"/><Relationship Id="rId1" Type="http://schemas.openxmlformats.org/officeDocument/2006/relationships/slideLayout" Target="../slideLayouts/slideLayout2.xml"/><Relationship Id="rId6" Type="http://schemas.openxmlformats.org/officeDocument/2006/relationships/customXml" Target="../ink/ink1045.xml"/><Relationship Id="rId15" Type="http://schemas.openxmlformats.org/officeDocument/2006/relationships/image" Target="../media/image272.png"/><Relationship Id="rId23" Type="http://schemas.openxmlformats.org/officeDocument/2006/relationships/image" Target="../media/image276.png"/><Relationship Id="rId28" Type="http://schemas.openxmlformats.org/officeDocument/2006/relationships/customXml" Target="../ink/ink1056.xml"/><Relationship Id="rId36" Type="http://schemas.openxmlformats.org/officeDocument/2006/relationships/customXml" Target="../ink/ink1060.xml"/><Relationship Id="rId49" Type="http://schemas.openxmlformats.org/officeDocument/2006/relationships/image" Target="../media/image289.png"/><Relationship Id="rId57" Type="http://schemas.openxmlformats.org/officeDocument/2006/relationships/image" Target="../media/image293.png"/><Relationship Id="rId10" Type="http://schemas.openxmlformats.org/officeDocument/2006/relationships/customXml" Target="../ink/ink1047.xml"/><Relationship Id="rId31" Type="http://schemas.openxmlformats.org/officeDocument/2006/relationships/image" Target="../media/image280.png"/><Relationship Id="rId44" Type="http://schemas.openxmlformats.org/officeDocument/2006/relationships/customXml" Target="../ink/ink1064.xml"/><Relationship Id="rId52" Type="http://schemas.openxmlformats.org/officeDocument/2006/relationships/customXml" Target="../ink/ink1068.xml"/><Relationship Id="rId60" Type="http://schemas.openxmlformats.org/officeDocument/2006/relationships/customXml" Target="../ink/ink1072.xml"/><Relationship Id="rId4" Type="http://schemas.openxmlformats.org/officeDocument/2006/relationships/customXml" Target="../ink/ink1044.xml"/><Relationship Id="rId9" Type="http://schemas.openxmlformats.org/officeDocument/2006/relationships/image" Target="../media/image269.png"/></Relationships>
</file>

<file path=ppt/slides/_rels/slide99.xml.rels><?xml version="1.0" encoding="UTF-8" standalone="yes"?>
<Relationships xmlns="http://schemas.openxmlformats.org/package/2006/relationships"><Relationship Id="rId13" Type="http://schemas.openxmlformats.org/officeDocument/2006/relationships/image" Target="../media/image271.png"/><Relationship Id="rId18" Type="http://schemas.openxmlformats.org/officeDocument/2006/relationships/customXml" Target="../ink/ink1081.xml"/><Relationship Id="rId26" Type="http://schemas.openxmlformats.org/officeDocument/2006/relationships/customXml" Target="../ink/ink1085.xml"/><Relationship Id="rId39" Type="http://schemas.openxmlformats.org/officeDocument/2006/relationships/image" Target="../media/image284.png"/><Relationship Id="rId21" Type="http://schemas.openxmlformats.org/officeDocument/2006/relationships/image" Target="../media/image275.png"/><Relationship Id="rId34" Type="http://schemas.openxmlformats.org/officeDocument/2006/relationships/customXml" Target="../ink/ink1089.xml"/><Relationship Id="rId42" Type="http://schemas.openxmlformats.org/officeDocument/2006/relationships/customXml" Target="../ink/ink1093.xml"/><Relationship Id="rId47" Type="http://schemas.openxmlformats.org/officeDocument/2006/relationships/image" Target="../media/image288.png"/><Relationship Id="rId50" Type="http://schemas.openxmlformats.org/officeDocument/2006/relationships/customXml" Target="../ink/ink1097.xml"/><Relationship Id="rId55" Type="http://schemas.openxmlformats.org/officeDocument/2006/relationships/image" Target="../media/image292.png"/><Relationship Id="rId7" Type="http://schemas.openxmlformats.org/officeDocument/2006/relationships/image" Target="../media/image268.png"/><Relationship Id="rId2" Type="http://schemas.openxmlformats.org/officeDocument/2006/relationships/customXml" Target="../ink/ink1073.xml"/><Relationship Id="rId16" Type="http://schemas.openxmlformats.org/officeDocument/2006/relationships/customXml" Target="../ink/ink1080.xml"/><Relationship Id="rId29" Type="http://schemas.openxmlformats.org/officeDocument/2006/relationships/image" Target="../media/image279.png"/><Relationship Id="rId11" Type="http://schemas.openxmlformats.org/officeDocument/2006/relationships/image" Target="../media/image270.png"/><Relationship Id="rId24" Type="http://schemas.openxmlformats.org/officeDocument/2006/relationships/customXml" Target="../ink/ink1084.xml"/><Relationship Id="rId32" Type="http://schemas.openxmlformats.org/officeDocument/2006/relationships/customXml" Target="../ink/ink1088.xml"/><Relationship Id="rId37" Type="http://schemas.openxmlformats.org/officeDocument/2006/relationships/image" Target="../media/image283.png"/><Relationship Id="rId40" Type="http://schemas.openxmlformats.org/officeDocument/2006/relationships/customXml" Target="../ink/ink1092.xml"/><Relationship Id="rId45" Type="http://schemas.openxmlformats.org/officeDocument/2006/relationships/image" Target="../media/image287.png"/><Relationship Id="rId53" Type="http://schemas.openxmlformats.org/officeDocument/2006/relationships/image" Target="../media/image291.png"/><Relationship Id="rId58" Type="http://schemas.openxmlformats.org/officeDocument/2006/relationships/customXml" Target="../ink/ink1101.xml"/><Relationship Id="rId5" Type="http://schemas.openxmlformats.org/officeDocument/2006/relationships/image" Target="../media/image267.png"/><Relationship Id="rId61" Type="http://schemas.openxmlformats.org/officeDocument/2006/relationships/image" Target="../media/image295.png"/><Relationship Id="rId19" Type="http://schemas.openxmlformats.org/officeDocument/2006/relationships/image" Target="../media/image274.png"/><Relationship Id="rId14" Type="http://schemas.openxmlformats.org/officeDocument/2006/relationships/customXml" Target="../ink/ink1079.xml"/><Relationship Id="rId22" Type="http://schemas.openxmlformats.org/officeDocument/2006/relationships/customXml" Target="../ink/ink1083.xml"/><Relationship Id="rId27" Type="http://schemas.openxmlformats.org/officeDocument/2006/relationships/image" Target="../media/image278.png"/><Relationship Id="rId30" Type="http://schemas.openxmlformats.org/officeDocument/2006/relationships/customXml" Target="../ink/ink1087.xml"/><Relationship Id="rId35" Type="http://schemas.openxmlformats.org/officeDocument/2006/relationships/image" Target="../media/image282.png"/><Relationship Id="rId43" Type="http://schemas.openxmlformats.org/officeDocument/2006/relationships/image" Target="../media/image286.png"/><Relationship Id="rId48" Type="http://schemas.openxmlformats.org/officeDocument/2006/relationships/customXml" Target="../ink/ink1096.xml"/><Relationship Id="rId56" Type="http://schemas.openxmlformats.org/officeDocument/2006/relationships/customXml" Target="../ink/ink1100.xml"/><Relationship Id="rId8" Type="http://schemas.openxmlformats.org/officeDocument/2006/relationships/customXml" Target="../ink/ink1076.xml"/><Relationship Id="rId51" Type="http://schemas.openxmlformats.org/officeDocument/2006/relationships/image" Target="../media/image290.png"/><Relationship Id="rId3" Type="http://schemas.openxmlformats.org/officeDocument/2006/relationships/image" Target="../media/image266.png"/><Relationship Id="rId12" Type="http://schemas.openxmlformats.org/officeDocument/2006/relationships/customXml" Target="../ink/ink1078.xml"/><Relationship Id="rId17" Type="http://schemas.openxmlformats.org/officeDocument/2006/relationships/image" Target="../media/image273.png"/><Relationship Id="rId25" Type="http://schemas.openxmlformats.org/officeDocument/2006/relationships/image" Target="../media/image277.png"/><Relationship Id="rId33" Type="http://schemas.openxmlformats.org/officeDocument/2006/relationships/image" Target="../media/image281.png"/><Relationship Id="rId38" Type="http://schemas.openxmlformats.org/officeDocument/2006/relationships/customXml" Target="../ink/ink1091.xml"/><Relationship Id="rId46" Type="http://schemas.openxmlformats.org/officeDocument/2006/relationships/customXml" Target="../ink/ink1095.xml"/><Relationship Id="rId59" Type="http://schemas.openxmlformats.org/officeDocument/2006/relationships/image" Target="../media/image294.png"/><Relationship Id="rId20" Type="http://schemas.openxmlformats.org/officeDocument/2006/relationships/customXml" Target="../ink/ink1082.xml"/><Relationship Id="rId41" Type="http://schemas.openxmlformats.org/officeDocument/2006/relationships/image" Target="../media/image285.png"/><Relationship Id="rId54" Type="http://schemas.openxmlformats.org/officeDocument/2006/relationships/customXml" Target="../ink/ink1099.xml"/><Relationship Id="rId1" Type="http://schemas.openxmlformats.org/officeDocument/2006/relationships/slideLayout" Target="../slideLayouts/slideLayout2.xml"/><Relationship Id="rId6" Type="http://schemas.openxmlformats.org/officeDocument/2006/relationships/customXml" Target="../ink/ink1075.xml"/><Relationship Id="rId15" Type="http://schemas.openxmlformats.org/officeDocument/2006/relationships/image" Target="../media/image272.png"/><Relationship Id="rId23" Type="http://schemas.openxmlformats.org/officeDocument/2006/relationships/image" Target="../media/image276.png"/><Relationship Id="rId28" Type="http://schemas.openxmlformats.org/officeDocument/2006/relationships/customXml" Target="../ink/ink1086.xml"/><Relationship Id="rId36" Type="http://schemas.openxmlformats.org/officeDocument/2006/relationships/customXml" Target="../ink/ink1090.xml"/><Relationship Id="rId49" Type="http://schemas.openxmlformats.org/officeDocument/2006/relationships/image" Target="../media/image289.png"/><Relationship Id="rId57" Type="http://schemas.openxmlformats.org/officeDocument/2006/relationships/image" Target="../media/image293.png"/><Relationship Id="rId10" Type="http://schemas.openxmlformats.org/officeDocument/2006/relationships/customXml" Target="../ink/ink1077.xml"/><Relationship Id="rId31" Type="http://schemas.openxmlformats.org/officeDocument/2006/relationships/image" Target="../media/image280.png"/><Relationship Id="rId44" Type="http://schemas.openxmlformats.org/officeDocument/2006/relationships/customXml" Target="../ink/ink1094.xml"/><Relationship Id="rId52" Type="http://schemas.openxmlformats.org/officeDocument/2006/relationships/customXml" Target="../ink/ink1098.xml"/><Relationship Id="rId60" Type="http://schemas.openxmlformats.org/officeDocument/2006/relationships/customXml" Target="../ink/ink1102.xml"/><Relationship Id="rId4" Type="http://schemas.openxmlformats.org/officeDocument/2006/relationships/customXml" Target="../ink/ink1074.xml"/><Relationship Id="rId9" Type="http://schemas.openxmlformats.org/officeDocument/2006/relationships/image" Target="../media/image26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69A-5E2E-4EA5-8BDC-8CEEE08275A4}"/>
              </a:ext>
            </a:extLst>
          </p:cNvPr>
          <p:cNvSpPr>
            <a:spLocks noGrp="1"/>
          </p:cNvSpPr>
          <p:nvPr>
            <p:ph type="ctrTitle"/>
          </p:nvPr>
        </p:nvSpPr>
        <p:spPr>
          <a:xfrm>
            <a:off x="1229096" y="1788454"/>
            <a:ext cx="9761517" cy="2098226"/>
          </a:xfrm>
        </p:spPr>
        <p:txBody>
          <a:bodyPr/>
          <a:lstStyle/>
          <a:p>
            <a:pPr algn="l"/>
            <a:r>
              <a:rPr lang="en-US" sz="2400" dirty="0"/>
              <a:t>Causal inference with observational data</a:t>
            </a:r>
            <a:br>
              <a:rPr lang="en-US" sz="2400" dirty="0"/>
            </a:br>
            <a:endParaRPr lang="en-US" sz="1600" dirty="0"/>
          </a:p>
        </p:txBody>
      </p:sp>
      <p:sp>
        <p:nvSpPr>
          <p:cNvPr id="3" name="Subtitle 2">
            <a:extLst>
              <a:ext uri="{FF2B5EF4-FFF2-40B4-BE49-F238E27FC236}">
                <a16:creationId xmlns:a16="http://schemas.microsoft.com/office/drawing/2014/main" id="{720C49A2-BB36-45BD-9CB5-C6BB0B3BEF96}"/>
              </a:ext>
            </a:extLst>
          </p:cNvPr>
          <p:cNvSpPr>
            <a:spLocks noGrp="1"/>
          </p:cNvSpPr>
          <p:nvPr>
            <p:ph type="subTitle" idx="1"/>
          </p:nvPr>
        </p:nvSpPr>
        <p:spPr/>
        <p:txBody>
          <a:bodyPr>
            <a:normAutofit fontScale="92500" lnSpcReduction="10000"/>
          </a:bodyPr>
          <a:lstStyle/>
          <a:p>
            <a:pPr algn="l"/>
            <a:r>
              <a:rPr lang="en-US" dirty="0"/>
              <a:t>Dr. Gary Chan</a:t>
            </a:r>
            <a:br>
              <a:rPr lang="en-US" dirty="0"/>
            </a:br>
            <a:r>
              <a:rPr lang="en-US" sz="1500" dirty="0"/>
              <a:t>Associate Professor</a:t>
            </a:r>
          </a:p>
          <a:p>
            <a:pPr algn="l"/>
            <a:r>
              <a:rPr lang="en-US" sz="1500" dirty="0"/>
              <a:t>StatsNotebook.io</a:t>
            </a:r>
            <a:br>
              <a:rPr lang="en-US" sz="1500" dirty="0"/>
            </a:br>
            <a:r>
              <a:rPr lang="en-US" sz="1500" dirty="0"/>
              <a:t>National Centre for Youth Substance Use Research, University of Queensland</a:t>
            </a:r>
          </a:p>
          <a:p>
            <a:endParaRPr lang="en-US" dirty="0"/>
          </a:p>
        </p:txBody>
      </p:sp>
      <p:sp>
        <p:nvSpPr>
          <p:cNvPr id="4" name="Slide Number Placeholder 3">
            <a:extLst>
              <a:ext uri="{FF2B5EF4-FFF2-40B4-BE49-F238E27FC236}">
                <a16:creationId xmlns:a16="http://schemas.microsoft.com/office/drawing/2014/main" id="{49156639-2314-2969-0C23-F92B610BBA98}"/>
              </a:ext>
            </a:extLst>
          </p:cNvPr>
          <p:cNvSpPr>
            <a:spLocks noGrp="1"/>
          </p:cNvSpPr>
          <p:nvPr>
            <p:ph type="sldNum" sz="quarter" idx="12"/>
          </p:nvPr>
        </p:nvSpPr>
        <p:spPr/>
        <p:txBody>
          <a:bodyPr/>
          <a:lstStyle/>
          <a:p>
            <a:fld id="{69E57DC2-970A-4B3E-BB1C-7A09969E49DF}" type="slidenum">
              <a:rPr lang="en-US" smtClean="0"/>
              <a:pPr/>
              <a:t>1</a:t>
            </a:fld>
            <a:endParaRPr lang="en-US" dirty="0"/>
          </a:p>
        </p:txBody>
      </p:sp>
    </p:spTree>
    <p:extLst>
      <p:ext uri="{BB962C8B-B14F-4D97-AF65-F5344CB8AC3E}">
        <p14:creationId xmlns:p14="http://schemas.microsoft.com/office/powerpoint/2010/main" val="3770724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6A030-D27B-A851-FD0A-AE799AE6F5DD}"/>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94DA81D7-C621-2D15-10F0-17515F961125}"/>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66708AF9-5D84-69B1-2994-F76FA48503DB}"/>
              </a:ext>
            </a:extLst>
          </p:cNvPr>
          <p:cNvSpPr>
            <a:spLocks noGrp="1"/>
          </p:cNvSpPr>
          <p:nvPr>
            <p:ph type="sldNum" sz="quarter" idx="12"/>
          </p:nvPr>
        </p:nvSpPr>
        <p:spPr/>
        <p:txBody>
          <a:bodyPr/>
          <a:lstStyle/>
          <a:p>
            <a:fld id="{69E57DC2-970A-4B3E-BB1C-7A09969E49DF}" type="slidenum">
              <a:rPr lang="en-US" smtClean="0"/>
              <a:t>10</a:t>
            </a:fld>
            <a:endParaRPr lang="en-US" dirty="0"/>
          </a:p>
        </p:txBody>
      </p:sp>
    </p:spTree>
    <p:extLst>
      <p:ext uri="{BB962C8B-B14F-4D97-AF65-F5344CB8AC3E}">
        <p14:creationId xmlns:p14="http://schemas.microsoft.com/office/powerpoint/2010/main" val="138908982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E573E-8965-AB7D-C9AE-3BB7D1F6A904}"/>
              </a:ext>
            </a:extLst>
          </p:cNvPr>
          <p:cNvSpPr>
            <a:spLocks noGrp="1"/>
          </p:cNvSpPr>
          <p:nvPr>
            <p:ph type="title"/>
          </p:nvPr>
        </p:nvSpPr>
        <p:spPr/>
        <p:txBody>
          <a:bodyPr/>
          <a:lstStyle/>
          <a:p>
            <a:r>
              <a:rPr lang="en-US" dirty="0"/>
              <a:t>Example 3</a:t>
            </a:r>
            <a:endParaRPr lang="en-AU" dirty="0"/>
          </a:p>
        </p:txBody>
      </p:sp>
      <p:sp>
        <p:nvSpPr>
          <p:cNvPr id="3" name="Content Placeholder 2">
            <a:extLst>
              <a:ext uri="{FF2B5EF4-FFF2-40B4-BE49-F238E27FC236}">
                <a16:creationId xmlns:a16="http://schemas.microsoft.com/office/drawing/2014/main" id="{5110200C-F42E-A160-82BC-956C10BC4C79}"/>
              </a:ext>
            </a:extLst>
          </p:cNvPr>
          <p:cNvSpPr>
            <a:spLocks noGrp="1"/>
          </p:cNvSpPr>
          <p:nvPr>
            <p:ph idx="1"/>
          </p:nvPr>
        </p:nvSpPr>
        <p:spPr/>
        <p:txBody>
          <a:bodyPr/>
          <a:lstStyle/>
          <a:p>
            <a:endParaRPr lang="en-AU" dirty="0"/>
          </a:p>
        </p:txBody>
      </p:sp>
      <p:grpSp>
        <p:nvGrpSpPr>
          <p:cNvPr id="35" name="Group 34">
            <a:extLst>
              <a:ext uri="{FF2B5EF4-FFF2-40B4-BE49-F238E27FC236}">
                <a16:creationId xmlns:a16="http://schemas.microsoft.com/office/drawing/2014/main" id="{861697E2-6CB1-58EF-3F3E-AB9D31AE1423}"/>
              </a:ext>
            </a:extLst>
          </p:cNvPr>
          <p:cNvGrpSpPr/>
          <p:nvPr/>
        </p:nvGrpSpPr>
        <p:grpSpPr>
          <a:xfrm>
            <a:off x="2278440" y="2558207"/>
            <a:ext cx="4146840" cy="2225160"/>
            <a:chOff x="3186824" y="3773397"/>
            <a:chExt cx="4146840" cy="2225160"/>
          </a:xfrm>
        </p:grpSpPr>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BE212FE9-C305-85D2-9141-3D0D4D365DB7}"/>
                    </a:ext>
                  </a:extLst>
                </p14:cNvPr>
                <p14:cNvContentPartPr/>
                <p14:nvPr/>
              </p14:nvContentPartPr>
              <p14:xfrm>
                <a:off x="5137664" y="3837837"/>
                <a:ext cx="43560" cy="201960"/>
              </p14:xfrm>
            </p:contentPart>
          </mc:Choice>
          <mc:Fallback xmlns="">
            <p:pic>
              <p:nvPicPr>
                <p:cNvPr id="21" name="Ink 20">
                  <a:extLst>
                    <a:ext uri="{FF2B5EF4-FFF2-40B4-BE49-F238E27FC236}">
                      <a16:creationId xmlns:a16="http://schemas.microsoft.com/office/drawing/2014/main" id="{BE212FE9-C305-85D2-9141-3D0D4D365DB7}"/>
                    </a:ext>
                  </a:extLst>
                </p:cNvPr>
                <p:cNvPicPr/>
                <p:nvPr/>
              </p:nvPicPr>
              <p:blipFill>
                <a:blip r:embed="rId3"/>
                <a:stretch>
                  <a:fillRect/>
                </a:stretch>
              </p:blipFill>
              <p:spPr>
                <a:xfrm>
                  <a:off x="5128664" y="3828837"/>
                  <a:ext cx="6120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2" name="Ink 21">
                  <a:extLst>
                    <a:ext uri="{FF2B5EF4-FFF2-40B4-BE49-F238E27FC236}">
                      <a16:creationId xmlns:a16="http://schemas.microsoft.com/office/drawing/2014/main" id="{F113E896-1CA2-345B-4340-486618905409}"/>
                    </a:ext>
                  </a:extLst>
                </p14:cNvPr>
                <p14:cNvContentPartPr/>
                <p14:nvPr/>
              </p14:nvContentPartPr>
              <p14:xfrm>
                <a:off x="5048384" y="3773397"/>
                <a:ext cx="280440" cy="284400"/>
              </p14:xfrm>
            </p:contentPart>
          </mc:Choice>
          <mc:Fallback xmlns="">
            <p:pic>
              <p:nvPicPr>
                <p:cNvPr id="22" name="Ink 21">
                  <a:extLst>
                    <a:ext uri="{FF2B5EF4-FFF2-40B4-BE49-F238E27FC236}">
                      <a16:creationId xmlns:a16="http://schemas.microsoft.com/office/drawing/2014/main" id="{F113E896-1CA2-345B-4340-486618905409}"/>
                    </a:ext>
                  </a:extLst>
                </p:cNvPr>
                <p:cNvPicPr/>
                <p:nvPr/>
              </p:nvPicPr>
              <p:blipFill>
                <a:blip r:embed="rId5"/>
                <a:stretch>
                  <a:fillRect/>
                </a:stretch>
              </p:blipFill>
              <p:spPr>
                <a:xfrm>
                  <a:off x="5039744" y="3764757"/>
                  <a:ext cx="298080"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F3BE330C-D8E1-8AB1-23B1-4B5817D366C3}"/>
                    </a:ext>
                  </a:extLst>
                </p14:cNvPr>
                <p14:cNvContentPartPr/>
                <p14:nvPr/>
              </p14:nvContentPartPr>
              <p14:xfrm>
                <a:off x="3186824" y="5756997"/>
                <a:ext cx="308160" cy="241560"/>
              </p14:xfrm>
            </p:contentPart>
          </mc:Choice>
          <mc:Fallback xmlns="">
            <p:pic>
              <p:nvPicPr>
                <p:cNvPr id="12" name="Ink 11">
                  <a:extLst>
                    <a:ext uri="{FF2B5EF4-FFF2-40B4-BE49-F238E27FC236}">
                      <a16:creationId xmlns:a16="http://schemas.microsoft.com/office/drawing/2014/main" id="{F3BE330C-D8E1-8AB1-23B1-4B5817D366C3}"/>
                    </a:ext>
                  </a:extLst>
                </p:cNvPr>
                <p:cNvPicPr/>
                <p:nvPr/>
              </p:nvPicPr>
              <p:blipFill>
                <a:blip r:embed="rId7"/>
                <a:stretch>
                  <a:fillRect/>
                </a:stretch>
              </p:blipFill>
              <p:spPr>
                <a:xfrm>
                  <a:off x="3178184" y="5748357"/>
                  <a:ext cx="32580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7FF51404-4BE6-4F62-9B80-708519E9F607}"/>
                    </a:ext>
                  </a:extLst>
                </p14:cNvPr>
                <p14:cNvContentPartPr/>
                <p14:nvPr/>
              </p14:nvContentPartPr>
              <p14:xfrm>
                <a:off x="3258464" y="5759877"/>
                <a:ext cx="164880" cy="184320"/>
              </p14:xfrm>
            </p:contentPart>
          </mc:Choice>
          <mc:Fallback xmlns="">
            <p:pic>
              <p:nvPicPr>
                <p:cNvPr id="13" name="Ink 12">
                  <a:extLst>
                    <a:ext uri="{FF2B5EF4-FFF2-40B4-BE49-F238E27FC236}">
                      <a16:creationId xmlns:a16="http://schemas.microsoft.com/office/drawing/2014/main" id="{7FF51404-4BE6-4F62-9B80-708519E9F607}"/>
                    </a:ext>
                  </a:extLst>
                </p:cNvPr>
                <p:cNvPicPr/>
                <p:nvPr/>
              </p:nvPicPr>
              <p:blipFill>
                <a:blip r:embed="rId9"/>
                <a:stretch>
                  <a:fillRect/>
                </a:stretch>
              </p:blipFill>
              <p:spPr>
                <a:xfrm>
                  <a:off x="3249464" y="5750877"/>
                  <a:ext cx="18252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A0E9CA28-7CD2-E60B-C03F-CC4C50A043F7}"/>
                    </a:ext>
                  </a:extLst>
                </p14:cNvPr>
                <p14:cNvContentPartPr/>
                <p14:nvPr/>
              </p14:nvContentPartPr>
              <p14:xfrm>
                <a:off x="4198784" y="5760597"/>
                <a:ext cx="2477880" cy="48600"/>
              </p14:xfrm>
            </p:contentPart>
          </mc:Choice>
          <mc:Fallback xmlns="">
            <p:pic>
              <p:nvPicPr>
                <p:cNvPr id="15" name="Ink 14">
                  <a:extLst>
                    <a:ext uri="{FF2B5EF4-FFF2-40B4-BE49-F238E27FC236}">
                      <a16:creationId xmlns:a16="http://schemas.microsoft.com/office/drawing/2014/main" id="{A0E9CA28-7CD2-E60B-C03F-CC4C50A043F7}"/>
                    </a:ext>
                  </a:extLst>
                </p:cNvPr>
                <p:cNvPicPr/>
                <p:nvPr/>
              </p:nvPicPr>
              <p:blipFill>
                <a:blip r:embed="rId11"/>
                <a:stretch>
                  <a:fillRect/>
                </a:stretch>
              </p:blipFill>
              <p:spPr>
                <a:xfrm>
                  <a:off x="4190144" y="5751957"/>
                  <a:ext cx="249552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DD3479AC-C723-8387-5B1C-F42C44D983A8}"/>
                    </a:ext>
                  </a:extLst>
                </p14:cNvPr>
                <p14:cNvContentPartPr/>
                <p14:nvPr/>
              </p14:nvContentPartPr>
              <p14:xfrm>
                <a:off x="6497024" y="5654757"/>
                <a:ext cx="165600" cy="200160"/>
              </p14:xfrm>
            </p:contentPart>
          </mc:Choice>
          <mc:Fallback xmlns="">
            <p:pic>
              <p:nvPicPr>
                <p:cNvPr id="16" name="Ink 15">
                  <a:extLst>
                    <a:ext uri="{FF2B5EF4-FFF2-40B4-BE49-F238E27FC236}">
                      <a16:creationId xmlns:a16="http://schemas.microsoft.com/office/drawing/2014/main" id="{DD3479AC-C723-8387-5B1C-F42C44D983A8}"/>
                    </a:ext>
                  </a:extLst>
                </p:cNvPr>
                <p:cNvPicPr/>
                <p:nvPr/>
              </p:nvPicPr>
              <p:blipFill>
                <a:blip r:embed="rId13"/>
                <a:stretch>
                  <a:fillRect/>
                </a:stretch>
              </p:blipFill>
              <p:spPr>
                <a:xfrm>
                  <a:off x="6488024" y="5645757"/>
                  <a:ext cx="18324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1DEDDC60-68AF-EF2E-705E-8472E4931D1C}"/>
                    </a:ext>
                  </a:extLst>
                </p14:cNvPr>
                <p14:cNvContentPartPr/>
                <p14:nvPr/>
              </p14:nvContentPartPr>
              <p14:xfrm>
                <a:off x="6837224" y="5542797"/>
                <a:ext cx="305640" cy="124200"/>
              </p14:xfrm>
            </p:contentPart>
          </mc:Choice>
          <mc:Fallback xmlns="">
            <p:pic>
              <p:nvPicPr>
                <p:cNvPr id="18" name="Ink 17">
                  <a:extLst>
                    <a:ext uri="{FF2B5EF4-FFF2-40B4-BE49-F238E27FC236}">
                      <a16:creationId xmlns:a16="http://schemas.microsoft.com/office/drawing/2014/main" id="{1DEDDC60-68AF-EF2E-705E-8472E4931D1C}"/>
                    </a:ext>
                  </a:extLst>
                </p:cNvPr>
                <p:cNvPicPr/>
                <p:nvPr/>
              </p:nvPicPr>
              <p:blipFill>
                <a:blip r:embed="rId15"/>
                <a:stretch>
                  <a:fillRect/>
                </a:stretch>
              </p:blipFill>
              <p:spPr>
                <a:xfrm>
                  <a:off x="6828224" y="5533797"/>
                  <a:ext cx="32328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50D9C937-6FB3-677C-1F33-CAB5F622D4A5}"/>
                    </a:ext>
                  </a:extLst>
                </p14:cNvPr>
                <p14:cNvContentPartPr/>
                <p14:nvPr/>
              </p14:nvContentPartPr>
              <p14:xfrm>
                <a:off x="7174544" y="5540277"/>
                <a:ext cx="159120" cy="412560"/>
              </p14:xfrm>
            </p:contentPart>
          </mc:Choice>
          <mc:Fallback xmlns="">
            <p:pic>
              <p:nvPicPr>
                <p:cNvPr id="19" name="Ink 18">
                  <a:extLst>
                    <a:ext uri="{FF2B5EF4-FFF2-40B4-BE49-F238E27FC236}">
                      <a16:creationId xmlns:a16="http://schemas.microsoft.com/office/drawing/2014/main" id="{50D9C937-6FB3-677C-1F33-CAB5F622D4A5}"/>
                    </a:ext>
                  </a:extLst>
                </p:cNvPr>
                <p:cNvPicPr/>
                <p:nvPr/>
              </p:nvPicPr>
              <p:blipFill>
                <a:blip r:embed="rId17"/>
                <a:stretch>
                  <a:fillRect/>
                </a:stretch>
              </p:blipFill>
              <p:spPr>
                <a:xfrm>
                  <a:off x="7165544" y="5531637"/>
                  <a:ext cx="176760" cy="4302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4" name="Ink 23">
                  <a:extLst>
                    <a:ext uri="{FF2B5EF4-FFF2-40B4-BE49-F238E27FC236}">
                      <a16:creationId xmlns:a16="http://schemas.microsoft.com/office/drawing/2014/main" id="{360FA67F-4C64-6BED-9D73-13A29E697315}"/>
                    </a:ext>
                  </a:extLst>
                </p14:cNvPr>
                <p14:cNvContentPartPr/>
                <p14:nvPr/>
              </p14:nvContentPartPr>
              <p14:xfrm>
                <a:off x="3617384" y="4234917"/>
                <a:ext cx="1243440" cy="1388520"/>
              </p14:xfrm>
            </p:contentPart>
          </mc:Choice>
          <mc:Fallback xmlns="">
            <p:pic>
              <p:nvPicPr>
                <p:cNvPr id="24" name="Ink 23">
                  <a:extLst>
                    <a:ext uri="{FF2B5EF4-FFF2-40B4-BE49-F238E27FC236}">
                      <a16:creationId xmlns:a16="http://schemas.microsoft.com/office/drawing/2014/main" id="{360FA67F-4C64-6BED-9D73-13A29E697315}"/>
                    </a:ext>
                  </a:extLst>
                </p:cNvPr>
                <p:cNvPicPr/>
                <p:nvPr/>
              </p:nvPicPr>
              <p:blipFill>
                <a:blip r:embed="rId19"/>
                <a:stretch>
                  <a:fillRect/>
                </a:stretch>
              </p:blipFill>
              <p:spPr>
                <a:xfrm>
                  <a:off x="3608744" y="4226277"/>
                  <a:ext cx="1261080" cy="1406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6" name="Ink 25">
                  <a:extLst>
                    <a:ext uri="{FF2B5EF4-FFF2-40B4-BE49-F238E27FC236}">
                      <a16:creationId xmlns:a16="http://schemas.microsoft.com/office/drawing/2014/main" id="{795CFA29-E12D-2755-EE0B-76F89DB2DA78}"/>
                    </a:ext>
                  </a:extLst>
                </p14:cNvPr>
                <p14:cNvContentPartPr/>
                <p14:nvPr/>
              </p14:nvContentPartPr>
              <p14:xfrm>
                <a:off x="3918704" y="5198637"/>
                <a:ext cx="942480" cy="450360"/>
              </p14:xfrm>
            </p:contentPart>
          </mc:Choice>
          <mc:Fallback xmlns="">
            <p:pic>
              <p:nvPicPr>
                <p:cNvPr id="26" name="Ink 25">
                  <a:extLst>
                    <a:ext uri="{FF2B5EF4-FFF2-40B4-BE49-F238E27FC236}">
                      <a16:creationId xmlns:a16="http://schemas.microsoft.com/office/drawing/2014/main" id="{795CFA29-E12D-2755-EE0B-76F89DB2DA78}"/>
                    </a:ext>
                  </a:extLst>
                </p:cNvPr>
                <p:cNvPicPr/>
                <p:nvPr/>
              </p:nvPicPr>
              <p:blipFill>
                <a:blip r:embed="rId21"/>
                <a:stretch>
                  <a:fillRect/>
                </a:stretch>
              </p:blipFill>
              <p:spPr>
                <a:xfrm>
                  <a:off x="3909704" y="5189997"/>
                  <a:ext cx="960120" cy="46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7" name="Ink 26">
                  <a:extLst>
                    <a:ext uri="{FF2B5EF4-FFF2-40B4-BE49-F238E27FC236}">
                      <a16:creationId xmlns:a16="http://schemas.microsoft.com/office/drawing/2014/main" id="{3BA30B16-E512-4A8B-FF13-D927D3D29085}"/>
                    </a:ext>
                  </a:extLst>
                </p14:cNvPr>
                <p14:cNvContentPartPr/>
                <p14:nvPr/>
              </p14:nvContentPartPr>
              <p14:xfrm>
                <a:off x="4782344" y="5117637"/>
                <a:ext cx="141120" cy="135000"/>
              </p14:xfrm>
            </p:contentPart>
          </mc:Choice>
          <mc:Fallback xmlns="">
            <p:pic>
              <p:nvPicPr>
                <p:cNvPr id="27" name="Ink 26">
                  <a:extLst>
                    <a:ext uri="{FF2B5EF4-FFF2-40B4-BE49-F238E27FC236}">
                      <a16:creationId xmlns:a16="http://schemas.microsoft.com/office/drawing/2014/main" id="{3BA30B16-E512-4A8B-FF13-D927D3D29085}"/>
                    </a:ext>
                  </a:extLst>
                </p:cNvPr>
                <p:cNvPicPr/>
                <p:nvPr/>
              </p:nvPicPr>
              <p:blipFill>
                <a:blip r:embed="rId23"/>
                <a:stretch>
                  <a:fillRect/>
                </a:stretch>
              </p:blipFill>
              <p:spPr>
                <a:xfrm>
                  <a:off x="4773344" y="5108637"/>
                  <a:ext cx="1587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8" name="Ink 27">
                  <a:extLst>
                    <a:ext uri="{FF2B5EF4-FFF2-40B4-BE49-F238E27FC236}">
                      <a16:creationId xmlns:a16="http://schemas.microsoft.com/office/drawing/2014/main" id="{3138C1C3-7B8A-920E-E909-423FDD63BBB7}"/>
                    </a:ext>
                  </a:extLst>
                </p14:cNvPr>
                <p14:cNvContentPartPr/>
                <p14:nvPr/>
              </p14:nvContentPartPr>
              <p14:xfrm>
                <a:off x="5107424" y="4938717"/>
                <a:ext cx="88200" cy="222840"/>
              </p14:xfrm>
            </p:contentPart>
          </mc:Choice>
          <mc:Fallback xmlns="">
            <p:pic>
              <p:nvPicPr>
                <p:cNvPr id="28" name="Ink 27">
                  <a:extLst>
                    <a:ext uri="{FF2B5EF4-FFF2-40B4-BE49-F238E27FC236}">
                      <a16:creationId xmlns:a16="http://schemas.microsoft.com/office/drawing/2014/main" id="{3138C1C3-7B8A-920E-E909-423FDD63BBB7}"/>
                    </a:ext>
                  </a:extLst>
                </p:cNvPr>
                <p:cNvPicPr/>
                <p:nvPr/>
              </p:nvPicPr>
              <p:blipFill>
                <a:blip r:embed="rId25"/>
                <a:stretch>
                  <a:fillRect/>
                </a:stretch>
              </p:blipFill>
              <p:spPr>
                <a:xfrm>
                  <a:off x="5098424" y="4929717"/>
                  <a:ext cx="10584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9" name="Ink 28">
                  <a:extLst>
                    <a:ext uri="{FF2B5EF4-FFF2-40B4-BE49-F238E27FC236}">
                      <a16:creationId xmlns:a16="http://schemas.microsoft.com/office/drawing/2014/main" id="{96649A52-127E-CD81-5EF3-A171C529A931}"/>
                    </a:ext>
                  </a:extLst>
                </p14:cNvPr>
                <p14:cNvContentPartPr/>
                <p14:nvPr/>
              </p14:nvContentPartPr>
              <p14:xfrm>
                <a:off x="5173304" y="4938717"/>
                <a:ext cx="172080" cy="222840"/>
              </p14:xfrm>
            </p:contentPart>
          </mc:Choice>
          <mc:Fallback xmlns="">
            <p:pic>
              <p:nvPicPr>
                <p:cNvPr id="29" name="Ink 28">
                  <a:extLst>
                    <a:ext uri="{FF2B5EF4-FFF2-40B4-BE49-F238E27FC236}">
                      <a16:creationId xmlns:a16="http://schemas.microsoft.com/office/drawing/2014/main" id="{96649A52-127E-CD81-5EF3-A171C529A931}"/>
                    </a:ext>
                  </a:extLst>
                </p:cNvPr>
                <p:cNvPicPr/>
                <p:nvPr/>
              </p:nvPicPr>
              <p:blipFill>
                <a:blip r:embed="rId27"/>
                <a:stretch>
                  <a:fillRect/>
                </a:stretch>
              </p:blipFill>
              <p:spPr>
                <a:xfrm>
                  <a:off x="5164664" y="4929717"/>
                  <a:ext cx="18972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0" name="Ink 29">
                  <a:extLst>
                    <a:ext uri="{FF2B5EF4-FFF2-40B4-BE49-F238E27FC236}">
                      <a16:creationId xmlns:a16="http://schemas.microsoft.com/office/drawing/2014/main" id="{0621C065-E1B3-AC51-A5DC-F07567CFAF0F}"/>
                    </a:ext>
                  </a:extLst>
                </p14:cNvPr>
                <p14:cNvContentPartPr/>
                <p14:nvPr/>
              </p14:nvContentPartPr>
              <p14:xfrm>
                <a:off x="5131544" y="5075517"/>
                <a:ext cx="93240" cy="26280"/>
              </p14:xfrm>
            </p:contentPart>
          </mc:Choice>
          <mc:Fallback xmlns="">
            <p:pic>
              <p:nvPicPr>
                <p:cNvPr id="30" name="Ink 29">
                  <a:extLst>
                    <a:ext uri="{FF2B5EF4-FFF2-40B4-BE49-F238E27FC236}">
                      <a16:creationId xmlns:a16="http://schemas.microsoft.com/office/drawing/2014/main" id="{0621C065-E1B3-AC51-A5DC-F07567CFAF0F}"/>
                    </a:ext>
                  </a:extLst>
                </p:cNvPr>
                <p:cNvPicPr/>
                <p:nvPr/>
              </p:nvPicPr>
              <p:blipFill>
                <a:blip r:embed="rId29"/>
                <a:stretch>
                  <a:fillRect/>
                </a:stretch>
              </p:blipFill>
              <p:spPr>
                <a:xfrm>
                  <a:off x="5122544" y="5066517"/>
                  <a:ext cx="11088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2" name="Ink 31">
                  <a:extLst>
                    <a:ext uri="{FF2B5EF4-FFF2-40B4-BE49-F238E27FC236}">
                      <a16:creationId xmlns:a16="http://schemas.microsoft.com/office/drawing/2014/main" id="{6484BFC0-BF7E-42C4-8782-E8768860BFA2}"/>
                    </a:ext>
                  </a:extLst>
                </p14:cNvPr>
                <p14:cNvContentPartPr/>
                <p14:nvPr/>
              </p14:nvContentPartPr>
              <p14:xfrm>
                <a:off x="5220104" y="4186677"/>
                <a:ext cx="129600" cy="657000"/>
              </p14:xfrm>
            </p:contentPart>
          </mc:Choice>
          <mc:Fallback xmlns="">
            <p:pic>
              <p:nvPicPr>
                <p:cNvPr id="32" name="Ink 31">
                  <a:extLst>
                    <a:ext uri="{FF2B5EF4-FFF2-40B4-BE49-F238E27FC236}">
                      <a16:creationId xmlns:a16="http://schemas.microsoft.com/office/drawing/2014/main" id="{6484BFC0-BF7E-42C4-8782-E8768860BFA2}"/>
                    </a:ext>
                  </a:extLst>
                </p:cNvPr>
                <p:cNvPicPr/>
                <p:nvPr/>
              </p:nvPicPr>
              <p:blipFill>
                <a:blip r:embed="rId31"/>
                <a:stretch>
                  <a:fillRect/>
                </a:stretch>
              </p:blipFill>
              <p:spPr>
                <a:xfrm>
                  <a:off x="5211464" y="4178037"/>
                  <a:ext cx="147240" cy="6746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4" name="Ink 33">
                  <a:extLst>
                    <a:ext uri="{FF2B5EF4-FFF2-40B4-BE49-F238E27FC236}">
                      <a16:creationId xmlns:a16="http://schemas.microsoft.com/office/drawing/2014/main" id="{BBDF619D-1401-6E1E-2740-BC8B4E7DA763}"/>
                    </a:ext>
                  </a:extLst>
                </p14:cNvPr>
                <p14:cNvContentPartPr/>
                <p14:nvPr/>
              </p14:nvContentPartPr>
              <p14:xfrm>
                <a:off x="5426024" y="4228797"/>
                <a:ext cx="1697400" cy="1028520"/>
              </p14:xfrm>
            </p:contentPart>
          </mc:Choice>
          <mc:Fallback xmlns="">
            <p:pic>
              <p:nvPicPr>
                <p:cNvPr id="34" name="Ink 33">
                  <a:extLst>
                    <a:ext uri="{FF2B5EF4-FFF2-40B4-BE49-F238E27FC236}">
                      <a16:creationId xmlns:a16="http://schemas.microsoft.com/office/drawing/2014/main" id="{BBDF619D-1401-6E1E-2740-BC8B4E7DA763}"/>
                    </a:ext>
                  </a:extLst>
                </p:cNvPr>
                <p:cNvPicPr/>
                <p:nvPr/>
              </p:nvPicPr>
              <p:blipFill>
                <a:blip r:embed="rId33"/>
                <a:stretch>
                  <a:fillRect/>
                </a:stretch>
              </p:blipFill>
              <p:spPr>
                <a:xfrm>
                  <a:off x="5417024" y="4220157"/>
                  <a:ext cx="1715040" cy="1046160"/>
                </a:xfrm>
                <a:prstGeom prst="rect">
                  <a:avLst/>
                </a:prstGeom>
              </p:spPr>
            </p:pic>
          </mc:Fallback>
        </mc:AlternateContent>
      </p:grpSp>
      <p:sp>
        <p:nvSpPr>
          <p:cNvPr id="4" name="Slide Number Placeholder 3">
            <a:extLst>
              <a:ext uri="{FF2B5EF4-FFF2-40B4-BE49-F238E27FC236}">
                <a16:creationId xmlns:a16="http://schemas.microsoft.com/office/drawing/2014/main" id="{94F2B141-3645-F108-8682-1A19F5014728}"/>
              </a:ext>
            </a:extLst>
          </p:cNvPr>
          <p:cNvSpPr>
            <a:spLocks noGrp="1"/>
          </p:cNvSpPr>
          <p:nvPr>
            <p:ph type="sldNum" sz="quarter" idx="12"/>
          </p:nvPr>
        </p:nvSpPr>
        <p:spPr/>
        <p:txBody>
          <a:bodyPr/>
          <a:lstStyle/>
          <a:p>
            <a:fld id="{69E57DC2-970A-4B3E-BB1C-7A09969E49DF}" type="slidenum">
              <a:rPr lang="en-US" smtClean="0"/>
              <a:t>100</a:t>
            </a:fld>
            <a:endParaRPr lang="en-US" dirty="0"/>
          </a:p>
        </p:txBody>
      </p:sp>
    </p:spTree>
    <p:extLst>
      <p:ext uri="{BB962C8B-B14F-4D97-AF65-F5344CB8AC3E}">
        <p14:creationId xmlns:p14="http://schemas.microsoft.com/office/powerpoint/2010/main" val="147519399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E573E-8965-AB7D-C9AE-3BB7D1F6A904}"/>
              </a:ext>
            </a:extLst>
          </p:cNvPr>
          <p:cNvSpPr>
            <a:spLocks noGrp="1"/>
          </p:cNvSpPr>
          <p:nvPr>
            <p:ph type="title"/>
          </p:nvPr>
        </p:nvSpPr>
        <p:spPr/>
        <p:txBody>
          <a:bodyPr/>
          <a:lstStyle/>
          <a:p>
            <a:r>
              <a:rPr lang="en-US" dirty="0"/>
              <a:t>Example 3</a:t>
            </a:r>
            <a:endParaRPr lang="en-AU" dirty="0"/>
          </a:p>
        </p:txBody>
      </p:sp>
      <p:sp>
        <p:nvSpPr>
          <p:cNvPr id="3" name="Content Placeholder 2">
            <a:extLst>
              <a:ext uri="{FF2B5EF4-FFF2-40B4-BE49-F238E27FC236}">
                <a16:creationId xmlns:a16="http://schemas.microsoft.com/office/drawing/2014/main" id="{5110200C-F42E-A160-82BC-956C10BC4C79}"/>
              </a:ext>
            </a:extLst>
          </p:cNvPr>
          <p:cNvSpPr>
            <a:spLocks noGrp="1"/>
          </p:cNvSpPr>
          <p:nvPr>
            <p:ph idx="1"/>
          </p:nvPr>
        </p:nvSpPr>
        <p:spPr/>
        <p:txBody>
          <a:bodyPr/>
          <a:lstStyle/>
          <a:p>
            <a:r>
              <a:rPr lang="en-US" dirty="0"/>
              <a:t>X &lt;- B -&gt; Y is a backdoor path</a:t>
            </a:r>
          </a:p>
          <a:p>
            <a:pPr lvl="1"/>
            <a:r>
              <a:rPr lang="en-US" dirty="0"/>
              <a:t>Controlling for B</a:t>
            </a:r>
          </a:p>
          <a:p>
            <a:r>
              <a:rPr lang="en-US" dirty="0"/>
              <a:t>If data on B is not collected, some researchers might adjust for A because A is considered to be a proxy for B</a:t>
            </a:r>
          </a:p>
          <a:p>
            <a:r>
              <a:rPr lang="en-US" dirty="0"/>
              <a:t>This partially close the confounding bias through B but open the path X -&gt; A &lt;- B -&gt; Y</a:t>
            </a:r>
          </a:p>
          <a:p>
            <a:pPr marL="530352" lvl="1" indent="0">
              <a:buNone/>
            </a:pPr>
            <a:endParaRPr lang="en-AU" dirty="0"/>
          </a:p>
        </p:txBody>
      </p:sp>
      <p:grpSp>
        <p:nvGrpSpPr>
          <p:cNvPr id="35" name="Group 34">
            <a:extLst>
              <a:ext uri="{FF2B5EF4-FFF2-40B4-BE49-F238E27FC236}">
                <a16:creationId xmlns:a16="http://schemas.microsoft.com/office/drawing/2014/main" id="{861697E2-6CB1-58EF-3F3E-AB9D31AE1423}"/>
              </a:ext>
            </a:extLst>
          </p:cNvPr>
          <p:cNvGrpSpPr/>
          <p:nvPr/>
        </p:nvGrpSpPr>
        <p:grpSpPr>
          <a:xfrm>
            <a:off x="2085935" y="4320833"/>
            <a:ext cx="4146840" cy="2225160"/>
            <a:chOff x="3186824" y="3773397"/>
            <a:chExt cx="4146840" cy="2225160"/>
          </a:xfrm>
        </p:grpSpPr>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BE212FE9-C305-85D2-9141-3D0D4D365DB7}"/>
                    </a:ext>
                  </a:extLst>
                </p14:cNvPr>
                <p14:cNvContentPartPr/>
                <p14:nvPr/>
              </p14:nvContentPartPr>
              <p14:xfrm>
                <a:off x="5137664" y="3837837"/>
                <a:ext cx="43560" cy="201960"/>
              </p14:xfrm>
            </p:contentPart>
          </mc:Choice>
          <mc:Fallback xmlns="">
            <p:pic>
              <p:nvPicPr>
                <p:cNvPr id="21" name="Ink 20">
                  <a:extLst>
                    <a:ext uri="{FF2B5EF4-FFF2-40B4-BE49-F238E27FC236}">
                      <a16:creationId xmlns:a16="http://schemas.microsoft.com/office/drawing/2014/main" id="{BE212FE9-C305-85D2-9141-3D0D4D365DB7}"/>
                    </a:ext>
                  </a:extLst>
                </p:cNvPr>
                <p:cNvPicPr/>
                <p:nvPr/>
              </p:nvPicPr>
              <p:blipFill>
                <a:blip r:embed="rId3"/>
                <a:stretch>
                  <a:fillRect/>
                </a:stretch>
              </p:blipFill>
              <p:spPr>
                <a:xfrm>
                  <a:off x="5128664" y="3828837"/>
                  <a:ext cx="6120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2" name="Ink 21">
                  <a:extLst>
                    <a:ext uri="{FF2B5EF4-FFF2-40B4-BE49-F238E27FC236}">
                      <a16:creationId xmlns:a16="http://schemas.microsoft.com/office/drawing/2014/main" id="{F113E896-1CA2-345B-4340-486618905409}"/>
                    </a:ext>
                  </a:extLst>
                </p14:cNvPr>
                <p14:cNvContentPartPr/>
                <p14:nvPr/>
              </p14:nvContentPartPr>
              <p14:xfrm>
                <a:off x="5048384" y="3773397"/>
                <a:ext cx="280440" cy="284400"/>
              </p14:xfrm>
            </p:contentPart>
          </mc:Choice>
          <mc:Fallback xmlns="">
            <p:pic>
              <p:nvPicPr>
                <p:cNvPr id="22" name="Ink 21">
                  <a:extLst>
                    <a:ext uri="{FF2B5EF4-FFF2-40B4-BE49-F238E27FC236}">
                      <a16:creationId xmlns:a16="http://schemas.microsoft.com/office/drawing/2014/main" id="{F113E896-1CA2-345B-4340-486618905409}"/>
                    </a:ext>
                  </a:extLst>
                </p:cNvPr>
                <p:cNvPicPr/>
                <p:nvPr/>
              </p:nvPicPr>
              <p:blipFill>
                <a:blip r:embed="rId5"/>
                <a:stretch>
                  <a:fillRect/>
                </a:stretch>
              </p:blipFill>
              <p:spPr>
                <a:xfrm>
                  <a:off x="5039744" y="3764757"/>
                  <a:ext cx="298080"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F3BE330C-D8E1-8AB1-23B1-4B5817D366C3}"/>
                    </a:ext>
                  </a:extLst>
                </p14:cNvPr>
                <p14:cNvContentPartPr/>
                <p14:nvPr/>
              </p14:nvContentPartPr>
              <p14:xfrm>
                <a:off x="3186824" y="5756997"/>
                <a:ext cx="308160" cy="241560"/>
              </p14:xfrm>
            </p:contentPart>
          </mc:Choice>
          <mc:Fallback xmlns="">
            <p:pic>
              <p:nvPicPr>
                <p:cNvPr id="12" name="Ink 11">
                  <a:extLst>
                    <a:ext uri="{FF2B5EF4-FFF2-40B4-BE49-F238E27FC236}">
                      <a16:creationId xmlns:a16="http://schemas.microsoft.com/office/drawing/2014/main" id="{F3BE330C-D8E1-8AB1-23B1-4B5817D366C3}"/>
                    </a:ext>
                  </a:extLst>
                </p:cNvPr>
                <p:cNvPicPr/>
                <p:nvPr/>
              </p:nvPicPr>
              <p:blipFill>
                <a:blip r:embed="rId7"/>
                <a:stretch>
                  <a:fillRect/>
                </a:stretch>
              </p:blipFill>
              <p:spPr>
                <a:xfrm>
                  <a:off x="3178184" y="5748357"/>
                  <a:ext cx="32580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7FF51404-4BE6-4F62-9B80-708519E9F607}"/>
                    </a:ext>
                  </a:extLst>
                </p14:cNvPr>
                <p14:cNvContentPartPr/>
                <p14:nvPr/>
              </p14:nvContentPartPr>
              <p14:xfrm>
                <a:off x="3258464" y="5759877"/>
                <a:ext cx="164880" cy="184320"/>
              </p14:xfrm>
            </p:contentPart>
          </mc:Choice>
          <mc:Fallback xmlns="">
            <p:pic>
              <p:nvPicPr>
                <p:cNvPr id="13" name="Ink 12">
                  <a:extLst>
                    <a:ext uri="{FF2B5EF4-FFF2-40B4-BE49-F238E27FC236}">
                      <a16:creationId xmlns:a16="http://schemas.microsoft.com/office/drawing/2014/main" id="{7FF51404-4BE6-4F62-9B80-708519E9F607}"/>
                    </a:ext>
                  </a:extLst>
                </p:cNvPr>
                <p:cNvPicPr/>
                <p:nvPr/>
              </p:nvPicPr>
              <p:blipFill>
                <a:blip r:embed="rId9"/>
                <a:stretch>
                  <a:fillRect/>
                </a:stretch>
              </p:blipFill>
              <p:spPr>
                <a:xfrm>
                  <a:off x="3249464" y="5750877"/>
                  <a:ext cx="18252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A0E9CA28-7CD2-E60B-C03F-CC4C50A043F7}"/>
                    </a:ext>
                  </a:extLst>
                </p14:cNvPr>
                <p14:cNvContentPartPr/>
                <p14:nvPr/>
              </p14:nvContentPartPr>
              <p14:xfrm>
                <a:off x="4198784" y="5760597"/>
                <a:ext cx="2477880" cy="48600"/>
              </p14:xfrm>
            </p:contentPart>
          </mc:Choice>
          <mc:Fallback xmlns="">
            <p:pic>
              <p:nvPicPr>
                <p:cNvPr id="15" name="Ink 14">
                  <a:extLst>
                    <a:ext uri="{FF2B5EF4-FFF2-40B4-BE49-F238E27FC236}">
                      <a16:creationId xmlns:a16="http://schemas.microsoft.com/office/drawing/2014/main" id="{A0E9CA28-7CD2-E60B-C03F-CC4C50A043F7}"/>
                    </a:ext>
                  </a:extLst>
                </p:cNvPr>
                <p:cNvPicPr/>
                <p:nvPr/>
              </p:nvPicPr>
              <p:blipFill>
                <a:blip r:embed="rId11"/>
                <a:stretch>
                  <a:fillRect/>
                </a:stretch>
              </p:blipFill>
              <p:spPr>
                <a:xfrm>
                  <a:off x="4190144" y="5751957"/>
                  <a:ext cx="249552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DD3479AC-C723-8387-5B1C-F42C44D983A8}"/>
                    </a:ext>
                  </a:extLst>
                </p14:cNvPr>
                <p14:cNvContentPartPr/>
                <p14:nvPr/>
              </p14:nvContentPartPr>
              <p14:xfrm>
                <a:off x="6497024" y="5654757"/>
                <a:ext cx="165600" cy="200160"/>
              </p14:xfrm>
            </p:contentPart>
          </mc:Choice>
          <mc:Fallback xmlns="">
            <p:pic>
              <p:nvPicPr>
                <p:cNvPr id="16" name="Ink 15">
                  <a:extLst>
                    <a:ext uri="{FF2B5EF4-FFF2-40B4-BE49-F238E27FC236}">
                      <a16:creationId xmlns:a16="http://schemas.microsoft.com/office/drawing/2014/main" id="{DD3479AC-C723-8387-5B1C-F42C44D983A8}"/>
                    </a:ext>
                  </a:extLst>
                </p:cNvPr>
                <p:cNvPicPr/>
                <p:nvPr/>
              </p:nvPicPr>
              <p:blipFill>
                <a:blip r:embed="rId13"/>
                <a:stretch>
                  <a:fillRect/>
                </a:stretch>
              </p:blipFill>
              <p:spPr>
                <a:xfrm>
                  <a:off x="6488024" y="5645757"/>
                  <a:ext cx="18324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1DEDDC60-68AF-EF2E-705E-8472E4931D1C}"/>
                    </a:ext>
                  </a:extLst>
                </p14:cNvPr>
                <p14:cNvContentPartPr/>
                <p14:nvPr/>
              </p14:nvContentPartPr>
              <p14:xfrm>
                <a:off x="6837224" y="5542797"/>
                <a:ext cx="305640" cy="124200"/>
              </p14:xfrm>
            </p:contentPart>
          </mc:Choice>
          <mc:Fallback xmlns="">
            <p:pic>
              <p:nvPicPr>
                <p:cNvPr id="18" name="Ink 17">
                  <a:extLst>
                    <a:ext uri="{FF2B5EF4-FFF2-40B4-BE49-F238E27FC236}">
                      <a16:creationId xmlns:a16="http://schemas.microsoft.com/office/drawing/2014/main" id="{1DEDDC60-68AF-EF2E-705E-8472E4931D1C}"/>
                    </a:ext>
                  </a:extLst>
                </p:cNvPr>
                <p:cNvPicPr/>
                <p:nvPr/>
              </p:nvPicPr>
              <p:blipFill>
                <a:blip r:embed="rId15"/>
                <a:stretch>
                  <a:fillRect/>
                </a:stretch>
              </p:blipFill>
              <p:spPr>
                <a:xfrm>
                  <a:off x="6828224" y="5533797"/>
                  <a:ext cx="32328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50D9C937-6FB3-677C-1F33-CAB5F622D4A5}"/>
                    </a:ext>
                  </a:extLst>
                </p14:cNvPr>
                <p14:cNvContentPartPr/>
                <p14:nvPr/>
              </p14:nvContentPartPr>
              <p14:xfrm>
                <a:off x="7174544" y="5540277"/>
                <a:ext cx="159120" cy="412560"/>
              </p14:xfrm>
            </p:contentPart>
          </mc:Choice>
          <mc:Fallback xmlns="">
            <p:pic>
              <p:nvPicPr>
                <p:cNvPr id="19" name="Ink 18">
                  <a:extLst>
                    <a:ext uri="{FF2B5EF4-FFF2-40B4-BE49-F238E27FC236}">
                      <a16:creationId xmlns:a16="http://schemas.microsoft.com/office/drawing/2014/main" id="{50D9C937-6FB3-677C-1F33-CAB5F622D4A5}"/>
                    </a:ext>
                  </a:extLst>
                </p:cNvPr>
                <p:cNvPicPr/>
                <p:nvPr/>
              </p:nvPicPr>
              <p:blipFill>
                <a:blip r:embed="rId17"/>
                <a:stretch>
                  <a:fillRect/>
                </a:stretch>
              </p:blipFill>
              <p:spPr>
                <a:xfrm>
                  <a:off x="7165544" y="5531637"/>
                  <a:ext cx="176760" cy="4302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4" name="Ink 23">
                  <a:extLst>
                    <a:ext uri="{FF2B5EF4-FFF2-40B4-BE49-F238E27FC236}">
                      <a16:creationId xmlns:a16="http://schemas.microsoft.com/office/drawing/2014/main" id="{360FA67F-4C64-6BED-9D73-13A29E697315}"/>
                    </a:ext>
                  </a:extLst>
                </p14:cNvPr>
                <p14:cNvContentPartPr/>
                <p14:nvPr/>
              </p14:nvContentPartPr>
              <p14:xfrm>
                <a:off x="3617384" y="4234917"/>
                <a:ext cx="1243440" cy="1388520"/>
              </p14:xfrm>
            </p:contentPart>
          </mc:Choice>
          <mc:Fallback xmlns="">
            <p:pic>
              <p:nvPicPr>
                <p:cNvPr id="24" name="Ink 23">
                  <a:extLst>
                    <a:ext uri="{FF2B5EF4-FFF2-40B4-BE49-F238E27FC236}">
                      <a16:creationId xmlns:a16="http://schemas.microsoft.com/office/drawing/2014/main" id="{360FA67F-4C64-6BED-9D73-13A29E697315}"/>
                    </a:ext>
                  </a:extLst>
                </p:cNvPr>
                <p:cNvPicPr/>
                <p:nvPr/>
              </p:nvPicPr>
              <p:blipFill>
                <a:blip r:embed="rId19"/>
                <a:stretch>
                  <a:fillRect/>
                </a:stretch>
              </p:blipFill>
              <p:spPr>
                <a:xfrm>
                  <a:off x="3608744" y="4226277"/>
                  <a:ext cx="1261080" cy="1406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6" name="Ink 25">
                  <a:extLst>
                    <a:ext uri="{FF2B5EF4-FFF2-40B4-BE49-F238E27FC236}">
                      <a16:creationId xmlns:a16="http://schemas.microsoft.com/office/drawing/2014/main" id="{795CFA29-E12D-2755-EE0B-76F89DB2DA78}"/>
                    </a:ext>
                  </a:extLst>
                </p14:cNvPr>
                <p14:cNvContentPartPr/>
                <p14:nvPr/>
              </p14:nvContentPartPr>
              <p14:xfrm>
                <a:off x="3918704" y="5198637"/>
                <a:ext cx="942480" cy="450360"/>
              </p14:xfrm>
            </p:contentPart>
          </mc:Choice>
          <mc:Fallback xmlns="">
            <p:pic>
              <p:nvPicPr>
                <p:cNvPr id="26" name="Ink 25">
                  <a:extLst>
                    <a:ext uri="{FF2B5EF4-FFF2-40B4-BE49-F238E27FC236}">
                      <a16:creationId xmlns:a16="http://schemas.microsoft.com/office/drawing/2014/main" id="{795CFA29-E12D-2755-EE0B-76F89DB2DA78}"/>
                    </a:ext>
                  </a:extLst>
                </p:cNvPr>
                <p:cNvPicPr/>
                <p:nvPr/>
              </p:nvPicPr>
              <p:blipFill>
                <a:blip r:embed="rId21"/>
                <a:stretch>
                  <a:fillRect/>
                </a:stretch>
              </p:blipFill>
              <p:spPr>
                <a:xfrm>
                  <a:off x="3909704" y="5189997"/>
                  <a:ext cx="960120" cy="46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7" name="Ink 26">
                  <a:extLst>
                    <a:ext uri="{FF2B5EF4-FFF2-40B4-BE49-F238E27FC236}">
                      <a16:creationId xmlns:a16="http://schemas.microsoft.com/office/drawing/2014/main" id="{3BA30B16-E512-4A8B-FF13-D927D3D29085}"/>
                    </a:ext>
                  </a:extLst>
                </p14:cNvPr>
                <p14:cNvContentPartPr/>
                <p14:nvPr/>
              </p14:nvContentPartPr>
              <p14:xfrm>
                <a:off x="4782344" y="5117637"/>
                <a:ext cx="141120" cy="135000"/>
              </p14:xfrm>
            </p:contentPart>
          </mc:Choice>
          <mc:Fallback xmlns="">
            <p:pic>
              <p:nvPicPr>
                <p:cNvPr id="27" name="Ink 26">
                  <a:extLst>
                    <a:ext uri="{FF2B5EF4-FFF2-40B4-BE49-F238E27FC236}">
                      <a16:creationId xmlns:a16="http://schemas.microsoft.com/office/drawing/2014/main" id="{3BA30B16-E512-4A8B-FF13-D927D3D29085}"/>
                    </a:ext>
                  </a:extLst>
                </p:cNvPr>
                <p:cNvPicPr/>
                <p:nvPr/>
              </p:nvPicPr>
              <p:blipFill>
                <a:blip r:embed="rId23"/>
                <a:stretch>
                  <a:fillRect/>
                </a:stretch>
              </p:blipFill>
              <p:spPr>
                <a:xfrm>
                  <a:off x="4773344" y="5108637"/>
                  <a:ext cx="1587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8" name="Ink 27">
                  <a:extLst>
                    <a:ext uri="{FF2B5EF4-FFF2-40B4-BE49-F238E27FC236}">
                      <a16:creationId xmlns:a16="http://schemas.microsoft.com/office/drawing/2014/main" id="{3138C1C3-7B8A-920E-E909-423FDD63BBB7}"/>
                    </a:ext>
                  </a:extLst>
                </p14:cNvPr>
                <p14:cNvContentPartPr/>
                <p14:nvPr/>
              </p14:nvContentPartPr>
              <p14:xfrm>
                <a:off x="5107424" y="4938717"/>
                <a:ext cx="88200" cy="222840"/>
              </p14:xfrm>
            </p:contentPart>
          </mc:Choice>
          <mc:Fallback xmlns="">
            <p:pic>
              <p:nvPicPr>
                <p:cNvPr id="28" name="Ink 27">
                  <a:extLst>
                    <a:ext uri="{FF2B5EF4-FFF2-40B4-BE49-F238E27FC236}">
                      <a16:creationId xmlns:a16="http://schemas.microsoft.com/office/drawing/2014/main" id="{3138C1C3-7B8A-920E-E909-423FDD63BBB7}"/>
                    </a:ext>
                  </a:extLst>
                </p:cNvPr>
                <p:cNvPicPr/>
                <p:nvPr/>
              </p:nvPicPr>
              <p:blipFill>
                <a:blip r:embed="rId25"/>
                <a:stretch>
                  <a:fillRect/>
                </a:stretch>
              </p:blipFill>
              <p:spPr>
                <a:xfrm>
                  <a:off x="5098424" y="4929717"/>
                  <a:ext cx="10584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9" name="Ink 28">
                  <a:extLst>
                    <a:ext uri="{FF2B5EF4-FFF2-40B4-BE49-F238E27FC236}">
                      <a16:creationId xmlns:a16="http://schemas.microsoft.com/office/drawing/2014/main" id="{96649A52-127E-CD81-5EF3-A171C529A931}"/>
                    </a:ext>
                  </a:extLst>
                </p14:cNvPr>
                <p14:cNvContentPartPr/>
                <p14:nvPr/>
              </p14:nvContentPartPr>
              <p14:xfrm>
                <a:off x="5173304" y="4938717"/>
                <a:ext cx="172080" cy="222840"/>
              </p14:xfrm>
            </p:contentPart>
          </mc:Choice>
          <mc:Fallback xmlns="">
            <p:pic>
              <p:nvPicPr>
                <p:cNvPr id="29" name="Ink 28">
                  <a:extLst>
                    <a:ext uri="{FF2B5EF4-FFF2-40B4-BE49-F238E27FC236}">
                      <a16:creationId xmlns:a16="http://schemas.microsoft.com/office/drawing/2014/main" id="{96649A52-127E-CD81-5EF3-A171C529A931}"/>
                    </a:ext>
                  </a:extLst>
                </p:cNvPr>
                <p:cNvPicPr/>
                <p:nvPr/>
              </p:nvPicPr>
              <p:blipFill>
                <a:blip r:embed="rId27"/>
                <a:stretch>
                  <a:fillRect/>
                </a:stretch>
              </p:blipFill>
              <p:spPr>
                <a:xfrm>
                  <a:off x="5164664" y="4929717"/>
                  <a:ext cx="18972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0" name="Ink 29">
                  <a:extLst>
                    <a:ext uri="{FF2B5EF4-FFF2-40B4-BE49-F238E27FC236}">
                      <a16:creationId xmlns:a16="http://schemas.microsoft.com/office/drawing/2014/main" id="{0621C065-E1B3-AC51-A5DC-F07567CFAF0F}"/>
                    </a:ext>
                  </a:extLst>
                </p14:cNvPr>
                <p14:cNvContentPartPr/>
                <p14:nvPr/>
              </p14:nvContentPartPr>
              <p14:xfrm>
                <a:off x="5131544" y="5075517"/>
                <a:ext cx="93240" cy="26280"/>
              </p14:xfrm>
            </p:contentPart>
          </mc:Choice>
          <mc:Fallback xmlns="">
            <p:pic>
              <p:nvPicPr>
                <p:cNvPr id="30" name="Ink 29">
                  <a:extLst>
                    <a:ext uri="{FF2B5EF4-FFF2-40B4-BE49-F238E27FC236}">
                      <a16:creationId xmlns:a16="http://schemas.microsoft.com/office/drawing/2014/main" id="{0621C065-E1B3-AC51-A5DC-F07567CFAF0F}"/>
                    </a:ext>
                  </a:extLst>
                </p:cNvPr>
                <p:cNvPicPr/>
                <p:nvPr/>
              </p:nvPicPr>
              <p:blipFill>
                <a:blip r:embed="rId29"/>
                <a:stretch>
                  <a:fillRect/>
                </a:stretch>
              </p:blipFill>
              <p:spPr>
                <a:xfrm>
                  <a:off x="5122544" y="5066517"/>
                  <a:ext cx="11088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2" name="Ink 31">
                  <a:extLst>
                    <a:ext uri="{FF2B5EF4-FFF2-40B4-BE49-F238E27FC236}">
                      <a16:creationId xmlns:a16="http://schemas.microsoft.com/office/drawing/2014/main" id="{6484BFC0-BF7E-42C4-8782-E8768860BFA2}"/>
                    </a:ext>
                  </a:extLst>
                </p14:cNvPr>
                <p14:cNvContentPartPr/>
                <p14:nvPr/>
              </p14:nvContentPartPr>
              <p14:xfrm>
                <a:off x="5220104" y="4186677"/>
                <a:ext cx="129600" cy="657000"/>
              </p14:xfrm>
            </p:contentPart>
          </mc:Choice>
          <mc:Fallback xmlns="">
            <p:pic>
              <p:nvPicPr>
                <p:cNvPr id="32" name="Ink 31">
                  <a:extLst>
                    <a:ext uri="{FF2B5EF4-FFF2-40B4-BE49-F238E27FC236}">
                      <a16:creationId xmlns:a16="http://schemas.microsoft.com/office/drawing/2014/main" id="{6484BFC0-BF7E-42C4-8782-E8768860BFA2}"/>
                    </a:ext>
                  </a:extLst>
                </p:cNvPr>
                <p:cNvPicPr/>
                <p:nvPr/>
              </p:nvPicPr>
              <p:blipFill>
                <a:blip r:embed="rId31"/>
                <a:stretch>
                  <a:fillRect/>
                </a:stretch>
              </p:blipFill>
              <p:spPr>
                <a:xfrm>
                  <a:off x="5211464" y="4178037"/>
                  <a:ext cx="147240" cy="6746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4" name="Ink 33">
                  <a:extLst>
                    <a:ext uri="{FF2B5EF4-FFF2-40B4-BE49-F238E27FC236}">
                      <a16:creationId xmlns:a16="http://schemas.microsoft.com/office/drawing/2014/main" id="{BBDF619D-1401-6E1E-2740-BC8B4E7DA763}"/>
                    </a:ext>
                  </a:extLst>
                </p14:cNvPr>
                <p14:cNvContentPartPr/>
                <p14:nvPr/>
              </p14:nvContentPartPr>
              <p14:xfrm>
                <a:off x="5426024" y="4228797"/>
                <a:ext cx="1697400" cy="1028520"/>
              </p14:xfrm>
            </p:contentPart>
          </mc:Choice>
          <mc:Fallback xmlns="">
            <p:pic>
              <p:nvPicPr>
                <p:cNvPr id="34" name="Ink 33">
                  <a:extLst>
                    <a:ext uri="{FF2B5EF4-FFF2-40B4-BE49-F238E27FC236}">
                      <a16:creationId xmlns:a16="http://schemas.microsoft.com/office/drawing/2014/main" id="{BBDF619D-1401-6E1E-2740-BC8B4E7DA763}"/>
                    </a:ext>
                  </a:extLst>
                </p:cNvPr>
                <p:cNvPicPr/>
                <p:nvPr/>
              </p:nvPicPr>
              <p:blipFill>
                <a:blip r:embed="rId33"/>
                <a:stretch>
                  <a:fillRect/>
                </a:stretch>
              </p:blipFill>
              <p:spPr>
                <a:xfrm>
                  <a:off x="5417024" y="4220157"/>
                  <a:ext cx="1715040" cy="1046160"/>
                </a:xfrm>
                <a:prstGeom prst="rect">
                  <a:avLst/>
                </a:prstGeom>
              </p:spPr>
            </p:pic>
          </mc:Fallback>
        </mc:AlternateContent>
      </p:grpSp>
      <p:sp>
        <p:nvSpPr>
          <p:cNvPr id="4" name="Slide Number Placeholder 3">
            <a:extLst>
              <a:ext uri="{FF2B5EF4-FFF2-40B4-BE49-F238E27FC236}">
                <a16:creationId xmlns:a16="http://schemas.microsoft.com/office/drawing/2014/main" id="{80952320-6CB7-F532-515C-081680FA2CE4}"/>
              </a:ext>
            </a:extLst>
          </p:cNvPr>
          <p:cNvSpPr>
            <a:spLocks noGrp="1"/>
          </p:cNvSpPr>
          <p:nvPr>
            <p:ph type="sldNum" sz="quarter" idx="12"/>
          </p:nvPr>
        </p:nvSpPr>
        <p:spPr/>
        <p:txBody>
          <a:bodyPr/>
          <a:lstStyle/>
          <a:p>
            <a:fld id="{69E57DC2-970A-4B3E-BB1C-7A09969E49DF}" type="slidenum">
              <a:rPr lang="en-US" smtClean="0"/>
              <a:t>101</a:t>
            </a:fld>
            <a:endParaRPr lang="en-US" dirty="0"/>
          </a:p>
        </p:txBody>
      </p:sp>
    </p:spTree>
    <p:extLst>
      <p:ext uri="{BB962C8B-B14F-4D97-AF65-F5344CB8AC3E}">
        <p14:creationId xmlns:p14="http://schemas.microsoft.com/office/powerpoint/2010/main" val="45102016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BA49C-6CB1-C1AD-8B40-332B0061F1A0}"/>
              </a:ext>
            </a:extLst>
          </p:cNvPr>
          <p:cNvSpPr>
            <a:spLocks noGrp="1"/>
          </p:cNvSpPr>
          <p:nvPr>
            <p:ph type="title"/>
          </p:nvPr>
        </p:nvSpPr>
        <p:spPr/>
        <p:txBody>
          <a:bodyPr/>
          <a:lstStyle/>
          <a:p>
            <a:r>
              <a:rPr lang="en-US" dirty="0"/>
              <a:t>Example 4</a:t>
            </a:r>
            <a:endParaRPr lang="en-AU" dirty="0"/>
          </a:p>
        </p:txBody>
      </p:sp>
      <p:sp>
        <p:nvSpPr>
          <p:cNvPr id="3" name="Content Placeholder 2">
            <a:extLst>
              <a:ext uri="{FF2B5EF4-FFF2-40B4-BE49-F238E27FC236}">
                <a16:creationId xmlns:a16="http://schemas.microsoft.com/office/drawing/2014/main" id="{C6E3A100-D879-30B3-B74A-24CB95618E27}"/>
              </a:ext>
            </a:extLst>
          </p:cNvPr>
          <p:cNvSpPr>
            <a:spLocks noGrp="1"/>
          </p:cNvSpPr>
          <p:nvPr>
            <p:ph idx="1"/>
          </p:nvPr>
        </p:nvSpPr>
        <p:spPr/>
        <p:txBody>
          <a:bodyPr/>
          <a:lstStyle/>
          <a:p>
            <a:pPr marL="0" indent="0">
              <a:buNone/>
            </a:pPr>
            <a:endParaRPr lang="en-AU" dirty="0"/>
          </a:p>
        </p:txBody>
      </p:sp>
      <p:grpSp>
        <p:nvGrpSpPr>
          <p:cNvPr id="6" name="Group 5">
            <a:extLst>
              <a:ext uri="{FF2B5EF4-FFF2-40B4-BE49-F238E27FC236}">
                <a16:creationId xmlns:a16="http://schemas.microsoft.com/office/drawing/2014/main" id="{D80A0FE1-7EA4-1666-BAE4-16E53B216934}"/>
              </a:ext>
            </a:extLst>
          </p:cNvPr>
          <p:cNvGrpSpPr/>
          <p:nvPr/>
        </p:nvGrpSpPr>
        <p:grpSpPr>
          <a:xfrm>
            <a:off x="3200144" y="5402037"/>
            <a:ext cx="305280" cy="270000"/>
            <a:chOff x="3200144" y="5402037"/>
            <a:chExt cx="305280" cy="27000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6DAE182-7032-D06D-6519-05529D47C08B}"/>
                    </a:ext>
                  </a:extLst>
                </p14:cNvPr>
                <p14:cNvContentPartPr/>
                <p14:nvPr/>
              </p14:nvContentPartPr>
              <p14:xfrm>
                <a:off x="3200144" y="5492037"/>
                <a:ext cx="305280" cy="180000"/>
              </p14:xfrm>
            </p:contentPart>
          </mc:Choice>
          <mc:Fallback xmlns="">
            <p:pic>
              <p:nvPicPr>
                <p:cNvPr id="4" name="Ink 3">
                  <a:extLst>
                    <a:ext uri="{FF2B5EF4-FFF2-40B4-BE49-F238E27FC236}">
                      <a16:creationId xmlns:a16="http://schemas.microsoft.com/office/drawing/2014/main" id="{B6DAE182-7032-D06D-6519-05529D47C08B}"/>
                    </a:ext>
                  </a:extLst>
                </p:cNvPr>
                <p:cNvPicPr/>
                <p:nvPr/>
              </p:nvPicPr>
              <p:blipFill>
                <a:blip r:embed="rId3"/>
                <a:stretch>
                  <a:fillRect/>
                </a:stretch>
              </p:blipFill>
              <p:spPr>
                <a:xfrm>
                  <a:off x="3191504" y="5483397"/>
                  <a:ext cx="32292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3026AAF-E5CE-C78A-1DE4-2DF9B053AC4F}"/>
                    </a:ext>
                  </a:extLst>
                </p14:cNvPr>
                <p14:cNvContentPartPr/>
                <p14:nvPr/>
              </p14:nvContentPartPr>
              <p14:xfrm>
                <a:off x="3272504" y="5402037"/>
                <a:ext cx="186480" cy="266760"/>
              </p14:xfrm>
            </p:contentPart>
          </mc:Choice>
          <mc:Fallback xmlns="">
            <p:pic>
              <p:nvPicPr>
                <p:cNvPr id="5" name="Ink 4">
                  <a:extLst>
                    <a:ext uri="{FF2B5EF4-FFF2-40B4-BE49-F238E27FC236}">
                      <a16:creationId xmlns:a16="http://schemas.microsoft.com/office/drawing/2014/main" id="{63026AAF-E5CE-C78A-1DE4-2DF9B053AC4F}"/>
                    </a:ext>
                  </a:extLst>
                </p:cNvPr>
                <p:cNvPicPr/>
                <p:nvPr/>
              </p:nvPicPr>
              <p:blipFill>
                <a:blip r:embed="rId5"/>
                <a:stretch>
                  <a:fillRect/>
                </a:stretch>
              </p:blipFill>
              <p:spPr>
                <a:xfrm>
                  <a:off x="3263864" y="5393397"/>
                  <a:ext cx="204120" cy="284400"/>
                </a:xfrm>
                <a:prstGeom prst="rect">
                  <a:avLst/>
                </a:prstGeom>
              </p:spPr>
            </p:pic>
          </mc:Fallback>
        </mc:AlternateContent>
      </p:grpSp>
      <p:grpSp>
        <p:nvGrpSpPr>
          <p:cNvPr id="23" name="Group 22">
            <a:extLst>
              <a:ext uri="{FF2B5EF4-FFF2-40B4-BE49-F238E27FC236}">
                <a16:creationId xmlns:a16="http://schemas.microsoft.com/office/drawing/2014/main" id="{211F8F52-8F90-25A7-A420-C7534A07AE6F}"/>
              </a:ext>
            </a:extLst>
          </p:cNvPr>
          <p:cNvGrpSpPr/>
          <p:nvPr/>
        </p:nvGrpSpPr>
        <p:grpSpPr>
          <a:xfrm>
            <a:off x="3349184" y="3398637"/>
            <a:ext cx="3448080" cy="1720080"/>
            <a:chOff x="3349184" y="3398637"/>
            <a:chExt cx="3448080" cy="1720080"/>
          </a:xfrm>
        </p:grpSpPr>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78808DC8-2FF1-51FF-F8E2-0C6D01F799F3}"/>
                    </a:ext>
                  </a:extLst>
                </p14:cNvPr>
                <p14:cNvContentPartPr/>
                <p14:nvPr/>
              </p14:nvContentPartPr>
              <p14:xfrm>
                <a:off x="3489224" y="3819837"/>
                <a:ext cx="55080" cy="1298880"/>
              </p14:xfrm>
            </p:contentPart>
          </mc:Choice>
          <mc:Fallback xmlns="">
            <p:pic>
              <p:nvPicPr>
                <p:cNvPr id="7" name="Ink 6">
                  <a:extLst>
                    <a:ext uri="{FF2B5EF4-FFF2-40B4-BE49-F238E27FC236}">
                      <a16:creationId xmlns:a16="http://schemas.microsoft.com/office/drawing/2014/main" id="{78808DC8-2FF1-51FF-F8E2-0C6D01F799F3}"/>
                    </a:ext>
                  </a:extLst>
                </p:cNvPr>
                <p:cNvPicPr/>
                <p:nvPr/>
              </p:nvPicPr>
              <p:blipFill>
                <a:blip r:embed="rId7"/>
                <a:stretch>
                  <a:fillRect/>
                </a:stretch>
              </p:blipFill>
              <p:spPr>
                <a:xfrm>
                  <a:off x="3480224" y="3810837"/>
                  <a:ext cx="72720" cy="1316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1766360E-153F-60EE-A7C3-39C0CC8EDD83}"/>
                    </a:ext>
                  </a:extLst>
                </p14:cNvPr>
                <p14:cNvContentPartPr/>
                <p14:nvPr/>
              </p14:nvContentPartPr>
              <p14:xfrm>
                <a:off x="3356744" y="4955637"/>
                <a:ext cx="132840" cy="66240"/>
              </p14:xfrm>
            </p:contentPart>
          </mc:Choice>
          <mc:Fallback xmlns="">
            <p:pic>
              <p:nvPicPr>
                <p:cNvPr id="8" name="Ink 7">
                  <a:extLst>
                    <a:ext uri="{FF2B5EF4-FFF2-40B4-BE49-F238E27FC236}">
                      <a16:creationId xmlns:a16="http://schemas.microsoft.com/office/drawing/2014/main" id="{1766360E-153F-60EE-A7C3-39C0CC8EDD83}"/>
                    </a:ext>
                  </a:extLst>
                </p:cNvPr>
                <p:cNvPicPr/>
                <p:nvPr/>
              </p:nvPicPr>
              <p:blipFill>
                <a:blip r:embed="rId9"/>
                <a:stretch>
                  <a:fillRect/>
                </a:stretch>
              </p:blipFill>
              <p:spPr>
                <a:xfrm>
                  <a:off x="3347744" y="4946637"/>
                  <a:ext cx="15048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A97B6C9D-4C80-0103-8088-9A023BBDAD7E}"/>
                    </a:ext>
                  </a:extLst>
                </p14:cNvPr>
                <p14:cNvContentPartPr/>
                <p14:nvPr/>
              </p14:nvContentPartPr>
              <p14:xfrm>
                <a:off x="3414704" y="4927197"/>
                <a:ext cx="166680" cy="96480"/>
              </p14:xfrm>
            </p:contentPart>
          </mc:Choice>
          <mc:Fallback xmlns="">
            <p:pic>
              <p:nvPicPr>
                <p:cNvPr id="9" name="Ink 8">
                  <a:extLst>
                    <a:ext uri="{FF2B5EF4-FFF2-40B4-BE49-F238E27FC236}">
                      <a16:creationId xmlns:a16="http://schemas.microsoft.com/office/drawing/2014/main" id="{A97B6C9D-4C80-0103-8088-9A023BBDAD7E}"/>
                    </a:ext>
                  </a:extLst>
                </p:cNvPr>
                <p:cNvPicPr/>
                <p:nvPr/>
              </p:nvPicPr>
              <p:blipFill>
                <a:blip r:embed="rId11"/>
                <a:stretch>
                  <a:fillRect/>
                </a:stretch>
              </p:blipFill>
              <p:spPr>
                <a:xfrm>
                  <a:off x="3406064" y="4918557"/>
                  <a:ext cx="18432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F26C3276-603C-7D31-845F-436887571326}"/>
                    </a:ext>
                  </a:extLst>
                </p14:cNvPr>
                <p14:cNvContentPartPr/>
                <p14:nvPr/>
              </p14:nvContentPartPr>
              <p14:xfrm>
                <a:off x="3349184" y="3410877"/>
                <a:ext cx="116280" cy="259560"/>
              </p14:xfrm>
            </p:contentPart>
          </mc:Choice>
          <mc:Fallback xmlns="">
            <p:pic>
              <p:nvPicPr>
                <p:cNvPr id="11" name="Ink 10">
                  <a:extLst>
                    <a:ext uri="{FF2B5EF4-FFF2-40B4-BE49-F238E27FC236}">
                      <a16:creationId xmlns:a16="http://schemas.microsoft.com/office/drawing/2014/main" id="{F26C3276-603C-7D31-845F-436887571326}"/>
                    </a:ext>
                  </a:extLst>
                </p:cNvPr>
                <p:cNvPicPr/>
                <p:nvPr/>
              </p:nvPicPr>
              <p:blipFill>
                <a:blip r:embed="rId13"/>
                <a:stretch>
                  <a:fillRect/>
                </a:stretch>
              </p:blipFill>
              <p:spPr>
                <a:xfrm>
                  <a:off x="3340184" y="3401877"/>
                  <a:ext cx="13392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6679FEC6-8E78-2DCB-561B-DE2FCB7544CB}"/>
                    </a:ext>
                  </a:extLst>
                </p14:cNvPr>
                <p14:cNvContentPartPr/>
                <p14:nvPr/>
              </p14:nvContentPartPr>
              <p14:xfrm>
                <a:off x="3476984" y="3398637"/>
                <a:ext cx="90720" cy="221040"/>
              </p14:xfrm>
            </p:contentPart>
          </mc:Choice>
          <mc:Fallback xmlns="">
            <p:pic>
              <p:nvPicPr>
                <p:cNvPr id="12" name="Ink 11">
                  <a:extLst>
                    <a:ext uri="{FF2B5EF4-FFF2-40B4-BE49-F238E27FC236}">
                      <a16:creationId xmlns:a16="http://schemas.microsoft.com/office/drawing/2014/main" id="{6679FEC6-8E78-2DCB-561B-DE2FCB7544CB}"/>
                    </a:ext>
                  </a:extLst>
                </p:cNvPr>
                <p:cNvPicPr/>
                <p:nvPr/>
              </p:nvPicPr>
              <p:blipFill>
                <a:blip r:embed="rId15"/>
                <a:stretch>
                  <a:fillRect/>
                </a:stretch>
              </p:blipFill>
              <p:spPr>
                <a:xfrm>
                  <a:off x="3468344" y="3389997"/>
                  <a:ext cx="10836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BDAD39AF-73E6-C5DF-3BDB-21FC856D60B6}"/>
                    </a:ext>
                  </a:extLst>
                </p14:cNvPr>
                <p14:cNvContentPartPr/>
                <p14:nvPr/>
              </p14:nvContentPartPr>
              <p14:xfrm>
                <a:off x="3416864" y="3540117"/>
                <a:ext cx="72720" cy="33480"/>
              </p14:xfrm>
            </p:contentPart>
          </mc:Choice>
          <mc:Fallback xmlns="">
            <p:pic>
              <p:nvPicPr>
                <p:cNvPr id="13" name="Ink 12">
                  <a:extLst>
                    <a:ext uri="{FF2B5EF4-FFF2-40B4-BE49-F238E27FC236}">
                      <a16:creationId xmlns:a16="http://schemas.microsoft.com/office/drawing/2014/main" id="{BDAD39AF-73E6-C5DF-3BDB-21FC856D60B6}"/>
                    </a:ext>
                  </a:extLst>
                </p:cNvPr>
                <p:cNvPicPr/>
                <p:nvPr/>
              </p:nvPicPr>
              <p:blipFill>
                <a:blip r:embed="rId17"/>
                <a:stretch>
                  <a:fillRect/>
                </a:stretch>
              </p:blipFill>
              <p:spPr>
                <a:xfrm>
                  <a:off x="3407864" y="3531117"/>
                  <a:ext cx="9036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0243BC9F-0414-F8B3-1AD6-0DCA278078DB}"/>
                    </a:ext>
                  </a:extLst>
                </p14:cNvPr>
                <p14:cNvContentPartPr/>
                <p14:nvPr/>
              </p14:nvContentPartPr>
              <p14:xfrm>
                <a:off x="3579224" y="3783837"/>
                <a:ext cx="1434960" cy="591840"/>
              </p14:xfrm>
            </p:contentPart>
          </mc:Choice>
          <mc:Fallback xmlns="">
            <p:pic>
              <p:nvPicPr>
                <p:cNvPr id="15" name="Ink 14">
                  <a:extLst>
                    <a:ext uri="{FF2B5EF4-FFF2-40B4-BE49-F238E27FC236}">
                      <a16:creationId xmlns:a16="http://schemas.microsoft.com/office/drawing/2014/main" id="{0243BC9F-0414-F8B3-1AD6-0DCA278078DB}"/>
                    </a:ext>
                  </a:extLst>
                </p:cNvPr>
                <p:cNvPicPr/>
                <p:nvPr/>
              </p:nvPicPr>
              <p:blipFill>
                <a:blip r:embed="rId19"/>
                <a:stretch>
                  <a:fillRect/>
                </a:stretch>
              </p:blipFill>
              <p:spPr>
                <a:xfrm>
                  <a:off x="3570584" y="3774837"/>
                  <a:ext cx="1452600" cy="6094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1078FDD8-A282-188E-BF04-B60AFC0A7DC7}"/>
                    </a:ext>
                  </a:extLst>
                </p14:cNvPr>
                <p14:cNvContentPartPr/>
                <p14:nvPr/>
              </p14:nvContentPartPr>
              <p14:xfrm>
                <a:off x="4794224" y="4325277"/>
                <a:ext cx="177840" cy="29520"/>
              </p14:xfrm>
            </p:contentPart>
          </mc:Choice>
          <mc:Fallback xmlns="">
            <p:pic>
              <p:nvPicPr>
                <p:cNvPr id="16" name="Ink 15">
                  <a:extLst>
                    <a:ext uri="{FF2B5EF4-FFF2-40B4-BE49-F238E27FC236}">
                      <a16:creationId xmlns:a16="http://schemas.microsoft.com/office/drawing/2014/main" id="{1078FDD8-A282-188E-BF04-B60AFC0A7DC7}"/>
                    </a:ext>
                  </a:extLst>
                </p:cNvPr>
                <p:cNvPicPr/>
                <p:nvPr/>
              </p:nvPicPr>
              <p:blipFill>
                <a:blip r:embed="rId21"/>
                <a:stretch>
                  <a:fillRect/>
                </a:stretch>
              </p:blipFill>
              <p:spPr>
                <a:xfrm>
                  <a:off x="4785584" y="4316277"/>
                  <a:ext cx="19548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63169A27-DC29-CCC2-C6A7-2753E0A75AF3}"/>
                    </a:ext>
                  </a:extLst>
                </p14:cNvPr>
                <p14:cNvContentPartPr/>
                <p14:nvPr/>
              </p14:nvContentPartPr>
              <p14:xfrm>
                <a:off x="4746344" y="4236357"/>
                <a:ext cx="199080" cy="83160"/>
              </p14:xfrm>
            </p:contentPart>
          </mc:Choice>
          <mc:Fallback xmlns="">
            <p:pic>
              <p:nvPicPr>
                <p:cNvPr id="17" name="Ink 16">
                  <a:extLst>
                    <a:ext uri="{FF2B5EF4-FFF2-40B4-BE49-F238E27FC236}">
                      <a16:creationId xmlns:a16="http://schemas.microsoft.com/office/drawing/2014/main" id="{63169A27-DC29-CCC2-C6A7-2753E0A75AF3}"/>
                    </a:ext>
                  </a:extLst>
                </p:cNvPr>
                <p:cNvPicPr/>
                <p:nvPr/>
              </p:nvPicPr>
              <p:blipFill>
                <a:blip r:embed="rId23"/>
                <a:stretch>
                  <a:fillRect/>
                </a:stretch>
              </p:blipFill>
              <p:spPr>
                <a:xfrm>
                  <a:off x="4737344" y="4227357"/>
                  <a:ext cx="21672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 name="Ink 17">
                  <a:extLst>
                    <a:ext uri="{FF2B5EF4-FFF2-40B4-BE49-F238E27FC236}">
                      <a16:creationId xmlns:a16="http://schemas.microsoft.com/office/drawing/2014/main" id="{AEDA52F4-DF50-71E4-9186-04011C1E1A8B}"/>
                    </a:ext>
                  </a:extLst>
                </p14:cNvPr>
                <p14:cNvContentPartPr/>
                <p14:nvPr/>
              </p14:nvContentPartPr>
              <p14:xfrm>
                <a:off x="5191304" y="4361277"/>
                <a:ext cx="32760" cy="177840"/>
              </p14:xfrm>
            </p:contentPart>
          </mc:Choice>
          <mc:Fallback xmlns="">
            <p:pic>
              <p:nvPicPr>
                <p:cNvPr id="18" name="Ink 17">
                  <a:extLst>
                    <a:ext uri="{FF2B5EF4-FFF2-40B4-BE49-F238E27FC236}">
                      <a16:creationId xmlns:a16="http://schemas.microsoft.com/office/drawing/2014/main" id="{AEDA52F4-DF50-71E4-9186-04011C1E1A8B}"/>
                    </a:ext>
                  </a:extLst>
                </p:cNvPr>
                <p:cNvPicPr/>
                <p:nvPr/>
              </p:nvPicPr>
              <p:blipFill>
                <a:blip r:embed="rId25"/>
                <a:stretch>
                  <a:fillRect/>
                </a:stretch>
              </p:blipFill>
              <p:spPr>
                <a:xfrm>
                  <a:off x="5182664" y="4352277"/>
                  <a:ext cx="5040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0ED896FC-FDA3-E5EE-4190-B1EB255E6957}"/>
                    </a:ext>
                  </a:extLst>
                </p14:cNvPr>
                <p14:cNvContentPartPr/>
                <p14:nvPr/>
              </p14:nvContentPartPr>
              <p14:xfrm>
                <a:off x="5179424" y="4284597"/>
                <a:ext cx="165960" cy="258120"/>
              </p14:xfrm>
            </p:contentPart>
          </mc:Choice>
          <mc:Fallback xmlns="">
            <p:pic>
              <p:nvPicPr>
                <p:cNvPr id="19" name="Ink 18">
                  <a:extLst>
                    <a:ext uri="{FF2B5EF4-FFF2-40B4-BE49-F238E27FC236}">
                      <a16:creationId xmlns:a16="http://schemas.microsoft.com/office/drawing/2014/main" id="{0ED896FC-FDA3-E5EE-4190-B1EB255E6957}"/>
                    </a:ext>
                  </a:extLst>
                </p:cNvPr>
                <p:cNvPicPr/>
                <p:nvPr/>
              </p:nvPicPr>
              <p:blipFill>
                <a:blip r:embed="rId27"/>
                <a:stretch>
                  <a:fillRect/>
                </a:stretch>
              </p:blipFill>
              <p:spPr>
                <a:xfrm>
                  <a:off x="5170424" y="4275957"/>
                  <a:ext cx="18360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 name="Ink 20">
                  <a:extLst>
                    <a:ext uri="{FF2B5EF4-FFF2-40B4-BE49-F238E27FC236}">
                      <a16:creationId xmlns:a16="http://schemas.microsoft.com/office/drawing/2014/main" id="{FA44E4BE-4511-13A3-5B40-4AF18BBA6AEA}"/>
                    </a:ext>
                  </a:extLst>
                </p14:cNvPr>
                <p14:cNvContentPartPr/>
                <p14:nvPr/>
              </p14:nvContentPartPr>
              <p14:xfrm>
                <a:off x="5587664" y="3457317"/>
                <a:ext cx="1209600" cy="847080"/>
              </p14:xfrm>
            </p:contentPart>
          </mc:Choice>
          <mc:Fallback xmlns="">
            <p:pic>
              <p:nvPicPr>
                <p:cNvPr id="21" name="Ink 20">
                  <a:extLst>
                    <a:ext uri="{FF2B5EF4-FFF2-40B4-BE49-F238E27FC236}">
                      <a16:creationId xmlns:a16="http://schemas.microsoft.com/office/drawing/2014/main" id="{FA44E4BE-4511-13A3-5B40-4AF18BBA6AEA}"/>
                    </a:ext>
                  </a:extLst>
                </p:cNvPr>
                <p:cNvPicPr/>
                <p:nvPr/>
              </p:nvPicPr>
              <p:blipFill>
                <a:blip r:embed="rId29"/>
                <a:stretch>
                  <a:fillRect/>
                </a:stretch>
              </p:blipFill>
              <p:spPr>
                <a:xfrm>
                  <a:off x="5579024" y="3448317"/>
                  <a:ext cx="1227240" cy="864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2" name="Ink 21">
                  <a:extLst>
                    <a:ext uri="{FF2B5EF4-FFF2-40B4-BE49-F238E27FC236}">
                      <a16:creationId xmlns:a16="http://schemas.microsoft.com/office/drawing/2014/main" id="{973EB3D2-BD18-8E4A-4C00-EC00730CEB2C}"/>
                    </a:ext>
                  </a:extLst>
                </p14:cNvPr>
                <p14:cNvContentPartPr/>
                <p14:nvPr/>
              </p14:nvContentPartPr>
              <p14:xfrm>
                <a:off x="5574704" y="4166877"/>
                <a:ext cx="128520" cy="134640"/>
              </p14:xfrm>
            </p:contentPart>
          </mc:Choice>
          <mc:Fallback xmlns="">
            <p:pic>
              <p:nvPicPr>
                <p:cNvPr id="22" name="Ink 21">
                  <a:extLst>
                    <a:ext uri="{FF2B5EF4-FFF2-40B4-BE49-F238E27FC236}">
                      <a16:creationId xmlns:a16="http://schemas.microsoft.com/office/drawing/2014/main" id="{973EB3D2-BD18-8E4A-4C00-EC00730CEB2C}"/>
                    </a:ext>
                  </a:extLst>
                </p:cNvPr>
                <p:cNvPicPr/>
                <p:nvPr/>
              </p:nvPicPr>
              <p:blipFill>
                <a:blip r:embed="rId31"/>
                <a:stretch>
                  <a:fillRect/>
                </a:stretch>
              </p:blipFill>
              <p:spPr>
                <a:xfrm>
                  <a:off x="5566064" y="4158237"/>
                  <a:ext cx="146160" cy="152280"/>
                </a:xfrm>
                <a:prstGeom prst="rect">
                  <a:avLst/>
                </a:prstGeom>
              </p:spPr>
            </p:pic>
          </mc:Fallback>
        </mc:AlternateContent>
      </p:grpSp>
      <p:grpSp>
        <p:nvGrpSpPr>
          <p:cNvPr id="30" name="Group 29">
            <a:extLst>
              <a:ext uri="{FF2B5EF4-FFF2-40B4-BE49-F238E27FC236}">
                <a16:creationId xmlns:a16="http://schemas.microsoft.com/office/drawing/2014/main" id="{3017A310-F86F-EBCA-000D-B9B0806C8A7F}"/>
              </a:ext>
            </a:extLst>
          </p:cNvPr>
          <p:cNvGrpSpPr/>
          <p:nvPr/>
        </p:nvGrpSpPr>
        <p:grpSpPr>
          <a:xfrm>
            <a:off x="6869984" y="3137637"/>
            <a:ext cx="416160" cy="2340720"/>
            <a:chOff x="6869984" y="3137637"/>
            <a:chExt cx="416160" cy="2340720"/>
          </a:xfrm>
        </p:grpSpPr>
        <mc:AlternateContent xmlns:mc="http://schemas.openxmlformats.org/markup-compatibility/2006" xmlns:p14="http://schemas.microsoft.com/office/powerpoint/2010/main">
          <mc:Choice Requires="p14">
            <p:contentPart p14:bwMode="auto" r:id="rId32">
              <p14:nvContentPartPr>
                <p14:cNvPr id="24" name="Ink 23">
                  <a:extLst>
                    <a:ext uri="{FF2B5EF4-FFF2-40B4-BE49-F238E27FC236}">
                      <a16:creationId xmlns:a16="http://schemas.microsoft.com/office/drawing/2014/main" id="{B9933A84-F417-FA9A-CEFB-601CF75CF0E5}"/>
                    </a:ext>
                  </a:extLst>
                </p14:cNvPr>
                <p14:cNvContentPartPr/>
                <p14:nvPr/>
              </p14:nvContentPartPr>
              <p14:xfrm>
                <a:off x="6912464" y="3137637"/>
                <a:ext cx="177120" cy="253440"/>
              </p14:xfrm>
            </p:contentPart>
          </mc:Choice>
          <mc:Fallback xmlns="">
            <p:pic>
              <p:nvPicPr>
                <p:cNvPr id="24" name="Ink 23">
                  <a:extLst>
                    <a:ext uri="{FF2B5EF4-FFF2-40B4-BE49-F238E27FC236}">
                      <a16:creationId xmlns:a16="http://schemas.microsoft.com/office/drawing/2014/main" id="{B9933A84-F417-FA9A-CEFB-601CF75CF0E5}"/>
                    </a:ext>
                  </a:extLst>
                </p:cNvPr>
                <p:cNvPicPr/>
                <p:nvPr/>
              </p:nvPicPr>
              <p:blipFill>
                <a:blip r:embed="rId33"/>
                <a:stretch>
                  <a:fillRect/>
                </a:stretch>
              </p:blipFill>
              <p:spPr>
                <a:xfrm>
                  <a:off x="6903824" y="3128997"/>
                  <a:ext cx="19476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 name="Ink 24">
                  <a:extLst>
                    <a:ext uri="{FF2B5EF4-FFF2-40B4-BE49-F238E27FC236}">
                      <a16:creationId xmlns:a16="http://schemas.microsoft.com/office/drawing/2014/main" id="{F38C652A-FF62-8D5B-674F-3621EACB78C9}"/>
                    </a:ext>
                  </a:extLst>
                </p14:cNvPr>
                <p14:cNvContentPartPr/>
                <p14:nvPr/>
              </p14:nvContentPartPr>
              <p14:xfrm>
                <a:off x="6869984" y="3513117"/>
                <a:ext cx="252000" cy="1584720"/>
              </p14:xfrm>
            </p:contentPart>
          </mc:Choice>
          <mc:Fallback xmlns="">
            <p:pic>
              <p:nvPicPr>
                <p:cNvPr id="25" name="Ink 24">
                  <a:extLst>
                    <a:ext uri="{FF2B5EF4-FFF2-40B4-BE49-F238E27FC236}">
                      <a16:creationId xmlns:a16="http://schemas.microsoft.com/office/drawing/2014/main" id="{F38C652A-FF62-8D5B-674F-3621EACB78C9}"/>
                    </a:ext>
                  </a:extLst>
                </p:cNvPr>
                <p:cNvPicPr/>
                <p:nvPr/>
              </p:nvPicPr>
              <p:blipFill>
                <a:blip r:embed="rId35"/>
                <a:stretch>
                  <a:fillRect/>
                </a:stretch>
              </p:blipFill>
              <p:spPr>
                <a:xfrm>
                  <a:off x="6860984" y="3504117"/>
                  <a:ext cx="269640" cy="16023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6" name="Ink 25">
                  <a:extLst>
                    <a:ext uri="{FF2B5EF4-FFF2-40B4-BE49-F238E27FC236}">
                      <a16:creationId xmlns:a16="http://schemas.microsoft.com/office/drawing/2014/main" id="{AB9A6330-3091-176E-89A7-9A15B8A3B59E}"/>
                    </a:ext>
                  </a:extLst>
                </p14:cNvPr>
                <p14:cNvContentPartPr/>
                <p14:nvPr/>
              </p14:nvContentPartPr>
              <p14:xfrm>
                <a:off x="6966104" y="4932957"/>
                <a:ext cx="131760" cy="63360"/>
              </p14:xfrm>
            </p:contentPart>
          </mc:Choice>
          <mc:Fallback xmlns="">
            <p:pic>
              <p:nvPicPr>
                <p:cNvPr id="26" name="Ink 25">
                  <a:extLst>
                    <a:ext uri="{FF2B5EF4-FFF2-40B4-BE49-F238E27FC236}">
                      <a16:creationId xmlns:a16="http://schemas.microsoft.com/office/drawing/2014/main" id="{AB9A6330-3091-176E-89A7-9A15B8A3B59E}"/>
                    </a:ext>
                  </a:extLst>
                </p:cNvPr>
                <p:cNvPicPr/>
                <p:nvPr/>
              </p:nvPicPr>
              <p:blipFill>
                <a:blip r:embed="rId37"/>
                <a:stretch>
                  <a:fillRect/>
                </a:stretch>
              </p:blipFill>
              <p:spPr>
                <a:xfrm>
                  <a:off x="6957464" y="4923957"/>
                  <a:ext cx="14940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CF7412F9-0FE9-FDCE-E12D-F9499B7E6BCF}"/>
                    </a:ext>
                  </a:extLst>
                </p14:cNvPr>
                <p14:cNvContentPartPr/>
                <p14:nvPr/>
              </p14:nvContentPartPr>
              <p14:xfrm>
                <a:off x="7050344" y="4896597"/>
                <a:ext cx="122760" cy="87120"/>
              </p14:xfrm>
            </p:contentPart>
          </mc:Choice>
          <mc:Fallback xmlns="">
            <p:pic>
              <p:nvPicPr>
                <p:cNvPr id="27" name="Ink 26">
                  <a:extLst>
                    <a:ext uri="{FF2B5EF4-FFF2-40B4-BE49-F238E27FC236}">
                      <a16:creationId xmlns:a16="http://schemas.microsoft.com/office/drawing/2014/main" id="{CF7412F9-0FE9-FDCE-E12D-F9499B7E6BCF}"/>
                    </a:ext>
                  </a:extLst>
                </p:cNvPr>
                <p:cNvPicPr/>
                <p:nvPr/>
              </p:nvPicPr>
              <p:blipFill>
                <a:blip r:embed="rId39"/>
                <a:stretch>
                  <a:fillRect/>
                </a:stretch>
              </p:blipFill>
              <p:spPr>
                <a:xfrm>
                  <a:off x="7041344" y="4887957"/>
                  <a:ext cx="14040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Ink 27">
                  <a:extLst>
                    <a:ext uri="{FF2B5EF4-FFF2-40B4-BE49-F238E27FC236}">
                      <a16:creationId xmlns:a16="http://schemas.microsoft.com/office/drawing/2014/main" id="{7FB23CC6-86AB-6AE9-2CBA-F04C82504A68}"/>
                    </a:ext>
                  </a:extLst>
                </p14:cNvPr>
                <p14:cNvContentPartPr/>
                <p14:nvPr/>
              </p14:nvContentPartPr>
              <p14:xfrm>
                <a:off x="6935864" y="5257677"/>
                <a:ext cx="204120" cy="75600"/>
              </p14:xfrm>
            </p:contentPart>
          </mc:Choice>
          <mc:Fallback xmlns="">
            <p:pic>
              <p:nvPicPr>
                <p:cNvPr id="28" name="Ink 27">
                  <a:extLst>
                    <a:ext uri="{FF2B5EF4-FFF2-40B4-BE49-F238E27FC236}">
                      <a16:creationId xmlns:a16="http://schemas.microsoft.com/office/drawing/2014/main" id="{7FB23CC6-86AB-6AE9-2CBA-F04C82504A68}"/>
                    </a:ext>
                  </a:extLst>
                </p:cNvPr>
                <p:cNvPicPr/>
                <p:nvPr/>
              </p:nvPicPr>
              <p:blipFill>
                <a:blip r:embed="rId41"/>
                <a:stretch>
                  <a:fillRect/>
                </a:stretch>
              </p:blipFill>
              <p:spPr>
                <a:xfrm>
                  <a:off x="6927224" y="5249037"/>
                  <a:ext cx="22176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9" name="Ink 28">
                  <a:extLst>
                    <a:ext uri="{FF2B5EF4-FFF2-40B4-BE49-F238E27FC236}">
                      <a16:creationId xmlns:a16="http://schemas.microsoft.com/office/drawing/2014/main" id="{FA5FA3AD-74D8-F2A4-6366-77E87B3D6E96}"/>
                    </a:ext>
                  </a:extLst>
                </p14:cNvPr>
                <p14:cNvContentPartPr/>
                <p14:nvPr/>
              </p14:nvContentPartPr>
              <p14:xfrm>
                <a:off x="7159424" y="5179197"/>
                <a:ext cx="126720" cy="299160"/>
              </p14:xfrm>
            </p:contentPart>
          </mc:Choice>
          <mc:Fallback xmlns="">
            <p:pic>
              <p:nvPicPr>
                <p:cNvPr id="29" name="Ink 28">
                  <a:extLst>
                    <a:ext uri="{FF2B5EF4-FFF2-40B4-BE49-F238E27FC236}">
                      <a16:creationId xmlns:a16="http://schemas.microsoft.com/office/drawing/2014/main" id="{FA5FA3AD-74D8-F2A4-6366-77E87B3D6E96}"/>
                    </a:ext>
                  </a:extLst>
                </p:cNvPr>
                <p:cNvPicPr/>
                <p:nvPr/>
              </p:nvPicPr>
              <p:blipFill>
                <a:blip r:embed="rId43"/>
                <a:stretch>
                  <a:fillRect/>
                </a:stretch>
              </p:blipFill>
              <p:spPr>
                <a:xfrm>
                  <a:off x="7150784" y="5170557"/>
                  <a:ext cx="144360" cy="316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4">
            <p14:nvContentPartPr>
              <p14:cNvPr id="10" name="Ink 9">
                <a:extLst>
                  <a:ext uri="{FF2B5EF4-FFF2-40B4-BE49-F238E27FC236}">
                    <a16:creationId xmlns:a16="http://schemas.microsoft.com/office/drawing/2014/main" id="{337DBD64-0D8A-4B44-9D45-79A32F9724DA}"/>
                  </a:ext>
                </a:extLst>
              </p14:cNvPr>
              <p14:cNvContentPartPr/>
              <p14:nvPr/>
            </p14:nvContentPartPr>
            <p14:xfrm>
              <a:off x="3783268" y="5118508"/>
              <a:ext cx="2689200" cy="324000"/>
            </p14:xfrm>
          </p:contentPart>
        </mc:Choice>
        <mc:Fallback xmlns="">
          <p:pic>
            <p:nvPicPr>
              <p:cNvPr id="10" name="Ink 9">
                <a:extLst>
                  <a:ext uri="{FF2B5EF4-FFF2-40B4-BE49-F238E27FC236}">
                    <a16:creationId xmlns:a16="http://schemas.microsoft.com/office/drawing/2014/main" id="{337DBD64-0D8A-4B44-9D45-79A32F9724DA}"/>
                  </a:ext>
                </a:extLst>
              </p:cNvPr>
              <p:cNvPicPr/>
              <p:nvPr/>
            </p:nvPicPr>
            <p:blipFill>
              <a:blip r:embed="rId45"/>
              <a:stretch>
                <a:fillRect/>
              </a:stretch>
            </p:blipFill>
            <p:spPr>
              <a:xfrm>
                <a:off x="3774268" y="5109508"/>
                <a:ext cx="270684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4" name="Ink 13">
                <a:extLst>
                  <a:ext uri="{FF2B5EF4-FFF2-40B4-BE49-F238E27FC236}">
                    <a16:creationId xmlns:a16="http://schemas.microsoft.com/office/drawing/2014/main" id="{2DEC964E-D373-4182-BDFC-9E72F4EA7793}"/>
                  </a:ext>
                </a:extLst>
              </p14:cNvPr>
              <p14:cNvContentPartPr/>
              <p14:nvPr/>
            </p14:nvContentPartPr>
            <p14:xfrm>
              <a:off x="6436468" y="5046868"/>
              <a:ext cx="132840" cy="120960"/>
            </p14:xfrm>
          </p:contentPart>
        </mc:Choice>
        <mc:Fallback xmlns="">
          <p:pic>
            <p:nvPicPr>
              <p:cNvPr id="14" name="Ink 13">
                <a:extLst>
                  <a:ext uri="{FF2B5EF4-FFF2-40B4-BE49-F238E27FC236}">
                    <a16:creationId xmlns:a16="http://schemas.microsoft.com/office/drawing/2014/main" id="{2DEC964E-D373-4182-BDFC-9E72F4EA7793}"/>
                  </a:ext>
                </a:extLst>
              </p:cNvPr>
              <p:cNvPicPr/>
              <p:nvPr/>
            </p:nvPicPr>
            <p:blipFill>
              <a:blip r:embed="rId47"/>
              <a:stretch>
                <a:fillRect/>
              </a:stretch>
            </p:blipFill>
            <p:spPr>
              <a:xfrm>
                <a:off x="6427828" y="5038228"/>
                <a:ext cx="150480" cy="138600"/>
              </a:xfrm>
              <a:prstGeom prst="rect">
                <a:avLst/>
              </a:prstGeom>
            </p:spPr>
          </p:pic>
        </mc:Fallback>
      </mc:AlternateContent>
      <p:sp>
        <p:nvSpPr>
          <p:cNvPr id="20" name="Slide Number Placeholder 19">
            <a:extLst>
              <a:ext uri="{FF2B5EF4-FFF2-40B4-BE49-F238E27FC236}">
                <a16:creationId xmlns:a16="http://schemas.microsoft.com/office/drawing/2014/main" id="{43818D0A-BBCB-02E1-BD3D-BC94C26BFD26}"/>
              </a:ext>
            </a:extLst>
          </p:cNvPr>
          <p:cNvSpPr>
            <a:spLocks noGrp="1"/>
          </p:cNvSpPr>
          <p:nvPr>
            <p:ph type="sldNum" sz="quarter" idx="12"/>
          </p:nvPr>
        </p:nvSpPr>
        <p:spPr/>
        <p:txBody>
          <a:bodyPr/>
          <a:lstStyle/>
          <a:p>
            <a:fld id="{69E57DC2-970A-4B3E-BB1C-7A09969E49DF}" type="slidenum">
              <a:rPr lang="en-US" smtClean="0"/>
              <a:t>102</a:t>
            </a:fld>
            <a:endParaRPr lang="en-US" dirty="0"/>
          </a:p>
        </p:txBody>
      </p:sp>
    </p:spTree>
    <p:extLst>
      <p:ext uri="{BB962C8B-B14F-4D97-AF65-F5344CB8AC3E}">
        <p14:creationId xmlns:p14="http://schemas.microsoft.com/office/powerpoint/2010/main" val="36055963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BA49C-6CB1-C1AD-8B40-332B0061F1A0}"/>
              </a:ext>
            </a:extLst>
          </p:cNvPr>
          <p:cNvSpPr>
            <a:spLocks noGrp="1"/>
          </p:cNvSpPr>
          <p:nvPr>
            <p:ph type="title"/>
          </p:nvPr>
        </p:nvSpPr>
        <p:spPr/>
        <p:txBody>
          <a:bodyPr/>
          <a:lstStyle/>
          <a:p>
            <a:r>
              <a:rPr lang="en-US" dirty="0"/>
              <a:t>Example 4</a:t>
            </a:r>
            <a:endParaRPr lang="en-AU" dirty="0"/>
          </a:p>
        </p:txBody>
      </p:sp>
      <p:sp>
        <p:nvSpPr>
          <p:cNvPr id="3" name="Content Placeholder 2">
            <a:extLst>
              <a:ext uri="{FF2B5EF4-FFF2-40B4-BE49-F238E27FC236}">
                <a16:creationId xmlns:a16="http://schemas.microsoft.com/office/drawing/2014/main" id="{C6E3A100-D879-30B3-B74A-24CB95618E27}"/>
              </a:ext>
            </a:extLst>
          </p:cNvPr>
          <p:cNvSpPr>
            <a:spLocks noGrp="1"/>
          </p:cNvSpPr>
          <p:nvPr>
            <p:ph idx="1"/>
          </p:nvPr>
        </p:nvSpPr>
        <p:spPr/>
        <p:txBody>
          <a:bodyPr/>
          <a:lstStyle/>
          <a:p>
            <a:r>
              <a:rPr lang="en-US" dirty="0"/>
              <a:t>M-bias</a:t>
            </a:r>
          </a:p>
          <a:p>
            <a:r>
              <a:rPr lang="en-US" dirty="0"/>
              <a:t>B is associated with X and also Y.</a:t>
            </a:r>
            <a:endParaRPr lang="en-AU" dirty="0"/>
          </a:p>
          <a:p>
            <a:pPr lvl="1"/>
            <a:r>
              <a:rPr lang="en-US" dirty="0"/>
              <a:t>Many researchers would consider B as a confounder and adjust for it.</a:t>
            </a:r>
          </a:p>
          <a:p>
            <a:pPr lvl="1"/>
            <a:r>
              <a:rPr lang="en-US" dirty="0"/>
              <a:t>B is in fact a collider, adjusting for B will open a non-directed path</a:t>
            </a:r>
          </a:p>
        </p:txBody>
      </p:sp>
      <p:grpSp>
        <p:nvGrpSpPr>
          <p:cNvPr id="6" name="Group 5">
            <a:extLst>
              <a:ext uri="{FF2B5EF4-FFF2-40B4-BE49-F238E27FC236}">
                <a16:creationId xmlns:a16="http://schemas.microsoft.com/office/drawing/2014/main" id="{D80A0FE1-7EA4-1666-BAE4-16E53B216934}"/>
              </a:ext>
            </a:extLst>
          </p:cNvPr>
          <p:cNvGrpSpPr/>
          <p:nvPr/>
        </p:nvGrpSpPr>
        <p:grpSpPr>
          <a:xfrm>
            <a:off x="2381996" y="6220184"/>
            <a:ext cx="305280" cy="270000"/>
            <a:chOff x="3200144" y="5402037"/>
            <a:chExt cx="305280" cy="27000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6DAE182-7032-D06D-6519-05529D47C08B}"/>
                    </a:ext>
                  </a:extLst>
                </p14:cNvPr>
                <p14:cNvContentPartPr/>
                <p14:nvPr/>
              </p14:nvContentPartPr>
              <p14:xfrm>
                <a:off x="3200144" y="5492037"/>
                <a:ext cx="305280" cy="180000"/>
              </p14:xfrm>
            </p:contentPart>
          </mc:Choice>
          <mc:Fallback xmlns="">
            <p:pic>
              <p:nvPicPr>
                <p:cNvPr id="4" name="Ink 3">
                  <a:extLst>
                    <a:ext uri="{FF2B5EF4-FFF2-40B4-BE49-F238E27FC236}">
                      <a16:creationId xmlns:a16="http://schemas.microsoft.com/office/drawing/2014/main" id="{B6DAE182-7032-D06D-6519-05529D47C08B}"/>
                    </a:ext>
                  </a:extLst>
                </p:cNvPr>
                <p:cNvPicPr/>
                <p:nvPr/>
              </p:nvPicPr>
              <p:blipFill>
                <a:blip r:embed="rId3"/>
                <a:stretch>
                  <a:fillRect/>
                </a:stretch>
              </p:blipFill>
              <p:spPr>
                <a:xfrm>
                  <a:off x="3191504" y="5483397"/>
                  <a:ext cx="32292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3026AAF-E5CE-C78A-1DE4-2DF9B053AC4F}"/>
                    </a:ext>
                  </a:extLst>
                </p14:cNvPr>
                <p14:cNvContentPartPr/>
                <p14:nvPr/>
              </p14:nvContentPartPr>
              <p14:xfrm>
                <a:off x="3272504" y="5402037"/>
                <a:ext cx="186480" cy="266760"/>
              </p14:xfrm>
            </p:contentPart>
          </mc:Choice>
          <mc:Fallback xmlns="">
            <p:pic>
              <p:nvPicPr>
                <p:cNvPr id="5" name="Ink 4">
                  <a:extLst>
                    <a:ext uri="{FF2B5EF4-FFF2-40B4-BE49-F238E27FC236}">
                      <a16:creationId xmlns:a16="http://schemas.microsoft.com/office/drawing/2014/main" id="{63026AAF-E5CE-C78A-1DE4-2DF9B053AC4F}"/>
                    </a:ext>
                  </a:extLst>
                </p:cNvPr>
                <p:cNvPicPr/>
                <p:nvPr/>
              </p:nvPicPr>
              <p:blipFill>
                <a:blip r:embed="rId5"/>
                <a:stretch>
                  <a:fillRect/>
                </a:stretch>
              </p:blipFill>
              <p:spPr>
                <a:xfrm>
                  <a:off x="3263864" y="5393397"/>
                  <a:ext cx="204120" cy="284400"/>
                </a:xfrm>
                <a:prstGeom prst="rect">
                  <a:avLst/>
                </a:prstGeom>
              </p:spPr>
            </p:pic>
          </mc:Fallback>
        </mc:AlternateContent>
      </p:grpSp>
      <p:grpSp>
        <p:nvGrpSpPr>
          <p:cNvPr id="23" name="Group 22">
            <a:extLst>
              <a:ext uri="{FF2B5EF4-FFF2-40B4-BE49-F238E27FC236}">
                <a16:creationId xmlns:a16="http://schemas.microsoft.com/office/drawing/2014/main" id="{211F8F52-8F90-25A7-A420-C7534A07AE6F}"/>
              </a:ext>
            </a:extLst>
          </p:cNvPr>
          <p:cNvGrpSpPr/>
          <p:nvPr/>
        </p:nvGrpSpPr>
        <p:grpSpPr>
          <a:xfrm>
            <a:off x="2531036" y="4216784"/>
            <a:ext cx="3448080" cy="1720080"/>
            <a:chOff x="3349184" y="3398637"/>
            <a:chExt cx="3448080" cy="1720080"/>
          </a:xfrm>
        </p:grpSpPr>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78808DC8-2FF1-51FF-F8E2-0C6D01F799F3}"/>
                    </a:ext>
                  </a:extLst>
                </p14:cNvPr>
                <p14:cNvContentPartPr/>
                <p14:nvPr/>
              </p14:nvContentPartPr>
              <p14:xfrm>
                <a:off x="3489224" y="3819837"/>
                <a:ext cx="55080" cy="1298880"/>
              </p14:xfrm>
            </p:contentPart>
          </mc:Choice>
          <mc:Fallback xmlns="">
            <p:pic>
              <p:nvPicPr>
                <p:cNvPr id="7" name="Ink 6">
                  <a:extLst>
                    <a:ext uri="{FF2B5EF4-FFF2-40B4-BE49-F238E27FC236}">
                      <a16:creationId xmlns:a16="http://schemas.microsoft.com/office/drawing/2014/main" id="{78808DC8-2FF1-51FF-F8E2-0C6D01F799F3}"/>
                    </a:ext>
                  </a:extLst>
                </p:cNvPr>
                <p:cNvPicPr/>
                <p:nvPr/>
              </p:nvPicPr>
              <p:blipFill>
                <a:blip r:embed="rId7"/>
                <a:stretch>
                  <a:fillRect/>
                </a:stretch>
              </p:blipFill>
              <p:spPr>
                <a:xfrm>
                  <a:off x="3480224" y="3810837"/>
                  <a:ext cx="72720" cy="1316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1766360E-153F-60EE-A7C3-39C0CC8EDD83}"/>
                    </a:ext>
                  </a:extLst>
                </p14:cNvPr>
                <p14:cNvContentPartPr/>
                <p14:nvPr/>
              </p14:nvContentPartPr>
              <p14:xfrm>
                <a:off x="3356744" y="4955637"/>
                <a:ext cx="132840" cy="66240"/>
              </p14:xfrm>
            </p:contentPart>
          </mc:Choice>
          <mc:Fallback xmlns="">
            <p:pic>
              <p:nvPicPr>
                <p:cNvPr id="8" name="Ink 7">
                  <a:extLst>
                    <a:ext uri="{FF2B5EF4-FFF2-40B4-BE49-F238E27FC236}">
                      <a16:creationId xmlns:a16="http://schemas.microsoft.com/office/drawing/2014/main" id="{1766360E-153F-60EE-A7C3-39C0CC8EDD83}"/>
                    </a:ext>
                  </a:extLst>
                </p:cNvPr>
                <p:cNvPicPr/>
                <p:nvPr/>
              </p:nvPicPr>
              <p:blipFill>
                <a:blip r:embed="rId9"/>
                <a:stretch>
                  <a:fillRect/>
                </a:stretch>
              </p:blipFill>
              <p:spPr>
                <a:xfrm>
                  <a:off x="3347744" y="4946637"/>
                  <a:ext cx="15048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A97B6C9D-4C80-0103-8088-9A023BBDAD7E}"/>
                    </a:ext>
                  </a:extLst>
                </p14:cNvPr>
                <p14:cNvContentPartPr/>
                <p14:nvPr/>
              </p14:nvContentPartPr>
              <p14:xfrm>
                <a:off x="3414704" y="4927197"/>
                <a:ext cx="166680" cy="96480"/>
              </p14:xfrm>
            </p:contentPart>
          </mc:Choice>
          <mc:Fallback xmlns="">
            <p:pic>
              <p:nvPicPr>
                <p:cNvPr id="9" name="Ink 8">
                  <a:extLst>
                    <a:ext uri="{FF2B5EF4-FFF2-40B4-BE49-F238E27FC236}">
                      <a16:creationId xmlns:a16="http://schemas.microsoft.com/office/drawing/2014/main" id="{A97B6C9D-4C80-0103-8088-9A023BBDAD7E}"/>
                    </a:ext>
                  </a:extLst>
                </p:cNvPr>
                <p:cNvPicPr/>
                <p:nvPr/>
              </p:nvPicPr>
              <p:blipFill>
                <a:blip r:embed="rId11"/>
                <a:stretch>
                  <a:fillRect/>
                </a:stretch>
              </p:blipFill>
              <p:spPr>
                <a:xfrm>
                  <a:off x="3406064" y="4918557"/>
                  <a:ext cx="18432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F26C3276-603C-7D31-845F-436887571326}"/>
                    </a:ext>
                  </a:extLst>
                </p14:cNvPr>
                <p14:cNvContentPartPr/>
                <p14:nvPr/>
              </p14:nvContentPartPr>
              <p14:xfrm>
                <a:off x="3349184" y="3410877"/>
                <a:ext cx="116280" cy="259560"/>
              </p14:xfrm>
            </p:contentPart>
          </mc:Choice>
          <mc:Fallback xmlns="">
            <p:pic>
              <p:nvPicPr>
                <p:cNvPr id="11" name="Ink 10">
                  <a:extLst>
                    <a:ext uri="{FF2B5EF4-FFF2-40B4-BE49-F238E27FC236}">
                      <a16:creationId xmlns:a16="http://schemas.microsoft.com/office/drawing/2014/main" id="{F26C3276-603C-7D31-845F-436887571326}"/>
                    </a:ext>
                  </a:extLst>
                </p:cNvPr>
                <p:cNvPicPr/>
                <p:nvPr/>
              </p:nvPicPr>
              <p:blipFill>
                <a:blip r:embed="rId13"/>
                <a:stretch>
                  <a:fillRect/>
                </a:stretch>
              </p:blipFill>
              <p:spPr>
                <a:xfrm>
                  <a:off x="3340184" y="3401877"/>
                  <a:ext cx="13392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6679FEC6-8E78-2DCB-561B-DE2FCB7544CB}"/>
                    </a:ext>
                  </a:extLst>
                </p14:cNvPr>
                <p14:cNvContentPartPr/>
                <p14:nvPr/>
              </p14:nvContentPartPr>
              <p14:xfrm>
                <a:off x="3476984" y="3398637"/>
                <a:ext cx="90720" cy="221040"/>
              </p14:xfrm>
            </p:contentPart>
          </mc:Choice>
          <mc:Fallback xmlns="">
            <p:pic>
              <p:nvPicPr>
                <p:cNvPr id="12" name="Ink 11">
                  <a:extLst>
                    <a:ext uri="{FF2B5EF4-FFF2-40B4-BE49-F238E27FC236}">
                      <a16:creationId xmlns:a16="http://schemas.microsoft.com/office/drawing/2014/main" id="{6679FEC6-8E78-2DCB-561B-DE2FCB7544CB}"/>
                    </a:ext>
                  </a:extLst>
                </p:cNvPr>
                <p:cNvPicPr/>
                <p:nvPr/>
              </p:nvPicPr>
              <p:blipFill>
                <a:blip r:embed="rId15"/>
                <a:stretch>
                  <a:fillRect/>
                </a:stretch>
              </p:blipFill>
              <p:spPr>
                <a:xfrm>
                  <a:off x="3468344" y="3389997"/>
                  <a:ext cx="10836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BDAD39AF-73E6-C5DF-3BDB-21FC856D60B6}"/>
                    </a:ext>
                  </a:extLst>
                </p14:cNvPr>
                <p14:cNvContentPartPr/>
                <p14:nvPr/>
              </p14:nvContentPartPr>
              <p14:xfrm>
                <a:off x="3416864" y="3540117"/>
                <a:ext cx="72720" cy="33480"/>
              </p14:xfrm>
            </p:contentPart>
          </mc:Choice>
          <mc:Fallback xmlns="">
            <p:pic>
              <p:nvPicPr>
                <p:cNvPr id="13" name="Ink 12">
                  <a:extLst>
                    <a:ext uri="{FF2B5EF4-FFF2-40B4-BE49-F238E27FC236}">
                      <a16:creationId xmlns:a16="http://schemas.microsoft.com/office/drawing/2014/main" id="{BDAD39AF-73E6-C5DF-3BDB-21FC856D60B6}"/>
                    </a:ext>
                  </a:extLst>
                </p:cNvPr>
                <p:cNvPicPr/>
                <p:nvPr/>
              </p:nvPicPr>
              <p:blipFill>
                <a:blip r:embed="rId17"/>
                <a:stretch>
                  <a:fillRect/>
                </a:stretch>
              </p:blipFill>
              <p:spPr>
                <a:xfrm>
                  <a:off x="3407864" y="3531117"/>
                  <a:ext cx="9036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0243BC9F-0414-F8B3-1AD6-0DCA278078DB}"/>
                    </a:ext>
                  </a:extLst>
                </p14:cNvPr>
                <p14:cNvContentPartPr/>
                <p14:nvPr/>
              </p14:nvContentPartPr>
              <p14:xfrm>
                <a:off x="3579224" y="3783837"/>
                <a:ext cx="1434960" cy="591840"/>
              </p14:xfrm>
            </p:contentPart>
          </mc:Choice>
          <mc:Fallback xmlns="">
            <p:pic>
              <p:nvPicPr>
                <p:cNvPr id="15" name="Ink 14">
                  <a:extLst>
                    <a:ext uri="{FF2B5EF4-FFF2-40B4-BE49-F238E27FC236}">
                      <a16:creationId xmlns:a16="http://schemas.microsoft.com/office/drawing/2014/main" id="{0243BC9F-0414-F8B3-1AD6-0DCA278078DB}"/>
                    </a:ext>
                  </a:extLst>
                </p:cNvPr>
                <p:cNvPicPr/>
                <p:nvPr/>
              </p:nvPicPr>
              <p:blipFill>
                <a:blip r:embed="rId19"/>
                <a:stretch>
                  <a:fillRect/>
                </a:stretch>
              </p:blipFill>
              <p:spPr>
                <a:xfrm>
                  <a:off x="3570584" y="3774837"/>
                  <a:ext cx="1452600" cy="6094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1078FDD8-A282-188E-BF04-B60AFC0A7DC7}"/>
                    </a:ext>
                  </a:extLst>
                </p14:cNvPr>
                <p14:cNvContentPartPr/>
                <p14:nvPr/>
              </p14:nvContentPartPr>
              <p14:xfrm>
                <a:off x="4794224" y="4325277"/>
                <a:ext cx="177840" cy="29520"/>
              </p14:xfrm>
            </p:contentPart>
          </mc:Choice>
          <mc:Fallback xmlns="">
            <p:pic>
              <p:nvPicPr>
                <p:cNvPr id="16" name="Ink 15">
                  <a:extLst>
                    <a:ext uri="{FF2B5EF4-FFF2-40B4-BE49-F238E27FC236}">
                      <a16:creationId xmlns:a16="http://schemas.microsoft.com/office/drawing/2014/main" id="{1078FDD8-A282-188E-BF04-B60AFC0A7DC7}"/>
                    </a:ext>
                  </a:extLst>
                </p:cNvPr>
                <p:cNvPicPr/>
                <p:nvPr/>
              </p:nvPicPr>
              <p:blipFill>
                <a:blip r:embed="rId21"/>
                <a:stretch>
                  <a:fillRect/>
                </a:stretch>
              </p:blipFill>
              <p:spPr>
                <a:xfrm>
                  <a:off x="4785584" y="4316277"/>
                  <a:ext cx="19548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63169A27-DC29-CCC2-C6A7-2753E0A75AF3}"/>
                    </a:ext>
                  </a:extLst>
                </p14:cNvPr>
                <p14:cNvContentPartPr/>
                <p14:nvPr/>
              </p14:nvContentPartPr>
              <p14:xfrm>
                <a:off x="4746344" y="4236357"/>
                <a:ext cx="199080" cy="83160"/>
              </p14:xfrm>
            </p:contentPart>
          </mc:Choice>
          <mc:Fallback xmlns="">
            <p:pic>
              <p:nvPicPr>
                <p:cNvPr id="17" name="Ink 16">
                  <a:extLst>
                    <a:ext uri="{FF2B5EF4-FFF2-40B4-BE49-F238E27FC236}">
                      <a16:creationId xmlns:a16="http://schemas.microsoft.com/office/drawing/2014/main" id="{63169A27-DC29-CCC2-C6A7-2753E0A75AF3}"/>
                    </a:ext>
                  </a:extLst>
                </p:cNvPr>
                <p:cNvPicPr/>
                <p:nvPr/>
              </p:nvPicPr>
              <p:blipFill>
                <a:blip r:embed="rId23"/>
                <a:stretch>
                  <a:fillRect/>
                </a:stretch>
              </p:blipFill>
              <p:spPr>
                <a:xfrm>
                  <a:off x="4737344" y="4227357"/>
                  <a:ext cx="21672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 name="Ink 17">
                  <a:extLst>
                    <a:ext uri="{FF2B5EF4-FFF2-40B4-BE49-F238E27FC236}">
                      <a16:creationId xmlns:a16="http://schemas.microsoft.com/office/drawing/2014/main" id="{AEDA52F4-DF50-71E4-9186-04011C1E1A8B}"/>
                    </a:ext>
                  </a:extLst>
                </p14:cNvPr>
                <p14:cNvContentPartPr/>
                <p14:nvPr/>
              </p14:nvContentPartPr>
              <p14:xfrm>
                <a:off x="5191304" y="4361277"/>
                <a:ext cx="32760" cy="177840"/>
              </p14:xfrm>
            </p:contentPart>
          </mc:Choice>
          <mc:Fallback xmlns="">
            <p:pic>
              <p:nvPicPr>
                <p:cNvPr id="18" name="Ink 17">
                  <a:extLst>
                    <a:ext uri="{FF2B5EF4-FFF2-40B4-BE49-F238E27FC236}">
                      <a16:creationId xmlns:a16="http://schemas.microsoft.com/office/drawing/2014/main" id="{AEDA52F4-DF50-71E4-9186-04011C1E1A8B}"/>
                    </a:ext>
                  </a:extLst>
                </p:cNvPr>
                <p:cNvPicPr/>
                <p:nvPr/>
              </p:nvPicPr>
              <p:blipFill>
                <a:blip r:embed="rId25"/>
                <a:stretch>
                  <a:fillRect/>
                </a:stretch>
              </p:blipFill>
              <p:spPr>
                <a:xfrm>
                  <a:off x="5182664" y="4352277"/>
                  <a:ext cx="5040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0ED896FC-FDA3-E5EE-4190-B1EB255E6957}"/>
                    </a:ext>
                  </a:extLst>
                </p14:cNvPr>
                <p14:cNvContentPartPr/>
                <p14:nvPr/>
              </p14:nvContentPartPr>
              <p14:xfrm>
                <a:off x="5179424" y="4284597"/>
                <a:ext cx="165960" cy="258120"/>
              </p14:xfrm>
            </p:contentPart>
          </mc:Choice>
          <mc:Fallback xmlns="">
            <p:pic>
              <p:nvPicPr>
                <p:cNvPr id="19" name="Ink 18">
                  <a:extLst>
                    <a:ext uri="{FF2B5EF4-FFF2-40B4-BE49-F238E27FC236}">
                      <a16:creationId xmlns:a16="http://schemas.microsoft.com/office/drawing/2014/main" id="{0ED896FC-FDA3-E5EE-4190-B1EB255E6957}"/>
                    </a:ext>
                  </a:extLst>
                </p:cNvPr>
                <p:cNvPicPr/>
                <p:nvPr/>
              </p:nvPicPr>
              <p:blipFill>
                <a:blip r:embed="rId27"/>
                <a:stretch>
                  <a:fillRect/>
                </a:stretch>
              </p:blipFill>
              <p:spPr>
                <a:xfrm>
                  <a:off x="5170424" y="4275957"/>
                  <a:ext cx="18360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 name="Ink 20">
                  <a:extLst>
                    <a:ext uri="{FF2B5EF4-FFF2-40B4-BE49-F238E27FC236}">
                      <a16:creationId xmlns:a16="http://schemas.microsoft.com/office/drawing/2014/main" id="{FA44E4BE-4511-13A3-5B40-4AF18BBA6AEA}"/>
                    </a:ext>
                  </a:extLst>
                </p14:cNvPr>
                <p14:cNvContentPartPr/>
                <p14:nvPr/>
              </p14:nvContentPartPr>
              <p14:xfrm>
                <a:off x="5587664" y="3457317"/>
                <a:ext cx="1209600" cy="847080"/>
              </p14:xfrm>
            </p:contentPart>
          </mc:Choice>
          <mc:Fallback xmlns="">
            <p:pic>
              <p:nvPicPr>
                <p:cNvPr id="21" name="Ink 20">
                  <a:extLst>
                    <a:ext uri="{FF2B5EF4-FFF2-40B4-BE49-F238E27FC236}">
                      <a16:creationId xmlns:a16="http://schemas.microsoft.com/office/drawing/2014/main" id="{FA44E4BE-4511-13A3-5B40-4AF18BBA6AEA}"/>
                    </a:ext>
                  </a:extLst>
                </p:cNvPr>
                <p:cNvPicPr/>
                <p:nvPr/>
              </p:nvPicPr>
              <p:blipFill>
                <a:blip r:embed="rId29"/>
                <a:stretch>
                  <a:fillRect/>
                </a:stretch>
              </p:blipFill>
              <p:spPr>
                <a:xfrm>
                  <a:off x="5579024" y="3448317"/>
                  <a:ext cx="1227240" cy="864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2" name="Ink 21">
                  <a:extLst>
                    <a:ext uri="{FF2B5EF4-FFF2-40B4-BE49-F238E27FC236}">
                      <a16:creationId xmlns:a16="http://schemas.microsoft.com/office/drawing/2014/main" id="{973EB3D2-BD18-8E4A-4C00-EC00730CEB2C}"/>
                    </a:ext>
                  </a:extLst>
                </p14:cNvPr>
                <p14:cNvContentPartPr/>
                <p14:nvPr/>
              </p14:nvContentPartPr>
              <p14:xfrm>
                <a:off x="5574704" y="4166877"/>
                <a:ext cx="128520" cy="134640"/>
              </p14:xfrm>
            </p:contentPart>
          </mc:Choice>
          <mc:Fallback xmlns="">
            <p:pic>
              <p:nvPicPr>
                <p:cNvPr id="22" name="Ink 21">
                  <a:extLst>
                    <a:ext uri="{FF2B5EF4-FFF2-40B4-BE49-F238E27FC236}">
                      <a16:creationId xmlns:a16="http://schemas.microsoft.com/office/drawing/2014/main" id="{973EB3D2-BD18-8E4A-4C00-EC00730CEB2C}"/>
                    </a:ext>
                  </a:extLst>
                </p:cNvPr>
                <p:cNvPicPr/>
                <p:nvPr/>
              </p:nvPicPr>
              <p:blipFill>
                <a:blip r:embed="rId31"/>
                <a:stretch>
                  <a:fillRect/>
                </a:stretch>
              </p:blipFill>
              <p:spPr>
                <a:xfrm>
                  <a:off x="5566064" y="4158237"/>
                  <a:ext cx="146160" cy="152280"/>
                </a:xfrm>
                <a:prstGeom prst="rect">
                  <a:avLst/>
                </a:prstGeom>
              </p:spPr>
            </p:pic>
          </mc:Fallback>
        </mc:AlternateContent>
      </p:grpSp>
      <p:grpSp>
        <p:nvGrpSpPr>
          <p:cNvPr id="30" name="Group 29">
            <a:extLst>
              <a:ext uri="{FF2B5EF4-FFF2-40B4-BE49-F238E27FC236}">
                <a16:creationId xmlns:a16="http://schemas.microsoft.com/office/drawing/2014/main" id="{3017A310-F86F-EBCA-000D-B9B0806C8A7F}"/>
              </a:ext>
            </a:extLst>
          </p:cNvPr>
          <p:cNvGrpSpPr/>
          <p:nvPr/>
        </p:nvGrpSpPr>
        <p:grpSpPr>
          <a:xfrm>
            <a:off x="6051836" y="3955784"/>
            <a:ext cx="416160" cy="2340720"/>
            <a:chOff x="6869984" y="3137637"/>
            <a:chExt cx="416160" cy="2340720"/>
          </a:xfrm>
        </p:grpSpPr>
        <mc:AlternateContent xmlns:mc="http://schemas.openxmlformats.org/markup-compatibility/2006" xmlns:p14="http://schemas.microsoft.com/office/powerpoint/2010/main">
          <mc:Choice Requires="p14">
            <p:contentPart p14:bwMode="auto" r:id="rId32">
              <p14:nvContentPartPr>
                <p14:cNvPr id="24" name="Ink 23">
                  <a:extLst>
                    <a:ext uri="{FF2B5EF4-FFF2-40B4-BE49-F238E27FC236}">
                      <a16:creationId xmlns:a16="http://schemas.microsoft.com/office/drawing/2014/main" id="{B9933A84-F417-FA9A-CEFB-601CF75CF0E5}"/>
                    </a:ext>
                  </a:extLst>
                </p14:cNvPr>
                <p14:cNvContentPartPr/>
                <p14:nvPr/>
              </p14:nvContentPartPr>
              <p14:xfrm>
                <a:off x="6912464" y="3137637"/>
                <a:ext cx="177120" cy="253440"/>
              </p14:xfrm>
            </p:contentPart>
          </mc:Choice>
          <mc:Fallback xmlns="">
            <p:pic>
              <p:nvPicPr>
                <p:cNvPr id="24" name="Ink 23">
                  <a:extLst>
                    <a:ext uri="{FF2B5EF4-FFF2-40B4-BE49-F238E27FC236}">
                      <a16:creationId xmlns:a16="http://schemas.microsoft.com/office/drawing/2014/main" id="{B9933A84-F417-FA9A-CEFB-601CF75CF0E5}"/>
                    </a:ext>
                  </a:extLst>
                </p:cNvPr>
                <p:cNvPicPr/>
                <p:nvPr/>
              </p:nvPicPr>
              <p:blipFill>
                <a:blip r:embed="rId33"/>
                <a:stretch>
                  <a:fillRect/>
                </a:stretch>
              </p:blipFill>
              <p:spPr>
                <a:xfrm>
                  <a:off x="6903824" y="3128997"/>
                  <a:ext cx="19476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 name="Ink 24">
                  <a:extLst>
                    <a:ext uri="{FF2B5EF4-FFF2-40B4-BE49-F238E27FC236}">
                      <a16:creationId xmlns:a16="http://schemas.microsoft.com/office/drawing/2014/main" id="{F38C652A-FF62-8D5B-674F-3621EACB78C9}"/>
                    </a:ext>
                  </a:extLst>
                </p14:cNvPr>
                <p14:cNvContentPartPr/>
                <p14:nvPr/>
              </p14:nvContentPartPr>
              <p14:xfrm>
                <a:off x="6869984" y="3513117"/>
                <a:ext cx="252000" cy="1584720"/>
              </p14:xfrm>
            </p:contentPart>
          </mc:Choice>
          <mc:Fallback xmlns="">
            <p:pic>
              <p:nvPicPr>
                <p:cNvPr id="25" name="Ink 24">
                  <a:extLst>
                    <a:ext uri="{FF2B5EF4-FFF2-40B4-BE49-F238E27FC236}">
                      <a16:creationId xmlns:a16="http://schemas.microsoft.com/office/drawing/2014/main" id="{F38C652A-FF62-8D5B-674F-3621EACB78C9}"/>
                    </a:ext>
                  </a:extLst>
                </p:cNvPr>
                <p:cNvPicPr/>
                <p:nvPr/>
              </p:nvPicPr>
              <p:blipFill>
                <a:blip r:embed="rId35"/>
                <a:stretch>
                  <a:fillRect/>
                </a:stretch>
              </p:blipFill>
              <p:spPr>
                <a:xfrm>
                  <a:off x="6860984" y="3504117"/>
                  <a:ext cx="269640" cy="16023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6" name="Ink 25">
                  <a:extLst>
                    <a:ext uri="{FF2B5EF4-FFF2-40B4-BE49-F238E27FC236}">
                      <a16:creationId xmlns:a16="http://schemas.microsoft.com/office/drawing/2014/main" id="{AB9A6330-3091-176E-89A7-9A15B8A3B59E}"/>
                    </a:ext>
                  </a:extLst>
                </p14:cNvPr>
                <p14:cNvContentPartPr/>
                <p14:nvPr/>
              </p14:nvContentPartPr>
              <p14:xfrm>
                <a:off x="6966104" y="4932957"/>
                <a:ext cx="131760" cy="63360"/>
              </p14:xfrm>
            </p:contentPart>
          </mc:Choice>
          <mc:Fallback xmlns="">
            <p:pic>
              <p:nvPicPr>
                <p:cNvPr id="26" name="Ink 25">
                  <a:extLst>
                    <a:ext uri="{FF2B5EF4-FFF2-40B4-BE49-F238E27FC236}">
                      <a16:creationId xmlns:a16="http://schemas.microsoft.com/office/drawing/2014/main" id="{AB9A6330-3091-176E-89A7-9A15B8A3B59E}"/>
                    </a:ext>
                  </a:extLst>
                </p:cNvPr>
                <p:cNvPicPr/>
                <p:nvPr/>
              </p:nvPicPr>
              <p:blipFill>
                <a:blip r:embed="rId37"/>
                <a:stretch>
                  <a:fillRect/>
                </a:stretch>
              </p:blipFill>
              <p:spPr>
                <a:xfrm>
                  <a:off x="6957464" y="4923957"/>
                  <a:ext cx="14940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CF7412F9-0FE9-FDCE-E12D-F9499B7E6BCF}"/>
                    </a:ext>
                  </a:extLst>
                </p14:cNvPr>
                <p14:cNvContentPartPr/>
                <p14:nvPr/>
              </p14:nvContentPartPr>
              <p14:xfrm>
                <a:off x="7050344" y="4896597"/>
                <a:ext cx="122760" cy="87120"/>
              </p14:xfrm>
            </p:contentPart>
          </mc:Choice>
          <mc:Fallback xmlns="">
            <p:pic>
              <p:nvPicPr>
                <p:cNvPr id="27" name="Ink 26">
                  <a:extLst>
                    <a:ext uri="{FF2B5EF4-FFF2-40B4-BE49-F238E27FC236}">
                      <a16:creationId xmlns:a16="http://schemas.microsoft.com/office/drawing/2014/main" id="{CF7412F9-0FE9-FDCE-E12D-F9499B7E6BCF}"/>
                    </a:ext>
                  </a:extLst>
                </p:cNvPr>
                <p:cNvPicPr/>
                <p:nvPr/>
              </p:nvPicPr>
              <p:blipFill>
                <a:blip r:embed="rId39"/>
                <a:stretch>
                  <a:fillRect/>
                </a:stretch>
              </p:blipFill>
              <p:spPr>
                <a:xfrm>
                  <a:off x="7041344" y="4887957"/>
                  <a:ext cx="14040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Ink 27">
                  <a:extLst>
                    <a:ext uri="{FF2B5EF4-FFF2-40B4-BE49-F238E27FC236}">
                      <a16:creationId xmlns:a16="http://schemas.microsoft.com/office/drawing/2014/main" id="{7FB23CC6-86AB-6AE9-2CBA-F04C82504A68}"/>
                    </a:ext>
                  </a:extLst>
                </p14:cNvPr>
                <p14:cNvContentPartPr/>
                <p14:nvPr/>
              </p14:nvContentPartPr>
              <p14:xfrm>
                <a:off x="6935864" y="5257677"/>
                <a:ext cx="204120" cy="75600"/>
              </p14:xfrm>
            </p:contentPart>
          </mc:Choice>
          <mc:Fallback xmlns="">
            <p:pic>
              <p:nvPicPr>
                <p:cNvPr id="28" name="Ink 27">
                  <a:extLst>
                    <a:ext uri="{FF2B5EF4-FFF2-40B4-BE49-F238E27FC236}">
                      <a16:creationId xmlns:a16="http://schemas.microsoft.com/office/drawing/2014/main" id="{7FB23CC6-86AB-6AE9-2CBA-F04C82504A68}"/>
                    </a:ext>
                  </a:extLst>
                </p:cNvPr>
                <p:cNvPicPr/>
                <p:nvPr/>
              </p:nvPicPr>
              <p:blipFill>
                <a:blip r:embed="rId41"/>
                <a:stretch>
                  <a:fillRect/>
                </a:stretch>
              </p:blipFill>
              <p:spPr>
                <a:xfrm>
                  <a:off x="6927224" y="5249037"/>
                  <a:ext cx="22176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9" name="Ink 28">
                  <a:extLst>
                    <a:ext uri="{FF2B5EF4-FFF2-40B4-BE49-F238E27FC236}">
                      <a16:creationId xmlns:a16="http://schemas.microsoft.com/office/drawing/2014/main" id="{FA5FA3AD-74D8-F2A4-6366-77E87B3D6E96}"/>
                    </a:ext>
                  </a:extLst>
                </p14:cNvPr>
                <p14:cNvContentPartPr/>
                <p14:nvPr/>
              </p14:nvContentPartPr>
              <p14:xfrm>
                <a:off x="7159424" y="5179197"/>
                <a:ext cx="126720" cy="299160"/>
              </p14:xfrm>
            </p:contentPart>
          </mc:Choice>
          <mc:Fallback xmlns="">
            <p:pic>
              <p:nvPicPr>
                <p:cNvPr id="29" name="Ink 28">
                  <a:extLst>
                    <a:ext uri="{FF2B5EF4-FFF2-40B4-BE49-F238E27FC236}">
                      <a16:creationId xmlns:a16="http://schemas.microsoft.com/office/drawing/2014/main" id="{FA5FA3AD-74D8-F2A4-6366-77E87B3D6E96}"/>
                    </a:ext>
                  </a:extLst>
                </p:cNvPr>
                <p:cNvPicPr/>
                <p:nvPr/>
              </p:nvPicPr>
              <p:blipFill>
                <a:blip r:embed="rId43"/>
                <a:stretch>
                  <a:fillRect/>
                </a:stretch>
              </p:blipFill>
              <p:spPr>
                <a:xfrm>
                  <a:off x="7150784" y="5170557"/>
                  <a:ext cx="144360" cy="316800"/>
                </a:xfrm>
                <a:prstGeom prst="rect">
                  <a:avLst/>
                </a:prstGeom>
              </p:spPr>
            </p:pic>
          </mc:Fallback>
        </mc:AlternateContent>
      </p:grpSp>
      <p:grpSp>
        <p:nvGrpSpPr>
          <p:cNvPr id="20" name="Group 19">
            <a:extLst>
              <a:ext uri="{FF2B5EF4-FFF2-40B4-BE49-F238E27FC236}">
                <a16:creationId xmlns:a16="http://schemas.microsoft.com/office/drawing/2014/main" id="{78833AB0-E66C-4099-9ABE-6731B3D94BAF}"/>
              </a:ext>
            </a:extLst>
          </p:cNvPr>
          <p:cNvGrpSpPr/>
          <p:nvPr/>
        </p:nvGrpSpPr>
        <p:grpSpPr>
          <a:xfrm>
            <a:off x="2949148" y="5889628"/>
            <a:ext cx="2832840" cy="448560"/>
            <a:chOff x="2949148" y="5889628"/>
            <a:chExt cx="2832840" cy="448560"/>
          </a:xfrm>
        </p:grpSpPr>
        <mc:AlternateContent xmlns:mc="http://schemas.openxmlformats.org/markup-compatibility/2006" xmlns:p14="http://schemas.microsoft.com/office/powerpoint/2010/main">
          <mc:Choice Requires="p14">
            <p:contentPart p14:bwMode="auto" r:id="rId44">
              <p14:nvContentPartPr>
                <p14:cNvPr id="10" name="Ink 9">
                  <a:extLst>
                    <a:ext uri="{FF2B5EF4-FFF2-40B4-BE49-F238E27FC236}">
                      <a16:creationId xmlns:a16="http://schemas.microsoft.com/office/drawing/2014/main" id="{B6BE2FE4-DD40-44D6-A705-402FF557BD1E}"/>
                    </a:ext>
                  </a:extLst>
                </p14:cNvPr>
                <p14:cNvContentPartPr/>
                <p14:nvPr/>
              </p14:nvContentPartPr>
              <p14:xfrm>
                <a:off x="2949148" y="6032908"/>
                <a:ext cx="2733480" cy="305280"/>
              </p14:xfrm>
            </p:contentPart>
          </mc:Choice>
          <mc:Fallback xmlns="">
            <p:pic>
              <p:nvPicPr>
                <p:cNvPr id="10" name="Ink 9">
                  <a:extLst>
                    <a:ext uri="{FF2B5EF4-FFF2-40B4-BE49-F238E27FC236}">
                      <a16:creationId xmlns:a16="http://schemas.microsoft.com/office/drawing/2014/main" id="{B6BE2FE4-DD40-44D6-A705-402FF557BD1E}"/>
                    </a:ext>
                  </a:extLst>
                </p:cNvPr>
                <p:cNvPicPr/>
                <p:nvPr/>
              </p:nvPicPr>
              <p:blipFill>
                <a:blip r:embed="rId45"/>
                <a:stretch>
                  <a:fillRect/>
                </a:stretch>
              </p:blipFill>
              <p:spPr>
                <a:xfrm>
                  <a:off x="2940508" y="6024268"/>
                  <a:ext cx="2751120" cy="3229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4" name="Ink 13">
                  <a:extLst>
                    <a:ext uri="{FF2B5EF4-FFF2-40B4-BE49-F238E27FC236}">
                      <a16:creationId xmlns:a16="http://schemas.microsoft.com/office/drawing/2014/main" id="{6D16DAF7-094E-4FC2-9E98-1C4B87D110BA}"/>
                    </a:ext>
                  </a:extLst>
                </p14:cNvPr>
                <p14:cNvContentPartPr/>
                <p14:nvPr/>
              </p14:nvContentPartPr>
              <p14:xfrm>
                <a:off x="5593708" y="5889628"/>
                <a:ext cx="188280" cy="213480"/>
              </p14:xfrm>
            </p:contentPart>
          </mc:Choice>
          <mc:Fallback xmlns="">
            <p:pic>
              <p:nvPicPr>
                <p:cNvPr id="14" name="Ink 13">
                  <a:extLst>
                    <a:ext uri="{FF2B5EF4-FFF2-40B4-BE49-F238E27FC236}">
                      <a16:creationId xmlns:a16="http://schemas.microsoft.com/office/drawing/2014/main" id="{6D16DAF7-094E-4FC2-9E98-1C4B87D110BA}"/>
                    </a:ext>
                  </a:extLst>
                </p:cNvPr>
                <p:cNvPicPr/>
                <p:nvPr/>
              </p:nvPicPr>
              <p:blipFill>
                <a:blip r:embed="rId47"/>
                <a:stretch>
                  <a:fillRect/>
                </a:stretch>
              </p:blipFill>
              <p:spPr>
                <a:xfrm>
                  <a:off x="5585068" y="5880988"/>
                  <a:ext cx="205920" cy="231120"/>
                </a:xfrm>
                <a:prstGeom prst="rect">
                  <a:avLst/>
                </a:prstGeom>
              </p:spPr>
            </p:pic>
          </mc:Fallback>
        </mc:AlternateContent>
      </p:grpSp>
      <p:sp>
        <p:nvSpPr>
          <p:cNvPr id="31" name="Slide Number Placeholder 30">
            <a:extLst>
              <a:ext uri="{FF2B5EF4-FFF2-40B4-BE49-F238E27FC236}">
                <a16:creationId xmlns:a16="http://schemas.microsoft.com/office/drawing/2014/main" id="{AC002547-100B-392A-F068-F30E8CAC77C1}"/>
              </a:ext>
            </a:extLst>
          </p:cNvPr>
          <p:cNvSpPr>
            <a:spLocks noGrp="1"/>
          </p:cNvSpPr>
          <p:nvPr>
            <p:ph type="sldNum" sz="quarter" idx="12"/>
          </p:nvPr>
        </p:nvSpPr>
        <p:spPr/>
        <p:txBody>
          <a:bodyPr/>
          <a:lstStyle/>
          <a:p>
            <a:fld id="{69E57DC2-970A-4B3E-BB1C-7A09969E49DF}" type="slidenum">
              <a:rPr lang="en-US" smtClean="0"/>
              <a:t>103</a:t>
            </a:fld>
            <a:endParaRPr lang="en-US" dirty="0"/>
          </a:p>
        </p:txBody>
      </p:sp>
    </p:spTree>
    <p:extLst>
      <p:ext uri="{BB962C8B-B14F-4D97-AF65-F5344CB8AC3E}">
        <p14:creationId xmlns:p14="http://schemas.microsoft.com/office/powerpoint/2010/main" val="271369696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E04A3-5320-7979-5E0F-9658E1EDBF18}"/>
              </a:ext>
            </a:extLst>
          </p:cNvPr>
          <p:cNvSpPr>
            <a:spLocks noGrp="1"/>
          </p:cNvSpPr>
          <p:nvPr>
            <p:ph type="title"/>
          </p:nvPr>
        </p:nvSpPr>
        <p:spPr/>
        <p:txBody>
          <a:bodyPr/>
          <a:lstStyle/>
          <a:p>
            <a:r>
              <a:rPr lang="en-US" dirty="0"/>
              <a:t>Example 5</a:t>
            </a:r>
            <a:endParaRPr lang="en-AU" dirty="0"/>
          </a:p>
        </p:txBody>
      </p:sp>
      <p:sp>
        <p:nvSpPr>
          <p:cNvPr id="3" name="Content Placeholder 2">
            <a:extLst>
              <a:ext uri="{FF2B5EF4-FFF2-40B4-BE49-F238E27FC236}">
                <a16:creationId xmlns:a16="http://schemas.microsoft.com/office/drawing/2014/main" id="{EBE41BF3-E2B7-8D18-E2FB-FC7A460E4CC2}"/>
              </a:ext>
            </a:extLst>
          </p:cNvPr>
          <p:cNvSpPr>
            <a:spLocks noGrp="1"/>
          </p:cNvSpPr>
          <p:nvPr>
            <p:ph idx="1"/>
          </p:nvPr>
        </p:nvSpPr>
        <p:spPr/>
        <p:txBody>
          <a:bodyPr/>
          <a:lstStyle/>
          <a:p>
            <a:endParaRPr lang="en-AU" dirty="0"/>
          </a:p>
        </p:txBody>
      </p:sp>
      <p:grpSp>
        <p:nvGrpSpPr>
          <p:cNvPr id="34" name="Group 33">
            <a:extLst>
              <a:ext uri="{FF2B5EF4-FFF2-40B4-BE49-F238E27FC236}">
                <a16:creationId xmlns:a16="http://schemas.microsoft.com/office/drawing/2014/main" id="{D615C2D7-B5B5-A4E3-460E-1FCD7EA5F732}"/>
              </a:ext>
            </a:extLst>
          </p:cNvPr>
          <p:cNvGrpSpPr/>
          <p:nvPr/>
        </p:nvGrpSpPr>
        <p:grpSpPr>
          <a:xfrm>
            <a:off x="2556464" y="3318357"/>
            <a:ext cx="4379760" cy="2540160"/>
            <a:chOff x="2556464" y="3318357"/>
            <a:chExt cx="4379760" cy="254016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23FD308-5997-5B10-D41F-6FB39E596F6C}"/>
                    </a:ext>
                  </a:extLst>
                </p14:cNvPr>
                <p14:cNvContentPartPr/>
                <p14:nvPr/>
              </p14:nvContentPartPr>
              <p14:xfrm>
                <a:off x="2556464" y="5582397"/>
                <a:ext cx="295560" cy="218160"/>
              </p14:xfrm>
            </p:contentPart>
          </mc:Choice>
          <mc:Fallback xmlns="">
            <p:pic>
              <p:nvPicPr>
                <p:cNvPr id="4" name="Ink 3">
                  <a:extLst>
                    <a:ext uri="{FF2B5EF4-FFF2-40B4-BE49-F238E27FC236}">
                      <a16:creationId xmlns:a16="http://schemas.microsoft.com/office/drawing/2014/main" id="{E23FD308-5997-5B10-D41F-6FB39E596F6C}"/>
                    </a:ext>
                  </a:extLst>
                </p:cNvPr>
                <p:cNvPicPr/>
                <p:nvPr/>
              </p:nvPicPr>
              <p:blipFill>
                <a:blip r:embed="rId3"/>
                <a:stretch>
                  <a:fillRect/>
                </a:stretch>
              </p:blipFill>
              <p:spPr>
                <a:xfrm>
                  <a:off x="2547824" y="5573397"/>
                  <a:ext cx="31320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D755565-68B8-2354-EC31-B239568B2B72}"/>
                    </a:ext>
                  </a:extLst>
                </p14:cNvPr>
                <p14:cNvContentPartPr/>
                <p14:nvPr/>
              </p14:nvContentPartPr>
              <p14:xfrm>
                <a:off x="2619824" y="5579877"/>
                <a:ext cx="147600" cy="208080"/>
              </p14:xfrm>
            </p:contentPart>
          </mc:Choice>
          <mc:Fallback xmlns="">
            <p:pic>
              <p:nvPicPr>
                <p:cNvPr id="5" name="Ink 4">
                  <a:extLst>
                    <a:ext uri="{FF2B5EF4-FFF2-40B4-BE49-F238E27FC236}">
                      <a16:creationId xmlns:a16="http://schemas.microsoft.com/office/drawing/2014/main" id="{AD755565-68B8-2354-EC31-B239568B2B72}"/>
                    </a:ext>
                  </a:extLst>
                </p:cNvPr>
                <p:cNvPicPr/>
                <p:nvPr/>
              </p:nvPicPr>
              <p:blipFill>
                <a:blip r:embed="rId5"/>
                <a:stretch>
                  <a:fillRect/>
                </a:stretch>
              </p:blipFill>
              <p:spPr>
                <a:xfrm>
                  <a:off x="2611184" y="5571237"/>
                  <a:ext cx="16524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87ABA4E-001E-36E3-D452-3594468661B9}"/>
                    </a:ext>
                  </a:extLst>
                </p14:cNvPr>
                <p14:cNvContentPartPr/>
                <p14:nvPr/>
              </p14:nvContentPartPr>
              <p14:xfrm>
                <a:off x="3230384" y="5576637"/>
                <a:ext cx="3074400" cy="145440"/>
              </p14:xfrm>
            </p:contentPart>
          </mc:Choice>
          <mc:Fallback xmlns="">
            <p:pic>
              <p:nvPicPr>
                <p:cNvPr id="7" name="Ink 6">
                  <a:extLst>
                    <a:ext uri="{FF2B5EF4-FFF2-40B4-BE49-F238E27FC236}">
                      <a16:creationId xmlns:a16="http://schemas.microsoft.com/office/drawing/2014/main" id="{587ABA4E-001E-36E3-D452-3594468661B9}"/>
                    </a:ext>
                  </a:extLst>
                </p:cNvPr>
                <p:cNvPicPr/>
                <p:nvPr/>
              </p:nvPicPr>
              <p:blipFill>
                <a:blip r:embed="rId7"/>
                <a:stretch>
                  <a:fillRect/>
                </a:stretch>
              </p:blipFill>
              <p:spPr>
                <a:xfrm>
                  <a:off x="3221384" y="5567637"/>
                  <a:ext cx="309204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82998141-DE48-53F6-93F9-D33ECC5867AE}"/>
                    </a:ext>
                  </a:extLst>
                </p14:cNvPr>
                <p14:cNvContentPartPr/>
                <p14:nvPr/>
              </p14:nvContentPartPr>
              <p14:xfrm>
                <a:off x="6268064" y="5576637"/>
                <a:ext cx="143280" cy="200160"/>
              </p14:xfrm>
            </p:contentPart>
          </mc:Choice>
          <mc:Fallback xmlns="">
            <p:pic>
              <p:nvPicPr>
                <p:cNvPr id="9" name="Ink 8">
                  <a:extLst>
                    <a:ext uri="{FF2B5EF4-FFF2-40B4-BE49-F238E27FC236}">
                      <a16:creationId xmlns:a16="http://schemas.microsoft.com/office/drawing/2014/main" id="{82998141-DE48-53F6-93F9-D33ECC5867AE}"/>
                    </a:ext>
                  </a:extLst>
                </p:cNvPr>
                <p:cNvPicPr/>
                <p:nvPr/>
              </p:nvPicPr>
              <p:blipFill>
                <a:blip r:embed="rId9"/>
                <a:stretch>
                  <a:fillRect/>
                </a:stretch>
              </p:blipFill>
              <p:spPr>
                <a:xfrm>
                  <a:off x="6259424" y="5567637"/>
                  <a:ext cx="16092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AC4603F6-B52C-F199-CD9C-0F282341EE4C}"/>
                    </a:ext>
                  </a:extLst>
                </p14:cNvPr>
                <p14:cNvContentPartPr/>
                <p14:nvPr/>
              </p14:nvContentPartPr>
              <p14:xfrm>
                <a:off x="6641384" y="5462157"/>
                <a:ext cx="127800" cy="82440"/>
              </p14:xfrm>
            </p:contentPart>
          </mc:Choice>
          <mc:Fallback xmlns="">
            <p:pic>
              <p:nvPicPr>
                <p:cNvPr id="10" name="Ink 9">
                  <a:extLst>
                    <a:ext uri="{FF2B5EF4-FFF2-40B4-BE49-F238E27FC236}">
                      <a16:creationId xmlns:a16="http://schemas.microsoft.com/office/drawing/2014/main" id="{AC4603F6-B52C-F199-CD9C-0F282341EE4C}"/>
                    </a:ext>
                  </a:extLst>
                </p:cNvPr>
                <p:cNvPicPr/>
                <p:nvPr/>
              </p:nvPicPr>
              <p:blipFill>
                <a:blip r:embed="rId11"/>
                <a:stretch>
                  <a:fillRect/>
                </a:stretch>
              </p:blipFill>
              <p:spPr>
                <a:xfrm>
                  <a:off x="6632384" y="5453157"/>
                  <a:ext cx="14544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C138D366-91F6-F6A1-151F-179CD62C27D4}"/>
                    </a:ext>
                  </a:extLst>
                </p14:cNvPr>
                <p14:cNvContentPartPr/>
                <p14:nvPr/>
              </p14:nvContentPartPr>
              <p14:xfrm>
                <a:off x="6819584" y="5462157"/>
                <a:ext cx="116640" cy="396360"/>
              </p14:xfrm>
            </p:contentPart>
          </mc:Choice>
          <mc:Fallback xmlns="">
            <p:pic>
              <p:nvPicPr>
                <p:cNvPr id="11" name="Ink 10">
                  <a:extLst>
                    <a:ext uri="{FF2B5EF4-FFF2-40B4-BE49-F238E27FC236}">
                      <a16:creationId xmlns:a16="http://schemas.microsoft.com/office/drawing/2014/main" id="{C138D366-91F6-F6A1-151F-179CD62C27D4}"/>
                    </a:ext>
                  </a:extLst>
                </p:cNvPr>
                <p:cNvPicPr/>
                <p:nvPr/>
              </p:nvPicPr>
              <p:blipFill>
                <a:blip r:embed="rId13"/>
                <a:stretch>
                  <a:fillRect/>
                </a:stretch>
              </p:blipFill>
              <p:spPr>
                <a:xfrm>
                  <a:off x="6810944" y="5453157"/>
                  <a:ext cx="134280" cy="414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DD0C561C-E109-2198-4888-CB87FA85B2EC}"/>
                    </a:ext>
                  </a:extLst>
                </p14:cNvPr>
                <p14:cNvContentPartPr/>
                <p14:nvPr/>
              </p14:nvContentPartPr>
              <p14:xfrm>
                <a:off x="2598944" y="3440757"/>
                <a:ext cx="108360" cy="174600"/>
              </p14:xfrm>
            </p:contentPart>
          </mc:Choice>
          <mc:Fallback xmlns="">
            <p:pic>
              <p:nvPicPr>
                <p:cNvPr id="13" name="Ink 12">
                  <a:extLst>
                    <a:ext uri="{FF2B5EF4-FFF2-40B4-BE49-F238E27FC236}">
                      <a16:creationId xmlns:a16="http://schemas.microsoft.com/office/drawing/2014/main" id="{DD0C561C-E109-2198-4888-CB87FA85B2EC}"/>
                    </a:ext>
                  </a:extLst>
                </p:cNvPr>
                <p:cNvPicPr/>
                <p:nvPr/>
              </p:nvPicPr>
              <p:blipFill>
                <a:blip r:embed="rId15"/>
                <a:stretch>
                  <a:fillRect/>
                </a:stretch>
              </p:blipFill>
              <p:spPr>
                <a:xfrm>
                  <a:off x="2589944" y="3432117"/>
                  <a:ext cx="12600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12E30825-3B17-9112-B11E-762741B01498}"/>
                    </a:ext>
                  </a:extLst>
                </p14:cNvPr>
                <p14:cNvContentPartPr/>
                <p14:nvPr/>
              </p14:nvContentPartPr>
              <p14:xfrm>
                <a:off x="2724944" y="3392877"/>
                <a:ext cx="106200" cy="153720"/>
              </p14:xfrm>
            </p:contentPart>
          </mc:Choice>
          <mc:Fallback xmlns="">
            <p:pic>
              <p:nvPicPr>
                <p:cNvPr id="14" name="Ink 13">
                  <a:extLst>
                    <a:ext uri="{FF2B5EF4-FFF2-40B4-BE49-F238E27FC236}">
                      <a16:creationId xmlns:a16="http://schemas.microsoft.com/office/drawing/2014/main" id="{12E30825-3B17-9112-B11E-762741B01498}"/>
                    </a:ext>
                  </a:extLst>
                </p:cNvPr>
                <p:cNvPicPr/>
                <p:nvPr/>
              </p:nvPicPr>
              <p:blipFill>
                <a:blip r:embed="rId17"/>
                <a:stretch>
                  <a:fillRect/>
                </a:stretch>
              </p:blipFill>
              <p:spPr>
                <a:xfrm>
                  <a:off x="2716304" y="3383877"/>
                  <a:ext cx="12384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79DA04A6-3341-CCA9-554F-08E36940F996}"/>
                    </a:ext>
                  </a:extLst>
                </p14:cNvPr>
                <p14:cNvContentPartPr/>
                <p14:nvPr/>
              </p14:nvContentPartPr>
              <p14:xfrm>
                <a:off x="2670584" y="3503757"/>
                <a:ext cx="86040" cy="21960"/>
              </p14:xfrm>
            </p:contentPart>
          </mc:Choice>
          <mc:Fallback xmlns="">
            <p:pic>
              <p:nvPicPr>
                <p:cNvPr id="15" name="Ink 14">
                  <a:extLst>
                    <a:ext uri="{FF2B5EF4-FFF2-40B4-BE49-F238E27FC236}">
                      <a16:creationId xmlns:a16="http://schemas.microsoft.com/office/drawing/2014/main" id="{79DA04A6-3341-CCA9-554F-08E36940F996}"/>
                    </a:ext>
                  </a:extLst>
                </p:cNvPr>
                <p:cNvPicPr/>
                <p:nvPr/>
              </p:nvPicPr>
              <p:blipFill>
                <a:blip r:embed="rId19"/>
                <a:stretch>
                  <a:fillRect/>
                </a:stretch>
              </p:blipFill>
              <p:spPr>
                <a:xfrm>
                  <a:off x="2661944" y="3494757"/>
                  <a:ext cx="10368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BA8A66FA-C74C-17F1-32C7-BE3C5FE87B79}"/>
                    </a:ext>
                  </a:extLst>
                </p14:cNvPr>
                <p14:cNvContentPartPr/>
                <p14:nvPr/>
              </p14:nvContentPartPr>
              <p14:xfrm>
                <a:off x="4545104" y="4277037"/>
                <a:ext cx="33480" cy="163440"/>
              </p14:xfrm>
            </p:contentPart>
          </mc:Choice>
          <mc:Fallback xmlns="">
            <p:pic>
              <p:nvPicPr>
                <p:cNvPr id="20" name="Ink 19">
                  <a:extLst>
                    <a:ext uri="{FF2B5EF4-FFF2-40B4-BE49-F238E27FC236}">
                      <a16:creationId xmlns:a16="http://schemas.microsoft.com/office/drawing/2014/main" id="{BA8A66FA-C74C-17F1-32C7-BE3C5FE87B79}"/>
                    </a:ext>
                  </a:extLst>
                </p:cNvPr>
                <p:cNvPicPr/>
                <p:nvPr/>
              </p:nvPicPr>
              <p:blipFill>
                <a:blip r:embed="rId21"/>
                <a:stretch>
                  <a:fillRect/>
                </a:stretch>
              </p:blipFill>
              <p:spPr>
                <a:xfrm>
                  <a:off x="4536104" y="4268397"/>
                  <a:ext cx="5112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1" name="Ink 20">
                  <a:extLst>
                    <a:ext uri="{FF2B5EF4-FFF2-40B4-BE49-F238E27FC236}">
                      <a16:creationId xmlns:a16="http://schemas.microsoft.com/office/drawing/2014/main" id="{1A439C0B-BC42-8A7C-7A27-E361C9214470}"/>
                    </a:ext>
                  </a:extLst>
                </p14:cNvPr>
                <p14:cNvContentPartPr/>
                <p14:nvPr/>
              </p14:nvContentPartPr>
              <p14:xfrm>
                <a:off x="4501904" y="4251117"/>
                <a:ext cx="172440" cy="183960"/>
              </p14:xfrm>
            </p:contentPart>
          </mc:Choice>
          <mc:Fallback xmlns="">
            <p:pic>
              <p:nvPicPr>
                <p:cNvPr id="21" name="Ink 20">
                  <a:extLst>
                    <a:ext uri="{FF2B5EF4-FFF2-40B4-BE49-F238E27FC236}">
                      <a16:creationId xmlns:a16="http://schemas.microsoft.com/office/drawing/2014/main" id="{1A439C0B-BC42-8A7C-7A27-E361C9214470}"/>
                    </a:ext>
                  </a:extLst>
                </p:cNvPr>
                <p:cNvPicPr/>
                <p:nvPr/>
              </p:nvPicPr>
              <p:blipFill>
                <a:blip r:embed="rId23"/>
                <a:stretch>
                  <a:fillRect/>
                </a:stretch>
              </p:blipFill>
              <p:spPr>
                <a:xfrm>
                  <a:off x="4492904" y="4242117"/>
                  <a:ext cx="19008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AD3AA5AA-8080-8B0E-AB28-67996AB65C62}"/>
                    </a:ext>
                  </a:extLst>
                </p14:cNvPr>
                <p14:cNvContentPartPr/>
                <p14:nvPr/>
              </p14:nvContentPartPr>
              <p14:xfrm>
                <a:off x="2736824" y="3982197"/>
                <a:ext cx="187920" cy="1333440"/>
              </p14:xfrm>
            </p:contentPart>
          </mc:Choice>
          <mc:Fallback xmlns="">
            <p:pic>
              <p:nvPicPr>
                <p:cNvPr id="16" name="Ink 15">
                  <a:extLst>
                    <a:ext uri="{FF2B5EF4-FFF2-40B4-BE49-F238E27FC236}">
                      <a16:creationId xmlns:a16="http://schemas.microsoft.com/office/drawing/2014/main" id="{AD3AA5AA-8080-8B0E-AB28-67996AB65C62}"/>
                    </a:ext>
                  </a:extLst>
                </p:cNvPr>
                <p:cNvPicPr/>
                <p:nvPr/>
              </p:nvPicPr>
              <p:blipFill>
                <a:blip r:embed="rId25"/>
                <a:stretch>
                  <a:fillRect/>
                </a:stretch>
              </p:blipFill>
              <p:spPr>
                <a:xfrm>
                  <a:off x="2728184" y="3973197"/>
                  <a:ext cx="205560" cy="1351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EDDC06DA-87C0-BE84-0A91-D5C9B9BE828B}"/>
                    </a:ext>
                  </a:extLst>
                </p14:cNvPr>
                <p14:cNvContentPartPr/>
                <p14:nvPr/>
              </p14:nvContentPartPr>
              <p14:xfrm>
                <a:off x="2786864" y="5200437"/>
                <a:ext cx="171360" cy="98640"/>
              </p14:xfrm>
            </p:contentPart>
          </mc:Choice>
          <mc:Fallback xmlns="">
            <p:pic>
              <p:nvPicPr>
                <p:cNvPr id="17" name="Ink 16">
                  <a:extLst>
                    <a:ext uri="{FF2B5EF4-FFF2-40B4-BE49-F238E27FC236}">
                      <a16:creationId xmlns:a16="http://schemas.microsoft.com/office/drawing/2014/main" id="{EDDC06DA-87C0-BE84-0A91-D5C9B9BE828B}"/>
                    </a:ext>
                  </a:extLst>
                </p:cNvPr>
                <p:cNvPicPr/>
                <p:nvPr/>
              </p:nvPicPr>
              <p:blipFill>
                <a:blip r:embed="rId27"/>
                <a:stretch>
                  <a:fillRect/>
                </a:stretch>
              </p:blipFill>
              <p:spPr>
                <a:xfrm>
                  <a:off x="2777864" y="5191797"/>
                  <a:ext cx="18900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BE88F45B-515F-7CB5-E498-0F3B86DB3C35}"/>
                    </a:ext>
                  </a:extLst>
                </p14:cNvPr>
                <p14:cNvContentPartPr/>
                <p14:nvPr/>
              </p14:nvContentPartPr>
              <p14:xfrm>
                <a:off x="2807744" y="5189997"/>
                <a:ext cx="82800" cy="48600"/>
              </p14:xfrm>
            </p:contentPart>
          </mc:Choice>
          <mc:Fallback xmlns="">
            <p:pic>
              <p:nvPicPr>
                <p:cNvPr id="23" name="Ink 22">
                  <a:extLst>
                    <a:ext uri="{FF2B5EF4-FFF2-40B4-BE49-F238E27FC236}">
                      <a16:creationId xmlns:a16="http://schemas.microsoft.com/office/drawing/2014/main" id="{BE88F45B-515F-7CB5-E498-0F3B86DB3C35}"/>
                    </a:ext>
                  </a:extLst>
                </p:cNvPr>
                <p:cNvPicPr/>
                <p:nvPr/>
              </p:nvPicPr>
              <p:blipFill>
                <a:blip r:embed="rId29"/>
                <a:stretch>
                  <a:fillRect/>
                </a:stretch>
              </p:blipFill>
              <p:spPr>
                <a:xfrm>
                  <a:off x="2799104" y="5181357"/>
                  <a:ext cx="10044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604B91E-4AF3-9B3F-4C13-17D39D1ACEA2}"/>
                    </a:ext>
                  </a:extLst>
                </p14:cNvPr>
                <p14:cNvContentPartPr/>
                <p14:nvPr/>
              </p14:nvContentPartPr>
              <p14:xfrm>
                <a:off x="3278624" y="4589877"/>
                <a:ext cx="998640" cy="781920"/>
              </p14:xfrm>
            </p:contentPart>
          </mc:Choice>
          <mc:Fallback xmlns="">
            <p:pic>
              <p:nvPicPr>
                <p:cNvPr id="25" name="Ink 24">
                  <a:extLst>
                    <a:ext uri="{FF2B5EF4-FFF2-40B4-BE49-F238E27FC236}">
                      <a16:creationId xmlns:a16="http://schemas.microsoft.com/office/drawing/2014/main" id="{3604B91E-4AF3-9B3F-4C13-17D39D1ACEA2}"/>
                    </a:ext>
                  </a:extLst>
                </p:cNvPr>
                <p:cNvPicPr/>
                <p:nvPr/>
              </p:nvPicPr>
              <p:blipFill>
                <a:blip r:embed="rId31"/>
                <a:stretch>
                  <a:fillRect/>
                </a:stretch>
              </p:blipFill>
              <p:spPr>
                <a:xfrm>
                  <a:off x="3269984" y="4581237"/>
                  <a:ext cx="1016280" cy="7995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13A55D9-ACD8-C96D-99AE-ABCC6418A237}"/>
                    </a:ext>
                  </a:extLst>
                </p14:cNvPr>
                <p14:cNvContentPartPr/>
                <p14:nvPr/>
              </p14:nvContentPartPr>
              <p14:xfrm>
                <a:off x="2809184" y="3904077"/>
                <a:ext cx="1587240" cy="488520"/>
              </p14:xfrm>
            </p:contentPart>
          </mc:Choice>
          <mc:Fallback xmlns="">
            <p:pic>
              <p:nvPicPr>
                <p:cNvPr id="27" name="Ink 26">
                  <a:extLst>
                    <a:ext uri="{FF2B5EF4-FFF2-40B4-BE49-F238E27FC236}">
                      <a16:creationId xmlns:a16="http://schemas.microsoft.com/office/drawing/2014/main" id="{413A55D9-ACD8-C96D-99AE-ABCC6418A237}"/>
                    </a:ext>
                  </a:extLst>
                </p:cNvPr>
                <p:cNvPicPr/>
                <p:nvPr/>
              </p:nvPicPr>
              <p:blipFill>
                <a:blip r:embed="rId33"/>
                <a:stretch>
                  <a:fillRect/>
                </a:stretch>
              </p:blipFill>
              <p:spPr>
                <a:xfrm>
                  <a:off x="2800544" y="3895077"/>
                  <a:ext cx="1604880" cy="5061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9" name="Ink 28">
                  <a:extLst>
                    <a:ext uri="{FF2B5EF4-FFF2-40B4-BE49-F238E27FC236}">
                      <a16:creationId xmlns:a16="http://schemas.microsoft.com/office/drawing/2014/main" id="{59740C01-CB6D-2842-B52D-130EC41365A9}"/>
                    </a:ext>
                  </a:extLst>
                </p14:cNvPr>
                <p14:cNvContentPartPr/>
                <p14:nvPr/>
              </p14:nvContentPartPr>
              <p14:xfrm>
                <a:off x="6606104" y="3318357"/>
                <a:ext cx="133560" cy="206640"/>
              </p14:xfrm>
            </p:contentPart>
          </mc:Choice>
          <mc:Fallback xmlns="">
            <p:pic>
              <p:nvPicPr>
                <p:cNvPr id="29" name="Ink 28">
                  <a:extLst>
                    <a:ext uri="{FF2B5EF4-FFF2-40B4-BE49-F238E27FC236}">
                      <a16:creationId xmlns:a16="http://schemas.microsoft.com/office/drawing/2014/main" id="{59740C01-CB6D-2842-B52D-130EC41365A9}"/>
                    </a:ext>
                  </a:extLst>
                </p:cNvPr>
                <p:cNvPicPr/>
                <p:nvPr/>
              </p:nvPicPr>
              <p:blipFill>
                <a:blip r:embed="rId35"/>
                <a:stretch>
                  <a:fillRect/>
                </a:stretch>
              </p:blipFill>
              <p:spPr>
                <a:xfrm>
                  <a:off x="6597104" y="3309717"/>
                  <a:ext cx="15120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0" name="Ink 29">
                  <a:extLst>
                    <a:ext uri="{FF2B5EF4-FFF2-40B4-BE49-F238E27FC236}">
                      <a16:creationId xmlns:a16="http://schemas.microsoft.com/office/drawing/2014/main" id="{F118F0E4-AEC8-F925-9ED3-1B68E01A77E9}"/>
                    </a:ext>
                  </a:extLst>
                </p14:cNvPr>
                <p14:cNvContentPartPr/>
                <p14:nvPr/>
              </p14:nvContentPartPr>
              <p14:xfrm>
                <a:off x="4995464" y="3525717"/>
                <a:ext cx="1511640" cy="715680"/>
              </p14:xfrm>
            </p:contentPart>
          </mc:Choice>
          <mc:Fallback xmlns="">
            <p:pic>
              <p:nvPicPr>
                <p:cNvPr id="30" name="Ink 29">
                  <a:extLst>
                    <a:ext uri="{FF2B5EF4-FFF2-40B4-BE49-F238E27FC236}">
                      <a16:creationId xmlns:a16="http://schemas.microsoft.com/office/drawing/2014/main" id="{F118F0E4-AEC8-F925-9ED3-1B68E01A77E9}"/>
                    </a:ext>
                  </a:extLst>
                </p:cNvPr>
                <p:cNvPicPr/>
                <p:nvPr/>
              </p:nvPicPr>
              <p:blipFill>
                <a:blip r:embed="rId37"/>
                <a:stretch>
                  <a:fillRect/>
                </a:stretch>
              </p:blipFill>
              <p:spPr>
                <a:xfrm>
                  <a:off x="4986824" y="3516717"/>
                  <a:ext cx="1529280" cy="7333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1" name="Ink 30">
                  <a:extLst>
                    <a:ext uri="{FF2B5EF4-FFF2-40B4-BE49-F238E27FC236}">
                      <a16:creationId xmlns:a16="http://schemas.microsoft.com/office/drawing/2014/main" id="{A616C6BA-0226-D5D2-03F9-9CC3F3576BD7}"/>
                    </a:ext>
                  </a:extLst>
                </p14:cNvPr>
                <p14:cNvContentPartPr/>
                <p14:nvPr/>
              </p14:nvContentPartPr>
              <p14:xfrm>
                <a:off x="4974944" y="4108917"/>
                <a:ext cx="198720" cy="102600"/>
              </p14:xfrm>
            </p:contentPart>
          </mc:Choice>
          <mc:Fallback xmlns="">
            <p:pic>
              <p:nvPicPr>
                <p:cNvPr id="31" name="Ink 30">
                  <a:extLst>
                    <a:ext uri="{FF2B5EF4-FFF2-40B4-BE49-F238E27FC236}">
                      <a16:creationId xmlns:a16="http://schemas.microsoft.com/office/drawing/2014/main" id="{A616C6BA-0226-D5D2-03F9-9CC3F3576BD7}"/>
                    </a:ext>
                  </a:extLst>
                </p:cNvPr>
                <p:cNvPicPr/>
                <p:nvPr/>
              </p:nvPicPr>
              <p:blipFill>
                <a:blip r:embed="rId39"/>
                <a:stretch>
                  <a:fillRect/>
                </a:stretch>
              </p:blipFill>
              <p:spPr>
                <a:xfrm>
                  <a:off x="4965944" y="4099917"/>
                  <a:ext cx="21636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3" name="Ink 32">
                  <a:extLst>
                    <a:ext uri="{FF2B5EF4-FFF2-40B4-BE49-F238E27FC236}">
                      <a16:creationId xmlns:a16="http://schemas.microsoft.com/office/drawing/2014/main" id="{9DEBD521-2BE6-885A-5690-0DE852121FD3}"/>
                    </a:ext>
                  </a:extLst>
                </p14:cNvPr>
                <p14:cNvContentPartPr/>
                <p14:nvPr/>
              </p14:nvContentPartPr>
              <p14:xfrm>
                <a:off x="6627704" y="3663237"/>
                <a:ext cx="199440" cy="1561680"/>
              </p14:xfrm>
            </p:contentPart>
          </mc:Choice>
          <mc:Fallback xmlns="">
            <p:pic>
              <p:nvPicPr>
                <p:cNvPr id="33" name="Ink 32">
                  <a:extLst>
                    <a:ext uri="{FF2B5EF4-FFF2-40B4-BE49-F238E27FC236}">
                      <a16:creationId xmlns:a16="http://schemas.microsoft.com/office/drawing/2014/main" id="{9DEBD521-2BE6-885A-5690-0DE852121FD3}"/>
                    </a:ext>
                  </a:extLst>
                </p:cNvPr>
                <p:cNvPicPr/>
                <p:nvPr/>
              </p:nvPicPr>
              <p:blipFill>
                <a:blip r:embed="rId41"/>
                <a:stretch>
                  <a:fillRect/>
                </a:stretch>
              </p:blipFill>
              <p:spPr>
                <a:xfrm>
                  <a:off x="6618704" y="3654597"/>
                  <a:ext cx="217080" cy="1579320"/>
                </a:xfrm>
                <a:prstGeom prst="rect">
                  <a:avLst/>
                </a:prstGeom>
              </p:spPr>
            </p:pic>
          </mc:Fallback>
        </mc:AlternateContent>
      </p:grpSp>
      <p:sp>
        <p:nvSpPr>
          <p:cNvPr id="6" name="Slide Number Placeholder 5">
            <a:extLst>
              <a:ext uri="{FF2B5EF4-FFF2-40B4-BE49-F238E27FC236}">
                <a16:creationId xmlns:a16="http://schemas.microsoft.com/office/drawing/2014/main" id="{EB7091FA-FD85-76DB-EE25-8FE66227E01E}"/>
              </a:ext>
            </a:extLst>
          </p:cNvPr>
          <p:cNvSpPr>
            <a:spLocks noGrp="1"/>
          </p:cNvSpPr>
          <p:nvPr>
            <p:ph type="sldNum" sz="quarter" idx="12"/>
          </p:nvPr>
        </p:nvSpPr>
        <p:spPr/>
        <p:txBody>
          <a:bodyPr/>
          <a:lstStyle/>
          <a:p>
            <a:fld id="{69E57DC2-970A-4B3E-BB1C-7A09969E49DF}" type="slidenum">
              <a:rPr lang="en-US" smtClean="0"/>
              <a:t>104</a:t>
            </a:fld>
            <a:endParaRPr lang="en-US" dirty="0"/>
          </a:p>
        </p:txBody>
      </p:sp>
    </p:spTree>
    <p:extLst>
      <p:ext uri="{BB962C8B-B14F-4D97-AF65-F5344CB8AC3E}">
        <p14:creationId xmlns:p14="http://schemas.microsoft.com/office/powerpoint/2010/main" val="420799238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E04A3-5320-7979-5E0F-9658E1EDBF18}"/>
              </a:ext>
            </a:extLst>
          </p:cNvPr>
          <p:cNvSpPr>
            <a:spLocks noGrp="1"/>
          </p:cNvSpPr>
          <p:nvPr>
            <p:ph type="title"/>
          </p:nvPr>
        </p:nvSpPr>
        <p:spPr/>
        <p:txBody>
          <a:bodyPr/>
          <a:lstStyle/>
          <a:p>
            <a:r>
              <a:rPr lang="en-US" dirty="0"/>
              <a:t>Example 5</a:t>
            </a:r>
            <a:endParaRPr lang="en-AU" dirty="0"/>
          </a:p>
        </p:txBody>
      </p:sp>
      <p:sp>
        <p:nvSpPr>
          <p:cNvPr id="3" name="Content Placeholder 2">
            <a:extLst>
              <a:ext uri="{FF2B5EF4-FFF2-40B4-BE49-F238E27FC236}">
                <a16:creationId xmlns:a16="http://schemas.microsoft.com/office/drawing/2014/main" id="{EBE41BF3-E2B7-8D18-E2FB-FC7A460E4CC2}"/>
              </a:ext>
            </a:extLst>
          </p:cNvPr>
          <p:cNvSpPr>
            <a:spLocks noGrp="1"/>
          </p:cNvSpPr>
          <p:nvPr>
            <p:ph idx="1"/>
          </p:nvPr>
        </p:nvSpPr>
        <p:spPr/>
        <p:txBody>
          <a:bodyPr/>
          <a:lstStyle/>
          <a:p>
            <a:r>
              <a:rPr lang="en-US" dirty="0"/>
              <a:t>Backdoor path X &lt;- B -&gt; C -&gt;Y</a:t>
            </a:r>
          </a:p>
          <a:p>
            <a:pPr lvl="1"/>
            <a:r>
              <a:rPr lang="en-US" dirty="0"/>
              <a:t>Adjusting for B can close this path but will open the biasing collider path</a:t>
            </a:r>
          </a:p>
          <a:p>
            <a:pPr lvl="2"/>
            <a:r>
              <a:rPr lang="en-US" dirty="0"/>
              <a:t>X &lt;- A -&gt; B &lt;- C -&gt;Y</a:t>
            </a:r>
          </a:p>
          <a:p>
            <a:pPr lvl="1"/>
            <a:r>
              <a:rPr lang="en-US" dirty="0"/>
              <a:t>Adjusting for C alone will be sufficient.</a:t>
            </a:r>
          </a:p>
          <a:p>
            <a:pPr lvl="1"/>
            <a:r>
              <a:rPr lang="en-US" dirty="0"/>
              <a:t>Other options</a:t>
            </a:r>
          </a:p>
          <a:p>
            <a:pPr lvl="2"/>
            <a:r>
              <a:rPr lang="en-US" dirty="0"/>
              <a:t>E.g., Adjusting for A, B and C.</a:t>
            </a:r>
          </a:p>
          <a:p>
            <a:pPr lvl="2"/>
            <a:endParaRPr lang="en-US" dirty="0"/>
          </a:p>
        </p:txBody>
      </p:sp>
      <p:grpSp>
        <p:nvGrpSpPr>
          <p:cNvPr id="34" name="Group 33">
            <a:extLst>
              <a:ext uri="{FF2B5EF4-FFF2-40B4-BE49-F238E27FC236}">
                <a16:creationId xmlns:a16="http://schemas.microsoft.com/office/drawing/2014/main" id="{D615C2D7-B5B5-A4E3-460E-1FCD7EA5F732}"/>
              </a:ext>
            </a:extLst>
          </p:cNvPr>
          <p:cNvGrpSpPr/>
          <p:nvPr/>
        </p:nvGrpSpPr>
        <p:grpSpPr>
          <a:xfrm>
            <a:off x="6563225" y="4382322"/>
            <a:ext cx="3086119" cy="1789878"/>
            <a:chOff x="2556464" y="3318357"/>
            <a:chExt cx="4379760" cy="254016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23FD308-5997-5B10-D41F-6FB39E596F6C}"/>
                    </a:ext>
                  </a:extLst>
                </p14:cNvPr>
                <p14:cNvContentPartPr/>
                <p14:nvPr/>
              </p14:nvContentPartPr>
              <p14:xfrm>
                <a:off x="2556464" y="5582397"/>
                <a:ext cx="295560" cy="218160"/>
              </p14:xfrm>
            </p:contentPart>
          </mc:Choice>
          <mc:Fallback xmlns="">
            <p:pic>
              <p:nvPicPr>
                <p:cNvPr id="4" name="Ink 3">
                  <a:extLst>
                    <a:ext uri="{FF2B5EF4-FFF2-40B4-BE49-F238E27FC236}">
                      <a16:creationId xmlns:a16="http://schemas.microsoft.com/office/drawing/2014/main" id="{E23FD308-5997-5B10-D41F-6FB39E596F6C}"/>
                    </a:ext>
                  </a:extLst>
                </p:cNvPr>
                <p:cNvPicPr/>
                <p:nvPr/>
              </p:nvPicPr>
              <p:blipFill>
                <a:blip r:embed="rId3"/>
                <a:stretch>
                  <a:fillRect/>
                </a:stretch>
              </p:blipFill>
              <p:spPr>
                <a:xfrm>
                  <a:off x="2544213" y="5569654"/>
                  <a:ext cx="320573" cy="243136"/>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D755565-68B8-2354-EC31-B239568B2B72}"/>
                    </a:ext>
                  </a:extLst>
                </p14:cNvPr>
                <p14:cNvContentPartPr/>
                <p14:nvPr/>
              </p14:nvContentPartPr>
              <p14:xfrm>
                <a:off x="2619824" y="5579877"/>
                <a:ext cx="147600" cy="208080"/>
              </p14:xfrm>
            </p:contentPart>
          </mc:Choice>
          <mc:Fallback xmlns="">
            <p:pic>
              <p:nvPicPr>
                <p:cNvPr id="5" name="Ink 4">
                  <a:extLst>
                    <a:ext uri="{FF2B5EF4-FFF2-40B4-BE49-F238E27FC236}">
                      <a16:creationId xmlns:a16="http://schemas.microsoft.com/office/drawing/2014/main" id="{AD755565-68B8-2354-EC31-B239568B2B72}"/>
                    </a:ext>
                  </a:extLst>
                </p:cNvPr>
                <p:cNvPicPr/>
                <p:nvPr/>
              </p:nvPicPr>
              <p:blipFill>
                <a:blip r:embed="rId5"/>
                <a:stretch>
                  <a:fillRect/>
                </a:stretch>
              </p:blipFill>
              <p:spPr>
                <a:xfrm>
                  <a:off x="2607056" y="5567607"/>
                  <a:ext cx="172626" cy="233131"/>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87ABA4E-001E-36E3-D452-3594468661B9}"/>
                    </a:ext>
                  </a:extLst>
                </p14:cNvPr>
                <p14:cNvContentPartPr/>
                <p14:nvPr/>
              </p14:nvContentPartPr>
              <p14:xfrm>
                <a:off x="3230384" y="5576637"/>
                <a:ext cx="3074400" cy="145440"/>
              </p14:xfrm>
            </p:contentPart>
          </mc:Choice>
          <mc:Fallback xmlns="">
            <p:pic>
              <p:nvPicPr>
                <p:cNvPr id="7" name="Ink 6">
                  <a:extLst>
                    <a:ext uri="{FF2B5EF4-FFF2-40B4-BE49-F238E27FC236}">
                      <a16:creationId xmlns:a16="http://schemas.microsoft.com/office/drawing/2014/main" id="{587ABA4E-001E-36E3-D452-3594468661B9}"/>
                    </a:ext>
                  </a:extLst>
                </p:cNvPr>
                <p:cNvPicPr/>
                <p:nvPr/>
              </p:nvPicPr>
              <p:blipFill>
                <a:blip r:embed="rId7"/>
                <a:stretch>
                  <a:fillRect/>
                </a:stretch>
              </p:blipFill>
              <p:spPr>
                <a:xfrm>
                  <a:off x="3217612" y="5563879"/>
                  <a:ext cx="3099433" cy="170445"/>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82998141-DE48-53F6-93F9-D33ECC5867AE}"/>
                    </a:ext>
                  </a:extLst>
                </p14:cNvPr>
                <p14:cNvContentPartPr/>
                <p14:nvPr/>
              </p14:nvContentPartPr>
              <p14:xfrm>
                <a:off x="6268064" y="5576637"/>
                <a:ext cx="143280" cy="200160"/>
              </p14:xfrm>
            </p:contentPart>
          </mc:Choice>
          <mc:Fallback xmlns="">
            <p:pic>
              <p:nvPicPr>
                <p:cNvPr id="9" name="Ink 8">
                  <a:extLst>
                    <a:ext uri="{FF2B5EF4-FFF2-40B4-BE49-F238E27FC236}">
                      <a16:creationId xmlns:a16="http://schemas.microsoft.com/office/drawing/2014/main" id="{82998141-DE48-53F6-93F9-D33ECC5867AE}"/>
                    </a:ext>
                  </a:extLst>
                </p:cNvPr>
                <p:cNvPicPr/>
                <p:nvPr/>
              </p:nvPicPr>
              <p:blipFill>
                <a:blip r:embed="rId9"/>
                <a:stretch>
                  <a:fillRect/>
                </a:stretch>
              </p:blipFill>
              <p:spPr>
                <a:xfrm>
                  <a:off x="6255783" y="5563872"/>
                  <a:ext cx="168354" cy="2251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AC4603F6-B52C-F199-CD9C-0F282341EE4C}"/>
                    </a:ext>
                  </a:extLst>
                </p14:cNvPr>
                <p14:cNvContentPartPr/>
                <p14:nvPr/>
              </p14:nvContentPartPr>
              <p14:xfrm>
                <a:off x="6641384" y="5462157"/>
                <a:ext cx="127800" cy="82440"/>
              </p14:xfrm>
            </p:contentPart>
          </mc:Choice>
          <mc:Fallback xmlns="">
            <p:pic>
              <p:nvPicPr>
                <p:cNvPr id="10" name="Ink 9">
                  <a:extLst>
                    <a:ext uri="{FF2B5EF4-FFF2-40B4-BE49-F238E27FC236}">
                      <a16:creationId xmlns:a16="http://schemas.microsoft.com/office/drawing/2014/main" id="{AC4603F6-B52C-F199-CD9C-0F282341EE4C}"/>
                    </a:ext>
                  </a:extLst>
                </p:cNvPr>
                <p:cNvPicPr/>
                <p:nvPr/>
              </p:nvPicPr>
              <p:blipFill>
                <a:blip r:embed="rId11"/>
                <a:stretch>
                  <a:fillRect/>
                </a:stretch>
              </p:blipFill>
              <p:spPr>
                <a:xfrm>
                  <a:off x="6628604" y="5449356"/>
                  <a:ext cx="152849" cy="10753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C138D366-91F6-F6A1-151F-179CD62C27D4}"/>
                    </a:ext>
                  </a:extLst>
                </p14:cNvPr>
                <p14:cNvContentPartPr/>
                <p14:nvPr/>
              </p14:nvContentPartPr>
              <p14:xfrm>
                <a:off x="6819584" y="5462157"/>
                <a:ext cx="116640" cy="396360"/>
              </p14:xfrm>
            </p:contentPart>
          </mc:Choice>
          <mc:Fallback xmlns="">
            <p:pic>
              <p:nvPicPr>
                <p:cNvPr id="11" name="Ink 10">
                  <a:extLst>
                    <a:ext uri="{FF2B5EF4-FFF2-40B4-BE49-F238E27FC236}">
                      <a16:creationId xmlns:a16="http://schemas.microsoft.com/office/drawing/2014/main" id="{C138D366-91F6-F6A1-151F-179CD62C27D4}"/>
                    </a:ext>
                  </a:extLst>
                </p:cNvPr>
                <p:cNvPicPr/>
                <p:nvPr/>
              </p:nvPicPr>
              <p:blipFill>
                <a:blip r:embed="rId13"/>
                <a:stretch>
                  <a:fillRect/>
                </a:stretch>
              </p:blipFill>
              <p:spPr>
                <a:xfrm>
                  <a:off x="6806850" y="5449388"/>
                  <a:ext cx="141598" cy="421388"/>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DD0C561C-E109-2198-4888-CB87FA85B2EC}"/>
                    </a:ext>
                  </a:extLst>
                </p14:cNvPr>
                <p14:cNvContentPartPr/>
                <p14:nvPr/>
              </p14:nvContentPartPr>
              <p14:xfrm>
                <a:off x="2598944" y="3440757"/>
                <a:ext cx="108360" cy="174600"/>
              </p14:xfrm>
            </p:contentPart>
          </mc:Choice>
          <mc:Fallback xmlns="">
            <p:pic>
              <p:nvPicPr>
                <p:cNvPr id="13" name="Ink 12">
                  <a:extLst>
                    <a:ext uri="{FF2B5EF4-FFF2-40B4-BE49-F238E27FC236}">
                      <a16:creationId xmlns:a16="http://schemas.microsoft.com/office/drawing/2014/main" id="{DD0C561C-E109-2198-4888-CB87FA85B2EC}"/>
                    </a:ext>
                  </a:extLst>
                </p:cNvPr>
                <p:cNvPicPr/>
                <p:nvPr/>
              </p:nvPicPr>
              <p:blipFill>
                <a:blip r:embed="rId15"/>
                <a:stretch>
                  <a:fillRect/>
                </a:stretch>
              </p:blipFill>
              <p:spPr>
                <a:xfrm>
                  <a:off x="2586166" y="3427994"/>
                  <a:ext cx="133405" cy="199616"/>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12E30825-3B17-9112-B11E-762741B01498}"/>
                    </a:ext>
                  </a:extLst>
                </p14:cNvPr>
                <p14:cNvContentPartPr/>
                <p14:nvPr/>
              </p14:nvContentPartPr>
              <p14:xfrm>
                <a:off x="2724944" y="3392877"/>
                <a:ext cx="106200" cy="153720"/>
              </p14:xfrm>
            </p:contentPart>
          </mc:Choice>
          <mc:Fallback xmlns="">
            <p:pic>
              <p:nvPicPr>
                <p:cNvPr id="14" name="Ink 13">
                  <a:extLst>
                    <a:ext uri="{FF2B5EF4-FFF2-40B4-BE49-F238E27FC236}">
                      <a16:creationId xmlns:a16="http://schemas.microsoft.com/office/drawing/2014/main" id="{12E30825-3B17-9112-B11E-762741B01498}"/>
                    </a:ext>
                  </a:extLst>
                </p:cNvPr>
                <p:cNvPicPr/>
                <p:nvPr/>
              </p:nvPicPr>
              <p:blipFill>
                <a:blip r:embed="rId17"/>
                <a:stretch>
                  <a:fillRect/>
                </a:stretch>
              </p:blipFill>
              <p:spPr>
                <a:xfrm>
                  <a:off x="2712690" y="3380110"/>
                  <a:ext cx="131218" cy="178744"/>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79DA04A6-3341-CCA9-554F-08E36940F996}"/>
                    </a:ext>
                  </a:extLst>
                </p14:cNvPr>
                <p14:cNvContentPartPr/>
                <p14:nvPr/>
              </p14:nvContentPartPr>
              <p14:xfrm>
                <a:off x="2670584" y="3503757"/>
                <a:ext cx="86040" cy="21960"/>
              </p14:xfrm>
            </p:contentPart>
          </mc:Choice>
          <mc:Fallback xmlns="">
            <p:pic>
              <p:nvPicPr>
                <p:cNvPr id="15" name="Ink 14">
                  <a:extLst>
                    <a:ext uri="{FF2B5EF4-FFF2-40B4-BE49-F238E27FC236}">
                      <a16:creationId xmlns:a16="http://schemas.microsoft.com/office/drawing/2014/main" id="{79DA04A6-3341-CCA9-554F-08E36940F996}"/>
                    </a:ext>
                  </a:extLst>
                </p:cNvPr>
                <p:cNvPicPr/>
                <p:nvPr/>
              </p:nvPicPr>
              <p:blipFill>
                <a:blip r:embed="rId19"/>
                <a:stretch>
                  <a:fillRect/>
                </a:stretch>
              </p:blipFill>
              <p:spPr>
                <a:xfrm>
                  <a:off x="2658365" y="3490990"/>
                  <a:ext cx="110987" cy="46984"/>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BA8A66FA-C74C-17F1-32C7-BE3C5FE87B79}"/>
                    </a:ext>
                  </a:extLst>
                </p14:cNvPr>
                <p14:cNvContentPartPr/>
                <p14:nvPr/>
              </p14:nvContentPartPr>
              <p14:xfrm>
                <a:off x="4545104" y="4277037"/>
                <a:ext cx="33480" cy="163440"/>
              </p14:xfrm>
            </p:contentPart>
          </mc:Choice>
          <mc:Fallback xmlns="">
            <p:pic>
              <p:nvPicPr>
                <p:cNvPr id="20" name="Ink 19">
                  <a:extLst>
                    <a:ext uri="{FF2B5EF4-FFF2-40B4-BE49-F238E27FC236}">
                      <a16:creationId xmlns:a16="http://schemas.microsoft.com/office/drawing/2014/main" id="{BA8A66FA-C74C-17F1-32C7-BE3C5FE87B79}"/>
                    </a:ext>
                  </a:extLst>
                </p:cNvPr>
                <p:cNvPicPr/>
                <p:nvPr/>
              </p:nvPicPr>
              <p:blipFill>
                <a:blip r:embed="rId21"/>
                <a:stretch>
                  <a:fillRect/>
                </a:stretch>
              </p:blipFill>
              <p:spPr>
                <a:xfrm>
                  <a:off x="4532422" y="4264268"/>
                  <a:ext cx="58336" cy="188467"/>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1" name="Ink 20">
                  <a:extLst>
                    <a:ext uri="{FF2B5EF4-FFF2-40B4-BE49-F238E27FC236}">
                      <a16:creationId xmlns:a16="http://schemas.microsoft.com/office/drawing/2014/main" id="{1A439C0B-BC42-8A7C-7A27-E361C9214470}"/>
                    </a:ext>
                  </a:extLst>
                </p14:cNvPr>
                <p14:cNvContentPartPr/>
                <p14:nvPr/>
              </p14:nvContentPartPr>
              <p14:xfrm>
                <a:off x="4501904" y="4251117"/>
                <a:ext cx="172440" cy="183960"/>
              </p14:xfrm>
            </p:contentPart>
          </mc:Choice>
          <mc:Fallback xmlns="">
            <p:pic>
              <p:nvPicPr>
                <p:cNvPr id="21" name="Ink 20">
                  <a:extLst>
                    <a:ext uri="{FF2B5EF4-FFF2-40B4-BE49-F238E27FC236}">
                      <a16:creationId xmlns:a16="http://schemas.microsoft.com/office/drawing/2014/main" id="{1A439C0B-BC42-8A7C-7A27-E361C9214470}"/>
                    </a:ext>
                  </a:extLst>
                </p:cNvPr>
                <p:cNvPicPr/>
                <p:nvPr/>
              </p:nvPicPr>
              <p:blipFill>
                <a:blip r:embed="rId23"/>
                <a:stretch>
                  <a:fillRect/>
                </a:stretch>
              </p:blipFill>
              <p:spPr>
                <a:xfrm>
                  <a:off x="4489150" y="4238342"/>
                  <a:ext cx="197439" cy="208999"/>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AD3AA5AA-8080-8B0E-AB28-67996AB65C62}"/>
                    </a:ext>
                  </a:extLst>
                </p14:cNvPr>
                <p14:cNvContentPartPr/>
                <p14:nvPr/>
              </p14:nvContentPartPr>
              <p14:xfrm>
                <a:off x="2736824" y="3982197"/>
                <a:ext cx="187920" cy="1333440"/>
              </p14:xfrm>
            </p:contentPart>
          </mc:Choice>
          <mc:Fallback xmlns="">
            <p:pic>
              <p:nvPicPr>
                <p:cNvPr id="16" name="Ink 15">
                  <a:extLst>
                    <a:ext uri="{FF2B5EF4-FFF2-40B4-BE49-F238E27FC236}">
                      <a16:creationId xmlns:a16="http://schemas.microsoft.com/office/drawing/2014/main" id="{AD3AA5AA-8080-8B0E-AB28-67996AB65C62}"/>
                    </a:ext>
                  </a:extLst>
                </p:cNvPr>
                <p:cNvPicPr/>
                <p:nvPr/>
              </p:nvPicPr>
              <p:blipFill>
                <a:blip r:embed="rId25"/>
                <a:stretch>
                  <a:fillRect/>
                </a:stretch>
              </p:blipFill>
              <p:spPr>
                <a:xfrm>
                  <a:off x="2724568" y="3969425"/>
                  <a:ext cx="212942" cy="1358474"/>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EDDC06DA-87C0-BE84-0A91-D5C9B9BE828B}"/>
                    </a:ext>
                  </a:extLst>
                </p14:cNvPr>
                <p14:cNvContentPartPr/>
                <p14:nvPr/>
              </p14:nvContentPartPr>
              <p14:xfrm>
                <a:off x="2786864" y="5200437"/>
                <a:ext cx="171360" cy="98640"/>
              </p14:xfrm>
            </p:contentPart>
          </mc:Choice>
          <mc:Fallback xmlns="">
            <p:pic>
              <p:nvPicPr>
                <p:cNvPr id="17" name="Ink 16">
                  <a:extLst>
                    <a:ext uri="{FF2B5EF4-FFF2-40B4-BE49-F238E27FC236}">
                      <a16:creationId xmlns:a16="http://schemas.microsoft.com/office/drawing/2014/main" id="{EDDC06DA-87C0-BE84-0A91-D5C9B9BE828B}"/>
                    </a:ext>
                  </a:extLst>
                </p:cNvPr>
                <p:cNvPicPr/>
                <p:nvPr/>
              </p:nvPicPr>
              <p:blipFill>
                <a:blip r:embed="rId27"/>
                <a:stretch>
                  <a:fillRect/>
                </a:stretch>
              </p:blipFill>
              <p:spPr>
                <a:xfrm>
                  <a:off x="2774076" y="5187660"/>
                  <a:ext cx="196425" cy="123683"/>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BE88F45B-515F-7CB5-E498-0F3B86DB3C35}"/>
                    </a:ext>
                  </a:extLst>
                </p14:cNvPr>
                <p14:cNvContentPartPr/>
                <p14:nvPr/>
              </p14:nvContentPartPr>
              <p14:xfrm>
                <a:off x="2807744" y="5189997"/>
                <a:ext cx="82800" cy="48600"/>
              </p14:xfrm>
            </p:contentPart>
          </mc:Choice>
          <mc:Fallback xmlns="">
            <p:pic>
              <p:nvPicPr>
                <p:cNvPr id="23" name="Ink 22">
                  <a:extLst>
                    <a:ext uri="{FF2B5EF4-FFF2-40B4-BE49-F238E27FC236}">
                      <a16:creationId xmlns:a16="http://schemas.microsoft.com/office/drawing/2014/main" id="{BE88F45B-515F-7CB5-E498-0F3B86DB3C35}"/>
                    </a:ext>
                  </a:extLst>
                </p:cNvPr>
                <p:cNvPicPr/>
                <p:nvPr/>
              </p:nvPicPr>
              <p:blipFill>
                <a:blip r:embed="rId29"/>
                <a:stretch>
                  <a:fillRect/>
                </a:stretch>
              </p:blipFill>
              <p:spPr>
                <a:xfrm>
                  <a:off x="2795477" y="5177847"/>
                  <a:ext cx="107844" cy="73406"/>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604B91E-4AF3-9B3F-4C13-17D39D1ACEA2}"/>
                    </a:ext>
                  </a:extLst>
                </p14:cNvPr>
                <p14:cNvContentPartPr/>
                <p14:nvPr/>
              </p14:nvContentPartPr>
              <p14:xfrm>
                <a:off x="3278624" y="4589877"/>
                <a:ext cx="998640" cy="781920"/>
              </p14:xfrm>
            </p:contentPart>
          </mc:Choice>
          <mc:Fallback xmlns="">
            <p:pic>
              <p:nvPicPr>
                <p:cNvPr id="25" name="Ink 24">
                  <a:extLst>
                    <a:ext uri="{FF2B5EF4-FFF2-40B4-BE49-F238E27FC236}">
                      <a16:creationId xmlns:a16="http://schemas.microsoft.com/office/drawing/2014/main" id="{3604B91E-4AF3-9B3F-4C13-17D39D1ACEA2}"/>
                    </a:ext>
                  </a:extLst>
                </p:cNvPr>
                <p:cNvPicPr/>
                <p:nvPr/>
              </p:nvPicPr>
              <p:blipFill>
                <a:blip r:embed="rId31"/>
                <a:stretch>
                  <a:fillRect/>
                </a:stretch>
              </p:blipFill>
              <p:spPr>
                <a:xfrm>
                  <a:off x="3266364" y="4577109"/>
                  <a:ext cx="1023670" cy="806946"/>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13A55D9-ACD8-C96D-99AE-ABCC6418A237}"/>
                    </a:ext>
                  </a:extLst>
                </p14:cNvPr>
                <p14:cNvContentPartPr/>
                <p14:nvPr/>
              </p14:nvContentPartPr>
              <p14:xfrm>
                <a:off x="2809184" y="3904077"/>
                <a:ext cx="1587240" cy="488520"/>
              </p14:xfrm>
            </p:contentPart>
          </mc:Choice>
          <mc:Fallback xmlns="">
            <p:pic>
              <p:nvPicPr>
                <p:cNvPr id="27" name="Ink 26">
                  <a:extLst>
                    <a:ext uri="{FF2B5EF4-FFF2-40B4-BE49-F238E27FC236}">
                      <a16:creationId xmlns:a16="http://schemas.microsoft.com/office/drawing/2014/main" id="{413A55D9-ACD8-C96D-99AE-ABCC6418A237}"/>
                    </a:ext>
                  </a:extLst>
                </p:cNvPr>
                <p:cNvPicPr/>
                <p:nvPr/>
              </p:nvPicPr>
              <p:blipFill>
                <a:blip r:embed="rId33"/>
                <a:stretch>
                  <a:fillRect/>
                </a:stretch>
              </p:blipFill>
              <p:spPr>
                <a:xfrm>
                  <a:off x="2796413" y="3891302"/>
                  <a:ext cx="1612272" cy="513559"/>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9" name="Ink 28">
                  <a:extLst>
                    <a:ext uri="{FF2B5EF4-FFF2-40B4-BE49-F238E27FC236}">
                      <a16:creationId xmlns:a16="http://schemas.microsoft.com/office/drawing/2014/main" id="{59740C01-CB6D-2842-B52D-130EC41365A9}"/>
                    </a:ext>
                  </a:extLst>
                </p14:cNvPr>
                <p14:cNvContentPartPr/>
                <p14:nvPr/>
              </p14:nvContentPartPr>
              <p14:xfrm>
                <a:off x="6606104" y="3318357"/>
                <a:ext cx="133560" cy="206640"/>
              </p14:xfrm>
            </p:contentPart>
          </mc:Choice>
          <mc:Fallback xmlns="">
            <p:pic>
              <p:nvPicPr>
                <p:cNvPr id="29" name="Ink 28">
                  <a:extLst>
                    <a:ext uri="{FF2B5EF4-FFF2-40B4-BE49-F238E27FC236}">
                      <a16:creationId xmlns:a16="http://schemas.microsoft.com/office/drawing/2014/main" id="{59740C01-CB6D-2842-B52D-130EC41365A9}"/>
                    </a:ext>
                  </a:extLst>
                </p:cNvPr>
                <p:cNvPicPr/>
                <p:nvPr/>
              </p:nvPicPr>
              <p:blipFill>
                <a:blip r:embed="rId35"/>
                <a:stretch>
                  <a:fillRect/>
                </a:stretch>
              </p:blipFill>
              <p:spPr>
                <a:xfrm>
                  <a:off x="6593360" y="3305601"/>
                  <a:ext cx="158539" cy="231641"/>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0" name="Ink 29">
                  <a:extLst>
                    <a:ext uri="{FF2B5EF4-FFF2-40B4-BE49-F238E27FC236}">
                      <a16:creationId xmlns:a16="http://schemas.microsoft.com/office/drawing/2014/main" id="{F118F0E4-AEC8-F925-9ED3-1B68E01A77E9}"/>
                    </a:ext>
                  </a:extLst>
                </p14:cNvPr>
                <p14:cNvContentPartPr/>
                <p14:nvPr/>
              </p14:nvContentPartPr>
              <p14:xfrm>
                <a:off x="4995464" y="3525717"/>
                <a:ext cx="1511640" cy="715680"/>
              </p14:xfrm>
            </p:contentPart>
          </mc:Choice>
          <mc:Fallback xmlns="">
            <p:pic>
              <p:nvPicPr>
                <p:cNvPr id="30" name="Ink 29">
                  <a:extLst>
                    <a:ext uri="{FF2B5EF4-FFF2-40B4-BE49-F238E27FC236}">
                      <a16:creationId xmlns:a16="http://schemas.microsoft.com/office/drawing/2014/main" id="{F118F0E4-AEC8-F925-9ED3-1B68E01A77E9}"/>
                    </a:ext>
                  </a:extLst>
                </p:cNvPr>
                <p:cNvPicPr/>
                <p:nvPr/>
              </p:nvPicPr>
              <p:blipFill>
                <a:blip r:embed="rId37"/>
                <a:stretch>
                  <a:fillRect/>
                </a:stretch>
              </p:blipFill>
              <p:spPr>
                <a:xfrm>
                  <a:off x="4983203" y="3512946"/>
                  <a:ext cx="1536672" cy="740711"/>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1" name="Ink 30">
                  <a:extLst>
                    <a:ext uri="{FF2B5EF4-FFF2-40B4-BE49-F238E27FC236}">
                      <a16:creationId xmlns:a16="http://schemas.microsoft.com/office/drawing/2014/main" id="{A616C6BA-0226-D5D2-03F9-9CC3F3576BD7}"/>
                    </a:ext>
                  </a:extLst>
                </p14:cNvPr>
                <p14:cNvContentPartPr/>
                <p14:nvPr/>
              </p14:nvContentPartPr>
              <p14:xfrm>
                <a:off x="4974944" y="4108917"/>
                <a:ext cx="198720" cy="102600"/>
              </p14:xfrm>
            </p:contentPart>
          </mc:Choice>
          <mc:Fallback xmlns="">
            <p:pic>
              <p:nvPicPr>
                <p:cNvPr id="31" name="Ink 30">
                  <a:extLst>
                    <a:ext uri="{FF2B5EF4-FFF2-40B4-BE49-F238E27FC236}">
                      <a16:creationId xmlns:a16="http://schemas.microsoft.com/office/drawing/2014/main" id="{A616C6BA-0226-D5D2-03F9-9CC3F3576BD7}"/>
                    </a:ext>
                  </a:extLst>
                </p:cNvPr>
                <p:cNvPicPr/>
                <p:nvPr/>
              </p:nvPicPr>
              <p:blipFill>
                <a:blip r:embed="rId39"/>
                <a:stretch>
                  <a:fillRect/>
                </a:stretch>
              </p:blipFill>
              <p:spPr>
                <a:xfrm>
                  <a:off x="4962173" y="4096156"/>
                  <a:ext cx="223752" cy="127612"/>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3" name="Ink 32">
                  <a:extLst>
                    <a:ext uri="{FF2B5EF4-FFF2-40B4-BE49-F238E27FC236}">
                      <a16:creationId xmlns:a16="http://schemas.microsoft.com/office/drawing/2014/main" id="{9DEBD521-2BE6-885A-5690-0DE852121FD3}"/>
                    </a:ext>
                  </a:extLst>
                </p14:cNvPr>
                <p14:cNvContentPartPr/>
                <p14:nvPr/>
              </p14:nvContentPartPr>
              <p14:xfrm>
                <a:off x="6627704" y="3663237"/>
                <a:ext cx="199440" cy="1561680"/>
              </p14:xfrm>
            </p:contentPart>
          </mc:Choice>
          <mc:Fallback xmlns="">
            <p:pic>
              <p:nvPicPr>
                <p:cNvPr id="33" name="Ink 32">
                  <a:extLst>
                    <a:ext uri="{FF2B5EF4-FFF2-40B4-BE49-F238E27FC236}">
                      <a16:creationId xmlns:a16="http://schemas.microsoft.com/office/drawing/2014/main" id="{9DEBD521-2BE6-885A-5690-0DE852121FD3}"/>
                    </a:ext>
                  </a:extLst>
                </p:cNvPr>
                <p:cNvPicPr/>
                <p:nvPr/>
              </p:nvPicPr>
              <p:blipFill>
                <a:blip r:embed="rId41"/>
                <a:stretch>
                  <a:fillRect/>
                </a:stretch>
              </p:blipFill>
              <p:spPr>
                <a:xfrm>
                  <a:off x="6614919" y="3650977"/>
                  <a:ext cx="224498" cy="1586712"/>
                </a:xfrm>
                <a:prstGeom prst="rect">
                  <a:avLst/>
                </a:prstGeom>
              </p:spPr>
            </p:pic>
          </mc:Fallback>
        </mc:AlternateContent>
      </p:grpSp>
      <p:sp>
        <p:nvSpPr>
          <p:cNvPr id="6" name="Slide Number Placeholder 5">
            <a:extLst>
              <a:ext uri="{FF2B5EF4-FFF2-40B4-BE49-F238E27FC236}">
                <a16:creationId xmlns:a16="http://schemas.microsoft.com/office/drawing/2014/main" id="{90D54470-FCB0-C7BA-F9C9-59C2E1A984BC}"/>
              </a:ext>
            </a:extLst>
          </p:cNvPr>
          <p:cNvSpPr>
            <a:spLocks noGrp="1"/>
          </p:cNvSpPr>
          <p:nvPr>
            <p:ph type="sldNum" sz="quarter" idx="12"/>
          </p:nvPr>
        </p:nvSpPr>
        <p:spPr/>
        <p:txBody>
          <a:bodyPr/>
          <a:lstStyle/>
          <a:p>
            <a:fld id="{69E57DC2-970A-4B3E-BB1C-7A09969E49DF}" type="slidenum">
              <a:rPr lang="en-US" smtClean="0"/>
              <a:t>105</a:t>
            </a:fld>
            <a:endParaRPr lang="en-US" dirty="0"/>
          </a:p>
        </p:txBody>
      </p:sp>
    </p:spTree>
    <p:extLst>
      <p:ext uri="{BB962C8B-B14F-4D97-AF65-F5344CB8AC3E}">
        <p14:creationId xmlns:p14="http://schemas.microsoft.com/office/powerpoint/2010/main" val="129313804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C8329-762E-5F2D-FFED-9732432D76C4}"/>
              </a:ext>
            </a:extLst>
          </p:cNvPr>
          <p:cNvSpPr>
            <a:spLocks noGrp="1"/>
          </p:cNvSpPr>
          <p:nvPr>
            <p:ph type="title"/>
          </p:nvPr>
        </p:nvSpPr>
        <p:spPr/>
        <p:txBody>
          <a:bodyPr/>
          <a:lstStyle/>
          <a:p>
            <a:r>
              <a:rPr lang="en-US" dirty="0"/>
              <a:t>Smoking and infant mortality</a:t>
            </a:r>
            <a:endParaRPr lang="en-AU" dirty="0"/>
          </a:p>
        </p:txBody>
      </p:sp>
      <p:sp>
        <p:nvSpPr>
          <p:cNvPr id="3" name="Content Placeholder 2">
            <a:extLst>
              <a:ext uri="{FF2B5EF4-FFF2-40B4-BE49-F238E27FC236}">
                <a16:creationId xmlns:a16="http://schemas.microsoft.com/office/drawing/2014/main" id="{B27C9EC0-32D0-D723-DEF4-56F16288322B}"/>
              </a:ext>
            </a:extLst>
          </p:cNvPr>
          <p:cNvSpPr>
            <a:spLocks noGrp="1"/>
          </p:cNvSpPr>
          <p:nvPr>
            <p:ph idx="1"/>
          </p:nvPr>
        </p:nvSpPr>
        <p:spPr/>
        <p:txBody>
          <a:bodyPr/>
          <a:lstStyle/>
          <a:p>
            <a:r>
              <a:rPr lang="en-US" dirty="0"/>
              <a:t>Conditioning on a collider is not always intentional.</a:t>
            </a:r>
          </a:p>
          <a:p>
            <a:pPr lvl="1"/>
            <a:r>
              <a:rPr lang="en-US" dirty="0"/>
              <a:t>It can be due to selection bias</a:t>
            </a:r>
          </a:p>
          <a:p>
            <a:pPr lvl="1"/>
            <a:r>
              <a:rPr lang="en-US" dirty="0"/>
              <a:t>It is not uncommon for researchers to select their samples based on certain characteristics</a:t>
            </a:r>
          </a:p>
          <a:p>
            <a:pPr lvl="2"/>
            <a:r>
              <a:rPr lang="en-US" dirty="0"/>
              <a:t>E.g., Babies who have low birth weight…..</a:t>
            </a:r>
            <a:endParaRPr lang="en-AU" dirty="0"/>
          </a:p>
        </p:txBody>
      </p:sp>
      <p:sp>
        <p:nvSpPr>
          <p:cNvPr id="4" name="Slide Number Placeholder 3">
            <a:extLst>
              <a:ext uri="{FF2B5EF4-FFF2-40B4-BE49-F238E27FC236}">
                <a16:creationId xmlns:a16="http://schemas.microsoft.com/office/drawing/2014/main" id="{D2725642-9247-F68C-7F55-D675C45D76A2}"/>
              </a:ext>
            </a:extLst>
          </p:cNvPr>
          <p:cNvSpPr>
            <a:spLocks noGrp="1"/>
          </p:cNvSpPr>
          <p:nvPr>
            <p:ph type="sldNum" sz="quarter" idx="12"/>
          </p:nvPr>
        </p:nvSpPr>
        <p:spPr/>
        <p:txBody>
          <a:bodyPr/>
          <a:lstStyle/>
          <a:p>
            <a:fld id="{69E57DC2-970A-4B3E-BB1C-7A09969E49DF}" type="slidenum">
              <a:rPr lang="en-US" smtClean="0"/>
              <a:t>106</a:t>
            </a:fld>
            <a:endParaRPr lang="en-US" dirty="0"/>
          </a:p>
        </p:txBody>
      </p:sp>
    </p:spTree>
    <p:extLst>
      <p:ext uri="{BB962C8B-B14F-4D97-AF65-F5344CB8AC3E}">
        <p14:creationId xmlns:p14="http://schemas.microsoft.com/office/powerpoint/2010/main" val="334840822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6CD7-54CF-A98B-FFE4-2AF010E1AA8D}"/>
              </a:ext>
            </a:extLst>
          </p:cNvPr>
          <p:cNvSpPr>
            <a:spLocks noGrp="1"/>
          </p:cNvSpPr>
          <p:nvPr>
            <p:ph type="title"/>
          </p:nvPr>
        </p:nvSpPr>
        <p:spPr/>
        <p:txBody>
          <a:bodyPr/>
          <a:lstStyle/>
          <a:p>
            <a:r>
              <a:rPr lang="en-US" dirty="0"/>
              <a:t>Smoking and infant mortality</a:t>
            </a:r>
            <a:endParaRPr lang="en-AU" dirty="0"/>
          </a:p>
        </p:txBody>
      </p:sp>
      <p:sp>
        <p:nvSpPr>
          <p:cNvPr id="3" name="Content Placeholder 2">
            <a:extLst>
              <a:ext uri="{FF2B5EF4-FFF2-40B4-BE49-F238E27FC236}">
                <a16:creationId xmlns:a16="http://schemas.microsoft.com/office/drawing/2014/main" id="{FBFF91FC-B222-51E8-EA1A-A6CE3FAB5983}"/>
              </a:ext>
            </a:extLst>
          </p:cNvPr>
          <p:cNvSpPr>
            <a:spLocks noGrp="1"/>
          </p:cNvSpPr>
          <p:nvPr>
            <p:ph idx="1"/>
          </p:nvPr>
        </p:nvSpPr>
        <p:spPr/>
        <p:txBody>
          <a:bodyPr/>
          <a:lstStyle/>
          <a:p>
            <a:r>
              <a:rPr lang="en-US" dirty="0"/>
              <a:t>When estimating the effect of smoking on mortality, conditioning on low birth weight will open the biasing path </a:t>
            </a:r>
            <a:r>
              <a:rPr lang="en-US" b="1" dirty="0"/>
              <a:t>smoking -&gt; LBW &lt;- other risk factors -&gt; mortality</a:t>
            </a:r>
            <a:endParaRPr lang="en-AU" b="1" dirty="0"/>
          </a:p>
        </p:txBody>
      </p:sp>
      <p:grpSp>
        <p:nvGrpSpPr>
          <p:cNvPr id="16" name="Group 15">
            <a:extLst>
              <a:ext uri="{FF2B5EF4-FFF2-40B4-BE49-F238E27FC236}">
                <a16:creationId xmlns:a16="http://schemas.microsoft.com/office/drawing/2014/main" id="{B91E0F42-6118-A938-CC39-240A668F39A1}"/>
              </a:ext>
            </a:extLst>
          </p:cNvPr>
          <p:cNvGrpSpPr/>
          <p:nvPr/>
        </p:nvGrpSpPr>
        <p:grpSpPr>
          <a:xfrm>
            <a:off x="2290897" y="3418560"/>
            <a:ext cx="770400" cy="312480"/>
            <a:chOff x="2339024" y="2875197"/>
            <a:chExt cx="770400" cy="31248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83061646-D941-12AB-7063-C738194C8A9F}"/>
                    </a:ext>
                  </a:extLst>
                </p14:cNvPr>
                <p14:cNvContentPartPr/>
                <p14:nvPr/>
              </p14:nvContentPartPr>
              <p14:xfrm>
                <a:off x="2339024" y="2875197"/>
                <a:ext cx="212040" cy="312480"/>
              </p14:xfrm>
            </p:contentPart>
          </mc:Choice>
          <mc:Fallback xmlns="">
            <p:pic>
              <p:nvPicPr>
                <p:cNvPr id="5" name="Ink 4">
                  <a:extLst>
                    <a:ext uri="{FF2B5EF4-FFF2-40B4-BE49-F238E27FC236}">
                      <a16:creationId xmlns:a16="http://schemas.microsoft.com/office/drawing/2014/main" id="{83061646-D941-12AB-7063-C738194C8A9F}"/>
                    </a:ext>
                  </a:extLst>
                </p:cNvPr>
                <p:cNvPicPr/>
                <p:nvPr/>
              </p:nvPicPr>
              <p:blipFill>
                <a:blip r:embed="rId3"/>
                <a:stretch>
                  <a:fillRect/>
                </a:stretch>
              </p:blipFill>
              <p:spPr>
                <a:xfrm>
                  <a:off x="2330024" y="2866557"/>
                  <a:ext cx="229680" cy="330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15370B91-7242-E9F9-7E0B-A04D3AC7919E}"/>
                    </a:ext>
                  </a:extLst>
                </p14:cNvPr>
                <p14:cNvContentPartPr/>
                <p14:nvPr/>
              </p14:nvContentPartPr>
              <p14:xfrm>
                <a:off x="2598584" y="3067797"/>
                <a:ext cx="279000" cy="83520"/>
              </p14:xfrm>
            </p:contentPart>
          </mc:Choice>
          <mc:Fallback xmlns="">
            <p:pic>
              <p:nvPicPr>
                <p:cNvPr id="6" name="Ink 5">
                  <a:extLst>
                    <a:ext uri="{FF2B5EF4-FFF2-40B4-BE49-F238E27FC236}">
                      <a16:creationId xmlns:a16="http://schemas.microsoft.com/office/drawing/2014/main" id="{15370B91-7242-E9F9-7E0B-A04D3AC7919E}"/>
                    </a:ext>
                  </a:extLst>
                </p:cNvPr>
                <p:cNvPicPr/>
                <p:nvPr/>
              </p:nvPicPr>
              <p:blipFill>
                <a:blip r:embed="rId5"/>
                <a:stretch>
                  <a:fillRect/>
                </a:stretch>
              </p:blipFill>
              <p:spPr>
                <a:xfrm>
                  <a:off x="2589944" y="3059157"/>
                  <a:ext cx="29664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D64C3EF7-357B-8869-013D-D9AB73767321}"/>
                    </a:ext>
                  </a:extLst>
                </p14:cNvPr>
                <p14:cNvContentPartPr/>
                <p14:nvPr/>
              </p14:nvContentPartPr>
              <p14:xfrm>
                <a:off x="2980544" y="3037917"/>
                <a:ext cx="128880" cy="123840"/>
              </p14:xfrm>
            </p:contentPart>
          </mc:Choice>
          <mc:Fallback xmlns="">
            <p:pic>
              <p:nvPicPr>
                <p:cNvPr id="8" name="Ink 7">
                  <a:extLst>
                    <a:ext uri="{FF2B5EF4-FFF2-40B4-BE49-F238E27FC236}">
                      <a16:creationId xmlns:a16="http://schemas.microsoft.com/office/drawing/2014/main" id="{D64C3EF7-357B-8869-013D-D9AB73767321}"/>
                    </a:ext>
                  </a:extLst>
                </p:cNvPr>
                <p:cNvPicPr/>
                <p:nvPr/>
              </p:nvPicPr>
              <p:blipFill>
                <a:blip r:embed="rId7"/>
                <a:stretch>
                  <a:fillRect/>
                </a:stretch>
              </p:blipFill>
              <p:spPr>
                <a:xfrm>
                  <a:off x="2971904" y="3028917"/>
                  <a:ext cx="146520" cy="141480"/>
                </a:xfrm>
                <a:prstGeom prst="rect">
                  <a:avLst/>
                </a:prstGeom>
              </p:spPr>
            </p:pic>
          </mc:Fallback>
        </mc:AlternateContent>
      </p:grpSp>
      <p:grpSp>
        <p:nvGrpSpPr>
          <p:cNvPr id="15" name="Group 14">
            <a:extLst>
              <a:ext uri="{FF2B5EF4-FFF2-40B4-BE49-F238E27FC236}">
                <a16:creationId xmlns:a16="http://schemas.microsoft.com/office/drawing/2014/main" id="{FE1C6A99-4E76-7174-BE71-9699461693A9}"/>
              </a:ext>
            </a:extLst>
          </p:cNvPr>
          <p:cNvGrpSpPr/>
          <p:nvPr/>
        </p:nvGrpSpPr>
        <p:grpSpPr>
          <a:xfrm>
            <a:off x="3269377" y="3262320"/>
            <a:ext cx="803880" cy="879840"/>
            <a:chOff x="3317504" y="2718957"/>
            <a:chExt cx="803880" cy="879840"/>
          </a:xfrm>
        </p:grpSpPr>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284FE0B7-7F68-5AC8-2583-6DA16B2B24D0}"/>
                    </a:ext>
                  </a:extLst>
                </p14:cNvPr>
                <p14:cNvContentPartPr/>
                <p14:nvPr/>
              </p14:nvContentPartPr>
              <p14:xfrm>
                <a:off x="3317504" y="2718957"/>
                <a:ext cx="51480" cy="412920"/>
              </p14:xfrm>
            </p:contentPart>
          </mc:Choice>
          <mc:Fallback xmlns="">
            <p:pic>
              <p:nvPicPr>
                <p:cNvPr id="9" name="Ink 8">
                  <a:extLst>
                    <a:ext uri="{FF2B5EF4-FFF2-40B4-BE49-F238E27FC236}">
                      <a16:creationId xmlns:a16="http://schemas.microsoft.com/office/drawing/2014/main" id="{284FE0B7-7F68-5AC8-2583-6DA16B2B24D0}"/>
                    </a:ext>
                  </a:extLst>
                </p:cNvPr>
                <p:cNvPicPr/>
                <p:nvPr/>
              </p:nvPicPr>
              <p:blipFill>
                <a:blip r:embed="rId9"/>
                <a:stretch>
                  <a:fillRect/>
                </a:stretch>
              </p:blipFill>
              <p:spPr>
                <a:xfrm>
                  <a:off x="3308864" y="2709957"/>
                  <a:ext cx="69120" cy="430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55FEC298-009F-E241-2A80-652EC6D2DF3D}"/>
                    </a:ext>
                  </a:extLst>
                </p14:cNvPr>
                <p14:cNvContentPartPr/>
                <p14:nvPr/>
              </p14:nvContentPartPr>
              <p14:xfrm>
                <a:off x="3353864" y="2959797"/>
                <a:ext cx="105120" cy="144360"/>
              </p14:xfrm>
            </p:contentPart>
          </mc:Choice>
          <mc:Fallback xmlns="">
            <p:pic>
              <p:nvPicPr>
                <p:cNvPr id="10" name="Ink 9">
                  <a:extLst>
                    <a:ext uri="{FF2B5EF4-FFF2-40B4-BE49-F238E27FC236}">
                      <a16:creationId xmlns:a16="http://schemas.microsoft.com/office/drawing/2014/main" id="{55FEC298-009F-E241-2A80-652EC6D2DF3D}"/>
                    </a:ext>
                  </a:extLst>
                </p:cNvPr>
                <p:cNvPicPr/>
                <p:nvPr/>
              </p:nvPicPr>
              <p:blipFill>
                <a:blip r:embed="rId11"/>
                <a:stretch>
                  <a:fillRect/>
                </a:stretch>
              </p:blipFill>
              <p:spPr>
                <a:xfrm>
                  <a:off x="3344864" y="2951157"/>
                  <a:ext cx="12276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E53B8EFA-D752-B4A5-6BED-4FD0D3E969E8}"/>
                    </a:ext>
                  </a:extLst>
                </p14:cNvPr>
                <p14:cNvContentPartPr/>
                <p14:nvPr/>
              </p14:nvContentPartPr>
              <p14:xfrm>
                <a:off x="3633584" y="2817957"/>
                <a:ext cx="6480" cy="9720"/>
              </p14:xfrm>
            </p:contentPart>
          </mc:Choice>
          <mc:Fallback xmlns="">
            <p:pic>
              <p:nvPicPr>
                <p:cNvPr id="11" name="Ink 10">
                  <a:extLst>
                    <a:ext uri="{FF2B5EF4-FFF2-40B4-BE49-F238E27FC236}">
                      <a16:creationId xmlns:a16="http://schemas.microsoft.com/office/drawing/2014/main" id="{E53B8EFA-D752-B4A5-6BED-4FD0D3E969E8}"/>
                    </a:ext>
                  </a:extLst>
                </p:cNvPr>
                <p:cNvPicPr/>
                <p:nvPr/>
              </p:nvPicPr>
              <p:blipFill>
                <a:blip r:embed="rId13"/>
                <a:stretch>
                  <a:fillRect/>
                </a:stretch>
              </p:blipFill>
              <p:spPr>
                <a:xfrm>
                  <a:off x="3624584" y="2808957"/>
                  <a:ext cx="2412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A513055B-88E3-CC18-91AB-C3CB2FAAB5DB}"/>
                    </a:ext>
                  </a:extLst>
                </p14:cNvPr>
                <p14:cNvContentPartPr/>
                <p14:nvPr/>
              </p14:nvContentPartPr>
              <p14:xfrm>
                <a:off x="3544664" y="2941437"/>
                <a:ext cx="46800" cy="138240"/>
              </p14:xfrm>
            </p:contentPart>
          </mc:Choice>
          <mc:Fallback xmlns="">
            <p:pic>
              <p:nvPicPr>
                <p:cNvPr id="12" name="Ink 11">
                  <a:extLst>
                    <a:ext uri="{FF2B5EF4-FFF2-40B4-BE49-F238E27FC236}">
                      <a16:creationId xmlns:a16="http://schemas.microsoft.com/office/drawing/2014/main" id="{A513055B-88E3-CC18-91AB-C3CB2FAAB5DB}"/>
                    </a:ext>
                  </a:extLst>
                </p:cNvPr>
                <p:cNvPicPr/>
                <p:nvPr/>
              </p:nvPicPr>
              <p:blipFill>
                <a:blip r:embed="rId15"/>
                <a:stretch>
                  <a:fillRect/>
                </a:stretch>
              </p:blipFill>
              <p:spPr>
                <a:xfrm>
                  <a:off x="3536024" y="2932797"/>
                  <a:ext cx="6444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C3118FF8-865C-4A46-39B1-F0959891E014}"/>
                    </a:ext>
                  </a:extLst>
                </p14:cNvPr>
                <p14:cNvContentPartPr/>
                <p14:nvPr/>
              </p14:nvContentPartPr>
              <p14:xfrm>
                <a:off x="3633584" y="2995437"/>
                <a:ext cx="233280" cy="65520"/>
              </p14:xfrm>
            </p:contentPart>
          </mc:Choice>
          <mc:Fallback xmlns="">
            <p:pic>
              <p:nvPicPr>
                <p:cNvPr id="13" name="Ink 12">
                  <a:extLst>
                    <a:ext uri="{FF2B5EF4-FFF2-40B4-BE49-F238E27FC236}">
                      <a16:creationId xmlns:a16="http://schemas.microsoft.com/office/drawing/2014/main" id="{C3118FF8-865C-4A46-39B1-F0959891E014}"/>
                    </a:ext>
                  </a:extLst>
                </p:cNvPr>
                <p:cNvPicPr/>
                <p:nvPr/>
              </p:nvPicPr>
              <p:blipFill>
                <a:blip r:embed="rId17"/>
                <a:stretch>
                  <a:fillRect/>
                </a:stretch>
              </p:blipFill>
              <p:spPr>
                <a:xfrm>
                  <a:off x="3624584" y="2986797"/>
                  <a:ext cx="25092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2C17B635-32EF-66BC-3F77-60EE27D2A206}"/>
                    </a:ext>
                  </a:extLst>
                </p14:cNvPr>
                <p14:cNvContentPartPr/>
                <p14:nvPr/>
              </p14:nvContentPartPr>
              <p14:xfrm>
                <a:off x="3689384" y="2955837"/>
                <a:ext cx="432000" cy="642960"/>
              </p14:xfrm>
            </p:contentPart>
          </mc:Choice>
          <mc:Fallback xmlns="">
            <p:pic>
              <p:nvPicPr>
                <p:cNvPr id="14" name="Ink 13">
                  <a:extLst>
                    <a:ext uri="{FF2B5EF4-FFF2-40B4-BE49-F238E27FC236}">
                      <a16:creationId xmlns:a16="http://schemas.microsoft.com/office/drawing/2014/main" id="{2C17B635-32EF-66BC-3F77-60EE27D2A206}"/>
                    </a:ext>
                  </a:extLst>
                </p:cNvPr>
                <p:cNvPicPr/>
                <p:nvPr/>
              </p:nvPicPr>
              <p:blipFill>
                <a:blip r:embed="rId19"/>
                <a:stretch>
                  <a:fillRect/>
                </a:stretch>
              </p:blipFill>
              <p:spPr>
                <a:xfrm>
                  <a:off x="3680384" y="2946837"/>
                  <a:ext cx="449640" cy="660600"/>
                </a:xfrm>
                <a:prstGeom prst="rect">
                  <a:avLst/>
                </a:prstGeom>
              </p:spPr>
            </p:pic>
          </mc:Fallback>
        </mc:AlternateContent>
      </p:grpSp>
      <p:grpSp>
        <p:nvGrpSpPr>
          <p:cNvPr id="20" name="Group 19">
            <a:extLst>
              <a:ext uri="{FF2B5EF4-FFF2-40B4-BE49-F238E27FC236}">
                <a16:creationId xmlns:a16="http://schemas.microsoft.com/office/drawing/2014/main" id="{4A51E0CF-D781-E3CB-209C-22BEE1AE4DB3}"/>
              </a:ext>
            </a:extLst>
          </p:cNvPr>
          <p:cNvGrpSpPr/>
          <p:nvPr/>
        </p:nvGrpSpPr>
        <p:grpSpPr>
          <a:xfrm>
            <a:off x="3154537" y="4076280"/>
            <a:ext cx="761400" cy="749160"/>
            <a:chOff x="3202664" y="3532917"/>
            <a:chExt cx="761400" cy="749160"/>
          </a:xfrm>
        </p:grpSpPr>
        <mc:AlternateContent xmlns:mc="http://schemas.openxmlformats.org/markup-compatibility/2006" xmlns:p14="http://schemas.microsoft.com/office/powerpoint/2010/main">
          <mc:Choice Requires="p14">
            <p:contentPart p14:bwMode="auto" r:id="rId20">
              <p14:nvContentPartPr>
                <p14:cNvPr id="17" name="Ink 16">
                  <a:extLst>
                    <a:ext uri="{FF2B5EF4-FFF2-40B4-BE49-F238E27FC236}">
                      <a16:creationId xmlns:a16="http://schemas.microsoft.com/office/drawing/2014/main" id="{DD9A2D73-D984-9344-BACF-478980A20370}"/>
                    </a:ext>
                  </a:extLst>
                </p14:cNvPr>
                <p14:cNvContentPartPr/>
                <p14:nvPr/>
              </p14:nvContentPartPr>
              <p14:xfrm>
                <a:off x="3202664" y="3532917"/>
                <a:ext cx="757080" cy="749160"/>
              </p14:xfrm>
            </p:contentPart>
          </mc:Choice>
          <mc:Fallback xmlns="">
            <p:pic>
              <p:nvPicPr>
                <p:cNvPr id="17" name="Ink 16">
                  <a:extLst>
                    <a:ext uri="{FF2B5EF4-FFF2-40B4-BE49-F238E27FC236}">
                      <a16:creationId xmlns:a16="http://schemas.microsoft.com/office/drawing/2014/main" id="{DD9A2D73-D984-9344-BACF-478980A20370}"/>
                    </a:ext>
                  </a:extLst>
                </p:cNvPr>
                <p:cNvPicPr/>
                <p:nvPr/>
              </p:nvPicPr>
              <p:blipFill>
                <a:blip r:embed="rId21"/>
                <a:stretch>
                  <a:fillRect/>
                </a:stretch>
              </p:blipFill>
              <p:spPr>
                <a:xfrm>
                  <a:off x="3194024" y="3523917"/>
                  <a:ext cx="774720" cy="766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5FE5310C-BF12-758D-80C0-F5D312699D74}"/>
                    </a:ext>
                  </a:extLst>
                </p14:cNvPr>
                <p14:cNvContentPartPr/>
                <p14:nvPr/>
              </p14:nvContentPartPr>
              <p14:xfrm>
                <a:off x="3699464" y="4204677"/>
                <a:ext cx="264600" cy="20160"/>
              </p14:xfrm>
            </p:contentPart>
          </mc:Choice>
          <mc:Fallback xmlns="">
            <p:pic>
              <p:nvPicPr>
                <p:cNvPr id="18" name="Ink 17">
                  <a:extLst>
                    <a:ext uri="{FF2B5EF4-FFF2-40B4-BE49-F238E27FC236}">
                      <a16:creationId xmlns:a16="http://schemas.microsoft.com/office/drawing/2014/main" id="{5FE5310C-BF12-758D-80C0-F5D312699D74}"/>
                    </a:ext>
                  </a:extLst>
                </p:cNvPr>
                <p:cNvPicPr/>
                <p:nvPr/>
              </p:nvPicPr>
              <p:blipFill>
                <a:blip r:embed="rId23"/>
                <a:stretch>
                  <a:fillRect/>
                </a:stretch>
              </p:blipFill>
              <p:spPr>
                <a:xfrm>
                  <a:off x="3690824" y="4196037"/>
                  <a:ext cx="28224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A51FE4C8-0930-CA58-C8A2-1B5FAEB2A2DD}"/>
                    </a:ext>
                  </a:extLst>
                </p14:cNvPr>
                <p14:cNvContentPartPr/>
                <p14:nvPr/>
              </p14:nvContentPartPr>
              <p14:xfrm>
                <a:off x="3874064" y="4103157"/>
                <a:ext cx="81360" cy="87840"/>
              </p14:xfrm>
            </p:contentPart>
          </mc:Choice>
          <mc:Fallback xmlns="">
            <p:pic>
              <p:nvPicPr>
                <p:cNvPr id="19" name="Ink 18">
                  <a:extLst>
                    <a:ext uri="{FF2B5EF4-FFF2-40B4-BE49-F238E27FC236}">
                      <a16:creationId xmlns:a16="http://schemas.microsoft.com/office/drawing/2014/main" id="{A51FE4C8-0930-CA58-C8A2-1B5FAEB2A2DD}"/>
                    </a:ext>
                  </a:extLst>
                </p:cNvPr>
                <p:cNvPicPr/>
                <p:nvPr/>
              </p:nvPicPr>
              <p:blipFill>
                <a:blip r:embed="rId25"/>
                <a:stretch>
                  <a:fillRect/>
                </a:stretch>
              </p:blipFill>
              <p:spPr>
                <a:xfrm>
                  <a:off x="3865064" y="4094517"/>
                  <a:ext cx="99000" cy="105480"/>
                </a:xfrm>
                <a:prstGeom prst="rect">
                  <a:avLst/>
                </a:prstGeom>
              </p:spPr>
            </p:pic>
          </mc:Fallback>
        </mc:AlternateContent>
      </p:grpSp>
      <p:grpSp>
        <p:nvGrpSpPr>
          <p:cNvPr id="55" name="Group 54">
            <a:extLst>
              <a:ext uri="{FF2B5EF4-FFF2-40B4-BE49-F238E27FC236}">
                <a16:creationId xmlns:a16="http://schemas.microsoft.com/office/drawing/2014/main" id="{6DA589D6-2391-DBBD-AE22-8C3F31CDF08C}"/>
              </a:ext>
            </a:extLst>
          </p:cNvPr>
          <p:cNvGrpSpPr/>
          <p:nvPr/>
        </p:nvGrpSpPr>
        <p:grpSpPr>
          <a:xfrm>
            <a:off x="4205017" y="3429000"/>
            <a:ext cx="5071320" cy="1834200"/>
            <a:chOff x="4253144" y="2885637"/>
            <a:chExt cx="5071320" cy="1834200"/>
          </a:xfrm>
        </p:grpSpPr>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9F35CB20-2C25-CA12-B7D6-FD17BEC9B245}"/>
                    </a:ext>
                  </a:extLst>
                </p14:cNvPr>
                <p14:cNvContentPartPr/>
                <p14:nvPr/>
              </p14:nvContentPartPr>
              <p14:xfrm>
                <a:off x="4253144" y="4143837"/>
                <a:ext cx="219240" cy="303120"/>
              </p14:xfrm>
            </p:contentPart>
          </mc:Choice>
          <mc:Fallback xmlns="">
            <p:pic>
              <p:nvPicPr>
                <p:cNvPr id="21" name="Ink 20">
                  <a:extLst>
                    <a:ext uri="{FF2B5EF4-FFF2-40B4-BE49-F238E27FC236}">
                      <a16:creationId xmlns:a16="http://schemas.microsoft.com/office/drawing/2014/main" id="{9F35CB20-2C25-CA12-B7D6-FD17BEC9B245}"/>
                    </a:ext>
                  </a:extLst>
                </p:cNvPr>
                <p:cNvPicPr/>
                <p:nvPr/>
              </p:nvPicPr>
              <p:blipFill>
                <a:blip r:embed="rId27"/>
                <a:stretch>
                  <a:fillRect/>
                </a:stretch>
              </p:blipFill>
              <p:spPr>
                <a:xfrm>
                  <a:off x="4244144" y="4134837"/>
                  <a:ext cx="23688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id="{C0E17AD7-6FF2-66CF-92E6-F5AC1CECD63D}"/>
                    </a:ext>
                  </a:extLst>
                </p14:cNvPr>
                <p14:cNvContentPartPr/>
                <p14:nvPr/>
              </p14:nvContentPartPr>
              <p14:xfrm>
                <a:off x="4589384" y="4163997"/>
                <a:ext cx="14760" cy="225720"/>
              </p14:xfrm>
            </p:contentPart>
          </mc:Choice>
          <mc:Fallback xmlns="">
            <p:pic>
              <p:nvPicPr>
                <p:cNvPr id="22" name="Ink 21">
                  <a:extLst>
                    <a:ext uri="{FF2B5EF4-FFF2-40B4-BE49-F238E27FC236}">
                      <a16:creationId xmlns:a16="http://schemas.microsoft.com/office/drawing/2014/main" id="{C0E17AD7-6FF2-66CF-92E6-F5AC1CECD63D}"/>
                    </a:ext>
                  </a:extLst>
                </p:cNvPr>
                <p:cNvPicPr/>
                <p:nvPr/>
              </p:nvPicPr>
              <p:blipFill>
                <a:blip r:embed="rId29"/>
                <a:stretch>
                  <a:fillRect/>
                </a:stretch>
              </p:blipFill>
              <p:spPr>
                <a:xfrm>
                  <a:off x="4580744" y="4154997"/>
                  <a:ext cx="3240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D73E5817-9432-91AF-F02F-6337919B634E}"/>
                    </a:ext>
                  </a:extLst>
                </p14:cNvPr>
                <p14:cNvContentPartPr/>
                <p14:nvPr/>
              </p14:nvContentPartPr>
              <p14:xfrm>
                <a:off x="4601624" y="4120797"/>
                <a:ext cx="155520" cy="217440"/>
              </p14:xfrm>
            </p:contentPart>
          </mc:Choice>
          <mc:Fallback xmlns="">
            <p:pic>
              <p:nvPicPr>
                <p:cNvPr id="23" name="Ink 22">
                  <a:extLst>
                    <a:ext uri="{FF2B5EF4-FFF2-40B4-BE49-F238E27FC236}">
                      <a16:creationId xmlns:a16="http://schemas.microsoft.com/office/drawing/2014/main" id="{D73E5817-9432-91AF-F02F-6337919B634E}"/>
                    </a:ext>
                  </a:extLst>
                </p:cNvPr>
                <p:cNvPicPr/>
                <p:nvPr/>
              </p:nvPicPr>
              <p:blipFill>
                <a:blip r:embed="rId31"/>
                <a:stretch>
                  <a:fillRect/>
                </a:stretch>
              </p:blipFill>
              <p:spPr>
                <a:xfrm>
                  <a:off x="4592984" y="4112157"/>
                  <a:ext cx="17316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4" name="Ink 23">
                  <a:extLst>
                    <a:ext uri="{FF2B5EF4-FFF2-40B4-BE49-F238E27FC236}">
                      <a16:creationId xmlns:a16="http://schemas.microsoft.com/office/drawing/2014/main" id="{183D2C2F-A550-2CEC-176E-234CF2594E92}"/>
                    </a:ext>
                  </a:extLst>
                </p14:cNvPr>
                <p14:cNvContentPartPr/>
                <p14:nvPr/>
              </p14:nvContentPartPr>
              <p14:xfrm>
                <a:off x="4830584" y="4168677"/>
                <a:ext cx="394200" cy="154440"/>
              </p14:xfrm>
            </p:contentPart>
          </mc:Choice>
          <mc:Fallback xmlns="">
            <p:pic>
              <p:nvPicPr>
                <p:cNvPr id="24" name="Ink 23">
                  <a:extLst>
                    <a:ext uri="{FF2B5EF4-FFF2-40B4-BE49-F238E27FC236}">
                      <a16:creationId xmlns:a16="http://schemas.microsoft.com/office/drawing/2014/main" id="{183D2C2F-A550-2CEC-176E-234CF2594E92}"/>
                    </a:ext>
                  </a:extLst>
                </p:cNvPr>
                <p:cNvPicPr/>
                <p:nvPr/>
              </p:nvPicPr>
              <p:blipFill>
                <a:blip r:embed="rId33"/>
                <a:stretch>
                  <a:fillRect/>
                </a:stretch>
              </p:blipFill>
              <p:spPr>
                <a:xfrm>
                  <a:off x="4821584" y="4160037"/>
                  <a:ext cx="41184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6" name="Ink 25">
                  <a:extLst>
                    <a:ext uri="{FF2B5EF4-FFF2-40B4-BE49-F238E27FC236}">
                      <a16:creationId xmlns:a16="http://schemas.microsoft.com/office/drawing/2014/main" id="{F66A6D83-DCF4-402E-205A-3EC1F237759F}"/>
                    </a:ext>
                  </a:extLst>
                </p14:cNvPr>
                <p14:cNvContentPartPr/>
                <p14:nvPr/>
              </p14:nvContentPartPr>
              <p14:xfrm>
                <a:off x="4529624" y="2885637"/>
                <a:ext cx="3634560" cy="1153440"/>
              </p14:xfrm>
            </p:contentPart>
          </mc:Choice>
          <mc:Fallback xmlns="">
            <p:pic>
              <p:nvPicPr>
                <p:cNvPr id="26" name="Ink 25">
                  <a:extLst>
                    <a:ext uri="{FF2B5EF4-FFF2-40B4-BE49-F238E27FC236}">
                      <a16:creationId xmlns:a16="http://schemas.microsoft.com/office/drawing/2014/main" id="{F66A6D83-DCF4-402E-205A-3EC1F237759F}"/>
                    </a:ext>
                  </a:extLst>
                </p:cNvPr>
                <p:cNvPicPr/>
                <p:nvPr/>
              </p:nvPicPr>
              <p:blipFill>
                <a:blip r:embed="rId35"/>
                <a:stretch>
                  <a:fillRect/>
                </a:stretch>
              </p:blipFill>
              <p:spPr>
                <a:xfrm>
                  <a:off x="4520984" y="2876997"/>
                  <a:ext cx="3652200" cy="1171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7" name="Ink 26">
                  <a:extLst>
                    <a:ext uri="{FF2B5EF4-FFF2-40B4-BE49-F238E27FC236}">
                      <a16:creationId xmlns:a16="http://schemas.microsoft.com/office/drawing/2014/main" id="{29783E21-B4C8-69BB-F286-4297C5C8D15D}"/>
                    </a:ext>
                  </a:extLst>
                </p14:cNvPr>
                <p14:cNvContentPartPr/>
                <p14:nvPr/>
              </p14:nvContentPartPr>
              <p14:xfrm>
                <a:off x="7934504" y="4006317"/>
                <a:ext cx="192240" cy="48240"/>
              </p14:xfrm>
            </p:contentPart>
          </mc:Choice>
          <mc:Fallback xmlns="">
            <p:pic>
              <p:nvPicPr>
                <p:cNvPr id="27" name="Ink 26">
                  <a:extLst>
                    <a:ext uri="{FF2B5EF4-FFF2-40B4-BE49-F238E27FC236}">
                      <a16:creationId xmlns:a16="http://schemas.microsoft.com/office/drawing/2014/main" id="{29783E21-B4C8-69BB-F286-4297C5C8D15D}"/>
                    </a:ext>
                  </a:extLst>
                </p:cNvPr>
                <p:cNvPicPr/>
                <p:nvPr/>
              </p:nvPicPr>
              <p:blipFill>
                <a:blip r:embed="rId37"/>
                <a:stretch>
                  <a:fillRect/>
                </a:stretch>
              </p:blipFill>
              <p:spPr>
                <a:xfrm>
                  <a:off x="7925864" y="3997317"/>
                  <a:ext cx="20988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8" name="Ink 27">
                  <a:extLst>
                    <a:ext uri="{FF2B5EF4-FFF2-40B4-BE49-F238E27FC236}">
                      <a16:creationId xmlns:a16="http://schemas.microsoft.com/office/drawing/2014/main" id="{A6106784-9B15-AE5B-D1A7-A0A9D4C1B8D9}"/>
                    </a:ext>
                  </a:extLst>
                </p14:cNvPr>
                <p14:cNvContentPartPr/>
                <p14:nvPr/>
              </p14:nvContentPartPr>
              <p14:xfrm>
                <a:off x="8019104" y="3933597"/>
                <a:ext cx="193680" cy="88920"/>
              </p14:xfrm>
            </p:contentPart>
          </mc:Choice>
          <mc:Fallback xmlns="">
            <p:pic>
              <p:nvPicPr>
                <p:cNvPr id="28" name="Ink 27">
                  <a:extLst>
                    <a:ext uri="{FF2B5EF4-FFF2-40B4-BE49-F238E27FC236}">
                      <a16:creationId xmlns:a16="http://schemas.microsoft.com/office/drawing/2014/main" id="{A6106784-9B15-AE5B-D1A7-A0A9D4C1B8D9}"/>
                    </a:ext>
                  </a:extLst>
                </p:cNvPr>
                <p:cNvPicPr/>
                <p:nvPr/>
              </p:nvPicPr>
              <p:blipFill>
                <a:blip r:embed="rId39"/>
                <a:stretch>
                  <a:fillRect/>
                </a:stretch>
              </p:blipFill>
              <p:spPr>
                <a:xfrm>
                  <a:off x="8010104" y="3924957"/>
                  <a:ext cx="21132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9" name="Ink 28">
                  <a:extLst>
                    <a:ext uri="{FF2B5EF4-FFF2-40B4-BE49-F238E27FC236}">
                      <a16:creationId xmlns:a16="http://schemas.microsoft.com/office/drawing/2014/main" id="{E6D9CED4-528A-5029-560A-5966B501088D}"/>
                    </a:ext>
                  </a:extLst>
                </p14:cNvPr>
                <p14:cNvContentPartPr/>
                <p14:nvPr/>
              </p14:nvContentPartPr>
              <p14:xfrm>
                <a:off x="7826864" y="4209357"/>
                <a:ext cx="45720" cy="188280"/>
              </p14:xfrm>
            </p:contentPart>
          </mc:Choice>
          <mc:Fallback xmlns="">
            <p:pic>
              <p:nvPicPr>
                <p:cNvPr id="29" name="Ink 28">
                  <a:extLst>
                    <a:ext uri="{FF2B5EF4-FFF2-40B4-BE49-F238E27FC236}">
                      <a16:creationId xmlns:a16="http://schemas.microsoft.com/office/drawing/2014/main" id="{E6D9CED4-528A-5029-560A-5966B501088D}"/>
                    </a:ext>
                  </a:extLst>
                </p:cNvPr>
                <p:cNvPicPr/>
                <p:nvPr/>
              </p:nvPicPr>
              <p:blipFill>
                <a:blip r:embed="rId41"/>
                <a:stretch>
                  <a:fillRect/>
                </a:stretch>
              </p:blipFill>
              <p:spPr>
                <a:xfrm>
                  <a:off x="7818224" y="4200717"/>
                  <a:ext cx="6336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0" name="Ink 29">
                  <a:extLst>
                    <a:ext uri="{FF2B5EF4-FFF2-40B4-BE49-F238E27FC236}">
                      <a16:creationId xmlns:a16="http://schemas.microsoft.com/office/drawing/2014/main" id="{475447CF-CD3F-618D-86DD-D6487A6CFE90}"/>
                    </a:ext>
                  </a:extLst>
                </p14:cNvPr>
                <p14:cNvContentPartPr/>
                <p14:nvPr/>
              </p14:nvContentPartPr>
              <p14:xfrm>
                <a:off x="7905344" y="4154637"/>
                <a:ext cx="153000" cy="235800"/>
              </p14:xfrm>
            </p:contentPart>
          </mc:Choice>
          <mc:Fallback xmlns="">
            <p:pic>
              <p:nvPicPr>
                <p:cNvPr id="30" name="Ink 29">
                  <a:extLst>
                    <a:ext uri="{FF2B5EF4-FFF2-40B4-BE49-F238E27FC236}">
                      <a16:creationId xmlns:a16="http://schemas.microsoft.com/office/drawing/2014/main" id="{475447CF-CD3F-618D-86DD-D6487A6CFE90}"/>
                    </a:ext>
                  </a:extLst>
                </p:cNvPr>
                <p:cNvPicPr/>
                <p:nvPr/>
              </p:nvPicPr>
              <p:blipFill>
                <a:blip r:embed="rId43"/>
                <a:stretch>
                  <a:fillRect/>
                </a:stretch>
              </p:blipFill>
              <p:spPr>
                <a:xfrm>
                  <a:off x="7896344" y="4145997"/>
                  <a:ext cx="17064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1" name="Ink 30">
                  <a:extLst>
                    <a:ext uri="{FF2B5EF4-FFF2-40B4-BE49-F238E27FC236}">
                      <a16:creationId xmlns:a16="http://schemas.microsoft.com/office/drawing/2014/main" id="{17375201-C21C-9F73-0070-6D76FC70984B}"/>
                    </a:ext>
                  </a:extLst>
                </p14:cNvPr>
                <p14:cNvContentPartPr/>
                <p14:nvPr/>
              </p14:nvContentPartPr>
              <p14:xfrm>
                <a:off x="8133224" y="4290717"/>
                <a:ext cx="65520" cy="100080"/>
              </p14:xfrm>
            </p:contentPart>
          </mc:Choice>
          <mc:Fallback xmlns="">
            <p:pic>
              <p:nvPicPr>
                <p:cNvPr id="31" name="Ink 30">
                  <a:extLst>
                    <a:ext uri="{FF2B5EF4-FFF2-40B4-BE49-F238E27FC236}">
                      <a16:creationId xmlns:a16="http://schemas.microsoft.com/office/drawing/2014/main" id="{17375201-C21C-9F73-0070-6D76FC70984B}"/>
                    </a:ext>
                  </a:extLst>
                </p:cNvPr>
                <p:cNvPicPr/>
                <p:nvPr/>
              </p:nvPicPr>
              <p:blipFill>
                <a:blip r:embed="rId45"/>
                <a:stretch>
                  <a:fillRect/>
                </a:stretch>
              </p:blipFill>
              <p:spPr>
                <a:xfrm>
                  <a:off x="8124224" y="4281717"/>
                  <a:ext cx="8316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6" name="Ink 45">
                  <a:extLst>
                    <a:ext uri="{FF2B5EF4-FFF2-40B4-BE49-F238E27FC236}">
                      <a16:creationId xmlns:a16="http://schemas.microsoft.com/office/drawing/2014/main" id="{B7B5F9E2-D890-7059-15CC-1534201C583E}"/>
                    </a:ext>
                  </a:extLst>
                </p14:cNvPr>
                <p14:cNvContentPartPr/>
                <p14:nvPr/>
              </p14:nvContentPartPr>
              <p14:xfrm>
                <a:off x="8256704" y="4233837"/>
                <a:ext cx="170640" cy="109440"/>
              </p14:xfrm>
            </p:contentPart>
          </mc:Choice>
          <mc:Fallback xmlns="">
            <p:pic>
              <p:nvPicPr>
                <p:cNvPr id="46" name="Ink 45">
                  <a:extLst>
                    <a:ext uri="{FF2B5EF4-FFF2-40B4-BE49-F238E27FC236}">
                      <a16:creationId xmlns:a16="http://schemas.microsoft.com/office/drawing/2014/main" id="{B7B5F9E2-D890-7059-15CC-1534201C583E}"/>
                    </a:ext>
                  </a:extLst>
                </p:cNvPr>
                <p:cNvPicPr/>
                <p:nvPr/>
              </p:nvPicPr>
              <p:blipFill>
                <a:blip r:embed="rId47"/>
                <a:stretch>
                  <a:fillRect/>
                </a:stretch>
              </p:blipFill>
              <p:spPr>
                <a:xfrm>
                  <a:off x="8247704" y="4224837"/>
                  <a:ext cx="1882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7" name="Ink 46">
                  <a:extLst>
                    <a:ext uri="{FF2B5EF4-FFF2-40B4-BE49-F238E27FC236}">
                      <a16:creationId xmlns:a16="http://schemas.microsoft.com/office/drawing/2014/main" id="{5FA30A38-3597-6F06-B27B-0200FA8CD9DA}"/>
                    </a:ext>
                  </a:extLst>
                </p14:cNvPr>
                <p14:cNvContentPartPr/>
                <p14:nvPr/>
              </p14:nvContentPartPr>
              <p14:xfrm>
                <a:off x="8476304" y="4162917"/>
                <a:ext cx="69840" cy="30240"/>
              </p14:xfrm>
            </p:contentPart>
          </mc:Choice>
          <mc:Fallback xmlns="">
            <p:pic>
              <p:nvPicPr>
                <p:cNvPr id="47" name="Ink 46">
                  <a:extLst>
                    <a:ext uri="{FF2B5EF4-FFF2-40B4-BE49-F238E27FC236}">
                      <a16:creationId xmlns:a16="http://schemas.microsoft.com/office/drawing/2014/main" id="{5FA30A38-3597-6F06-B27B-0200FA8CD9DA}"/>
                    </a:ext>
                  </a:extLst>
                </p:cNvPr>
                <p:cNvPicPr/>
                <p:nvPr/>
              </p:nvPicPr>
              <p:blipFill>
                <a:blip r:embed="rId49"/>
                <a:stretch>
                  <a:fillRect/>
                </a:stretch>
              </p:blipFill>
              <p:spPr>
                <a:xfrm>
                  <a:off x="8467304" y="4153917"/>
                  <a:ext cx="8748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8" name="Ink 47">
                  <a:extLst>
                    <a:ext uri="{FF2B5EF4-FFF2-40B4-BE49-F238E27FC236}">
                      <a16:creationId xmlns:a16="http://schemas.microsoft.com/office/drawing/2014/main" id="{ABFBB0C7-0A3A-ACEA-E086-C6078EA483E7}"/>
                    </a:ext>
                  </a:extLst>
                </p14:cNvPr>
                <p14:cNvContentPartPr/>
                <p14:nvPr/>
              </p14:nvContentPartPr>
              <p14:xfrm>
                <a:off x="8515184" y="4089837"/>
                <a:ext cx="9720" cy="234360"/>
              </p14:xfrm>
            </p:contentPart>
          </mc:Choice>
          <mc:Fallback xmlns="">
            <p:pic>
              <p:nvPicPr>
                <p:cNvPr id="48" name="Ink 47">
                  <a:extLst>
                    <a:ext uri="{FF2B5EF4-FFF2-40B4-BE49-F238E27FC236}">
                      <a16:creationId xmlns:a16="http://schemas.microsoft.com/office/drawing/2014/main" id="{ABFBB0C7-0A3A-ACEA-E086-C6078EA483E7}"/>
                    </a:ext>
                  </a:extLst>
                </p:cNvPr>
                <p:cNvPicPr/>
                <p:nvPr/>
              </p:nvPicPr>
              <p:blipFill>
                <a:blip r:embed="rId51"/>
                <a:stretch>
                  <a:fillRect/>
                </a:stretch>
              </p:blipFill>
              <p:spPr>
                <a:xfrm>
                  <a:off x="8506184" y="4081197"/>
                  <a:ext cx="2736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9" name="Ink 48">
                  <a:extLst>
                    <a:ext uri="{FF2B5EF4-FFF2-40B4-BE49-F238E27FC236}">
                      <a16:creationId xmlns:a16="http://schemas.microsoft.com/office/drawing/2014/main" id="{226C01AF-E36B-587F-D57C-E2F22E31108B}"/>
                    </a:ext>
                  </a:extLst>
                </p14:cNvPr>
                <p14:cNvContentPartPr/>
                <p14:nvPr/>
              </p14:nvContentPartPr>
              <p14:xfrm>
                <a:off x="8598344" y="4198917"/>
                <a:ext cx="129960" cy="119880"/>
              </p14:xfrm>
            </p:contentPart>
          </mc:Choice>
          <mc:Fallback xmlns="">
            <p:pic>
              <p:nvPicPr>
                <p:cNvPr id="49" name="Ink 48">
                  <a:extLst>
                    <a:ext uri="{FF2B5EF4-FFF2-40B4-BE49-F238E27FC236}">
                      <a16:creationId xmlns:a16="http://schemas.microsoft.com/office/drawing/2014/main" id="{226C01AF-E36B-587F-D57C-E2F22E31108B}"/>
                    </a:ext>
                  </a:extLst>
                </p:cNvPr>
                <p:cNvPicPr/>
                <p:nvPr/>
              </p:nvPicPr>
              <p:blipFill>
                <a:blip r:embed="rId53"/>
                <a:stretch>
                  <a:fillRect/>
                </a:stretch>
              </p:blipFill>
              <p:spPr>
                <a:xfrm>
                  <a:off x="8589704" y="4190277"/>
                  <a:ext cx="14760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0" name="Ink 49">
                  <a:extLst>
                    <a:ext uri="{FF2B5EF4-FFF2-40B4-BE49-F238E27FC236}">
                      <a16:creationId xmlns:a16="http://schemas.microsoft.com/office/drawing/2014/main" id="{50DB7DBB-4154-36FD-29B0-160E247DA6BA}"/>
                    </a:ext>
                  </a:extLst>
                </p14:cNvPr>
                <p14:cNvContentPartPr/>
                <p14:nvPr/>
              </p14:nvContentPartPr>
              <p14:xfrm>
                <a:off x="8776904" y="3958437"/>
                <a:ext cx="28080" cy="382320"/>
              </p14:xfrm>
            </p:contentPart>
          </mc:Choice>
          <mc:Fallback xmlns="">
            <p:pic>
              <p:nvPicPr>
                <p:cNvPr id="50" name="Ink 49">
                  <a:extLst>
                    <a:ext uri="{FF2B5EF4-FFF2-40B4-BE49-F238E27FC236}">
                      <a16:creationId xmlns:a16="http://schemas.microsoft.com/office/drawing/2014/main" id="{50DB7DBB-4154-36FD-29B0-160E247DA6BA}"/>
                    </a:ext>
                  </a:extLst>
                </p:cNvPr>
                <p:cNvPicPr/>
                <p:nvPr/>
              </p:nvPicPr>
              <p:blipFill>
                <a:blip r:embed="rId55"/>
                <a:stretch>
                  <a:fillRect/>
                </a:stretch>
              </p:blipFill>
              <p:spPr>
                <a:xfrm>
                  <a:off x="8768264" y="3949437"/>
                  <a:ext cx="45720" cy="3999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1" name="Ink 50">
                  <a:extLst>
                    <a:ext uri="{FF2B5EF4-FFF2-40B4-BE49-F238E27FC236}">
                      <a16:creationId xmlns:a16="http://schemas.microsoft.com/office/drawing/2014/main" id="{F825B00F-0AE0-5104-D036-86D3568C86F9}"/>
                    </a:ext>
                  </a:extLst>
                </p14:cNvPr>
                <p14:cNvContentPartPr/>
                <p14:nvPr/>
              </p14:nvContentPartPr>
              <p14:xfrm>
                <a:off x="8903264" y="4070037"/>
                <a:ext cx="3960" cy="2880"/>
              </p14:xfrm>
            </p:contentPart>
          </mc:Choice>
          <mc:Fallback xmlns="">
            <p:pic>
              <p:nvPicPr>
                <p:cNvPr id="51" name="Ink 50">
                  <a:extLst>
                    <a:ext uri="{FF2B5EF4-FFF2-40B4-BE49-F238E27FC236}">
                      <a16:creationId xmlns:a16="http://schemas.microsoft.com/office/drawing/2014/main" id="{F825B00F-0AE0-5104-D036-86D3568C86F9}"/>
                    </a:ext>
                  </a:extLst>
                </p:cNvPr>
                <p:cNvPicPr/>
                <p:nvPr/>
              </p:nvPicPr>
              <p:blipFill>
                <a:blip r:embed="rId57"/>
                <a:stretch>
                  <a:fillRect/>
                </a:stretch>
              </p:blipFill>
              <p:spPr>
                <a:xfrm>
                  <a:off x="8894264" y="4061397"/>
                  <a:ext cx="2160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2" name="Ink 51">
                  <a:extLst>
                    <a:ext uri="{FF2B5EF4-FFF2-40B4-BE49-F238E27FC236}">
                      <a16:creationId xmlns:a16="http://schemas.microsoft.com/office/drawing/2014/main" id="{D732E3F1-47D1-06FF-DC12-47E44EF2FD0A}"/>
                    </a:ext>
                  </a:extLst>
                </p14:cNvPr>
                <p14:cNvContentPartPr/>
                <p14:nvPr/>
              </p14:nvContentPartPr>
              <p14:xfrm>
                <a:off x="8909384" y="4156797"/>
                <a:ext cx="19080" cy="126360"/>
              </p14:xfrm>
            </p:contentPart>
          </mc:Choice>
          <mc:Fallback xmlns="">
            <p:pic>
              <p:nvPicPr>
                <p:cNvPr id="52" name="Ink 51">
                  <a:extLst>
                    <a:ext uri="{FF2B5EF4-FFF2-40B4-BE49-F238E27FC236}">
                      <a16:creationId xmlns:a16="http://schemas.microsoft.com/office/drawing/2014/main" id="{D732E3F1-47D1-06FF-DC12-47E44EF2FD0A}"/>
                    </a:ext>
                  </a:extLst>
                </p:cNvPr>
                <p:cNvPicPr/>
                <p:nvPr/>
              </p:nvPicPr>
              <p:blipFill>
                <a:blip r:embed="rId59"/>
                <a:stretch>
                  <a:fillRect/>
                </a:stretch>
              </p:blipFill>
              <p:spPr>
                <a:xfrm>
                  <a:off x="8900384" y="4147797"/>
                  <a:ext cx="367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3" name="Ink 52">
                  <a:extLst>
                    <a:ext uri="{FF2B5EF4-FFF2-40B4-BE49-F238E27FC236}">
                      <a16:creationId xmlns:a16="http://schemas.microsoft.com/office/drawing/2014/main" id="{89AB1AC3-E37B-8E2B-C027-FFA51359CD7E}"/>
                    </a:ext>
                  </a:extLst>
                </p14:cNvPr>
                <p14:cNvContentPartPr/>
                <p14:nvPr/>
              </p14:nvContentPartPr>
              <p14:xfrm>
                <a:off x="8993264" y="4133757"/>
                <a:ext cx="59760" cy="41040"/>
              </p14:xfrm>
            </p:contentPart>
          </mc:Choice>
          <mc:Fallback xmlns="">
            <p:pic>
              <p:nvPicPr>
                <p:cNvPr id="53" name="Ink 52">
                  <a:extLst>
                    <a:ext uri="{FF2B5EF4-FFF2-40B4-BE49-F238E27FC236}">
                      <a16:creationId xmlns:a16="http://schemas.microsoft.com/office/drawing/2014/main" id="{89AB1AC3-E37B-8E2B-C027-FFA51359CD7E}"/>
                    </a:ext>
                  </a:extLst>
                </p:cNvPr>
                <p:cNvPicPr/>
                <p:nvPr/>
              </p:nvPicPr>
              <p:blipFill>
                <a:blip r:embed="rId61"/>
                <a:stretch>
                  <a:fillRect/>
                </a:stretch>
              </p:blipFill>
              <p:spPr>
                <a:xfrm>
                  <a:off x="8984624" y="4125117"/>
                  <a:ext cx="7740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4" name="Ink 53">
                  <a:extLst>
                    <a:ext uri="{FF2B5EF4-FFF2-40B4-BE49-F238E27FC236}">
                      <a16:creationId xmlns:a16="http://schemas.microsoft.com/office/drawing/2014/main" id="{E09D19C3-FF45-793E-6AC8-FD7B7F6082B4}"/>
                    </a:ext>
                  </a:extLst>
                </p14:cNvPr>
                <p14:cNvContentPartPr/>
                <p14:nvPr/>
              </p14:nvContentPartPr>
              <p14:xfrm>
                <a:off x="8867984" y="4018197"/>
                <a:ext cx="456480" cy="701640"/>
              </p14:xfrm>
            </p:contentPart>
          </mc:Choice>
          <mc:Fallback xmlns="">
            <p:pic>
              <p:nvPicPr>
                <p:cNvPr id="54" name="Ink 53">
                  <a:extLst>
                    <a:ext uri="{FF2B5EF4-FFF2-40B4-BE49-F238E27FC236}">
                      <a16:creationId xmlns:a16="http://schemas.microsoft.com/office/drawing/2014/main" id="{E09D19C3-FF45-793E-6AC8-FD7B7F6082B4}"/>
                    </a:ext>
                  </a:extLst>
                </p:cNvPr>
                <p:cNvPicPr/>
                <p:nvPr/>
              </p:nvPicPr>
              <p:blipFill>
                <a:blip r:embed="rId63"/>
                <a:stretch>
                  <a:fillRect/>
                </a:stretch>
              </p:blipFill>
              <p:spPr>
                <a:xfrm>
                  <a:off x="8858984" y="4009557"/>
                  <a:ext cx="474120" cy="719280"/>
                </a:xfrm>
                <a:prstGeom prst="rect">
                  <a:avLst/>
                </a:prstGeom>
              </p:spPr>
            </p:pic>
          </mc:Fallback>
        </mc:AlternateContent>
      </p:grpSp>
      <p:grpSp>
        <p:nvGrpSpPr>
          <p:cNvPr id="61" name="Group 60">
            <a:extLst>
              <a:ext uri="{FF2B5EF4-FFF2-40B4-BE49-F238E27FC236}">
                <a16:creationId xmlns:a16="http://schemas.microsoft.com/office/drawing/2014/main" id="{CE72950C-5BB4-353D-A123-1BBD99102839}"/>
              </a:ext>
            </a:extLst>
          </p:cNvPr>
          <p:cNvGrpSpPr/>
          <p:nvPr/>
        </p:nvGrpSpPr>
        <p:grpSpPr>
          <a:xfrm>
            <a:off x="2959417" y="5102640"/>
            <a:ext cx="5253840" cy="1071720"/>
            <a:chOff x="3007544" y="4559277"/>
            <a:chExt cx="5253840" cy="1071720"/>
          </a:xfrm>
        </p:grpSpPr>
        <mc:AlternateContent xmlns:mc="http://schemas.openxmlformats.org/markup-compatibility/2006" xmlns:p14="http://schemas.microsoft.com/office/powerpoint/2010/main">
          <mc:Choice Requires="p14">
            <p:contentPart p14:bwMode="auto" r:id="rId64">
              <p14:nvContentPartPr>
                <p14:cNvPr id="56" name="Ink 55">
                  <a:extLst>
                    <a:ext uri="{FF2B5EF4-FFF2-40B4-BE49-F238E27FC236}">
                      <a16:creationId xmlns:a16="http://schemas.microsoft.com/office/drawing/2014/main" id="{1468F114-35AF-E24E-C7B0-1C22DCC0D652}"/>
                    </a:ext>
                  </a:extLst>
                </p14:cNvPr>
                <p14:cNvContentPartPr/>
                <p14:nvPr/>
              </p14:nvContentPartPr>
              <p14:xfrm>
                <a:off x="3007544" y="4882197"/>
                <a:ext cx="762480" cy="676800"/>
              </p14:xfrm>
            </p:contentPart>
          </mc:Choice>
          <mc:Fallback xmlns="">
            <p:pic>
              <p:nvPicPr>
                <p:cNvPr id="56" name="Ink 55">
                  <a:extLst>
                    <a:ext uri="{FF2B5EF4-FFF2-40B4-BE49-F238E27FC236}">
                      <a16:creationId xmlns:a16="http://schemas.microsoft.com/office/drawing/2014/main" id="{1468F114-35AF-E24E-C7B0-1C22DCC0D652}"/>
                    </a:ext>
                  </a:extLst>
                </p:cNvPr>
                <p:cNvPicPr/>
                <p:nvPr/>
              </p:nvPicPr>
              <p:blipFill>
                <a:blip r:embed="rId65"/>
                <a:stretch>
                  <a:fillRect/>
                </a:stretch>
              </p:blipFill>
              <p:spPr>
                <a:xfrm>
                  <a:off x="2998904" y="4873197"/>
                  <a:ext cx="780120" cy="6944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7" name="Ink 56">
                  <a:extLst>
                    <a:ext uri="{FF2B5EF4-FFF2-40B4-BE49-F238E27FC236}">
                      <a16:creationId xmlns:a16="http://schemas.microsoft.com/office/drawing/2014/main" id="{8260CEC7-8345-4041-8057-64287EAFCE62}"/>
                    </a:ext>
                  </a:extLst>
                </p14:cNvPr>
                <p14:cNvContentPartPr/>
                <p14:nvPr/>
              </p14:nvContentPartPr>
              <p14:xfrm>
                <a:off x="3765704" y="4587357"/>
                <a:ext cx="385200" cy="285480"/>
              </p14:xfrm>
            </p:contentPart>
          </mc:Choice>
          <mc:Fallback xmlns="">
            <p:pic>
              <p:nvPicPr>
                <p:cNvPr id="57" name="Ink 56">
                  <a:extLst>
                    <a:ext uri="{FF2B5EF4-FFF2-40B4-BE49-F238E27FC236}">
                      <a16:creationId xmlns:a16="http://schemas.microsoft.com/office/drawing/2014/main" id="{8260CEC7-8345-4041-8057-64287EAFCE62}"/>
                    </a:ext>
                  </a:extLst>
                </p:cNvPr>
                <p:cNvPicPr/>
                <p:nvPr/>
              </p:nvPicPr>
              <p:blipFill>
                <a:blip r:embed="rId67"/>
                <a:stretch>
                  <a:fillRect/>
                </a:stretch>
              </p:blipFill>
              <p:spPr>
                <a:xfrm>
                  <a:off x="3757064" y="4578357"/>
                  <a:ext cx="40284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8" name="Ink 57">
                  <a:extLst>
                    <a:ext uri="{FF2B5EF4-FFF2-40B4-BE49-F238E27FC236}">
                      <a16:creationId xmlns:a16="http://schemas.microsoft.com/office/drawing/2014/main" id="{83668DCE-D86C-6BBC-372F-D67B0E75CC78}"/>
                    </a:ext>
                  </a:extLst>
                </p14:cNvPr>
                <p14:cNvContentPartPr/>
                <p14:nvPr/>
              </p14:nvContentPartPr>
              <p14:xfrm>
                <a:off x="4006184" y="4559277"/>
                <a:ext cx="181440" cy="113040"/>
              </p14:xfrm>
            </p:contentPart>
          </mc:Choice>
          <mc:Fallback xmlns="">
            <p:pic>
              <p:nvPicPr>
                <p:cNvPr id="58" name="Ink 57">
                  <a:extLst>
                    <a:ext uri="{FF2B5EF4-FFF2-40B4-BE49-F238E27FC236}">
                      <a16:creationId xmlns:a16="http://schemas.microsoft.com/office/drawing/2014/main" id="{83668DCE-D86C-6BBC-372F-D67B0E75CC78}"/>
                    </a:ext>
                  </a:extLst>
                </p:cNvPr>
                <p:cNvPicPr/>
                <p:nvPr/>
              </p:nvPicPr>
              <p:blipFill>
                <a:blip r:embed="rId69"/>
                <a:stretch>
                  <a:fillRect/>
                </a:stretch>
              </p:blipFill>
              <p:spPr>
                <a:xfrm>
                  <a:off x="3997544" y="4550637"/>
                  <a:ext cx="19908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60" name="Ink 59">
                  <a:extLst>
                    <a:ext uri="{FF2B5EF4-FFF2-40B4-BE49-F238E27FC236}">
                      <a16:creationId xmlns:a16="http://schemas.microsoft.com/office/drawing/2014/main" id="{71253FAB-A616-4A23-F2ED-0B525AF81A2B}"/>
                    </a:ext>
                  </a:extLst>
                </p14:cNvPr>
                <p14:cNvContentPartPr/>
                <p14:nvPr/>
              </p14:nvContentPartPr>
              <p14:xfrm>
                <a:off x="3404624" y="4571157"/>
                <a:ext cx="4856760" cy="1059840"/>
              </p14:xfrm>
            </p:contentPart>
          </mc:Choice>
          <mc:Fallback xmlns="">
            <p:pic>
              <p:nvPicPr>
                <p:cNvPr id="60" name="Ink 59">
                  <a:extLst>
                    <a:ext uri="{FF2B5EF4-FFF2-40B4-BE49-F238E27FC236}">
                      <a16:creationId xmlns:a16="http://schemas.microsoft.com/office/drawing/2014/main" id="{71253FAB-A616-4A23-F2ED-0B525AF81A2B}"/>
                    </a:ext>
                  </a:extLst>
                </p:cNvPr>
                <p:cNvPicPr/>
                <p:nvPr/>
              </p:nvPicPr>
              <p:blipFill>
                <a:blip r:embed="rId71"/>
                <a:stretch>
                  <a:fillRect/>
                </a:stretch>
              </p:blipFill>
              <p:spPr>
                <a:xfrm>
                  <a:off x="3395984" y="4562157"/>
                  <a:ext cx="4874400" cy="1077480"/>
                </a:xfrm>
                <a:prstGeom prst="rect">
                  <a:avLst/>
                </a:prstGeom>
              </p:spPr>
            </p:pic>
          </mc:Fallback>
        </mc:AlternateContent>
      </p:grpSp>
      <p:grpSp>
        <p:nvGrpSpPr>
          <p:cNvPr id="73" name="Group 72">
            <a:extLst>
              <a:ext uri="{FF2B5EF4-FFF2-40B4-BE49-F238E27FC236}">
                <a16:creationId xmlns:a16="http://schemas.microsoft.com/office/drawing/2014/main" id="{E8B0249E-5088-935A-C4E2-03B6A43F2C4F}"/>
              </a:ext>
            </a:extLst>
          </p:cNvPr>
          <p:cNvGrpSpPr/>
          <p:nvPr/>
        </p:nvGrpSpPr>
        <p:grpSpPr>
          <a:xfrm>
            <a:off x="1764937" y="6306120"/>
            <a:ext cx="1223280" cy="381960"/>
            <a:chOff x="1813064" y="5762757"/>
            <a:chExt cx="1223280" cy="381960"/>
          </a:xfrm>
        </p:grpSpPr>
        <mc:AlternateContent xmlns:mc="http://schemas.openxmlformats.org/markup-compatibility/2006" xmlns:p14="http://schemas.microsoft.com/office/powerpoint/2010/main">
          <mc:Choice Requires="p14">
            <p:contentPart p14:bwMode="auto" r:id="rId72">
              <p14:nvContentPartPr>
                <p14:cNvPr id="62" name="Ink 61">
                  <a:extLst>
                    <a:ext uri="{FF2B5EF4-FFF2-40B4-BE49-F238E27FC236}">
                      <a16:creationId xmlns:a16="http://schemas.microsoft.com/office/drawing/2014/main" id="{59210EE1-3E36-D743-8FA9-472B6728AEB6}"/>
                    </a:ext>
                  </a:extLst>
                </p14:cNvPr>
                <p14:cNvContentPartPr/>
                <p14:nvPr/>
              </p14:nvContentPartPr>
              <p14:xfrm>
                <a:off x="1813064" y="5895237"/>
                <a:ext cx="258120" cy="249480"/>
              </p14:xfrm>
            </p:contentPart>
          </mc:Choice>
          <mc:Fallback xmlns="">
            <p:pic>
              <p:nvPicPr>
                <p:cNvPr id="62" name="Ink 61">
                  <a:extLst>
                    <a:ext uri="{FF2B5EF4-FFF2-40B4-BE49-F238E27FC236}">
                      <a16:creationId xmlns:a16="http://schemas.microsoft.com/office/drawing/2014/main" id="{59210EE1-3E36-D743-8FA9-472B6728AEB6}"/>
                    </a:ext>
                  </a:extLst>
                </p:cNvPr>
                <p:cNvPicPr/>
                <p:nvPr/>
              </p:nvPicPr>
              <p:blipFill>
                <a:blip r:embed="rId73"/>
                <a:stretch>
                  <a:fillRect/>
                </a:stretch>
              </p:blipFill>
              <p:spPr>
                <a:xfrm>
                  <a:off x="1804424" y="5886597"/>
                  <a:ext cx="27576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3" name="Ink 62">
                  <a:extLst>
                    <a:ext uri="{FF2B5EF4-FFF2-40B4-BE49-F238E27FC236}">
                      <a16:creationId xmlns:a16="http://schemas.microsoft.com/office/drawing/2014/main" id="{A7965F01-BC08-2280-3BDF-EEB149B24834}"/>
                    </a:ext>
                  </a:extLst>
                </p14:cNvPr>
                <p14:cNvContentPartPr/>
                <p14:nvPr/>
              </p14:nvContentPartPr>
              <p14:xfrm>
                <a:off x="2123384" y="5882637"/>
                <a:ext cx="128160" cy="25200"/>
              </p14:xfrm>
            </p:contentPart>
          </mc:Choice>
          <mc:Fallback xmlns="">
            <p:pic>
              <p:nvPicPr>
                <p:cNvPr id="63" name="Ink 62">
                  <a:extLst>
                    <a:ext uri="{FF2B5EF4-FFF2-40B4-BE49-F238E27FC236}">
                      <a16:creationId xmlns:a16="http://schemas.microsoft.com/office/drawing/2014/main" id="{A7965F01-BC08-2280-3BDF-EEB149B24834}"/>
                    </a:ext>
                  </a:extLst>
                </p:cNvPr>
                <p:cNvPicPr/>
                <p:nvPr/>
              </p:nvPicPr>
              <p:blipFill>
                <a:blip r:embed="rId75"/>
                <a:stretch>
                  <a:fillRect/>
                </a:stretch>
              </p:blipFill>
              <p:spPr>
                <a:xfrm>
                  <a:off x="2114744" y="5873637"/>
                  <a:ext cx="14580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4" name="Ink 63">
                  <a:extLst>
                    <a:ext uri="{FF2B5EF4-FFF2-40B4-BE49-F238E27FC236}">
                      <a16:creationId xmlns:a16="http://schemas.microsoft.com/office/drawing/2014/main" id="{88C2C3B9-85E7-52ED-E62B-37FFA515AB28}"/>
                    </a:ext>
                  </a:extLst>
                </p14:cNvPr>
                <p14:cNvContentPartPr/>
                <p14:nvPr/>
              </p14:nvContentPartPr>
              <p14:xfrm>
                <a:off x="2194304" y="5762757"/>
                <a:ext cx="91080" cy="357480"/>
              </p14:xfrm>
            </p:contentPart>
          </mc:Choice>
          <mc:Fallback xmlns="">
            <p:pic>
              <p:nvPicPr>
                <p:cNvPr id="64" name="Ink 63">
                  <a:extLst>
                    <a:ext uri="{FF2B5EF4-FFF2-40B4-BE49-F238E27FC236}">
                      <a16:creationId xmlns:a16="http://schemas.microsoft.com/office/drawing/2014/main" id="{88C2C3B9-85E7-52ED-E62B-37FFA515AB28}"/>
                    </a:ext>
                  </a:extLst>
                </p:cNvPr>
                <p:cNvPicPr/>
                <p:nvPr/>
              </p:nvPicPr>
              <p:blipFill>
                <a:blip r:embed="rId77"/>
                <a:stretch>
                  <a:fillRect/>
                </a:stretch>
              </p:blipFill>
              <p:spPr>
                <a:xfrm>
                  <a:off x="2185304" y="5754117"/>
                  <a:ext cx="108720" cy="3751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5" name="Ink 64">
                  <a:extLst>
                    <a:ext uri="{FF2B5EF4-FFF2-40B4-BE49-F238E27FC236}">
                      <a16:creationId xmlns:a16="http://schemas.microsoft.com/office/drawing/2014/main" id="{40DBF59D-CB24-CDB9-CD42-CA5085FCBBBF}"/>
                    </a:ext>
                  </a:extLst>
                </p14:cNvPr>
                <p14:cNvContentPartPr/>
                <p14:nvPr/>
              </p14:nvContentPartPr>
              <p14:xfrm>
                <a:off x="2345864" y="5797317"/>
                <a:ext cx="690480" cy="271080"/>
              </p14:xfrm>
            </p:contentPart>
          </mc:Choice>
          <mc:Fallback xmlns="">
            <p:pic>
              <p:nvPicPr>
                <p:cNvPr id="65" name="Ink 64">
                  <a:extLst>
                    <a:ext uri="{FF2B5EF4-FFF2-40B4-BE49-F238E27FC236}">
                      <a16:creationId xmlns:a16="http://schemas.microsoft.com/office/drawing/2014/main" id="{40DBF59D-CB24-CDB9-CD42-CA5085FCBBBF}"/>
                    </a:ext>
                  </a:extLst>
                </p:cNvPr>
                <p:cNvPicPr/>
                <p:nvPr/>
              </p:nvPicPr>
              <p:blipFill>
                <a:blip r:embed="rId79"/>
                <a:stretch>
                  <a:fillRect/>
                </a:stretch>
              </p:blipFill>
              <p:spPr>
                <a:xfrm>
                  <a:off x="2337224" y="5788317"/>
                  <a:ext cx="708120" cy="288720"/>
                </a:xfrm>
                <a:prstGeom prst="rect">
                  <a:avLst/>
                </a:prstGeom>
              </p:spPr>
            </p:pic>
          </mc:Fallback>
        </mc:AlternateContent>
      </p:grpSp>
      <p:grpSp>
        <p:nvGrpSpPr>
          <p:cNvPr id="72" name="Group 71">
            <a:extLst>
              <a:ext uri="{FF2B5EF4-FFF2-40B4-BE49-F238E27FC236}">
                <a16:creationId xmlns:a16="http://schemas.microsoft.com/office/drawing/2014/main" id="{4346C602-ABA6-6894-AEBA-B5FC72A385C9}"/>
              </a:ext>
            </a:extLst>
          </p:cNvPr>
          <p:cNvGrpSpPr/>
          <p:nvPr/>
        </p:nvGrpSpPr>
        <p:grpSpPr>
          <a:xfrm>
            <a:off x="3464857" y="6216120"/>
            <a:ext cx="780840" cy="391680"/>
            <a:chOff x="3512984" y="5672757"/>
            <a:chExt cx="780840" cy="391680"/>
          </a:xfrm>
        </p:grpSpPr>
        <mc:AlternateContent xmlns:mc="http://schemas.openxmlformats.org/markup-compatibility/2006" xmlns:p14="http://schemas.microsoft.com/office/powerpoint/2010/main">
          <mc:Choice Requires="p14">
            <p:contentPart p14:bwMode="auto" r:id="rId80">
              <p14:nvContentPartPr>
                <p14:cNvPr id="66" name="Ink 65">
                  <a:extLst>
                    <a:ext uri="{FF2B5EF4-FFF2-40B4-BE49-F238E27FC236}">
                      <a16:creationId xmlns:a16="http://schemas.microsoft.com/office/drawing/2014/main" id="{58537014-633B-8DDF-654A-C9BB2DD6B69F}"/>
                    </a:ext>
                  </a:extLst>
                </p14:cNvPr>
                <p14:cNvContentPartPr/>
                <p14:nvPr/>
              </p14:nvContentPartPr>
              <p14:xfrm>
                <a:off x="3512984" y="5912877"/>
                <a:ext cx="203400" cy="151560"/>
              </p14:xfrm>
            </p:contentPart>
          </mc:Choice>
          <mc:Fallback xmlns="">
            <p:pic>
              <p:nvPicPr>
                <p:cNvPr id="66" name="Ink 65">
                  <a:extLst>
                    <a:ext uri="{FF2B5EF4-FFF2-40B4-BE49-F238E27FC236}">
                      <a16:creationId xmlns:a16="http://schemas.microsoft.com/office/drawing/2014/main" id="{58537014-633B-8DDF-654A-C9BB2DD6B69F}"/>
                    </a:ext>
                  </a:extLst>
                </p:cNvPr>
                <p:cNvPicPr/>
                <p:nvPr/>
              </p:nvPicPr>
              <p:blipFill>
                <a:blip r:embed="rId81"/>
                <a:stretch>
                  <a:fillRect/>
                </a:stretch>
              </p:blipFill>
              <p:spPr>
                <a:xfrm>
                  <a:off x="3504344" y="5904237"/>
                  <a:ext cx="22104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7" name="Ink 66">
                  <a:extLst>
                    <a:ext uri="{FF2B5EF4-FFF2-40B4-BE49-F238E27FC236}">
                      <a16:creationId xmlns:a16="http://schemas.microsoft.com/office/drawing/2014/main" id="{15807F0C-AE60-E384-A6D9-58A48AD3E575}"/>
                    </a:ext>
                  </a:extLst>
                </p14:cNvPr>
                <p14:cNvContentPartPr/>
                <p14:nvPr/>
              </p14:nvContentPartPr>
              <p14:xfrm>
                <a:off x="3771824" y="5717757"/>
                <a:ext cx="10080" cy="9360"/>
              </p14:xfrm>
            </p:contentPart>
          </mc:Choice>
          <mc:Fallback xmlns="">
            <p:pic>
              <p:nvPicPr>
                <p:cNvPr id="67" name="Ink 66">
                  <a:extLst>
                    <a:ext uri="{FF2B5EF4-FFF2-40B4-BE49-F238E27FC236}">
                      <a16:creationId xmlns:a16="http://schemas.microsoft.com/office/drawing/2014/main" id="{15807F0C-AE60-E384-A6D9-58A48AD3E575}"/>
                    </a:ext>
                  </a:extLst>
                </p:cNvPr>
                <p:cNvPicPr/>
                <p:nvPr/>
              </p:nvPicPr>
              <p:blipFill>
                <a:blip r:embed="rId83"/>
                <a:stretch>
                  <a:fillRect/>
                </a:stretch>
              </p:blipFill>
              <p:spPr>
                <a:xfrm>
                  <a:off x="3762824" y="5708757"/>
                  <a:ext cx="2772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8" name="Ink 67">
                  <a:extLst>
                    <a:ext uri="{FF2B5EF4-FFF2-40B4-BE49-F238E27FC236}">
                      <a16:creationId xmlns:a16="http://schemas.microsoft.com/office/drawing/2014/main" id="{788D8515-700F-4746-EA82-7D6356447BF0}"/>
                    </a:ext>
                  </a:extLst>
                </p14:cNvPr>
                <p14:cNvContentPartPr/>
                <p14:nvPr/>
              </p14:nvContentPartPr>
              <p14:xfrm>
                <a:off x="3765704" y="5835117"/>
                <a:ext cx="63360" cy="201960"/>
              </p14:xfrm>
            </p:contentPart>
          </mc:Choice>
          <mc:Fallback xmlns="">
            <p:pic>
              <p:nvPicPr>
                <p:cNvPr id="68" name="Ink 67">
                  <a:extLst>
                    <a:ext uri="{FF2B5EF4-FFF2-40B4-BE49-F238E27FC236}">
                      <a16:creationId xmlns:a16="http://schemas.microsoft.com/office/drawing/2014/main" id="{788D8515-700F-4746-EA82-7D6356447BF0}"/>
                    </a:ext>
                  </a:extLst>
                </p:cNvPr>
                <p:cNvPicPr/>
                <p:nvPr/>
              </p:nvPicPr>
              <p:blipFill>
                <a:blip r:embed="rId85"/>
                <a:stretch>
                  <a:fillRect/>
                </a:stretch>
              </p:blipFill>
              <p:spPr>
                <a:xfrm>
                  <a:off x="3757064" y="5826477"/>
                  <a:ext cx="8100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9" name="Ink 68">
                  <a:extLst>
                    <a:ext uri="{FF2B5EF4-FFF2-40B4-BE49-F238E27FC236}">
                      <a16:creationId xmlns:a16="http://schemas.microsoft.com/office/drawing/2014/main" id="{3C5F51FE-3BD5-3FDF-80A4-DC487F6AF511}"/>
                    </a:ext>
                  </a:extLst>
                </p14:cNvPr>
                <p14:cNvContentPartPr/>
                <p14:nvPr/>
              </p14:nvContentPartPr>
              <p14:xfrm>
                <a:off x="3952904" y="5913957"/>
                <a:ext cx="135360" cy="133920"/>
              </p14:xfrm>
            </p:contentPart>
          </mc:Choice>
          <mc:Fallback xmlns="">
            <p:pic>
              <p:nvPicPr>
                <p:cNvPr id="69" name="Ink 68">
                  <a:extLst>
                    <a:ext uri="{FF2B5EF4-FFF2-40B4-BE49-F238E27FC236}">
                      <a16:creationId xmlns:a16="http://schemas.microsoft.com/office/drawing/2014/main" id="{3C5F51FE-3BD5-3FDF-80A4-DC487F6AF511}"/>
                    </a:ext>
                  </a:extLst>
                </p:cNvPr>
                <p:cNvPicPr/>
                <p:nvPr/>
              </p:nvPicPr>
              <p:blipFill>
                <a:blip r:embed="rId87"/>
                <a:stretch>
                  <a:fillRect/>
                </a:stretch>
              </p:blipFill>
              <p:spPr>
                <a:xfrm>
                  <a:off x="3944264" y="5905317"/>
                  <a:ext cx="15300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70" name="Ink 69">
                  <a:extLst>
                    <a:ext uri="{FF2B5EF4-FFF2-40B4-BE49-F238E27FC236}">
                      <a16:creationId xmlns:a16="http://schemas.microsoft.com/office/drawing/2014/main" id="{F3B93C73-693A-0F1C-B3E4-9A3CFAF53ABF}"/>
                    </a:ext>
                  </a:extLst>
                </p14:cNvPr>
                <p14:cNvContentPartPr/>
                <p14:nvPr/>
              </p14:nvContentPartPr>
              <p14:xfrm>
                <a:off x="4102664" y="5672757"/>
                <a:ext cx="100440" cy="331920"/>
              </p14:xfrm>
            </p:contentPart>
          </mc:Choice>
          <mc:Fallback xmlns="">
            <p:pic>
              <p:nvPicPr>
                <p:cNvPr id="70" name="Ink 69">
                  <a:extLst>
                    <a:ext uri="{FF2B5EF4-FFF2-40B4-BE49-F238E27FC236}">
                      <a16:creationId xmlns:a16="http://schemas.microsoft.com/office/drawing/2014/main" id="{F3B93C73-693A-0F1C-B3E4-9A3CFAF53ABF}"/>
                    </a:ext>
                  </a:extLst>
                </p:cNvPr>
                <p:cNvPicPr/>
                <p:nvPr/>
              </p:nvPicPr>
              <p:blipFill>
                <a:blip r:embed="rId89"/>
                <a:stretch>
                  <a:fillRect/>
                </a:stretch>
              </p:blipFill>
              <p:spPr>
                <a:xfrm>
                  <a:off x="4093664" y="5663757"/>
                  <a:ext cx="11808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71" name="Ink 70">
                  <a:extLst>
                    <a:ext uri="{FF2B5EF4-FFF2-40B4-BE49-F238E27FC236}">
                      <a16:creationId xmlns:a16="http://schemas.microsoft.com/office/drawing/2014/main" id="{6A778FAA-A2E2-6F12-C20D-BD83FFB61B79}"/>
                    </a:ext>
                  </a:extLst>
                </p14:cNvPr>
                <p14:cNvContentPartPr/>
                <p14:nvPr/>
              </p14:nvContentPartPr>
              <p14:xfrm>
                <a:off x="4202744" y="5863917"/>
                <a:ext cx="91080" cy="136440"/>
              </p14:xfrm>
            </p:contentPart>
          </mc:Choice>
          <mc:Fallback xmlns="">
            <p:pic>
              <p:nvPicPr>
                <p:cNvPr id="71" name="Ink 70">
                  <a:extLst>
                    <a:ext uri="{FF2B5EF4-FFF2-40B4-BE49-F238E27FC236}">
                      <a16:creationId xmlns:a16="http://schemas.microsoft.com/office/drawing/2014/main" id="{6A778FAA-A2E2-6F12-C20D-BD83FFB61B79}"/>
                    </a:ext>
                  </a:extLst>
                </p:cNvPr>
                <p:cNvPicPr/>
                <p:nvPr/>
              </p:nvPicPr>
              <p:blipFill>
                <a:blip r:embed="rId91"/>
                <a:stretch>
                  <a:fillRect/>
                </a:stretch>
              </p:blipFill>
              <p:spPr>
                <a:xfrm>
                  <a:off x="4194104" y="5855277"/>
                  <a:ext cx="108720" cy="154080"/>
                </a:xfrm>
                <a:prstGeom prst="rect">
                  <a:avLst/>
                </a:prstGeom>
              </p:spPr>
            </p:pic>
          </mc:Fallback>
        </mc:AlternateContent>
      </p:grpSp>
      <p:grpSp>
        <p:nvGrpSpPr>
          <p:cNvPr id="82" name="Group 81">
            <a:extLst>
              <a:ext uri="{FF2B5EF4-FFF2-40B4-BE49-F238E27FC236}">
                <a16:creationId xmlns:a16="http://schemas.microsoft.com/office/drawing/2014/main" id="{E2EB9EAE-9894-53C1-C036-95FCA2DFB28B}"/>
              </a:ext>
            </a:extLst>
          </p:cNvPr>
          <p:cNvGrpSpPr/>
          <p:nvPr/>
        </p:nvGrpSpPr>
        <p:grpSpPr>
          <a:xfrm>
            <a:off x="4926817" y="6221160"/>
            <a:ext cx="1584360" cy="526680"/>
            <a:chOff x="4974944" y="5677797"/>
            <a:chExt cx="1584360" cy="526680"/>
          </a:xfrm>
        </p:grpSpPr>
        <mc:AlternateContent xmlns:mc="http://schemas.openxmlformats.org/markup-compatibility/2006" xmlns:p14="http://schemas.microsoft.com/office/powerpoint/2010/main">
          <mc:Choice Requires="p14">
            <p:contentPart p14:bwMode="auto" r:id="rId92">
              <p14:nvContentPartPr>
                <p14:cNvPr id="74" name="Ink 73">
                  <a:extLst>
                    <a:ext uri="{FF2B5EF4-FFF2-40B4-BE49-F238E27FC236}">
                      <a16:creationId xmlns:a16="http://schemas.microsoft.com/office/drawing/2014/main" id="{43C15CA2-0195-5D84-920E-45DEF822919D}"/>
                    </a:ext>
                  </a:extLst>
                </p14:cNvPr>
                <p14:cNvContentPartPr/>
                <p14:nvPr/>
              </p14:nvContentPartPr>
              <p14:xfrm>
                <a:off x="5106344" y="5677797"/>
                <a:ext cx="141120" cy="526680"/>
              </p14:xfrm>
            </p:contentPart>
          </mc:Choice>
          <mc:Fallback xmlns="">
            <p:pic>
              <p:nvPicPr>
                <p:cNvPr id="74" name="Ink 73">
                  <a:extLst>
                    <a:ext uri="{FF2B5EF4-FFF2-40B4-BE49-F238E27FC236}">
                      <a16:creationId xmlns:a16="http://schemas.microsoft.com/office/drawing/2014/main" id="{43C15CA2-0195-5D84-920E-45DEF822919D}"/>
                    </a:ext>
                  </a:extLst>
                </p:cNvPr>
                <p:cNvPicPr/>
                <p:nvPr/>
              </p:nvPicPr>
              <p:blipFill>
                <a:blip r:embed="rId93"/>
                <a:stretch>
                  <a:fillRect/>
                </a:stretch>
              </p:blipFill>
              <p:spPr>
                <a:xfrm>
                  <a:off x="5097704" y="5668797"/>
                  <a:ext cx="158760" cy="5443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75" name="Ink 74">
                  <a:extLst>
                    <a:ext uri="{FF2B5EF4-FFF2-40B4-BE49-F238E27FC236}">
                      <a16:creationId xmlns:a16="http://schemas.microsoft.com/office/drawing/2014/main" id="{4BF8DBA1-CC4B-EF20-73D0-52931DF4E5D4}"/>
                    </a:ext>
                  </a:extLst>
                </p14:cNvPr>
                <p14:cNvContentPartPr/>
                <p14:nvPr/>
              </p14:nvContentPartPr>
              <p14:xfrm>
                <a:off x="4974944" y="5957877"/>
                <a:ext cx="115920" cy="57960"/>
              </p14:xfrm>
            </p:contentPart>
          </mc:Choice>
          <mc:Fallback xmlns="">
            <p:pic>
              <p:nvPicPr>
                <p:cNvPr id="75" name="Ink 74">
                  <a:extLst>
                    <a:ext uri="{FF2B5EF4-FFF2-40B4-BE49-F238E27FC236}">
                      <a16:creationId xmlns:a16="http://schemas.microsoft.com/office/drawing/2014/main" id="{4BF8DBA1-CC4B-EF20-73D0-52931DF4E5D4}"/>
                    </a:ext>
                  </a:extLst>
                </p:cNvPr>
                <p:cNvPicPr/>
                <p:nvPr/>
              </p:nvPicPr>
              <p:blipFill>
                <a:blip r:embed="rId95"/>
                <a:stretch>
                  <a:fillRect/>
                </a:stretch>
              </p:blipFill>
              <p:spPr>
                <a:xfrm>
                  <a:off x="4965944" y="5948877"/>
                  <a:ext cx="13356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76" name="Ink 75">
                  <a:extLst>
                    <a:ext uri="{FF2B5EF4-FFF2-40B4-BE49-F238E27FC236}">
                      <a16:creationId xmlns:a16="http://schemas.microsoft.com/office/drawing/2014/main" id="{201782CE-CDFD-D4B2-2E25-E49A001EB676}"/>
                    </a:ext>
                  </a:extLst>
                </p14:cNvPr>
                <p14:cNvContentPartPr/>
                <p14:nvPr/>
              </p14:nvContentPartPr>
              <p14:xfrm>
                <a:off x="5262224" y="5899197"/>
                <a:ext cx="420840" cy="134640"/>
              </p14:xfrm>
            </p:contentPart>
          </mc:Choice>
          <mc:Fallback xmlns="">
            <p:pic>
              <p:nvPicPr>
                <p:cNvPr id="76" name="Ink 75">
                  <a:extLst>
                    <a:ext uri="{FF2B5EF4-FFF2-40B4-BE49-F238E27FC236}">
                      <a16:creationId xmlns:a16="http://schemas.microsoft.com/office/drawing/2014/main" id="{201782CE-CDFD-D4B2-2E25-E49A001EB676}"/>
                    </a:ext>
                  </a:extLst>
                </p:cNvPr>
                <p:cNvPicPr/>
                <p:nvPr/>
              </p:nvPicPr>
              <p:blipFill>
                <a:blip r:embed="rId97"/>
                <a:stretch>
                  <a:fillRect/>
                </a:stretch>
              </p:blipFill>
              <p:spPr>
                <a:xfrm>
                  <a:off x="5253584" y="5890557"/>
                  <a:ext cx="43848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7" name="Ink 76">
                  <a:extLst>
                    <a:ext uri="{FF2B5EF4-FFF2-40B4-BE49-F238E27FC236}">
                      <a16:creationId xmlns:a16="http://schemas.microsoft.com/office/drawing/2014/main" id="{6CAC4733-496F-A530-F897-1C499708992F}"/>
                    </a:ext>
                  </a:extLst>
                </p14:cNvPr>
                <p14:cNvContentPartPr/>
                <p14:nvPr/>
              </p14:nvContentPartPr>
              <p14:xfrm>
                <a:off x="5696744" y="5848797"/>
                <a:ext cx="70200" cy="28800"/>
              </p14:xfrm>
            </p:contentPart>
          </mc:Choice>
          <mc:Fallback xmlns="">
            <p:pic>
              <p:nvPicPr>
                <p:cNvPr id="77" name="Ink 76">
                  <a:extLst>
                    <a:ext uri="{FF2B5EF4-FFF2-40B4-BE49-F238E27FC236}">
                      <a16:creationId xmlns:a16="http://schemas.microsoft.com/office/drawing/2014/main" id="{6CAC4733-496F-A530-F897-1C499708992F}"/>
                    </a:ext>
                  </a:extLst>
                </p:cNvPr>
                <p:cNvPicPr/>
                <p:nvPr/>
              </p:nvPicPr>
              <p:blipFill>
                <a:blip r:embed="rId99"/>
                <a:stretch>
                  <a:fillRect/>
                </a:stretch>
              </p:blipFill>
              <p:spPr>
                <a:xfrm>
                  <a:off x="5688104" y="5840157"/>
                  <a:ext cx="8784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8" name="Ink 77">
                  <a:extLst>
                    <a:ext uri="{FF2B5EF4-FFF2-40B4-BE49-F238E27FC236}">
                      <a16:creationId xmlns:a16="http://schemas.microsoft.com/office/drawing/2014/main" id="{3AE399E9-8586-03EC-A0D7-AED6D8A5A612}"/>
                    </a:ext>
                  </a:extLst>
                </p14:cNvPr>
                <p14:cNvContentPartPr/>
                <p14:nvPr/>
              </p14:nvContentPartPr>
              <p14:xfrm>
                <a:off x="5779904" y="5738997"/>
                <a:ext cx="29520" cy="245160"/>
              </p14:xfrm>
            </p:contentPart>
          </mc:Choice>
          <mc:Fallback xmlns="">
            <p:pic>
              <p:nvPicPr>
                <p:cNvPr id="78" name="Ink 77">
                  <a:extLst>
                    <a:ext uri="{FF2B5EF4-FFF2-40B4-BE49-F238E27FC236}">
                      <a16:creationId xmlns:a16="http://schemas.microsoft.com/office/drawing/2014/main" id="{3AE399E9-8586-03EC-A0D7-AED6D8A5A612}"/>
                    </a:ext>
                  </a:extLst>
                </p:cNvPr>
                <p:cNvPicPr/>
                <p:nvPr/>
              </p:nvPicPr>
              <p:blipFill>
                <a:blip r:embed="rId101"/>
                <a:stretch>
                  <a:fillRect/>
                </a:stretch>
              </p:blipFill>
              <p:spPr>
                <a:xfrm>
                  <a:off x="5770904" y="5729997"/>
                  <a:ext cx="4716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9" name="Ink 78">
                  <a:extLst>
                    <a:ext uri="{FF2B5EF4-FFF2-40B4-BE49-F238E27FC236}">
                      <a16:creationId xmlns:a16="http://schemas.microsoft.com/office/drawing/2014/main" id="{E6EB4378-5100-5127-8108-40CA9B092526}"/>
                    </a:ext>
                  </a:extLst>
                </p14:cNvPr>
                <p14:cNvContentPartPr/>
                <p14:nvPr/>
              </p14:nvContentPartPr>
              <p14:xfrm>
                <a:off x="5907344" y="5857797"/>
                <a:ext cx="352440" cy="136800"/>
              </p14:xfrm>
            </p:contentPart>
          </mc:Choice>
          <mc:Fallback xmlns="">
            <p:pic>
              <p:nvPicPr>
                <p:cNvPr id="79" name="Ink 78">
                  <a:extLst>
                    <a:ext uri="{FF2B5EF4-FFF2-40B4-BE49-F238E27FC236}">
                      <a16:creationId xmlns:a16="http://schemas.microsoft.com/office/drawing/2014/main" id="{E6EB4378-5100-5127-8108-40CA9B092526}"/>
                    </a:ext>
                  </a:extLst>
                </p:cNvPr>
                <p:cNvPicPr/>
                <p:nvPr/>
              </p:nvPicPr>
              <p:blipFill>
                <a:blip r:embed="rId103"/>
                <a:stretch>
                  <a:fillRect/>
                </a:stretch>
              </p:blipFill>
              <p:spPr>
                <a:xfrm>
                  <a:off x="5898704" y="5849157"/>
                  <a:ext cx="37008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80" name="Ink 79">
                  <a:extLst>
                    <a:ext uri="{FF2B5EF4-FFF2-40B4-BE49-F238E27FC236}">
                      <a16:creationId xmlns:a16="http://schemas.microsoft.com/office/drawing/2014/main" id="{F07B2BE8-BC9F-453B-E0D7-91127BC81571}"/>
                    </a:ext>
                  </a:extLst>
                </p14:cNvPr>
                <p14:cNvContentPartPr/>
                <p14:nvPr/>
              </p14:nvContentPartPr>
              <p14:xfrm>
                <a:off x="6365984" y="5846997"/>
                <a:ext cx="94320" cy="207000"/>
              </p14:xfrm>
            </p:contentPart>
          </mc:Choice>
          <mc:Fallback xmlns="">
            <p:pic>
              <p:nvPicPr>
                <p:cNvPr id="80" name="Ink 79">
                  <a:extLst>
                    <a:ext uri="{FF2B5EF4-FFF2-40B4-BE49-F238E27FC236}">
                      <a16:creationId xmlns:a16="http://schemas.microsoft.com/office/drawing/2014/main" id="{F07B2BE8-BC9F-453B-E0D7-91127BC81571}"/>
                    </a:ext>
                  </a:extLst>
                </p:cNvPr>
                <p:cNvPicPr/>
                <p:nvPr/>
              </p:nvPicPr>
              <p:blipFill>
                <a:blip r:embed="rId105"/>
                <a:stretch>
                  <a:fillRect/>
                </a:stretch>
              </p:blipFill>
              <p:spPr>
                <a:xfrm>
                  <a:off x="6356984" y="5838357"/>
                  <a:ext cx="11196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81" name="Ink 80">
                  <a:extLst>
                    <a:ext uri="{FF2B5EF4-FFF2-40B4-BE49-F238E27FC236}">
                      <a16:creationId xmlns:a16="http://schemas.microsoft.com/office/drawing/2014/main" id="{1E09C63D-8DF2-FA20-1579-4F236E7519B3}"/>
                    </a:ext>
                  </a:extLst>
                </p14:cNvPr>
                <p14:cNvContentPartPr/>
                <p14:nvPr/>
              </p14:nvContentPartPr>
              <p14:xfrm>
                <a:off x="6539144" y="6087837"/>
                <a:ext cx="20160" cy="360"/>
              </p14:xfrm>
            </p:contentPart>
          </mc:Choice>
          <mc:Fallback xmlns="">
            <p:pic>
              <p:nvPicPr>
                <p:cNvPr id="81" name="Ink 80">
                  <a:extLst>
                    <a:ext uri="{FF2B5EF4-FFF2-40B4-BE49-F238E27FC236}">
                      <a16:creationId xmlns:a16="http://schemas.microsoft.com/office/drawing/2014/main" id="{1E09C63D-8DF2-FA20-1579-4F236E7519B3}"/>
                    </a:ext>
                  </a:extLst>
                </p:cNvPr>
                <p:cNvPicPr/>
                <p:nvPr/>
              </p:nvPicPr>
              <p:blipFill>
                <a:blip r:embed="rId107"/>
                <a:stretch>
                  <a:fillRect/>
                </a:stretch>
              </p:blipFill>
              <p:spPr>
                <a:xfrm>
                  <a:off x="6530144" y="6078837"/>
                  <a:ext cx="37800" cy="18000"/>
                </a:xfrm>
                <a:prstGeom prst="rect">
                  <a:avLst/>
                </a:prstGeom>
              </p:spPr>
            </p:pic>
          </mc:Fallback>
        </mc:AlternateContent>
      </p:grpSp>
      <p:sp>
        <p:nvSpPr>
          <p:cNvPr id="4" name="Slide Number Placeholder 3">
            <a:extLst>
              <a:ext uri="{FF2B5EF4-FFF2-40B4-BE49-F238E27FC236}">
                <a16:creationId xmlns:a16="http://schemas.microsoft.com/office/drawing/2014/main" id="{A3D032BC-BA68-4430-700F-D5EE1AA10DD5}"/>
              </a:ext>
            </a:extLst>
          </p:cNvPr>
          <p:cNvSpPr>
            <a:spLocks noGrp="1"/>
          </p:cNvSpPr>
          <p:nvPr>
            <p:ph type="sldNum" sz="quarter" idx="12"/>
          </p:nvPr>
        </p:nvSpPr>
        <p:spPr/>
        <p:txBody>
          <a:bodyPr/>
          <a:lstStyle/>
          <a:p>
            <a:fld id="{69E57DC2-970A-4B3E-BB1C-7A09969E49DF}" type="slidenum">
              <a:rPr lang="en-US" smtClean="0"/>
              <a:t>107</a:t>
            </a:fld>
            <a:endParaRPr lang="en-US" dirty="0"/>
          </a:p>
        </p:txBody>
      </p:sp>
    </p:spTree>
    <p:extLst>
      <p:ext uri="{BB962C8B-B14F-4D97-AF65-F5344CB8AC3E}">
        <p14:creationId xmlns:p14="http://schemas.microsoft.com/office/powerpoint/2010/main" val="30728700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B7FD3-1AE8-1226-7251-CEE9E50627C3}"/>
              </a:ext>
            </a:extLst>
          </p:cNvPr>
          <p:cNvSpPr>
            <a:spLocks noGrp="1"/>
          </p:cNvSpPr>
          <p:nvPr>
            <p:ph type="title"/>
          </p:nvPr>
        </p:nvSpPr>
        <p:spPr>
          <a:xfrm>
            <a:off x="1371600" y="685800"/>
            <a:ext cx="3282695" cy="1485900"/>
          </a:xfrm>
        </p:spPr>
        <p:txBody>
          <a:bodyPr>
            <a:normAutofit/>
          </a:bodyPr>
          <a:lstStyle/>
          <a:p>
            <a:r>
              <a:rPr lang="en-US" sz="3700"/>
              <a:t>Smoking and infant mortality</a:t>
            </a:r>
            <a:endParaRPr lang="en-AU" sz="3700"/>
          </a:p>
        </p:txBody>
      </p:sp>
      <p:sp>
        <p:nvSpPr>
          <p:cNvPr id="3" name="Content Placeholder 2">
            <a:extLst>
              <a:ext uri="{FF2B5EF4-FFF2-40B4-BE49-F238E27FC236}">
                <a16:creationId xmlns:a16="http://schemas.microsoft.com/office/drawing/2014/main" id="{A44B6995-D801-7362-0074-D867EDE42255}"/>
              </a:ext>
            </a:extLst>
          </p:cNvPr>
          <p:cNvSpPr>
            <a:spLocks noGrp="1"/>
          </p:cNvSpPr>
          <p:nvPr>
            <p:ph idx="1"/>
          </p:nvPr>
        </p:nvSpPr>
        <p:spPr>
          <a:xfrm>
            <a:off x="1371600" y="2286000"/>
            <a:ext cx="3282694" cy="3581400"/>
          </a:xfrm>
        </p:spPr>
        <p:txBody>
          <a:bodyPr>
            <a:normAutofit/>
          </a:bodyPr>
          <a:lstStyle/>
          <a:p>
            <a:r>
              <a:rPr lang="en-US" sz="1400" dirty="0"/>
              <a:t>Among babies with low birth weight, if their mothers were smokers, smoking is likely to be a cause of LBW, and although smoking is likely to cause infant mortality, it may not  cause a huge increase in risk.</a:t>
            </a:r>
          </a:p>
          <a:p>
            <a:r>
              <a:rPr lang="en-US" sz="1400" dirty="0"/>
              <a:t>Among babies with low birth weight, if their mothers were non-smokers, the cause of LBW could be due to other more dangerous conditions, and therefore, among LBW babies whose mothers were non-smokers, they would have a higher mortality rate because of these dangerous conditions.</a:t>
            </a:r>
            <a:endParaRPr lang="en-AU" sz="1400" dirty="0"/>
          </a:p>
        </p:txBody>
      </p:sp>
      <p:pic>
        <p:nvPicPr>
          <p:cNvPr id="5" name="Picture 4">
            <a:extLst>
              <a:ext uri="{FF2B5EF4-FFF2-40B4-BE49-F238E27FC236}">
                <a16:creationId xmlns:a16="http://schemas.microsoft.com/office/drawing/2014/main" id="{A2AF5FE8-B82B-AD0B-1120-8416CD726ED9}"/>
              </a:ext>
            </a:extLst>
          </p:cNvPr>
          <p:cNvPicPr>
            <a:picLocks noChangeAspect="1"/>
          </p:cNvPicPr>
          <p:nvPr/>
        </p:nvPicPr>
        <p:blipFill>
          <a:blip r:embed="rId2"/>
          <a:stretch>
            <a:fillRect/>
          </a:stretch>
        </p:blipFill>
        <p:spPr>
          <a:xfrm>
            <a:off x="5031467" y="2030737"/>
            <a:ext cx="6517065" cy="2476484"/>
          </a:xfrm>
          <a:prstGeom prst="rect">
            <a:avLst/>
          </a:prstGeom>
        </p:spPr>
      </p:pic>
      <p:sp>
        <p:nvSpPr>
          <p:cNvPr id="4" name="Slide Number Placeholder 3">
            <a:extLst>
              <a:ext uri="{FF2B5EF4-FFF2-40B4-BE49-F238E27FC236}">
                <a16:creationId xmlns:a16="http://schemas.microsoft.com/office/drawing/2014/main" id="{9477FB38-D043-5B16-7D6B-AD20D12ABFE1}"/>
              </a:ext>
            </a:extLst>
          </p:cNvPr>
          <p:cNvSpPr>
            <a:spLocks noGrp="1"/>
          </p:cNvSpPr>
          <p:nvPr>
            <p:ph type="sldNum" sz="quarter" idx="12"/>
          </p:nvPr>
        </p:nvSpPr>
        <p:spPr/>
        <p:txBody>
          <a:bodyPr/>
          <a:lstStyle/>
          <a:p>
            <a:fld id="{69E57DC2-970A-4B3E-BB1C-7A09969E49DF}" type="slidenum">
              <a:rPr lang="en-US" smtClean="0"/>
              <a:t>108</a:t>
            </a:fld>
            <a:endParaRPr lang="en-US" dirty="0"/>
          </a:p>
        </p:txBody>
      </p:sp>
    </p:spTree>
    <p:extLst>
      <p:ext uri="{BB962C8B-B14F-4D97-AF65-F5344CB8AC3E}">
        <p14:creationId xmlns:p14="http://schemas.microsoft.com/office/powerpoint/2010/main" val="11871927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02AEC-4023-D0AA-4D72-03346563AE52}"/>
              </a:ext>
            </a:extLst>
          </p:cNvPr>
          <p:cNvSpPr>
            <a:spLocks noGrp="1"/>
          </p:cNvSpPr>
          <p:nvPr>
            <p:ph type="title"/>
          </p:nvPr>
        </p:nvSpPr>
        <p:spPr/>
        <p:txBody>
          <a:bodyPr/>
          <a:lstStyle/>
          <a:p>
            <a:r>
              <a:rPr lang="en-US" dirty="0"/>
              <a:t>Unintentional conditioning</a:t>
            </a:r>
            <a:endParaRPr lang="en-AU" dirty="0"/>
          </a:p>
        </p:txBody>
      </p:sp>
      <p:sp>
        <p:nvSpPr>
          <p:cNvPr id="3" name="Content Placeholder 2">
            <a:extLst>
              <a:ext uri="{FF2B5EF4-FFF2-40B4-BE49-F238E27FC236}">
                <a16:creationId xmlns:a16="http://schemas.microsoft.com/office/drawing/2014/main" id="{46F6E910-E8C9-9CE7-53D6-6905D085BECB}"/>
              </a:ext>
            </a:extLst>
          </p:cNvPr>
          <p:cNvSpPr>
            <a:spLocks noGrp="1"/>
          </p:cNvSpPr>
          <p:nvPr>
            <p:ph idx="1"/>
          </p:nvPr>
        </p:nvSpPr>
        <p:spPr/>
        <p:txBody>
          <a:bodyPr/>
          <a:lstStyle/>
          <a:p>
            <a:r>
              <a:rPr lang="en-US" dirty="0"/>
              <a:t>Let’s look at the association between smoking and heart disease among people with poor mental health (e.g., depression) in a cross-sectional survey………</a:t>
            </a:r>
          </a:p>
          <a:p>
            <a:endParaRPr lang="en-US" dirty="0"/>
          </a:p>
          <a:p>
            <a:endParaRPr lang="en-AU" dirty="0"/>
          </a:p>
        </p:txBody>
      </p:sp>
      <p:sp>
        <p:nvSpPr>
          <p:cNvPr id="4" name="Slide Number Placeholder 3">
            <a:extLst>
              <a:ext uri="{FF2B5EF4-FFF2-40B4-BE49-F238E27FC236}">
                <a16:creationId xmlns:a16="http://schemas.microsoft.com/office/drawing/2014/main" id="{8666074C-C01C-FAA9-A483-B9BBD1EEA72F}"/>
              </a:ext>
            </a:extLst>
          </p:cNvPr>
          <p:cNvSpPr>
            <a:spLocks noGrp="1"/>
          </p:cNvSpPr>
          <p:nvPr>
            <p:ph type="sldNum" sz="quarter" idx="12"/>
          </p:nvPr>
        </p:nvSpPr>
        <p:spPr/>
        <p:txBody>
          <a:bodyPr/>
          <a:lstStyle/>
          <a:p>
            <a:fld id="{69E57DC2-970A-4B3E-BB1C-7A09969E49DF}" type="slidenum">
              <a:rPr lang="en-US" smtClean="0"/>
              <a:t>109</a:t>
            </a:fld>
            <a:endParaRPr lang="en-US" dirty="0"/>
          </a:p>
        </p:txBody>
      </p:sp>
    </p:spTree>
    <p:extLst>
      <p:ext uri="{BB962C8B-B14F-4D97-AF65-F5344CB8AC3E}">
        <p14:creationId xmlns:p14="http://schemas.microsoft.com/office/powerpoint/2010/main" val="2248086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4E873-2340-4A09-AF84-983F96FF8E3D}"/>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4A237B68-4087-44BE-B2B7-3D81C366D45D}"/>
              </a:ext>
            </a:extLst>
          </p:cNvPr>
          <p:cNvSpPr>
            <a:spLocks noGrp="1"/>
          </p:cNvSpPr>
          <p:nvPr>
            <p:ph idx="1"/>
          </p:nvPr>
        </p:nvSpPr>
        <p:spPr/>
        <p:txBody>
          <a:bodyPr/>
          <a:lstStyle/>
          <a:p>
            <a:r>
              <a:rPr lang="en-US" dirty="0"/>
              <a:t>No statistical methods can replace good study design.</a:t>
            </a:r>
          </a:p>
          <a:p>
            <a:r>
              <a:rPr lang="en-US" dirty="0"/>
              <a:t>Application of causal models do not guarantee that you can make causal claims (and most of the time, you CANNOT make causal claims).</a:t>
            </a:r>
          </a:p>
          <a:p>
            <a:pPr lvl="1"/>
            <a:r>
              <a:rPr lang="en-US" i="0" dirty="0"/>
              <a:t>Causal inference using observational data can only be made under certain assumptions</a:t>
            </a:r>
          </a:p>
          <a:p>
            <a:pPr lvl="1"/>
            <a:r>
              <a:rPr lang="en-US" i="0" dirty="0"/>
              <a:t>Use of certain statistical method is </a:t>
            </a:r>
            <a:r>
              <a:rPr lang="en-US" b="1" dirty="0"/>
              <a:t>more likely</a:t>
            </a:r>
            <a:r>
              <a:rPr lang="en-US" i="0" dirty="0"/>
              <a:t> to let you draw valid causal inference.</a:t>
            </a:r>
          </a:p>
          <a:p>
            <a:pPr lvl="1"/>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B053146B-BAA7-BEF6-FBCF-3B85C6D072BC}"/>
              </a:ext>
            </a:extLst>
          </p:cNvPr>
          <p:cNvSpPr>
            <a:spLocks noGrp="1"/>
          </p:cNvSpPr>
          <p:nvPr>
            <p:ph type="sldNum" sz="quarter" idx="12"/>
          </p:nvPr>
        </p:nvSpPr>
        <p:spPr/>
        <p:txBody>
          <a:bodyPr/>
          <a:lstStyle/>
          <a:p>
            <a:fld id="{69E57DC2-970A-4B3E-BB1C-7A09969E49DF}" type="slidenum">
              <a:rPr lang="en-US" smtClean="0"/>
              <a:t>11</a:t>
            </a:fld>
            <a:endParaRPr lang="en-US" dirty="0"/>
          </a:p>
        </p:txBody>
      </p:sp>
    </p:spTree>
    <p:extLst>
      <p:ext uri="{BB962C8B-B14F-4D97-AF65-F5344CB8AC3E}">
        <p14:creationId xmlns:p14="http://schemas.microsoft.com/office/powerpoint/2010/main" val="252501498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02AEC-4023-D0AA-4D72-03346563AE52}"/>
              </a:ext>
            </a:extLst>
          </p:cNvPr>
          <p:cNvSpPr>
            <a:spLocks noGrp="1"/>
          </p:cNvSpPr>
          <p:nvPr>
            <p:ph type="title"/>
          </p:nvPr>
        </p:nvSpPr>
        <p:spPr/>
        <p:txBody>
          <a:bodyPr/>
          <a:lstStyle/>
          <a:p>
            <a:r>
              <a:rPr lang="en-US" dirty="0"/>
              <a:t>Unintentional conditioning</a:t>
            </a:r>
            <a:endParaRPr lang="en-AU" dirty="0"/>
          </a:p>
        </p:txBody>
      </p:sp>
      <p:sp>
        <p:nvSpPr>
          <p:cNvPr id="3" name="Content Placeholder 2">
            <a:extLst>
              <a:ext uri="{FF2B5EF4-FFF2-40B4-BE49-F238E27FC236}">
                <a16:creationId xmlns:a16="http://schemas.microsoft.com/office/drawing/2014/main" id="{46F6E910-E8C9-9CE7-53D6-6905D085BECB}"/>
              </a:ext>
            </a:extLst>
          </p:cNvPr>
          <p:cNvSpPr>
            <a:spLocks noGrp="1"/>
          </p:cNvSpPr>
          <p:nvPr>
            <p:ph idx="1"/>
          </p:nvPr>
        </p:nvSpPr>
        <p:spPr/>
        <p:txBody>
          <a:bodyPr/>
          <a:lstStyle/>
          <a:p>
            <a:r>
              <a:rPr lang="en-US" dirty="0"/>
              <a:t>Let’s look at the association between smoking and heart disease among people with poor mental health (e.g., depression) in a cross-sectional survey………</a:t>
            </a:r>
          </a:p>
          <a:p>
            <a:endParaRPr lang="en-US" dirty="0"/>
          </a:p>
          <a:p>
            <a:endParaRPr lang="en-AU" dirty="0"/>
          </a:p>
        </p:txBody>
      </p:sp>
      <p:grpSp>
        <p:nvGrpSpPr>
          <p:cNvPr id="13" name="Group 12">
            <a:extLst>
              <a:ext uri="{FF2B5EF4-FFF2-40B4-BE49-F238E27FC236}">
                <a16:creationId xmlns:a16="http://schemas.microsoft.com/office/drawing/2014/main" id="{7BB02067-4A32-76DF-2EDD-1157147AD8E1}"/>
              </a:ext>
            </a:extLst>
          </p:cNvPr>
          <p:cNvGrpSpPr/>
          <p:nvPr/>
        </p:nvGrpSpPr>
        <p:grpSpPr>
          <a:xfrm>
            <a:off x="2118704" y="4025397"/>
            <a:ext cx="1942200" cy="864720"/>
            <a:chOff x="2118704" y="4025397"/>
            <a:chExt cx="1942200" cy="86472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B2E93E09-956B-39B3-05BE-6706FC60C4A6}"/>
                    </a:ext>
                  </a:extLst>
                </p14:cNvPr>
                <p14:cNvContentPartPr/>
                <p14:nvPr/>
              </p14:nvContentPartPr>
              <p14:xfrm>
                <a:off x="2118704" y="4049517"/>
                <a:ext cx="342720" cy="401760"/>
              </p14:xfrm>
            </p:contentPart>
          </mc:Choice>
          <mc:Fallback xmlns="">
            <p:pic>
              <p:nvPicPr>
                <p:cNvPr id="5" name="Ink 4">
                  <a:extLst>
                    <a:ext uri="{FF2B5EF4-FFF2-40B4-BE49-F238E27FC236}">
                      <a16:creationId xmlns:a16="http://schemas.microsoft.com/office/drawing/2014/main" id="{B2E93E09-956B-39B3-05BE-6706FC60C4A6}"/>
                    </a:ext>
                  </a:extLst>
                </p:cNvPr>
                <p:cNvPicPr/>
                <p:nvPr/>
              </p:nvPicPr>
              <p:blipFill>
                <a:blip r:embed="rId3"/>
                <a:stretch>
                  <a:fillRect/>
                </a:stretch>
              </p:blipFill>
              <p:spPr>
                <a:xfrm>
                  <a:off x="2109704" y="4040517"/>
                  <a:ext cx="36036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9E1A6B7D-ADEF-3E16-2367-718CF1C84F16}"/>
                    </a:ext>
                  </a:extLst>
                </p14:cNvPr>
                <p14:cNvContentPartPr/>
                <p14:nvPr/>
              </p14:nvContentPartPr>
              <p14:xfrm>
                <a:off x="2394104" y="4295037"/>
                <a:ext cx="356400" cy="88200"/>
              </p14:xfrm>
            </p:contentPart>
          </mc:Choice>
          <mc:Fallback xmlns="">
            <p:pic>
              <p:nvPicPr>
                <p:cNvPr id="6" name="Ink 5">
                  <a:extLst>
                    <a:ext uri="{FF2B5EF4-FFF2-40B4-BE49-F238E27FC236}">
                      <a16:creationId xmlns:a16="http://schemas.microsoft.com/office/drawing/2014/main" id="{9E1A6B7D-ADEF-3E16-2367-718CF1C84F16}"/>
                    </a:ext>
                  </a:extLst>
                </p:cNvPr>
                <p:cNvPicPr/>
                <p:nvPr/>
              </p:nvPicPr>
              <p:blipFill>
                <a:blip r:embed="rId5"/>
                <a:stretch>
                  <a:fillRect/>
                </a:stretch>
              </p:blipFill>
              <p:spPr>
                <a:xfrm>
                  <a:off x="2385104" y="4286037"/>
                  <a:ext cx="37404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781B30E3-CCFF-9840-0586-D261E2157E82}"/>
                    </a:ext>
                  </a:extLst>
                </p14:cNvPr>
                <p14:cNvContentPartPr/>
                <p14:nvPr/>
              </p14:nvContentPartPr>
              <p14:xfrm>
                <a:off x="2877584" y="4265517"/>
                <a:ext cx="82800" cy="123840"/>
              </p14:xfrm>
            </p:contentPart>
          </mc:Choice>
          <mc:Fallback xmlns="">
            <p:pic>
              <p:nvPicPr>
                <p:cNvPr id="7" name="Ink 6">
                  <a:extLst>
                    <a:ext uri="{FF2B5EF4-FFF2-40B4-BE49-F238E27FC236}">
                      <a16:creationId xmlns:a16="http://schemas.microsoft.com/office/drawing/2014/main" id="{781B30E3-CCFF-9840-0586-D261E2157E82}"/>
                    </a:ext>
                  </a:extLst>
                </p:cNvPr>
                <p:cNvPicPr/>
                <p:nvPr/>
              </p:nvPicPr>
              <p:blipFill>
                <a:blip r:embed="rId7"/>
                <a:stretch>
                  <a:fillRect/>
                </a:stretch>
              </p:blipFill>
              <p:spPr>
                <a:xfrm>
                  <a:off x="2868584" y="4256877"/>
                  <a:ext cx="10044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47A4ABC3-48A1-628A-F741-05AD991CEB8D}"/>
                    </a:ext>
                  </a:extLst>
                </p14:cNvPr>
                <p14:cNvContentPartPr/>
                <p14:nvPr/>
              </p14:nvContentPartPr>
              <p14:xfrm>
                <a:off x="3088544" y="4025397"/>
                <a:ext cx="61920" cy="515880"/>
              </p14:xfrm>
            </p:contentPart>
          </mc:Choice>
          <mc:Fallback xmlns="">
            <p:pic>
              <p:nvPicPr>
                <p:cNvPr id="8" name="Ink 7">
                  <a:extLst>
                    <a:ext uri="{FF2B5EF4-FFF2-40B4-BE49-F238E27FC236}">
                      <a16:creationId xmlns:a16="http://schemas.microsoft.com/office/drawing/2014/main" id="{47A4ABC3-48A1-628A-F741-05AD991CEB8D}"/>
                    </a:ext>
                  </a:extLst>
                </p:cNvPr>
                <p:cNvPicPr/>
                <p:nvPr/>
              </p:nvPicPr>
              <p:blipFill>
                <a:blip r:embed="rId9"/>
                <a:stretch>
                  <a:fillRect/>
                </a:stretch>
              </p:blipFill>
              <p:spPr>
                <a:xfrm>
                  <a:off x="3079904" y="4016397"/>
                  <a:ext cx="79560" cy="533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00BBFDE8-07EA-281D-5E84-BDB7FA1A9A17}"/>
                    </a:ext>
                  </a:extLst>
                </p14:cNvPr>
                <p14:cNvContentPartPr/>
                <p14:nvPr/>
              </p14:nvContentPartPr>
              <p14:xfrm>
                <a:off x="3123104" y="4320597"/>
                <a:ext cx="145080" cy="93600"/>
              </p14:xfrm>
            </p:contentPart>
          </mc:Choice>
          <mc:Fallback xmlns="">
            <p:pic>
              <p:nvPicPr>
                <p:cNvPr id="9" name="Ink 8">
                  <a:extLst>
                    <a:ext uri="{FF2B5EF4-FFF2-40B4-BE49-F238E27FC236}">
                      <a16:creationId xmlns:a16="http://schemas.microsoft.com/office/drawing/2014/main" id="{00BBFDE8-07EA-281D-5E84-BDB7FA1A9A17}"/>
                    </a:ext>
                  </a:extLst>
                </p:cNvPr>
                <p:cNvPicPr/>
                <p:nvPr/>
              </p:nvPicPr>
              <p:blipFill>
                <a:blip r:embed="rId11"/>
                <a:stretch>
                  <a:fillRect/>
                </a:stretch>
              </p:blipFill>
              <p:spPr>
                <a:xfrm>
                  <a:off x="3114104" y="4311597"/>
                  <a:ext cx="16272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40D643DD-237E-F9B1-D0E1-DA41F0823025}"/>
                    </a:ext>
                  </a:extLst>
                </p14:cNvPr>
                <p14:cNvContentPartPr/>
                <p14:nvPr/>
              </p14:nvContentPartPr>
              <p14:xfrm>
                <a:off x="3439904" y="4186677"/>
                <a:ext cx="1440" cy="6480"/>
              </p14:xfrm>
            </p:contentPart>
          </mc:Choice>
          <mc:Fallback xmlns="">
            <p:pic>
              <p:nvPicPr>
                <p:cNvPr id="10" name="Ink 9">
                  <a:extLst>
                    <a:ext uri="{FF2B5EF4-FFF2-40B4-BE49-F238E27FC236}">
                      <a16:creationId xmlns:a16="http://schemas.microsoft.com/office/drawing/2014/main" id="{40D643DD-237E-F9B1-D0E1-DA41F0823025}"/>
                    </a:ext>
                  </a:extLst>
                </p:cNvPr>
                <p:cNvPicPr/>
                <p:nvPr/>
              </p:nvPicPr>
              <p:blipFill>
                <a:blip r:embed="rId13"/>
                <a:stretch>
                  <a:fillRect/>
                </a:stretch>
              </p:blipFill>
              <p:spPr>
                <a:xfrm>
                  <a:off x="3430904" y="4178037"/>
                  <a:ext cx="1908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94EEC1BA-682C-F6D6-009D-11C22CE34019}"/>
                    </a:ext>
                  </a:extLst>
                </p14:cNvPr>
                <p14:cNvContentPartPr/>
                <p14:nvPr/>
              </p14:nvContentPartPr>
              <p14:xfrm>
                <a:off x="3365744" y="4304757"/>
                <a:ext cx="568800" cy="86040"/>
              </p14:xfrm>
            </p:contentPart>
          </mc:Choice>
          <mc:Fallback xmlns="">
            <p:pic>
              <p:nvPicPr>
                <p:cNvPr id="11" name="Ink 10">
                  <a:extLst>
                    <a:ext uri="{FF2B5EF4-FFF2-40B4-BE49-F238E27FC236}">
                      <a16:creationId xmlns:a16="http://schemas.microsoft.com/office/drawing/2014/main" id="{94EEC1BA-682C-F6D6-009D-11C22CE34019}"/>
                    </a:ext>
                  </a:extLst>
                </p:cNvPr>
                <p:cNvPicPr/>
                <p:nvPr/>
              </p:nvPicPr>
              <p:blipFill>
                <a:blip r:embed="rId15"/>
                <a:stretch>
                  <a:fillRect/>
                </a:stretch>
              </p:blipFill>
              <p:spPr>
                <a:xfrm>
                  <a:off x="3356744" y="4296117"/>
                  <a:ext cx="58644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5BCE2841-8B74-6EED-2E87-BB6DA6E7C46C}"/>
                    </a:ext>
                  </a:extLst>
                </p14:cNvPr>
                <p14:cNvContentPartPr/>
                <p14:nvPr/>
              </p14:nvContentPartPr>
              <p14:xfrm>
                <a:off x="3593264" y="4269837"/>
                <a:ext cx="467640" cy="620280"/>
              </p14:xfrm>
            </p:contentPart>
          </mc:Choice>
          <mc:Fallback xmlns="">
            <p:pic>
              <p:nvPicPr>
                <p:cNvPr id="12" name="Ink 11">
                  <a:extLst>
                    <a:ext uri="{FF2B5EF4-FFF2-40B4-BE49-F238E27FC236}">
                      <a16:creationId xmlns:a16="http://schemas.microsoft.com/office/drawing/2014/main" id="{5BCE2841-8B74-6EED-2E87-BB6DA6E7C46C}"/>
                    </a:ext>
                  </a:extLst>
                </p:cNvPr>
                <p:cNvPicPr/>
                <p:nvPr/>
              </p:nvPicPr>
              <p:blipFill>
                <a:blip r:embed="rId17"/>
                <a:stretch>
                  <a:fillRect/>
                </a:stretch>
              </p:blipFill>
              <p:spPr>
                <a:xfrm>
                  <a:off x="3584624" y="4261197"/>
                  <a:ext cx="485280" cy="637920"/>
                </a:xfrm>
                <a:prstGeom prst="rect">
                  <a:avLst/>
                </a:prstGeom>
              </p:spPr>
            </p:pic>
          </mc:Fallback>
        </mc:AlternateContent>
      </p:grpSp>
      <p:grpSp>
        <p:nvGrpSpPr>
          <p:cNvPr id="17" name="Group 16">
            <a:extLst>
              <a:ext uri="{FF2B5EF4-FFF2-40B4-BE49-F238E27FC236}">
                <a16:creationId xmlns:a16="http://schemas.microsoft.com/office/drawing/2014/main" id="{BEBEC9F0-E8A3-26C3-F4F6-95D41A3AF1B5}"/>
              </a:ext>
            </a:extLst>
          </p:cNvPr>
          <p:cNvGrpSpPr/>
          <p:nvPr/>
        </p:nvGrpSpPr>
        <p:grpSpPr>
          <a:xfrm>
            <a:off x="3609464" y="5098557"/>
            <a:ext cx="1832760" cy="752040"/>
            <a:chOff x="3609464" y="5098557"/>
            <a:chExt cx="1832760" cy="752040"/>
          </a:xfrm>
        </p:grpSpPr>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5577D662-F209-11C6-A91F-6DA976FFED77}"/>
                    </a:ext>
                  </a:extLst>
                </p14:cNvPr>
                <p14:cNvContentPartPr/>
                <p14:nvPr/>
              </p14:nvContentPartPr>
              <p14:xfrm>
                <a:off x="3609464" y="5098557"/>
                <a:ext cx="1812960" cy="740520"/>
              </p14:xfrm>
            </p:contentPart>
          </mc:Choice>
          <mc:Fallback xmlns="">
            <p:pic>
              <p:nvPicPr>
                <p:cNvPr id="14" name="Ink 13">
                  <a:extLst>
                    <a:ext uri="{FF2B5EF4-FFF2-40B4-BE49-F238E27FC236}">
                      <a16:creationId xmlns:a16="http://schemas.microsoft.com/office/drawing/2014/main" id="{5577D662-F209-11C6-A91F-6DA976FFED77}"/>
                    </a:ext>
                  </a:extLst>
                </p:cNvPr>
                <p:cNvPicPr/>
                <p:nvPr/>
              </p:nvPicPr>
              <p:blipFill>
                <a:blip r:embed="rId19"/>
                <a:stretch>
                  <a:fillRect/>
                </a:stretch>
              </p:blipFill>
              <p:spPr>
                <a:xfrm>
                  <a:off x="3600464" y="5089917"/>
                  <a:ext cx="1830600" cy="758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9371BA7E-1F0A-7378-8BC9-8B02FE9D7B5E}"/>
                    </a:ext>
                  </a:extLst>
                </p14:cNvPr>
                <p14:cNvContentPartPr/>
                <p14:nvPr/>
              </p14:nvContentPartPr>
              <p14:xfrm>
                <a:off x="5185544" y="5828637"/>
                <a:ext cx="256680" cy="21960"/>
              </p14:xfrm>
            </p:contentPart>
          </mc:Choice>
          <mc:Fallback xmlns="">
            <p:pic>
              <p:nvPicPr>
                <p:cNvPr id="15" name="Ink 14">
                  <a:extLst>
                    <a:ext uri="{FF2B5EF4-FFF2-40B4-BE49-F238E27FC236}">
                      <a16:creationId xmlns:a16="http://schemas.microsoft.com/office/drawing/2014/main" id="{9371BA7E-1F0A-7378-8BC9-8B02FE9D7B5E}"/>
                    </a:ext>
                  </a:extLst>
                </p:cNvPr>
                <p:cNvPicPr/>
                <p:nvPr/>
              </p:nvPicPr>
              <p:blipFill>
                <a:blip r:embed="rId21"/>
                <a:stretch>
                  <a:fillRect/>
                </a:stretch>
              </p:blipFill>
              <p:spPr>
                <a:xfrm>
                  <a:off x="5176544" y="5819637"/>
                  <a:ext cx="27432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3B0ABEE6-E859-5C52-B843-437A59E5E008}"/>
                    </a:ext>
                  </a:extLst>
                </p14:cNvPr>
                <p14:cNvContentPartPr/>
                <p14:nvPr/>
              </p14:nvContentPartPr>
              <p14:xfrm>
                <a:off x="5174024" y="5734317"/>
                <a:ext cx="236880" cy="96480"/>
              </p14:xfrm>
            </p:contentPart>
          </mc:Choice>
          <mc:Fallback xmlns="">
            <p:pic>
              <p:nvPicPr>
                <p:cNvPr id="16" name="Ink 15">
                  <a:extLst>
                    <a:ext uri="{FF2B5EF4-FFF2-40B4-BE49-F238E27FC236}">
                      <a16:creationId xmlns:a16="http://schemas.microsoft.com/office/drawing/2014/main" id="{3B0ABEE6-E859-5C52-B843-437A59E5E008}"/>
                    </a:ext>
                  </a:extLst>
                </p:cNvPr>
                <p:cNvPicPr/>
                <p:nvPr/>
              </p:nvPicPr>
              <p:blipFill>
                <a:blip r:embed="rId23"/>
                <a:stretch>
                  <a:fillRect/>
                </a:stretch>
              </p:blipFill>
              <p:spPr>
                <a:xfrm>
                  <a:off x="5165024" y="5725317"/>
                  <a:ext cx="254520" cy="114120"/>
                </a:xfrm>
                <a:prstGeom prst="rect">
                  <a:avLst/>
                </a:prstGeom>
              </p:spPr>
            </p:pic>
          </mc:Fallback>
        </mc:AlternateContent>
      </p:grpSp>
      <p:grpSp>
        <p:nvGrpSpPr>
          <p:cNvPr id="23" name="Group 22">
            <a:extLst>
              <a:ext uri="{FF2B5EF4-FFF2-40B4-BE49-F238E27FC236}">
                <a16:creationId xmlns:a16="http://schemas.microsoft.com/office/drawing/2014/main" id="{75F2B68D-1EF8-11D7-55F8-2459971822D9}"/>
              </a:ext>
            </a:extLst>
          </p:cNvPr>
          <p:cNvGrpSpPr/>
          <p:nvPr/>
        </p:nvGrpSpPr>
        <p:grpSpPr>
          <a:xfrm>
            <a:off x="7866824" y="3947997"/>
            <a:ext cx="1123200" cy="516960"/>
            <a:chOff x="7866824" y="3947997"/>
            <a:chExt cx="1123200" cy="516960"/>
          </a:xfrm>
        </p:grpSpPr>
        <mc:AlternateContent xmlns:mc="http://schemas.openxmlformats.org/markup-compatibility/2006" xmlns:p14="http://schemas.microsoft.com/office/powerpoint/2010/main">
          <mc:Choice Requires="p14">
            <p:contentPart p14:bwMode="auto" r:id="rId24">
              <p14:nvContentPartPr>
                <p14:cNvPr id="18" name="Ink 17">
                  <a:extLst>
                    <a:ext uri="{FF2B5EF4-FFF2-40B4-BE49-F238E27FC236}">
                      <a16:creationId xmlns:a16="http://schemas.microsoft.com/office/drawing/2014/main" id="{17723F11-75FB-62D3-30E3-E2DB377AF9F8}"/>
                    </a:ext>
                  </a:extLst>
                </p14:cNvPr>
                <p14:cNvContentPartPr/>
                <p14:nvPr/>
              </p14:nvContentPartPr>
              <p14:xfrm>
                <a:off x="7866824" y="3947997"/>
                <a:ext cx="226800" cy="483480"/>
              </p14:xfrm>
            </p:contentPart>
          </mc:Choice>
          <mc:Fallback xmlns="">
            <p:pic>
              <p:nvPicPr>
                <p:cNvPr id="18" name="Ink 17">
                  <a:extLst>
                    <a:ext uri="{FF2B5EF4-FFF2-40B4-BE49-F238E27FC236}">
                      <a16:creationId xmlns:a16="http://schemas.microsoft.com/office/drawing/2014/main" id="{17723F11-75FB-62D3-30E3-E2DB377AF9F8}"/>
                    </a:ext>
                  </a:extLst>
                </p:cNvPr>
                <p:cNvPicPr/>
                <p:nvPr/>
              </p:nvPicPr>
              <p:blipFill>
                <a:blip r:embed="rId25"/>
                <a:stretch>
                  <a:fillRect/>
                </a:stretch>
              </p:blipFill>
              <p:spPr>
                <a:xfrm>
                  <a:off x="7857824" y="3939357"/>
                  <a:ext cx="244440" cy="501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E18EFAB1-C0B7-8C1E-F51D-A86C0442C9D2}"/>
                    </a:ext>
                  </a:extLst>
                </p14:cNvPr>
                <p14:cNvContentPartPr/>
                <p14:nvPr/>
              </p14:nvContentPartPr>
              <p14:xfrm>
                <a:off x="8194424" y="4259037"/>
                <a:ext cx="108720" cy="156600"/>
              </p14:xfrm>
            </p:contentPart>
          </mc:Choice>
          <mc:Fallback xmlns="">
            <p:pic>
              <p:nvPicPr>
                <p:cNvPr id="19" name="Ink 18">
                  <a:extLst>
                    <a:ext uri="{FF2B5EF4-FFF2-40B4-BE49-F238E27FC236}">
                      <a16:creationId xmlns:a16="http://schemas.microsoft.com/office/drawing/2014/main" id="{E18EFAB1-C0B7-8C1E-F51D-A86C0442C9D2}"/>
                    </a:ext>
                  </a:extLst>
                </p:cNvPr>
                <p:cNvPicPr/>
                <p:nvPr/>
              </p:nvPicPr>
              <p:blipFill>
                <a:blip r:embed="rId27"/>
                <a:stretch>
                  <a:fillRect/>
                </a:stretch>
              </p:blipFill>
              <p:spPr>
                <a:xfrm>
                  <a:off x="8185784" y="4250397"/>
                  <a:ext cx="12636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55EACBED-655F-3FE1-F7EA-AD9C0DB842E9}"/>
                    </a:ext>
                  </a:extLst>
                </p14:cNvPr>
                <p14:cNvContentPartPr/>
                <p14:nvPr/>
              </p14:nvContentPartPr>
              <p14:xfrm>
                <a:off x="8385944" y="4306557"/>
                <a:ext cx="384480" cy="111240"/>
              </p14:xfrm>
            </p:contentPart>
          </mc:Choice>
          <mc:Fallback xmlns="">
            <p:pic>
              <p:nvPicPr>
                <p:cNvPr id="20" name="Ink 19">
                  <a:extLst>
                    <a:ext uri="{FF2B5EF4-FFF2-40B4-BE49-F238E27FC236}">
                      <a16:creationId xmlns:a16="http://schemas.microsoft.com/office/drawing/2014/main" id="{55EACBED-655F-3FE1-F7EA-AD9C0DB842E9}"/>
                    </a:ext>
                  </a:extLst>
                </p:cNvPr>
                <p:cNvPicPr/>
                <p:nvPr/>
              </p:nvPicPr>
              <p:blipFill>
                <a:blip r:embed="rId29"/>
                <a:stretch>
                  <a:fillRect/>
                </a:stretch>
              </p:blipFill>
              <p:spPr>
                <a:xfrm>
                  <a:off x="8377304" y="4297557"/>
                  <a:ext cx="4021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110BE6E7-CF01-AAB2-2E05-7B4A0B93B73E}"/>
                    </a:ext>
                  </a:extLst>
                </p14:cNvPr>
                <p14:cNvContentPartPr/>
                <p14:nvPr/>
              </p14:nvContentPartPr>
              <p14:xfrm>
                <a:off x="8812904" y="4217277"/>
                <a:ext cx="106920" cy="18000"/>
              </p14:xfrm>
            </p:contentPart>
          </mc:Choice>
          <mc:Fallback xmlns="">
            <p:pic>
              <p:nvPicPr>
                <p:cNvPr id="21" name="Ink 20">
                  <a:extLst>
                    <a:ext uri="{FF2B5EF4-FFF2-40B4-BE49-F238E27FC236}">
                      <a16:creationId xmlns:a16="http://schemas.microsoft.com/office/drawing/2014/main" id="{110BE6E7-CF01-AAB2-2E05-7B4A0B93B73E}"/>
                    </a:ext>
                  </a:extLst>
                </p:cNvPr>
                <p:cNvPicPr/>
                <p:nvPr/>
              </p:nvPicPr>
              <p:blipFill>
                <a:blip r:embed="rId31"/>
                <a:stretch>
                  <a:fillRect/>
                </a:stretch>
              </p:blipFill>
              <p:spPr>
                <a:xfrm>
                  <a:off x="8804264" y="4208277"/>
                  <a:ext cx="12456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14261FEE-C3F4-C67F-05C2-E35DD82D802A}"/>
                    </a:ext>
                  </a:extLst>
                </p14:cNvPr>
                <p14:cNvContentPartPr/>
                <p14:nvPr/>
              </p14:nvContentPartPr>
              <p14:xfrm>
                <a:off x="8951504" y="4084437"/>
                <a:ext cx="38520" cy="380520"/>
              </p14:xfrm>
            </p:contentPart>
          </mc:Choice>
          <mc:Fallback xmlns="">
            <p:pic>
              <p:nvPicPr>
                <p:cNvPr id="22" name="Ink 21">
                  <a:extLst>
                    <a:ext uri="{FF2B5EF4-FFF2-40B4-BE49-F238E27FC236}">
                      <a16:creationId xmlns:a16="http://schemas.microsoft.com/office/drawing/2014/main" id="{14261FEE-C3F4-C67F-05C2-E35DD82D802A}"/>
                    </a:ext>
                  </a:extLst>
                </p:cNvPr>
                <p:cNvPicPr/>
                <p:nvPr/>
              </p:nvPicPr>
              <p:blipFill>
                <a:blip r:embed="rId33"/>
                <a:stretch>
                  <a:fillRect/>
                </a:stretch>
              </p:blipFill>
              <p:spPr>
                <a:xfrm>
                  <a:off x="8942504" y="4075797"/>
                  <a:ext cx="56160" cy="398160"/>
                </a:xfrm>
                <a:prstGeom prst="rect">
                  <a:avLst/>
                </a:prstGeom>
              </p:spPr>
            </p:pic>
          </mc:Fallback>
        </mc:AlternateContent>
      </p:grpSp>
      <p:grpSp>
        <p:nvGrpSpPr>
          <p:cNvPr id="31" name="Group 30">
            <a:extLst>
              <a:ext uri="{FF2B5EF4-FFF2-40B4-BE49-F238E27FC236}">
                <a16:creationId xmlns:a16="http://schemas.microsoft.com/office/drawing/2014/main" id="{C6E0658B-AE2E-27AF-AE1E-6592964C40EC}"/>
              </a:ext>
            </a:extLst>
          </p:cNvPr>
          <p:cNvGrpSpPr/>
          <p:nvPr/>
        </p:nvGrpSpPr>
        <p:grpSpPr>
          <a:xfrm>
            <a:off x="9569264" y="3940077"/>
            <a:ext cx="1355400" cy="463320"/>
            <a:chOff x="9569264" y="3940077"/>
            <a:chExt cx="1355400" cy="463320"/>
          </a:xfrm>
        </p:grpSpPr>
        <mc:AlternateContent xmlns:mc="http://schemas.openxmlformats.org/markup-compatibility/2006" xmlns:p14="http://schemas.microsoft.com/office/powerpoint/2010/main">
          <mc:Choice Requires="p14">
            <p:contentPart p14:bwMode="auto" r:id="rId34">
              <p14:nvContentPartPr>
                <p14:cNvPr id="24" name="Ink 23">
                  <a:extLst>
                    <a:ext uri="{FF2B5EF4-FFF2-40B4-BE49-F238E27FC236}">
                      <a16:creationId xmlns:a16="http://schemas.microsoft.com/office/drawing/2014/main" id="{890F9A53-890B-9A46-2D3F-C880EA9DA8ED}"/>
                    </a:ext>
                  </a:extLst>
                </p14:cNvPr>
                <p14:cNvContentPartPr/>
                <p14:nvPr/>
              </p14:nvContentPartPr>
              <p14:xfrm>
                <a:off x="9569264" y="4239237"/>
                <a:ext cx="194400" cy="164160"/>
              </p14:xfrm>
            </p:contentPart>
          </mc:Choice>
          <mc:Fallback xmlns="">
            <p:pic>
              <p:nvPicPr>
                <p:cNvPr id="24" name="Ink 23">
                  <a:extLst>
                    <a:ext uri="{FF2B5EF4-FFF2-40B4-BE49-F238E27FC236}">
                      <a16:creationId xmlns:a16="http://schemas.microsoft.com/office/drawing/2014/main" id="{890F9A53-890B-9A46-2D3F-C880EA9DA8ED}"/>
                    </a:ext>
                  </a:extLst>
                </p:cNvPr>
                <p:cNvPicPr/>
                <p:nvPr/>
              </p:nvPicPr>
              <p:blipFill>
                <a:blip r:embed="rId35"/>
                <a:stretch>
                  <a:fillRect/>
                </a:stretch>
              </p:blipFill>
              <p:spPr>
                <a:xfrm>
                  <a:off x="9560264" y="4230237"/>
                  <a:ext cx="21204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CCBED7B4-44D7-D8A1-511D-E75AC9436033}"/>
                    </a:ext>
                  </a:extLst>
                </p14:cNvPr>
                <p14:cNvContentPartPr/>
                <p14:nvPr/>
              </p14:nvContentPartPr>
              <p14:xfrm>
                <a:off x="9801824" y="3940077"/>
                <a:ext cx="75240" cy="445320"/>
              </p14:xfrm>
            </p:contentPart>
          </mc:Choice>
          <mc:Fallback xmlns="">
            <p:pic>
              <p:nvPicPr>
                <p:cNvPr id="25" name="Ink 24">
                  <a:extLst>
                    <a:ext uri="{FF2B5EF4-FFF2-40B4-BE49-F238E27FC236}">
                      <a16:creationId xmlns:a16="http://schemas.microsoft.com/office/drawing/2014/main" id="{CCBED7B4-44D7-D8A1-511D-E75AC9436033}"/>
                    </a:ext>
                  </a:extLst>
                </p:cNvPr>
                <p:cNvPicPr/>
                <p:nvPr/>
              </p:nvPicPr>
              <p:blipFill>
                <a:blip r:embed="rId37"/>
                <a:stretch>
                  <a:fillRect/>
                </a:stretch>
              </p:blipFill>
              <p:spPr>
                <a:xfrm>
                  <a:off x="9793184" y="3931077"/>
                  <a:ext cx="92880" cy="4629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6" name="Ink 25">
                  <a:extLst>
                    <a:ext uri="{FF2B5EF4-FFF2-40B4-BE49-F238E27FC236}">
                      <a16:creationId xmlns:a16="http://schemas.microsoft.com/office/drawing/2014/main" id="{D4C9C73C-7913-CA40-FC9F-85B91712C047}"/>
                    </a:ext>
                  </a:extLst>
                </p14:cNvPr>
                <p14:cNvContentPartPr/>
                <p14:nvPr/>
              </p14:nvContentPartPr>
              <p14:xfrm>
                <a:off x="9943304" y="4138437"/>
                <a:ext cx="25200" cy="14760"/>
              </p14:xfrm>
            </p:contentPart>
          </mc:Choice>
          <mc:Fallback xmlns="">
            <p:pic>
              <p:nvPicPr>
                <p:cNvPr id="26" name="Ink 25">
                  <a:extLst>
                    <a:ext uri="{FF2B5EF4-FFF2-40B4-BE49-F238E27FC236}">
                      <a16:creationId xmlns:a16="http://schemas.microsoft.com/office/drawing/2014/main" id="{D4C9C73C-7913-CA40-FC9F-85B91712C047}"/>
                    </a:ext>
                  </a:extLst>
                </p:cNvPr>
                <p:cNvPicPr/>
                <p:nvPr/>
              </p:nvPicPr>
              <p:blipFill>
                <a:blip r:embed="rId39"/>
                <a:stretch>
                  <a:fillRect/>
                </a:stretch>
              </p:blipFill>
              <p:spPr>
                <a:xfrm>
                  <a:off x="9934304" y="4129797"/>
                  <a:ext cx="4284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7" name="Ink 26">
                  <a:extLst>
                    <a:ext uri="{FF2B5EF4-FFF2-40B4-BE49-F238E27FC236}">
                      <a16:creationId xmlns:a16="http://schemas.microsoft.com/office/drawing/2014/main" id="{CC8B1028-BD5B-552F-9742-AA6A71E58487}"/>
                    </a:ext>
                  </a:extLst>
                </p14:cNvPr>
                <p14:cNvContentPartPr/>
                <p14:nvPr/>
              </p14:nvContentPartPr>
              <p14:xfrm>
                <a:off x="9900464" y="4265157"/>
                <a:ext cx="25560" cy="106560"/>
              </p14:xfrm>
            </p:contentPart>
          </mc:Choice>
          <mc:Fallback xmlns="">
            <p:pic>
              <p:nvPicPr>
                <p:cNvPr id="27" name="Ink 26">
                  <a:extLst>
                    <a:ext uri="{FF2B5EF4-FFF2-40B4-BE49-F238E27FC236}">
                      <a16:creationId xmlns:a16="http://schemas.microsoft.com/office/drawing/2014/main" id="{CC8B1028-BD5B-552F-9742-AA6A71E58487}"/>
                    </a:ext>
                  </a:extLst>
                </p:cNvPr>
                <p:cNvPicPr/>
                <p:nvPr/>
              </p:nvPicPr>
              <p:blipFill>
                <a:blip r:embed="rId41"/>
                <a:stretch>
                  <a:fillRect/>
                </a:stretch>
              </p:blipFill>
              <p:spPr>
                <a:xfrm>
                  <a:off x="9891824" y="4256157"/>
                  <a:ext cx="4320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8" name="Ink 27">
                  <a:extLst>
                    <a:ext uri="{FF2B5EF4-FFF2-40B4-BE49-F238E27FC236}">
                      <a16:creationId xmlns:a16="http://schemas.microsoft.com/office/drawing/2014/main" id="{39470B07-E5DA-912C-0B2D-CE15D345C35F}"/>
                    </a:ext>
                  </a:extLst>
                </p14:cNvPr>
                <p14:cNvContentPartPr/>
                <p14:nvPr/>
              </p14:nvContentPartPr>
              <p14:xfrm>
                <a:off x="10041584" y="4215117"/>
                <a:ext cx="78120" cy="169560"/>
              </p14:xfrm>
            </p:contentPart>
          </mc:Choice>
          <mc:Fallback xmlns="">
            <p:pic>
              <p:nvPicPr>
                <p:cNvPr id="28" name="Ink 27">
                  <a:extLst>
                    <a:ext uri="{FF2B5EF4-FFF2-40B4-BE49-F238E27FC236}">
                      <a16:creationId xmlns:a16="http://schemas.microsoft.com/office/drawing/2014/main" id="{39470B07-E5DA-912C-0B2D-CE15D345C35F}"/>
                    </a:ext>
                  </a:extLst>
                </p:cNvPr>
                <p:cNvPicPr/>
                <p:nvPr/>
              </p:nvPicPr>
              <p:blipFill>
                <a:blip r:embed="rId43"/>
                <a:stretch>
                  <a:fillRect/>
                </a:stretch>
              </p:blipFill>
              <p:spPr>
                <a:xfrm>
                  <a:off x="10032584" y="4206117"/>
                  <a:ext cx="9576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9" name="Ink 28">
                  <a:extLst>
                    <a:ext uri="{FF2B5EF4-FFF2-40B4-BE49-F238E27FC236}">
                      <a16:creationId xmlns:a16="http://schemas.microsoft.com/office/drawing/2014/main" id="{5D0AC0D3-1E2E-F165-B04E-4E2EEE842611}"/>
                    </a:ext>
                  </a:extLst>
                </p14:cNvPr>
                <p14:cNvContentPartPr/>
                <p14:nvPr/>
              </p14:nvContentPartPr>
              <p14:xfrm>
                <a:off x="10160384" y="4240317"/>
                <a:ext cx="127080" cy="142200"/>
              </p14:xfrm>
            </p:contentPart>
          </mc:Choice>
          <mc:Fallback xmlns="">
            <p:pic>
              <p:nvPicPr>
                <p:cNvPr id="29" name="Ink 28">
                  <a:extLst>
                    <a:ext uri="{FF2B5EF4-FFF2-40B4-BE49-F238E27FC236}">
                      <a16:creationId xmlns:a16="http://schemas.microsoft.com/office/drawing/2014/main" id="{5D0AC0D3-1E2E-F165-B04E-4E2EEE842611}"/>
                    </a:ext>
                  </a:extLst>
                </p:cNvPr>
                <p:cNvPicPr/>
                <p:nvPr/>
              </p:nvPicPr>
              <p:blipFill>
                <a:blip r:embed="rId45"/>
                <a:stretch>
                  <a:fillRect/>
                </a:stretch>
              </p:blipFill>
              <p:spPr>
                <a:xfrm>
                  <a:off x="10151744" y="4231677"/>
                  <a:ext cx="14472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A55BCABF-3D95-8522-748A-E92A0EF5FD6C}"/>
                    </a:ext>
                  </a:extLst>
                </p14:cNvPr>
                <p14:cNvContentPartPr/>
                <p14:nvPr/>
              </p14:nvContentPartPr>
              <p14:xfrm>
                <a:off x="10341104" y="4266597"/>
                <a:ext cx="583560" cy="136440"/>
              </p14:xfrm>
            </p:contentPart>
          </mc:Choice>
          <mc:Fallback xmlns="">
            <p:pic>
              <p:nvPicPr>
                <p:cNvPr id="30" name="Ink 29">
                  <a:extLst>
                    <a:ext uri="{FF2B5EF4-FFF2-40B4-BE49-F238E27FC236}">
                      <a16:creationId xmlns:a16="http://schemas.microsoft.com/office/drawing/2014/main" id="{A55BCABF-3D95-8522-748A-E92A0EF5FD6C}"/>
                    </a:ext>
                  </a:extLst>
                </p:cNvPr>
                <p:cNvPicPr/>
                <p:nvPr/>
              </p:nvPicPr>
              <p:blipFill>
                <a:blip r:embed="rId47"/>
                <a:stretch>
                  <a:fillRect/>
                </a:stretch>
              </p:blipFill>
              <p:spPr>
                <a:xfrm>
                  <a:off x="10332104" y="4257597"/>
                  <a:ext cx="601200" cy="154080"/>
                </a:xfrm>
                <a:prstGeom prst="rect">
                  <a:avLst/>
                </a:prstGeom>
              </p:spPr>
            </p:pic>
          </mc:Fallback>
        </mc:AlternateContent>
      </p:grpSp>
      <p:grpSp>
        <p:nvGrpSpPr>
          <p:cNvPr id="34" name="Group 33">
            <a:extLst>
              <a:ext uri="{FF2B5EF4-FFF2-40B4-BE49-F238E27FC236}">
                <a16:creationId xmlns:a16="http://schemas.microsoft.com/office/drawing/2014/main" id="{0FFD6EAF-51BE-DBDD-4C4C-2CC3753FDE58}"/>
              </a:ext>
            </a:extLst>
          </p:cNvPr>
          <p:cNvGrpSpPr/>
          <p:nvPr/>
        </p:nvGrpSpPr>
        <p:grpSpPr>
          <a:xfrm>
            <a:off x="7104344" y="4628757"/>
            <a:ext cx="1588320" cy="1104120"/>
            <a:chOff x="7104344" y="4628757"/>
            <a:chExt cx="1588320" cy="1104120"/>
          </a:xfrm>
        </p:grpSpPr>
        <mc:AlternateContent xmlns:mc="http://schemas.openxmlformats.org/markup-compatibility/2006" xmlns:p14="http://schemas.microsoft.com/office/powerpoint/2010/main">
          <mc:Choice Requires="p14">
            <p:contentPart p14:bwMode="auto" r:id="rId48">
              <p14:nvContentPartPr>
                <p14:cNvPr id="32" name="Ink 31">
                  <a:extLst>
                    <a:ext uri="{FF2B5EF4-FFF2-40B4-BE49-F238E27FC236}">
                      <a16:creationId xmlns:a16="http://schemas.microsoft.com/office/drawing/2014/main" id="{EC52FCC7-F307-8D9B-13E6-8C095DF37CE7}"/>
                    </a:ext>
                  </a:extLst>
                </p14:cNvPr>
                <p14:cNvContentPartPr/>
                <p14:nvPr/>
              </p14:nvContentPartPr>
              <p14:xfrm>
                <a:off x="7182824" y="4628757"/>
                <a:ext cx="1509840" cy="1074600"/>
              </p14:xfrm>
            </p:contentPart>
          </mc:Choice>
          <mc:Fallback xmlns="">
            <p:pic>
              <p:nvPicPr>
                <p:cNvPr id="32" name="Ink 31">
                  <a:extLst>
                    <a:ext uri="{FF2B5EF4-FFF2-40B4-BE49-F238E27FC236}">
                      <a16:creationId xmlns:a16="http://schemas.microsoft.com/office/drawing/2014/main" id="{EC52FCC7-F307-8D9B-13E6-8C095DF37CE7}"/>
                    </a:ext>
                  </a:extLst>
                </p:cNvPr>
                <p:cNvPicPr/>
                <p:nvPr/>
              </p:nvPicPr>
              <p:blipFill>
                <a:blip r:embed="rId49"/>
                <a:stretch>
                  <a:fillRect/>
                </a:stretch>
              </p:blipFill>
              <p:spPr>
                <a:xfrm>
                  <a:off x="7173824" y="4619757"/>
                  <a:ext cx="1527480" cy="10922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3" name="Ink 32">
                  <a:extLst>
                    <a:ext uri="{FF2B5EF4-FFF2-40B4-BE49-F238E27FC236}">
                      <a16:creationId xmlns:a16="http://schemas.microsoft.com/office/drawing/2014/main" id="{631C6ACA-B484-7CAD-D0D4-A9EF76362E5E}"/>
                    </a:ext>
                  </a:extLst>
                </p14:cNvPr>
                <p14:cNvContentPartPr/>
                <p14:nvPr/>
              </p14:nvContentPartPr>
              <p14:xfrm>
                <a:off x="7104344" y="5534517"/>
                <a:ext cx="221400" cy="198360"/>
              </p14:xfrm>
            </p:contentPart>
          </mc:Choice>
          <mc:Fallback xmlns="">
            <p:pic>
              <p:nvPicPr>
                <p:cNvPr id="33" name="Ink 32">
                  <a:extLst>
                    <a:ext uri="{FF2B5EF4-FFF2-40B4-BE49-F238E27FC236}">
                      <a16:creationId xmlns:a16="http://schemas.microsoft.com/office/drawing/2014/main" id="{631C6ACA-B484-7CAD-D0D4-A9EF76362E5E}"/>
                    </a:ext>
                  </a:extLst>
                </p:cNvPr>
                <p:cNvPicPr/>
                <p:nvPr/>
              </p:nvPicPr>
              <p:blipFill>
                <a:blip r:embed="rId51"/>
                <a:stretch>
                  <a:fillRect/>
                </a:stretch>
              </p:blipFill>
              <p:spPr>
                <a:xfrm>
                  <a:off x="7095704" y="5525877"/>
                  <a:ext cx="239040" cy="216000"/>
                </a:xfrm>
                <a:prstGeom prst="rect">
                  <a:avLst/>
                </a:prstGeom>
              </p:spPr>
            </p:pic>
          </mc:Fallback>
        </mc:AlternateContent>
      </p:grpSp>
      <p:grpSp>
        <p:nvGrpSpPr>
          <p:cNvPr id="38" name="Group 37">
            <a:extLst>
              <a:ext uri="{FF2B5EF4-FFF2-40B4-BE49-F238E27FC236}">
                <a16:creationId xmlns:a16="http://schemas.microsoft.com/office/drawing/2014/main" id="{A61C54B6-1C75-ABBE-61CC-71E2CABFD1E4}"/>
              </a:ext>
            </a:extLst>
          </p:cNvPr>
          <p:cNvGrpSpPr/>
          <p:nvPr/>
        </p:nvGrpSpPr>
        <p:grpSpPr>
          <a:xfrm>
            <a:off x="4644104" y="6111957"/>
            <a:ext cx="730080" cy="424800"/>
            <a:chOff x="4644104" y="6111957"/>
            <a:chExt cx="730080" cy="424800"/>
          </a:xfrm>
        </p:grpSpPr>
        <mc:AlternateContent xmlns:mc="http://schemas.openxmlformats.org/markup-compatibility/2006" xmlns:p14="http://schemas.microsoft.com/office/powerpoint/2010/main">
          <mc:Choice Requires="p14">
            <p:contentPart p14:bwMode="auto" r:id="rId52">
              <p14:nvContentPartPr>
                <p14:cNvPr id="35" name="Ink 34">
                  <a:extLst>
                    <a:ext uri="{FF2B5EF4-FFF2-40B4-BE49-F238E27FC236}">
                      <a16:creationId xmlns:a16="http://schemas.microsoft.com/office/drawing/2014/main" id="{22281C77-B1A1-0EA6-6778-321F63368B04}"/>
                    </a:ext>
                  </a:extLst>
                </p14:cNvPr>
                <p14:cNvContentPartPr/>
                <p14:nvPr/>
              </p14:nvContentPartPr>
              <p14:xfrm>
                <a:off x="4749584" y="6111957"/>
                <a:ext cx="51120" cy="424800"/>
              </p14:xfrm>
            </p:contentPart>
          </mc:Choice>
          <mc:Fallback xmlns="">
            <p:pic>
              <p:nvPicPr>
                <p:cNvPr id="35" name="Ink 34">
                  <a:extLst>
                    <a:ext uri="{FF2B5EF4-FFF2-40B4-BE49-F238E27FC236}">
                      <a16:creationId xmlns:a16="http://schemas.microsoft.com/office/drawing/2014/main" id="{22281C77-B1A1-0EA6-6778-321F63368B04}"/>
                    </a:ext>
                  </a:extLst>
                </p:cNvPr>
                <p:cNvPicPr/>
                <p:nvPr/>
              </p:nvPicPr>
              <p:blipFill>
                <a:blip r:embed="rId53"/>
                <a:stretch>
                  <a:fillRect/>
                </a:stretch>
              </p:blipFill>
              <p:spPr>
                <a:xfrm>
                  <a:off x="4740944" y="6102957"/>
                  <a:ext cx="68760" cy="4424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6" name="Ink 35">
                  <a:extLst>
                    <a:ext uri="{FF2B5EF4-FFF2-40B4-BE49-F238E27FC236}">
                      <a16:creationId xmlns:a16="http://schemas.microsoft.com/office/drawing/2014/main" id="{D80AF3E7-86BF-2A87-5CAD-A17AA084B654}"/>
                    </a:ext>
                  </a:extLst>
                </p14:cNvPr>
                <p14:cNvContentPartPr/>
                <p14:nvPr/>
              </p14:nvContentPartPr>
              <p14:xfrm>
                <a:off x="4644104" y="6152637"/>
                <a:ext cx="178920" cy="141840"/>
              </p14:xfrm>
            </p:contentPart>
          </mc:Choice>
          <mc:Fallback xmlns="">
            <p:pic>
              <p:nvPicPr>
                <p:cNvPr id="36" name="Ink 35">
                  <a:extLst>
                    <a:ext uri="{FF2B5EF4-FFF2-40B4-BE49-F238E27FC236}">
                      <a16:creationId xmlns:a16="http://schemas.microsoft.com/office/drawing/2014/main" id="{D80AF3E7-86BF-2A87-5CAD-A17AA084B654}"/>
                    </a:ext>
                  </a:extLst>
                </p:cNvPr>
                <p:cNvPicPr/>
                <p:nvPr/>
              </p:nvPicPr>
              <p:blipFill>
                <a:blip r:embed="rId55"/>
                <a:stretch>
                  <a:fillRect/>
                </a:stretch>
              </p:blipFill>
              <p:spPr>
                <a:xfrm>
                  <a:off x="4635104" y="6143997"/>
                  <a:ext cx="19656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7" name="Ink 36">
                  <a:extLst>
                    <a:ext uri="{FF2B5EF4-FFF2-40B4-BE49-F238E27FC236}">
                      <a16:creationId xmlns:a16="http://schemas.microsoft.com/office/drawing/2014/main" id="{A779B7F4-7960-A36F-A8D5-F7CBCB72A8EA}"/>
                    </a:ext>
                  </a:extLst>
                </p14:cNvPr>
                <p14:cNvContentPartPr/>
                <p14:nvPr/>
              </p14:nvContentPartPr>
              <p14:xfrm>
                <a:off x="4910864" y="6142197"/>
                <a:ext cx="463320" cy="141840"/>
              </p14:xfrm>
            </p:contentPart>
          </mc:Choice>
          <mc:Fallback xmlns="">
            <p:pic>
              <p:nvPicPr>
                <p:cNvPr id="37" name="Ink 36">
                  <a:extLst>
                    <a:ext uri="{FF2B5EF4-FFF2-40B4-BE49-F238E27FC236}">
                      <a16:creationId xmlns:a16="http://schemas.microsoft.com/office/drawing/2014/main" id="{A779B7F4-7960-A36F-A8D5-F7CBCB72A8EA}"/>
                    </a:ext>
                  </a:extLst>
                </p:cNvPr>
                <p:cNvPicPr/>
                <p:nvPr/>
              </p:nvPicPr>
              <p:blipFill>
                <a:blip r:embed="rId57"/>
                <a:stretch>
                  <a:fillRect/>
                </a:stretch>
              </p:blipFill>
              <p:spPr>
                <a:xfrm>
                  <a:off x="4902224" y="6133197"/>
                  <a:ext cx="480960" cy="159480"/>
                </a:xfrm>
                <a:prstGeom prst="rect">
                  <a:avLst/>
                </a:prstGeom>
              </p:spPr>
            </p:pic>
          </mc:Fallback>
        </mc:AlternateContent>
      </p:grpSp>
      <p:grpSp>
        <p:nvGrpSpPr>
          <p:cNvPr id="49" name="Group 48">
            <a:extLst>
              <a:ext uri="{FF2B5EF4-FFF2-40B4-BE49-F238E27FC236}">
                <a16:creationId xmlns:a16="http://schemas.microsoft.com/office/drawing/2014/main" id="{CF6209E6-C5EA-96A3-3B59-C5D02EAA3DF8}"/>
              </a:ext>
            </a:extLst>
          </p:cNvPr>
          <p:cNvGrpSpPr/>
          <p:nvPr/>
        </p:nvGrpSpPr>
        <p:grpSpPr>
          <a:xfrm>
            <a:off x="5883224" y="5886597"/>
            <a:ext cx="1326240" cy="398880"/>
            <a:chOff x="5883224" y="5886597"/>
            <a:chExt cx="1326240" cy="398880"/>
          </a:xfrm>
        </p:grpSpPr>
        <mc:AlternateContent xmlns:mc="http://schemas.openxmlformats.org/markup-compatibility/2006" xmlns:p14="http://schemas.microsoft.com/office/powerpoint/2010/main">
          <mc:Choice Requires="p14">
            <p:contentPart p14:bwMode="auto" r:id="rId58">
              <p14:nvContentPartPr>
                <p14:cNvPr id="43" name="Ink 42">
                  <a:extLst>
                    <a:ext uri="{FF2B5EF4-FFF2-40B4-BE49-F238E27FC236}">
                      <a16:creationId xmlns:a16="http://schemas.microsoft.com/office/drawing/2014/main" id="{EE597E64-FDC0-5DDF-93C3-59CCA9763341}"/>
                    </a:ext>
                  </a:extLst>
                </p14:cNvPr>
                <p14:cNvContentPartPr/>
                <p14:nvPr/>
              </p14:nvContentPartPr>
              <p14:xfrm>
                <a:off x="5883224" y="6171357"/>
                <a:ext cx="241560" cy="114120"/>
              </p14:xfrm>
            </p:contentPart>
          </mc:Choice>
          <mc:Fallback xmlns="">
            <p:pic>
              <p:nvPicPr>
                <p:cNvPr id="43" name="Ink 42">
                  <a:extLst>
                    <a:ext uri="{FF2B5EF4-FFF2-40B4-BE49-F238E27FC236}">
                      <a16:creationId xmlns:a16="http://schemas.microsoft.com/office/drawing/2014/main" id="{EE597E64-FDC0-5DDF-93C3-59CCA9763341}"/>
                    </a:ext>
                  </a:extLst>
                </p:cNvPr>
                <p:cNvPicPr/>
                <p:nvPr/>
              </p:nvPicPr>
              <p:blipFill>
                <a:blip r:embed="rId59"/>
                <a:stretch>
                  <a:fillRect/>
                </a:stretch>
              </p:blipFill>
              <p:spPr>
                <a:xfrm>
                  <a:off x="5874584" y="6162717"/>
                  <a:ext cx="25920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4" name="Ink 43">
                  <a:extLst>
                    <a:ext uri="{FF2B5EF4-FFF2-40B4-BE49-F238E27FC236}">
                      <a16:creationId xmlns:a16="http://schemas.microsoft.com/office/drawing/2014/main" id="{FF701B9E-41A4-292D-FF43-065B66C13609}"/>
                    </a:ext>
                  </a:extLst>
                </p14:cNvPr>
                <p14:cNvContentPartPr/>
                <p14:nvPr/>
              </p14:nvContentPartPr>
              <p14:xfrm>
                <a:off x="6196064" y="6143277"/>
                <a:ext cx="379440" cy="114840"/>
              </p14:xfrm>
            </p:contentPart>
          </mc:Choice>
          <mc:Fallback xmlns="">
            <p:pic>
              <p:nvPicPr>
                <p:cNvPr id="44" name="Ink 43">
                  <a:extLst>
                    <a:ext uri="{FF2B5EF4-FFF2-40B4-BE49-F238E27FC236}">
                      <a16:creationId xmlns:a16="http://schemas.microsoft.com/office/drawing/2014/main" id="{FF701B9E-41A4-292D-FF43-065B66C13609}"/>
                    </a:ext>
                  </a:extLst>
                </p:cNvPr>
                <p:cNvPicPr/>
                <p:nvPr/>
              </p:nvPicPr>
              <p:blipFill>
                <a:blip r:embed="rId61"/>
                <a:stretch>
                  <a:fillRect/>
                </a:stretch>
              </p:blipFill>
              <p:spPr>
                <a:xfrm>
                  <a:off x="6187424" y="6134637"/>
                  <a:ext cx="39708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5" name="Ink 44">
                  <a:extLst>
                    <a:ext uri="{FF2B5EF4-FFF2-40B4-BE49-F238E27FC236}">
                      <a16:creationId xmlns:a16="http://schemas.microsoft.com/office/drawing/2014/main" id="{EC70D437-DB95-CD88-1785-C9DBE7EA888D}"/>
                    </a:ext>
                  </a:extLst>
                </p14:cNvPr>
                <p14:cNvContentPartPr/>
                <p14:nvPr/>
              </p14:nvContentPartPr>
              <p14:xfrm>
                <a:off x="6551024" y="6066957"/>
                <a:ext cx="99000" cy="27000"/>
              </p14:xfrm>
            </p:contentPart>
          </mc:Choice>
          <mc:Fallback xmlns="">
            <p:pic>
              <p:nvPicPr>
                <p:cNvPr id="45" name="Ink 44">
                  <a:extLst>
                    <a:ext uri="{FF2B5EF4-FFF2-40B4-BE49-F238E27FC236}">
                      <a16:creationId xmlns:a16="http://schemas.microsoft.com/office/drawing/2014/main" id="{EC70D437-DB95-CD88-1785-C9DBE7EA888D}"/>
                    </a:ext>
                  </a:extLst>
                </p:cNvPr>
                <p:cNvPicPr/>
                <p:nvPr/>
              </p:nvPicPr>
              <p:blipFill>
                <a:blip r:embed="rId63"/>
                <a:stretch>
                  <a:fillRect/>
                </a:stretch>
              </p:blipFill>
              <p:spPr>
                <a:xfrm>
                  <a:off x="6542384" y="6058317"/>
                  <a:ext cx="11664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6" name="Ink 45">
                  <a:extLst>
                    <a:ext uri="{FF2B5EF4-FFF2-40B4-BE49-F238E27FC236}">
                      <a16:creationId xmlns:a16="http://schemas.microsoft.com/office/drawing/2014/main" id="{CC5DF3E2-654C-CCA5-CA6B-03228FA3A86A}"/>
                    </a:ext>
                  </a:extLst>
                </p14:cNvPr>
                <p14:cNvContentPartPr/>
                <p14:nvPr/>
              </p14:nvContentPartPr>
              <p14:xfrm>
                <a:off x="6618344" y="5991717"/>
                <a:ext cx="34200" cy="285840"/>
              </p14:xfrm>
            </p:contentPart>
          </mc:Choice>
          <mc:Fallback xmlns="">
            <p:pic>
              <p:nvPicPr>
                <p:cNvPr id="46" name="Ink 45">
                  <a:extLst>
                    <a:ext uri="{FF2B5EF4-FFF2-40B4-BE49-F238E27FC236}">
                      <a16:creationId xmlns:a16="http://schemas.microsoft.com/office/drawing/2014/main" id="{CC5DF3E2-654C-CCA5-CA6B-03228FA3A86A}"/>
                    </a:ext>
                  </a:extLst>
                </p:cNvPr>
                <p:cNvPicPr/>
                <p:nvPr/>
              </p:nvPicPr>
              <p:blipFill>
                <a:blip r:embed="rId65"/>
                <a:stretch>
                  <a:fillRect/>
                </a:stretch>
              </p:blipFill>
              <p:spPr>
                <a:xfrm>
                  <a:off x="6609704" y="5982717"/>
                  <a:ext cx="5184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7" name="Ink 46">
                  <a:extLst>
                    <a:ext uri="{FF2B5EF4-FFF2-40B4-BE49-F238E27FC236}">
                      <a16:creationId xmlns:a16="http://schemas.microsoft.com/office/drawing/2014/main" id="{8C0E34BA-98DF-D607-187B-D860A43792B0}"/>
                    </a:ext>
                  </a:extLst>
                </p14:cNvPr>
                <p14:cNvContentPartPr/>
                <p14:nvPr/>
              </p14:nvContentPartPr>
              <p14:xfrm>
                <a:off x="6717344" y="6154797"/>
                <a:ext cx="221040" cy="97200"/>
              </p14:xfrm>
            </p:contentPart>
          </mc:Choice>
          <mc:Fallback xmlns="">
            <p:pic>
              <p:nvPicPr>
                <p:cNvPr id="47" name="Ink 46">
                  <a:extLst>
                    <a:ext uri="{FF2B5EF4-FFF2-40B4-BE49-F238E27FC236}">
                      <a16:creationId xmlns:a16="http://schemas.microsoft.com/office/drawing/2014/main" id="{8C0E34BA-98DF-D607-187B-D860A43792B0}"/>
                    </a:ext>
                  </a:extLst>
                </p:cNvPr>
                <p:cNvPicPr/>
                <p:nvPr/>
              </p:nvPicPr>
              <p:blipFill>
                <a:blip r:embed="rId67"/>
                <a:stretch>
                  <a:fillRect/>
                </a:stretch>
              </p:blipFill>
              <p:spPr>
                <a:xfrm>
                  <a:off x="6708344" y="6145797"/>
                  <a:ext cx="23868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8" name="Ink 47">
                  <a:extLst>
                    <a:ext uri="{FF2B5EF4-FFF2-40B4-BE49-F238E27FC236}">
                      <a16:creationId xmlns:a16="http://schemas.microsoft.com/office/drawing/2014/main" id="{CF83A21B-0DD6-8B56-D630-F182EB820B7C}"/>
                    </a:ext>
                  </a:extLst>
                </p14:cNvPr>
                <p14:cNvContentPartPr/>
                <p14:nvPr/>
              </p14:nvContentPartPr>
              <p14:xfrm>
                <a:off x="6896984" y="5886597"/>
                <a:ext cx="312480" cy="364320"/>
              </p14:xfrm>
            </p:contentPart>
          </mc:Choice>
          <mc:Fallback xmlns="">
            <p:pic>
              <p:nvPicPr>
                <p:cNvPr id="48" name="Ink 47">
                  <a:extLst>
                    <a:ext uri="{FF2B5EF4-FFF2-40B4-BE49-F238E27FC236}">
                      <a16:creationId xmlns:a16="http://schemas.microsoft.com/office/drawing/2014/main" id="{CF83A21B-0DD6-8B56-D630-F182EB820B7C}"/>
                    </a:ext>
                  </a:extLst>
                </p:cNvPr>
                <p:cNvPicPr/>
                <p:nvPr/>
              </p:nvPicPr>
              <p:blipFill>
                <a:blip r:embed="rId69"/>
                <a:stretch>
                  <a:fillRect/>
                </a:stretch>
              </p:blipFill>
              <p:spPr>
                <a:xfrm>
                  <a:off x="6888344" y="5877957"/>
                  <a:ext cx="330120" cy="381960"/>
                </a:xfrm>
                <a:prstGeom prst="rect">
                  <a:avLst/>
                </a:prstGeom>
              </p:spPr>
            </p:pic>
          </mc:Fallback>
        </mc:AlternateContent>
      </p:grpSp>
      <p:grpSp>
        <p:nvGrpSpPr>
          <p:cNvPr id="60" name="Group 59">
            <a:extLst>
              <a:ext uri="{FF2B5EF4-FFF2-40B4-BE49-F238E27FC236}">
                <a16:creationId xmlns:a16="http://schemas.microsoft.com/office/drawing/2014/main" id="{B22E77A0-3005-28D9-4758-61B45CCAE6C3}"/>
              </a:ext>
            </a:extLst>
          </p:cNvPr>
          <p:cNvGrpSpPr/>
          <p:nvPr/>
        </p:nvGrpSpPr>
        <p:grpSpPr>
          <a:xfrm>
            <a:off x="7643984" y="5804877"/>
            <a:ext cx="1152000" cy="447120"/>
            <a:chOff x="7643984" y="5804877"/>
            <a:chExt cx="1152000" cy="447120"/>
          </a:xfrm>
        </p:grpSpPr>
        <mc:AlternateContent xmlns:mc="http://schemas.openxmlformats.org/markup-compatibility/2006" xmlns:p14="http://schemas.microsoft.com/office/powerpoint/2010/main">
          <mc:Choice Requires="p14">
            <p:contentPart p14:bwMode="auto" r:id="rId70">
              <p14:nvContentPartPr>
                <p14:cNvPr id="50" name="Ink 49">
                  <a:extLst>
                    <a:ext uri="{FF2B5EF4-FFF2-40B4-BE49-F238E27FC236}">
                      <a16:creationId xmlns:a16="http://schemas.microsoft.com/office/drawing/2014/main" id="{79BDFACF-D8F7-126F-C3B2-DAF0FF601142}"/>
                    </a:ext>
                  </a:extLst>
                </p14:cNvPr>
                <p14:cNvContentPartPr/>
                <p14:nvPr/>
              </p14:nvContentPartPr>
              <p14:xfrm>
                <a:off x="7643984" y="5853117"/>
                <a:ext cx="187920" cy="398880"/>
              </p14:xfrm>
            </p:contentPart>
          </mc:Choice>
          <mc:Fallback xmlns="">
            <p:pic>
              <p:nvPicPr>
                <p:cNvPr id="50" name="Ink 49">
                  <a:extLst>
                    <a:ext uri="{FF2B5EF4-FFF2-40B4-BE49-F238E27FC236}">
                      <a16:creationId xmlns:a16="http://schemas.microsoft.com/office/drawing/2014/main" id="{79BDFACF-D8F7-126F-C3B2-DAF0FF601142}"/>
                    </a:ext>
                  </a:extLst>
                </p:cNvPr>
                <p:cNvPicPr/>
                <p:nvPr/>
              </p:nvPicPr>
              <p:blipFill>
                <a:blip r:embed="rId71"/>
                <a:stretch>
                  <a:fillRect/>
                </a:stretch>
              </p:blipFill>
              <p:spPr>
                <a:xfrm>
                  <a:off x="7635344" y="5844477"/>
                  <a:ext cx="205560" cy="4165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1" name="Ink 50">
                  <a:extLst>
                    <a:ext uri="{FF2B5EF4-FFF2-40B4-BE49-F238E27FC236}">
                      <a16:creationId xmlns:a16="http://schemas.microsoft.com/office/drawing/2014/main" id="{C9E10709-AAAA-E667-16D2-6913A15C3366}"/>
                    </a:ext>
                  </a:extLst>
                </p14:cNvPr>
                <p14:cNvContentPartPr/>
                <p14:nvPr/>
              </p14:nvContentPartPr>
              <p14:xfrm>
                <a:off x="7910384" y="6082797"/>
                <a:ext cx="67680" cy="128520"/>
              </p14:xfrm>
            </p:contentPart>
          </mc:Choice>
          <mc:Fallback xmlns="">
            <p:pic>
              <p:nvPicPr>
                <p:cNvPr id="51" name="Ink 50">
                  <a:extLst>
                    <a:ext uri="{FF2B5EF4-FFF2-40B4-BE49-F238E27FC236}">
                      <a16:creationId xmlns:a16="http://schemas.microsoft.com/office/drawing/2014/main" id="{C9E10709-AAAA-E667-16D2-6913A15C3366}"/>
                    </a:ext>
                  </a:extLst>
                </p:cNvPr>
                <p:cNvPicPr/>
                <p:nvPr/>
              </p:nvPicPr>
              <p:blipFill>
                <a:blip r:embed="rId73"/>
                <a:stretch>
                  <a:fillRect/>
                </a:stretch>
              </p:blipFill>
              <p:spPr>
                <a:xfrm>
                  <a:off x="7901744" y="6074157"/>
                  <a:ext cx="8532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2" name="Ink 51">
                  <a:extLst>
                    <a:ext uri="{FF2B5EF4-FFF2-40B4-BE49-F238E27FC236}">
                      <a16:creationId xmlns:a16="http://schemas.microsoft.com/office/drawing/2014/main" id="{D73595CB-B958-1F8B-E5A4-7747EB9AF4A7}"/>
                    </a:ext>
                  </a:extLst>
                </p14:cNvPr>
                <p14:cNvContentPartPr/>
                <p14:nvPr/>
              </p14:nvContentPartPr>
              <p14:xfrm>
                <a:off x="8055824" y="6102957"/>
                <a:ext cx="180360" cy="102960"/>
              </p14:xfrm>
            </p:contentPart>
          </mc:Choice>
          <mc:Fallback xmlns="">
            <p:pic>
              <p:nvPicPr>
                <p:cNvPr id="52" name="Ink 51">
                  <a:extLst>
                    <a:ext uri="{FF2B5EF4-FFF2-40B4-BE49-F238E27FC236}">
                      <a16:creationId xmlns:a16="http://schemas.microsoft.com/office/drawing/2014/main" id="{D73595CB-B958-1F8B-E5A4-7747EB9AF4A7}"/>
                    </a:ext>
                  </a:extLst>
                </p:cNvPr>
                <p:cNvPicPr/>
                <p:nvPr/>
              </p:nvPicPr>
              <p:blipFill>
                <a:blip r:embed="rId75"/>
                <a:stretch>
                  <a:fillRect/>
                </a:stretch>
              </p:blipFill>
              <p:spPr>
                <a:xfrm>
                  <a:off x="8047184" y="6093957"/>
                  <a:ext cx="19800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3" name="Ink 52">
                  <a:extLst>
                    <a:ext uri="{FF2B5EF4-FFF2-40B4-BE49-F238E27FC236}">
                      <a16:creationId xmlns:a16="http://schemas.microsoft.com/office/drawing/2014/main" id="{426B0768-2E44-2BCD-191B-6A3CB55E0DD5}"/>
                    </a:ext>
                  </a:extLst>
                </p14:cNvPr>
                <p14:cNvContentPartPr/>
                <p14:nvPr/>
              </p14:nvContentPartPr>
              <p14:xfrm>
                <a:off x="8289464" y="5823237"/>
                <a:ext cx="32400" cy="407880"/>
              </p14:xfrm>
            </p:contentPart>
          </mc:Choice>
          <mc:Fallback xmlns="">
            <p:pic>
              <p:nvPicPr>
                <p:cNvPr id="53" name="Ink 52">
                  <a:extLst>
                    <a:ext uri="{FF2B5EF4-FFF2-40B4-BE49-F238E27FC236}">
                      <a16:creationId xmlns:a16="http://schemas.microsoft.com/office/drawing/2014/main" id="{426B0768-2E44-2BCD-191B-6A3CB55E0DD5}"/>
                    </a:ext>
                  </a:extLst>
                </p:cNvPr>
                <p:cNvPicPr/>
                <p:nvPr/>
              </p:nvPicPr>
              <p:blipFill>
                <a:blip r:embed="rId77"/>
                <a:stretch>
                  <a:fillRect/>
                </a:stretch>
              </p:blipFill>
              <p:spPr>
                <a:xfrm>
                  <a:off x="8280824" y="5814237"/>
                  <a:ext cx="50040" cy="4255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4" name="Ink 53">
                  <a:extLst>
                    <a:ext uri="{FF2B5EF4-FFF2-40B4-BE49-F238E27FC236}">
                      <a16:creationId xmlns:a16="http://schemas.microsoft.com/office/drawing/2014/main" id="{92C45E6F-6251-FAC3-8869-5D8DC26B8AA6}"/>
                    </a:ext>
                  </a:extLst>
                </p14:cNvPr>
                <p14:cNvContentPartPr/>
                <p14:nvPr/>
              </p14:nvContentPartPr>
              <p14:xfrm>
                <a:off x="8379824" y="6043557"/>
                <a:ext cx="81360" cy="26280"/>
              </p14:xfrm>
            </p:contentPart>
          </mc:Choice>
          <mc:Fallback xmlns="">
            <p:pic>
              <p:nvPicPr>
                <p:cNvPr id="54" name="Ink 53">
                  <a:extLst>
                    <a:ext uri="{FF2B5EF4-FFF2-40B4-BE49-F238E27FC236}">
                      <a16:creationId xmlns:a16="http://schemas.microsoft.com/office/drawing/2014/main" id="{92C45E6F-6251-FAC3-8869-5D8DC26B8AA6}"/>
                    </a:ext>
                  </a:extLst>
                </p:cNvPr>
                <p:cNvPicPr/>
                <p:nvPr/>
              </p:nvPicPr>
              <p:blipFill>
                <a:blip r:embed="rId79"/>
                <a:stretch>
                  <a:fillRect/>
                </a:stretch>
              </p:blipFill>
              <p:spPr>
                <a:xfrm>
                  <a:off x="8370824" y="6034917"/>
                  <a:ext cx="9900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5" name="Ink 54">
                  <a:extLst>
                    <a:ext uri="{FF2B5EF4-FFF2-40B4-BE49-F238E27FC236}">
                      <a16:creationId xmlns:a16="http://schemas.microsoft.com/office/drawing/2014/main" id="{6EF88992-DD97-172E-929D-8D6F341D4345}"/>
                    </a:ext>
                  </a:extLst>
                </p14:cNvPr>
                <p14:cNvContentPartPr/>
                <p14:nvPr/>
              </p14:nvContentPartPr>
              <p14:xfrm>
                <a:off x="8431304" y="5901357"/>
                <a:ext cx="21240" cy="155520"/>
              </p14:xfrm>
            </p:contentPart>
          </mc:Choice>
          <mc:Fallback xmlns="">
            <p:pic>
              <p:nvPicPr>
                <p:cNvPr id="55" name="Ink 54">
                  <a:extLst>
                    <a:ext uri="{FF2B5EF4-FFF2-40B4-BE49-F238E27FC236}">
                      <a16:creationId xmlns:a16="http://schemas.microsoft.com/office/drawing/2014/main" id="{6EF88992-DD97-172E-929D-8D6F341D4345}"/>
                    </a:ext>
                  </a:extLst>
                </p:cNvPr>
                <p:cNvPicPr/>
                <p:nvPr/>
              </p:nvPicPr>
              <p:blipFill>
                <a:blip r:embed="rId81"/>
                <a:stretch>
                  <a:fillRect/>
                </a:stretch>
              </p:blipFill>
              <p:spPr>
                <a:xfrm>
                  <a:off x="8422664" y="5892717"/>
                  <a:ext cx="3888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7" name="Ink 56">
                  <a:extLst>
                    <a:ext uri="{FF2B5EF4-FFF2-40B4-BE49-F238E27FC236}">
                      <a16:creationId xmlns:a16="http://schemas.microsoft.com/office/drawing/2014/main" id="{E49B971B-1F22-06E1-D54D-273192B67503}"/>
                    </a:ext>
                  </a:extLst>
                </p14:cNvPr>
                <p14:cNvContentPartPr/>
                <p14:nvPr/>
              </p14:nvContentPartPr>
              <p14:xfrm>
                <a:off x="8421944" y="6015477"/>
                <a:ext cx="69840" cy="211680"/>
              </p14:xfrm>
            </p:contentPart>
          </mc:Choice>
          <mc:Fallback xmlns="">
            <p:pic>
              <p:nvPicPr>
                <p:cNvPr id="57" name="Ink 56">
                  <a:extLst>
                    <a:ext uri="{FF2B5EF4-FFF2-40B4-BE49-F238E27FC236}">
                      <a16:creationId xmlns:a16="http://schemas.microsoft.com/office/drawing/2014/main" id="{E49B971B-1F22-06E1-D54D-273192B67503}"/>
                    </a:ext>
                  </a:extLst>
                </p:cNvPr>
                <p:cNvPicPr/>
                <p:nvPr/>
              </p:nvPicPr>
              <p:blipFill>
                <a:blip r:embed="rId83"/>
                <a:stretch>
                  <a:fillRect/>
                </a:stretch>
              </p:blipFill>
              <p:spPr>
                <a:xfrm>
                  <a:off x="8412944" y="6006837"/>
                  <a:ext cx="8748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9" name="Ink 58">
                  <a:extLst>
                    <a:ext uri="{FF2B5EF4-FFF2-40B4-BE49-F238E27FC236}">
                      <a16:creationId xmlns:a16="http://schemas.microsoft.com/office/drawing/2014/main" id="{96D715F2-03D9-DDB7-F966-9D160A061F52}"/>
                    </a:ext>
                  </a:extLst>
                </p14:cNvPr>
                <p14:cNvContentPartPr/>
                <p14:nvPr/>
              </p14:nvContentPartPr>
              <p14:xfrm>
                <a:off x="8542184" y="5804877"/>
                <a:ext cx="253800" cy="401400"/>
              </p14:xfrm>
            </p:contentPart>
          </mc:Choice>
          <mc:Fallback xmlns="">
            <p:pic>
              <p:nvPicPr>
                <p:cNvPr id="59" name="Ink 58">
                  <a:extLst>
                    <a:ext uri="{FF2B5EF4-FFF2-40B4-BE49-F238E27FC236}">
                      <a16:creationId xmlns:a16="http://schemas.microsoft.com/office/drawing/2014/main" id="{96D715F2-03D9-DDB7-F966-9D160A061F52}"/>
                    </a:ext>
                  </a:extLst>
                </p:cNvPr>
                <p:cNvPicPr/>
                <p:nvPr/>
              </p:nvPicPr>
              <p:blipFill>
                <a:blip r:embed="rId85"/>
                <a:stretch>
                  <a:fillRect/>
                </a:stretch>
              </p:blipFill>
              <p:spPr>
                <a:xfrm>
                  <a:off x="8533544" y="5796237"/>
                  <a:ext cx="271440" cy="419040"/>
                </a:xfrm>
                <a:prstGeom prst="rect">
                  <a:avLst/>
                </a:prstGeom>
              </p:spPr>
            </p:pic>
          </mc:Fallback>
        </mc:AlternateContent>
      </p:grpSp>
      <p:sp>
        <p:nvSpPr>
          <p:cNvPr id="4" name="Slide Number Placeholder 3">
            <a:extLst>
              <a:ext uri="{FF2B5EF4-FFF2-40B4-BE49-F238E27FC236}">
                <a16:creationId xmlns:a16="http://schemas.microsoft.com/office/drawing/2014/main" id="{2C4383DE-F097-4492-7044-038F4B50E59D}"/>
              </a:ext>
            </a:extLst>
          </p:cNvPr>
          <p:cNvSpPr>
            <a:spLocks noGrp="1"/>
          </p:cNvSpPr>
          <p:nvPr>
            <p:ph type="sldNum" sz="quarter" idx="12"/>
          </p:nvPr>
        </p:nvSpPr>
        <p:spPr/>
        <p:txBody>
          <a:bodyPr/>
          <a:lstStyle/>
          <a:p>
            <a:fld id="{69E57DC2-970A-4B3E-BB1C-7A09969E49DF}" type="slidenum">
              <a:rPr lang="en-US" smtClean="0"/>
              <a:t>110</a:t>
            </a:fld>
            <a:endParaRPr lang="en-US" dirty="0"/>
          </a:p>
        </p:txBody>
      </p:sp>
    </p:spTree>
    <p:extLst>
      <p:ext uri="{BB962C8B-B14F-4D97-AF65-F5344CB8AC3E}">
        <p14:creationId xmlns:p14="http://schemas.microsoft.com/office/powerpoint/2010/main" val="406193752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9B813-0EBC-165B-2EB3-0717E58871F8}"/>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683B465B-F5A1-A9DC-8D9A-B6FE5FC4A363}"/>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83EC7D8B-2476-995D-5EE4-B7F43830DD86}"/>
              </a:ext>
            </a:extLst>
          </p:cNvPr>
          <p:cNvSpPr>
            <a:spLocks noGrp="1"/>
          </p:cNvSpPr>
          <p:nvPr>
            <p:ph type="sldNum" sz="quarter" idx="12"/>
          </p:nvPr>
        </p:nvSpPr>
        <p:spPr/>
        <p:txBody>
          <a:bodyPr/>
          <a:lstStyle/>
          <a:p>
            <a:fld id="{69E57DC2-970A-4B3E-BB1C-7A09969E49DF}" type="slidenum">
              <a:rPr lang="en-US" smtClean="0"/>
              <a:t>111</a:t>
            </a:fld>
            <a:endParaRPr lang="en-US" dirty="0"/>
          </a:p>
        </p:txBody>
      </p:sp>
    </p:spTree>
    <p:extLst>
      <p:ext uri="{BB962C8B-B14F-4D97-AF65-F5344CB8AC3E}">
        <p14:creationId xmlns:p14="http://schemas.microsoft.com/office/powerpoint/2010/main" val="184199652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69A-5E2E-4EA5-8BDC-8CEEE08275A4}"/>
              </a:ext>
            </a:extLst>
          </p:cNvPr>
          <p:cNvSpPr>
            <a:spLocks noGrp="1"/>
          </p:cNvSpPr>
          <p:nvPr>
            <p:ph type="ctrTitle"/>
          </p:nvPr>
        </p:nvSpPr>
        <p:spPr/>
        <p:txBody>
          <a:bodyPr/>
          <a:lstStyle/>
          <a:p>
            <a:pPr algn="l"/>
            <a:r>
              <a:rPr lang="en-US" sz="2400" dirty="0"/>
              <a:t>Inverse probability treatment weighting</a:t>
            </a:r>
            <a:endParaRPr lang="en-US" sz="1400" dirty="0"/>
          </a:p>
        </p:txBody>
      </p:sp>
      <p:sp>
        <p:nvSpPr>
          <p:cNvPr id="3" name="Subtitle 2">
            <a:extLst>
              <a:ext uri="{FF2B5EF4-FFF2-40B4-BE49-F238E27FC236}">
                <a16:creationId xmlns:a16="http://schemas.microsoft.com/office/drawing/2014/main" id="{720C49A2-BB36-45BD-9CB5-C6BB0B3BEF96}"/>
              </a:ext>
            </a:extLst>
          </p:cNvPr>
          <p:cNvSpPr>
            <a:spLocks noGrp="1"/>
          </p:cNvSpPr>
          <p:nvPr>
            <p:ph type="subTitle"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69E6B13F-ECA9-A315-9196-58A7BDE207C5}"/>
              </a:ext>
            </a:extLst>
          </p:cNvPr>
          <p:cNvSpPr>
            <a:spLocks noGrp="1"/>
          </p:cNvSpPr>
          <p:nvPr>
            <p:ph type="sldNum" sz="quarter" idx="12"/>
          </p:nvPr>
        </p:nvSpPr>
        <p:spPr/>
        <p:txBody>
          <a:bodyPr/>
          <a:lstStyle/>
          <a:p>
            <a:fld id="{69E57DC2-970A-4B3E-BB1C-7A09969E49DF}" type="slidenum">
              <a:rPr lang="en-US" smtClean="0"/>
              <a:pPr/>
              <a:t>112</a:t>
            </a:fld>
            <a:endParaRPr lang="en-US" dirty="0"/>
          </a:p>
        </p:txBody>
      </p:sp>
    </p:spTree>
    <p:extLst>
      <p:ext uri="{BB962C8B-B14F-4D97-AF65-F5344CB8AC3E}">
        <p14:creationId xmlns:p14="http://schemas.microsoft.com/office/powerpoint/2010/main" val="40902879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15C75-8CFD-4751-A81F-9B69C83C8719}"/>
              </a:ext>
            </a:extLst>
          </p:cNvPr>
          <p:cNvSpPr>
            <a:spLocks noGrp="1"/>
          </p:cNvSpPr>
          <p:nvPr>
            <p:ph type="title"/>
          </p:nvPr>
        </p:nvSpPr>
        <p:spPr/>
        <p:txBody>
          <a:bodyPr>
            <a:normAutofit/>
          </a:bodyPr>
          <a:lstStyle/>
          <a:p>
            <a:r>
              <a:rPr lang="en-US" sz="3600" dirty="0"/>
              <a:t>Inverse Probability Treatment Weighting (IPTW)</a:t>
            </a:r>
          </a:p>
        </p:txBody>
      </p:sp>
      <p:sp>
        <p:nvSpPr>
          <p:cNvPr id="3" name="Content Placeholder 2">
            <a:extLst>
              <a:ext uri="{FF2B5EF4-FFF2-40B4-BE49-F238E27FC236}">
                <a16:creationId xmlns:a16="http://schemas.microsoft.com/office/drawing/2014/main" id="{9B16893B-E37C-4B10-BD66-1DE8D9A567F3}"/>
              </a:ext>
            </a:extLst>
          </p:cNvPr>
          <p:cNvSpPr>
            <a:spLocks noGrp="1"/>
          </p:cNvSpPr>
          <p:nvPr>
            <p:ph idx="1"/>
          </p:nvPr>
        </p:nvSpPr>
        <p:spPr/>
        <p:txBody>
          <a:bodyPr/>
          <a:lstStyle/>
          <a:p>
            <a:r>
              <a:rPr lang="en-US" dirty="0"/>
              <a:t>Emulate a RCT where confounding factors are balanced between treatment and control condition in a pseudo-population created by “treatment weight”</a:t>
            </a:r>
          </a:p>
          <a:p>
            <a:pPr lvl="1"/>
            <a:r>
              <a:rPr lang="en-US" dirty="0"/>
              <a:t>In a RCT, all potential confounding factors are balanced between treatment and control condition due to randomization.</a:t>
            </a:r>
          </a:p>
          <a:p>
            <a:r>
              <a:rPr lang="en-US" dirty="0"/>
              <a:t>Two steps</a:t>
            </a:r>
          </a:p>
          <a:p>
            <a:pPr lvl="1"/>
            <a:r>
              <a:rPr lang="en-US" i="0" dirty="0"/>
              <a:t>Estimate the probability of receiving/not receiving treatment and calculate the weight for each participant</a:t>
            </a:r>
          </a:p>
          <a:p>
            <a:pPr lvl="1"/>
            <a:r>
              <a:rPr lang="en-US" i="0" dirty="0"/>
              <a:t>The weighted sample can now be </a:t>
            </a:r>
            <a:r>
              <a:rPr lang="en-US" i="0" dirty="0" err="1"/>
              <a:t>analysed</a:t>
            </a:r>
            <a:r>
              <a:rPr lang="en-US" i="0" dirty="0"/>
              <a:t> as if the data is from a RCT.</a:t>
            </a:r>
          </a:p>
          <a:p>
            <a:pPr lvl="2"/>
            <a:r>
              <a:rPr lang="en-US" dirty="0"/>
              <a:t>Only very simple analysis is needed.</a:t>
            </a:r>
            <a:endParaRPr lang="en-US" i="0" dirty="0"/>
          </a:p>
        </p:txBody>
      </p:sp>
      <p:sp>
        <p:nvSpPr>
          <p:cNvPr id="4" name="Slide Number Placeholder 3">
            <a:extLst>
              <a:ext uri="{FF2B5EF4-FFF2-40B4-BE49-F238E27FC236}">
                <a16:creationId xmlns:a16="http://schemas.microsoft.com/office/drawing/2014/main" id="{03A71B46-35A0-E9F0-5D3B-1469FDE3B964}"/>
              </a:ext>
            </a:extLst>
          </p:cNvPr>
          <p:cNvSpPr>
            <a:spLocks noGrp="1"/>
          </p:cNvSpPr>
          <p:nvPr>
            <p:ph type="sldNum" sz="quarter" idx="12"/>
          </p:nvPr>
        </p:nvSpPr>
        <p:spPr/>
        <p:txBody>
          <a:bodyPr/>
          <a:lstStyle/>
          <a:p>
            <a:fld id="{69E57DC2-970A-4B3E-BB1C-7A09969E49DF}" type="slidenum">
              <a:rPr lang="en-US" smtClean="0"/>
              <a:t>113</a:t>
            </a:fld>
            <a:endParaRPr lang="en-US" dirty="0"/>
          </a:p>
        </p:txBody>
      </p:sp>
    </p:spTree>
    <p:extLst>
      <p:ext uri="{BB962C8B-B14F-4D97-AF65-F5344CB8AC3E}">
        <p14:creationId xmlns:p14="http://schemas.microsoft.com/office/powerpoint/2010/main" val="229476963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0DD88-6DDC-46A9-A518-882308762BD2}"/>
              </a:ext>
            </a:extLst>
          </p:cNvPr>
          <p:cNvSpPr>
            <a:spLocks noGrp="1"/>
          </p:cNvSpPr>
          <p:nvPr>
            <p:ph type="title"/>
          </p:nvPr>
        </p:nvSpPr>
        <p:spPr/>
        <p:txBody>
          <a:bodyPr>
            <a:normAutofit/>
          </a:bodyPr>
          <a:lstStyle/>
          <a:p>
            <a:r>
              <a:rPr lang="en-US" sz="3600" dirty="0"/>
              <a:t>Inverse Probability Treatment Weighting (IPTW)</a:t>
            </a:r>
          </a:p>
        </p:txBody>
      </p:sp>
      <p:sp>
        <p:nvSpPr>
          <p:cNvPr id="3" name="Content Placeholder 2">
            <a:extLst>
              <a:ext uri="{FF2B5EF4-FFF2-40B4-BE49-F238E27FC236}">
                <a16:creationId xmlns:a16="http://schemas.microsoft.com/office/drawing/2014/main" id="{F0E67FF7-2E29-4B38-BBDF-C5EFCCEB0641}"/>
              </a:ext>
            </a:extLst>
          </p:cNvPr>
          <p:cNvSpPr>
            <a:spLocks noGrp="1"/>
          </p:cNvSpPr>
          <p:nvPr>
            <p:ph idx="1"/>
          </p:nvPr>
        </p:nvSpPr>
        <p:spPr/>
        <p:txBody>
          <a:bodyPr/>
          <a:lstStyle/>
          <a:p>
            <a:r>
              <a:rPr lang="en-US" b="1" dirty="0"/>
              <a:t>Scenario</a:t>
            </a:r>
            <a:endParaRPr lang="en-US" dirty="0"/>
          </a:p>
          <a:p>
            <a:pPr lvl="1"/>
            <a:r>
              <a:rPr lang="en-US" dirty="0">
                <a:solidFill>
                  <a:schemeClr val="tx1"/>
                </a:solidFill>
              </a:rPr>
              <a:t>Research question: Does adolescent cannabis use (exposure) cause use of other illicit drug use in adulthood (outcome)?</a:t>
            </a:r>
          </a:p>
          <a:p>
            <a:pPr lvl="1"/>
            <a:r>
              <a:rPr lang="en-US" dirty="0">
                <a:solidFill>
                  <a:schemeClr val="tx1"/>
                </a:solidFill>
              </a:rPr>
              <a:t>Gateway effect?</a:t>
            </a:r>
          </a:p>
          <a:p>
            <a:pPr lvl="1"/>
            <a:r>
              <a:rPr lang="en-US" dirty="0"/>
              <a:t>Sex is a potential confounder</a:t>
            </a:r>
          </a:p>
          <a:p>
            <a:pPr lvl="2"/>
            <a:r>
              <a:rPr lang="en-US" dirty="0"/>
              <a:t>Females are less likely to use cannabis during adolescence, and less likely to use illicit substance in adulthood</a:t>
            </a:r>
          </a:p>
        </p:txBody>
      </p:sp>
      <p:sp>
        <p:nvSpPr>
          <p:cNvPr id="4" name="Slide Number Placeholder 3">
            <a:extLst>
              <a:ext uri="{FF2B5EF4-FFF2-40B4-BE49-F238E27FC236}">
                <a16:creationId xmlns:a16="http://schemas.microsoft.com/office/drawing/2014/main" id="{CCE5414F-4DEE-56E9-4C1A-0C729BD3FFF0}"/>
              </a:ext>
            </a:extLst>
          </p:cNvPr>
          <p:cNvSpPr>
            <a:spLocks noGrp="1"/>
          </p:cNvSpPr>
          <p:nvPr>
            <p:ph type="sldNum" sz="quarter" idx="12"/>
          </p:nvPr>
        </p:nvSpPr>
        <p:spPr/>
        <p:txBody>
          <a:bodyPr/>
          <a:lstStyle/>
          <a:p>
            <a:fld id="{69E57DC2-970A-4B3E-BB1C-7A09969E49DF}" type="slidenum">
              <a:rPr lang="en-US" smtClean="0"/>
              <a:t>114</a:t>
            </a:fld>
            <a:endParaRPr lang="en-US" dirty="0"/>
          </a:p>
        </p:txBody>
      </p:sp>
    </p:spTree>
    <p:extLst>
      <p:ext uri="{BB962C8B-B14F-4D97-AF65-F5344CB8AC3E}">
        <p14:creationId xmlns:p14="http://schemas.microsoft.com/office/powerpoint/2010/main" val="166191270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0DD88-6DDC-46A9-A518-882308762BD2}"/>
              </a:ext>
            </a:extLst>
          </p:cNvPr>
          <p:cNvSpPr>
            <a:spLocks noGrp="1"/>
          </p:cNvSpPr>
          <p:nvPr>
            <p:ph type="title"/>
          </p:nvPr>
        </p:nvSpPr>
        <p:spPr/>
        <p:txBody>
          <a:bodyPr>
            <a:normAutofit/>
          </a:bodyPr>
          <a:lstStyle/>
          <a:p>
            <a:r>
              <a:rPr lang="en-US" sz="3600" dirty="0"/>
              <a:t>Inverse Probability Treatment Weighting (IPTW)</a:t>
            </a:r>
          </a:p>
        </p:txBody>
      </p:sp>
      <p:sp>
        <p:nvSpPr>
          <p:cNvPr id="3" name="Content Placeholder 2">
            <a:extLst>
              <a:ext uri="{FF2B5EF4-FFF2-40B4-BE49-F238E27FC236}">
                <a16:creationId xmlns:a16="http://schemas.microsoft.com/office/drawing/2014/main" id="{F0E67FF7-2E29-4B38-BBDF-C5EFCCEB0641}"/>
              </a:ext>
            </a:extLst>
          </p:cNvPr>
          <p:cNvSpPr>
            <a:spLocks noGrp="1"/>
          </p:cNvSpPr>
          <p:nvPr>
            <p:ph idx="1"/>
          </p:nvPr>
        </p:nvSpPr>
        <p:spPr/>
        <p:txBody>
          <a:bodyPr/>
          <a:lstStyle/>
          <a:p>
            <a:r>
              <a:rPr lang="en-US" dirty="0">
                <a:solidFill>
                  <a:schemeClr val="tx1"/>
                </a:solidFill>
              </a:rPr>
              <a:t>Research question: Does adolescent cannabis use (exposure) cause use of other illicit drug in adulthood (outcome)?</a:t>
            </a:r>
          </a:p>
          <a:p>
            <a:r>
              <a:rPr lang="en-US" dirty="0">
                <a:solidFill>
                  <a:srgbClr val="FF0000"/>
                </a:solidFill>
              </a:rPr>
              <a:t>Females are less likely to use cannabis during adolescence, and also less likely to use illicit substance in adulthood</a:t>
            </a:r>
          </a:p>
          <a:p>
            <a:pPr lvl="1"/>
            <a:r>
              <a:rPr lang="en-US" dirty="0"/>
              <a:t>For the “treatment” group (those who used cannabis), there is a lower proportion of female</a:t>
            </a:r>
          </a:p>
          <a:p>
            <a:pPr lvl="1"/>
            <a:r>
              <a:rPr lang="en-US" dirty="0"/>
              <a:t>Original unweighted data</a:t>
            </a:r>
          </a:p>
          <a:p>
            <a:pPr lvl="1"/>
            <a:endParaRPr lang="en-US" dirty="0"/>
          </a:p>
          <a:p>
            <a:pPr lvl="1"/>
            <a:endParaRPr lang="en-US" dirty="0"/>
          </a:p>
        </p:txBody>
      </p:sp>
      <p:graphicFrame>
        <p:nvGraphicFramePr>
          <p:cNvPr id="5" name="Table 4">
            <a:extLst>
              <a:ext uri="{FF2B5EF4-FFF2-40B4-BE49-F238E27FC236}">
                <a16:creationId xmlns:a16="http://schemas.microsoft.com/office/drawing/2014/main" id="{C72C4326-299E-4263-B14C-AC31D292E2D5}"/>
              </a:ext>
            </a:extLst>
          </p:cNvPr>
          <p:cNvGraphicFramePr>
            <a:graphicFrameLocks noGrp="1"/>
          </p:cNvGraphicFramePr>
          <p:nvPr/>
        </p:nvGraphicFramePr>
        <p:xfrm>
          <a:off x="1875995" y="4847988"/>
          <a:ext cx="7344696" cy="1265710"/>
        </p:xfrm>
        <a:graphic>
          <a:graphicData uri="http://schemas.openxmlformats.org/drawingml/2006/table">
            <a:tbl>
              <a:tblPr>
                <a:tableStyleId>{5C22544A-7EE6-4342-B048-85BDC9FD1C3A}</a:tableStyleId>
              </a:tblPr>
              <a:tblGrid>
                <a:gridCol w="1560384">
                  <a:extLst>
                    <a:ext uri="{9D8B030D-6E8A-4147-A177-3AD203B41FA5}">
                      <a16:colId xmlns:a16="http://schemas.microsoft.com/office/drawing/2014/main" val="2944475079"/>
                    </a:ext>
                  </a:extLst>
                </a:gridCol>
                <a:gridCol w="1743254">
                  <a:extLst>
                    <a:ext uri="{9D8B030D-6E8A-4147-A177-3AD203B41FA5}">
                      <a16:colId xmlns:a16="http://schemas.microsoft.com/office/drawing/2014/main" val="65401044"/>
                    </a:ext>
                  </a:extLst>
                </a:gridCol>
                <a:gridCol w="738846">
                  <a:extLst>
                    <a:ext uri="{9D8B030D-6E8A-4147-A177-3AD203B41FA5}">
                      <a16:colId xmlns:a16="http://schemas.microsoft.com/office/drawing/2014/main" val="2759876511"/>
                    </a:ext>
                  </a:extLst>
                </a:gridCol>
                <a:gridCol w="631412">
                  <a:extLst>
                    <a:ext uri="{9D8B030D-6E8A-4147-A177-3AD203B41FA5}">
                      <a16:colId xmlns:a16="http://schemas.microsoft.com/office/drawing/2014/main" val="3631591708"/>
                    </a:ext>
                  </a:extLst>
                </a:gridCol>
                <a:gridCol w="805594">
                  <a:extLst>
                    <a:ext uri="{9D8B030D-6E8A-4147-A177-3AD203B41FA5}">
                      <a16:colId xmlns:a16="http://schemas.microsoft.com/office/drawing/2014/main" val="766179229"/>
                    </a:ext>
                  </a:extLst>
                </a:gridCol>
                <a:gridCol w="1865206">
                  <a:extLst>
                    <a:ext uri="{9D8B030D-6E8A-4147-A177-3AD203B41FA5}">
                      <a16:colId xmlns:a16="http://schemas.microsoft.com/office/drawing/2014/main" val="3495386736"/>
                    </a:ext>
                  </a:extLst>
                </a:gridCol>
              </a:tblGrid>
              <a:tr h="171864">
                <a:tc>
                  <a:txBody>
                    <a:bodyPr/>
                    <a:lstStyle/>
                    <a:p>
                      <a:pPr algn="l" fontAlgn="b"/>
                      <a:r>
                        <a:rPr lang="en-US" sz="1600" u="none" strike="noStrike" dirty="0">
                          <a:effectLst/>
                        </a:rPr>
                        <a:t> </a:t>
                      </a:r>
                      <a:endParaRPr lang="en-US" sz="1600" b="0" i="0" u="none" strike="noStrike" dirty="0">
                        <a:solidFill>
                          <a:srgbClr val="000000"/>
                        </a:solidFill>
                        <a:effectLst/>
                        <a:latin typeface="Arial" panose="020B0604020202020204" pitchFamily="34" charset="0"/>
                      </a:endParaRPr>
                    </a:p>
                  </a:txBody>
                  <a:tcPr marL="9302" marR="9302" marT="9302" marB="0" anchor="b"/>
                </a:tc>
                <a:tc>
                  <a:txBody>
                    <a:bodyPr/>
                    <a:lstStyle/>
                    <a:p>
                      <a:pPr algn="l" fontAlgn="b"/>
                      <a:r>
                        <a:rPr lang="en-US" sz="1600" u="none" strike="noStrike" dirty="0">
                          <a:effectLst/>
                        </a:rPr>
                        <a:t> </a:t>
                      </a:r>
                      <a:endParaRPr lang="en-US" sz="1600" b="0" i="0" u="none" strike="noStrike" dirty="0">
                        <a:solidFill>
                          <a:srgbClr val="000000"/>
                        </a:solidFill>
                        <a:effectLst/>
                        <a:latin typeface="Arial" panose="020B0604020202020204" pitchFamily="34" charset="0"/>
                      </a:endParaRPr>
                    </a:p>
                  </a:txBody>
                  <a:tcPr marL="9302" marR="9302" marT="9302" marB="0" anchor="b"/>
                </a:tc>
                <a:tc>
                  <a:txBody>
                    <a:bodyPr/>
                    <a:lstStyle/>
                    <a:p>
                      <a:pPr algn="l" rtl="0" fontAlgn="b"/>
                      <a:r>
                        <a:rPr lang="en-US" sz="1600" u="none" strike="noStrike">
                          <a:effectLst/>
                        </a:rPr>
                        <a:t>Male</a:t>
                      </a:r>
                      <a:endParaRPr lang="en-US" sz="1600" b="0" i="0" u="none" strike="noStrike">
                        <a:solidFill>
                          <a:srgbClr val="000000"/>
                        </a:solidFill>
                        <a:effectLst/>
                        <a:latin typeface="Calibri" panose="020F0502020204030204" pitchFamily="34" charset="0"/>
                      </a:endParaRPr>
                    </a:p>
                  </a:txBody>
                  <a:tcPr marL="9302" marR="9302" marT="9302" marB="0" anchor="b"/>
                </a:tc>
                <a:tc>
                  <a:txBody>
                    <a:bodyPr/>
                    <a:lstStyle/>
                    <a:p>
                      <a:pPr algn="l" fontAlgn="b"/>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9302" marR="9302" marT="9302" marB="0" anchor="b"/>
                </a:tc>
                <a:tc>
                  <a:txBody>
                    <a:bodyPr/>
                    <a:lstStyle/>
                    <a:p>
                      <a:pPr algn="l" rtl="0" fontAlgn="b"/>
                      <a:r>
                        <a:rPr lang="en-US" sz="1600" u="none" strike="noStrike">
                          <a:effectLst/>
                        </a:rPr>
                        <a:t>Female</a:t>
                      </a:r>
                      <a:endParaRPr lang="en-US" sz="1600" b="0" i="0" u="none" strike="noStrike">
                        <a:solidFill>
                          <a:srgbClr val="000000"/>
                        </a:solidFill>
                        <a:effectLst/>
                        <a:latin typeface="Calibri" panose="020F0502020204030204" pitchFamily="34" charset="0"/>
                      </a:endParaRPr>
                    </a:p>
                  </a:txBody>
                  <a:tcPr marL="9302" marR="9302" marT="9302" marB="0" anchor="b"/>
                </a:tc>
                <a:tc>
                  <a:txBody>
                    <a:bodyPr/>
                    <a:lstStyle/>
                    <a:p>
                      <a:pPr algn="l" fontAlgn="b"/>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9302" marR="9302" marT="9302" marB="0" anchor="b"/>
                </a:tc>
                <a:extLst>
                  <a:ext uri="{0D108BD9-81ED-4DB2-BD59-A6C34878D82A}">
                    <a16:rowId xmlns:a16="http://schemas.microsoft.com/office/drawing/2014/main" val="1126399349"/>
                  </a:ext>
                </a:extLst>
              </a:tr>
              <a:tr h="101324">
                <a:tc>
                  <a:txBody>
                    <a:bodyPr/>
                    <a:lstStyle/>
                    <a:p>
                      <a:pPr algn="l" rtl="0" fontAlgn="b"/>
                      <a:r>
                        <a:rPr lang="en-US" sz="1600" u="none" strike="noStrike" dirty="0">
                          <a:effectLst/>
                        </a:rPr>
                        <a:t> </a:t>
                      </a:r>
                      <a:endParaRPr lang="en-US" sz="1600" b="0" i="0" u="none" strike="noStrike" dirty="0">
                        <a:solidFill>
                          <a:srgbClr val="000000"/>
                        </a:solidFill>
                        <a:effectLst/>
                        <a:latin typeface="Franklin Gothic Book" panose="020B0503020102020204" pitchFamily="34" charset="0"/>
                      </a:endParaRPr>
                    </a:p>
                  </a:txBody>
                  <a:tcPr marL="9302" marR="9302" marT="9302" marB="0" anchor="b"/>
                </a:tc>
                <a:tc>
                  <a:txBody>
                    <a:bodyPr/>
                    <a:lstStyle/>
                    <a:p>
                      <a:pPr algn="l" rtl="0" fontAlgn="b"/>
                      <a:r>
                        <a:rPr lang="en-US" sz="1600" u="none" strike="noStrike" dirty="0">
                          <a:effectLst/>
                        </a:rPr>
                        <a:t> </a:t>
                      </a:r>
                      <a:endParaRPr lang="en-US" sz="1600" b="0" i="0" u="none" strike="noStrike" dirty="0">
                        <a:solidFill>
                          <a:srgbClr val="000000"/>
                        </a:solidFill>
                        <a:effectLst/>
                        <a:latin typeface="Franklin Gothic Book" panose="020B0503020102020204" pitchFamily="34" charset="0"/>
                      </a:endParaRPr>
                    </a:p>
                  </a:txBody>
                  <a:tcPr marL="9302" marR="9302" marT="9302" marB="0" anchor="b"/>
                </a:tc>
                <a:tc>
                  <a:txBody>
                    <a:bodyPr/>
                    <a:lstStyle/>
                    <a:p>
                      <a:pPr algn="l" rtl="0" fontAlgn="b"/>
                      <a:r>
                        <a:rPr lang="en-US" sz="1600" u="none" strike="noStrike" dirty="0">
                          <a:effectLst/>
                        </a:rPr>
                        <a:t>N</a:t>
                      </a:r>
                      <a:endParaRPr lang="en-US" sz="1600" b="0" i="0" u="none" strike="noStrike" dirty="0">
                        <a:solidFill>
                          <a:srgbClr val="000000"/>
                        </a:solidFill>
                        <a:effectLst/>
                        <a:latin typeface="Franklin Gothic Book" panose="020B0503020102020204" pitchFamily="34" charset="0"/>
                      </a:endParaRPr>
                    </a:p>
                  </a:txBody>
                  <a:tcPr marL="9302" marR="9302" marT="9302" marB="0" anchor="b"/>
                </a:tc>
                <a:tc>
                  <a:txBody>
                    <a:bodyPr/>
                    <a:lstStyle/>
                    <a:p>
                      <a:pPr algn="l" rtl="0" fontAlgn="b"/>
                      <a:r>
                        <a:rPr lang="en-US" sz="1600" u="none" strike="noStrike" dirty="0">
                          <a:effectLst/>
                        </a:rPr>
                        <a:t>%</a:t>
                      </a:r>
                      <a:endParaRPr lang="en-US" sz="1600" b="0" i="0" u="none" strike="noStrike" dirty="0">
                        <a:solidFill>
                          <a:srgbClr val="000000"/>
                        </a:solidFill>
                        <a:effectLst/>
                        <a:latin typeface="Franklin Gothic Book" panose="020B0503020102020204" pitchFamily="34" charset="0"/>
                      </a:endParaRPr>
                    </a:p>
                  </a:txBody>
                  <a:tcPr marL="9302" marR="9302" marT="9302" marB="0" anchor="b"/>
                </a:tc>
                <a:tc>
                  <a:txBody>
                    <a:bodyPr/>
                    <a:lstStyle/>
                    <a:p>
                      <a:pPr algn="l" rtl="0" fontAlgn="b"/>
                      <a:r>
                        <a:rPr lang="en-US" sz="1600" u="none" strike="noStrike">
                          <a:effectLst/>
                        </a:rPr>
                        <a:t>N</a:t>
                      </a:r>
                      <a:endParaRPr lang="en-US" sz="1600" b="0" i="0" u="none" strike="noStrike">
                        <a:solidFill>
                          <a:srgbClr val="000000"/>
                        </a:solidFill>
                        <a:effectLst/>
                        <a:latin typeface="Franklin Gothic Book" panose="020B0503020102020204" pitchFamily="34" charset="0"/>
                      </a:endParaRPr>
                    </a:p>
                  </a:txBody>
                  <a:tcPr marL="9302" marR="9302" marT="9302" marB="0" anchor="b"/>
                </a:tc>
                <a:tc>
                  <a:txBody>
                    <a:bodyPr/>
                    <a:lstStyle/>
                    <a:p>
                      <a:pPr algn="l" rtl="0" fontAlgn="b"/>
                      <a:r>
                        <a:rPr lang="en-US" sz="1600" u="none" strike="noStrike" dirty="0">
                          <a:effectLst/>
                        </a:rPr>
                        <a:t>%</a:t>
                      </a:r>
                      <a:endParaRPr lang="en-US" sz="1600" b="0" i="0" u="none" strike="noStrike" dirty="0">
                        <a:solidFill>
                          <a:srgbClr val="000000"/>
                        </a:solidFill>
                        <a:effectLst/>
                        <a:latin typeface="Franklin Gothic Book" panose="020B0503020102020204" pitchFamily="34" charset="0"/>
                      </a:endParaRPr>
                    </a:p>
                  </a:txBody>
                  <a:tcPr marL="9302" marR="9302" marT="9302" marB="0" anchor="b"/>
                </a:tc>
                <a:extLst>
                  <a:ext uri="{0D108BD9-81ED-4DB2-BD59-A6C34878D82A}">
                    <a16:rowId xmlns:a16="http://schemas.microsoft.com/office/drawing/2014/main" val="3038470291"/>
                  </a:ext>
                </a:extLst>
              </a:tr>
              <a:tr h="101324">
                <a:tc>
                  <a:txBody>
                    <a:bodyPr/>
                    <a:lstStyle/>
                    <a:p>
                      <a:pPr algn="l" rtl="0" fontAlgn="b"/>
                      <a:r>
                        <a:rPr lang="en-US" sz="1600" u="none" strike="noStrike" dirty="0">
                          <a:effectLst/>
                        </a:rPr>
                        <a:t>Cannabis use</a:t>
                      </a:r>
                      <a:endParaRPr lang="en-US" sz="1600" b="0" i="0" u="none" strike="noStrike" dirty="0">
                        <a:solidFill>
                          <a:srgbClr val="000000"/>
                        </a:solidFill>
                        <a:effectLst/>
                        <a:latin typeface="Franklin Gothic Book" panose="020B0503020102020204" pitchFamily="34" charset="0"/>
                      </a:endParaRPr>
                    </a:p>
                  </a:txBody>
                  <a:tcPr marL="9302" marR="9302" marT="9302" marB="0" anchor="b"/>
                </a:tc>
                <a:tc>
                  <a:txBody>
                    <a:bodyPr/>
                    <a:lstStyle/>
                    <a:p>
                      <a:pPr algn="l" rtl="0" fontAlgn="b"/>
                      <a:r>
                        <a:rPr lang="en-US" sz="1600" u="none" strike="noStrike" dirty="0">
                          <a:effectLst/>
                        </a:rPr>
                        <a:t>No (control)</a:t>
                      </a:r>
                      <a:endParaRPr lang="en-US" sz="1600" b="0" i="0" u="none" strike="noStrike" dirty="0">
                        <a:solidFill>
                          <a:srgbClr val="000000"/>
                        </a:solidFill>
                        <a:effectLst/>
                        <a:latin typeface="Franklin Gothic Book" panose="020B0503020102020204" pitchFamily="34" charset="0"/>
                      </a:endParaRPr>
                    </a:p>
                  </a:txBody>
                  <a:tcPr marL="9302" marR="9302" marT="9302" marB="0" anchor="b"/>
                </a:tc>
                <a:tc>
                  <a:txBody>
                    <a:bodyPr/>
                    <a:lstStyle/>
                    <a:p>
                      <a:pPr algn="l" rtl="0" fontAlgn="b"/>
                      <a:r>
                        <a:rPr lang="en-US" sz="1600" u="none" strike="noStrike" dirty="0">
                          <a:effectLst/>
                        </a:rPr>
                        <a:t>192</a:t>
                      </a:r>
                      <a:endParaRPr lang="en-US" sz="1600" b="0" i="0" u="none" strike="noStrike" dirty="0">
                        <a:solidFill>
                          <a:srgbClr val="000000"/>
                        </a:solidFill>
                        <a:effectLst/>
                        <a:latin typeface="Calibri" panose="020F0502020204030204" pitchFamily="34" charset="0"/>
                      </a:endParaRPr>
                    </a:p>
                  </a:txBody>
                  <a:tcPr marL="9302" marR="9302" marT="9302" marB="0" anchor="b"/>
                </a:tc>
                <a:tc>
                  <a:txBody>
                    <a:bodyPr/>
                    <a:lstStyle/>
                    <a:p>
                      <a:pPr algn="l" rtl="0" fontAlgn="b"/>
                      <a:r>
                        <a:rPr lang="en-US" sz="1600" u="none" strike="noStrike" dirty="0">
                          <a:effectLst/>
                        </a:rPr>
                        <a:t>54%</a:t>
                      </a:r>
                      <a:endParaRPr lang="en-US" sz="1600" b="0" i="0" u="none" strike="noStrike" dirty="0">
                        <a:solidFill>
                          <a:srgbClr val="000000"/>
                        </a:solidFill>
                        <a:effectLst/>
                        <a:latin typeface="Calibri" panose="020F0502020204030204" pitchFamily="34" charset="0"/>
                      </a:endParaRPr>
                    </a:p>
                  </a:txBody>
                  <a:tcPr marL="9302" marR="9302" marT="9302" marB="0" anchor="b"/>
                </a:tc>
                <a:tc>
                  <a:txBody>
                    <a:bodyPr/>
                    <a:lstStyle/>
                    <a:p>
                      <a:pPr algn="l" rtl="0" fontAlgn="b"/>
                      <a:r>
                        <a:rPr lang="en-US" sz="1600" u="none" strike="noStrike" dirty="0">
                          <a:effectLst/>
                        </a:rPr>
                        <a:t>162</a:t>
                      </a:r>
                      <a:endParaRPr lang="en-US" sz="1600" b="0" i="0" u="none" strike="noStrike" dirty="0">
                        <a:solidFill>
                          <a:srgbClr val="000000"/>
                        </a:solidFill>
                        <a:effectLst/>
                        <a:latin typeface="Calibri" panose="020F0502020204030204" pitchFamily="34" charset="0"/>
                      </a:endParaRPr>
                    </a:p>
                  </a:txBody>
                  <a:tcPr marL="9302" marR="9302" marT="9302" marB="0" anchor="b"/>
                </a:tc>
                <a:tc>
                  <a:txBody>
                    <a:bodyPr/>
                    <a:lstStyle/>
                    <a:p>
                      <a:pPr algn="l" rtl="0" fontAlgn="b"/>
                      <a:r>
                        <a:rPr lang="en-US" sz="1600" u="none" strike="noStrike">
                          <a:solidFill>
                            <a:srgbClr val="FF0000"/>
                          </a:solidFill>
                          <a:effectLst/>
                        </a:rPr>
                        <a:t>46%</a:t>
                      </a:r>
                      <a:endParaRPr lang="en-US" sz="1600" b="0" i="0" u="none" strike="noStrike">
                        <a:solidFill>
                          <a:srgbClr val="FF0000"/>
                        </a:solidFill>
                        <a:effectLst/>
                        <a:latin typeface="Calibri" panose="020F0502020204030204" pitchFamily="34" charset="0"/>
                      </a:endParaRPr>
                    </a:p>
                  </a:txBody>
                  <a:tcPr marL="9302" marR="9302" marT="9302" marB="0" anchor="b"/>
                </a:tc>
                <a:extLst>
                  <a:ext uri="{0D108BD9-81ED-4DB2-BD59-A6C34878D82A}">
                    <a16:rowId xmlns:a16="http://schemas.microsoft.com/office/drawing/2014/main" val="4279230211"/>
                  </a:ext>
                </a:extLst>
              </a:tr>
              <a:tr h="101324">
                <a:tc>
                  <a:txBody>
                    <a:bodyPr/>
                    <a:lstStyle/>
                    <a:p>
                      <a:pPr algn="l" rtl="0" fontAlgn="b"/>
                      <a:r>
                        <a:rPr lang="en-US" sz="1600" u="none" strike="noStrike">
                          <a:effectLst/>
                        </a:rPr>
                        <a:t> </a:t>
                      </a:r>
                      <a:endParaRPr lang="en-US" sz="1600" b="0" i="0" u="none" strike="noStrike">
                        <a:solidFill>
                          <a:srgbClr val="000000"/>
                        </a:solidFill>
                        <a:effectLst/>
                        <a:latin typeface="Franklin Gothic Book" panose="020B0503020102020204" pitchFamily="34" charset="0"/>
                      </a:endParaRPr>
                    </a:p>
                  </a:txBody>
                  <a:tcPr marL="9302" marR="9302" marT="9302" marB="0" anchor="b"/>
                </a:tc>
                <a:tc>
                  <a:txBody>
                    <a:bodyPr/>
                    <a:lstStyle/>
                    <a:p>
                      <a:pPr algn="l" rtl="0" fontAlgn="b"/>
                      <a:r>
                        <a:rPr lang="en-US" sz="1600" u="none" strike="noStrike" dirty="0">
                          <a:effectLst/>
                        </a:rPr>
                        <a:t>Yes (“treatment”)</a:t>
                      </a:r>
                      <a:endParaRPr lang="en-US" sz="1600" b="0" i="0" u="none" strike="noStrike" dirty="0">
                        <a:solidFill>
                          <a:srgbClr val="000000"/>
                        </a:solidFill>
                        <a:effectLst/>
                        <a:latin typeface="Franklin Gothic Book" panose="020B0503020102020204" pitchFamily="34" charset="0"/>
                      </a:endParaRPr>
                    </a:p>
                  </a:txBody>
                  <a:tcPr marL="9302" marR="9302" marT="9302" marB="0" anchor="b"/>
                </a:tc>
                <a:tc>
                  <a:txBody>
                    <a:bodyPr/>
                    <a:lstStyle/>
                    <a:p>
                      <a:pPr algn="l" rtl="0" fontAlgn="b"/>
                      <a:r>
                        <a:rPr lang="en-US" sz="1600" u="none" strike="noStrike" dirty="0">
                          <a:effectLst/>
                        </a:rPr>
                        <a:t>29</a:t>
                      </a:r>
                      <a:endParaRPr lang="en-US" sz="1600" b="0" i="0" u="none" strike="noStrike" dirty="0">
                        <a:solidFill>
                          <a:srgbClr val="000000"/>
                        </a:solidFill>
                        <a:effectLst/>
                        <a:latin typeface="Calibri" panose="020F0502020204030204" pitchFamily="34" charset="0"/>
                      </a:endParaRPr>
                    </a:p>
                  </a:txBody>
                  <a:tcPr marL="9302" marR="9302" marT="9302" marB="0" anchor="b"/>
                </a:tc>
                <a:tc>
                  <a:txBody>
                    <a:bodyPr/>
                    <a:lstStyle/>
                    <a:p>
                      <a:pPr algn="l" rtl="0" fontAlgn="b"/>
                      <a:r>
                        <a:rPr lang="en-US" sz="1600" u="none" strike="noStrike" dirty="0">
                          <a:effectLst/>
                        </a:rPr>
                        <a:t>63%</a:t>
                      </a:r>
                      <a:endParaRPr lang="en-US" sz="1600" b="0" i="0" u="none" strike="noStrike" dirty="0">
                        <a:solidFill>
                          <a:srgbClr val="000000"/>
                        </a:solidFill>
                        <a:effectLst/>
                        <a:latin typeface="Calibri" panose="020F0502020204030204" pitchFamily="34" charset="0"/>
                      </a:endParaRPr>
                    </a:p>
                  </a:txBody>
                  <a:tcPr marL="9302" marR="9302" marT="9302" marB="0" anchor="b"/>
                </a:tc>
                <a:tc>
                  <a:txBody>
                    <a:bodyPr/>
                    <a:lstStyle/>
                    <a:p>
                      <a:pPr algn="l" rtl="0" fontAlgn="b"/>
                      <a:r>
                        <a:rPr lang="en-US" sz="1600" u="none" strike="noStrike" dirty="0">
                          <a:effectLst/>
                        </a:rPr>
                        <a:t>17</a:t>
                      </a:r>
                      <a:endParaRPr lang="en-US" sz="1600" b="0" i="0" u="none" strike="noStrike" dirty="0">
                        <a:solidFill>
                          <a:srgbClr val="000000"/>
                        </a:solidFill>
                        <a:effectLst/>
                        <a:latin typeface="Calibri" panose="020F0502020204030204" pitchFamily="34" charset="0"/>
                      </a:endParaRPr>
                    </a:p>
                  </a:txBody>
                  <a:tcPr marL="9302" marR="9302" marT="9302" marB="0" anchor="b"/>
                </a:tc>
                <a:tc>
                  <a:txBody>
                    <a:bodyPr/>
                    <a:lstStyle/>
                    <a:p>
                      <a:pPr algn="l" rtl="0" fontAlgn="b"/>
                      <a:r>
                        <a:rPr lang="en-US" sz="1600" u="none" strike="noStrike" dirty="0">
                          <a:solidFill>
                            <a:srgbClr val="FF0000"/>
                          </a:solidFill>
                          <a:effectLst/>
                        </a:rPr>
                        <a:t>37%</a:t>
                      </a:r>
                      <a:endParaRPr lang="en-US" sz="1600" b="0" i="0" u="none" strike="noStrike" dirty="0">
                        <a:solidFill>
                          <a:srgbClr val="FF0000"/>
                        </a:solidFill>
                        <a:effectLst/>
                        <a:latin typeface="Calibri" panose="020F0502020204030204" pitchFamily="34" charset="0"/>
                      </a:endParaRPr>
                    </a:p>
                  </a:txBody>
                  <a:tcPr marL="9302" marR="9302" marT="9302" marB="0" anchor="b"/>
                </a:tc>
                <a:extLst>
                  <a:ext uri="{0D108BD9-81ED-4DB2-BD59-A6C34878D82A}">
                    <a16:rowId xmlns:a16="http://schemas.microsoft.com/office/drawing/2014/main" val="1154321916"/>
                  </a:ext>
                </a:extLst>
              </a:tr>
              <a:tr h="171864">
                <a:tc>
                  <a:txBody>
                    <a:bodyPr/>
                    <a:lstStyle/>
                    <a:p>
                      <a:pPr algn="l" rtl="0" fontAlgn="b"/>
                      <a:r>
                        <a:rPr lang="en-US" sz="1600" u="none" strike="noStrike">
                          <a:effectLst/>
                        </a:rPr>
                        <a:t>Overall</a:t>
                      </a:r>
                      <a:endParaRPr lang="en-US" sz="1600" b="0" i="0" u="none" strike="noStrike">
                        <a:solidFill>
                          <a:srgbClr val="000000"/>
                        </a:solidFill>
                        <a:effectLst/>
                        <a:latin typeface="Calibri" panose="020F0502020204030204" pitchFamily="34" charset="0"/>
                      </a:endParaRPr>
                    </a:p>
                  </a:txBody>
                  <a:tcPr marL="9302" marR="9302" marT="9302" marB="0" anchor="b"/>
                </a:tc>
                <a:tc>
                  <a:txBody>
                    <a:bodyPr/>
                    <a:lstStyle/>
                    <a:p>
                      <a:pPr algn="l" fontAlgn="b"/>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9302" marR="9302" marT="9302" marB="0" anchor="b"/>
                </a:tc>
                <a:tc>
                  <a:txBody>
                    <a:bodyPr/>
                    <a:lstStyle/>
                    <a:p>
                      <a:pPr algn="l" rtl="0" fontAlgn="b"/>
                      <a:r>
                        <a:rPr lang="en-US" sz="1600" u="none" strike="noStrike">
                          <a:effectLst/>
                        </a:rPr>
                        <a:t>221</a:t>
                      </a:r>
                      <a:endParaRPr lang="en-US" sz="1600" b="0" i="0" u="none" strike="noStrike">
                        <a:solidFill>
                          <a:srgbClr val="000000"/>
                        </a:solidFill>
                        <a:effectLst/>
                        <a:latin typeface="Calibri" panose="020F0502020204030204" pitchFamily="34" charset="0"/>
                      </a:endParaRPr>
                    </a:p>
                  </a:txBody>
                  <a:tcPr marL="9302" marR="9302" marT="9302" marB="0" anchor="b"/>
                </a:tc>
                <a:tc>
                  <a:txBody>
                    <a:bodyPr/>
                    <a:lstStyle/>
                    <a:p>
                      <a:pPr algn="l" rtl="0" fontAlgn="b"/>
                      <a:r>
                        <a:rPr lang="en-US" sz="1600" u="none" strike="noStrike" dirty="0">
                          <a:effectLst/>
                        </a:rPr>
                        <a:t>55%</a:t>
                      </a:r>
                      <a:endParaRPr lang="en-US" sz="1600" b="0" i="0" u="none" strike="noStrike" dirty="0">
                        <a:solidFill>
                          <a:srgbClr val="000000"/>
                        </a:solidFill>
                        <a:effectLst/>
                        <a:latin typeface="Calibri" panose="020F0502020204030204" pitchFamily="34" charset="0"/>
                      </a:endParaRPr>
                    </a:p>
                  </a:txBody>
                  <a:tcPr marL="9302" marR="9302" marT="9302" marB="0" anchor="b"/>
                </a:tc>
                <a:tc>
                  <a:txBody>
                    <a:bodyPr/>
                    <a:lstStyle/>
                    <a:p>
                      <a:pPr algn="l" rtl="0" fontAlgn="b"/>
                      <a:r>
                        <a:rPr lang="en-US" sz="1600" u="none" strike="noStrike" dirty="0">
                          <a:effectLst/>
                        </a:rPr>
                        <a:t>179</a:t>
                      </a:r>
                      <a:endParaRPr lang="en-US" sz="1600" b="0" i="0" u="none" strike="noStrike" dirty="0">
                        <a:solidFill>
                          <a:srgbClr val="000000"/>
                        </a:solidFill>
                        <a:effectLst/>
                        <a:latin typeface="Calibri" panose="020F0502020204030204" pitchFamily="34" charset="0"/>
                      </a:endParaRPr>
                    </a:p>
                  </a:txBody>
                  <a:tcPr marL="9302" marR="9302" marT="9302" marB="0" anchor="b"/>
                </a:tc>
                <a:tc>
                  <a:txBody>
                    <a:bodyPr/>
                    <a:lstStyle/>
                    <a:p>
                      <a:pPr algn="l" rtl="0" fontAlgn="b"/>
                      <a:r>
                        <a:rPr lang="en-US" sz="1600" u="none" strike="noStrike" dirty="0">
                          <a:effectLst/>
                        </a:rPr>
                        <a:t>45%</a:t>
                      </a:r>
                      <a:endParaRPr lang="en-US" sz="1600" b="0" i="0" u="none" strike="noStrike" dirty="0">
                        <a:solidFill>
                          <a:srgbClr val="000000"/>
                        </a:solidFill>
                        <a:effectLst/>
                        <a:latin typeface="Calibri" panose="020F0502020204030204" pitchFamily="34" charset="0"/>
                      </a:endParaRPr>
                    </a:p>
                  </a:txBody>
                  <a:tcPr marL="9302" marR="9302" marT="9302" marB="0" anchor="b"/>
                </a:tc>
                <a:extLst>
                  <a:ext uri="{0D108BD9-81ED-4DB2-BD59-A6C34878D82A}">
                    <a16:rowId xmlns:a16="http://schemas.microsoft.com/office/drawing/2014/main" val="2857962209"/>
                  </a:ext>
                </a:extLst>
              </a:tr>
            </a:tbl>
          </a:graphicData>
        </a:graphic>
      </p:graphicFrame>
      <p:sp>
        <p:nvSpPr>
          <p:cNvPr id="4" name="Slide Number Placeholder 3">
            <a:extLst>
              <a:ext uri="{FF2B5EF4-FFF2-40B4-BE49-F238E27FC236}">
                <a16:creationId xmlns:a16="http://schemas.microsoft.com/office/drawing/2014/main" id="{826113AC-B668-E96E-2EC4-14ADFFBE6646}"/>
              </a:ext>
            </a:extLst>
          </p:cNvPr>
          <p:cNvSpPr>
            <a:spLocks noGrp="1"/>
          </p:cNvSpPr>
          <p:nvPr>
            <p:ph type="sldNum" sz="quarter" idx="12"/>
          </p:nvPr>
        </p:nvSpPr>
        <p:spPr/>
        <p:txBody>
          <a:bodyPr/>
          <a:lstStyle/>
          <a:p>
            <a:fld id="{69E57DC2-970A-4B3E-BB1C-7A09969E49DF}" type="slidenum">
              <a:rPr lang="en-US" smtClean="0"/>
              <a:t>115</a:t>
            </a:fld>
            <a:endParaRPr lang="en-US" dirty="0"/>
          </a:p>
        </p:txBody>
      </p:sp>
    </p:spTree>
    <p:extLst>
      <p:ext uri="{BB962C8B-B14F-4D97-AF65-F5344CB8AC3E}">
        <p14:creationId xmlns:p14="http://schemas.microsoft.com/office/powerpoint/2010/main" val="52882107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9F6E1-C0C5-442E-9BE3-9B13420ECA76}"/>
              </a:ext>
            </a:extLst>
          </p:cNvPr>
          <p:cNvSpPr>
            <a:spLocks noGrp="1"/>
          </p:cNvSpPr>
          <p:nvPr>
            <p:ph type="title"/>
          </p:nvPr>
        </p:nvSpPr>
        <p:spPr/>
        <p:txBody>
          <a:bodyPr>
            <a:normAutofit/>
          </a:bodyPr>
          <a:lstStyle/>
          <a:p>
            <a:r>
              <a:rPr lang="en-US" sz="3600" dirty="0"/>
              <a:t>Inverse Probability Treatment Weighting (IPTW)</a:t>
            </a:r>
          </a:p>
        </p:txBody>
      </p:sp>
      <p:sp>
        <p:nvSpPr>
          <p:cNvPr id="3" name="Content Placeholder 2">
            <a:extLst>
              <a:ext uri="{FF2B5EF4-FFF2-40B4-BE49-F238E27FC236}">
                <a16:creationId xmlns:a16="http://schemas.microsoft.com/office/drawing/2014/main" id="{67CA446E-5A92-48A1-9619-D75F652283AA}"/>
              </a:ext>
            </a:extLst>
          </p:cNvPr>
          <p:cNvSpPr>
            <a:spLocks noGrp="1"/>
          </p:cNvSpPr>
          <p:nvPr>
            <p:ph idx="1"/>
          </p:nvPr>
        </p:nvSpPr>
        <p:spPr/>
        <p:txBody>
          <a:bodyPr/>
          <a:lstStyle/>
          <a:p>
            <a:r>
              <a:rPr lang="en-US" dirty="0">
                <a:solidFill>
                  <a:srgbClr val="FF0000"/>
                </a:solidFill>
              </a:rPr>
              <a:t>Females are less likely to use cannabis during adolescence, and also less likely to use illicit substance in adulthood</a:t>
            </a:r>
            <a:endParaRPr lang="en-US" dirty="0"/>
          </a:p>
          <a:p>
            <a:r>
              <a:rPr lang="en-US" dirty="0"/>
              <a:t>Even adolescent cannabis use does not cause future illicit drug use, individual in the control group (no cannabis use) will be less likely to use illicit substance</a:t>
            </a:r>
          </a:p>
          <a:p>
            <a:pPr lvl="1"/>
            <a:r>
              <a:rPr lang="en-US" dirty="0"/>
              <a:t>There is likely to be an observed association between cannabis use and illicit drug use, even cannabis does not cause future illicit drug use.  </a:t>
            </a:r>
          </a:p>
          <a:p>
            <a:endParaRPr lang="en-US" dirty="0"/>
          </a:p>
          <a:p>
            <a:endParaRPr lang="en-US" dirty="0"/>
          </a:p>
        </p:txBody>
      </p:sp>
      <p:graphicFrame>
        <p:nvGraphicFramePr>
          <p:cNvPr id="5" name="Table 4">
            <a:extLst>
              <a:ext uri="{FF2B5EF4-FFF2-40B4-BE49-F238E27FC236}">
                <a16:creationId xmlns:a16="http://schemas.microsoft.com/office/drawing/2014/main" id="{31F786B4-294F-4073-AFB5-1C9D2B6A0CE7}"/>
              </a:ext>
            </a:extLst>
          </p:cNvPr>
          <p:cNvGraphicFramePr>
            <a:graphicFrameLocks noGrp="1"/>
          </p:cNvGraphicFramePr>
          <p:nvPr/>
        </p:nvGraphicFramePr>
        <p:xfrm>
          <a:off x="1899592" y="4529423"/>
          <a:ext cx="7344696" cy="1265710"/>
        </p:xfrm>
        <a:graphic>
          <a:graphicData uri="http://schemas.openxmlformats.org/drawingml/2006/table">
            <a:tbl>
              <a:tblPr>
                <a:tableStyleId>{5C22544A-7EE6-4342-B048-85BDC9FD1C3A}</a:tableStyleId>
              </a:tblPr>
              <a:tblGrid>
                <a:gridCol w="1560384">
                  <a:extLst>
                    <a:ext uri="{9D8B030D-6E8A-4147-A177-3AD203B41FA5}">
                      <a16:colId xmlns:a16="http://schemas.microsoft.com/office/drawing/2014/main" val="2944475079"/>
                    </a:ext>
                  </a:extLst>
                </a:gridCol>
                <a:gridCol w="1743254">
                  <a:extLst>
                    <a:ext uri="{9D8B030D-6E8A-4147-A177-3AD203B41FA5}">
                      <a16:colId xmlns:a16="http://schemas.microsoft.com/office/drawing/2014/main" val="65401044"/>
                    </a:ext>
                  </a:extLst>
                </a:gridCol>
                <a:gridCol w="738846">
                  <a:extLst>
                    <a:ext uri="{9D8B030D-6E8A-4147-A177-3AD203B41FA5}">
                      <a16:colId xmlns:a16="http://schemas.microsoft.com/office/drawing/2014/main" val="2759876511"/>
                    </a:ext>
                  </a:extLst>
                </a:gridCol>
                <a:gridCol w="631412">
                  <a:extLst>
                    <a:ext uri="{9D8B030D-6E8A-4147-A177-3AD203B41FA5}">
                      <a16:colId xmlns:a16="http://schemas.microsoft.com/office/drawing/2014/main" val="3631591708"/>
                    </a:ext>
                  </a:extLst>
                </a:gridCol>
                <a:gridCol w="805594">
                  <a:extLst>
                    <a:ext uri="{9D8B030D-6E8A-4147-A177-3AD203B41FA5}">
                      <a16:colId xmlns:a16="http://schemas.microsoft.com/office/drawing/2014/main" val="766179229"/>
                    </a:ext>
                  </a:extLst>
                </a:gridCol>
                <a:gridCol w="1865206">
                  <a:extLst>
                    <a:ext uri="{9D8B030D-6E8A-4147-A177-3AD203B41FA5}">
                      <a16:colId xmlns:a16="http://schemas.microsoft.com/office/drawing/2014/main" val="3495386736"/>
                    </a:ext>
                  </a:extLst>
                </a:gridCol>
              </a:tblGrid>
              <a:tr h="171864">
                <a:tc>
                  <a:txBody>
                    <a:bodyPr/>
                    <a:lstStyle/>
                    <a:p>
                      <a:pPr algn="l" fontAlgn="b"/>
                      <a:r>
                        <a:rPr lang="en-US" sz="1600" u="none" strike="noStrike" dirty="0">
                          <a:effectLst/>
                        </a:rPr>
                        <a:t> </a:t>
                      </a:r>
                      <a:endParaRPr lang="en-US" sz="1600" b="0" i="0" u="none" strike="noStrike" dirty="0">
                        <a:solidFill>
                          <a:srgbClr val="000000"/>
                        </a:solidFill>
                        <a:effectLst/>
                        <a:latin typeface="Arial" panose="020B0604020202020204" pitchFamily="34" charset="0"/>
                      </a:endParaRPr>
                    </a:p>
                  </a:txBody>
                  <a:tcPr marL="9302" marR="9302" marT="9302" marB="0" anchor="b"/>
                </a:tc>
                <a:tc>
                  <a:txBody>
                    <a:bodyPr/>
                    <a:lstStyle/>
                    <a:p>
                      <a:pPr algn="l" fontAlgn="b"/>
                      <a:r>
                        <a:rPr lang="en-US" sz="1600" u="none" strike="noStrike" dirty="0">
                          <a:effectLst/>
                        </a:rPr>
                        <a:t> </a:t>
                      </a:r>
                      <a:endParaRPr lang="en-US" sz="1600" b="0" i="0" u="none" strike="noStrike" dirty="0">
                        <a:solidFill>
                          <a:srgbClr val="000000"/>
                        </a:solidFill>
                        <a:effectLst/>
                        <a:latin typeface="Arial" panose="020B0604020202020204" pitchFamily="34" charset="0"/>
                      </a:endParaRPr>
                    </a:p>
                  </a:txBody>
                  <a:tcPr marL="9302" marR="9302" marT="9302" marB="0" anchor="b"/>
                </a:tc>
                <a:tc>
                  <a:txBody>
                    <a:bodyPr/>
                    <a:lstStyle/>
                    <a:p>
                      <a:pPr algn="l" rtl="0" fontAlgn="b"/>
                      <a:r>
                        <a:rPr lang="en-US" sz="1600" u="none" strike="noStrike">
                          <a:effectLst/>
                        </a:rPr>
                        <a:t>Male</a:t>
                      </a:r>
                      <a:endParaRPr lang="en-US" sz="1600" b="0" i="0" u="none" strike="noStrike">
                        <a:solidFill>
                          <a:srgbClr val="000000"/>
                        </a:solidFill>
                        <a:effectLst/>
                        <a:latin typeface="Calibri" panose="020F0502020204030204" pitchFamily="34" charset="0"/>
                      </a:endParaRPr>
                    </a:p>
                  </a:txBody>
                  <a:tcPr marL="9302" marR="9302" marT="9302" marB="0" anchor="b"/>
                </a:tc>
                <a:tc>
                  <a:txBody>
                    <a:bodyPr/>
                    <a:lstStyle/>
                    <a:p>
                      <a:pPr algn="l" fontAlgn="b"/>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9302" marR="9302" marT="9302" marB="0" anchor="b"/>
                </a:tc>
                <a:tc>
                  <a:txBody>
                    <a:bodyPr/>
                    <a:lstStyle/>
                    <a:p>
                      <a:pPr algn="l" rtl="0" fontAlgn="b"/>
                      <a:r>
                        <a:rPr lang="en-US" sz="1600" u="none" strike="noStrike">
                          <a:effectLst/>
                        </a:rPr>
                        <a:t>Female</a:t>
                      </a:r>
                      <a:endParaRPr lang="en-US" sz="1600" b="0" i="0" u="none" strike="noStrike">
                        <a:solidFill>
                          <a:srgbClr val="000000"/>
                        </a:solidFill>
                        <a:effectLst/>
                        <a:latin typeface="Calibri" panose="020F0502020204030204" pitchFamily="34" charset="0"/>
                      </a:endParaRPr>
                    </a:p>
                  </a:txBody>
                  <a:tcPr marL="9302" marR="9302" marT="9302" marB="0" anchor="b"/>
                </a:tc>
                <a:tc>
                  <a:txBody>
                    <a:bodyPr/>
                    <a:lstStyle/>
                    <a:p>
                      <a:pPr algn="l" fontAlgn="b"/>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9302" marR="9302" marT="9302" marB="0" anchor="b"/>
                </a:tc>
                <a:extLst>
                  <a:ext uri="{0D108BD9-81ED-4DB2-BD59-A6C34878D82A}">
                    <a16:rowId xmlns:a16="http://schemas.microsoft.com/office/drawing/2014/main" val="1126399349"/>
                  </a:ext>
                </a:extLst>
              </a:tr>
              <a:tr h="101324">
                <a:tc>
                  <a:txBody>
                    <a:bodyPr/>
                    <a:lstStyle/>
                    <a:p>
                      <a:pPr algn="l" rtl="0" fontAlgn="b"/>
                      <a:r>
                        <a:rPr lang="en-US" sz="1600" u="none" strike="noStrike" dirty="0">
                          <a:effectLst/>
                        </a:rPr>
                        <a:t> </a:t>
                      </a:r>
                      <a:endParaRPr lang="en-US" sz="1600" b="0" i="0" u="none" strike="noStrike" dirty="0">
                        <a:solidFill>
                          <a:srgbClr val="000000"/>
                        </a:solidFill>
                        <a:effectLst/>
                        <a:latin typeface="Franklin Gothic Book" panose="020B0503020102020204" pitchFamily="34" charset="0"/>
                      </a:endParaRPr>
                    </a:p>
                  </a:txBody>
                  <a:tcPr marL="9302" marR="9302" marT="9302" marB="0" anchor="b"/>
                </a:tc>
                <a:tc>
                  <a:txBody>
                    <a:bodyPr/>
                    <a:lstStyle/>
                    <a:p>
                      <a:pPr algn="l" rtl="0" fontAlgn="b"/>
                      <a:r>
                        <a:rPr lang="en-US" sz="1600" u="none" strike="noStrike" dirty="0">
                          <a:effectLst/>
                        </a:rPr>
                        <a:t> </a:t>
                      </a:r>
                      <a:endParaRPr lang="en-US" sz="1600" b="0" i="0" u="none" strike="noStrike" dirty="0">
                        <a:solidFill>
                          <a:srgbClr val="000000"/>
                        </a:solidFill>
                        <a:effectLst/>
                        <a:latin typeface="Franklin Gothic Book" panose="020B0503020102020204" pitchFamily="34" charset="0"/>
                      </a:endParaRPr>
                    </a:p>
                  </a:txBody>
                  <a:tcPr marL="9302" marR="9302" marT="9302" marB="0" anchor="b"/>
                </a:tc>
                <a:tc>
                  <a:txBody>
                    <a:bodyPr/>
                    <a:lstStyle/>
                    <a:p>
                      <a:pPr algn="l" rtl="0" fontAlgn="b"/>
                      <a:r>
                        <a:rPr lang="en-US" sz="1600" u="none" strike="noStrike">
                          <a:effectLst/>
                        </a:rPr>
                        <a:t>N</a:t>
                      </a:r>
                      <a:endParaRPr lang="en-US" sz="1600" b="0" i="0" u="none" strike="noStrike">
                        <a:solidFill>
                          <a:srgbClr val="000000"/>
                        </a:solidFill>
                        <a:effectLst/>
                        <a:latin typeface="Franklin Gothic Book" panose="020B0503020102020204" pitchFamily="34" charset="0"/>
                      </a:endParaRPr>
                    </a:p>
                  </a:txBody>
                  <a:tcPr marL="9302" marR="9302" marT="9302" marB="0" anchor="b"/>
                </a:tc>
                <a:tc>
                  <a:txBody>
                    <a:bodyPr/>
                    <a:lstStyle/>
                    <a:p>
                      <a:pPr algn="l" rtl="0" fontAlgn="b"/>
                      <a:r>
                        <a:rPr lang="en-US" sz="1600" u="none" strike="noStrike">
                          <a:effectLst/>
                        </a:rPr>
                        <a:t>%</a:t>
                      </a:r>
                      <a:endParaRPr lang="en-US" sz="1600" b="0" i="0" u="none" strike="noStrike">
                        <a:solidFill>
                          <a:srgbClr val="000000"/>
                        </a:solidFill>
                        <a:effectLst/>
                        <a:latin typeface="Franklin Gothic Book" panose="020B0503020102020204" pitchFamily="34" charset="0"/>
                      </a:endParaRPr>
                    </a:p>
                  </a:txBody>
                  <a:tcPr marL="9302" marR="9302" marT="9302" marB="0" anchor="b"/>
                </a:tc>
                <a:tc>
                  <a:txBody>
                    <a:bodyPr/>
                    <a:lstStyle/>
                    <a:p>
                      <a:pPr algn="l" rtl="0" fontAlgn="b"/>
                      <a:r>
                        <a:rPr lang="en-US" sz="1600" u="none" strike="noStrike">
                          <a:effectLst/>
                        </a:rPr>
                        <a:t>N</a:t>
                      </a:r>
                      <a:endParaRPr lang="en-US" sz="1600" b="0" i="0" u="none" strike="noStrike">
                        <a:solidFill>
                          <a:srgbClr val="000000"/>
                        </a:solidFill>
                        <a:effectLst/>
                        <a:latin typeface="Franklin Gothic Book" panose="020B0503020102020204" pitchFamily="34" charset="0"/>
                      </a:endParaRPr>
                    </a:p>
                  </a:txBody>
                  <a:tcPr marL="9302" marR="9302" marT="9302" marB="0" anchor="b"/>
                </a:tc>
                <a:tc>
                  <a:txBody>
                    <a:bodyPr/>
                    <a:lstStyle/>
                    <a:p>
                      <a:pPr algn="l" rtl="0" fontAlgn="b"/>
                      <a:r>
                        <a:rPr lang="en-US" sz="1600" u="none" strike="noStrike" dirty="0">
                          <a:effectLst/>
                        </a:rPr>
                        <a:t>%</a:t>
                      </a:r>
                      <a:endParaRPr lang="en-US" sz="1600" b="0" i="0" u="none" strike="noStrike" dirty="0">
                        <a:solidFill>
                          <a:srgbClr val="000000"/>
                        </a:solidFill>
                        <a:effectLst/>
                        <a:latin typeface="Franklin Gothic Book" panose="020B0503020102020204" pitchFamily="34" charset="0"/>
                      </a:endParaRPr>
                    </a:p>
                  </a:txBody>
                  <a:tcPr marL="9302" marR="9302" marT="9302" marB="0" anchor="b"/>
                </a:tc>
                <a:extLst>
                  <a:ext uri="{0D108BD9-81ED-4DB2-BD59-A6C34878D82A}">
                    <a16:rowId xmlns:a16="http://schemas.microsoft.com/office/drawing/2014/main" val="3038470291"/>
                  </a:ext>
                </a:extLst>
              </a:tr>
              <a:tr h="101324">
                <a:tc>
                  <a:txBody>
                    <a:bodyPr/>
                    <a:lstStyle/>
                    <a:p>
                      <a:pPr algn="l" rtl="0" fontAlgn="b"/>
                      <a:r>
                        <a:rPr lang="en-US" sz="1600" u="none" strike="noStrike" dirty="0">
                          <a:effectLst/>
                        </a:rPr>
                        <a:t>Cannabis use</a:t>
                      </a:r>
                      <a:endParaRPr lang="en-US" sz="1600" b="0" i="0" u="none" strike="noStrike" dirty="0">
                        <a:solidFill>
                          <a:srgbClr val="000000"/>
                        </a:solidFill>
                        <a:effectLst/>
                        <a:latin typeface="Franklin Gothic Book" panose="020B0503020102020204" pitchFamily="34" charset="0"/>
                      </a:endParaRPr>
                    </a:p>
                  </a:txBody>
                  <a:tcPr marL="9302" marR="9302" marT="9302" marB="0" anchor="b"/>
                </a:tc>
                <a:tc>
                  <a:txBody>
                    <a:bodyPr/>
                    <a:lstStyle/>
                    <a:p>
                      <a:pPr algn="l" rtl="0" fontAlgn="b"/>
                      <a:r>
                        <a:rPr lang="en-US" sz="1600" u="none" strike="noStrike" dirty="0">
                          <a:effectLst/>
                        </a:rPr>
                        <a:t>No (control)</a:t>
                      </a:r>
                      <a:endParaRPr lang="en-US" sz="1600" b="0" i="0" u="none" strike="noStrike" dirty="0">
                        <a:solidFill>
                          <a:srgbClr val="000000"/>
                        </a:solidFill>
                        <a:effectLst/>
                        <a:latin typeface="Franklin Gothic Book" panose="020B0503020102020204" pitchFamily="34" charset="0"/>
                      </a:endParaRPr>
                    </a:p>
                  </a:txBody>
                  <a:tcPr marL="9302" marR="9302" marT="9302" marB="0" anchor="b"/>
                </a:tc>
                <a:tc>
                  <a:txBody>
                    <a:bodyPr/>
                    <a:lstStyle/>
                    <a:p>
                      <a:pPr algn="l" rtl="0" fontAlgn="b"/>
                      <a:r>
                        <a:rPr lang="en-US" sz="1600" u="none" strike="noStrike" dirty="0">
                          <a:effectLst/>
                        </a:rPr>
                        <a:t>192</a:t>
                      </a:r>
                      <a:endParaRPr lang="en-US" sz="1600" b="0" i="0" u="none" strike="noStrike" dirty="0">
                        <a:solidFill>
                          <a:srgbClr val="000000"/>
                        </a:solidFill>
                        <a:effectLst/>
                        <a:latin typeface="Calibri" panose="020F0502020204030204" pitchFamily="34" charset="0"/>
                      </a:endParaRPr>
                    </a:p>
                  </a:txBody>
                  <a:tcPr marL="9302" marR="9302" marT="9302" marB="0" anchor="b"/>
                </a:tc>
                <a:tc>
                  <a:txBody>
                    <a:bodyPr/>
                    <a:lstStyle/>
                    <a:p>
                      <a:pPr algn="l" rtl="0" fontAlgn="b"/>
                      <a:r>
                        <a:rPr lang="en-US" sz="1600" u="none" strike="noStrike" dirty="0">
                          <a:effectLst/>
                        </a:rPr>
                        <a:t>54%</a:t>
                      </a:r>
                      <a:endParaRPr lang="en-US" sz="1600" b="0" i="0" u="none" strike="noStrike" dirty="0">
                        <a:solidFill>
                          <a:srgbClr val="000000"/>
                        </a:solidFill>
                        <a:effectLst/>
                        <a:latin typeface="Calibri" panose="020F0502020204030204" pitchFamily="34" charset="0"/>
                      </a:endParaRPr>
                    </a:p>
                  </a:txBody>
                  <a:tcPr marL="9302" marR="9302" marT="9302" marB="0" anchor="b"/>
                </a:tc>
                <a:tc>
                  <a:txBody>
                    <a:bodyPr/>
                    <a:lstStyle/>
                    <a:p>
                      <a:pPr algn="l" rtl="0" fontAlgn="b"/>
                      <a:r>
                        <a:rPr lang="en-US" sz="1600" u="none" strike="noStrike" dirty="0">
                          <a:effectLst/>
                        </a:rPr>
                        <a:t>162</a:t>
                      </a:r>
                      <a:endParaRPr lang="en-US" sz="1600" b="0" i="0" u="none" strike="noStrike" dirty="0">
                        <a:solidFill>
                          <a:srgbClr val="000000"/>
                        </a:solidFill>
                        <a:effectLst/>
                        <a:latin typeface="Calibri" panose="020F0502020204030204" pitchFamily="34" charset="0"/>
                      </a:endParaRPr>
                    </a:p>
                  </a:txBody>
                  <a:tcPr marL="9302" marR="9302" marT="9302" marB="0" anchor="b"/>
                </a:tc>
                <a:tc>
                  <a:txBody>
                    <a:bodyPr/>
                    <a:lstStyle/>
                    <a:p>
                      <a:pPr algn="l" rtl="0" fontAlgn="b"/>
                      <a:r>
                        <a:rPr lang="en-US" sz="1600" u="none" strike="noStrike">
                          <a:solidFill>
                            <a:srgbClr val="FF0000"/>
                          </a:solidFill>
                          <a:effectLst/>
                        </a:rPr>
                        <a:t>46%</a:t>
                      </a:r>
                      <a:endParaRPr lang="en-US" sz="1600" b="0" i="0" u="none" strike="noStrike">
                        <a:solidFill>
                          <a:srgbClr val="FF0000"/>
                        </a:solidFill>
                        <a:effectLst/>
                        <a:latin typeface="Calibri" panose="020F0502020204030204" pitchFamily="34" charset="0"/>
                      </a:endParaRPr>
                    </a:p>
                  </a:txBody>
                  <a:tcPr marL="9302" marR="9302" marT="9302" marB="0" anchor="b"/>
                </a:tc>
                <a:extLst>
                  <a:ext uri="{0D108BD9-81ED-4DB2-BD59-A6C34878D82A}">
                    <a16:rowId xmlns:a16="http://schemas.microsoft.com/office/drawing/2014/main" val="4279230211"/>
                  </a:ext>
                </a:extLst>
              </a:tr>
              <a:tr h="101324">
                <a:tc>
                  <a:txBody>
                    <a:bodyPr/>
                    <a:lstStyle/>
                    <a:p>
                      <a:pPr algn="l" rtl="0" fontAlgn="b"/>
                      <a:r>
                        <a:rPr lang="en-US" sz="1600" u="none" strike="noStrike">
                          <a:effectLst/>
                        </a:rPr>
                        <a:t> </a:t>
                      </a:r>
                      <a:endParaRPr lang="en-US" sz="1600" b="0" i="0" u="none" strike="noStrike">
                        <a:solidFill>
                          <a:srgbClr val="000000"/>
                        </a:solidFill>
                        <a:effectLst/>
                        <a:latin typeface="Franklin Gothic Book" panose="020B0503020102020204" pitchFamily="34" charset="0"/>
                      </a:endParaRPr>
                    </a:p>
                  </a:txBody>
                  <a:tcPr marL="9302" marR="9302" marT="9302" marB="0" anchor="b"/>
                </a:tc>
                <a:tc>
                  <a:txBody>
                    <a:bodyPr/>
                    <a:lstStyle/>
                    <a:p>
                      <a:pPr algn="l" rtl="0" fontAlgn="b"/>
                      <a:r>
                        <a:rPr lang="en-US" sz="1600" u="none" strike="noStrike" dirty="0">
                          <a:effectLst/>
                        </a:rPr>
                        <a:t>Yes (“treatment”)</a:t>
                      </a:r>
                      <a:endParaRPr lang="en-US" sz="1600" b="0" i="0" u="none" strike="noStrike" dirty="0">
                        <a:solidFill>
                          <a:srgbClr val="000000"/>
                        </a:solidFill>
                        <a:effectLst/>
                        <a:latin typeface="Franklin Gothic Book" panose="020B0503020102020204" pitchFamily="34" charset="0"/>
                      </a:endParaRPr>
                    </a:p>
                  </a:txBody>
                  <a:tcPr marL="9302" marR="9302" marT="9302" marB="0" anchor="b"/>
                </a:tc>
                <a:tc>
                  <a:txBody>
                    <a:bodyPr/>
                    <a:lstStyle/>
                    <a:p>
                      <a:pPr algn="l" rtl="0" fontAlgn="b"/>
                      <a:r>
                        <a:rPr lang="en-US" sz="1600" u="none" strike="noStrike" dirty="0">
                          <a:effectLst/>
                        </a:rPr>
                        <a:t>29</a:t>
                      </a:r>
                      <a:endParaRPr lang="en-US" sz="1600" b="0" i="0" u="none" strike="noStrike" dirty="0">
                        <a:solidFill>
                          <a:srgbClr val="000000"/>
                        </a:solidFill>
                        <a:effectLst/>
                        <a:latin typeface="Calibri" panose="020F0502020204030204" pitchFamily="34" charset="0"/>
                      </a:endParaRPr>
                    </a:p>
                  </a:txBody>
                  <a:tcPr marL="9302" marR="9302" marT="9302" marB="0" anchor="b"/>
                </a:tc>
                <a:tc>
                  <a:txBody>
                    <a:bodyPr/>
                    <a:lstStyle/>
                    <a:p>
                      <a:pPr algn="l" rtl="0" fontAlgn="b"/>
                      <a:r>
                        <a:rPr lang="en-US" sz="1600" u="none" strike="noStrike" dirty="0">
                          <a:effectLst/>
                        </a:rPr>
                        <a:t>63%</a:t>
                      </a:r>
                      <a:endParaRPr lang="en-US" sz="1600" b="0" i="0" u="none" strike="noStrike" dirty="0">
                        <a:solidFill>
                          <a:srgbClr val="000000"/>
                        </a:solidFill>
                        <a:effectLst/>
                        <a:latin typeface="Calibri" panose="020F0502020204030204" pitchFamily="34" charset="0"/>
                      </a:endParaRPr>
                    </a:p>
                  </a:txBody>
                  <a:tcPr marL="9302" marR="9302" marT="9302" marB="0" anchor="b"/>
                </a:tc>
                <a:tc>
                  <a:txBody>
                    <a:bodyPr/>
                    <a:lstStyle/>
                    <a:p>
                      <a:pPr algn="l" rtl="0" fontAlgn="b"/>
                      <a:r>
                        <a:rPr lang="en-US" sz="1600" u="none" strike="noStrike" dirty="0">
                          <a:effectLst/>
                        </a:rPr>
                        <a:t>17</a:t>
                      </a:r>
                      <a:endParaRPr lang="en-US" sz="1600" b="0" i="0" u="none" strike="noStrike" dirty="0">
                        <a:solidFill>
                          <a:srgbClr val="000000"/>
                        </a:solidFill>
                        <a:effectLst/>
                        <a:latin typeface="Calibri" panose="020F0502020204030204" pitchFamily="34" charset="0"/>
                      </a:endParaRPr>
                    </a:p>
                  </a:txBody>
                  <a:tcPr marL="9302" marR="9302" marT="9302" marB="0" anchor="b"/>
                </a:tc>
                <a:tc>
                  <a:txBody>
                    <a:bodyPr/>
                    <a:lstStyle/>
                    <a:p>
                      <a:pPr algn="l" rtl="0" fontAlgn="b"/>
                      <a:r>
                        <a:rPr lang="en-US" sz="1600" u="none" strike="noStrike" dirty="0">
                          <a:solidFill>
                            <a:srgbClr val="FF0000"/>
                          </a:solidFill>
                          <a:effectLst/>
                        </a:rPr>
                        <a:t>37%</a:t>
                      </a:r>
                      <a:endParaRPr lang="en-US" sz="1600" b="0" i="0" u="none" strike="noStrike" dirty="0">
                        <a:solidFill>
                          <a:srgbClr val="FF0000"/>
                        </a:solidFill>
                        <a:effectLst/>
                        <a:latin typeface="Calibri" panose="020F0502020204030204" pitchFamily="34" charset="0"/>
                      </a:endParaRPr>
                    </a:p>
                  </a:txBody>
                  <a:tcPr marL="9302" marR="9302" marT="9302" marB="0" anchor="b"/>
                </a:tc>
                <a:extLst>
                  <a:ext uri="{0D108BD9-81ED-4DB2-BD59-A6C34878D82A}">
                    <a16:rowId xmlns:a16="http://schemas.microsoft.com/office/drawing/2014/main" val="1154321916"/>
                  </a:ext>
                </a:extLst>
              </a:tr>
              <a:tr h="171864">
                <a:tc>
                  <a:txBody>
                    <a:bodyPr/>
                    <a:lstStyle/>
                    <a:p>
                      <a:pPr algn="l" rtl="0" fontAlgn="b"/>
                      <a:r>
                        <a:rPr lang="en-US" sz="1600" u="none" strike="noStrike">
                          <a:effectLst/>
                        </a:rPr>
                        <a:t>Overall</a:t>
                      </a:r>
                      <a:endParaRPr lang="en-US" sz="1600" b="0" i="0" u="none" strike="noStrike">
                        <a:solidFill>
                          <a:srgbClr val="000000"/>
                        </a:solidFill>
                        <a:effectLst/>
                        <a:latin typeface="Calibri" panose="020F0502020204030204" pitchFamily="34" charset="0"/>
                      </a:endParaRPr>
                    </a:p>
                  </a:txBody>
                  <a:tcPr marL="9302" marR="9302" marT="9302" marB="0" anchor="b"/>
                </a:tc>
                <a:tc>
                  <a:txBody>
                    <a:bodyPr/>
                    <a:lstStyle/>
                    <a:p>
                      <a:pPr algn="l" fontAlgn="b"/>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9302" marR="9302" marT="9302" marB="0" anchor="b"/>
                </a:tc>
                <a:tc>
                  <a:txBody>
                    <a:bodyPr/>
                    <a:lstStyle/>
                    <a:p>
                      <a:pPr algn="l" rtl="0" fontAlgn="b"/>
                      <a:r>
                        <a:rPr lang="en-US" sz="1600" u="none" strike="noStrike">
                          <a:effectLst/>
                        </a:rPr>
                        <a:t>221</a:t>
                      </a:r>
                      <a:endParaRPr lang="en-US" sz="1600" b="0" i="0" u="none" strike="noStrike">
                        <a:solidFill>
                          <a:srgbClr val="000000"/>
                        </a:solidFill>
                        <a:effectLst/>
                        <a:latin typeface="Calibri" panose="020F0502020204030204" pitchFamily="34" charset="0"/>
                      </a:endParaRPr>
                    </a:p>
                  </a:txBody>
                  <a:tcPr marL="9302" marR="9302" marT="9302" marB="0" anchor="b"/>
                </a:tc>
                <a:tc>
                  <a:txBody>
                    <a:bodyPr/>
                    <a:lstStyle/>
                    <a:p>
                      <a:pPr algn="l" rtl="0" fontAlgn="b"/>
                      <a:r>
                        <a:rPr lang="en-US" sz="1600" u="none" strike="noStrike" dirty="0">
                          <a:effectLst/>
                        </a:rPr>
                        <a:t>55%</a:t>
                      </a:r>
                      <a:endParaRPr lang="en-US" sz="1600" b="0" i="0" u="none" strike="noStrike" dirty="0">
                        <a:solidFill>
                          <a:srgbClr val="000000"/>
                        </a:solidFill>
                        <a:effectLst/>
                        <a:latin typeface="Calibri" panose="020F0502020204030204" pitchFamily="34" charset="0"/>
                      </a:endParaRPr>
                    </a:p>
                  </a:txBody>
                  <a:tcPr marL="9302" marR="9302" marT="9302" marB="0" anchor="b"/>
                </a:tc>
                <a:tc>
                  <a:txBody>
                    <a:bodyPr/>
                    <a:lstStyle/>
                    <a:p>
                      <a:pPr algn="l" rtl="0" fontAlgn="b"/>
                      <a:r>
                        <a:rPr lang="en-US" sz="1600" u="none" strike="noStrike" dirty="0">
                          <a:effectLst/>
                        </a:rPr>
                        <a:t>179</a:t>
                      </a:r>
                      <a:endParaRPr lang="en-US" sz="1600" b="0" i="0" u="none" strike="noStrike" dirty="0">
                        <a:solidFill>
                          <a:srgbClr val="000000"/>
                        </a:solidFill>
                        <a:effectLst/>
                        <a:latin typeface="Calibri" panose="020F0502020204030204" pitchFamily="34" charset="0"/>
                      </a:endParaRPr>
                    </a:p>
                  </a:txBody>
                  <a:tcPr marL="9302" marR="9302" marT="9302" marB="0" anchor="b"/>
                </a:tc>
                <a:tc>
                  <a:txBody>
                    <a:bodyPr/>
                    <a:lstStyle/>
                    <a:p>
                      <a:pPr algn="l" rtl="0" fontAlgn="b"/>
                      <a:r>
                        <a:rPr lang="en-US" sz="1600" u="none" strike="noStrike" dirty="0">
                          <a:effectLst/>
                        </a:rPr>
                        <a:t>45%</a:t>
                      </a:r>
                      <a:endParaRPr lang="en-US" sz="1600" b="0" i="0" u="none" strike="noStrike" dirty="0">
                        <a:solidFill>
                          <a:srgbClr val="000000"/>
                        </a:solidFill>
                        <a:effectLst/>
                        <a:latin typeface="Calibri" panose="020F0502020204030204" pitchFamily="34" charset="0"/>
                      </a:endParaRPr>
                    </a:p>
                  </a:txBody>
                  <a:tcPr marL="9302" marR="9302" marT="9302" marB="0" anchor="b"/>
                </a:tc>
                <a:extLst>
                  <a:ext uri="{0D108BD9-81ED-4DB2-BD59-A6C34878D82A}">
                    <a16:rowId xmlns:a16="http://schemas.microsoft.com/office/drawing/2014/main" val="2857962209"/>
                  </a:ext>
                </a:extLst>
              </a:tr>
            </a:tbl>
          </a:graphicData>
        </a:graphic>
      </p:graphicFrame>
      <p:sp>
        <p:nvSpPr>
          <p:cNvPr id="4" name="Slide Number Placeholder 3">
            <a:extLst>
              <a:ext uri="{FF2B5EF4-FFF2-40B4-BE49-F238E27FC236}">
                <a16:creationId xmlns:a16="http://schemas.microsoft.com/office/drawing/2014/main" id="{ECA01697-0A3B-7BC3-4637-9DCD87343E6F}"/>
              </a:ext>
            </a:extLst>
          </p:cNvPr>
          <p:cNvSpPr>
            <a:spLocks noGrp="1"/>
          </p:cNvSpPr>
          <p:nvPr>
            <p:ph type="sldNum" sz="quarter" idx="12"/>
          </p:nvPr>
        </p:nvSpPr>
        <p:spPr/>
        <p:txBody>
          <a:bodyPr/>
          <a:lstStyle/>
          <a:p>
            <a:fld id="{69E57DC2-970A-4B3E-BB1C-7A09969E49DF}" type="slidenum">
              <a:rPr lang="en-US" smtClean="0"/>
              <a:t>116</a:t>
            </a:fld>
            <a:endParaRPr lang="en-US" dirty="0"/>
          </a:p>
        </p:txBody>
      </p:sp>
    </p:spTree>
    <p:extLst>
      <p:ext uri="{BB962C8B-B14F-4D97-AF65-F5344CB8AC3E}">
        <p14:creationId xmlns:p14="http://schemas.microsoft.com/office/powerpoint/2010/main" val="387431490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9F6E1-C0C5-442E-9BE3-9B13420ECA76}"/>
              </a:ext>
            </a:extLst>
          </p:cNvPr>
          <p:cNvSpPr>
            <a:spLocks noGrp="1"/>
          </p:cNvSpPr>
          <p:nvPr>
            <p:ph type="title"/>
          </p:nvPr>
        </p:nvSpPr>
        <p:spPr/>
        <p:txBody>
          <a:bodyPr>
            <a:normAutofit/>
          </a:bodyPr>
          <a:lstStyle/>
          <a:p>
            <a:r>
              <a:rPr lang="en-US" sz="3600" dirty="0"/>
              <a:t>Inverse Probability Treatment Weighting (IPTW)</a:t>
            </a:r>
          </a:p>
        </p:txBody>
      </p:sp>
      <p:sp>
        <p:nvSpPr>
          <p:cNvPr id="3" name="Content Placeholder 2">
            <a:extLst>
              <a:ext uri="{FF2B5EF4-FFF2-40B4-BE49-F238E27FC236}">
                <a16:creationId xmlns:a16="http://schemas.microsoft.com/office/drawing/2014/main" id="{67CA446E-5A92-48A1-9619-D75F652283AA}"/>
              </a:ext>
            </a:extLst>
          </p:cNvPr>
          <p:cNvSpPr>
            <a:spLocks noGrp="1"/>
          </p:cNvSpPr>
          <p:nvPr>
            <p:ph idx="1"/>
          </p:nvPr>
        </p:nvSpPr>
        <p:spPr/>
        <p:txBody>
          <a:bodyPr/>
          <a:lstStyle/>
          <a:p>
            <a:r>
              <a:rPr lang="en-US" dirty="0"/>
              <a:t>Original unweighted data</a:t>
            </a:r>
          </a:p>
          <a:p>
            <a:endParaRPr lang="en-US" dirty="0"/>
          </a:p>
          <a:p>
            <a:endParaRPr lang="en-US" dirty="0"/>
          </a:p>
          <a:p>
            <a:endParaRPr lang="en-US" dirty="0"/>
          </a:p>
          <a:p>
            <a:r>
              <a:rPr lang="en-US" dirty="0"/>
              <a:t>Remove confounding</a:t>
            </a:r>
          </a:p>
          <a:p>
            <a:pPr lvl="1"/>
            <a:r>
              <a:rPr lang="en-US" dirty="0"/>
              <a:t>Apply IPTW to the data</a:t>
            </a:r>
          </a:p>
          <a:p>
            <a:pPr lvl="1"/>
            <a:r>
              <a:rPr lang="en-US" dirty="0"/>
              <a:t>Ensure the same sex ratio in the control and treatment condition </a:t>
            </a:r>
          </a:p>
          <a:p>
            <a:endParaRPr lang="en-US" dirty="0"/>
          </a:p>
        </p:txBody>
      </p:sp>
      <p:graphicFrame>
        <p:nvGraphicFramePr>
          <p:cNvPr id="5" name="Table 4">
            <a:extLst>
              <a:ext uri="{FF2B5EF4-FFF2-40B4-BE49-F238E27FC236}">
                <a16:creationId xmlns:a16="http://schemas.microsoft.com/office/drawing/2014/main" id="{31F786B4-294F-4073-AFB5-1C9D2B6A0CE7}"/>
              </a:ext>
            </a:extLst>
          </p:cNvPr>
          <p:cNvGraphicFramePr>
            <a:graphicFrameLocks noGrp="1"/>
          </p:cNvGraphicFramePr>
          <p:nvPr/>
        </p:nvGraphicFramePr>
        <p:xfrm>
          <a:off x="1834699" y="2734674"/>
          <a:ext cx="7344696" cy="1265710"/>
        </p:xfrm>
        <a:graphic>
          <a:graphicData uri="http://schemas.openxmlformats.org/drawingml/2006/table">
            <a:tbl>
              <a:tblPr>
                <a:tableStyleId>{5C22544A-7EE6-4342-B048-85BDC9FD1C3A}</a:tableStyleId>
              </a:tblPr>
              <a:tblGrid>
                <a:gridCol w="1560384">
                  <a:extLst>
                    <a:ext uri="{9D8B030D-6E8A-4147-A177-3AD203B41FA5}">
                      <a16:colId xmlns:a16="http://schemas.microsoft.com/office/drawing/2014/main" val="2944475079"/>
                    </a:ext>
                  </a:extLst>
                </a:gridCol>
                <a:gridCol w="1743254">
                  <a:extLst>
                    <a:ext uri="{9D8B030D-6E8A-4147-A177-3AD203B41FA5}">
                      <a16:colId xmlns:a16="http://schemas.microsoft.com/office/drawing/2014/main" val="65401044"/>
                    </a:ext>
                  </a:extLst>
                </a:gridCol>
                <a:gridCol w="738846">
                  <a:extLst>
                    <a:ext uri="{9D8B030D-6E8A-4147-A177-3AD203B41FA5}">
                      <a16:colId xmlns:a16="http://schemas.microsoft.com/office/drawing/2014/main" val="2759876511"/>
                    </a:ext>
                  </a:extLst>
                </a:gridCol>
                <a:gridCol w="631412">
                  <a:extLst>
                    <a:ext uri="{9D8B030D-6E8A-4147-A177-3AD203B41FA5}">
                      <a16:colId xmlns:a16="http://schemas.microsoft.com/office/drawing/2014/main" val="3631591708"/>
                    </a:ext>
                  </a:extLst>
                </a:gridCol>
                <a:gridCol w="805594">
                  <a:extLst>
                    <a:ext uri="{9D8B030D-6E8A-4147-A177-3AD203B41FA5}">
                      <a16:colId xmlns:a16="http://schemas.microsoft.com/office/drawing/2014/main" val="766179229"/>
                    </a:ext>
                  </a:extLst>
                </a:gridCol>
                <a:gridCol w="1865206">
                  <a:extLst>
                    <a:ext uri="{9D8B030D-6E8A-4147-A177-3AD203B41FA5}">
                      <a16:colId xmlns:a16="http://schemas.microsoft.com/office/drawing/2014/main" val="3495386736"/>
                    </a:ext>
                  </a:extLst>
                </a:gridCol>
              </a:tblGrid>
              <a:tr h="171864">
                <a:tc>
                  <a:txBody>
                    <a:bodyPr/>
                    <a:lstStyle/>
                    <a:p>
                      <a:pPr algn="l" fontAlgn="b"/>
                      <a:r>
                        <a:rPr lang="en-US" sz="1600" u="none" strike="noStrike" dirty="0">
                          <a:effectLst/>
                          <a:latin typeface="+mj-lt"/>
                          <a:cs typeface="Calibri" panose="020F0502020204030204" pitchFamily="34" charset="0"/>
                        </a:rPr>
                        <a:t> </a:t>
                      </a:r>
                      <a:endParaRPr lang="en-US" sz="1600" b="0" i="0" u="none" strike="noStrike" dirty="0">
                        <a:solidFill>
                          <a:srgbClr val="000000"/>
                        </a:solidFill>
                        <a:effectLst/>
                        <a:latin typeface="+mj-lt"/>
                        <a:cs typeface="Calibri" panose="020F0502020204030204" pitchFamily="34" charset="0"/>
                      </a:endParaRPr>
                    </a:p>
                  </a:txBody>
                  <a:tcPr marL="9302" marR="9302" marT="9302" marB="0" anchor="b"/>
                </a:tc>
                <a:tc>
                  <a:txBody>
                    <a:bodyPr/>
                    <a:lstStyle/>
                    <a:p>
                      <a:pPr algn="l" fontAlgn="b"/>
                      <a:r>
                        <a:rPr lang="en-US" sz="1600" u="none" strike="noStrike" dirty="0">
                          <a:effectLst/>
                          <a:latin typeface="+mj-lt"/>
                          <a:cs typeface="Calibri" panose="020F0502020204030204" pitchFamily="34" charset="0"/>
                        </a:rPr>
                        <a:t> </a:t>
                      </a:r>
                      <a:endParaRPr lang="en-US" sz="1600" b="0" i="0" u="none" strike="noStrike" dirty="0">
                        <a:solidFill>
                          <a:srgbClr val="000000"/>
                        </a:solidFill>
                        <a:effectLst/>
                        <a:latin typeface="+mj-lt"/>
                        <a:cs typeface="Calibri" panose="020F0502020204030204" pitchFamily="34" charset="0"/>
                      </a:endParaRPr>
                    </a:p>
                  </a:txBody>
                  <a:tcPr marL="9302" marR="9302" marT="9302" marB="0" anchor="b"/>
                </a:tc>
                <a:tc>
                  <a:txBody>
                    <a:bodyPr/>
                    <a:lstStyle/>
                    <a:p>
                      <a:pPr algn="l" rtl="0" fontAlgn="b"/>
                      <a:r>
                        <a:rPr lang="en-US" sz="1600" u="none" strike="noStrike" dirty="0">
                          <a:effectLst/>
                          <a:latin typeface="+mj-lt"/>
                          <a:cs typeface="Calibri" panose="020F0502020204030204" pitchFamily="34" charset="0"/>
                        </a:rPr>
                        <a:t>Male</a:t>
                      </a:r>
                      <a:endParaRPr lang="en-US" sz="1600" b="0" i="0" u="none" strike="noStrike" dirty="0">
                        <a:solidFill>
                          <a:srgbClr val="000000"/>
                        </a:solidFill>
                        <a:effectLst/>
                        <a:latin typeface="+mj-lt"/>
                        <a:cs typeface="Calibri" panose="020F0502020204030204" pitchFamily="34" charset="0"/>
                      </a:endParaRPr>
                    </a:p>
                  </a:txBody>
                  <a:tcPr marL="9302" marR="9302" marT="9302" marB="0" anchor="b"/>
                </a:tc>
                <a:tc>
                  <a:txBody>
                    <a:bodyPr/>
                    <a:lstStyle/>
                    <a:p>
                      <a:pPr algn="l" fontAlgn="b"/>
                      <a:r>
                        <a:rPr lang="en-US" sz="1600" u="none" strike="noStrike">
                          <a:effectLst/>
                          <a:latin typeface="+mj-lt"/>
                          <a:cs typeface="Calibri" panose="020F0502020204030204" pitchFamily="34" charset="0"/>
                        </a:rPr>
                        <a:t> </a:t>
                      </a:r>
                      <a:endParaRPr lang="en-US" sz="1600" b="0" i="0" u="none" strike="noStrike">
                        <a:solidFill>
                          <a:srgbClr val="000000"/>
                        </a:solidFill>
                        <a:effectLst/>
                        <a:latin typeface="+mj-lt"/>
                        <a:cs typeface="Calibri" panose="020F0502020204030204" pitchFamily="34" charset="0"/>
                      </a:endParaRPr>
                    </a:p>
                  </a:txBody>
                  <a:tcPr marL="9302" marR="9302" marT="9302" marB="0" anchor="b"/>
                </a:tc>
                <a:tc>
                  <a:txBody>
                    <a:bodyPr/>
                    <a:lstStyle/>
                    <a:p>
                      <a:pPr algn="l" rtl="0" fontAlgn="b"/>
                      <a:r>
                        <a:rPr lang="en-US" sz="1600" u="none" strike="noStrike">
                          <a:effectLst/>
                          <a:latin typeface="+mj-lt"/>
                          <a:cs typeface="Calibri" panose="020F0502020204030204" pitchFamily="34" charset="0"/>
                        </a:rPr>
                        <a:t>Female</a:t>
                      </a:r>
                      <a:endParaRPr lang="en-US" sz="1600" b="0" i="0" u="none" strike="noStrike">
                        <a:solidFill>
                          <a:srgbClr val="000000"/>
                        </a:solidFill>
                        <a:effectLst/>
                        <a:latin typeface="+mj-lt"/>
                        <a:cs typeface="Calibri" panose="020F0502020204030204" pitchFamily="34" charset="0"/>
                      </a:endParaRPr>
                    </a:p>
                  </a:txBody>
                  <a:tcPr marL="9302" marR="9302" marT="9302" marB="0" anchor="b"/>
                </a:tc>
                <a:tc>
                  <a:txBody>
                    <a:bodyPr/>
                    <a:lstStyle/>
                    <a:p>
                      <a:pPr algn="l" fontAlgn="b"/>
                      <a:r>
                        <a:rPr lang="en-US" sz="1600" u="none" strike="noStrike" dirty="0">
                          <a:effectLst/>
                          <a:latin typeface="+mj-lt"/>
                          <a:cs typeface="Calibri" panose="020F0502020204030204" pitchFamily="34" charset="0"/>
                        </a:rPr>
                        <a:t> </a:t>
                      </a:r>
                      <a:endParaRPr lang="en-US" sz="1600" b="0" i="0" u="none" strike="noStrike" dirty="0">
                        <a:solidFill>
                          <a:srgbClr val="000000"/>
                        </a:solidFill>
                        <a:effectLst/>
                        <a:latin typeface="+mj-lt"/>
                        <a:cs typeface="Calibri" panose="020F0502020204030204" pitchFamily="34" charset="0"/>
                      </a:endParaRPr>
                    </a:p>
                  </a:txBody>
                  <a:tcPr marL="9302" marR="9302" marT="9302" marB="0" anchor="b"/>
                </a:tc>
                <a:extLst>
                  <a:ext uri="{0D108BD9-81ED-4DB2-BD59-A6C34878D82A}">
                    <a16:rowId xmlns:a16="http://schemas.microsoft.com/office/drawing/2014/main" val="1126399349"/>
                  </a:ext>
                </a:extLst>
              </a:tr>
              <a:tr h="101324">
                <a:tc>
                  <a:txBody>
                    <a:bodyPr/>
                    <a:lstStyle/>
                    <a:p>
                      <a:pPr algn="l" rtl="0" fontAlgn="b"/>
                      <a:r>
                        <a:rPr lang="en-US" sz="1600" u="none" strike="noStrike" dirty="0">
                          <a:effectLst/>
                          <a:latin typeface="+mj-lt"/>
                          <a:cs typeface="Calibri" panose="020F0502020204030204" pitchFamily="34" charset="0"/>
                        </a:rPr>
                        <a:t> </a:t>
                      </a:r>
                      <a:endParaRPr lang="en-US" sz="1600" b="0" i="0" u="none" strike="noStrike" dirty="0">
                        <a:solidFill>
                          <a:srgbClr val="000000"/>
                        </a:solidFill>
                        <a:effectLst/>
                        <a:latin typeface="+mj-lt"/>
                        <a:cs typeface="Calibri" panose="020F0502020204030204" pitchFamily="34" charset="0"/>
                      </a:endParaRPr>
                    </a:p>
                  </a:txBody>
                  <a:tcPr marL="9302" marR="9302" marT="9302" marB="0" anchor="b"/>
                </a:tc>
                <a:tc>
                  <a:txBody>
                    <a:bodyPr/>
                    <a:lstStyle/>
                    <a:p>
                      <a:pPr algn="l" rtl="0" fontAlgn="b"/>
                      <a:r>
                        <a:rPr lang="en-US" sz="1600" u="none" strike="noStrike" dirty="0">
                          <a:effectLst/>
                          <a:latin typeface="+mj-lt"/>
                          <a:cs typeface="Calibri" panose="020F0502020204030204" pitchFamily="34" charset="0"/>
                        </a:rPr>
                        <a:t> </a:t>
                      </a:r>
                      <a:endParaRPr lang="en-US" sz="1600" b="0" i="0" u="none" strike="noStrike" dirty="0">
                        <a:solidFill>
                          <a:srgbClr val="000000"/>
                        </a:solidFill>
                        <a:effectLst/>
                        <a:latin typeface="+mj-lt"/>
                        <a:cs typeface="Calibri" panose="020F0502020204030204" pitchFamily="34" charset="0"/>
                      </a:endParaRPr>
                    </a:p>
                  </a:txBody>
                  <a:tcPr marL="9302" marR="9302" marT="9302" marB="0" anchor="b"/>
                </a:tc>
                <a:tc>
                  <a:txBody>
                    <a:bodyPr/>
                    <a:lstStyle/>
                    <a:p>
                      <a:pPr algn="l" rtl="0" fontAlgn="b"/>
                      <a:r>
                        <a:rPr lang="en-US" sz="1600" u="none" strike="noStrike" dirty="0">
                          <a:effectLst/>
                          <a:latin typeface="+mj-lt"/>
                          <a:cs typeface="Calibri" panose="020F0502020204030204" pitchFamily="34" charset="0"/>
                        </a:rPr>
                        <a:t>N</a:t>
                      </a:r>
                      <a:endParaRPr lang="en-US" sz="1600" b="0" i="0" u="none" strike="noStrike" dirty="0">
                        <a:solidFill>
                          <a:srgbClr val="000000"/>
                        </a:solidFill>
                        <a:effectLst/>
                        <a:latin typeface="+mj-lt"/>
                        <a:cs typeface="Calibri" panose="020F0502020204030204" pitchFamily="34" charset="0"/>
                      </a:endParaRPr>
                    </a:p>
                  </a:txBody>
                  <a:tcPr marL="9302" marR="9302" marT="9302" marB="0" anchor="b"/>
                </a:tc>
                <a:tc>
                  <a:txBody>
                    <a:bodyPr/>
                    <a:lstStyle/>
                    <a:p>
                      <a:pPr algn="l" rtl="0" fontAlgn="b"/>
                      <a:r>
                        <a:rPr lang="en-US" sz="1600" u="none" strike="noStrike" dirty="0">
                          <a:effectLst/>
                          <a:latin typeface="+mj-lt"/>
                          <a:cs typeface="Calibri" panose="020F0502020204030204" pitchFamily="34" charset="0"/>
                        </a:rPr>
                        <a:t>%</a:t>
                      </a:r>
                      <a:endParaRPr lang="en-US" sz="1600" b="0" i="0" u="none" strike="noStrike" dirty="0">
                        <a:solidFill>
                          <a:srgbClr val="000000"/>
                        </a:solidFill>
                        <a:effectLst/>
                        <a:latin typeface="+mj-lt"/>
                        <a:cs typeface="Calibri" panose="020F0502020204030204" pitchFamily="34" charset="0"/>
                      </a:endParaRPr>
                    </a:p>
                  </a:txBody>
                  <a:tcPr marL="9302" marR="9302" marT="9302" marB="0" anchor="b"/>
                </a:tc>
                <a:tc>
                  <a:txBody>
                    <a:bodyPr/>
                    <a:lstStyle/>
                    <a:p>
                      <a:pPr algn="l" rtl="0" fontAlgn="b"/>
                      <a:r>
                        <a:rPr lang="en-US" sz="1600" u="none" strike="noStrike" dirty="0">
                          <a:effectLst/>
                          <a:latin typeface="+mj-lt"/>
                          <a:cs typeface="Calibri" panose="020F0502020204030204" pitchFamily="34" charset="0"/>
                        </a:rPr>
                        <a:t>N</a:t>
                      </a:r>
                      <a:endParaRPr lang="en-US" sz="1600" b="0" i="0" u="none" strike="noStrike" dirty="0">
                        <a:solidFill>
                          <a:srgbClr val="000000"/>
                        </a:solidFill>
                        <a:effectLst/>
                        <a:latin typeface="+mj-lt"/>
                        <a:cs typeface="Calibri" panose="020F0502020204030204" pitchFamily="34" charset="0"/>
                      </a:endParaRPr>
                    </a:p>
                  </a:txBody>
                  <a:tcPr marL="9302" marR="9302" marT="9302" marB="0" anchor="b"/>
                </a:tc>
                <a:tc>
                  <a:txBody>
                    <a:bodyPr/>
                    <a:lstStyle/>
                    <a:p>
                      <a:pPr algn="l" rtl="0" fontAlgn="b"/>
                      <a:r>
                        <a:rPr lang="en-US" sz="1600" u="none" strike="noStrike" dirty="0">
                          <a:effectLst/>
                          <a:latin typeface="+mj-lt"/>
                          <a:cs typeface="Calibri" panose="020F0502020204030204" pitchFamily="34" charset="0"/>
                        </a:rPr>
                        <a:t>%</a:t>
                      </a:r>
                      <a:endParaRPr lang="en-US" sz="1600" b="0" i="0" u="none" strike="noStrike" dirty="0">
                        <a:solidFill>
                          <a:srgbClr val="000000"/>
                        </a:solidFill>
                        <a:effectLst/>
                        <a:latin typeface="+mj-lt"/>
                        <a:cs typeface="Calibri" panose="020F0502020204030204" pitchFamily="34" charset="0"/>
                      </a:endParaRPr>
                    </a:p>
                  </a:txBody>
                  <a:tcPr marL="9302" marR="9302" marT="9302" marB="0" anchor="b"/>
                </a:tc>
                <a:extLst>
                  <a:ext uri="{0D108BD9-81ED-4DB2-BD59-A6C34878D82A}">
                    <a16:rowId xmlns:a16="http://schemas.microsoft.com/office/drawing/2014/main" val="3038470291"/>
                  </a:ext>
                </a:extLst>
              </a:tr>
              <a:tr h="101324">
                <a:tc>
                  <a:txBody>
                    <a:bodyPr/>
                    <a:lstStyle/>
                    <a:p>
                      <a:pPr algn="l" rtl="0" fontAlgn="b"/>
                      <a:r>
                        <a:rPr lang="en-US" sz="1600" u="none" strike="noStrike" dirty="0">
                          <a:effectLst/>
                          <a:latin typeface="+mj-lt"/>
                          <a:cs typeface="Calibri" panose="020F0502020204030204" pitchFamily="34" charset="0"/>
                        </a:rPr>
                        <a:t>Cannabis use</a:t>
                      </a:r>
                      <a:endParaRPr lang="en-US" sz="1600" b="0" i="0" u="none" strike="noStrike" dirty="0">
                        <a:solidFill>
                          <a:srgbClr val="000000"/>
                        </a:solidFill>
                        <a:effectLst/>
                        <a:latin typeface="+mj-lt"/>
                        <a:cs typeface="Calibri" panose="020F0502020204030204" pitchFamily="34" charset="0"/>
                      </a:endParaRPr>
                    </a:p>
                  </a:txBody>
                  <a:tcPr marL="9302" marR="9302" marT="9302" marB="0" anchor="b"/>
                </a:tc>
                <a:tc>
                  <a:txBody>
                    <a:bodyPr/>
                    <a:lstStyle/>
                    <a:p>
                      <a:pPr algn="l" rtl="0" fontAlgn="b"/>
                      <a:r>
                        <a:rPr lang="en-US" sz="1600" u="none" strike="noStrike" dirty="0">
                          <a:effectLst/>
                          <a:latin typeface="+mj-lt"/>
                          <a:cs typeface="Calibri" panose="020F0502020204030204" pitchFamily="34" charset="0"/>
                        </a:rPr>
                        <a:t>No (control)</a:t>
                      </a:r>
                      <a:endParaRPr lang="en-US" sz="1600" b="0" i="0" u="none" strike="noStrike" dirty="0">
                        <a:solidFill>
                          <a:srgbClr val="000000"/>
                        </a:solidFill>
                        <a:effectLst/>
                        <a:latin typeface="+mj-lt"/>
                        <a:cs typeface="Calibri" panose="020F0502020204030204" pitchFamily="34" charset="0"/>
                      </a:endParaRPr>
                    </a:p>
                  </a:txBody>
                  <a:tcPr marL="9302" marR="9302" marT="9302" marB="0" anchor="b"/>
                </a:tc>
                <a:tc>
                  <a:txBody>
                    <a:bodyPr/>
                    <a:lstStyle/>
                    <a:p>
                      <a:pPr algn="l" rtl="0" fontAlgn="b"/>
                      <a:r>
                        <a:rPr lang="en-US" sz="1600" u="none" strike="noStrike" dirty="0">
                          <a:solidFill>
                            <a:srgbClr val="00B050"/>
                          </a:solidFill>
                          <a:effectLst/>
                          <a:latin typeface="+mj-lt"/>
                          <a:cs typeface="Calibri" panose="020F0502020204030204" pitchFamily="34" charset="0"/>
                        </a:rPr>
                        <a:t>192 ↑</a:t>
                      </a:r>
                      <a:endParaRPr lang="en-US" sz="1600" b="0" i="0" u="none" strike="noStrike" dirty="0">
                        <a:solidFill>
                          <a:srgbClr val="00B050"/>
                        </a:solidFill>
                        <a:effectLst/>
                        <a:latin typeface="+mj-lt"/>
                        <a:cs typeface="Calibri" panose="020F0502020204030204" pitchFamily="34" charset="0"/>
                      </a:endParaRPr>
                    </a:p>
                  </a:txBody>
                  <a:tcPr marL="9302" marR="9302" marT="9302" marB="0" anchor="b"/>
                </a:tc>
                <a:tc>
                  <a:txBody>
                    <a:bodyPr/>
                    <a:lstStyle/>
                    <a:p>
                      <a:pPr algn="l" rtl="0" fontAlgn="b"/>
                      <a:r>
                        <a:rPr lang="en-US" sz="1600" u="none" strike="noStrike" dirty="0">
                          <a:effectLst/>
                          <a:latin typeface="+mj-lt"/>
                          <a:cs typeface="Calibri" panose="020F0502020204030204" pitchFamily="34" charset="0"/>
                        </a:rPr>
                        <a:t>54%</a:t>
                      </a:r>
                      <a:endParaRPr lang="en-US" sz="1600" b="0" i="0" u="none" strike="noStrike" dirty="0">
                        <a:solidFill>
                          <a:srgbClr val="000000"/>
                        </a:solidFill>
                        <a:effectLst/>
                        <a:latin typeface="+mj-lt"/>
                        <a:cs typeface="Calibri" panose="020F0502020204030204" pitchFamily="34" charset="0"/>
                      </a:endParaRPr>
                    </a:p>
                  </a:txBody>
                  <a:tcPr marL="9302" marR="9302" marT="9302" marB="0" anchor="b"/>
                </a:tc>
                <a:tc>
                  <a:txBody>
                    <a:bodyPr/>
                    <a:lstStyle/>
                    <a:p>
                      <a:pPr algn="l" rtl="0" fontAlgn="b"/>
                      <a:r>
                        <a:rPr lang="en-US" sz="1600" u="none" strike="noStrike" dirty="0">
                          <a:solidFill>
                            <a:srgbClr val="FF0000"/>
                          </a:solidFill>
                          <a:effectLst/>
                          <a:latin typeface="+mj-lt"/>
                          <a:cs typeface="Calibri" panose="020F0502020204030204" pitchFamily="34" charset="0"/>
                        </a:rPr>
                        <a:t>162 ↓</a:t>
                      </a:r>
                      <a:endParaRPr lang="en-US" sz="1600" b="0" i="0" u="none" strike="noStrike" dirty="0">
                        <a:solidFill>
                          <a:srgbClr val="FF0000"/>
                        </a:solidFill>
                        <a:effectLst/>
                        <a:latin typeface="+mj-lt"/>
                        <a:cs typeface="Calibri" panose="020F0502020204030204" pitchFamily="34" charset="0"/>
                      </a:endParaRPr>
                    </a:p>
                  </a:txBody>
                  <a:tcPr marL="9302" marR="9302" marT="9302" marB="0" anchor="b"/>
                </a:tc>
                <a:tc>
                  <a:txBody>
                    <a:bodyPr/>
                    <a:lstStyle/>
                    <a:p>
                      <a:pPr algn="l" rtl="0" fontAlgn="b"/>
                      <a:r>
                        <a:rPr lang="en-US" sz="1600" u="none" strike="noStrike" dirty="0">
                          <a:solidFill>
                            <a:schemeClr val="tx1"/>
                          </a:solidFill>
                          <a:effectLst/>
                          <a:latin typeface="+mj-lt"/>
                          <a:cs typeface="Calibri" panose="020F0502020204030204" pitchFamily="34" charset="0"/>
                        </a:rPr>
                        <a:t>46%</a:t>
                      </a:r>
                      <a:endParaRPr lang="en-US" sz="1600" b="0" i="0" u="none" strike="noStrike" dirty="0">
                        <a:solidFill>
                          <a:schemeClr val="tx1"/>
                        </a:solidFill>
                        <a:effectLst/>
                        <a:latin typeface="+mj-lt"/>
                        <a:cs typeface="Calibri" panose="020F0502020204030204" pitchFamily="34" charset="0"/>
                      </a:endParaRPr>
                    </a:p>
                  </a:txBody>
                  <a:tcPr marL="9302" marR="9302" marT="9302" marB="0" anchor="b"/>
                </a:tc>
                <a:extLst>
                  <a:ext uri="{0D108BD9-81ED-4DB2-BD59-A6C34878D82A}">
                    <a16:rowId xmlns:a16="http://schemas.microsoft.com/office/drawing/2014/main" val="4279230211"/>
                  </a:ext>
                </a:extLst>
              </a:tr>
              <a:tr h="101324">
                <a:tc>
                  <a:txBody>
                    <a:bodyPr/>
                    <a:lstStyle/>
                    <a:p>
                      <a:pPr algn="l" rtl="0" fontAlgn="b"/>
                      <a:r>
                        <a:rPr lang="en-US" sz="1600" u="none" strike="noStrike">
                          <a:effectLst/>
                          <a:latin typeface="+mj-lt"/>
                          <a:cs typeface="Calibri" panose="020F0502020204030204" pitchFamily="34" charset="0"/>
                        </a:rPr>
                        <a:t> </a:t>
                      </a:r>
                      <a:endParaRPr lang="en-US" sz="1600" b="0" i="0" u="none" strike="noStrike">
                        <a:solidFill>
                          <a:srgbClr val="000000"/>
                        </a:solidFill>
                        <a:effectLst/>
                        <a:latin typeface="+mj-lt"/>
                        <a:cs typeface="Calibri" panose="020F0502020204030204" pitchFamily="34" charset="0"/>
                      </a:endParaRPr>
                    </a:p>
                  </a:txBody>
                  <a:tcPr marL="9302" marR="9302" marT="9302" marB="0" anchor="b"/>
                </a:tc>
                <a:tc>
                  <a:txBody>
                    <a:bodyPr/>
                    <a:lstStyle/>
                    <a:p>
                      <a:pPr algn="l" rtl="0" fontAlgn="b"/>
                      <a:r>
                        <a:rPr lang="en-US" sz="1600" u="none" strike="noStrike" dirty="0">
                          <a:effectLst/>
                          <a:latin typeface="+mj-lt"/>
                          <a:cs typeface="Calibri" panose="020F0502020204030204" pitchFamily="34" charset="0"/>
                        </a:rPr>
                        <a:t>Yes (“treatment”)</a:t>
                      </a:r>
                      <a:endParaRPr lang="en-US" sz="1600" b="0" i="0" u="none" strike="noStrike" dirty="0">
                        <a:solidFill>
                          <a:srgbClr val="000000"/>
                        </a:solidFill>
                        <a:effectLst/>
                        <a:latin typeface="+mj-lt"/>
                        <a:cs typeface="Calibri" panose="020F0502020204030204" pitchFamily="34" charset="0"/>
                      </a:endParaRPr>
                    </a:p>
                  </a:txBody>
                  <a:tcPr marL="9302" marR="9302" marT="9302" marB="0" anchor="b"/>
                </a:tc>
                <a:tc>
                  <a:txBody>
                    <a:bodyPr/>
                    <a:lstStyle/>
                    <a:p>
                      <a:pPr algn="l" rtl="0" fontAlgn="b"/>
                      <a:r>
                        <a:rPr lang="en-US" sz="1600" u="none" strike="noStrike" dirty="0">
                          <a:solidFill>
                            <a:srgbClr val="FF0000"/>
                          </a:solidFill>
                          <a:effectLst/>
                          <a:latin typeface="+mj-lt"/>
                          <a:cs typeface="Calibri" panose="020F0502020204030204" pitchFamily="34" charset="0"/>
                        </a:rPr>
                        <a:t>29 ↓</a:t>
                      </a:r>
                      <a:endParaRPr lang="en-US" sz="1600" b="0" i="0" u="none" strike="noStrike" dirty="0">
                        <a:solidFill>
                          <a:srgbClr val="FF0000"/>
                        </a:solidFill>
                        <a:effectLst/>
                        <a:latin typeface="+mj-lt"/>
                        <a:cs typeface="Calibri" panose="020F0502020204030204" pitchFamily="34" charset="0"/>
                      </a:endParaRPr>
                    </a:p>
                  </a:txBody>
                  <a:tcPr marL="9302" marR="9302" marT="9302" marB="0" anchor="b"/>
                </a:tc>
                <a:tc>
                  <a:txBody>
                    <a:bodyPr/>
                    <a:lstStyle/>
                    <a:p>
                      <a:pPr algn="l" rtl="0" fontAlgn="b"/>
                      <a:r>
                        <a:rPr lang="en-US" sz="1600" u="none" strike="noStrike" dirty="0">
                          <a:effectLst/>
                          <a:latin typeface="+mj-lt"/>
                          <a:cs typeface="Calibri" panose="020F0502020204030204" pitchFamily="34" charset="0"/>
                        </a:rPr>
                        <a:t>63%</a:t>
                      </a:r>
                      <a:endParaRPr lang="en-US" sz="1600" b="0" i="0" u="none" strike="noStrike" dirty="0">
                        <a:solidFill>
                          <a:srgbClr val="000000"/>
                        </a:solidFill>
                        <a:effectLst/>
                        <a:latin typeface="+mj-lt"/>
                        <a:cs typeface="Calibri" panose="020F0502020204030204" pitchFamily="34" charset="0"/>
                      </a:endParaRPr>
                    </a:p>
                  </a:txBody>
                  <a:tcPr marL="9302" marR="9302" marT="9302" marB="0" anchor="b"/>
                </a:tc>
                <a:tc>
                  <a:txBody>
                    <a:bodyPr/>
                    <a:lstStyle/>
                    <a:p>
                      <a:pPr algn="l" rtl="0" fontAlgn="b"/>
                      <a:r>
                        <a:rPr lang="en-US" sz="1600" u="none" strike="noStrike" dirty="0">
                          <a:solidFill>
                            <a:srgbClr val="00B050"/>
                          </a:solidFill>
                          <a:effectLst/>
                          <a:latin typeface="+mj-lt"/>
                          <a:cs typeface="Calibri" panose="020F0502020204030204" pitchFamily="34" charset="0"/>
                        </a:rPr>
                        <a:t>17 ↑</a:t>
                      </a:r>
                      <a:endParaRPr lang="en-US" sz="1600" b="0" i="0" u="none" strike="noStrike" dirty="0">
                        <a:solidFill>
                          <a:srgbClr val="00B050"/>
                        </a:solidFill>
                        <a:effectLst/>
                        <a:latin typeface="+mj-lt"/>
                        <a:cs typeface="Calibri" panose="020F0502020204030204" pitchFamily="34" charset="0"/>
                      </a:endParaRPr>
                    </a:p>
                  </a:txBody>
                  <a:tcPr marL="9302" marR="9302" marT="9302" marB="0" anchor="b"/>
                </a:tc>
                <a:tc>
                  <a:txBody>
                    <a:bodyPr/>
                    <a:lstStyle/>
                    <a:p>
                      <a:pPr algn="l" rtl="0" fontAlgn="b"/>
                      <a:r>
                        <a:rPr lang="en-US" sz="1600" u="none" strike="noStrike" dirty="0">
                          <a:solidFill>
                            <a:schemeClr val="tx1"/>
                          </a:solidFill>
                          <a:effectLst/>
                          <a:latin typeface="+mj-lt"/>
                          <a:cs typeface="Calibri" panose="020F0502020204030204" pitchFamily="34" charset="0"/>
                        </a:rPr>
                        <a:t>37%</a:t>
                      </a:r>
                      <a:endParaRPr lang="en-US" sz="1600" b="0" i="0" u="none" strike="noStrike" dirty="0">
                        <a:solidFill>
                          <a:schemeClr val="tx1"/>
                        </a:solidFill>
                        <a:effectLst/>
                        <a:latin typeface="+mj-lt"/>
                        <a:cs typeface="Calibri" panose="020F0502020204030204" pitchFamily="34" charset="0"/>
                      </a:endParaRPr>
                    </a:p>
                  </a:txBody>
                  <a:tcPr marL="9302" marR="9302" marT="9302" marB="0" anchor="b"/>
                </a:tc>
                <a:extLst>
                  <a:ext uri="{0D108BD9-81ED-4DB2-BD59-A6C34878D82A}">
                    <a16:rowId xmlns:a16="http://schemas.microsoft.com/office/drawing/2014/main" val="1154321916"/>
                  </a:ext>
                </a:extLst>
              </a:tr>
              <a:tr h="171864">
                <a:tc>
                  <a:txBody>
                    <a:bodyPr/>
                    <a:lstStyle/>
                    <a:p>
                      <a:pPr algn="l" rtl="0" fontAlgn="b"/>
                      <a:r>
                        <a:rPr lang="en-US" sz="1600" u="none" strike="noStrike">
                          <a:effectLst/>
                          <a:latin typeface="+mj-lt"/>
                          <a:cs typeface="Calibri" panose="020F0502020204030204" pitchFamily="34" charset="0"/>
                        </a:rPr>
                        <a:t>Overall</a:t>
                      </a:r>
                      <a:endParaRPr lang="en-US" sz="1600" b="0" i="0" u="none" strike="noStrike">
                        <a:solidFill>
                          <a:srgbClr val="000000"/>
                        </a:solidFill>
                        <a:effectLst/>
                        <a:latin typeface="+mj-lt"/>
                        <a:cs typeface="Calibri" panose="020F0502020204030204" pitchFamily="34" charset="0"/>
                      </a:endParaRPr>
                    </a:p>
                  </a:txBody>
                  <a:tcPr marL="9302" marR="9302" marT="9302" marB="0" anchor="b"/>
                </a:tc>
                <a:tc>
                  <a:txBody>
                    <a:bodyPr/>
                    <a:lstStyle/>
                    <a:p>
                      <a:pPr algn="l" fontAlgn="b"/>
                      <a:r>
                        <a:rPr lang="en-US" sz="1600" u="none" strike="noStrike">
                          <a:effectLst/>
                          <a:latin typeface="+mj-lt"/>
                          <a:cs typeface="Calibri" panose="020F0502020204030204" pitchFamily="34" charset="0"/>
                        </a:rPr>
                        <a:t> </a:t>
                      </a:r>
                      <a:endParaRPr lang="en-US" sz="1600" b="0" i="0" u="none" strike="noStrike">
                        <a:solidFill>
                          <a:srgbClr val="000000"/>
                        </a:solidFill>
                        <a:effectLst/>
                        <a:latin typeface="+mj-lt"/>
                        <a:cs typeface="Calibri" panose="020F0502020204030204" pitchFamily="34" charset="0"/>
                      </a:endParaRPr>
                    </a:p>
                  </a:txBody>
                  <a:tcPr marL="9302" marR="9302" marT="9302" marB="0" anchor="b"/>
                </a:tc>
                <a:tc>
                  <a:txBody>
                    <a:bodyPr/>
                    <a:lstStyle/>
                    <a:p>
                      <a:pPr algn="l" rtl="0" fontAlgn="b"/>
                      <a:r>
                        <a:rPr lang="en-US" sz="1600" u="none" strike="noStrike">
                          <a:effectLst/>
                          <a:latin typeface="+mj-lt"/>
                          <a:cs typeface="Calibri" panose="020F0502020204030204" pitchFamily="34" charset="0"/>
                        </a:rPr>
                        <a:t>221</a:t>
                      </a:r>
                      <a:endParaRPr lang="en-US" sz="1600" b="0" i="0" u="none" strike="noStrike">
                        <a:solidFill>
                          <a:srgbClr val="000000"/>
                        </a:solidFill>
                        <a:effectLst/>
                        <a:latin typeface="+mj-lt"/>
                        <a:cs typeface="Calibri" panose="020F0502020204030204" pitchFamily="34" charset="0"/>
                      </a:endParaRPr>
                    </a:p>
                  </a:txBody>
                  <a:tcPr marL="9302" marR="9302" marT="9302" marB="0" anchor="b"/>
                </a:tc>
                <a:tc>
                  <a:txBody>
                    <a:bodyPr/>
                    <a:lstStyle/>
                    <a:p>
                      <a:pPr algn="l" rtl="0" fontAlgn="b"/>
                      <a:r>
                        <a:rPr lang="en-US" sz="1600" u="none" strike="noStrike" dirty="0">
                          <a:effectLst/>
                          <a:latin typeface="+mj-lt"/>
                          <a:cs typeface="Calibri" panose="020F0502020204030204" pitchFamily="34" charset="0"/>
                        </a:rPr>
                        <a:t>55%</a:t>
                      </a:r>
                      <a:endParaRPr lang="en-US" sz="1600" b="0" i="0" u="none" strike="noStrike" dirty="0">
                        <a:solidFill>
                          <a:srgbClr val="000000"/>
                        </a:solidFill>
                        <a:effectLst/>
                        <a:latin typeface="+mj-lt"/>
                        <a:cs typeface="Calibri" panose="020F0502020204030204" pitchFamily="34" charset="0"/>
                      </a:endParaRPr>
                    </a:p>
                  </a:txBody>
                  <a:tcPr marL="9302" marR="9302" marT="9302" marB="0" anchor="b"/>
                </a:tc>
                <a:tc>
                  <a:txBody>
                    <a:bodyPr/>
                    <a:lstStyle/>
                    <a:p>
                      <a:pPr algn="l" rtl="0" fontAlgn="b"/>
                      <a:r>
                        <a:rPr lang="en-US" sz="1600" u="none" strike="noStrike" dirty="0">
                          <a:effectLst/>
                          <a:latin typeface="+mj-lt"/>
                          <a:cs typeface="Calibri" panose="020F0502020204030204" pitchFamily="34" charset="0"/>
                        </a:rPr>
                        <a:t>179</a:t>
                      </a:r>
                      <a:endParaRPr lang="en-US" sz="1600" b="0" i="0" u="none" strike="noStrike" dirty="0">
                        <a:solidFill>
                          <a:srgbClr val="000000"/>
                        </a:solidFill>
                        <a:effectLst/>
                        <a:latin typeface="+mj-lt"/>
                        <a:cs typeface="Calibri" panose="020F0502020204030204" pitchFamily="34" charset="0"/>
                      </a:endParaRPr>
                    </a:p>
                  </a:txBody>
                  <a:tcPr marL="9302" marR="9302" marT="9302" marB="0" anchor="b"/>
                </a:tc>
                <a:tc>
                  <a:txBody>
                    <a:bodyPr/>
                    <a:lstStyle/>
                    <a:p>
                      <a:pPr algn="l" rtl="0" fontAlgn="b"/>
                      <a:r>
                        <a:rPr lang="en-US" sz="1600" u="none" strike="noStrike" dirty="0">
                          <a:effectLst/>
                          <a:latin typeface="+mj-lt"/>
                          <a:cs typeface="Calibri" panose="020F0502020204030204" pitchFamily="34" charset="0"/>
                        </a:rPr>
                        <a:t>45%</a:t>
                      </a:r>
                      <a:endParaRPr lang="en-US" sz="1600" b="0" i="0" u="none" strike="noStrike" dirty="0">
                        <a:solidFill>
                          <a:srgbClr val="000000"/>
                        </a:solidFill>
                        <a:effectLst/>
                        <a:latin typeface="+mj-lt"/>
                        <a:cs typeface="Calibri" panose="020F0502020204030204" pitchFamily="34" charset="0"/>
                      </a:endParaRPr>
                    </a:p>
                  </a:txBody>
                  <a:tcPr marL="9302" marR="9302" marT="9302" marB="0" anchor="b"/>
                </a:tc>
                <a:extLst>
                  <a:ext uri="{0D108BD9-81ED-4DB2-BD59-A6C34878D82A}">
                    <a16:rowId xmlns:a16="http://schemas.microsoft.com/office/drawing/2014/main" val="2857962209"/>
                  </a:ext>
                </a:extLst>
              </a:tr>
            </a:tbl>
          </a:graphicData>
        </a:graphic>
      </p:graphicFrame>
      <p:graphicFrame>
        <p:nvGraphicFramePr>
          <p:cNvPr id="4" name="Table 3">
            <a:extLst>
              <a:ext uri="{FF2B5EF4-FFF2-40B4-BE49-F238E27FC236}">
                <a16:creationId xmlns:a16="http://schemas.microsoft.com/office/drawing/2014/main" id="{C44B7097-BE9B-40D1-8351-5AE5E584C96B}"/>
              </a:ext>
            </a:extLst>
          </p:cNvPr>
          <p:cNvGraphicFramePr>
            <a:graphicFrameLocks noGrp="1"/>
          </p:cNvGraphicFramePr>
          <p:nvPr/>
        </p:nvGraphicFramePr>
        <p:xfrm>
          <a:off x="1834699" y="5277116"/>
          <a:ext cx="7344696" cy="1265710"/>
        </p:xfrm>
        <a:graphic>
          <a:graphicData uri="http://schemas.openxmlformats.org/drawingml/2006/table">
            <a:tbl>
              <a:tblPr>
                <a:tableStyleId>{5C22544A-7EE6-4342-B048-85BDC9FD1C3A}</a:tableStyleId>
              </a:tblPr>
              <a:tblGrid>
                <a:gridCol w="1560384">
                  <a:extLst>
                    <a:ext uri="{9D8B030D-6E8A-4147-A177-3AD203B41FA5}">
                      <a16:colId xmlns:a16="http://schemas.microsoft.com/office/drawing/2014/main" val="645905771"/>
                    </a:ext>
                  </a:extLst>
                </a:gridCol>
                <a:gridCol w="1743254">
                  <a:extLst>
                    <a:ext uri="{9D8B030D-6E8A-4147-A177-3AD203B41FA5}">
                      <a16:colId xmlns:a16="http://schemas.microsoft.com/office/drawing/2014/main" val="3702264750"/>
                    </a:ext>
                  </a:extLst>
                </a:gridCol>
                <a:gridCol w="738846">
                  <a:extLst>
                    <a:ext uri="{9D8B030D-6E8A-4147-A177-3AD203B41FA5}">
                      <a16:colId xmlns:a16="http://schemas.microsoft.com/office/drawing/2014/main" val="1839497741"/>
                    </a:ext>
                  </a:extLst>
                </a:gridCol>
                <a:gridCol w="631412">
                  <a:extLst>
                    <a:ext uri="{9D8B030D-6E8A-4147-A177-3AD203B41FA5}">
                      <a16:colId xmlns:a16="http://schemas.microsoft.com/office/drawing/2014/main" val="2288453191"/>
                    </a:ext>
                  </a:extLst>
                </a:gridCol>
                <a:gridCol w="805594">
                  <a:extLst>
                    <a:ext uri="{9D8B030D-6E8A-4147-A177-3AD203B41FA5}">
                      <a16:colId xmlns:a16="http://schemas.microsoft.com/office/drawing/2014/main" val="3313494781"/>
                    </a:ext>
                  </a:extLst>
                </a:gridCol>
                <a:gridCol w="1865206">
                  <a:extLst>
                    <a:ext uri="{9D8B030D-6E8A-4147-A177-3AD203B41FA5}">
                      <a16:colId xmlns:a16="http://schemas.microsoft.com/office/drawing/2014/main" val="3007623290"/>
                    </a:ext>
                  </a:extLst>
                </a:gridCol>
              </a:tblGrid>
              <a:tr h="0">
                <a:tc>
                  <a:txBody>
                    <a:bodyPr/>
                    <a:lstStyle/>
                    <a:p>
                      <a:pPr algn="l" fontAlgn="b"/>
                      <a:r>
                        <a:rPr lang="en-US" sz="1600" u="none" strike="noStrike" dirty="0">
                          <a:effectLst/>
                          <a:latin typeface="+mj-lt"/>
                        </a:rPr>
                        <a:t> </a:t>
                      </a:r>
                      <a:endParaRPr lang="en-US" sz="1600" b="0" i="0" u="none" strike="noStrike" dirty="0">
                        <a:solidFill>
                          <a:srgbClr val="000000"/>
                        </a:solidFill>
                        <a:effectLst/>
                        <a:latin typeface="+mj-lt"/>
                      </a:endParaRPr>
                    </a:p>
                  </a:txBody>
                  <a:tcPr marL="9302" marR="9302" marT="9302" marB="0" anchor="b"/>
                </a:tc>
                <a:tc>
                  <a:txBody>
                    <a:bodyPr/>
                    <a:lstStyle/>
                    <a:p>
                      <a:pPr algn="l" fontAlgn="b"/>
                      <a:r>
                        <a:rPr lang="en-US" sz="1600" u="none" strike="noStrike" dirty="0">
                          <a:effectLst/>
                          <a:latin typeface="+mj-lt"/>
                        </a:rPr>
                        <a:t> </a:t>
                      </a:r>
                      <a:endParaRPr lang="en-US" sz="1600" b="0" i="0" u="none" strike="noStrike" dirty="0">
                        <a:solidFill>
                          <a:srgbClr val="000000"/>
                        </a:solidFill>
                        <a:effectLst/>
                        <a:latin typeface="+mj-lt"/>
                      </a:endParaRPr>
                    </a:p>
                  </a:txBody>
                  <a:tcPr marL="9302" marR="9302" marT="9302" marB="0" anchor="b"/>
                </a:tc>
                <a:tc>
                  <a:txBody>
                    <a:bodyPr/>
                    <a:lstStyle/>
                    <a:p>
                      <a:pPr algn="l" rtl="0" fontAlgn="b"/>
                      <a:r>
                        <a:rPr lang="en-US" sz="1600" u="none" strike="noStrike">
                          <a:effectLst/>
                          <a:latin typeface="+mj-lt"/>
                        </a:rPr>
                        <a:t>Male</a:t>
                      </a:r>
                      <a:endParaRPr lang="en-US" sz="1600" b="0" i="0" u="none" strike="noStrike">
                        <a:solidFill>
                          <a:srgbClr val="000000"/>
                        </a:solidFill>
                        <a:effectLst/>
                        <a:latin typeface="+mj-lt"/>
                      </a:endParaRPr>
                    </a:p>
                  </a:txBody>
                  <a:tcPr marL="9302" marR="9302" marT="9302" marB="0" anchor="b"/>
                </a:tc>
                <a:tc>
                  <a:txBody>
                    <a:bodyPr/>
                    <a:lstStyle/>
                    <a:p>
                      <a:pPr algn="l" fontAlgn="b"/>
                      <a:r>
                        <a:rPr lang="en-US" sz="1600" u="none" strike="noStrike">
                          <a:effectLst/>
                          <a:latin typeface="+mj-lt"/>
                        </a:rPr>
                        <a:t> </a:t>
                      </a:r>
                      <a:endParaRPr lang="en-US" sz="1600" b="0" i="0" u="none" strike="noStrike">
                        <a:solidFill>
                          <a:srgbClr val="000000"/>
                        </a:solidFill>
                        <a:effectLst/>
                        <a:latin typeface="+mj-lt"/>
                      </a:endParaRPr>
                    </a:p>
                  </a:txBody>
                  <a:tcPr marL="9302" marR="9302" marT="9302" marB="0" anchor="b"/>
                </a:tc>
                <a:tc>
                  <a:txBody>
                    <a:bodyPr/>
                    <a:lstStyle/>
                    <a:p>
                      <a:pPr algn="l" rtl="0" fontAlgn="b"/>
                      <a:r>
                        <a:rPr lang="en-US" sz="1600" u="none" strike="noStrike">
                          <a:effectLst/>
                          <a:latin typeface="+mj-lt"/>
                        </a:rPr>
                        <a:t>Female</a:t>
                      </a:r>
                      <a:endParaRPr lang="en-US" sz="1600" b="0" i="0" u="none" strike="noStrike">
                        <a:solidFill>
                          <a:srgbClr val="000000"/>
                        </a:solidFill>
                        <a:effectLst/>
                        <a:latin typeface="+mj-lt"/>
                      </a:endParaRPr>
                    </a:p>
                  </a:txBody>
                  <a:tcPr marL="9302" marR="9302" marT="9302" marB="0" anchor="b"/>
                </a:tc>
                <a:tc>
                  <a:txBody>
                    <a:bodyPr/>
                    <a:lstStyle/>
                    <a:p>
                      <a:pPr algn="l" fontAlgn="b"/>
                      <a:r>
                        <a:rPr lang="en-US" sz="1600" u="none" strike="noStrike" dirty="0">
                          <a:effectLst/>
                          <a:latin typeface="+mj-lt"/>
                        </a:rPr>
                        <a:t> </a:t>
                      </a:r>
                      <a:endParaRPr lang="en-US" sz="1600" b="0" i="0" u="none" strike="noStrike" dirty="0">
                        <a:solidFill>
                          <a:srgbClr val="000000"/>
                        </a:solidFill>
                        <a:effectLst/>
                        <a:latin typeface="+mj-lt"/>
                      </a:endParaRPr>
                    </a:p>
                  </a:txBody>
                  <a:tcPr marL="9302" marR="9302" marT="9302" marB="0" anchor="b"/>
                </a:tc>
                <a:extLst>
                  <a:ext uri="{0D108BD9-81ED-4DB2-BD59-A6C34878D82A}">
                    <a16:rowId xmlns:a16="http://schemas.microsoft.com/office/drawing/2014/main" val="3813955966"/>
                  </a:ext>
                </a:extLst>
              </a:tr>
              <a:tr h="101324">
                <a:tc>
                  <a:txBody>
                    <a:bodyPr/>
                    <a:lstStyle/>
                    <a:p>
                      <a:pPr algn="l" rtl="0" fontAlgn="b"/>
                      <a:r>
                        <a:rPr lang="en-US" sz="1600" u="none" strike="noStrike" dirty="0">
                          <a:effectLst/>
                          <a:latin typeface="+mj-lt"/>
                        </a:rPr>
                        <a:t> </a:t>
                      </a:r>
                      <a:endParaRPr lang="en-US" sz="1600" b="0" i="0" u="none" strike="noStrike" dirty="0">
                        <a:solidFill>
                          <a:srgbClr val="000000"/>
                        </a:solidFill>
                        <a:effectLst/>
                        <a:latin typeface="+mj-lt"/>
                      </a:endParaRPr>
                    </a:p>
                  </a:txBody>
                  <a:tcPr marL="9302" marR="9302" marT="9302" marB="0" anchor="b"/>
                </a:tc>
                <a:tc>
                  <a:txBody>
                    <a:bodyPr/>
                    <a:lstStyle/>
                    <a:p>
                      <a:pPr algn="l" rtl="0" fontAlgn="b"/>
                      <a:r>
                        <a:rPr lang="en-US" sz="1600" u="none" strike="noStrike" dirty="0">
                          <a:effectLst/>
                          <a:latin typeface="+mj-lt"/>
                        </a:rPr>
                        <a:t> </a:t>
                      </a:r>
                      <a:endParaRPr lang="en-US" sz="1600" b="0" i="0" u="none" strike="noStrike" dirty="0">
                        <a:solidFill>
                          <a:srgbClr val="000000"/>
                        </a:solidFill>
                        <a:effectLst/>
                        <a:latin typeface="+mj-lt"/>
                      </a:endParaRPr>
                    </a:p>
                  </a:txBody>
                  <a:tcPr marL="9302" marR="9302" marT="9302" marB="0" anchor="b"/>
                </a:tc>
                <a:tc>
                  <a:txBody>
                    <a:bodyPr/>
                    <a:lstStyle/>
                    <a:p>
                      <a:pPr algn="l" rtl="0" fontAlgn="b"/>
                      <a:r>
                        <a:rPr lang="en-US" sz="1600" u="none" strike="noStrike" dirty="0">
                          <a:effectLst/>
                          <a:latin typeface="+mj-lt"/>
                        </a:rPr>
                        <a:t>N</a:t>
                      </a:r>
                      <a:endParaRPr lang="en-US" sz="1600" b="0" i="0" u="none" strike="noStrike" dirty="0">
                        <a:solidFill>
                          <a:srgbClr val="000000"/>
                        </a:solidFill>
                        <a:effectLst/>
                        <a:latin typeface="+mj-lt"/>
                      </a:endParaRPr>
                    </a:p>
                  </a:txBody>
                  <a:tcPr marL="9302" marR="9302" marT="9302" marB="0" anchor="b"/>
                </a:tc>
                <a:tc>
                  <a:txBody>
                    <a:bodyPr/>
                    <a:lstStyle/>
                    <a:p>
                      <a:pPr algn="l" rtl="0" fontAlgn="b"/>
                      <a:r>
                        <a:rPr lang="en-US" sz="1600" u="none" strike="noStrike" dirty="0">
                          <a:effectLst/>
                          <a:latin typeface="+mj-lt"/>
                        </a:rPr>
                        <a:t>%</a:t>
                      </a:r>
                      <a:endParaRPr lang="en-US" sz="1600" b="0" i="0" u="none" strike="noStrike" dirty="0">
                        <a:solidFill>
                          <a:srgbClr val="000000"/>
                        </a:solidFill>
                        <a:effectLst/>
                        <a:latin typeface="+mj-lt"/>
                      </a:endParaRPr>
                    </a:p>
                  </a:txBody>
                  <a:tcPr marL="9302" marR="9302" marT="9302" marB="0" anchor="b"/>
                </a:tc>
                <a:tc>
                  <a:txBody>
                    <a:bodyPr/>
                    <a:lstStyle/>
                    <a:p>
                      <a:pPr algn="l" rtl="0" fontAlgn="b"/>
                      <a:r>
                        <a:rPr lang="en-US" sz="1600" u="none" strike="noStrike">
                          <a:effectLst/>
                          <a:latin typeface="+mj-lt"/>
                        </a:rPr>
                        <a:t>N</a:t>
                      </a:r>
                      <a:endParaRPr lang="en-US" sz="1600" b="0" i="0" u="none" strike="noStrike">
                        <a:solidFill>
                          <a:srgbClr val="000000"/>
                        </a:solidFill>
                        <a:effectLst/>
                        <a:latin typeface="+mj-lt"/>
                      </a:endParaRPr>
                    </a:p>
                  </a:txBody>
                  <a:tcPr marL="9302" marR="9302" marT="9302" marB="0" anchor="b"/>
                </a:tc>
                <a:tc>
                  <a:txBody>
                    <a:bodyPr/>
                    <a:lstStyle/>
                    <a:p>
                      <a:pPr algn="l" rtl="0" fontAlgn="b"/>
                      <a:r>
                        <a:rPr lang="en-US" sz="1600" u="none" strike="noStrike" dirty="0">
                          <a:effectLst/>
                          <a:latin typeface="+mj-lt"/>
                        </a:rPr>
                        <a:t>%</a:t>
                      </a:r>
                      <a:endParaRPr lang="en-US" sz="1600" b="0" i="0" u="none" strike="noStrike" dirty="0">
                        <a:solidFill>
                          <a:srgbClr val="000000"/>
                        </a:solidFill>
                        <a:effectLst/>
                        <a:latin typeface="+mj-lt"/>
                      </a:endParaRPr>
                    </a:p>
                  </a:txBody>
                  <a:tcPr marL="9302" marR="9302" marT="9302" marB="0" anchor="b"/>
                </a:tc>
                <a:extLst>
                  <a:ext uri="{0D108BD9-81ED-4DB2-BD59-A6C34878D82A}">
                    <a16:rowId xmlns:a16="http://schemas.microsoft.com/office/drawing/2014/main" val="691038808"/>
                  </a:ext>
                </a:extLst>
              </a:tr>
              <a:tr h="101324">
                <a:tc>
                  <a:txBody>
                    <a:bodyPr/>
                    <a:lstStyle/>
                    <a:p>
                      <a:pPr algn="l" rtl="0" fontAlgn="b"/>
                      <a:r>
                        <a:rPr lang="en-US" sz="1600" u="none" strike="noStrike" dirty="0">
                          <a:effectLst/>
                          <a:latin typeface="+mj-lt"/>
                        </a:rPr>
                        <a:t>Cannabis use</a:t>
                      </a:r>
                      <a:endParaRPr lang="en-US" sz="1600" b="0" i="0" u="none" strike="noStrike" dirty="0">
                        <a:solidFill>
                          <a:srgbClr val="000000"/>
                        </a:solidFill>
                        <a:effectLst/>
                        <a:latin typeface="+mj-lt"/>
                      </a:endParaRPr>
                    </a:p>
                  </a:txBody>
                  <a:tcPr marL="9302" marR="9302" marT="9302" marB="0" anchor="b"/>
                </a:tc>
                <a:tc>
                  <a:txBody>
                    <a:bodyPr/>
                    <a:lstStyle/>
                    <a:p>
                      <a:pPr algn="l" rtl="0" fontAlgn="b"/>
                      <a:r>
                        <a:rPr lang="en-US" sz="1600" u="none" strike="noStrike" dirty="0">
                          <a:effectLst/>
                          <a:latin typeface="+mj-lt"/>
                        </a:rPr>
                        <a:t>No (control)</a:t>
                      </a:r>
                      <a:endParaRPr lang="en-US" sz="1600" b="0" i="0" u="none" strike="noStrike" dirty="0">
                        <a:solidFill>
                          <a:srgbClr val="000000"/>
                        </a:solidFill>
                        <a:effectLst/>
                        <a:latin typeface="+mj-lt"/>
                      </a:endParaRPr>
                    </a:p>
                  </a:txBody>
                  <a:tcPr marL="9302" marR="9302" marT="9302" marB="0" anchor="b"/>
                </a:tc>
                <a:tc>
                  <a:txBody>
                    <a:bodyPr/>
                    <a:lstStyle/>
                    <a:p>
                      <a:pPr algn="l" rtl="0" fontAlgn="b"/>
                      <a:r>
                        <a:rPr lang="en-US" sz="1600" b="0" i="0" u="none" strike="noStrike" dirty="0">
                          <a:solidFill>
                            <a:srgbClr val="00B050"/>
                          </a:solidFill>
                          <a:effectLst/>
                          <a:latin typeface="+mj-lt"/>
                        </a:rPr>
                        <a:t>196</a:t>
                      </a:r>
                    </a:p>
                  </a:txBody>
                  <a:tcPr marL="9302" marR="9302" marT="9302" marB="0" anchor="b"/>
                </a:tc>
                <a:tc>
                  <a:txBody>
                    <a:bodyPr/>
                    <a:lstStyle/>
                    <a:p>
                      <a:pPr algn="l" rtl="0" fontAlgn="b"/>
                      <a:r>
                        <a:rPr lang="en-US" sz="1600" b="0" i="0" u="none" strike="noStrike" dirty="0">
                          <a:solidFill>
                            <a:srgbClr val="000000"/>
                          </a:solidFill>
                          <a:effectLst/>
                          <a:latin typeface="+mj-lt"/>
                        </a:rPr>
                        <a:t>55</a:t>
                      </a:r>
                    </a:p>
                  </a:txBody>
                  <a:tcPr marL="9302" marR="9302" marT="9302" marB="0" anchor="b"/>
                </a:tc>
                <a:tc>
                  <a:txBody>
                    <a:bodyPr/>
                    <a:lstStyle/>
                    <a:p>
                      <a:pPr algn="l" rtl="0" fontAlgn="b"/>
                      <a:r>
                        <a:rPr lang="en-US" sz="1600" b="0" i="0" u="none" strike="noStrike" dirty="0">
                          <a:solidFill>
                            <a:srgbClr val="FF0000"/>
                          </a:solidFill>
                          <a:effectLst/>
                          <a:latin typeface="+mj-lt"/>
                        </a:rPr>
                        <a:t>158</a:t>
                      </a:r>
                    </a:p>
                  </a:txBody>
                  <a:tcPr marL="9302" marR="9302" marT="9302" marB="0" anchor="b"/>
                </a:tc>
                <a:tc>
                  <a:txBody>
                    <a:bodyPr/>
                    <a:lstStyle/>
                    <a:p>
                      <a:pPr algn="l" rtl="0" fontAlgn="b"/>
                      <a:r>
                        <a:rPr lang="en-US" sz="1600" b="0" i="0" u="none" strike="noStrike" dirty="0">
                          <a:solidFill>
                            <a:schemeClr val="tx1"/>
                          </a:solidFill>
                          <a:effectLst/>
                          <a:latin typeface="+mj-lt"/>
                        </a:rPr>
                        <a:t>45</a:t>
                      </a:r>
                    </a:p>
                  </a:txBody>
                  <a:tcPr marL="9302" marR="9302" marT="9302" marB="0" anchor="b"/>
                </a:tc>
                <a:extLst>
                  <a:ext uri="{0D108BD9-81ED-4DB2-BD59-A6C34878D82A}">
                    <a16:rowId xmlns:a16="http://schemas.microsoft.com/office/drawing/2014/main" val="2812153342"/>
                  </a:ext>
                </a:extLst>
              </a:tr>
              <a:tr h="101324">
                <a:tc>
                  <a:txBody>
                    <a:bodyPr/>
                    <a:lstStyle/>
                    <a:p>
                      <a:pPr algn="l" rtl="0" fontAlgn="b"/>
                      <a:r>
                        <a:rPr lang="en-US" sz="1600" u="none" strike="noStrike">
                          <a:effectLst/>
                          <a:latin typeface="+mj-lt"/>
                        </a:rPr>
                        <a:t> </a:t>
                      </a:r>
                      <a:endParaRPr lang="en-US" sz="1600" b="0" i="0" u="none" strike="noStrike">
                        <a:solidFill>
                          <a:srgbClr val="000000"/>
                        </a:solidFill>
                        <a:effectLst/>
                        <a:latin typeface="+mj-lt"/>
                      </a:endParaRPr>
                    </a:p>
                  </a:txBody>
                  <a:tcPr marL="9302" marR="9302" marT="9302" marB="0" anchor="b"/>
                </a:tc>
                <a:tc>
                  <a:txBody>
                    <a:bodyPr/>
                    <a:lstStyle/>
                    <a:p>
                      <a:pPr algn="l" rtl="0" fontAlgn="b"/>
                      <a:r>
                        <a:rPr lang="en-US" sz="1600" u="none" strike="noStrike" dirty="0">
                          <a:effectLst/>
                          <a:latin typeface="+mj-lt"/>
                        </a:rPr>
                        <a:t>Yes (“treatment”)</a:t>
                      </a:r>
                      <a:endParaRPr lang="en-US" sz="1600" b="0" i="0" u="none" strike="noStrike" dirty="0">
                        <a:solidFill>
                          <a:srgbClr val="000000"/>
                        </a:solidFill>
                        <a:effectLst/>
                        <a:latin typeface="+mj-lt"/>
                      </a:endParaRPr>
                    </a:p>
                  </a:txBody>
                  <a:tcPr marL="9302" marR="9302" marT="9302" marB="0" anchor="b"/>
                </a:tc>
                <a:tc>
                  <a:txBody>
                    <a:bodyPr/>
                    <a:lstStyle/>
                    <a:p>
                      <a:pPr algn="l" rtl="0" fontAlgn="b"/>
                      <a:r>
                        <a:rPr lang="en-US" sz="1600" b="0" i="0" u="none" strike="noStrike" dirty="0">
                          <a:solidFill>
                            <a:srgbClr val="FF0000"/>
                          </a:solidFill>
                          <a:effectLst/>
                          <a:latin typeface="+mj-lt"/>
                        </a:rPr>
                        <a:t>25</a:t>
                      </a:r>
                    </a:p>
                  </a:txBody>
                  <a:tcPr marL="9302" marR="9302" marT="9302" marB="0" anchor="b"/>
                </a:tc>
                <a:tc>
                  <a:txBody>
                    <a:bodyPr/>
                    <a:lstStyle/>
                    <a:p>
                      <a:pPr algn="l" rtl="0" fontAlgn="b"/>
                      <a:r>
                        <a:rPr lang="en-US" sz="1600" b="0" i="0" u="none" strike="noStrike" dirty="0">
                          <a:solidFill>
                            <a:srgbClr val="000000"/>
                          </a:solidFill>
                          <a:effectLst/>
                          <a:latin typeface="+mj-lt"/>
                        </a:rPr>
                        <a:t>55</a:t>
                      </a:r>
                    </a:p>
                  </a:txBody>
                  <a:tcPr marL="9302" marR="9302" marT="9302" marB="0" anchor="b"/>
                </a:tc>
                <a:tc>
                  <a:txBody>
                    <a:bodyPr/>
                    <a:lstStyle/>
                    <a:p>
                      <a:pPr algn="l" rtl="0" fontAlgn="b"/>
                      <a:r>
                        <a:rPr lang="en-US" sz="1600" b="0" i="0" u="none" strike="noStrike" dirty="0">
                          <a:solidFill>
                            <a:srgbClr val="00B050"/>
                          </a:solidFill>
                          <a:effectLst/>
                          <a:latin typeface="+mj-lt"/>
                        </a:rPr>
                        <a:t>21</a:t>
                      </a:r>
                    </a:p>
                  </a:txBody>
                  <a:tcPr marL="9302" marR="9302" marT="9302" marB="0" anchor="b"/>
                </a:tc>
                <a:tc>
                  <a:txBody>
                    <a:bodyPr/>
                    <a:lstStyle/>
                    <a:p>
                      <a:pPr algn="l" rtl="0" fontAlgn="b"/>
                      <a:r>
                        <a:rPr lang="en-US" sz="1600" b="0" i="0" u="none" strike="noStrike" dirty="0">
                          <a:solidFill>
                            <a:schemeClr val="tx1"/>
                          </a:solidFill>
                          <a:effectLst/>
                          <a:latin typeface="+mj-lt"/>
                        </a:rPr>
                        <a:t>45</a:t>
                      </a:r>
                    </a:p>
                  </a:txBody>
                  <a:tcPr marL="9302" marR="9302" marT="9302" marB="0" anchor="b"/>
                </a:tc>
                <a:extLst>
                  <a:ext uri="{0D108BD9-81ED-4DB2-BD59-A6C34878D82A}">
                    <a16:rowId xmlns:a16="http://schemas.microsoft.com/office/drawing/2014/main" val="3466202712"/>
                  </a:ext>
                </a:extLst>
              </a:tr>
              <a:tr h="171864">
                <a:tc>
                  <a:txBody>
                    <a:bodyPr/>
                    <a:lstStyle/>
                    <a:p>
                      <a:pPr algn="l" rtl="0" fontAlgn="b"/>
                      <a:r>
                        <a:rPr lang="en-US" sz="1600" u="none" strike="noStrike" dirty="0">
                          <a:effectLst/>
                          <a:latin typeface="+mj-lt"/>
                        </a:rPr>
                        <a:t>Overall</a:t>
                      </a:r>
                      <a:endParaRPr lang="en-US" sz="1600" b="0" i="0" u="none" strike="noStrike" dirty="0">
                        <a:solidFill>
                          <a:srgbClr val="000000"/>
                        </a:solidFill>
                        <a:effectLst/>
                        <a:latin typeface="+mj-lt"/>
                      </a:endParaRPr>
                    </a:p>
                  </a:txBody>
                  <a:tcPr marL="9302" marR="9302" marT="9302" marB="0" anchor="b"/>
                </a:tc>
                <a:tc>
                  <a:txBody>
                    <a:bodyPr/>
                    <a:lstStyle/>
                    <a:p>
                      <a:pPr algn="l" fontAlgn="b"/>
                      <a:r>
                        <a:rPr lang="en-US" sz="1600" u="none" strike="noStrike">
                          <a:effectLst/>
                          <a:latin typeface="+mj-lt"/>
                        </a:rPr>
                        <a:t> </a:t>
                      </a:r>
                      <a:endParaRPr lang="en-US" sz="1600" b="0" i="0" u="none" strike="noStrike">
                        <a:solidFill>
                          <a:srgbClr val="000000"/>
                        </a:solidFill>
                        <a:effectLst/>
                        <a:latin typeface="+mj-lt"/>
                      </a:endParaRPr>
                    </a:p>
                  </a:txBody>
                  <a:tcPr marL="9302" marR="9302" marT="9302" marB="0" anchor="b"/>
                </a:tc>
                <a:tc>
                  <a:txBody>
                    <a:bodyPr/>
                    <a:lstStyle/>
                    <a:p>
                      <a:pPr algn="l" rtl="0" fontAlgn="b"/>
                      <a:r>
                        <a:rPr lang="en-US" sz="1600" u="none" strike="noStrike">
                          <a:effectLst/>
                          <a:latin typeface="+mj-lt"/>
                        </a:rPr>
                        <a:t>221</a:t>
                      </a:r>
                      <a:endParaRPr lang="en-US" sz="1600" b="0" i="0" u="none" strike="noStrike">
                        <a:solidFill>
                          <a:srgbClr val="000000"/>
                        </a:solidFill>
                        <a:effectLst/>
                        <a:latin typeface="+mj-lt"/>
                      </a:endParaRPr>
                    </a:p>
                  </a:txBody>
                  <a:tcPr marL="9302" marR="9302" marT="9302" marB="0" anchor="b"/>
                </a:tc>
                <a:tc>
                  <a:txBody>
                    <a:bodyPr/>
                    <a:lstStyle/>
                    <a:p>
                      <a:pPr algn="l" rtl="0" fontAlgn="b"/>
                      <a:r>
                        <a:rPr lang="en-US" sz="1600" u="none" strike="noStrike" dirty="0">
                          <a:effectLst/>
                          <a:latin typeface="+mj-lt"/>
                        </a:rPr>
                        <a:t>55%</a:t>
                      </a:r>
                      <a:endParaRPr lang="en-US" sz="1600" b="0" i="0" u="none" strike="noStrike" dirty="0">
                        <a:solidFill>
                          <a:srgbClr val="000000"/>
                        </a:solidFill>
                        <a:effectLst/>
                        <a:latin typeface="+mj-lt"/>
                      </a:endParaRPr>
                    </a:p>
                  </a:txBody>
                  <a:tcPr marL="9302" marR="9302" marT="9302" marB="0" anchor="b"/>
                </a:tc>
                <a:tc>
                  <a:txBody>
                    <a:bodyPr/>
                    <a:lstStyle/>
                    <a:p>
                      <a:pPr algn="l" rtl="0" fontAlgn="b"/>
                      <a:r>
                        <a:rPr lang="en-US" sz="1600" u="none" strike="noStrike" dirty="0">
                          <a:effectLst/>
                          <a:latin typeface="+mj-lt"/>
                        </a:rPr>
                        <a:t>179</a:t>
                      </a:r>
                      <a:endParaRPr lang="en-US" sz="1600" b="0" i="0" u="none" strike="noStrike" dirty="0">
                        <a:solidFill>
                          <a:srgbClr val="000000"/>
                        </a:solidFill>
                        <a:effectLst/>
                        <a:latin typeface="+mj-lt"/>
                      </a:endParaRPr>
                    </a:p>
                  </a:txBody>
                  <a:tcPr marL="9302" marR="9302" marT="9302" marB="0" anchor="b"/>
                </a:tc>
                <a:tc>
                  <a:txBody>
                    <a:bodyPr/>
                    <a:lstStyle/>
                    <a:p>
                      <a:pPr algn="l" rtl="0" fontAlgn="b"/>
                      <a:r>
                        <a:rPr lang="en-US" sz="1600" u="none" strike="noStrike" dirty="0">
                          <a:effectLst/>
                          <a:latin typeface="+mj-lt"/>
                        </a:rPr>
                        <a:t>45%</a:t>
                      </a:r>
                      <a:endParaRPr lang="en-US" sz="1600" b="0" i="0" u="none" strike="noStrike" dirty="0">
                        <a:solidFill>
                          <a:srgbClr val="000000"/>
                        </a:solidFill>
                        <a:effectLst/>
                        <a:latin typeface="+mj-lt"/>
                      </a:endParaRPr>
                    </a:p>
                  </a:txBody>
                  <a:tcPr marL="9302" marR="9302" marT="9302" marB="0" anchor="b"/>
                </a:tc>
                <a:extLst>
                  <a:ext uri="{0D108BD9-81ED-4DB2-BD59-A6C34878D82A}">
                    <a16:rowId xmlns:a16="http://schemas.microsoft.com/office/drawing/2014/main" val="2223581476"/>
                  </a:ext>
                </a:extLst>
              </a:tr>
            </a:tbl>
          </a:graphicData>
        </a:graphic>
      </p:graphicFrame>
      <p:sp>
        <p:nvSpPr>
          <p:cNvPr id="6" name="Slide Number Placeholder 5">
            <a:extLst>
              <a:ext uri="{FF2B5EF4-FFF2-40B4-BE49-F238E27FC236}">
                <a16:creationId xmlns:a16="http://schemas.microsoft.com/office/drawing/2014/main" id="{40FB8582-3B46-6E9E-A8CF-CDDA21A1730E}"/>
              </a:ext>
            </a:extLst>
          </p:cNvPr>
          <p:cNvSpPr>
            <a:spLocks noGrp="1"/>
          </p:cNvSpPr>
          <p:nvPr>
            <p:ph type="sldNum" sz="quarter" idx="12"/>
          </p:nvPr>
        </p:nvSpPr>
        <p:spPr/>
        <p:txBody>
          <a:bodyPr/>
          <a:lstStyle/>
          <a:p>
            <a:fld id="{69E57DC2-970A-4B3E-BB1C-7A09969E49DF}" type="slidenum">
              <a:rPr lang="en-US" smtClean="0"/>
              <a:t>117</a:t>
            </a:fld>
            <a:endParaRPr lang="en-US" dirty="0"/>
          </a:p>
        </p:txBody>
      </p:sp>
    </p:spTree>
    <p:extLst>
      <p:ext uri="{BB962C8B-B14F-4D97-AF65-F5344CB8AC3E}">
        <p14:creationId xmlns:p14="http://schemas.microsoft.com/office/powerpoint/2010/main" val="101538043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A9F3C-667C-4802-894C-F88C4AEDD9EA}"/>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F2113ABE-CB7F-40F8-BF63-E91EF84F79D5}"/>
              </a:ext>
            </a:extLst>
          </p:cNvPr>
          <p:cNvSpPr>
            <a:spLocks noGrp="1"/>
          </p:cNvSpPr>
          <p:nvPr>
            <p:ph idx="1"/>
          </p:nvPr>
        </p:nvSpPr>
        <p:spPr/>
        <p:txBody>
          <a:bodyPr/>
          <a:lstStyle/>
          <a:p>
            <a:r>
              <a:rPr lang="en-AU" dirty="0"/>
              <a:t>De-confounding through creating a pseudo-population in which a set of potential confounders are balanced.</a:t>
            </a:r>
          </a:p>
          <a:p>
            <a:r>
              <a:rPr lang="en-AU" dirty="0"/>
              <a:t>Can be used to estimate ATE and ATT</a:t>
            </a:r>
          </a:p>
          <a:p>
            <a:pPr lvl="1"/>
            <a:r>
              <a:rPr lang="en-AU" dirty="0"/>
              <a:t>IPTW is commonly used to estimate ATE</a:t>
            </a:r>
          </a:p>
          <a:p>
            <a:pPr lvl="1"/>
            <a:r>
              <a:rPr lang="en-AU" dirty="0"/>
              <a:t>Unless specified, we will focus on ATE</a:t>
            </a:r>
          </a:p>
        </p:txBody>
      </p:sp>
      <p:sp>
        <p:nvSpPr>
          <p:cNvPr id="4" name="Slide Number Placeholder 3">
            <a:extLst>
              <a:ext uri="{FF2B5EF4-FFF2-40B4-BE49-F238E27FC236}">
                <a16:creationId xmlns:a16="http://schemas.microsoft.com/office/drawing/2014/main" id="{11118114-9E40-E7DF-15C0-02F81488BCE5}"/>
              </a:ext>
            </a:extLst>
          </p:cNvPr>
          <p:cNvSpPr>
            <a:spLocks noGrp="1"/>
          </p:cNvSpPr>
          <p:nvPr>
            <p:ph type="sldNum" sz="quarter" idx="12"/>
          </p:nvPr>
        </p:nvSpPr>
        <p:spPr/>
        <p:txBody>
          <a:bodyPr/>
          <a:lstStyle/>
          <a:p>
            <a:fld id="{69E57DC2-970A-4B3E-BB1C-7A09969E49DF}" type="slidenum">
              <a:rPr lang="en-US" smtClean="0"/>
              <a:t>118</a:t>
            </a:fld>
            <a:endParaRPr lang="en-US" dirty="0"/>
          </a:p>
        </p:txBody>
      </p:sp>
    </p:spTree>
    <p:extLst>
      <p:ext uri="{BB962C8B-B14F-4D97-AF65-F5344CB8AC3E}">
        <p14:creationId xmlns:p14="http://schemas.microsoft.com/office/powerpoint/2010/main" val="279891031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3A440-8CF5-43DE-877B-37485876D018}"/>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522A51C8-0166-4E76-BA0D-04ABA1ECCFAB}"/>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8B543C04-3764-B1AC-A577-2D57603696A9}"/>
              </a:ext>
            </a:extLst>
          </p:cNvPr>
          <p:cNvSpPr>
            <a:spLocks noGrp="1"/>
          </p:cNvSpPr>
          <p:nvPr>
            <p:ph type="sldNum" sz="quarter" idx="12"/>
          </p:nvPr>
        </p:nvSpPr>
        <p:spPr/>
        <p:txBody>
          <a:bodyPr/>
          <a:lstStyle/>
          <a:p>
            <a:fld id="{69E57DC2-970A-4B3E-BB1C-7A09969E49DF}" type="slidenum">
              <a:rPr lang="en-US" smtClean="0"/>
              <a:t>119</a:t>
            </a:fld>
            <a:endParaRPr lang="en-US" dirty="0"/>
          </a:p>
        </p:txBody>
      </p:sp>
    </p:spTree>
    <p:extLst>
      <p:ext uri="{BB962C8B-B14F-4D97-AF65-F5344CB8AC3E}">
        <p14:creationId xmlns:p14="http://schemas.microsoft.com/office/powerpoint/2010/main" val="4252705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CEEDE-12A4-4C57-B499-DDB4FC21E00E}"/>
              </a:ext>
            </a:extLst>
          </p:cNvPr>
          <p:cNvSpPr>
            <a:spLocks noGrp="1"/>
          </p:cNvSpPr>
          <p:nvPr>
            <p:ph type="title"/>
          </p:nvPr>
        </p:nvSpPr>
        <p:spPr>
          <a:xfrm>
            <a:off x="1371600" y="685800"/>
            <a:ext cx="9262531" cy="1485900"/>
          </a:xfrm>
        </p:spPr>
        <p:txBody>
          <a:bodyPr>
            <a:normAutofit/>
          </a:bodyPr>
          <a:lstStyle/>
          <a:p>
            <a:r>
              <a:rPr lang="en-US" dirty="0"/>
              <a:t>Methods paper in Addiction</a:t>
            </a:r>
          </a:p>
        </p:txBody>
      </p:sp>
      <p:sp>
        <p:nvSpPr>
          <p:cNvPr id="7" name="Content Placeholder 6">
            <a:extLst>
              <a:ext uri="{FF2B5EF4-FFF2-40B4-BE49-F238E27FC236}">
                <a16:creationId xmlns:a16="http://schemas.microsoft.com/office/drawing/2014/main" id="{D3F30092-5DB3-4BD4-9324-CFF02503C1C0}"/>
              </a:ext>
            </a:extLst>
          </p:cNvPr>
          <p:cNvSpPr>
            <a:spLocks noGrp="1"/>
          </p:cNvSpPr>
          <p:nvPr>
            <p:ph idx="1"/>
          </p:nvPr>
        </p:nvSpPr>
        <p:spPr>
          <a:xfrm>
            <a:off x="1371600" y="2286000"/>
            <a:ext cx="3282694" cy="3581400"/>
          </a:xfrm>
        </p:spPr>
        <p:txBody>
          <a:bodyPr>
            <a:normAutofit/>
          </a:bodyPr>
          <a:lstStyle/>
          <a:p>
            <a:r>
              <a:rPr lang="en-US" sz="1900" dirty="0"/>
              <a:t>Potential outcome/ Counterfactual framework</a:t>
            </a:r>
          </a:p>
          <a:p>
            <a:pPr lvl="1"/>
            <a:r>
              <a:rPr lang="en-US" sz="1900" dirty="0">
                <a:solidFill>
                  <a:srgbClr val="FF0000"/>
                </a:solidFill>
              </a:rPr>
              <a:t>Matching</a:t>
            </a:r>
          </a:p>
          <a:p>
            <a:pPr lvl="1"/>
            <a:r>
              <a:rPr lang="en-US" sz="1900" dirty="0">
                <a:solidFill>
                  <a:srgbClr val="FF0000"/>
                </a:solidFill>
              </a:rPr>
              <a:t>Propensity score</a:t>
            </a:r>
          </a:p>
          <a:p>
            <a:pPr lvl="1"/>
            <a:r>
              <a:rPr lang="en-US" sz="1900" dirty="0">
                <a:solidFill>
                  <a:srgbClr val="FF0000"/>
                </a:solidFill>
              </a:rPr>
              <a:t>Inverse probability treatment weighting</a:t>
            </a:r>
          </a:p>
          <a:p>
            <a:pPr lvl="1"/>
            <a:r>
              <a:rPr lang="en-US" sz="1900" dirty="0">
                <a:solidFill>
                  <a:srgbClr val="FF0000"/>
                </a:solidFill>
              </a:rPr>
              <a:t>Marginal structural model</a:t>
            </a:r>
          </a:p>
          <a:p>
            <a:pPr lvl="1"/>
            <a:r>
              <a:rPr lang="en-US" sz="1900" dirty="0">
                <a:solidFill>
                  <a:schemeClr val="tx1"/>
                </a:solidFill>
              </a:rPr>
              <a:t>Interrupted time series with controls</a:t>
            </a:r>
          </a:p>
          <a:p>
            <a:endParaRPr lang="en-AU" sz="1900" dirty="0"/>
          </a:p>
        </p:txBody>
      </p:sp>
      <p:pic>
        <p:nvPicPr>
          <p:cNvPr id="4" name="Picture 3">
            <a:extLst>
              <a:ext uri="{FF2B5EF4-FFF2-40B4-BE49-F238E27FC236}">
                <a16:creationId xmlns:a16="http://schemas.microsoft.com/office/drawing/2014/main" id="{26B1E417-4DA2-086C-A6D1-5038868A91D8}"/>
              </a:ext>
            </a:extLst>
          </p:cNvPr>
          <p:cNvPicPr>
            <a:picLocks noChangeAspect="1"/>
          </p:cNvPicPr>
          <p:nvPr/>
        </p:nvPicPr>
        <p:blipFill>
          <a:blip r:embed="rId2"/>
          <a:stretch>
            <a:fillRect/>
          </a:stretch>
        </p:blipFill>
        <p:spPr>
          <a:xfrm>
            <a:off x="4654294" y="2171700"/>
            <a:ext cx="7449590" cy="3048425"/>
          </a:xfrm>
          <a:prstGeom prst="rect">
            <a:avLst/>
          </a:prstGeom>
        </p:spPr>
      </p:pic>
      <p:sp>
        <p:nvSpPr>
          <p:cNvPr id="3" name="Slide Number Placeholder 2">
            <a:extLst>
              <a:ext uri="{FF2B5EF4-FFF2-40B4-BE49-F238E27FC236}">
                <a16:creationId xmlns:a16="http://schemas.microsoft.com/office/drawing/2014/main" id="{AB6C8D35-4505-5228-E7EA-D797ED3A6B06}"/>
              </a:ext>
            </a:extLst>
          </p:cNvPr>
          <p:cNvSpPr>
            <a:spLocks noGrp="1"/>
          </p:cNvSpPr>
          <p:nvPr>
            <p:ph type="sldNum" sz="quarter" idx="12"/>
          </p:nvPr>
        </p:nvSpPr>
        <p:spPr/>
        <p:txBody>
          <a:bodyPr/>
          <a:lstStyle/>
          <a:p>
            <a:fld id="{69E57DC2-970A-4B3E-BB1C-7A09969E49DF}" type="slidenum">
              <a:rPr lang="en-US" smtClean="0"/>
              <a:t>12</a:t>
            </a:fld>
            <a:endParaRPr lang="en-US" dirty="0"/>
          </a:p>
        </p:txBody>
      </p:sp>
    </p:spTree>
    <p:extLst>
      <p:ext uri="{BB962C8B-B14F-4D97-AF65-F5344CB8AC3E}">
        <p14:creationId xmlns:p14="http://schemas.microsoft.com/office/powerpoint/2010/main" val="198398574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FF11D-2460-49C9-9E13-3EE72607A2D8}"/>
              </a:ext>
            </a:extLst>
          </p:cNvPr>
          <p:cNvSpPr>
            <a:spLocks noGrp="1"/>
          </p:cNvSpPr>
          <p:nvPr>
            <p:ph type="title"/>
          </p:nvPr>
        </p:nvSpPr>
        <p:spPr/>
        <p:txBody>
          <a:bodyPr>
            <a:normAutofit/>
          </a:bodyPr>
          <a:lstStyle/>
          <a:p>
            <a:r>
              <a:rPr lang="en-US" sz="3600" dirty="0"/>
              <a:t>Inverse Probability Treatment Weighting (IPTW)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5F683A-B04A-41C1-9F5C-415B252B4C50}"/>
                  </a:ext>
                </a:extLst>
              </p:cNvPr>
              <p:cNvSpPr>
                <a:spLocks noGrp="1"/>
              </p:cNvSpPr>
              <p:nvPr>
                <p:ph idx="1"/>
              </p:nvPr>
            </p:nvSpPr>
            <p:spPr/>
            <p:txBody>
              <a:bodyPr>
                <a:normAutofit fontScale="92500" lnSpcReduction="10000"/>
              </a:bodyPr>
              <a:lstStyle/>
              <a:p>
                <a:r>
                  <a:rPr lang="en-US" dirty="0"/>
                  <a:t>For participant who received treatment (e.g. use cannabis), we estimate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e>
                    </m:d>
                  </m:oMath>
                </a14:m>
                <a:r>
                  <a:rPr lang="en-US" dirty="0"/>
                  <a:t>, and weight the participant by its inverse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=1</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den>
                    </m:f>
                  </m:oMath>
                </a14:m>
                <a:r>
                  <a:rPr lang="en-US" dirty="0"/>
                  <a: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oMath>
                </a14:m>
                <a:r>
                  <a:rPr lang="en-US" dirty="0"/>
                  <a:t> is a list of potential confounders (e.g. sex, age group, </a:t>
                </a:r>
                <a:r>
                  <a:rPr lang="en-US" dirty="0" err="1"/>
                  <a:t>etc</a:t>
                </a:r>
                <a:r>
                  <a:rPr lang="en-US" dirty="0"/>
                  <a:t>).</a:t>
                </a:r>
                <a:endParaRPr lang="en-US" b="1" dirty="0"/>
              </a:p>
              <a:p>
                <a:r>
                  <a:rPr lang="en-US" dirty="0"/>
                  <a:t>For participant who did not receive treatment, we estimate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=0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e>
                    </m:d>
                  </m:oMath>
                </a14:m>
                <a:r>
                  <a:rPr lang="en-US" dirty="0"/>
                  <a:t> and weight the participant by its inverse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e>
                        </m:d>
                      </m:den>
                    </m:f>
                    <m:r>
                      <a:rPr lang="en-US" b="0" i="1" smtClean="0">
                        <a:latin typeface="Cambria Math" panose="02040503050406030204" pitchFamily="18" charset="0"/>
                      </a:rPr>
                      <m:t>.</m:t>
                    </m:r>
                  </m:oMath>
                </a14:m>
                <a:endParaRPr lang="en-US" dirty="0"/>
              </a:p>
              <a:p>
                <a:r>
                  <a:rPr lang="en-US" dirty="0"/>
                  <a:t>Probability of receiving/ not receiving treatment can be estimated using logistic regression</a:t>
                </a:r>
              </a:p>
              <a:p>
                <a:pPr lvl="1"/>
                <a14:m>
                  <m:oMath xmlns:m="http://schemas.openxmlformats.org/officeDocument/2006/math">
                    <m:r>
                      <a:rPr lang="en-US" b="0" i="1" smtClean="0">
                        <a:latin typeface="Cambria Math" panose="02040503050406030204" pitchFamily="18" charset="0"/>
                      </a:rPr>
                      <m:t>𝑙𝑜𝑔𝑖𝑡</m:t>
                    </m:r>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1</m:t>
                        </m:r>
                      </m:sub>
                    </m:sSub>
                  </m:oMath>
                </a14:m>
                <a:r>
                  <a:rPr lang="en-US" dirty="0"/>
                  <a:t> is a vector of potential confounders that we want to adjust for and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𝛽</m:t>
                        </m:r>
                      </m:e>
                      <m:sub>
                        <m:r>
                          <a:rPr lang="en-US">
                            <a:latin typeface="Cambria Math" panose="02040503050406030204" pitchFamily="18" charset="0"/>
                          </a:rPr>
                          <m:t>1</m:t>
                        </m:r>
                      </m:sub>
                    </m:sSub>
                  </m:oMath>
                </a14:m>
                <a:r>
                  <a:rPr lang="en-US" dirty="0"/>
                  <a:t> is the corresponding vector of coefficients.</a:t>
                </a:r>
              </a:p>
            </p:txBody>
          </p:sp>
        </mc:Choice>
        <mc:Fallback xmlns="">
          <p:sp>
            <p:nvSpPr>
              <p:cNvPr id="3" name="Content Placeholder 2">
                <a:extLst>
                  <a:ext uri="{FF2B5EF4-FFF2-40B4-BE49-F238E27FC236}">
                    <a16:creationId xmlns:a16="http://schemas.microsoft.com/office/drawing/2014/main" id="{915F683A-B04A-41C1-9F5C-415B252B4C50}"/>
                  </a:ext>
                </a:extLst>
              </p:cNvPr>
              <p:cNvSpPr>
                <a:spLocks noGrp="1" noRot="1" noChangeAspect="1" noMove="1" noResize="1" noEditPoints="1" noAdjustHandles="1" noChangeArrowheads="1" noChangeShapeType="1" noTextEdit="1"/>
              </p:cNvSpPr>
              <p:nvPr>
                <p:ph idx="1"/>
              </p:nvPr>
            </p:nvSpPr>
            <p:spPr>
              <a:blipFill>
                <a:blip r:embed="rId2"/>
                <a:stretch>
                  <a:fillRect l="-508" t="-2211" r="-25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473854A-DE81-66BB-60F4-57B1A9E301DE}"/>
              </a:ext>
            </a:extLst>
          </p:cNvPr>
          <p:cNvSpPr>
            <a:spLocks noGrp="1"/>
          </p:cNvSpPr>
          <p:nvPr>
            <p:ph type="sldNum" sz="quarter" idx="12"/>
          </p:nvPr>
        </p:nvSpPr>
        <p:spPr/>
        <p:txBody>
          <a:bodyPr/>
          <a:lstStyle/>
          <a:p>
            <a:fld id="{69E57DC2-970A-4B3E-BB1C-7A09969E49DF}" type="slidenum">
              <a:rPr lang="en-US" smtClean="0"/>
              <a:t>120</a:t>
            </a:fld>
            <a:endParaRPr lang="en-US" dirty="0"/>
          </a:p>
        </p:txBody>
      </p:sp>
    </p:spTree>
    <p:extLst>
      <p:ext uri="{BB962C8B-B14F-4D97-AF65-F5344CB8AC3E}">
        <p14:creationId xmlns:p14="http://schemas.microsoft.com/office/powerpoint/2010/main" val="381726379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B1203-A6A2-422B-BB01-29C52DB3C1B4}"/>
              </a:ext>
            </a:extLst>
          </p:cNvPr>
          <p:cNvSpPr>
            <a:spLocks noGrp="1"/>
          </p:cNvSpPr>
          <p:nvPr>
            <p:ph type="title"/>
          </p:nvPr>
        </p:nvSpPr>
        <p:spPr/>
        <p:txBody>
          <a:bodyPr>
            <a:normAutofit/>
          </a:bodyPr>
          <a:lstStyle/>
          <a:p>
            <a:r>
              <a:rPr lang="en-US" sz="3600" dirty="0"/>
              <a:t>Inverse Probability Treatment Weighting (IPTW)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20EA41-8985-4ADC-B359-A1AE215FE596}"/>
                  </a:ext>
                </a:extLst>
              </p:cNvPr>
              <p:cNvSpPr>
                <a:spLocks noGrp="1"/>
              </p:cNvSpPr>
              <p:nvPr>
                <p:ph idx="1"/>
              </p:nvPr>
            </p:nvSpPr>
            <p:spPr/>
            <p:txBody>
              <a:bodyPr/>
              <a:lstStyle/>
              <a:p>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i="1">
                            <a:latin typeface="Cambria Math" panose="02040503050406030204" pitchFamily="18" charset="0"/>
                          </a:rPr>
                          <m:t>)</m:t>
                        </m:r>
                      </m:den>
                    </m:f>
                  </m:oMath>
                </a14:m>
                <a:r>
                  <a:rPr lang="en-US" dirty="0"/>
                  <a:t> and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e>
                        </m:d>
                      </m:den>
                    </m:f>
                  </m:oMath>
                </a14:m>
                <a:r>
                  <a:rPr lang="en-US" dirty="0"/>
                  <a:t> : </a:t>
                </a:r>
                <a:r>
                  <a:rPr lang="en-US" dirty="0" err="1"/>
                  <a:t>Unstabilised</a:t>
                </a:r>
                <a:r>
                  <a:rPr lang="en-US" dirty="0"/>
                  <a:t> weight</a:t>
                </a:r>
              </a:p>
              <a:p>
                <a:pPr lvl="1"/>
                <a:r>
                  <a:rPr lang="en-US" dirty="0"/>
                  <a:t>Weights are large when relevant probabilities are small</a:t>
                </a:r>
              </a:p>
              <a:p>
                <a:r>
                  <a:rPr lang="en-US" dirty="0"/>
                  <a:t> </a:t>
                </a:r>
                <a:r>
                  <a:rPr lang="en-US" dirty="0" err="1"/>
                  <a:t>Stabilised</a:t>
                </a:r>
                <a:r>
                  <a:rPr lang="en-US" dirty="0"/>
                  <a:t> weight</a:t>
                </a:r>
              </a:p>
              <a:p>
                <a:pPr lvl="1"/>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=1)</m:t>
                        </m:r>
                      </m:num>
                      <m:den>
                        <m:r>
                          <a:rPr lang="en-US">
                            <a:latin typeface="Cambria Math" panose="02040503050406030204" pitchFamily="18" charset="0"/>
                          </a:rPr>
                          <m:t>𝑃</m:t>
                        </m:r>
                        <m:r>
                          <a:rPr lang="en-US">
                            <a:latin typeface="Cambria Math" panose="02040503050406030204" pitchFamily="18" charset="0"/>
                          </a:rPr>
                          <m:t>(</m:t>
                        </m:r>
                        <m:r>
                          <a:rPr lang="en-US">
                            <a:latin typeface="Cambria Math" panose="02040503050406030204" pitchFamily="18" charset="0"/>
                          </a:rPr>
                          <m:t>𝐴</m:t>
                        </m:r>
                        <m:r>
                          <a:rPr lang="en-US">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a:latin typeface="Cambria Math" panose="02040503050406030204" pitchFamily="18" charset="0"/>
                          </a:rPr>
                          <m:t>)</m:t>
                        </m:r>
                      </m:den>
                    </m:f>
                  </m:oMath>
                </a14:m>
                <a:r>
                  <a:rPr lang="en-US" dirty="0"/>
                  <a:t> and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=0)</m:t>
                        </m:r>
                      </m:num>
                      <m:den>
                        <m:r>
                          <a:rPr lang="en-US">
                            <a:latin typeface="Cambria Math" panose="02040503050406030204" pitchFamily="18" charset="0"/>
                          </a:rPr>
                          <m:t>𝑃</m:t>
                        </m:r>
                        <m:d>
                          <m:dPr>
                            <m:ctrlPr>
                              <a:rPr lang="en-US" i="1">
                                <a:latin typeface="Cambria Math" panose="02040503050406030204" pitchFamily="18" charset="0"/>
                              </a:rPr>
                            </m:ctrlPr>
                          </m:dPr>
                          <m:e>
                            <m:r>
                              <a:rPr lang="en-US">
                                <a:latin typeface="Cambria Math" panose="02040503050406030204" pitchFamily="18" charset="0"/>
                              </a:rPr>
                              <m:t>𝐴</m:t>
                            </m:r>
                            <m:r>
                              <a:rPr lang="en-US">
                                <a:latin typeface="Cambria Math" panose="02040503050406030204" pitchFamily="18" charset="0"/>
                              </a:rPr>
                              <m:t>=0|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e>
                        </m:d>
                      </m:den>
                    </m:f>
                  </m:oMath>
                </a14:m>
                <a:r>
                  <a:rPr lang="en-US" dirty="0"/>
                  <a:t> </a:t>
                </a:r>
              </a:p>
              <a:p>
                <a:pPr lvl="1"/>
                <a:r>
                  <a:rPr lang="en-US" dirty="0"/>
                  <a:t>Weighting each participants by the </a:t>
                </a:r>
                <a:r>
                  <a:rPr lang="en-US" dirty="0" err="1"/>
                  <a:t>stabilised</a:t>
                </a:r>
                <a:r>
                  <a:rPr lang="en-US" dirty="0"/>
                  <a:t> weights creates a pseudo-population sample in which the confounding factors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are balanced among those who received and not received treatment.</a:t>
                </a:r>
              </a:p>
              <a:p>
                <a:pPr lvl="1"/>
                <a:endParaRPr lang="en-US" dirty="0"/>
              </a:p>
            </p:txBody>
          </p:sp>
        </mc:Choice>
        <mc:Fallback xmlns="">
          <p:sp>
            <p:nvSpPr>
              <p:cNvPr id="3" name="Content Placeholder 2">
                <a:extLst>
                  <a:ext uri="{FF2B5EF4-FFF2-40B4-BE49-F238E27FC236}">
                    <a16:creationId xmlns:a16="http://schemas.microsoft.com/office/drawing/2014/main" id="{B820EA41-8985-4ADC-B359-A1AE215FE596}"/>
                  </a:ext>
                </a:extLst>
              </p:cNvPr>
              <p:cNvSpPr>
                <a:spLocks noGrp="1" noRot="1" noChangeAspect="1" noMove="1" noResize="1" noEditPoints="1" noAdjustHandles="1" noChangeArrowheads="1" noChangeShapeType="1" noTextEdit="1"/>
              </p:cNvSpPr>
              <p:nvPr>
                <p:ph idx="1"/>
              </p:nvPr>
            </p:nvSpPr>
            <p:spPr>
              <a:blipFill>
                <a:blip r:embed="rId2"/>
                <a:stretch>
                  <a:fillRect l="-571"/>
                </a:stretch>
              </a:blipFill>
            </p:spPr>
            <p:txBody>
              <a:bodyPr/>
              <a:lstStyle/>
              <a:p>
                <a:r>
                  <a:rPr lang="en-AU">
                    <a:noFill/>
                  </a:rPr>
                  <a:t> </a:t>
                </a:r>
              </a:p>
            </p:txBody>
          </p:sp>
        </mc:Fallback>
      </mc:AlternateContent>
      <p:graphicFrame>
        <p:nvGraphicFramePr>
          <p:cNvPr id="4" name="Table 3">
            <a:extLst>
              <a:ext uri="{FF2B5EF4-FFF2-40B4-BE49-F238E27FC236}">
                <a16:creationId xmlns:a16="http://schemas.microsoft.com/office/drawing/2014/main" id="{98EF2F49-332E-40FD-99BA-8EB01478BC7F}"/>
              </a:ext>
            </a:extLst>
          </p:cNvPr>
          <p:cNvGraphicFramePr>
            <a:graphicFrameLocks noGrp="1"/>
          </p:cNvGraphicFramePr>
          <p:nvPr/>
        </p:nvGraphicFramePr>
        <p:xfrm>
          <a:off x="1817001" y="5234545"/>
          <a:ext cx="7344696" cy="1265710"/>
        </p:xfrm>
        <a:graphic>
          <a:graphicData uri="http://schemas.openxmlformats.org/drawingml/2006/table">
            <a:tbl>
              <a:tblPr>
                <a:tableStyleId>{5C22544A-7EE6-4342-B048-85BDC9FD1C3A}</a:tableStyleId>
              </a:tblPr>
              <a:tblGrid>
                <a:gridCol w="1560384">
                  <a:extLst>
                    <a:ext uri="{9D8B030D-6E8A-4147-A177-3AD203B41FA5}">
                      <a16:colId xmlns:a16="http://schemas.microsoft.com/office/drawing/2014/main" val="645905771"/>
                    </a:ext>
                  </a:extLst>
                </a:gridCol>
                <a:gridCol w="1743254">
                  <a:extLst>
                    <a:ext uri="{9D8B030D-6E8A-4147-A177-3AD203B41FA5}">
                      <a16:colId xmlns:a16="http://schemas.microsoft.com/office/drawing/2014/main" val="3702264750"/>
                    </a:ext>
                  </a:extLst>
                </a:gridCol>
                <a:gridCol w="738846">
                  <a:extLst>
                    <a:ext uri="{9D8B030D-6E8A-4147-A177-3AD203B41FA5}">
                      <a16:colId xmlns:a16="http://schemas.microsoft.com/office/drawing/2014/main" val="1839497741"/>
                    </a:ext>
                  </a:extLst>
                </a:gridCol>
                <a:gridCol w="631412">
                  <a:extLst>
                    <a:ext uri="{9D8B030D-6E8A-4147-A177-3AD203B41FA5}">
                      <a16:colId xmlns:a16="http://schemas.microsoft.com/office/drawing/2014/main" val="2288453191"/>
                    </a:ext>
                  </a:extLst>
                </a:gridCol>
                <a:gridCol w="805594">
                  <a:extLst>
                    <a:ext uri="{9D8B030D-6E8A-4147-A177-3AD203B41FA5}">
                      <a16:colId xmlns:a16="http://schemas.microsoft.com/office/drawing/2014/main" val="3313494781"/>
                    </a:ext>
                  </a:extLst>
                </a:gridCol>
                <a:gridCol w="1865206">
                  <a:extLst>
                    <a:ext uri="{9D8B030D-6E8A-4147-A177-3AD203B41FA5}">
                      <a16:colId xmlns:a16="http://schemas.microsoft.com/office/drawing/2014/main" val="3007623290"/>
                    </a:ext>
                  </a:extLst>
                </a:gridCol>
              </a:tblGrid>
              <a:tr h="0">
                <a:tc>
                  <a:txBody>
                    <a:bodyPr/>
                    <a:lstStyle/>
                    <a:p>
                      <a:pPr algn="l" fontAlgn="b"/>
                      <a:r>
                        <a:rPr lang="en-US" sz="1600" u="none" strike="noStrike" dirty="0">
                          <a:effectLst/>
                          <a:latin typeface="+mj-lt"/>
                        </a:rPr>
                        <a:t> </a:t>
                      </a:r>
                      <a:endParaRPr lang="en-US" sz="1600" b="0" i="0" u="none" strike="noStrike" dirty="0">
                        <a:solidFill>
                          <a:srgbClr val="000000"/>
                        </a:solidFill>
                        <a:effectLst/>
                        <a:latin typeface="+mj-lt"/>
                      </a:endParaRPr>
                    </a:p>
                  </a:txBody>
                  <a:tcPr marL="9302" marR="9302" marT="9302" marB="0" anchor="b"/>
                </a:tc>
                <a:tc>
                  <a:txBody>
                    <a:bodyPr/>
                    <a:lstStyle/>
                    <a:p>
                      <a:pPr algn="l" fontAlgn="b"/>
                      <a:r>
                        <a:rPr lang="en-US" sz="1600" u="none" strike="noStrike" dirty="0">
                          <a:effectLst/>
                          <a:latin typeface="+mj-lt"/>
                        </a:rPr>
                        <a:t> </a:t>
                      </a:r>
                      <a:endParaRPr lang="en-US" sz="1600" b="0" i="0" u="none" strike="noStrike" dirty="0">
                        <a:solidFill>
                          <a:srgbClr val="000000"/>
                        </a:solidFill>
                        <a:effectLst/>
                        <a:latin typeface="+mj-lt"/>
                      </a:endParaRPr>
                    </a:p>
                  </a:txBody>
                  <a:tcPr marL="9302" marR="9302" marT="9302" marB="0" anchor="b"/>
                </a:tc>
                <a:tc>
                  <a:txBody>
                    <a:bodyPr/>
                    <a:lstStyle/>
                    <a:p>
                      <a:pPr algn="l" rtl="0" fontAlgn="b"/>
                      <a:r>
                        <a:rPr lang="en-US" sz="1600" u="none" strike="noStrike">
                          <a:effectLst/>
                          <a:latin typeface="+mj-lt"/>
                        </a:rPr>
                        <a:t>Male</a:t>
                      </a:r>
                      <a:endParaRPr lang="en-US" sz="1600" b="0" i="0" u="none" strike="noStrike">
                        <a:solidFill>
                          <a:srgbClr val="000000"/>
                        </a:solidFill>
                        <a:effectLst/>
                        <a:latin typeface="+mj-lt"/>
                      </a:endParaRPr>
                    </a:p>
                  </a:txBody>
                  <a:tcPr marL="9302" marR="9302" marT="9302" marB="0" anchor="b"/>
                </a:tc>
                <a:tc>
                  <a:txBody>
                    <a:bodyPr/>
                    <a:lstStyle/>
                    <a:p>
                      <a:pPr algn="l" fontAlgn="b"/>
                      <a:r>
                        <a:rPr lang="en-US" sz="1600" u="none" strike="noStrike">
                          <a:effectLst/>
                          <a:latin typeface="+mj-lt"/>
                        </a:rPr>
                        <a:t> </a:t>
                      </a:r>
                      <a:endParaRPr lang="en-US" sz="1600" b="0" i="0" u="none" strike="noStrike">
                        <a:solidFill>
                          <a:srgbClr val="000000"/>
                        </a:solidFill>
                        <a:effectLst/>
                        <a:latin typeface="+mj-lt"/>
                      </a:endParaRPr>
                    </a:p>
                  </a:txBody>
                  <a:tcPr marL="9302" marR="9302" marT="9302" marB="0" anchor="b"/>
                </a:tc>
                <a:tc>
                  <a:txBody>
                    <a:bodyPr/>
                    <a:lstStyle/>
                    <a:p>
                      <a:pPr algn="l" rtl="0" fontAlgn="b"/>
                      <a:r>
                        <a:rPr lang="en-US" sz="1600" u="none" strike="noStrike">
                          <a:effectLst/>
                          <a:latin typeface="+mj-lt"/>
                        </a:rPr>
                        <a:t>Female</a:t>
                      </a:r>
                      <a:endParaRPr lang="en-US" sz="1600" b="0" i="0" u="none" strike="noStrike">
                        <a:solidFill>
                          <a:srgbClr val="000000"/>
                        </a:solidFill>
                        <a:effectLst/>
                        <a:latin typeface="+mj-lt"/>
                      </a:endParaRPr>
                    </a:p>
                  </a:txBody>
                  <a:tcPr marL="9302" marR="9302" marT="9302" marB="0" anchor="b"/>
                </a:tc>
                <a:tc>
                  <a:txBody>
                    <a:bodyPr/>
                    <a:lstStyle/>
                    <a:p>
                      <a:pPr algn="l" fontAlgn="b"/>
                      <a:r>
                        <a:rPr lang="en-US" sz="1600" u="none" strike="noStrike" dirty="0">
                          <a:effectLst/>
                          <a:latin typeface="+mj-lt"/>
                        </a:rPr>
                        <a:t> </a:t>
                      </a:r>
                      <a:endParaRPr lang="en-US" sz="1600" b="0" i="0" u="none" strike="noStrike" dirty="0">
                        <a:solidFill>
                          <a:srgbClr val="000000"/>
                        </a:solidFill>
                        <a:effectLst/>
                        <a:latin typeface="+mj-lt"/>
                      </a:endParaRPr>
                    </a:p>
                  </a:txBody>
                  <a:tcPr marL="9302" marR="9302" marT="9302" marB="0" anchor="b"/>
                </a:tc>
                <a:extLst>
                  <a:ext uri="{0D108BD9-81ED-4DB2-BD59-A6C34878D82A}">
                    <a16:rowId xmlns:a16="http://schemas.microsoft.com/office/drawing/2014/main" val="3813955966"/>
                  </a:ext>
                </a:extLst>
              </a:tr>
              <a:tr h="101324">
                <a:tc>
                  <a:txBody>
                    <a:bodyPr/>
                    <a:lstStyle/>
                    <a:p>
                      <a:pPr algn="l" rtl="0" fontAlgn="b"/>
                      <a:r>
                        <a:rPr lang="en-US" sz="1600" u="none" strike="noStrike" dirty="0">
                          <a:effectLst/>
                          <a:latin typeface="+mj-lt"/>
                        </a:rPr>
                        <a:t> </a:t>
                      </a:r>
                      <a:endParaRPr lang="en-US" sz="1600" b="0" i="0" u="none" strike="noStrike" dirty="0">
                        <a:solidFill>
                          <a:srgbClr val="000000"/>
                        </a:solidFill>
                        <a:effectLst/>
                        <a:latin typeface="+mj-lt"/>
                      </a:endParaRPr>
                    </a:p>
                  </a:txBody>
                  <a:tcPr marL="9302" marR="9302" marT="9302" marB="0" anchor="b"/>
                </a:tc>
                <a:tc>
                  <a:txBody>
                    <a:bodyPr/>
                    <a:lstStyle/>
                    <a:p>
                      <a:pPr algn="l" rtl="0" fontAlgn="b"/>
                      <a:r>
                        <a:rPr lang="en-US" sz="1600" u="none" strike="noStrike" dirty="0">
                          <a:effectLst/>
                          <a:latin typeface="+mj-lt"/>
                        </a:rPr>
                        <a:t> </a:t>
                      </a:r>
                      <a:endParaRPr lang="en-US" sz="1600" b="0" i="0" u="none" strike="noStrike" dirty="0">
                        <a:solidFill>
                          <a:srgbClr val="000000"/>
                        </a:solidFill>
                        <a:effectLst/>
                        <a:latin typeface="+mj-lt"/>
                      </a:endParaRPr>
                    </a:p>
                  </a:txBody>
                  <a:tcPr marL="9302" marR="9302" marT="9302" marB="0" anchor="b"/>
                </a:tc>
                <a:tc>
                  <a:txBody>
                    <a:bodyPr/>
                    <a:lstStyle/>
                    <a:p>
                      <a:pPr algn="l" rtl="0" fontAlgn="b"/>
                      <a:r>
                        <a:rPr lang="en-US" sz="1600" u="none" strike="noStrike" dirty="0">
                          <a:effectLst/>
                          <a:latin typeface="+mj-lt"/>
                        </a:rPr>
                        <a:t>N</a:t>
                      </a:r>
                      <a:endParaRPr lang="en-US" sz="1600" b="0" i="0" u="none" strike="noStrike" dirty="0">
                        <a:solidFill>
                          <a:srgbClr val="000000"/>
                        </a:solidFill>
                        <a:effectLst/>
                        <a:latin typeface="+mj-lt"/>
                      </a:endParaRPr>
                    </a:p>
                  </a:txBody>
                  <a:tcPr marL="9302" marR="9302" marT="9302" marB="0" anchor="b"/>
                </a:tc>
                <a:tc>
                  <a:txBody>
                    <a:bodyPr/>
                    <a:lstStyle/>
                    <a:p>
                      <a:pPr algn="l" rtl="0" fontAlgn="b"/>
                      <a:r>
                        <a:rPr lang="en-US" sz="1600" u="none" strike="noStrike" dirty="0">
                          <a:effectLst/>
                          <a:latin typeface="+mj-lt"/>
                        </a:rPr>
                        <a:t>%</a:t>
                      </a:r>
                      <a:endParaRPr lang="en-US" sz="1600" b="0" i="0" u="none" strike="noStrike" dirty="0">
                        <a:solidFill>
                          <a:srgbClr val="000000"/>
                        </a:solidFill>
                        <a:effectLst/>
                        <a:latin typeface="+mj-lt"/>
                      </a:endParaRPr>
                    </a:p>
                  </a:txBody>
                  <a:tcPr marL="9302" marR="9302" marT="9302" marB="0" anchor="b"/>
                </a:tc>
                <a:tc>
                  <a:txBody>
                    <a:bodyPr/>
                    <a:lstStyle/>
                    <a:p>
                      <a:pPr algn="l" rtl="0" fontAlgn="b"/>
                      <a:r>
                        <a:rPr lang="en-US" sz="1600" u="none" strike="noStrike">
                          <a:effectLst/>
                          <a:latin typeface="+mj-lt"/>
                        </a:rPr>
                        <a:t>N</a:t>
                      </a:r>
                      <a:endParaRPr lang="en-US" sz="1600" b="0" i="0" u="none" strike="noStrike">
                        <a:solidFill>
                          <a:srgbClr val="000000"/>
                        </a:solidFill>
                        <a:effectLst/>
                        <a:latin typeface="+mj-lt"/>
                      </a:endParaRPr>
                    </a:p>
                  </a:txBody>
                  <a:tcPr marL="9302" marR="9302" marT="9302" marB="0" anchor="b"/>
                </a:tc>
                <a:tc>
                  <a:txBody>
                    <a:bodyPr/>
                    <a:lstStyle/>
                    <a:p>
                      <a:pPr algn="l" rtl="0" fontAlgn="b"/>
                      <a:r>
                        <a:rPr lang="en-US" sz="1600" u="none" strike="noStrike" dirty="0">
                          <a:effectLst/>
                          <a:latin typeface="+mj-lt"/>
                        </a:rPr>
                        <a:t>%</a:t>
                      </a:r>
                      <a:endParaRPr lang="en-US" sz="1600" b="0" i="0" u="none" strike="noStrike" dirty="0">
                        <a:solidFill>
                          <a:srgbClr val="000000"/>
                        </a:solidFill>
                        <a:effectLst/>
                        <a:latin typeface="+mj-lt"/>
                      </a:endParaRPr>
                    </a:p>
                  </a:txBody>
                  <a:tcPr marL="9302" marR="9302" marT="9302" marB="0" anchor="b"/>
                </a:tc>
                <a:extLst>
                  <a:ext uri="{0D108BD9-81ED-4DB2-BD59-A6C34878D82A}">
                    <a16:rowId xmlns:a16="http://schemas.microsoft.com/office/drawing/2014/main" val="691038808"/>
                  </a:ext>
                </a:extLst>
              </a:tr>
              <a:tr h="101324">
                <a:tc>
                  <a:txBody>
                    <a:bodyPr/>
                    <a:lstStyle/>
                    <a:p>
                      <a:pPr algn="l" rtl="0" fontAlgn="b"/>
                      <a:r>
                        <a:rPr lang="en-US" sz="1600" u="none" strike="noStrike" dirty="0">
                          <a:effectLst/>
                          <a:latin typeface="+mj-lt"/>
                        </a:rPr>
                        <a:t>Cannabis use</a:t>
                      </a:r>
                      <a:endParaRPr lang="en-US" sz="1600" b="0" i="0" u="none" strike="noStrike" dirty="0">
                        <a:solidFill>
                          <a:srgbClr val="000000"/>
                        </a:solidFill>
                        <a:effectLst/>
                        <a:latin typeface="+mj-lt"/>
                      </a:endParaRPr>
                    </a:p>
                  </a:txBody>
                  <a:tcPr marL="9302" marR="9302" marT="9302" marB="0" anchor="b"/>
                </a:tc>
                <a:tc>
                  <a:txBody>
                    <a:bodyPr/>
                    <a:lstStyle/>
                    <a:p>
                      <a:pPr algn="l" rtl="0" fontAlgn="b"/>
                      <a:r>
                        <a:rPr lang="en-US" sz="1600" u="none" strike="noStrike" dirty="0">
                          <a:effectLst/>
                          <a:latin typeface="+mj-lt"/>
                        </a:rPr>
                        <a:t>No (control)</a:t>
                      </a:r>
                      <a:endParaRPr lang="en-US" sz="1600" b="0" i="0" u="none" strike="noStrike" dirty="0">
                        <a:solidFill>
                          <a:srgbClr val="000000"/>
                        </a:solidFill>
                        <a:effectLst/>
                        <a:latin typeface="+mj-lt"/>
                      </a:endParaRPr>
                    </a:p>
                  </a:txBody>
                  <a:tcPr marL="9302" marR="9302" marT="9302" marB="0" anchor="b"/>
                </a:tc>
                <a:tc>
                  <a:txBody>
                    <a:bodyPr/>
                    <a:lstStyle/>
                    <a:p>
                      <a:pPr algn="l" rtl="0" fontAlgn="b"/>
                      <a:r>
                        <a:rPr lang="en-US" sz="1600" b="0" i="0" u="none" strike="noStrike" dirty="0">
                          <a:solidFill>
                            <a:srgbClr val="00B050"/>
                          </a:solidFill>
                          <a:effectLst/>
                          <a:latin typeface="+mj-lt"/>
                        </a:rPr>
                        <a:t>196</a:t>
                      </a:r>
                    </a:p>
                  </a:txBody>
                  <a:tcPr marL="9302" marR="9302" marT="9302" marB="0" anchor="b"/>
                </a:tc>
                <a:tc>
                  <a:txBody>
                    <a:bodyPr/>
                    <a:lstStyle/>
                    <a:p>
                      <a:pPr algn="l" rtl="0" fontAlgn="b"/>
                      <a:r>
                        <a:rPr lang="en-US" sz="1600" b="0" i="0" u="none" strike="noStrike" dirty="0">
                          <a:solidFill>
                            <a:srgbClr val="000000"/>
                          </a:solidFill>
                          <a:effectLst/>
                          <a:latin typeface="+mj-lt"/>
                        </a:rPr>
                        <a:t>55</a:t>
                      </a:r>
                    </a:p>
                  </a:txBody>
                  <a:tcPr marL="9302" marR="9302" marT="9302" marB="0" anchor="b"/>
                </a:tc>
                <a:tc>
                  <a:txBody>
                    <a:bodyPr/>
                    <a:lstStyle/>
                    <a:p>
                      <a:pPr algn="l" rtl="0" fontAlgn="b"/>
                      <a:r>
                        <a:rPr lang="en-US" sz="1600" b="0" i="0" u="none" strike="noStrike" dirty="0">
                          <a:solidFill>
                            <a:srgbClr val="FF0000"/>
                          </a:solidFill>
                          <a:effectLst/>
                          <a:latin typeface="+mj-lt"/>
                        </a:rPr>
                        <a:t>158</a:t>
                      </a:r>
                    </a:p>
                  </a:txBody>
                  <a:tcPr marL="9302" marR="9302" marT="9302" marB="0" anchor="b"/>
                </a:tc>
                <a:tc>
                  <a:txBody>
                    <a:bodyPr/>
                    <a:lstStyle/>
                    <a:p>
                      <a:pPr algn="l" rtl="0" fontAlgn="b"/>
                      <a:r>
                        <a:rPr lang="en-US" sz="1600" b="0" i="0" u="none" strike="noStrike" dirty="0">
                          <a:solidFill>
                            <a:schemeClr val="tx1"/>
                          </a:solidFill>
                          <a:effectLst/>
                          <a:latin typeface="+mj-lt"/>
                        </a:rPr>
                        <a:t>45</a:t>
                      </a:r>
                    </a:p>
                  </a:txBody>
                  <a:tcPr marL="9302" marR="9302" marT="9302" marB="0" anchor="b"/>
                </a:tc>
                <a:extLst>
                  <a:ext uri="{0D108BD9-81ED-4DB2-BD59-A6C34878D82A}">
                    <a16:rowId xmlns:a16="http://schemas.microsoft.com/office/drawing/2014/main" val="2812153342"/>
                  </a:ext>
                </a:extLst>
              </a:tr>
              <a:tr h="101324">
                <a:tc>
                  <a:txBody>
                    <a:bodyPr/>
                    <a:lstStyle/>
                    <a:p>
                      <a:pPr algn="l" rtl="0" fontAlgn="b"/>
                      <a:r>
                        <a:rPr lang="en-US" sz="1600" u="none" strike="noStrike">
                          <a:effectLst/>
                          <a:latin typeface="+mj-lt"/>
                        </a:rPr>
                        <a:t> </a:t>
                      </a:r>
                      <a:endParaRPr lang="en-US" sz="1600" b="0" i="0" u="none" strike="noStrike">
                        <a:solidFill>
                          <a:srgbClr val="000000"/>
                        </a:solidFill>
                        <a:effectLst/>
                        <a:latin typeface="+mj-lt"/>
                      </a:endParaRPr>
                    </a:p>
                  </a:txBody>
                  <a:tcPr marL="9302" marR="9302" marT="9302" marB="0" anchor="b"/>
                </a:tc>
                <a:tc>
                  <a:txBody>
                    <a:bodyPr/>
                    <a:lstStyle/>
                    <a:p>
                      <a:pPr algn="l" rtl="0" fontAlgn="b"/>
                      <a:r>
                        <a:rPr lang="en-US" sz="1600" u="none" strike="noStrike" dirty="0">
                          <a:effectLst/>
                          <a:latin typeface="+mj-lt"/>
                        </a:rPr>
                        <a:t>Yes (“treatment”)</a:t>
                      </a:r>
                      <a:endParaRPr lang="en-US" sz="1600" b="0" i="0" u="none" strike="noStrike" dirty="0">
                        <a:solidFill>
                          <a:srgbClr val="000000"/>
                        </a:solidFill>
                        <a:effectLst/>
                        <a:latin typeface="+mj-lt"/>
                      </a:endParaRPr>
                    </a:p>
                  </a:txBody>
                  <a:tcPr marL="9302" marR="9302" marT="9302" marB="0" anchor="b"/>
                </a:tc>
                <a:tc>
                  <a:txBody>
                    <a:bodyPr/>
                    <a:lstStyle/>
                    <a:p>
                      <a:pPr algn="l" rtl="0" fontAlgn="b"/>
                      <a:r>
                        <a:rPr lang="en-US" sz="1600" b="0" i="0" u="none" strike="noStrike" dirty="0">
                          <a:solidFill>
                            <a:srgbClr val="FF0000"/>
                          </a:solidFill>
                          <a:effectLst/>
                          <a:latin typeface="+mj-lt"/>
                        </a:rPr>
                        <a:t>25</a:t>
                      </a:r>
                    </a:p>
                  </a:txBody>
                  <a:tcPr marL="9302" marR="9302" marT="9302" marB="0" anchor="b"/>
                </a:tc>
                <a:tc>
                  <a:txBody>
                    <a:bodyPr/>
                    <a:lstStyle/>
                    <a:p>
                      <a:pPr algn="l" rtl="0" fontAlgn="b"/>
                      <a:r>
                        <a:rPr lang="en-US" sz="1600" b="0" i="0" u="none" strike="noStrike" dirty="0">
                          <a:solidFill>
                            <a:srgbClr val="000000"/>
                          </a:solidFill>
                          <a:effectLst/>
                          <a:latin typeface="+mj-lt"/>
                        </a:rPr>
                        <a:t>55</a:t>
                      </a:r>
                    </a:p>
                  </a:txBody>
                  <a:tcPr marL="9302" marR="9302" marT="9302" marB="0" anchor="b"/>
                </a:tc>
                <a:tc>
                  <a:txBody>
                    <a:bodyPr/>
                    <a:lstStyle/>
                    <a:p>
                      <a:pPr algn="l" rtl="0" fontAlgn="b"/>
                      <a:r>
                        <a:rPr lang="en-US" sz="1600" b="0" i="0" u="none" strike="noStrike" dirty="0">
                          <a:solidFill>
                            <a:srgbClr val="00B050"/>
                          </a:solidFill>
                          <a:effectLst/>
                          <a:latin typeface="+mj-lt"/>
                        </a:rPr>
                        <a:t>21</a:t>
                      </a:r>
                    </a:p>
                  </a:txBody>
                  <a:tcPr marL="9302" marR="9302" marT="9302" marB="0" anchor="b"/>
                </a:tc>
                <a:tc>
                  <a:txBody>
                    <a:bodyPr/>
                    <a:lstStyle/>
                    <a:p>
                      <a:pPr algn="l" rtl="0" fontAlgn="b"/>
                      <a:r>
                        <a:rPr lang="en-US" sz="1600" b="0" i="0" u="none" strike="noStrike" dirty="0">
                          <a:solidFill>
                            <a:schemeClr val="tx1"/>
                          </a:solidFill>
                          <a:effectLst/>
                          <a:latin typeface="+mj-lt"/>
                        </a:rPr>
                        <a:t>45</a:t>
                      </a:r>
                    </a:p>
                  </a:txBody>
                  <a:tcPr marL="9302" marR="9302" marT="9302" marB="0" anchor="b"/>
                </a:tc>
                <a:extLst>
                  <a:ext uri="{0D108BD9-81ED-4DB2-BD59-A6C34878D82A}">
                    <a16:rowId xmlns:a16="http://schemas.microsoft.com/office/drawing/2014/main" val="3466202712"/>
                  </a:ext>
                </a:extLst>
              </a:tr>
              <a:tr h="171864">
                <a:tc>
                  <a:txBody>
                    <a:bodyPr/>
                    <a:lstStyle/>
                    <a:p>
                      <a:pPr algn="l" rtl="0" fontAlgn="b"/>
                      <a:r>
                        <a:rPr lang="en-US" sz="1600" u="none" strike="noStrike" dirty="0">
                          <a:effectLst/>
                          <a:latin typeface="+mj-lt"/>
                        </a:rPr>
                        <a:t>Overall</a:t>
                      </a:r>
                      <a:endParaRPr lang="en-US" sz="1600" b="0" i="0" u="none" strike="noStrike" dirty="0">
                        <a:solidFill>
                          <a:srgbClr val="000000"/>
                        </a:solidFill>
                        <a:effectLst/>
                        <a:latin typeface="+mj-lt"/>
                      </a:endParaRPr>
                    </a:p>
                  </a:txBody>
                  <a:tcPr marL="9302" marR="9302" marT="9302" marB="0" anchor="b"/>
                </a:tc>
                <a:tc>
                  <a:txBody>
                    <a:bodyPr/>
                    <a:lstStyle/>
                    <a:p>
                      <a:pPr algn="l" fontAlgn="b"/>
                      <a:r>
                        <a:rPr lang="en-US" sz="1600" u="none" strike="noStrike">
                          <a:effectLst/>
                          <a:latin typeface="+mj-lt"/>
                        </a:rPr>
                        <a:t> </a:t>
                      </a:r>
                      <a:endParaRPr lang="en-US" sz="1600" b="0" i="0" u="none" strike="noStrike">
                        <a:solidFill>
                          <a:srgbClr val="000000"/>
                        </a:solidFill>
                        <a:effectLst/>
                        <a:latin typeface="+mj-lt"/>
                      </a:endParaRPr>
                    </a:p>
                  </a:txBody>
                  <a:tcPr marL="9302" marR="9302" marT="9302" marB="0" anchor="b"/>
                </a:tc>
                <a:tc>
                  <a:txBody>
                    <a:bodyPr/>
                    <a:lstStyle/>
                    <a:p>
                      <a:pPr algn="l" rtl="0" fontAlgn="b"/>
                      <a:r>
                        <a:rPr lang="en-US" sz="1600" u="none" strike="noStrike">
                          <a:effectLst/>
                          <a:latin typeface="+mj-lt"/>
                        </a:rPr>
                        <a:t>221</a:t>
                      </a:r>
                      <a:endParaRPr lang="en-US" sz="1600" b="0" i="0" u="none" strike="noStrike">
                        <a:solidFill>
                          <a:srgbClr val="000000"/>
                        </a:solidFill>
                        <a:effectLst/>
                        <a:latin typeface="+mj-lt"/>
                      </a:endParaRPr>
                    </a:p>
                  </a:txBody>
                  <a:tcPr marL="9302" marR="9302" marT="9302" marB="0" anchor="b"/>
                </a:tc>
                <a:tc>
                  <a:txBody>
                    <a:bodyPr/>
                    <a:lstStyle/>
                    <a:p>
                      <a:pPr algn="l" rtl="0" fontAlgn="b"/>
                      <a:r>
                        <a:rPr lang="en-US" sz="1600" u="none" strike="noStrike" dirty="0">
                          <a:effectLst/>
                          <a:latin typeface="+mj-lt"/>
                        </a:rPr>
                        <a:t>55%</a:t>
                      </a:r>
                      <a:endParaRPr lang="en-US" sz="1600" b="0" i="0" u="none" strike="noStrike" dirty="0">
                        <a:solidFill>
                          <a:srgbClr val="000000"/>
                        </a:solidFill>
                        <a:effectLst/>
                        <a:latin typeface="+mj-lt"/>
                      </a:endParaRPr>
                    </a:p>
                  </a:txBody>
                  <a:tcPr marL="9302" marR="9302" marT="9302" marB="0" anchor="b"/>
                </a:tc>
                <a:tc>
                  <a:txBody>
                    <a:bodyPr/>
                    <a:lstStyle/>
                    <a:p>
                      <a:pPr algn="l" rtl="0" fontAlgn="b"/>
                      <a:r>
                        <a:rPr lang="en-US" sz="1600" u="none" strike="noStrike" dirty="0">
                          <a:effectLst/>
                          <a:latin typeface="+mj-lt"/>
                        </a:rPr>
                        <a:t>179</a:t>
                      </a:r>
                      <a:endParaRPr lang="en-US" sz="1600" b="0" i="0" u="none" strike="noStrike" dirty="0">
                        <a:solidFill>
                          <a:srgbClr val="000000"/>
                        </a:solidFill>
                        <a:effectLst/>
                        <a:latin typeface="+mj-lt"/>
                      </a:endParaRPr>
                    </a:p>
                  </a:txBody>
                  <a:tcPr marL="9302" marR="9302" marT="9302" marB="0" anchor="b"/>
                </a:tc>
                <a:tc>
                  <a:txBody>
                    <a:bodyPr/>
                    <a:lstStyle/>
                    <a:p>
                      <a:pPr algn="l" rtl="0" fontAlgn="b"/>
                      <a:r>
                        <a:rPr lang="en-US" sz="1600" u="none" strike="noStrike" dirty="0">
                          <a:effectLst/>
                          <a:latin typeface="+mj-lt"/>
                        </a:rPr>
                        <a:t>45%</a:t>
                      </a:r>
                      <a:endParaRPr lang="en-US" sz="1600" b="0" i="0" u="none" strike="noStrike" dirty="0">
                        <a:solidFill>
                          <a:srgbClr val="000000"/>
                        </a:solidFill>
                        <a:effectLst/>
                        <a:latin typeface="+mj-lt"/>
                      </a:endParaRPr>
                    </a:p>
                  </a:txBody>
                  <a:tcPr marL="9302" marR="9302" marT="9302" marB="0" anchor="b"/>
                </a:tc>
                <a:extLst>
                  <a:ext uri="{0D108BD9-81ED-4DB2-BD59-A6C34878D82A}">
                    <a16:rowId xmlns:a16="http://schemas.microsoft.com/office/drawing/2014/main" val="2223581476"/>
                  </a:ext>
                </a:extLst>
              </a:tr>
            </a:tbl>
          </a:graphicData>
        </a:graphic>
      </p:graphicFrame>
      <p:sp>
        <p:nvSpPr>
          <p:cNvPr id="5" name="Slide Number Placeholder 4">
            <a:extLst>
              <a:ext uri="{FF2B5EF4-FFF2-40B4-BE49-F238E27FC236}">
                <a16:creationId xmlns:a16="http://schemas.microsoft.com/office/drawing/2014/main" id="{AD817B77-ECED-2E9B-1624-CAB1EC8A42CD}"/>
              </a:ext>
            </a:extLst>
          </p:cNvPr>
          <p:cNvSpPr>
            <a:spLocks noGrp="1"/>
          </p:cNvSpPr>
          <p:nvPr>
            <p:ph type="sldNum" sz="quarter" idx="12"/>
          </p:nvPr>
        </p:nvSpPr>
        <p:spPr/>
        <p:txBody>
          <a:bodyPr/>
          <a:lstStyle/>
          <a:p>
            <a:fld id="{69E57DC2-970A-4B3E-BB1C-7A09969E49DF}" type="slidenum">
              <a:rPr lang="en-US" smtClean="0"/>
              <a:t>121</a:t>
            </a:fld>
            <a:endParaRPr lang="en-US" dirty="0"/>
          </a:p>
        </p:txBody>
      </p:sp>
    </p:spTree>
    <p:extLst>
      <p:ext uri="{BB962C8B-B14F-4D97-AF65-F5344CB8AC3E}">
        <p14:creationId xmlns:p14="http://schemas.microsoft.com/office/powerpoint/2010/main" val="167233232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15C75-8CFD-4751-A81F-9B69C83C8719}"/>
              </a:ext>
            </a:extLst>
          </p:cNvPr>
          <p:cNvSpPr>
            <a:spLocks noGrp="1"/>
          </p:cNvSpPr>
          <p:nvPr>
            <p:ph type="title"/>
          </p:nvPr>
        </p:nvSpPr>
        <p:spPr/>
        <p:txBody>
          <a:bodyPr>
            <a:normAutofit/>
          </a:bodyPr>
          <a:lstStyle/>
          <a:p>
            <a:r>
              <a:rPr lang="en-US" sz="3600" dirty="0"/>
              <a:t>Inverse Probability Treatment Weighting (IPTW)</a:t>
            </a:r>
          </a:p>
        </p:txBody>
      </p:sp>
      <p:sp>
        <p:nvSpPr>
          <p:cNvPr id="3" name="Content Placeholder 2">
            <a:extLst>
              <a:ext uri="{FF2B5EF4-FFF2-40B4-BE49-F238E27FC236}">
                <a16:creationId xmlns:a16="http://schemas.microsoft.com/office/drawing/2014/main" id="{9B16893B-E37C-4B10-BD66-1DE8D9A567F3}"/>
              </a:ext>
            </a:extLst>
          </p:cNvPr>
          <p:cNvSpPr>
            <a:spLocks noGrp="1"/>
          </p:cNvSpPr>
          <p:nvPr>
            <p:ph idx="1"/>
          </p:nvPr>
        </p:nvSpPr>
        <p:spPr/>
        <p:txBody>
          <a:bodyPr/>
          <a:lstStyle/>
          <a:p>
            <a:r>
              <a:rPr lang="en-US" dirty="0"/>
              <a:t>Emulate a RCT where confounding factors are balanced between treatment and control condition in a pseudo-population created by “treatment weight”</a:t>
            </a:r>
          </a:p>
          <a:p>
            <a:pPr lvl="1"/>
            <a:r>
              <a:rPr lang="en-US" dirty="0"/>
              <a:t>In a RCT, all potential confounding factors are balanced between treatment and control condition due to randomization.</a:t>
            </a:r>
          </a:p>
          <a:p>
            <a:r>
              <a:rPr lang="en-US" dirty="0"/>
              <a:t>Two steps</a:t>
            </a:r>
          </a:p>
          <a:p>
            <a:pPr lvl="1"/>
            <a:r>
              <a:rPr lang="en-US" i="0" dirty="0"/>
              <a:t>Estimate the probability of receiving/not receiving treatment and calculate the weight for each participant</a:t>
            </a:r>
          </a:p>
          <a:p>
            <a:pPr lvl="1"/>
            <a:r>
              <a:rPr lang="en-US" i="0" dirty="0"/>
              <a:t>The weighted sample can now be </a:t>
            </a:r>
            <a:r>
              <a:rPr lang="en-US" i="0" dirty="0" err="1"/>
              <a:t>analysed</a:t>
            </a:r>
            <a:r>
              <a:rPr lang="en-US" i="0" dirty="0"/>
              <a:t> as if the data is from a RCT.</a:t>
            </a:r>
          </a:p>
          <a:p>
            <a:pPr lvl="2"/>
            <a:r>
              <a:rPr lang="en-US" dirty="0"/>
              <a:t>Only very simple analysis is needed.</a:t>
            </a:r>
            <a:endParaRPr lang="en-US" i="0" dirty="0"/>
          </a:p>
        </p:txBody>
      </p:sp>
      <p:sp>
        <p:nvSpPr>
          <p:cNvPr id="4" name="Slide Number Placeholder 3">
            <a:extLst>
              <a:ext uri="{FF2B5EF4-FFF2-40B4-BE49-F238E27FC236}">
                <a16:creationId xmlns:a16="http://schemas.microsoft.com/office/drawing/2014/main" id="{BD03AB9C-C15E-7905-9494-0DFFD612612F}"/>
              </a:ext>
            </a:extLst>
          </p:cNvPr>
          <p:cNvSpPr>
            <a:spLocks noGrp="1"/>
          </p:cNvSpPr>
          <p:nvPr>
            <p:ph type="sldNum" sz="quarter" idx="12"/>
          </p:nvPr>
        </p:nvSpPr>
        <p:spPr/>
        <p:txBody>
          <a:bodyPr/>
          <a:lstStyle/>
          <a:p>
            <a:fld id="{69E57DC2-970A-4B3E-BB1C-7A09969E49DF}" type="slidenum">
              <a:rPr lang="en-US" smtClean="0"/>
              <a:t>122</a:t>
            </a:fld>
            <a:endParaRPr lang="en-US" dirty="0"/>
          </a:p>
        </p:txBody>
      </p:sp>
    </p:spTree>
    <p:extLst>
      <p:ext uri="{BB962C8B-B14F-4D97-AF65-F5344CB8AC3E}">
        <p14:creationId xmlns:p14="http://schemas.microsoft.com/office/powerpoint/2010/main" val="114341193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145CC-7215-9B18-06D5-96F0D9CD0ED4}"/>
              </a:ext>
            </a:extLst>
          </p:cNvPr>
          <p:cNvSpPr>
            <a:spLocks noGrp="1"/>
          </p:cNvSpPr>
          <p:nvPr>
            <p:ph type="title"/>
          </p:nvPr>
        </p:nvSpPr>
        <p:spPr/>
        <p:txBody>
          <a:bodyPr/>
          <a:lstStyle/>
          <a:p>
            <a:r>
              <a:rPr lang="en-AU" dirty="0"/>
              <a:t>Exercise</a:t>
            </a:r>
          </a:p>
        </p:txBody>
      </p:sp>
      <p:sp>
        <p:nvSpPr>
          <p:cNvPr id="3" name="Content Placeholder 2">
            <a:extLst>
              <a:ext uri="{FF2B5EF4-FFF2-40B4-BE49-F238E27FC236}">
                <a16:creationId xmlns:a16="http://schemas.microsoft.com/office/drawing/2014/main" id="{5D6F3DD7-4858-464A-F6BA-A51353896781}"/>
              </a:ext>
            </a:extLst>
          </p:cNvPr>
          <p:cNvSpPr>
            <a:spLocks noGrp="1"/>
          </p:cNvSpPr>
          <p:nvPr>
            <p:ph idx="1"/>
          </p:nvPr>
        </p:nvSpPr>
        <p:spPr/>
        <p:txBody>
          <a:bodyPr/>
          <a:lstStyle/>
          <a:p>
            <a:r>
              <a:rPr lang="en-AU" dirty="0"/>
              <a:t>Research question</a:t>
            </a:r>
          </a:p>
          <a:p>
            <a:pPr lvl="1"/>
            <a:r>
              <a:rPr lang="en-AU" dirty="0"/>
              <a:t>Does smoking have a causal impact on psychological distress?</a:t>
            </a:r>
          </a:p>
          <a:p>
            <a:pPr lvl="1"/>
            <a:r>
              <a:rPr lang="en-AU" dirty="0"/>
              <a:t>Follow the instruction in Appendix 1 to reproduce the results</a:t>
            </a:r>
          </a:p>
          <a:p>
            <a:pPr lvl="1"/>
            <a:r>
              <a:rPr lang="en-AU" dirty="0"/>
              <a:t>What is the conclusion?</a:t>
            </a:r>
          </a:p>
          <a:p>
            <a:pPr lvl="2"/>
            <a:r>
              <a:rPr lang="en-AU" dirty="0"/>
              <a:t>The numbers you obtained might be slightly different from those in the appendix due to difference in version package.</a:t>
            </a:r>
          </a:p>
        </p:txBody>
      </p:sp>
      <p:sp>
        <p:nvSpPr>
          <p:cNvPr id="4" name="Slide Number Placeholder 3">
            <a:extLst>
              <a:ext uri="{FF2B5EF4-FFF2-40B4-BE49-F238E27FC236}">
                <a16:creationId xmlns:a16="http://schemas.microsoft.com/office/drawing/2014/main" id="{A4D92D56-BAAB-9F7C-0C94-4AEE1081AE43}"/>
              </a:ext>
            </a:extLst>
          </p:cNvPr>
          <p:cNvSpPr>
            <a:spLocks noGrp="1"/>
          </p:cNvSpPr>
          <p:nvPr>
            <p:ph type="sldNum" sz="quarter" idx="12"/>
          </p:nvPr>
        </p:nvSpPr>
        <p:spPr/>
        <p:txBody>
          <a:bodyPr/>
          <a:lstStyle/>
          <a:p>
            <a:fld id="{69E57DC2-970A-4B3E-BB1C-7A09969E49DF}" type="slidenum">
              <a:rPr lang="en-US" smtClean="0"/>
              <a:t>123</a:t>
            </a:fld>
            <a:endParaRPr lang="en-US" dirty="0"/>
          </a:p>
        </p:txBody>
      </p:sp>
    </p:spTree>
    <p:extLst>
      <p:ext uri="{BB962C8B-B14F-4D97-AF65-F5344CB8AC3E}">
        <p14:creationId xmlns:p14="http://schemas.microsoft.com/office/powerpoint/2010/main" val="258948916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765F7-3A4A-CAFB-F152-D8A917435832}"/>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49922040-A3B9-1696-1FE8-70C0C479FE0B}"/>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B1741B17-F945-36CB-67F6-154081779D58}"/>
              </a:ext>
            </a:extLst>
          </p:cNvPr>
          <p:cNvSpPr>
            <a:spLocks noGrp="1"/>
          </p:cNvSpPr>
          <p:nvPr>
            <p:ph type="sldNum" sz="quarter" idx="12"/>
          </p:nvPr>
        </p:nvSpPr>
        <p:spPr/>
        <p:txBody>
          <a:bodyPr/>
          <a:lstStyle/>
          <a:p>
            <a:fld id="{69E57DC2-970A-4B3E-BB1C-7A09969E49DF}" type="slidenum">
              <a:rPr lang="en-US" smtClean="0"/>
              <a:t>124</a:t>
            </a:fld>
            <a:endParaRPr lang="en-US" dirty="0"/>
          </a:p>
        </p:txBody>
      </p:sp>
    </p:spTree>
    <p:extLst>
      <p:ext uri="{BB962C8B-B14F-4D97-AF65-F5344CB8AC3E}">
        <p14:creationId xmlns:p14="http://schemas.microsoft.com/office/powerpoint/2010/main" val="333065246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9CDC-16A7-4239-AADC-BFA8C9CD59F8}"/>
              </a:ext>
            </a:extLst>
          </p:cNvPr>
          <p:cNvSpPr>
            <a:spLocks noGrp="1"/>
          </p:cNvSpPr>
          <p:nvPr>
            <p:ph type="title"/>
          </p:nvPr>
        </p:nvSpPr>
        <p:spPr/>
        <p:txBody>
          <a:bodyPr/>
          <a:lstStyle/>
          <a:p>
            <a:r>
              <a:rPr lang="en-US" dirty="0"/>
              <a:t>Assumption</a:t>
            </a:r>
          </a:p>
        </p:txBody>
      </p:sp>
      <p:sp>
        <p:nvSpPr>
          <p:cNvPr id="3" name="Content Placeholder 2">
            <a:extLst>
              <a:ext uri="{FF2B5EF4-FFF2-40B4-BE49-F238E27FC236}">
                <a16:creationId xmlns:a16="http://schemas.microsoft.com/office/drawing/2014/main" id="{9147E78D-1386-4A3F-B5A9-D7B97C817DA1}"/>
              </a:ext>
            </a:extLst>
          </p:cNvPr>
          <p:cNvSpPr>
            <a:spLocks noGrp="1"/>
          </p:cNvSpPr>
          <p:nvPr>
            <p:ph idx="1"/>
          </p:nvPr>
        </p:nvSpPr>
        <p:spPr/>
        <p:txBody>
          <a:bodyPr>
            <a:normAutofit/>
          </a:bodyPr>
          <a:lstStyle/>
          <a:p>
            <a:r>
              <a:rPr lang="en-US" dirty="0"/>
              <a:t>Assumptions of IPTW analysis is similar to those from matching</a:t>
            </a:r>
          </a:p>
          <a:p>
            <a:pPr lvl="1"/>
            <a:r>
              <a:rPr lang="en-US" dirty="0"/>
              <a:t>No interference</a:t>
            </a:r>
          </a:p>
          <a:p>
            <a:pPr lvl="1"/>
            <a:r>
              <a:rPr lang="en-US" dirty="0"/>
              <a:t>Consistency</a:t>
            </a:r>
          </a:p>
          <a:p>
            <a:pPr lvl="1"/>
            <a:r>
              <a:rPr lang="en-US" dirty="0"/>
              <a:t>No unmeasured confounding</a:t>
            </a:r>
          </a:p>
          <a:p>
            <a:pPr lvl="1"/>
            <a:r>
              <a:rPr lang="en-US" dirty="0"/>
              <a:t>Positivity</a:t>
            </a:r>
          </a:p>
          <a:p>
            <a:pPr lvl="1"/>
            <a:r>
              <a:rPr lang="en-US" dirty="0"/>
              <a:t>Correct specification of the IPTW model</a:t>
            </a:r>
          </a:p>
          <a:p>
            <a:pPr lvl="2"/>
            <a:r>
              <a:rPr lang="en-US" dirty="0"/>
              <a:t>This assumption is likely to be violated</a:t>
            </a:r>
          </a:p>
          <a:p>
            <a:pPr lvl="2"/>
            <a:r>
              <a:rPr lang="en-US" dirty="0"/>
              <a:t>Include interaction and higher order terms could improve the validity of this assumption</a:t>
            </a:r>
          </a:p>
          <a:p>
            <a:pPr lvl="1"/>
            <a:endParaRPr lang="en-US" dirty="0"/>
          </a:p>
          <a:p>
            <a:pPr lvl="2"/>
            <a:endParaRPr lang="en-US" dirty="0"/>
          </a:p>
          <a:p>
            <a:pPr marL="987552" lvl="2" indent="0">
              <a:buNone/>
            </a:pPr>
            <a:endParaRPr lang="en-US" dirty="0"/>
          </a:p>
          <a:p>
            <a:pPr lvl="2"/>
            <a:endParaRPr lang="en-US" dirty="0"/>
          </a:p>
          <a:p>
            <a:pPr lvl="1"/>
            <a:endParaRPr lang="en-US" dirty="0"/>
          </a:p>
        </p:txBody>
      </p:sp>
      <p:sp>
        <p:nvSpPr>
          <p:cNvPr id="4" name="Slide Number Placeholder 3">
            <a:extLst>
              <a:ext uri="{FF2B5EF4-FFF2-40B4-BE49-F238E27FC236}">
                <a16:creationId xmlns:a16="http://schemas.microsoft.com/office/drawing/2014/main" id="{39B19E63-113B-B969-ACB4-5A48E3895965}"/>
              </a:ext>
            </a:extLst>
          </p:cNvPr>
          <p:cNvSpPr>
            <a:spLocks noGrp="1"/>
          </p:cNvSpPr>
          <p:nvPr>
            <p:ph type="sldNum" sz="quarter" idx="12"/>
          </p:nvPr>
        </p:nvSpPr>
        <p:spPr/>
        <p:txBody>
          <a:bodyPr/>
          <a:lstStyle/>
          <a:p>
            <a:fld id="{69E57DC2-970A-4B3E-BB1C-7A09969E49DF}" type="slidenum">
              <a:rPr lang="en-US" smtClean="0"/>
              <a:t>125</a:t>
            </a:fld>
            <a:endParaRPr lang="en-US" dirty="0"/>
          </a:p>
        </p:txBody>
      </p:sp>
    </p:spTree>
    <p:extLst>
      <p:ext uri="{BB962C8B-B14F-4D97-AF65-F5344CB8AC3E}">
        <p14:creationId xmlns:p14="http://schemas.microsoft.com/office/powerpoint/2010/main" val="169923287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308CA-5199-480F-848A-EBCE0B8064A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F2DCB0-DBCD-4614-9FA4-ABF0DD33A31A}"/>
              </a:ext>
            </a:extLst>
          </p:cNvPr>
          <p:cNvSpPr>
            <a:spLocks noGrp="1"/>
          </p:cNvSpPr>
          <p:nvPr>
            <p:ph idx="1"/>
          </p:nvPr>
        </p:nvSpPr>
        <p:spPr/>
        <p:txBody>
          <a:bodyPr/>
          <a:lstStyle/>
          <a:p>
            <a:pPr marL="530352" lvl="1" indent="0">
              <a:buNone/>
            </a:pPr>
            <a:endParaRPr lang="en-US" dirty="0"/>
          </a:p>
        </p:txBody>
      </p:sp>
      <p:sp>
        <p:nvSpPr>
          <p:cNvPr id="4" name="Slide Number Placeholder 3">
            <a:extLst>
              <a:ext uri="{FF2B5EF4-FFF2-40B4-BE49-F238E27FC236}">
                <a16:creationId xmlns:a16="http://schemas.microsoft.com/office/drawing/2014/main" id="{2E4BF099-710E-8373-BEDD-1316977936C3}"/>
              </a:ext>
            </a:extLst>
          </p:cNvPr>
          <p:cNvSpPr>
            <a:spLocks noGrp="1"/>
          </p:cNvSpPr>
          <p:nvPr>
            <p:ph type="sldNum" sz="quarter" idx="12"/>
          </p:nvPr>
        </p:nvSpPr>
        <p:spPr/>
        <p:txBody>
          <a:bodyPr/>
          <a:lstStyle/>
          <a:p>
            <a:fld id="{69E57DC2-970A-4B3E-BB1C-7A09969E49DF}" type="slidenum">
              <a:rPr lang="en-US" smtClean="0"/>
              <a:t>126</a:t>
            </a:fld>
            <a:endParaRPr lang="en-US" dirty="0"/>
          </a:p>
        </p:txBody>
      </p:sp>
    </p:spTree>
    <p:extLst>
      <p:ext uri="{BB962C8B-B14F-4D97-AF65-F5344CB8AC3E}">
        <p14:creationId xmlns:p14="http://schemas.microsoft.com/office/powerpoint/2010/main" val="314393907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51D64-A046-20FE-59D4-084FC6E6ECFB}"/>
              </a:ext>
            </a:extLst>
          </p:cNvPr>
          <p:cNvSpPr>
            <a:spLocks noGrp="1"/>
          </p:cNvSpPr>
          <p:nvPr>
            <p:ph type="title"/>
          </p:nvPr>
        </p:nvSpPr>
        <p:spPr/>
        <p:txBody>
          <a:bodyPr/>
          <a:lstStyle/>
          <a:p>
            <a:r>
              <a:rPr lang="en-AU" dirty="0"/>
              <a:t>Consideration for IPTW</a:t>
            </a:r>
          </a:p>
        </p:txBody>
      </p:sp>
      <p:sp>
        <p:nvSpPr>
          <p:cNvPr id="3" name="Content Placeholder 2">
            <a:extLst>
              <a:ext uri="{FF2B5EF4-FFF2-40B4-BE49-F238E27FC236}">
                <a16:creationId xmlns:a16="http://schemas.microsoft.com/office/drawing/2014/main" id="{B33E71F0-8599-C484-52C0-9F157ABBBDDD}"/>
              </a:ext>
            </a:extLst>
          </p:cNvPr>
          <p:cNvSpPr>
            <a:spLocks noGrp="1"/>
          </p:cNvSpPr>
          <p:nvPr>
            <p:ph idx="1"/>
          </p:nvPr>
        </p:nvSpPr>
        <p:spPr/>
        <p:txBody>
          <a:bodyPr/>
          <a:lstStyle/>
          <a:p>
            <a:r>
              <a:rPr lang="en-AU" dirty="0"/>
              <a:t>Distribution of weight</a:t>
            </a:r>
          </a:p>
          <a:p>
            <a:pPr lvl="1"/>
            <a:r>
              <a:rPr lang="en-AU" dirty="0"/>
              <a:t>Large weight increases noise in the estimate</a:t>
            </a:r>
          </a:p>
          <a:p>
            <a:pPr lvl="1"/>
            <a:r>
              <a:rPr lang="en-AU" dirty="0"/>
              <a:t>What if a single participant has a weight of 1000</a:t>
            </a:r>
          </a:p>
          <a:p>
            <a:pPr lvl="1"/>
            <a:r>
              <a:rPr lang="en-AU" dirty="0"/>
              <a:t>This single participant represents 1000 people!</a:t>
            </a:r>
          </a:p>
          <a:p>
            <a:pPr lvl="2"/>
            <a:r>
              <a:rPr lang="en-AU" dirty="0"/>
              <a:t>Observation from this single participant could have substantial influence on the result.</a:t>
            </a:r>
          </a:p>
          <a:p>
            <a:pPr marL="987552" lvl="2" indent="0">
              <a:buNone/>
            </a:pPr>
            <a:endParaRPr lang="en-AU" dirty="0"/>
          </a:p>
        </p:txBody>
      </p:sp>
      <p:sp>
        <p:nvSpPr>
          <p:cNvPr id="4" name="Slide Number Placeholder 3">
            <a:extLst>
              <a:ext uri="{FF2B5EF4-FFF2-40B4-BE49-F238E27FC236}">
                <a16:creationId xmlns:a16="http://schemas.microsoft.com/office/drawing/2014/main" id="{C5C8C62D-D5FF-AC15-EB6F-9CC099CC461C}"/>
              </a:ext>
            </a:extLst>
          </p:cNvPr>
          <p:cNvSpPr>
            <a:spLocks noGrp="1"/>
          </p:cNvSpPr>
          <p:nvPr>
            <p:ph type="sldNum" sz="quarter" idx="12"/>
          </p:nvPr>
        </p:nvSpPr>
        <p:spPr/>
        <p:txBody>
          <a:bodyPr/>
          <a:lstStyle/>
          <a:p>
            <a:fld id="{69E57DC2-970A-4B3E-BB1C-7A09969E49DF}" type="slidenum">
              <a:rPr lang="en-US" smtClean="0"/>
              <a:t>127</a:t>
            </a:fld>
            <a:endParaRPr lang="en-US" dirty="0"/>
          </a:p>
        </p:txBody>
      </p:sp>
    </p:spTree>
    <p:extLst>
      <p:ext uri="{BB962C8B-B14F-4D97-AF65-F5344CB8AC3E}">
        <p14:creationId xmlns:p14="http://schemas.microsoft.com/office/powerpoint/2010/main" val="156921529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9DEC6-8133-F9CA-9F7F-04F3B8BE4E84}"/>
              </a:ext>
            </a:extLst>
          </p:cNvPr>
          <p:cNvSpPr>
            <a:spLocks noGrp="1"/>
          </p:cNvSpPr>
          <p:nvPr>
            <p:ph type="title"/>
          </p:nvPr>
        </p:nvSpPr>
        <p:spPr/>
        <p:txBody>
          <a:bodyPr/>
          <a:lstStyle/>
          <a:p>
            <a:r>
              <a:rPr lang="en-AU" dirty="0"/>
              <a:t>Consideration for IPTW</a:t>
            </a:r>
          </a:p>
        </p:txBody>
      </p:sp>
      <p:sp>
        <p:nvSpPr>
          <p:cNvPr id="3" name="Content Placeholder 2">
            <a:extLst>
              <a:ext uri="{FF2B5EF4-FFF2-40B4-BE49-F238E27FC236}">
                <a16:creationId xmlns:a16="http://schemas.microsoft.com/office/drawing/2014/main" id="{0D38D5D7-61F9-553E-A2A2-1FFE85FB8E43}"/>
              </a:ext>
            </a:extLst>
          </p:cNvPr>
          <p:cNvSpPr>
            <a:spLocks noGrp="1"/>
          </p:cNvSpPr>
          <p:nvPr>
            <p:ph idx="1"/>
          </p:nvPr>
        </p:nvSpPr>
        <p:spPr/>
        <p:txBody>
          <a:bodyPr/>
          <a:lstStyle/>
          <a:p>
            <a:r>
              <a:rPr lang="en-AU" dirty="0"/>
              <a:t>Distribution of weight</a:t>
            </a:r>
          </a:p>
          <a:p>
            <a:pPr lvl="1"/>
            <a:r>
              <a:rPr lang="en-AU" dirty="0"/>
              <a:t>A large weight could also indicate near violation of the positivity assumption.</a:t>
            </a:r>
          </a:p>
          <a:p>
            <a:pPr lvl="1"/>
            <a:r>
              <a:rPr lang="en-AU" dirty="0"/>
              <a:t>Participant with extremely large weight suggests that having certain combination of covariates are highly unlikely to receive treatment.</a:t>
            </a:r>
          </a:p>
        </p:txBody>
      </p:sp>
      <p:sp>
        <p:nvSpPr>
          <p:cNvPr id="4" name="Slide Number Placeholder 3">
            <a:extLst>
              <a:ext uri="{FF2B5EF4-FFF2-40B4-BE49-F238E27FC236}">
                <a16:creationId xmlns:a16="http://schemas.microsoft.com/office/drawing/2014/main" id="{96DFEC00-8DB4-9583-6994-2A8969B8640B}"/>
              </a:ext>
            </a:extLst>
          </p:cNvPr>
          <p:cNvSpPr>
            <a:spLocks noGrp="1"/>
          </p:cNvSpPr>
          <p:nvPr>
            <p:ph type="sldNum" sz="quarter" idx="12"/>
          </p:nvPr>
        </p:nvSpPr>
        <p:spPr/>
        <p:txBody>
          <a:bodyPr/>
          <a:lstStyle/>
          <a:p>
            <a:fld id="{69E57DC2-970A-4B3E-BB1C-7A09969E49DF}" type="slidenum">
              <a:rPr lang="en-US" smtClean="0"/>
              <a:t>128</a:t>
            </a:fld>
            <a:endParaRPr lang="en-US" dirty="0"/>
          </a:p>
        </p:txBody>
      </p:sp>
    </p:spTree>
    <p:extLst>
      <p:ext uri="{BB962C8B-B14F-4D97-AF65-F5344CB8AC3E}">
        <p14:creationId xmlns:p14="http://schemas.microsoft.com/office/powerpoint/2010/main" val="194709894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D455F-1807-2C87-0CDF-9E6CAB028FCA}"/>
              </a:ext>
            </a:extLst>
          </p:cNvPr>
          <p:cNvSpPr>
            <a:spLocks noGrp="1"/>
          </p:cNvSpPr>
          <p:nvPr>
            <p:ph type="title"/>
          </p:nvPr>
        </p:nvSpPr>
        <p:spPr/>
        <p:txBody>
          <a:bodyPr/>
          <a:lstStyle/>
          <a:p>
            <a:r>
              <a:rPr lang="en-AU" dirty="0"/>
              <a:t>Consideration for IPTW</a:t>
            </a:r>
          </a:p>
        </p:txBody>
      </p:sp>
      <p:sp>
        <p:nvSpPr>
          <p:cNvPr id="3" name="Content Placeholder 2">
            <a:extLst>
              <a:ext uri="{FF2B5EF4-FFF2-40B4-BE49-F238E27FC236}">
                <a16:creationId xmlns:a16="http://schemas.microsoft.com/office/drawing/2014/main" id="{A17B7F5B-91E0-2B5B-0859-38A732AD6DCC}"/>
              </a:ext>
            </a:extLst>
          </p:cNvPr>
          <p:cNvSpPr>
            <a:spLocks noGrp="1"/>
          </p:cNvSpPr>
          <p:nvPr>
            <p:ph idx="1"/>
          </p:nvPr>
        </p:nvSpPr>
        <p:spPr/>
        <p:txBody>
          <a:bodyPr/>
          <a:lstStyle/>
          <a:p>
            <a:r>
              <a:rPr lang="en-AU" dirty="0"/>
              <a:t>Plot the weight</a:t>
            </a:r>
          </a:p>
          <a:p>
            <a:pPr lvl="1"/>
            <a:r>
              <a:rPr lang="en-AU" sz="1200" dirty="0" err="1"/>
              <a:t>smk_data</a:t>
            </a:r>
            <a:r>
              <a:rPr lang="en-AU" sz="1200" dirty="0"/>
              <a:t> %&gt;%  </a:t>
            </a:r>
            <a:br>
              <a:rPr lang="en-AU" sz="1200" dirty="0"/>
            </a:br>
            <a:r>
              <a:rPr lang="en-AU" sz="1200" dirty="0" err="1"/>
              <a:t>ggplot</a:t>
            </a:r>
            <a:r>
              <a:rPr lang="en-AU" sz="1200" dirty="0"/>
              <a:t>(</a:t>
            </a:r>
            <a:r>
              <a:rPr lang="en-AU" sz="1200" dirty="0" err="1"/>
              <a:t>aes</a:t>
            </a:r>
            <a:r>
              <a:rPr lang="en-AU" sz="1200" dirty="0"/>
              <a:t>(x = weight)) + </a:t>
            </a:r>
            <a:br>
              <a:rPr lang="en-AU" sz="1200" dirty="0"/>
            </a:br>
            <a:r>
              <a:rPr lang="en-AU" sz="1200" dirty="0" err="1"/>
              <a:t>geom_histogram</a:t>
            </a:r>
            <a:r>
              <a:rPr lang="en-AU" sz="1200" dirty="0"/>
              <a:t>(</a:t>
            </a:r>
            <a:r>
              <a:rPr lang="en-AU" sz="1200" dirty="0" err="1"/>
              <a:t>color</a:t>
            </a:r>
            <a:r>
              <a:rPr lang="en-AU" sz="1200" dirty="0"/>
              <a:t> = "white", alpha = 0.60, position = "identity", na.rm = TRUE)</a:t>
            </a:r>
          </a:p>
          <a:p>
            <a:r>
              <a:rPr lang="en-AU" dirty="0"/>
              <a:t>Summarise statistics</a:t>
            </a:r>
          </a:p>
          <a:p>
            <a:pPr lvl="1"/>
            <a:r>
              <a:rPr lang="en-AU" sz="1200" dirty="0"/>
              <a:t>summary(</a:t>
            </a:r>
            <a:r>
              <a:rPr lang="en-AU" sz="1200" dirty="0" err="1"/>
              <a:t>smk_data$weight</a:t>
            </a:r>
            <a:r>
              <a:rPr lang="en-AU" sz="1200" dirty="0"/>
              <a:t>)</a:t>
            </a:r>
          </a:p>
          <a:p>
            <a:pPr lvl="1"/>
            <a:r>
              <a:rPr lang="en-AU" sz="1200" dirty="0"/>
              <a:t>head(sort(</a:t>
            </a:r>
            <a:r>
              <a:rPr lang="en-AU" sz="1200" dirty="0" err="1"/>
              <a:t>smk_data$weight</a:t>
            </a:r>
            <a:r>
              <a:rPr lang="en-AU" sz="1200" dirty="0"/>
              <a:t>), 10)</a:t>
            </a:r>
          </a:p>
          <a:p>
            <a:pPr lvl="1"/>
            <a:r>
              <a:rPr lang="en-AU" sz="1200" dirty="0"/>
              <a:t>tail(sort(</a:t>
            </a:r>
            <a:r>
              <a:rPr lang="en-AU" sz="1200" dirty="0" err="1"/>
              <a:t>smk_data$weight</a:t>
            </a:r>
            <a:r>
              <a:rPr lang="en-AU" sz="1200" dirty="0"/>
              <a:t>), 10)</a:t>
            </a:r>
          </a:p>
          <a:p>
            <a:pPr marL="530352" lvl="1" indent="0">
              <a:buNone/>
            </a:pPr>
            <a:endParaRPr lang="en-AU" sz="1200" dirty="0"/>
          </a:p>
          <a:p>
            <a:pPr lvl="1"/>
            <a:endParaRPr lang="en-AU" dirty="0"/>
          </a:p>
        </p:txBody>
      </p:sp>
      <p:sp>
        <p:nvSpPr>
          <p:cNvPr id="4" name="Slide Number Placeholder 3">
            <a:extLst>
              <a:ext uri="{FF2B5EF4-FFF2-40B4-BE49-F238E27FC236}">
                <a16:creationId xmlns:a16="http://schemas.microsoft.com/office/drawing/2014/main" id="{02CB2DEC-A091-CD97-3B28-E56689D766CB}"/>
              </a:ext>
            </a:extLst>
          </p:cNvPr>
          <p:cNvSpPr>
            <a:spLocks noGrp="1"/>
          </p:cNvSpPr>
          <p:nvPr>
            <p:ph type="sldNum" sz="quarter" idx="12"/>
          </p:nvPr>
        </p:nvSpPr>
        <p:spPr/>
        <p:txBody>
          <a:bodyPr/>
          <a:lstStyle/>
          <a:p>
            <a:fld id="{69E57DC2-970A-4B3E-BB1C-7A09969E49DF}" type="slidenum">
              <a:rPr lang="en-US" smtClean="0"/>
              <a:t>129</a:t>
            </a:fld>
            <a:endParaRPr lang="en-US" dirty="0"/>
          </a:p>
        </p:txBody>
      </p:sp>
    </p:spTree>
    <p:extLst>
      <p:ext uri="{BB962C8B-B14F-4D97-AF65-F5344CB8AC3E}">
        <p14:creationId xmlns:p14="http://schemas.microsoft.com/office/powerpoint/2010/main" val="3427487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2CF85-B976-4B32-8315-DA46F5D95A9D}"/>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2192AFED-A438-40B1-9214-AB8884FE8CA4}"/>
              </a:ext>
            </a:extLst>
          </p:cNvPr>
          <p:cNvSpPr>
            <a:spLocks noGrp="1"/>
          </p:cNvSpPr>
          <p:nvPr>
            <p:ph idx="1"/>
          </p:nvPr>
        </p:nvSpPr>
        <p:spPr/>
        <p:txBody>
          <a:bodyPr/>
          <a:lstStyle/>
          <a:p>
            <a:r>
              <a:rPr lang="en-AU" dirty="0"/>
              <a:t>Download the appendix of this paper</a:t>
            </a:r>
          </a:p>
          <a:p>
            <a:pPr lvl="1"/>
            <a:r>
              <a:rPr lang="en-AU" dirty="0">
                <a:hlinkClick r:id="rId2"/>
              </a:rPr>
              <a:t>https://onlinelibrary.wiley.com/doi/10.1111/add.15972</a:t>
            </a:r>
            <a:endParaRPr lang="en-AU" dirty="0"/>
          </a:p>
          <a:p>
            <a:pPr lvl="1"/>
            <a:endParaRPr lang="en-AU" dirty="0"/>
          </a:p>
        </p:txBody>
      </p:sp>
      <p:pic>
        <p:nvPicPr>
          <p:cNvPr id="5" name="Picture 4">
            <a:extLst>
              <a:ext uri="{FF2B5EF4-FFF2-40B4-BE49-F238E27FC236}">
                <a16:creationId xmlns:a16="http://schemas.microsoft.com/office/drawing/2014/main" id="{CD604B7D-ECC7-4F3E-A9D6-A5599F0C0C76}"/>
              </a:ext>
            </a:extLst>
          </p:cNvPr>
          <p:cNvPicPr>
            <a:picLocks noChangeAspect="1"/>
          </p:cNvPicPr>
          <p:nvPr/>
        </p:nvPicPr>
        <p:blipFill>
          <a:blip r:embed="rId3"/>
          <a:stretch>
            <a:fillRect/>
          </a:stretch>
        </p:blipFill>
        <p:spPr>
          <a:xfrm>
            <a:off x="1371599" y="3200142"/>
            <a:ext cx="7844971" cy="3433826"/>
          </a:xfrm>
          <a:prstGeom prst="rect">
            <a:avLst/>
          </a:prstGeom>
        </p:spPr>
      </p:pic>
      <p:sp>
        <p:nvSpPr>
          <p:cNvPr id="4" name="Slide Number Placeholder 3">
            <a:extLst>
              <a:ext uri="{FF2B5EF4-FFF2-40B4-BE49-F238E27FC236}">
                <a16:creationId xmlns:a16="http://schemas.microsoft.com/office/drawing/2014/main" id="{F170EBFE-E3AC-273E-0C8E-8541035E627B}"/>
              </a:ext>
            </a:extLst>
          </p:cNvPr>
          <p:cNvSpPr>
            <a:spLocks noGrp="1"/>
          </p:cNvSpPr>
          <p:nvPr>
            <p:ph type="sldNum" sz="quarter" idx="12"/>
          </p:nvPr>
        </p:nvSpPr>
        <p:spPr/>
        <p:txBody>
          <a:bodyPr/>
          <a:lstStyle/>
          <a:p>
            <a:fld id="{69E57DC2-970A-4B3E-BB1C-7A09969E49DF}" type="slidenum">
              <a:rPr lang="en-US" smtClean="0"/>
              <a:t>13</a:t>
            </a:fld>
            <a:endParaRPr lang="en-US" dirty="0"/>
          </a:p>
        </p:txBody>
      </p:sp>
    </p:spTree>
    <p:extLst>
      <p:ext uri="{BB962C8B-B14F-4D97-AF65-F5344CB8AC3E}">
        <p14:creationId xmlns:p14="http://schemas.microsoft.com/office/powerpoint/2010/main" val="232218793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FA2F-FB2B-6B47-C6DF-53AE696AC597}"/>
              </a:ext>
            </a:extLst>
          </p:cNvPr>
          <p:cNvSpPr>
            <a:spLocks noGrp="1"/>
          </p:cNvSpPr>
          <p:nvPr>
            <p:ph type="title"/>
          </p:nvPr>
        </p:nvSpPr>
        <p:spPr/>
        <p:txBody>
          <a:bodyPr/>
          <a:lstStyle/>
          <a:p>
            <a:r>
              <a:rPr lang="en-AU" dirty="0"/>
              <a:t>Consideration for IPTW</a:t>
            </a:r>
          </a:p>
        </p:txBody>
      </p:sp>
      <p:sp>
        <p:nvSpPr>
          <p:cNvPr id="3" name="Content Placeholder 2">
            <a:extLst>
              <a:ext uri="{FF2B5EF4-FFF2-40B4-BE49-F238E27FC236}">
                <a16:creationId xmlns:a16="http://schemas.microsoft.com/office/drawing/2014/main" id="{E8426493-3203-6B7C-DABA-13C2BE346819}"/>
              </a:ext>
            </a:extLst>
          </p:cNvPr>
          <p:cNvSpPr>
            <a:spLocks noGrp="1"/>
          </p:cNvSpPr>
          <p:nvPr>
            <p:ph idx="1"/>
          </p:nvPr>
        </p:nvSpPr>
        <p:spPr/>
        <p:txBody>
          <a:bodyPr/>
          <a:lstStyle/>
          <a:p>
            <a:r>
              <a:rPr lang="en-AU" dirty="0"/>
              <a:t>Weight truncation</a:t>
            </a:r>
          </a:p>
          <a:p>
            <a:pPr lvl="1"/>
            <a:r>
              <a:rPr lang="en-AU" dirty="0"/>
              <a:t>Discard participants with extremely large weight</a:t>
            </a:r>
          </a:p>
          <a:p>
            <a:pPr lvl="1"/>
            <a:r>
              <a:rPr lang="en-AU" dirty="0"/>
              <a:t>Bias-variance trade-off</a:t>
            </a:r>
          </a:p>
          <a:p>
            <a:pPr lvl="2"/>
            <a:r>
              <a:rPr lang="en-AU" dirty="0"/>
              <a:t>Dropping participants will lead to biased estimate</a:t>
            </a:r>
          </a:p>
          <a:p>
            <a:pPr lvl="2"/>
            <a:r>
              <a:rPr lang="en-AU" dirty="0"/>
              <a:t>But dropping participants with large weight will reduce variance</a:t>
            </a:r>
          </a:p>
        </p:txBody>
      </p:sp>
      <p:sp>
        <p:nvSpPr>
          <p:cNvPr id="4" name="Slide Number Placeholder 3">
            <a:extLst>
              <a:ext uri="{FF2B5EF4-FFF2-40B4-BE49-F238E27FC236}">
                <a16:creationId xmlns:a16="http://schemas.microsoft.com/office/drawing/2014/main" id="{A6FA81F9-2661-D1B2-A483-FB79D4389A96}"/>
              </a:ext>
            </a:extLst>
          </p:cNvPr>
          <p:cNvSpPr>
            <a:spLocks noGrp="1"/>
          </p:cNvSpPr>
          <p:nvPr>
            <p:ph type="sldNum" sz="quarter" idx="12"/>
          </p:nvPr>
        </p:nvSpPr>
        <p:spPr/>
        <p:txBody>
          <a:bodyPr/>
          <a:lstStyle/>
          <a:p>
            <a:fld id="{69E57DC2-970A-4B3E-BB1C-7A09969E49DF}" type="slidenum">
              <a:rPr lang="en-US" smtClean="0"/>
              <a:t>130</a:t>
            </a:fld>
            <a:endParaRPr lang="en-US" dirty="0"/>
          </a:p>
        </p:txBody>
      </p:sp>
    </p:spTree>
    <p:extLst>
      <p:ext uri="{BB962C8B-B14F-4D97-AF65-F5344CB8AC3E}">
        <p14:creationId xmlns:p14="http://schemas.microsoft.com/office/powerpoint/2010/main" val="338515225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FA2F-FB2B-6B47-C6DF-53AE696AC597}"/>
              </a:ext>
            </a:extLst>
          </p:cNvPr>
          <p:cNvSpPr>
            <a:spLocks noGrp="1"/>
          </p:cNvSpPr>
          <p:nvPr>
            <p:ph type="title"/>
          </p:nvPr>
        </p:nvSpPr>
        <p:spPr/>
        <p:txBody>
          <a:bodyPr/>
          <a:lstStyle/>
          <a:p>
            <a:r>
              <a:rPr lang="en-AU" dirty="0"/>
              <a:t>Consideration for IPTW</a:t>
            </a:r>
          </a:p>
        </p:txBody>
      </p:sp>
      <p:sp>
        <p:nvSpPr>
          <p:cNvPr id="3" name="Content Placeholder 2">
            <a:extLst>
              <a:ext uri="{FF2B5EF4-FFF2-40B4-BE49-F238E27FC236}">
                <a16:creationId xmlns:a16="http://schemas.microsoft.com/office/drawing/2014/main" id="{E8426493-3203-6B7C-DABA-13C2BE346819}"/>
              </a:ext>
            </a:extLst>
          </p:cNvPr>
          <p:cNvSpPr>
            <a:spLocks noGrp="1"/>
          </p:cNvSpPr>
          <p:nvPr>
            <p:ph idx="1"/>
          </p:nvPr>
        </p:nvSpPr>
        <p:spPr/>
        <p:txBody>
          <a:bodyPr/>
          <a:lstStyle/>
          <a:p>
            <a:r>
              <a:rPr lang="en-AU" dirty="0"/>
              <a:t>Weight truncation</a:t>
            </a:r>
          </a:p>
          <a:p>
            <a:pPr lvl="1"/>
            <a:r>
              <a:rPr lang="en-AU" dirty="0"/>
              <a:t>Drop participants with over the 99% percentile</a:t>
            </a:r>
          </a:p>
          <a:p>
            <a:pPr lvl="1"/>
            <a:r>
              <a:rPr lang="en-AU" sz="1100" dirty="0"/>
              <a:t>quantile(</a:t>
            </a:r>
            <a:r>
              <a:rPr lang="en-AU" sz="1100" dirty="0" err="1"/>
              <a:t>smk_data$weight</a:t>
            </a:r>
            <a:r>
              <a:rPr lang="en-AU" sz="1100" dirty="0"/>
              <a:t>, c(.99))</a:t>
            </a:r>
          </a:p>
          <a:p>
            <a:pPr lvl="1"/>
            <a:r>
              <a:rPr lang="en-AU" sz="1100" dirty="0" err="1"/>
              <a:t>truncated_smk_data</a:t>
            </a:r>
            <a:r>
              <a:rPr lang="en-AU" sz="1100" dirty="0"/>
              <a:t> &lt;- </a:t>
            </a:r>
            <a:r>
              <a:rPr lang="en-AU" sz="1100" dirty="0" err="1"/>
              <a:t>smk_data</a:t>
            </a:r>
            <a:r>
              <a:rPr lang="en-AU" sz="1100" dirty="0"/>
              <a:t>[</a:t>
            </a:r>
            <a:r>
              <a:rPr lang="en-AU" sz="1100" dirty="0" err="1"/>
              <a:t>smk_data$weight</a:t>
            </a:r>
            <a:r>
              <a:rPr lang="en-AU" sz="1100" dirty="0"/>
              <a:t> &lt; 16.82, ]</a:t>
            </a:r>
          </a:p>
          <a:p>
            <a:pPr lvl="1"/>
            <a:r>
              <a:rPr lang="en-AU" sz="1100" dirty="0"/>
              <a:t>design_iptw2 &lt;- </a:t>
            </a:r>
            <a:r>
              <a:rPr lang="en-AU" sz="1100" dirty="0" err="1"/>
              <a:t>svydesign</a:t>
            </a:r>
            <a:r>
              <a:rPr lang="en-AU" sz="1100" dirty="0"/>
              <a:t>(ids = ~1, weights = ~weight, data = </a:t>
            </a:r>
            <a:r>
              <a:rPr lang="en-AU" sz="1100" dirty="0" err="1"/>
              <a:t>truncated_smk_data</a:t>
            </a:r>
            <a:r>
              <a:rPr lang="en-AU" sz="1100" dirty="0"/>
              <a:t>)</a:t>
            </a:r>
          </a:p>
        </p:txBody>
      </p:sp>
      <p:sp>
        <p:nvSpPr>
          <p:cNvPr id="4" name="Slide Number Placeholder 3">
            <a:extLst>
              <a:ext uri="{FF2B5EF4-FFF2-40B4-BE49-F238E27FC236}">
                <a16:creationId xmlns:a16="http://schemas.microsoft.com/office/drawing/2014/main" id="{2F23F36C-33BB-6FDA-0EB4-7A6F51B7A78F}"/>
              </a:ext>
            </a:extLst>
          </p:cNvPr>
          <p:cNvSpPr>
            <a:spLocks noGrp="1"/>
          </p:cNvSpPr>
          <p:nvPr>
            <p:ph type="sldNum" sz="quarter" idx="12"/>
          </p:nvPr>
        </p:nvSpPr>
        <p:spPr/>
        <p:txBody>
          <a:bodyPr/>
          <a:lstStyle/>
          <a:p>
            <a:fld id="{69E57DC2-970A-4B3E-BB1C-7A09969E49DF}" type="slidenum">
              <a:rPr lang="en-US" smtClean="0"/>
              <a:t>131</a:t>
            </a:fld>
            <a:endParaRPr lang="en-US" dirty="0"/>
          </a:p>
        </p:txBody>
      </p:sp>
    </p:spTree>
    <p:extLst>
      <p:ext uri="{BB962C8B-B14F-4D97-AF65-F5344CB8AC3E}">
        <p14:creationId xmlns:p14="http://schemas.microsoft.com/office/powerpoint/2010/main" val="82092231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43CC9-ECCD-1A97-8ECB-610763957CD6}"/>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9320286C-EF59-35AA-3A05-E809C59D4E8C}"/>
              </a:ext>
            </a:extLst>
          </p:cNvPr>
          <p:cNvSpPr>
            <a:spLocks noGrp="1"/>
          </p:cNvSpPr>
          <p:nvPr>
            <p:ph idx="1"/>
          </p:nvPr>
        </p:nvSpPr>
        <p:spPr/>
        <p:txBody>
          <a:bodyPr/>
          <a:lstStyle/>
          <a:p>
            <a:endParaRPr lang="en-AU" dirty="0"/>
          </a:p>
        </p:txBody>
      </p:sp>
      <p:sp>
        <p:nvSpPr>
          <p:cNvPr id="4" name="Slide Number Placeholder 3">
            <a:extLst>
              <a:ext uri="{FF2B5EF4-FFF2-40B4-BE49-F238E27FC236}">
                <a16:creationId xmlns:a16="http://schemas.microsoft.com/office/drawing/2014/main" id="{728BFBAA-2BBE-47D8-C289-C88F574F750A}"/>
              </a:ext>
            </a:extLst>
          </p:cNvPr>
          <p:cNvSpPr>
            <a:spLocks noGrp="1"/>
          </p:cNvSpPr>
          <p:nvPr>
            <p:ph type="sldNum" sz="quarter" idx="12"/>
          </p:nvPr>
        </p:nvSpPr>
        <p:spPr/>
        <p:txBody>
          <a:bodyPr/>
          <a:lstStyle/>
          <a:p>
            <a:fld id="{69E57DC2-970A-4B3E-BB1C-7A09969E49DF}" type="slidenum">
              <a:rPr lang="en-US" smtClean="0"/>
              <a:t>132</a:t>
            </a:fld>
            <a:endParaRPr lang="en-US" dirty="0"/>
          </a:p>
        </p:txBody>
      </p:sp>
    </p:spTree>
    <p:extLst>
      <p:ext uri="{BB962C8B-B14F-4D97-AF65-F5344CB8AC3E}">
        <p14:creationId xmlns:p14="http://schemas.microsoft.com/office/powerpoint/2010/main" val="357878326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011E3-8AC8-2325-13C6-DB75777BF822}"/>
              </a:ext>
            </a:extLst>
          </p:cNvPr>
          <p:cNvSpPr>
            <a:spLocks noGrp="1"/>
          </p:cNvSpPr>
          <p:nvPr>
            <p:ph type="title"/>
          </p:nvPr>
        </p:nvSpPr>
        <p:spPr/>
        <p:txBody>
          <a:bodyPr/>
          <a:lstStyle/>
          <a:p>
            <a:r>
              <a:rPr lang="en-AU" dirty="0"/>
              <a:t>Exercise</a:t>
            </a:r>
          </a:p>
        </p:txBody>
      </p:sp>
      <p:sp>
        <p:nvSpPr>
          <p:cNvPr id="3" name="Content Placeholder 2">
            <a:extLst>
              <a:ext uri="{FF2B5EF4-FFF2-40B4-BE49-F238E27FC236}">
                <a16:creationId xmlns:a16="http://schemas.microsoft.com/office/drawing/2014/main" id="{8F969779-3D0D-9D8E-8564-A3600C112EC3}"/>
              </a:ext>
            </a:extLst>
          </p:cNvPr>
          <p:cNvSpPr>
            <a:spLocks noGrp="1"/>
          </p:cNvSpPr>
          <p:nvPr>
            <p:ph idx="1"/>
          </p:nvPr>
        </p:nvSpPr>
        <p:spPr/>
        <p:txBody>
          <a:bodyPr>
            <a:normAutofit/>
          </a:bodyPr>
          <a:lstStyle/>
          <a:p>
            <a:r>
              <a:rPr lang="en-AU" dirty="0"/>
              <a:t>Repeat the analysis in Appendix 2</a:t>
            </a:r>
          </a:p>
          <a:p>
            <a:pPr lvl="1"/>
            <a:r>
              <a:rPr lang="en-AU" dirty="0"/>
              <a:t>Examine the distribution of weight</a:t>
            </a:r>
          </a:p>
          <a:p>
            <a:pPr lvl="1"/>
            <a:r>
              <a:rPr lang="en-AU" dirty="0"/>
              <a:t>Drop participants with weight over 99% percentile</a:t>
            </a:r>
          </a:p>
          <a:p>
            <a:pPr lvl="1"/>
            <a:r>
              <a:rPr lang="en-AU" dirty="0"/>
              <a:t>Compare your results</a:t>
            </a:r>
            <a:br>
              <a:rPr lang="en-AU" dirty="0"/>
            </a:br>
            <a:endParaRPr lang="en-AU" dirty="0"/>
          </a:p>
        </p:txBody>
      </p:sp>
      <p:sp>
        <p:nvSpPr>
          <p:cNvPr id="4" name="Slide Number Placeholder 3">
            <a:extLst>
              <a:ext uri="{FF2B5EF4-FFF2-40B4-BE49-F238E27FC236}">
                <a16:creationId xmlns:a16="http://schemas.microsoft.com/office/drawing/2014/main" id="{8B801123-FE95-8D98-DA54-3790B116FCF3}"/>
              </a:ext>
            </a:extLst>
          </p:cNvPr>
          <p:cNvSpPr>
            <a:spLocks noGrp="1"/>
          </p:cNvSpPr>
          <p:nvPr>
            <p:ph type="sldNum" sz="quarter" idx="12"/>
          </p:nvPr>
        </p:nvSpPr>
        <p:spPr/>
        <p:txBody>
          <a:bodyPr/>
          <a:lstStyle/>
          <a:p>
            <a:fld id="{69E57DC2-970A-4B3E-BB1C-7A09969E49DF}" type="slidenum">
              <a:rPr lang="en-US" smtClean="0"/>
              <a:t>133</a:t>
            </a:fld>
            <a:endParaRPr lang="en-US" dirty="0"/>
          </a:p>
        </p:txBody>
      </p:sp>
    </p:spTree>
    <p:extLst>
      <p:ext uri="{BB962C8B-B14F-4D97-AF65-F5344CB8AC3E}">
        <p14:creationId xmlns:p14="http://schemas.microsoft.com/office/powerpoint/2010/main" val="120197524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B5C0E-8C5F-89E8-86B5-B896642111F1}"/>
              </a:ext>
            </a:extLst>
          </p:cNvPr>
          <p:cNvSpPr>
            <a:spLocks noGrp="1"/>
          </p:cNvSpPr>
          <p:nvPr>
            <p:ph type="title"/>
          </p:nvPr>
        </p:nvSpPr>
        <p:spPr/>
        <p:txBody>
          <a:bodyPr/>
          <a:lstStyle/>
          <a:p>
            <a:r>
              <a:rPr lang="en-AU" dirty="0"/>
              <a:t>Exercise</a:t>
            </a:r>
          </a:p>
        </p:txBody>
      </p:sp>
      <p:sp>
        <p:nvSpPr>
          <p:cNvPr id="3" name="Content Placeholder 2">
            <a:extLst>
              <a:ext uri="{FF2B5EF4-FFF2-40B4-BE49-F238E27FC236}">
                <a16:creationId xmlns:a16="http://schemas.microsoft.com/office/drawing/2014/main" id="{0E502BFC-3CB6-7CF6-0F10-AF0D42FA6D01}"/>
              </a:ext>
            </a:extLst>
          </p:cNvPr>
          <p:cNvSpPr>
            <a:spLocks noGrp="1"/>
          </p:cNvSpPr>
          <p:nvPr>
            <p:ph idx="1"/>
          </p:nvPr>
        </p:nvSpPr>
        <p:spPr/>
        <p:txBody>
          <a:bodyPr/>
          <a:lstStyle/>
          <a:p>
            <a:r>
              <a:rPr lang="en-AU" dirty="0"/>
              <a:t>IPTW can be used to estimate ATT.</a:t>
            </a:r>
          </a:p>
          <a:p>
            <a:pPr lvl="1"/>
            <a:r>
              <a:rPr lang="en-AU" dirty="0"/>
              <a:t>Repeating the analysis but change the “</a:t>
            </a:r>
            <a:r>
              <a:rPr lang="en-AU" dirty="0" err="1"/>
              <a:t>estimand</a:t>
            </a:r>
            <a:r>
              <a:rPr lang="en-AU" dirty="0"/>
              <a:t>” to “ATT”</a:t>
            </a:r>
          </a:p>
          <a:p>
            <a:pPr lvl="2"/>
            <a:r>
              <a:rPr lang="en-AU" dirty="0"/>
              <a:t>Conduct one set of analysis using all participants</a:t>
            </a:r>
          </a:p>
          <a:p>
            <a:pPr lvl="2"/>
            <a:r>
              <a:rPr lang="en-AU" dirty="0"/>
              <a:t>Conduct another set of analysis using truncated weights</a:t>
            </a:r>
          </a:p>
          <a:p>
            <a:pPr lvl="2"/>
            <a:r>
              <a:rPr lang="en-AU" dirty="0"/>
              <a:t>Compare the results from matching</a:t>
            </a:r>
          </a:p>
        </p:txBody>
      </p:sp>
      <p:sp>
        <p:nvSpPr>
          <p:cNvPr id="4" name="Slide Number Placeholder 3">
            <a:extLst>
              <a:ext uri="{FF2B5EF4-FFF2-40B4-BE49-F238E27FC236}">
                <a16:creationId xmlns:a16="http://schemas.microsoft.com/office/drawing/2014/main" id="{A98D0E85-DA78-487F-9BF2-E0FA286E3384}"/>
              </a:ext>
            </a:extLst>
          </p:cNvPr>
          <p:cNvSpPr>
            <a:spLocks noGrp="1"/>
          </p:cNvSpPr>
          <p:nvPr>
            <p:ph type="sldNum" sz="quarter" idx="12"/>
          </p:nvPr>
        </p:nvSpPr>
        <p:spPr/>
        <p:txBody>
          <a:bodyPr/>
          <a:lstStyle/>
          <a:p>
            <a:fld id="{69E57DC2-970A-4B3E-BB1C-7A09969E49DF}" type="slidenum">
              <a:rPr lang="en-US" smtClean="0"/>
              <a:t>134</a:t>
            </a:fld>
            <a:endParaRPr lang="en-US" dirty="0"/>
          </a:p>
        </p:txBody>
      </p:sp>
    </p:spTree>
    <p:extLst>
      <p:ext uri="{BB962C8B-B14F-4D97-AF65-F5344CB8AC3E}">
        <p14:creationId xmlns:p14="http://schemas.microsoft.com/office/powerpoint/2010/main" val="8307869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3D6DD-AC7A-8448-9FA5-15DD14CCECDD}"/>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E0838D2D-4C72-8E20-3C2B-041320D9AF62}"/>
              </a:ext>
            </a:extLst>
          </p:cNvPr>
          <p:cNvSpPr>
            <a:spLocks noGrp="1"/>
          </p:cNvSpPr>
          <p:nvPr>
            <p:ph idx="1"/>
          </p:nvPr>
        </p:nvSpPr>
        <p:spPr/>
        <p:txBody>
          <a:bodyPr/>
          <a:lstStyle/>
          <a:p>
            <a:endParaRPr lang="en-AU" dirty="0"/>
          </a:p>
        </p:txBody>
      </p:sp>
      <p:sp>
        <p:nvSpPr>
          <p:cNvPr id="4" name="Slide Number Placeholder 3">
            <a:extLst>
              <a:ext uri="{FF2B5EF4-FFF2-40B4-BE49-F238E27FC236}">
                <a16:creationId xmlns:a16="http://schemas.microsoft.com/office/drawing/2014/main" id="{1075D592-6FAC-80AA-07EE-156F9B98575B}"/>
              </a:ext>
            </a:extLst>
          </p:cNvPr>
          <p:cNvSpPr>
            <a:spLocks noGrp="1"/>
          </p:cNvSpPr>
          <p:nvPr>
            <p:ph type="sldNum" sz="quarter" idx="12"/>
          </p:nvPr>
        </p:nvSpPr>
        <p:spPr/>
        <p:txBody>
          <a:bodyPr/>
          <a:lstStyle/>
          <a:p>
            <a:fld id="{69E57DC2-970A-4B3E-BB1C-7A09969E49DF}" type="slidenum">
              <a:rPr lang="en-US" smtClean="0"/>
              <a:t>135</a:t>
            </a:fld>
            <a:endParaRPr lang="en-US" dirty="0"/>
          </a:p>
        </p:txBody>
      </p:sp>
    </p:spTree>
    <p:extLst>
      <p:ext uri="{BB962C8B-B14F-4D97-AF65-F5344CB8AC3E}">
        <p14:creationId xmlns:p14="http://schemas.microsoft.com/office/powerpoint/2010/main" val="186034148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E6ED3-FF31-4F97-80A4-006DDCF576CB}"/>
              </a:ext>
            </a:extLst>
          </p:cNvPr>
          <p:cNvSpPr>
            <a:spLocks noGrp="1"/>
          </p:cNvSpPr>
          <p:nvPr>
            <p:ph type="title"/>
          </p:nvPr>
        </p:nvSpPr>
        <p:spPr/>
        <p:txBody>
          <a:bodyPr/>
          <a:lstStyle/>
          <a:p>
            <a:r>
              <a:rPr lang="en-US" dirty="0"/>
              <a:t>Extension to multi-wave studies</a:t>
            </a:r>
          </a:p>
        </p:txBody>
      </p:sp>
      <p:sp>
        <p:nvSpPr>
          <p:cNvPr id="3" name="Content Placeholder 2">
            <a:extLst>
              <a:ext uri="{FF2B5EF4-FFF2-40B4-BE49-F238E27FC236}">
                <a16:creationId xmlns:a16="http://schemas.microsoft.com/office/drawing/2014/main" id="{50650248-0125-43EA-95B0-C9E572D1040C}"/>
              </a:ext>
            </a:extLst>
          </p:cNvPr>
          <p:cNvSpPr>
            <a:spLocks noGrp="1"/>
          </p:cNvSpPr>
          <p:nvPr>
            <p:ph idx="1"/>
          </p:nvPr>
        </p:nvSpPr>
        <p:spPr/>
        <p:txBody>
          <a:bodyPr>
            <a:normAutofit/>
          </a:bodyPr>
          <a:lstStyle/>
          <a:p>
            <a:r>
              <a:rPr lang="en-US" dirty="0"/>
              <a:t>Marginal structural Model (MSM) using IPTW</a:t>
            </a:r>
          </a:p>
          <a:p>
            <a:pPr lvl="1"/>
            <a:r>
              <a:rPr lang="en-US" i="0" dirty="0"/>
              <a:t>The terms MSM have been used very loosely in applied research.</a:t>
            </a:r>
          </a:p>
          <a:p>
            <a:pPr lvl="1"/>
            <a:r>
              <a:rPr lang="en-US" dirty="0"/>
              <a:t>MSM </a:t>
            </a:r>
            <a:r>
              <a:rPr lang="en-US" i="0" dirty="0"/>
              <a:t>is a model for the mean of the potential outcome.</a:t>
            </a:r>
          </a:p>
          <a:p>
            <a:pPr lvl="1"/>
            <a:r>
              <a:rPr lang="en-US" i="0" dirty="0"/>
              <a:t>IPTW can be used to estimate the parameters in MSM.</a:t>
            </a:r>
            <a:endParaRPr lang="en-US" dirty="0"/>
          </a:p>
          <a:p>
            <a:endParaRPr lang="en-US" dirty="0"/>
          </a:p>
        </p:txBody>
      </p:sp>
      <p:sp>
        <p:nvSpPr>
          <p:cNvPr id="4" name="Slide Number Placeholder 3">
            <a:extLst>
              <a:ext uri="{FF2B5EF4-FFF2-40B4-BE49-F238E27FC236}">
                <a16:creationId xmlns:a16="http://schemas.microsoft.com/office/drawing/2014/main" id="{29DB13AC-4D24-2442-76CB-98C45E95C07A}"/>
              </a:ext>
            </a:extLst>
          </p:cNvPr>
          <p:cNvSpPr>
            <a:spLocks noGrp="1"/>
          </p:cNvSpPr>
          <p:nvPr>
            <p:ph type="sldNum" sz="quarter" idx="12"/>
          </p:nvPr>
        </p:nvSpPr>
        <p:spPr/>
        <p:txBody>
          <a:bodyPr/>
          <a:lstStyle/>
          <a:p>
            <a:fld id="{69E57DC2-970A-4B3E-BB1C-7A09969E49DF}" type="slidenum">
              <a:rPr lang="en-US" smtClean="0"/>
              <a:t>136</a:t>
            </a:fld>
            <a:endParaRPr lang="en-US" dirty="0"/>
          </a:p>
        </p:txBody>
      </p:sp>
    </p:spTree>
    <p:extLst>
      <p:ext uri="{BB962C8B-B14F-4D97-AF65-F5344CB8AC3E}">
        <p14:creationId xmlns:p14="http://schemas.microsoft.com/office/powerpoint/2010/main" val="320803172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E6ED3-FF31-4F97-80A4-006DDCF576CB}"/>
              </a:ext>
            </a:extLst>
          </p:cNvPr>
          <p:cNvSpPr>
            <a:spLocks noGrp="1"/>
          </p:cNvSpPr>
          <p:nvPr>
            <p:ph type="title"/>
          </p:nvPr>
        </p:nvSpPr>
        <p:spPr/>
        <p:txBody>
          <a:bodyPr/>
          <a:lstStyle/>
          <a:p>
            <a:r>
              <a:rPr lang="en-US" dirty="0"/>
              <a:t>Extension to multi-wave study</a:t>
            </a:r>
          </a:p>
        </p:txBody>
      </p:sp>
      <p:sp>
        <p:nvSpPr>
          <p:cNvPr id="3" name="Content Placeholder 2">
            <a:extLst>
              <a:ext uri="{FF2B5EF4-FFF2-40B4-BE49-F238E27FC236}">
                <a16:creationId xmlns:a16="http://schemas.microsoft.com/office/drawing/2014/main" id="{50650248-0125-43EA-95B0-C9E572D1040C}"/>
              </a:ext>
            </a:extLst>
          </p:cNvPr>
          <p:cNvSpPr>
            <a:spLocks noGrp="1"/>
          </p:cNvSpPr>
          <p:nvPr>
            <p:ph idx="1"/>
          </p:nvPr>
        </p:nvSpPr>
        <p:spPr/>
        <p:txBody>
          <a:bodyPr>
            <a:normAutofit fontScale="92500" lnSpcReduction="10000"/>
          </a:bodyPr>
          <a:lstStyle/>
          <a:p>
            <a:r>
              <a:rPr lang="en-US" dirty="0"/>
              <a:t>Marginal structural Model using IPTW</a:t>
            </a:r>
          </a:p>
          <a:p>
            <a:r>
              <a:rPr lang="en-US" dirty="0"/>
              <a:t>Does adolescent cannabis use lead to other illicit substance use in adulthood?</a:t>
            </a:r>
          </a:p>
          <a:p>
            <a:pPr lvl="1"/>
            <a:r>
              <a:rPr lang="en-US" dirty="0"/>
              <a:t>Peers’ cannabis use is likely to be a confounder</a:t>
            </a:r>
          </a:p>
          <a:p>
            <a:pPr lvl="2"/>
            <a:r>
              <a:rPr lang="en-US" dirty="0"/>
              <a:t>Having peers who used cannabis increases the risk of using cannabis and also other substance.</a:t>
            </a:r>
          </a:p>
          <a:p>
            <a:pPr lvl="1"/>
            <a:r>
              <a:rPr lang="en-US" dirty="0"/>
              <a:t>Peers’ cannabis use is likely to be a mediator</a:t>
            </a:r>
          </a:p>
          <a:p>
            <a:pPr lvl="2"/>
            <a:r>
              <a:rPr lang="en-US" dirty="0"/>
              <a:t>An individual’s own cannabis use also increase affiliation with peers who use cannabis.</a:t>
            </a:r>
          </a:p>
          <a:p>
            <a:pPr lvl="1"/>
            <a:r>
              <a:rPr lang="en-US" dirty="0"/>
              <a:t>Peers’ cannabis is thus a time-varying confounder that is </a:t>
            </a:r>
          </a:p>
          <a:p>
            <a:pPr lvl="2"/>
            <a:r>
              <a:rPr lang="en-US" dirty="0"/>
              <a:t>affected by prior “treatment” (individual’s own cannabis use) </a:t>
            </a:r>
          </a:p>
          <a:p>
            <a:pPr lvl="2"/>
            <a:r>
              <a:rPr lang="en-US" dirty="0"/>
              <a:t>affect both future cannabis use (i.e. future “treatment”) and illicit substance use (outcome)</a:t>
            </a:r>
          </a:p>
          <a:p>
            <a:pPr lvl="2"/>
            <a:endParaRPr lang="en-US" dirty="0"/>
          </a:p>
          <a:p>
            <a:endParaRPr lang="en-US" dirty="0"/>
          </a:p>
        </p:txBody>
      </p:sp>
      <p:sp>
        <p:nvSpPr>
          <p:cNvPr id="4" name="Slide Number Placeholder 3">
            <a:extLst>
              <a:ext uri="{FF2B5EF4-FFF2-40B4-BE49-F238E27FC236}">
                <a16:creationId xmlns:a16="http://schemas.microsoft.com/office/drawing/2014/main" id="{29DB13AC-4D24-2442-76CB-98C45E95C07A}"/>
              </a:ext>
            </a:extLst>
          </p:cNvPr>
          <p:cNvSpPr>
            <a:spLocks noGrp="1"/>
          </p:cNvSpPr>
          <p:nvPr>
            <p:ph type="sldNum" sz="quarter" idx="12"/>
          </p:nvPr>
        </p:nvSpPr>
        <p:spPr/>
        <p:txBody>
          <a:bodyPr/>
          <a:lstStyle/>
          <a:p>
            <a:fld id="{69E57DC2-970A-4B3E-BB1C-7A09969E49DF}" type="slidenum">
              <a:rPr lang="en-US" smtClean="0"/>
              <a:t>137</a:t>
            </a:fld>
            <a:endParaRPr lang="en-US" dirty="0"/>
          </a:p>
        </p:txBody>
      </p:sp>
    </p:spTree>
    <p:extLst>
      <p:ext uri="{BB962C8B-B14F-4D97-AF65-F5344CB8AC3E}">
        <p14:creationId xmlns:p14="http://schemas.microsoft.com/office/powerpoint/2010/main" val="265088059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A82B7-1B78-444C-88F4-F63ECEE9B377}"/>
              </a:ext>
            </a:extLst>
          </p:cNvPr>
          <p:cNvSpPr>
            <a:spLocks noGrp="1"/>
          </p:cNvSpPr>
          <p:nvPr>
            <p:ph type="title"/>
          </p:nvPr>
        </p:nvSpPr>
        <p:spPr>
          <a:xfrm>
            <a:off x="1371600" y="685800"/>
            <a:ext cx="6333893" cy="1485900"/>
          </a:xfrm>
        </p:spPr>
        <p:txBody>
          <a:bodyPr>
            <a:normAutofit/>
          </a:bodyPr>
          <a:lstStyle/>
          <a:p>
            <a:r>
              <a:rPr lang="en-US" sz="3400" dirty="0"/>
              <a:t>Extension to multi-wave study</a:t>
            </a:r>
          </a:p>
        </p:txBody>
      </p:sp>
      <p:sp>
        <p:nvSpPr>
          <p:cNvPr id="3" name="Content Placeholder 2">
            <a:extLst>
              <a:ext uri="{FF2B5EF4-FFF2-40B4-BE49-F238E27FC236}">
                <a16:creationId xmlns:a16="http://schemas.microsoft.com/office/drawing/2014/main" id="{9B716518-19EA-4A32-BEAB-A630E2CB0E47}"/>
              </a:ext>
            </a:extLst>
          </p:cNvPr>
          <p:cNvSpPr>
            <a:spLocks noGrp="1"/>
          </p:cNvSpPr>
          <p:nvPr>
            <p:ph idx="1"/>
          </p:nvPr>
        </p:nvSpPr>
        <p:spPr>
          <a:xfrm>
            <a:off x="1371600" y="2286000"/>
            <a:ext cx="3282694" cy="3581400"/>
          </a:xfrm>
        </p:spPr>
        <p:txBody>
          <a:bodyPr>
            <a:normAutofit fontScale="85000" lnSpcReduction="20000"/>
          </a:bodyPr>
          <a:lstStyle/>
          <a:p>
            <a:r>
              <a:rPr lang="en-US" dirty="0"/>
              <a:t>B – A set of baseline confounders (It could be considered as a subset of C</a:t>
            </a:r>
            <a:r>
              <a:rPr lang="en-US" sz="1100" dirty="0"/>
              <a:t>1</a:t>
            </a:r>
            <a:r>
              <a:rPr lang="en-US" dirty="0"/>
              <a:t> )</a:t>
            </a:r>
          </a:p>
          <a:p>
            <a:r>
              <a:rPr lang="en-US" dirty="0"/>
              <a:t>C</a:t>
            </a:r>
            <a:r>
              <a:rPr lang="en-US" sz="1100" dirty="0"/>
              <a:t>1</a:t>
            </a:r>
            <a:r>
              <a:rPr lang="en-US" dirty="0"/>
              <a:t>, C</a:t>
            </a:r>
            <a:r>
              <a:rPr lang="en-US" sz="1100" dirty="0"/>
              <a:t>2</a:t>
            </a:r>
            <a:r>
              <a:rPr lang="en-US" dirty="0"/>
              <a:t> and C</a:t>
            </a:r>
            <a:r>
              <a:rPr lang="en-US" sz="1100" dirty="0"/>
              <a:t>3 </a:t>
            </a:r>
            <a:r>
              <a:rPr lang="en-US" dirty="0"/>
              <a:t>– A set of potential time-varying confounders for exposure A</a:t>
            </a:r>
            <a:r>
              <a:rPr lang="en-US" sz="1100" dirty="0"/>
              <a:t>1</a:t>
            </a:r>
            <a:r>
              <a:rPr lang="en-US" dirty="0"/>
              <a:t>, A</a:t>
            </a:r>
            <a:r>
              <a:rPr lang="en-US" sz="1100" dirty="0"/>
              <a:t>2 </a:t>
            </a:r>
            <a:r>
              <a:rPr lang="en-US" dirty="0"/>
              <a:t>and A</a:t>
            </a:r>
            <a:r>
              <a:rPr lang="en-US" sz="1100" dirty="0"/>
              <a:t>3</a:t>
            </a:r>
            <a:r>
              <a:rPr lang="en-US" dirty="0"/>
              <a:t>. </a:t>
            </a:r>
          </a:p>
          <a:p>
            <a:r>
              <a:rPr lang="en-US" dirty="0"/>
              <a:t>A</a:t>
            </a:r>
            <a:r>
              <a:rPr lang="en-US" sz="1100" dirty="0"/>
              <a:t>1</a:t>
            </a:r>
            <a:r>
              <a:rPr lang="en-US" dirty="0"/>
              <a:t>, A</a:t>
            </a:r>
            <a:r>
              <a:rPr lang="en-US" sz="1100" dirty="0"/>
              <a:t>2</a:t>
            </a:r>
            <a:r>
              <a:rPr lang="en-US" dirty="0"/>
              <a:t> and A</a:t>
            </a:r>
            <a:r>
              <a:rPr lang="en-US" sz="1100" dirty="0"/>
              <a:t>3 </a:t>
            </a:r>
            <a:r>
              <a:rPr lang="en-US" dirty="0"/>
              <a:t>– Time-varying exposure (Affected by previous exposure and confounders; affect future exposure and future confounders)</a:t>
            </a:r>
          </a:p>
          <a:p>
            <a:r>
              <a:rPr lang="en-US" dirty="0"/>
              <a:t>Y – outcome</a:t>
            </a:r>
          </a:p>
        </p:txBody>
      </p:sp>
      <p:pic>
        <p:nvPicPr>
          <p:cNvPr id="7" name="Picture 6" descr="A picture containing ball, train&#10;&#10;Description automatically generated">
            <a:extLst>
              <a:ext uri="{FF2B5EF4-FFF2-40B4-BE49-F238E27FC236}">
                <a16:creationId xmlns:a16="http://schemas.microsoft.com/office/drawing/2014/main" id="{3825C864-534D-4D33-A3F7-E6AD31451693}"/>
              </a:ext>
            </a:extLst>
          </p:cNvPr>
          <p:cNvPicPr>
            <a:picLocks noChangeAspect="1"/>
          </p:cNvPicPr>
          <p:nvPr/>
        </p:nvPicPr>
        <p:blipFill>
          <a:blip r:embed="rId2"/>
          <a:stretch>
            <a:fillRect/>
          </a:stretch>
        </p:blipFill>
        <p:spPr>
          <a:xfrm>
            <a:off x="5031467" y="1501226"/>
            <a:ext cx="6517065" cy="3535506"/>
          </a:xfrm>
          <a:prstGeom prst="rect">
            <a:avLst/>
          </a:prstGeom>
        </p:spPr>
      </p:pic>
      <p:sp>
        <p:nvSpPr>
          <p:cNvPr id="4" name="Slide Number Placeholder 3">
            <a:extLst>
              <a:ext uri="{FF2B5EF4-FFF2-40B4-BE49-F238E27FC236}">
                <a16:creationId xmlns:a16="http://schemas.microsoft.com/office/drawing/2014/main" id="{46F02A6F-0392-8CB1-8ECA-BE6466BD4759}"/>
              </a:ext>
            </a:extLst>
          </p:cNvPr>
          <p:cNvSpPr>
            <a:spLocks noGrp="1"/>
          </p:cNvSpPr>
          <p:nvPr>
            <p:ph type="sldNum" sz="quarter" idx="12"/>
          </p:nvPr>
        </p:nvSpPr>
        <p:spPr/>
        <p:txBody>
          <a:bodyPr/>
          <a:lstStyle/>
          <a:p>
            <a:fld id="{69E57DC2-970A-4B3E-BB1C-7A09969E49DF}" type="slidenum">
              <a:rPr lang="en-US" smtClean="0"/>
              <a:t>138</a:t>
            </a:fld>
            <a:endParaRPr lang="en-US" dirty="0"/>
          </a:p>
        </p:txBody>
      </p:sp>
    </p:spTree>
    <p:extLst>
      <p:ext uri="{BB962C8B-B14F-4D97-AF65-F5344CB8AC3E}">
        <p14:creationId xmlns:p14="http://schemas.microsoft.com/office/powerpoint/2010/main" val="63189661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A82B7-1B78-444C-88F4-F63ECEE9B377}"/>
              </a:ext>
            </a:extLst>
          </p:cNvPr>
          <p:cNvSpPr>
            <a:spLocks noGrp="1"/>
          </p:cNvSpPr>
          <p:nvPr>
            <p:ph type="title"/>
          </p:nvPr>
        </p:nvSpPr>
        <p:spPr>
          <a:xfrm>
            <a:off x="1371600" y="685800"/>
            <a:ext cx="6173675" cy="1485900"/>
          </a:xfrm>
        </p:spPr>
        <p:txBody>
          <a:bodyPr>
            <a:normAutofit/>
          </a:bodyPr>
          <a:lstStyle/>
          <a:p>
            <a:r>
              <a:rPr lang="en-US" sz="3400" dirty="0"/>
              <a:t>Extension to multi-wave study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716518-19EA-4A32-BEAB-A630E2CB0E47}"/>
                  </a:ext>
                </a:extLst>
              </p:cNvPr>
              <p:cNvSpPr>
                <a:spLocks noGrp="1"/>
              </p:cNvSpPr>
              <p:nvPr>
                <p:ph idx="1"/>
              </p:nvPr>
            </p:nvSpPr>
            <p:spPr>
              <a:xfrm>
                <a:off x="1371600" y="2286000"/>
                <a:ext cx="3282694" cy="3581400"/>
              </a:xfrm>
            </p:spPr>
            <p:txBody>
              <a:bodyPr>
                <a:normAutofit fontScale="92500" lnSpcReduction="10000"/>
              </a:bodyPr>
              <a:lstStyle/>
              <a:p>
                <a:r>
                  <a:rPr lang="en-US" sz="1600" dirty="0"/>
                  <a:t>B – Having an alcoholic parent; this could be treated as a special subset of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𝐶</m:t>
                        </m:r>
                      </m:e>
                      <m:sub>
                        <m:r>
                          <a:rPr lang="en-US" sz="1600" b="0" i="1" smtClean="0">
                            <a:latin typeface="Cambria Math" panose="02040503050406030204" pitchFamily="18" charset="0"/>
                          </a:rPr>
                          <m:t>1</m:t>
                        </m:r>
                      </m:sub>
                    </m:sSub>
                  </m:oMath>
                </a14:m>
                <a:endParaRPr lang="en-US" sz="1600" dirty="0"/>
              </a:p>
              <a:p>
                <a:r>
                  <a:rPr lang="en-US" sz="1600" dirty="0"/>
                  <a:t>C – Peers’ cannabis use</a:t>
                </a:r>
              </a:p>
              <a:p>
                <a:pPr lvl="1"/>
                <a:r>
                  <a:rPr lang="en-US" sz="1600" dirty="0"/>
                  <a:t>An individual’s own cannabis use increased involvement with cannabis using peers</a:t>
                </a:r>
              </a:p>
              <a:p>
                <a:pPr lvl="1"/>
                <a:r>
                  <a:rPr lang="en-US" sz="1600" dirty="0"/>
                  <a:t>Cannabis using peer increased an individuals’ future risk of cannabis use and illicit substance use</a:t>
                </a:r>
              </a:p>
              <a:p>
                <a:r>
                  <a:rPr lang="en-US" sz="1600" dirty="0"/>
                  <a:t>A – Cannabis use</a:t>
                </a:r>
              </a:p>
              <a:p>
                <a:r>
                  <a:rPr lang="en-US" sz="1600" dirty="0"/>
                  <a:t>Y – Illicit substance use at age 25</a:t>
                </a:r>
              </a:p>
            </p:txBody>
          </p:sp>
        </mc:Choice>
        <mc:Fallback xmlns="">
          <p:sp>
            <p:nvSpPr>
              <p:cNvPr id="3" name="Content Placeholder 2">
                <a:extLst>
                  <a:ext uri="{FF2B5EF4-FFF2-40B4-BE49-F238E27FC236}">
                    <a16:creationId xmlns:a16="http://schemas.microsoft.com/office/drawing/2014/main" id="{9B716518-19EA-4A32-BEAB-A630E2CB0E47}"/>
                  </a:ext>
                </a:extLst>
              </p:cNvPr>
              <p:cNvSpPr>
                <a:spLocks noGrp="1" noRot="1" noChangeAspect="1" noMove="1" noResize="1" noEditPoints="1" noAdjustHandles="1" noChangeArrowheads="1" noChangeShapeType="1" noTextEdit="1"/>
              </p:cNvSpPr>
              <p:nvPr>
                <p:ph idx="1"/>
              </p:nvPr>
            </p:nvSpPr>
            <p:spPr>
              <a:xfrm>
                <a:off x="1371600" y="2286000"/>
                <a:ext cx="3282694" cy="3581400"/>
              </a:xfrm>
              <a:blipFill>
                <a:blip r:embed="rId2"/>
                <a:stretch>
                  <a:fillRect l="-558" t="-1361" r="-1115"/>
                </a:stretch>
              </a:blipFill>
            </p:spPr>
            <p:txBody>
              <a:bodyPr/>
              <a:lstStyle/>
              <a:p>
                <a:r>
                  <a:rPr lang="en-US">
                    <a:noFill/>
                  </a:rPr>
                  <a:t> </a:t>
                </a:r>
              </a:p>
            </p:txBody>
          </p:sp>
        </mc:Fallback>
      </mc:AlternateContent>
      <p:pic>
        <p:nvPicPr>
          <p:cNvPr id="5" name="Picture 4" descr="A picture containing ball, room&#10;&#10;Description automatically generated">
            <a:extLst>
              <a:ext uri="{FF2B5EF4-FFF2-40B4-BE49-F238E27FC236}">
                <a16:creationId xmlns:a16="http://schemas.microsoft.com/office/drawing/2014/main" id="{BC412BC4-588C-4337-AE10-E103898F042F}"/>
              </a:ext>
            </a:extLst>
          </p:cNvPr>
          <p:cNvPicPr>
            <a:picLocks noChangeAspect="1"/>
          </p:cNvPicPr>
          <p:nvPr/>
        </p:nvPicPr>
        <p:blipFill>
          <a:blip r:embed="rId3"/>
          <a:stretch>
            <a:fillRect/>
          </a:stretch>
        </p:blipFill>
        <p:spPr>
          <a:xfrm>
            <a:off x="5031467" y="1501226"/>
            <a:ext cx="6517065" cy="3535506"/>
          </a:xfrm>
          <a:prstGeom prst="rect">
            <a:avLst/>
          </a:prstGeom>
        </p:spPr>
      </p:pic>
      <p:sp>
        <p:nvSpPr>
          <p:cNvPr id="4" name="Slide Number Placeholder 3">
            <a:extLst>
              <a:ext uri="{FF2B5EF4-FFF2-40B4-BE49-F238E27FC236}">
                <a16:creationId xmlns:a16="http://schemas.microsoft.com/office/drawing/2014/main" id="{87447D42-CFDE-D6B3-6A22-3053726D8B02}"/>
              </a:ext>
            </a:extLst>
          </p:cNvPr>
          <p:cNvSpPr>
            <a:spLocks noGrp="1"/>
          </p:cNvSpPr>
          <p:nvPr>
            <p:ph type="sldNum" sz="quarter" idx="12"/>
          </p:nvPr>
        </p:nvSpPr>
        <p:spPr/>
        <p:txBody>
          <a:bodyPr/>
          <a:lstStyle/>
          <a:p>
            <a:fld id="{69E57DC2-970A-4B3E-BB1C-7A09969E49DF}" type="slidenum">
              <a:rPr lang="en-US" smtClean="0"/>
              <a:t>139</a:t>
            </a:fld>
            <a:endParaRPr lang="en-US" dirty="0"/>
          </a:p>
        </p:txBody>
      </p:sp>
    </p:spTree>
    <p:extLst>
      <p:ext uri="{BB962C8B-B14F-4D97-AF65-F5344CB8AC3E}">
        <p14:creationId xmlns:p14="http://schemas.microsoft.com/office/powerpoint/2010/main" val="1535997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C465-B8F0-4E9A-A8FF-16A4103F451B}"/>
              </a:ext>
            </a:extLst>
          </p:cNvPr>
          <p:cNvSpPr>
            <a:spLocks noGrp="1"/>
          </p:cNvSpPr>
          <p:nvPr>
            <p:ph type="title"/>
          </p:nvPr>
        </p:nvSpPr>
        <p:spPr>
          <a:xfrm>
            <a:off x="1371600" y="106680"/>
            <a:ext cx="9601200" cy="1485900"/>
          </a:xfrm>
        </p:spPr>
        <p:txBody>
          <a:bodyPr/>
          <a:lstStyle/>
          <a:p>
            <a:r>
              <a:rPr lang="en-AU" dirty="0"/>
              <a:t>Correction</a:t>
            </a:r>
          </a:p>
        </p:txBody>
      </p:sp>
      <p:sp>
        <p:nvSpPr>
          <p:cNvPr id="3" name="Content Placeholder 2">
            <a:extLst>
              <a:ext uri="{FF2B5EF4-FFF2-40B4-BE49-F238E27FC236}">
                <a16:creationId xmlns:a16="http://schemas.microsoft.com/office/drawing/2014/main" id="{25BB08F2-1EAB-4E79-AB89-319EC26945D8}"/>
              </a:ext>
            </a:extLst>
          </p:cNvPr>
          <p:cNvSpPr>
            <a:spLocks noGrp="1"/>
          </p:cNvSpPr>
          <p:nvPr>
            <p:ph idx="1"/>
          </p:nvPr>
        </p:nvSpPr>
        <p:spPr>
          <a:xfrm>
            <a:off x="1371600" y="800101"/>
            <a:ext cx="9601200" cy="5753100"/>
          </a:xfrm>
        </p:spPr>
        <p:txBody>
          <a:bodyPr>
            <a:normAutofit fontScale="92500" lnSpcReduction="20000"/>
          </a:bodyPr>
          <a:lstStyle/>
          <a:p>
            <a:r>
              <a:rPr lang="en-AU" sz="1700" dirty="0"/>
              <a:t>Appendix 4. p.17</a:t>
            </a:r>
            <a:br>
              <a:rPr lang="en-AU" dirty="0"/>
            </a:br>
            <a:br>
              <a:rPr lang="en-AU" dirty="0"/>
            </a:br>
            <a:r>
              <a:rPr lang="en-AU" sz="1200" dirty="0">
                <a:effectLst/>
                <a:latin typeface="Consolas" panose="020B0609020204030204" pitchFamily="49" charset="0"/>
                <a:ea typeface="PMingLiU" panose="02020500000000000000" pitchFamily="18" charset="-120"/>
                <a:cs typeface="Times New Roman" panose="02020603050405020304" pitchFamily="18" charset="0"/>
              </a:rPr>
              <a:t>plot &lt;-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ggplot</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geom_point</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(data =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alc_mup_data</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aes</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(y = alcohol, x = time,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color</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state)) +</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geom_line</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(data =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alc_mup_data</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aes</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(y = predicted, x = time,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color</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state, group = groups)) +</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geom_vline</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xintercept</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max((</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alc_mup_data</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%&gt;% filter(intervention == "0"))$time),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linetype</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solidFill>
                  <a:srgbClr val="FF0000"/>
                </a:solidFill>
                <a:effectLst/>
                <a:highlight>
                  <a:srgbClr val="FFFF00"/>
                </a:highlight>
                <a:latin typeface="Consolas" panose="020B0609020204030204" pitchFamily="49" charset="0"/>
                <a:ea typeface="PMingLiU" panose="02020500000000000000" pitchFamily="18" charset="-120"/>
                <a:cs typeface="Times New Roman" panose="02020603050405020304" pitchFamily="18" charset="0"/>
              </a:rPr>
              <a:t>"</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dashed") +</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theme_bw</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base_family</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"sans") +</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theme(</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legend.position</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"bottom")</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plot</a:t>
            </a:r>
            <a:br>
              <a:rPr lang="en-AU" sz="1300" dirty="0">
                <a:effectLst/>
                <a:latin typeface="Consolas" panose="020B0609020204030204" pitchFamily="49" charset="0"/>
                <a:ea typeface="PMingLiU" panose="02020500000000000000" pitchFamily="18" charset="-120"/>
                <a:cs typeface="Times New Roman" panose="02020603050405020304" pitchFamily="18" charset="0"/>
              </a:rPr>
            </a:br>
            <a:endParaRPr lang="en-AU" sz="1300" dirty="0">
              <a:effectLst/>
              <a:latin typeface="Consolas" panose="020B0609020204030204" pitchFamily="49" charset="0"/>
              <a:ea typeface="PMingLiU" panose="02020500000000000000" pitchFamily="18" charset="-120"/>
              <a:cs typeface="Times New Roman" panose="02020603050405020304" pitchFamily="18" charset="0"/>
            </a:endParaRPr>
          </a:p>
          <a:p>
            <a:pPr>
              <a:lnSpc>
                <a:spcPct val="107000"/>
              </a:lnSpc>
              <a:spcAft>
                <a:spcPts val="800"/>
              </a:spcAft>
            </a:pPr>
            <a:r>
              <a:rPr lang="en-AU" sz="1700" dirty="0"/>
              <a:t>Appendix 4. Last page</a:t>
            </a:r>
            <a:br>
              <a:rPr lang="en-AU" sz="1400" dirty="0"/>
            </a:br>
            <a:br>
              <a:rPr lang="en-AU" sz="1400" dirty="0"/>
            </a:br>
            <a:r>
              <a:rPr lang="en-AU" sz="1200" dirty="0">
                <a:effectLst/>
                <a:latin typeface="Consolas" panose="020B0609020204030204" pitchFamily="49" charset="0"/>
                <a:ea typeface="PMingLiU" panose="02020500000000000000" pitchFamily="18" charset="-120"/>
                <a:cs typeface="Times New Roman" panose="02020603050405020304" pitchFamily="18" charset="0"/>
              </a:rPr>
              <a:t>plot &lt;-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ggplot</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geom_point</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(data =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alc_mup_data</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aes</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(y = alcohol, x = time,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color</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state)) +</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geom_line</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(data =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alc_mup_data</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aes</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(y = predicted, x = time,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color</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state, group = groups), </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err="1">
                <a:solidFill>
                  <a:srgbClr val="FF0000"/>
                </a:solidFill>
                <a:effectLst/>
                <a:highlight>
                  <a:srgbClr val="FFFF00"/>
                </a:highlight>
                <a:latin typeface="Consolas" panose="020B0609020204030204" pitchFamily="49" charset="0"/>
                <a:ea typeface="PMingLiU" panose="02020500000000000000" pitchFamily="18" charset="-120"/>
                <a:cs typeface="Times New Roman" panose="02020603050405020304" pitchFamily="18" charset="0"/>
              </a:rPr>
              <a:t>l</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inetype</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"dashed") +</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geom_line</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(data =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alc_mup_data.linear</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aes</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(y = predicted, x = time,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color</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state, group = groups)) +</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geom_vline</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xintercept</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max((</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alc_mup_data</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%&gt;% filter(intervention == "0"))$time),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linetype</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"dashed") +</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theme_bw</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base_family</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"sans") +</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theme(</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legend.position</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"bottom")</a:t>
            </a:r>
            <a:br>
              <a:rPr lang="en-AU" sz="1800" dirty="0">
                <a:effectLst/>
                <a:latin typeface="Consolas" panose="020B0609020204030204" pitchFamily="49" charset="0"/>
                <a:ea typeface="PMingLiU" panose="02020500000000000000" pitchFamily="18" charset="-120"/>
                <a:cs typeface="Times New Roman" panose="02020603050405020304" pitchFamily="18" charset="0"/>
              </a:rPr>
            </a:br>
            <a:br>
              <a:rPr lang="en-AU" sz="18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plot</a:t>
            </a:r>
            <a:endParaRPr lang="en-AU" sz="1200" dirty="0"/>
          </a:p>
          <a:p>
            <a:r>
              <a:rPr lang="en-AU" sz="1700" dirty="0"/>
              <a:t>Appendix 3. p.10</a:t>
            </a:r>
            <a:br>
              <a:rPr lang="en-AU" dirty="0"/>
            </a:br>
            <a:br>
              <a:rPr lang="en-AU" dirty="0"/>
            </a:b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alc_iptw</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&lt;-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iptw</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(list(home_alc_2 ~ home_alc_1 + </a:t>
            </a:r>
            <a:r>
              <a:rPr lang="en-AU" sz="1200" dirty="0">
                <a:solidFill>
                  <a:srgbClr val="FF0000"/>
                </a:solidFill>
                <a:effectLst/>
                <a:highlight>
                  <a:srgbClr val="FFFF00"/>
                </a:highlight>
                <a:latin typeface="Consolas" panose="020B0609020204030204" pitchFamily="49" charset="0"/>
                <a:ea typeface="PMingLiU" panose="02020500000000000000" pitchFamily="18" charset="-120"/>
                <a:cs typeface="Times New Roman" panose="02020603050405020304" pitchFamily="18" charset="0"/>
              </a:rPr>
              <a:t>alc_use1 </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alc_peer1 + smk1,</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home_alc_3 ~ </a:t>
            </a:r>
            <a:r>
              <a:rPr lang="en-AU" sz="1200" dirty="0">
                <a:solidFill>
                  <a:srgbClr val="FF0000"/>
                </a:solidFill>
                <a:effectLst/>
                <a:highlight>
                  <a:srgbClr val="FFFF00"/>
                </a:highlight>
                <a:latin typeface="Consolas" panose="020B0609020204030204" pitchFamily="49" charset="0"/>
                <a:ea typeface="PMingLiU" panose="02020500000000000000" pitchFamily="18" charset="-120"/>
                <a:cs typeface="Times New Roman" panose="02020603050405020304" pitchFamily="18" charset="0"/>
              </a:rPr>
              <a:t>alc_use2 </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alc_peer2 + smk2,</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home_alc_4 ~ </a:t>
            </a:r>
            <a:r>
              <a:rPr lang="en-AU" sz="1200" dirty="0">
                <a:solidFill>
                  <a:srgbClr val="FF0000"/>
                </a:solidFill>
                <a:effectLst/>
                <a:highlight>
                  <a:srgbClr val="FFFF00"/>
                </a:highlight>
                <a:latin typeface="Consolas" panose="020B0609020204030204" pitchFamily="49" charset="0"/>
                <a:ea typeface="PMingLiU" panose="02020500000000000000" pitchFamily="18" charset="-120"/>
                <a:cs typeface="Times New Roman" panose="02020603050405020304" pitchFamily="18" charset="0"/>
              </a:rPr>
              <a:t>alc_use3 </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alc_peer3 + smk3</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timeInvariant</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sex,</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data =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as.data.frame</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alc_data</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cumulative = TRUE,</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priorTreatment</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TRUE,</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stop.method</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es.max</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n.trees</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10000)</a:t>
            </a:r>
          </a:p>
          <a:p>
            <a:endParaRPr lang="en-AU" dirty="0">
              <a:effectLst/>
              <a:latin typeface="Consolas" panose="020B0609020204030204" pitchFamily="49" charset="0"/>
              <a:ea typeface="PMingLiU" panose="02020500000000000000" pitchFamily="18" charset="-12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86EB3D7-0166-18E1-2469-237874D54716}"/>
              </a:ext>
            </a:extLst>
          </p:cNvPr>
          <p:cNvSpPr>
            <a:spLocks noGrp="1"/>
          </p:cNvSpPr>
          <p:nvPr>
            <p:ph type="sldNum" sz="quarter" idx="12"/>
          </p:nvPr>
        </p:nvSpPr>
        <p:spPr/>
        <p:txBody>
          <a:bodyPr/>
          <a:lstStyle/>
          <a:p>
            <a:fld id="{69E57DC2-970A-4B3E-BB1C-7A09969E49DF}" type="slidenum">
              <a:rPr lang="en-US" smtClean="0"/>
              <a:t>14</a:t>
            </a:fld>
            <a:endParaRPr lang="en-US" dirty="0"/>
          </a:p>
        </p:txBody>
      </p:sp>
    </p:spTree>
    <p:extLst>
      <p:ext uri="{BB962C8B-B14F-4D97-AF65-F5344CB8AC3E}">
        <p14:creationId xmlns:p14="http://schemas.microsoft.com/office/powerpoint/2010/main" val="252299928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FE868-FDC5-4385-9297-DE6145C513E4}"/>
              </a:ext>
            </a:extLst>
          </p:cNvPr>
          <p:cNvSpPr>
            <a:spLocks noGrp="1"/>
          </p:cNvSpPr>
          <p:nvPr>
            <p:ph type="title"/>
          </p:nvPr>
        </p:nvSpPr>
        <p:spPr/>
        <p:txBody>
          <a:bodyPr/>
          <a:lstStyle/>
          <a:p>
            <a:r>
              <a:rPr lang="en-US" dirty="0"/>
              <a:t>Extension to multi-wave study</a:t>
            </a:r>
          </a:p>
        </p:txBody>
      </p:sp>
      <p:sp>
        <p:nvSpPr>
          <p:cNvPr id="3" name="Content Placeholder 2">
            <a:extLst>
              <a:ext uri="{FF2B5EF4-FFF2-40B4-BE49-F238E27FC236}">
                <a16:creationId xmlns:a16="http://schemas.microsoft.com/office/drawing/2014/main" id="{3CF07141-2328-45E9-854C-694538685F9B}"/>
              </a:ext>
            </a:extLst>
          </p:cNvPr>
          <p:cNvSpPr>
            <a:spLocks noGrp="1"/>
          </p:cNvSpPr>
          <p:nvPr>
            <p:ph idx="1"/>
          </p:nvPr>
        </p:nvSpPr>
        <p:spPr/>
        <p:txBody>
          <a:bodyPr/>
          <a:lstStyle/>
          <a:p>
            <a:r>
              <a:rPr lang="en-US" dirty="0"/>
              <a:t>Standard methods such as regression analysis will produce biased estimates.</a:t>
            </a:r>
          </a:p>
          <a:p>
            <a:pPr lvl="1"/>
            <a:r>
              <a:rPr lang="en-US" dirty="0"/>
              <a:t>Adjusting for peers’ cannabis use - block part of the causal effect from previous cannabis use because it is a mediator</a:t>
            </a:r>
          </a:p>
          <a:p>
            <a:pPr lvl="1"/>
            <a:r>
              <a:rPr lang="en-US" dirty="0"/>
              <a:t>Not adjusting for peers’ cannabis use – ignore the confounding effects; violate the exchangeability assumption (no unmeasured confounding)</a:t>
            </a:r>
          </a:p>
        </p:txBody>
      </p:sp>
      <p:sp>
        <p:nvSpPr>
          <p:cNvPr id="4" name="Slide Number Placeholder 3">
            <a:extLst>
              <a:ext uri="{FF2B5EF4-FFF2-40B4-BE49-F238E27FC236}">
                <a16:creationId xmlns:a16="http://schemas.microsoft.com/office/drawing/2014/main" id="{B0B6BCDE-1B73-FDE2-11F2-D35574819274}"/>
              </a:ext>
            </a:extLst>
          </p:cNvPr>
          <p:cNvSpPr>
            <a:spLocks noGrp="1"/>
          </p:cNvSpPr>
          <p:nvPr>
            <p:ph type="sldNum" sz="quarter" idx="12"/>
          </p:nvPr>
        </p:nvSpPr>
        <p:spPr/>
        <p:txBody>
          <a:bodyPr/>
          <a:lstStyle/>
          <a:p>
            <a:fld id="{69E57DC2-970A-4B3E-BB1C-7A09969E49DF}" type="slidenum">
              <a:rPr lang="en-US" smtClean="0"/>
              <a:t>140</a:t>
            </a:fld>
            <a:endParaRPr lang="en-US" dirty="0"/>
          </a:p>
        </p:txBody>
      </p:sp>
    </p:spTree>
    <p:extLst>
      <p:ext uri="{BB962C8B-B14F-4D97-AF65-F5344CB8AC3E}">
        <p14:creationId xmlns:p14="http://schemas.microsoft.com/office/powerpoint/2010/main" val="332351597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FE868-FDC5-4385-9297-DE6145C513E4}"/>
              </a:ext>
            </a:extLst>
          </p:cNvPr>
          <p:cNvSpPr>
            <a:spLocks noGrp="1"/>
          </p:cNvSpPr>
          <p:nvPr>
            <p:ph type="title"/>
          </p:nvPr>
        </p:nvSpPr>
        <p:spPr/>
        <p:txBody>
          <a:bodyPr/>
          <a:lstStyle/>
          <a:p>
            <a:r>
              <a:rPr lang="en-US" dirty="0"/>
              <a:t>Extension to multi-wave study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F07141-2328-45E9-854C-694538685F9B}"/>
                  </a:ext>
                </a:extLst>
              </p:cNvPr>
              <p:cNvSpPr>
                <a:spLocks noGrp="1"/>
              </p:cNvSpPr>
              <p:nvPr>
                <p:ph idx="1"/>
              </p:nvPr>
            </p:nvSpPr>
            <p:spPr/>
            <p:txBody>
              <a:bodyPr/>
              <a:lstStyle/>
              <a:p>
                <a:r>
                  <a:rPr lang="en-US" dirty="0"/>
                  <a:t>IPTW can be used to repeatedly weight the data to obtain unbiased estimate for causal inference</a:t>
                </a:r>
              </a:p>
              <a:p>
                <a14:m>
                  <m:oMath xmlns:m="http://schemas.openxmlformats.org/officeDocument/2006/math">
                    <m:r>
                      <a:rPr lang="en-US" b="0" i="1" smtClean="0">
                        <a:latin typeface="Cambria Math" panose="02040503050406030204" pitchFamily="18" charset="0"/>
                      </a:rPr>
                      <m:t>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𝑇</m:t>
                        </m:r>
                      </m:sup>
                      <m:e>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𝑖𝑗</m:t>
                                    </m:r>
                                  </m:sub>
                                </m:sSub>
                              </m:e>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m:t>
                                        </m:r>
                                      </m:e>
                                    </m:acc>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−1)</m:t>
                                    </m:r>
                                  </m:sub>
                                </m:sSub>
                              </m:e>
                            </m:d>
                          </m:num>
                          <m:den>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m:t>
                                    </m:r>
                                  </m:e>
                                </m:acc>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−1)</m:t>
                                </m:r>
                              </m:sub>
                            </m:sSub>
                            <m:r>
                              <a:rPr lang="en-US" b="0" i="1" smtClean="0">
                                <a:latin typeface="Cambria Math" panose="02040503050406030204" pitchFamily="18" charset="0"/>
                              </a:rPr>
                              <m:t>)</m:t>
                            </m:r>
                          </m:den>
                        </m:f>
                      </m:e>
                    </m:nary>
                  </m:oMath>
                </a14:m>
                <a:endParaRPr lang="en-US" dirty="0"/>
              </a:p>
              <a:p>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m:t>
                        </m:r>
                        <m:r>
                          <a:rPr lang="en-US" b="0" i="1" dirty="0" smtClean="0">
                            <a:latin typeface="Cambria Math" panose="02040503050406030204" pitchFamily="18" charset="0"/>
                          </a:rPr>
                          <m:t>𝑗</m:t>
                        </m:r>
                        <m:r>
                          <a:rPr lang="en-US" b="0" i="1" dirty="0" smtClean="0">
                            <a:latin typeface="Cambria Math" panose="02040503050406030204" pitchFamily="18" charset="0"/>
                          </a:rPr>
                          <m:t>−1)</m:t>
                        </m:r>
                      </m:sub>
                    </m:sSub>
                  </m:oMath>
                </a14:m>
                <a:r>
                  <a:rPr lang="en-US" dirty="0"/>
                  <a:t> represents the treatment history up to time j-1.</a:t>
                </a:r>
              </a:p>
              <a:p>
                <a14:m>
                  <m:oMath xmlns:m="http://schemas.openxmlformats.org/officeDocument/2006/math">
                    <m:sSub>
                      <m:sSubPr>
                        <m:ctrlPr>
                          <a:rPr lang="en-US" i="1" dirty="0" smtClean="0">
                            <a:latin typeface="Cambria Math" panose="02040503050406030204" pitchFamily="18" charset="0"/>
                          </a:rPr>
                        </m:ctrlPr>
                      </m:sSubPr>
                      <m:e>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𝑋</m:t>
                            </m:r>
                          </m:e>
                        </m:acc>
                      </m:e>
                      <m:sub>
                        <m:r>
                          <a:rPr lang="en-US" b="0" i="1" smtClean="0">
                            <a:latin typeface="Cambria Math" panose="02040503050406030204" pitchFamily="18" charset="0"/>
                          </a:rPr>
                          <m:t>𝑖</m:t>
                        </m:r>
                        <m:d>
                          <m:dPr>
                            <m:ctrlPr>
                              <a:rPr lang="en-US" b="0" i="1" smtClean="0">
                                <a:latin typeface="Cambria Math" panose="02040503050406030204" pitchFamily="18" charset="0"/>
                              </a:rPr>
                            </m:ctrlPr>
                          </m:dPr>
                          <m:e>
                            <m:r>
                              <a:rPr lang="en-US" b="0" i="1" smtClean="0">
                                <a:latin typeface="Cambria Math" panose="02040503050406030204" pitchFamily="18" charset="0"/>
                              </a:rPr>
                              <m:t>𝑗</m:t>
                            </m:r>
                            <m:r>
                              <a:rPr lang="en-US" b="0" i="1" smtClean="0">
                                <a:latin typeface="Cambria Math" panose="02040503050406030204" pitchFamily="18" charset="0"/>
                              </a:rPr>
                              <m:t>−1</m:t>
                            </m:r>
                          </m:e>
                        </m:d>
                      </m:sub>
                    </m:sSub>
                    <m:r>
                      <a:rPr lang="en-US" b="0" i="1" smtClean="0">
                        <a:latin typeface="Cambria Math" panose="02040503050406030204" pitchFamily="18" charset="0"/>
                      </a:rPr>
                      <m:t> </m:t>
                    </m:r>
                  </m:oMath>
                </a14:m>
                <a:r>
                  <a:rPr lang="en-US" dirty="0"/>
                  <a:t>represents the history of all confounders up to time j-1. </a:t>
                </a:r>
              </a:p>
            </p:txBody>
          </p:sp>
        </mc:Choice>
        <mc:Fallback xmlns="">
          <p:sp>
            <p:nvSpPr>
              <p:cNvPr id="3" name="Content Placeholder 2">
                <a:extLst>
                  <a:ext uri="{FF2B5EF4-FFF2-40B4-BE49-F238E27FC236}">
                    <a16:creationId xmlns:a16="http://schemas.microsoft.com/office/drawing/2014/main" id="{3CF07141-2328-45E9-854C-694538685F9B}"/>
                  </a:ext>
                </a:extLst>
              </p:cNvPr>
              <p:cNvSpPr>
                <a:spLocks noGrp="1" noRot="1" noChangeAspect="1" noMove="1" noResize="1" noEditPoints="1" noAdjustHandles="1" noChangeArrowheads="1" noChangeShapeType="1" noTextEdit="1"/>
              </p:cNvSpPr>
              <p:nvPr>
                <p:ph idx="1"/>
              </p:nvPr>
            </p:nvSpPr>
            <p:spPr>
              <a:blipFill>
                <a:blip r:embed="rId2"/>
                <a:stretch>
                  <a:fillRect l="-571" t="-136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CEA094E-EBA4-0FFD-B85D-534E2738623A}"/>
              </a:ext>
            </a:extLst>
          </p:cNvPr>
          <p:cNvSpPr>
            <a:spLocks noGrp="1"/>
          </p:cNvSpPr>
          <p:nvPr>
            <p:ph type="sldNum" sz="quarter" idx="12"/>
          </p:nvPr>
        </p:nvSpPr>
        <p:spPr/>
        <p:txBody>
          <a:bodyPr/>
          <a:lstStyle/>
          <a:p>
            <a:fld id="{69E57DC2-970A-4B3E-BB1C-7A09969E49DF}" type="slidenum">
              <a:rPr lang="en-US" smtClean="0"/>
              <a:t>141</a:t>
            </a:fld>
            <a:endParaRPr lang="en-US" dirty="0"/>
          </a:p>
        </p:txBody>
      </p:sp>
    </p:spTree>
    <p:extLst>
      <p:ext uri="{BB962C8B-B14F-4D97-AF65-F5344CB8AC3E}">
        <p14:creationId xmlns:p14="http://schemas.microsoft.com/office/powerpoint/2010/main" val="416152882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B321F-B01F-4F40-91D4-02E47C94E1CB}"/>
              </a:ext>
            </a:extLst>
          </p:cNvPr>
          <p:cNvSpPr>
            <a:spLocks noGrp="1"/>
          </p:cNvSpPr>
          <p:nvPr>
            <p:ph type="title"/>
          </p:nvPr>
        </p:nvSpPr>
        <p:spPr/>
        <p:txBody>
          <a:bodyPr/>
          <a:lstStyle/>
          <a:p>
            <a:r>
              <a:rPr lang="en-US" dirty="0"/>
              <a:t>Calculating weights</a:t>
            </a:r>
            <a:br>
              <a:rPr lang="en-US"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7CFC94-2C6C-46DA-B1A1-FEECC4CF3975}"/>
                  </a:ext>
                </a:extLst>
              </p:cNvPr>
              <p:cNvSpPr>
                <a:spLocks noGrp="1"/>
              </p:cNvSpPr>
              <p:nvPr>
                <p:ph idx="1"/>
              </p:nvPr>
            </p:nvSpPr>
            <p:spPr/>
            <p:txBody>
              <a:bodyPr>
                <a:normAutofit lnSpcReduction="10000"/>
              </a:bodyPr>
              <a:lstStyle/>
              <a:p>
                <a:r>
                  <a:rPr lang="en-US" dirty="0"/>
                  <a:t>Calculate weights from the probability of receiving “treatment” at each time point, and multiply them to form a final weight</a:t>
                </a:r>
              </a:p>
              <a:p>
                <a:r>
                  <a:rPr lang="en-US" dirty="0"/>
                  <a:t>Weight for Time 1</a:t>
                </a:r>
              </a:p>
              <a:p>
                <a:pPr lvl="1"/>
                <a:r>
                  <a:rPr lang="en-US" b="0" dirty="0"/>
                  <a:t>Stabilized: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e>
                        </m:d>
                      </m:num>
                      <m:den>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den>
                    </m:f>
                  </m:oMath>
                </a14:m>
                <a:r>
                  <a:rPr lang="en-US" dirty="0"/>
                  <a:t> ; </a:t>
                </a:r>
                <a:r>
                  <a:rPr lang="en-US" dirty="0" err="1"/>
                  <a:t>Unstabilized</a:t>
                </a:r>
                <a:r>
                  <a:rPr lang="en-US" dirty="0"/>
                  <a:t>: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a:latin typeface="Cambria Math" panose="02040503050406030204" pitchFamily="18" charset="0"/>
                          </a:rPr>
                          <m:t>𝑃</m:t>
                        </m:r>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𝐴</m:t>
                                </m:r>
                              </m:e>
                              <m:sub>
                                <m:r>
                                  <a:rPr lang="en-US">
                                    <a:latin typeface="Cambria Math" panose="02040503050406030204" pitchFamily="18" charset="0"/>
                                  </a:rPr>
                                  <m:t>1</m:t>
                                </m:r>
                              </m:sub>
                            </m:sSub>
                          </m:e>
                        </m:d>
                        <m:r>
                          <a:rPr lang="en-US">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𝑋</m:t>
                            </m:r>
                          </m:e>
                          <m:sub>
                            <m:r>
                              <a:rPr lang="en-US">
                                <a:latin typeface="Cambria Math" panose="02040503050406030204" pitchFamily="18" charset="0"/>
                              </a:rPr>
                              <m:t>1</m:t>
                            </m:r>
                          </m:sub>
                        </m:sSub>
                        <m:r>
                          <a:rPr lang="en-US">
                            <a:latin typeface="Cambria Math" panose="02040503050406030204" pitchFamily="18" charset="0"/>
                          </a:rPr>
                          <m:t>)</m:t>
                        </m:r>
                      </m:den>
                    </m:f>
                  </m:oMath>
                </a14:m>
                <a:endParaRPr lang="en-US" dirty="0"/>
              </a:p>
              <a:p>
                <a:r>
                  <a:rPr lang="en-US" dirty="0"/>
                  <a:t>Weight for Time 2</a:t>
                </a:r>
                <a:endParaRPr lang="en-US" dirty="0">
                  <a:latin typeface="Cambria Math" panose="02040503050406030204" pitchFamily="18" charset="0"/>
                </a:endParaRPr>
              </a:p>
              <a:p>
                <a:pPr lvl="1"/>
                <a:r>
                  <a:rPr lang="en-US" dirty="0"/>
                  <a:t>Stabilized: </a:t>
                </a:r>
                <a14:m>
                  <m:oMath xmlns:m="http://schemas.openxmlformats.org/officeDocument/2006/math">
                    <m:f>
                      <m:fPr>
                        <m:ctrlPr>
                          <a:rPr lang="en-US" i="1">
                            <a:latin typeface="Cambria Math" panose="02040503050406030204" pitchFamily="18" charset="0"/>
                          </a:rPr>
                        </m:ctrlPr>
                      </m:fPr>
                      <m:num>
                        <m:r>
                          <a:rPr lang="en-US">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𝐴</m:t>
                                </m:r>
                              </m:e>
                              <m:sub>
                                <m:r>
                                  <a:rPr lang="en-US" b="0" i="0" smtClean="0">
                                    <a:latin typeface="Cambria Math" panose="02040503050406030204" pitchFamily="18" charset="0"/>
                                  </a:rPr>
                                  <m:t>2</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m:t>
                                </m:r>
                              </m:e>
                              <m:sub>
                                <m:r>
                                  <a:rPr lang="en-US" b="0" i="0" smtClean="0">
                                    <a:latin typeface="Cambria Math" panose="02040503050406030204" pitchFamily="18" charset="0"/>
                                  </a:rPr>
                                  <m:t>1</m:t>
                                </m:r>
                              </m:sub>
                            </m:sSub>
                          </m:e>
                        </m:d>
                      </m:num>
                      <m:den>
                        <m:r>
                          <a:rPr lang="en-US">
                            <a:latin typeface="Cambria Math" panose="02040503050406030204" pitchFamily="18" charset="0"/>
                          </a:rPr>
                          <m:t>𝑃</m:t>
                        </m:r>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𝐴</m:t>
                                </m:r>
                              </m:e>
                              <m:sub>
                                <m:r>
                                  <a:rPr lang="en-US" b="0" i="1" smtClean="0">
                                    <a:latin typeface="Cambria Math" panose="02040503050406030204" pitchFamily="18" charset="0"/>
                                  </a:rPr>
                                  <m:t>2</m:t>
                                </m:r>
                              </m:sub>
                            </m:sSub>
                          </m:e>
                        </m:d>
                        <m:r>
                          <a:rPr lang="en-US">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𝑋</m:t>
                            </m:r>
                          </m:e>
                          <m:sub>
                            <m:r>
                              <a:rPr lang="en-US">
                                <a:latin typeface="Cambria Math" panose="02040503050406030204" pitchFamily="18" charset="0"/>
                              </a:rPr>
                              <m:t>1</m:t>
                            </m:r>
                          </m:sub>
                        </m:sSub>
                        <m:r>
                          <a:rPr lang="en-US">
                            <a:latin typeface="Cambria Math" panose="02040503050406030204" pitchFamily="18" charset="0"/>
                          </a:rPr>
                          <m:t>)</m:t>
                        </m:r>
                      </m:den>
                    </m:f>
                  </m:oMath>
                </a14:m>
                <a:r>
                  <a:rPr lang="en-US" dirty="0"/>
                  <a:t>; </a:t>
                </a:r>
                <a:r>
                  <a:rPr lang="en-US" dirty="0" err="1"/>
                  <a:t>Unstabilized</a:t>
                </a:r>
                <a:r>
                  <a:rPr lang="en-US" dirty="0"/>
                  <a:t>: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a:latin typeface="Cambria Math" panose="02040503050406030204" pitchFamily="18" charset="0"/>
                          </a:rPr>
                          <m:t>𝑃</m:t>
                        </m:r>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𝐴</m:t>
                                </m:r>
                              </m:e>
                              <m:sub>
                                <m:r>
                                  <a:rPr lang="en-US">
                                    <a:latin typeface="Cambria Math" panose="02040503050406030204" pitchFamily="18" charset="0"/>
                                  </a:rPr>
                                  <m:t>2</m:t>
                                </m:r>
                              </m:sub>
                            </m:sSub>
                          </m:e>
                        </m:d>
                        <m:r>
                          <a:rPr lang="en-US">
                            <a:latin typeface="Cambria Math" panose="02040503050406030204" pitchFamily="18" charset="0"/>
                          </a:rPr>
                          <m:t> </m:t>
                        </m:r>
                        <m:sSub>
                          <m:sSubPr>
                            <m:ctrlPr>
                              <a:rPr lang="en-US" i="1">
                                <a:latin typeface="Cambria Math" panose="02040503050406030204" pitchFamily="18" charset="0"/>
                              </a:rPr>
                            </m:ctrlPr>
                          </m:sSubPr>
                          <m:e>
                            <m:r>
                              <a:rPr lang="en-US">
                                <a:latin typeface="Cambria Math" panose="02040503050406030204" pitchFamily="18" charset="0"/>
                              </a:rPr>
                              <m:t>𝐴</m:t>
                            </m:r>
                          </m:e>
                          <m:sub>
                            <m:r>
                              <a:rPr lang="en-US">
                                <a:latin typeface="Cambria Math" panose="02040503050406030204" pitchFamily="18" charset="0"/>
                              </a:rPr>
                              <m:t>1</m:t>
                            </m:r>
                          </m:sub>
                        </m:sSub>
                        <m:r>
                          <a:rPr lang="en-US">
                            <a:latin typeface="Cambria Math" panose="02040503050406030204" pitchFamily="18" charset="0"/>
                          </a:rPr>
                          <m:t>, </m:t>
                        </m:r>
                        <m:sSub>
                          <m:sSubPr>
                            <m:ctrlPr>
                              <a:rPr lang="en-US" i="1">
                                <a:latin typeface="Cambria Math" panose="02040503050406030204" pitchFamily="18" charset="0"/>
                              </a:rPr>
                            </m:ctrlPr>
                          </m:sSubPr>
                          <m:e>
                            <m:r>
                              <a:rPr lang="en-US">
                                <a:latin typeface="Cambria Math" panose="02040503050406030204" pitchFamily="18" charset="0"/>
                              </a:rPr>
                              <m:t> </m:t>
                            </m:r>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2</m:t>
                                </m:r>
                              </m:sub>
                            </m:sSub>
                            <m:r>
                              <a:rPr lang="en-US">
                                <a:latin typeface="Cambria Math" panose="02040503050406030204" pitchFamily="18" charset="0"/>
                              </a:rPr>
                              <m:t>,   </m:t>
                            </m:r>
                            <m:r>
                              <a:rPr lang="en-US">
                                <a:latin typeface="Cambria Math" panose="02040503050406030204" pitchFamily="18" charset="0"/>
                              </a:rPr>
                              <m:t>𝑋</m:t>
                            </m:r>
                          </m:e>
                          <m:sub>
                            <m:r>
                              <a:rPr lang="en-US">
                                <a:latin typeface="Cambria Math" panose="02040503050406030204" pitchFamily="18" charset="0"/>
                              </a:rPr>
                              <m:t>1</m:t>
                            </m:r>
                          </m:sub>
                        </m:sSub>
                        <m:r>
                          <a:rPr lang="en-US">
                            <a:latin typeface="Cambria Math" panose="02040503050406030204" pitchFamily="18" charset="0"/>
                          </a:rPr>
                          <m:t>)</m:t>
                        </m:r>
                      </m:den>
                    </m:f>
                  </m:oMath>
                </a14:m>
                <a:endParaRPr lang="en-US" dirty="0"/>
              </a:p>
              <a:p>
                <a:r>
                  <a:rPr lang="en-US" dirty="0"/>
                  <a:t>Weight for Time 3</a:t>
                </a:r>
              </a:p>
              <a:p>
                <a:pPr lvl="1"/>
                <a:r>
                  <a:rPr lang="en-US" dirty="0"/>
                  <a:t>Stabilized: </a:t>
                </a:r>
                <a14:m>
                  <m:oMath xmlns:m="http://schemas.openxmlformats.org/officeDocument/2006/math">
                    <m:f>
                      <m:fPr>
                        <m:ctrlPr>
                          <a:rPr lang="en-US" i="1">
                            <a:latin typeface="Cambria Math" panose="02040503050406030204" pitchFamily="18" charset="0"/>
                          </a:rPr>
                        </m:ctrlPr>
                      </m:fPr>
                      <m:num>
                        <m:r>
                          <a:rPr lang="en-US">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𝐴</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𝐴</m:t>
                                </m:r>
                              </m:e>
                              <m:sub>
                                <m:r>
                                  <a:rPr lang="en-US" b="0" i="1" smtClean="0">
                                    <a:latin typeface="Cambria Math" panose="02040503050406030204" pitchFamily="18" charset="0"/>
                                  </a:rPr>
                                  <m:t>1</m:t>
                                </m:r>
                              </m:sub>
                            </m:sSub>
                          </m:e>
                        </m:d>
                      </m:num>
                      <m:den>
                        <m:r>
                          <a:rPr lang="en-US">
                            <a:latin typeface="Cambria Math" panose="02040503050406030204" pitchFamily="18" charset="0"/>
                          </a:rPr>
                          <m:t>𝑃</m:t>
                        </m:r>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𝐴</m:t>
                                </m:r>
                              </m:e>
                              <m:sub>
                                <m:r>
                                  <a:rPr lang="en-US" b="0" i="1" smtClean="0">
                                    <a:latin typeface="Cambria Math" panose="02040503050406030204" pitchFamily="18" charset="0"/>
                                  </a:rPr>
                                  <m:t>3</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a:latin typeface="Cambria Math" panose="02040503050406030204" pitchFamily="18" charset="0"/>
                          </a:rPr>
                          <m:t>)</m:t>
                        </m:r>
                      </m:den>
                    </m:f>
                  </m:oMath>
                </a14:m>
                <a:r>
                  <a:rPr lang="en-US" dirty="0"/>
                  <a:t>; </a:t>
                </a:r>
                <a:r>
                  <a:rPr lang="en-US" dirty="0" err="1"/>
                  <a:t>Unstabilized</a:t>
                </a:r>
                <a:r>
                  <a:rPr lang="en-US" dirty="0"/>
                  <a:t>: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a:latin typeface="Cambria Math" panose="02040503050406030204" pitchFamily="18" charset="0"/>
                          </a:rPr>
                          <m:t>𝑃</m:t>
                        </m:r>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𝐴</m:t>
                                </m:r>
                              </m:e>
                              <m:sub>
                                <m:r>
                                  <a:rPr lang="en-US">
                                    <a:latin typeface="Cambria Math" panose="02040503050406030204" pitchFamily="18" charset="0"/>
                                  </a:rPr>
                                  <m:t>3</m:t>
                                </m:r>
                              </m:sub>
                            </m:sSub>
                          </m:e>
                        </m:d>
                        <m:sSub>
                          <m:sSubPr>
                            <m:ctrlPr>
                              <a:rPr lang="en-US" i="1">
                                <a:latin typeface="Cambria Math" panose="02040503050406030204" pitchFamily="18" charset="0"/>
                              </a:rPr>
                            </m:ctrlPr>
                          </m:sSubPr>
                          <m:e>
                            <m:r>
                              <a:rPr lang="en-US">
                                <a:latin typeface="Cambria Math" panose="02040503050406030204" pitchFamily="18" charset="0"/>
                              </a:rPr>
                              <m:t>𝐴</m:t>
                            </m:r>
                          </m:e>
                          <m:sub>
                            <m:r>
                              <a:rPr lang="en-US">
                                <a:latin typeface="Cambria Math" panose="02040503050406030204" pitchFamily="18" charset="0"/>
                              </a:rPr>
                              <m:t>2</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𝐴</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3</m:t>
                            </m:r>
                          </m:sub>
                        </m:sSub>
                        <m:r>
                          <a:rPr lang="en-US">
                            <a:latin typeface="Cambria Math" panose="02040503050406030204" pitchFamily="18" charset="0"/>
                          </a:rPr>
                          <m:t>, </m:t>
                        </m:r>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2</m:t>
                            </m:r>
                          </m:sub>
                        </m:sSub>
                        <m:r>
                          <a:rPr lang="en-US">
                            <a:latin typeface="Cambria Math" panose="02040503050406030204" pitchFamily="18" charset="0"/>
                          </a:rPr>
                          <m:t>, </m:t>
                        </m:r>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1</m:t>
                            </m:r>
                          </m:sub>
                        </m:sSub>
                        <m:r>
                          <a:rPr lang="en-US">
                            <a:latin typeface="Cambria Math" panose="02040503050406030204" pitchFamily="18" charset="0"/>
                          </a:rPr>
                          <m:t>)</m:t>
                        </m:r>
                      </m:den>
                    </m:f>
                  </m:oMath>
                </a14:m>
                <a:endParaRPr lang="en-US" dirty="0"/>
              </a:p>
              <a:p>
                <a:pPr lvl="1"/>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077CFC94-2C6C-46DA-B1A1-FEECC4CF3975}"/>
                  </a:ext>
                </a:extLst>
              </p:cNvPr>
              <p:cNvSpPr>
                <a:spLocks noGrp="1" noRot="1" noChangeAspect="1" noMove="1" noResize="1" noEditPoints="1" noAdjustHandles="1" noChangeArrowheads="1" noChangeShapeType="1" noTextEdit="1"/>
              </p:cNvSpPr>
              <p:nvPr>
                <p:ph idx="1"/>
              </p:nvPr>
            </p:nvSpPr>
            <p:spPr>
              <a:blipFill>
                <a:blip r:embed="rId2"/>
                <a:stretch>
                  <a:fillRect l="-571" t="-221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4057C07-FEB7-77FC-D142-6777BC471B9F}"/>
              </a:ext>
            </a:extLst>
          </p:cNvPr>
          <p:cNvSpPr>
            <a:spLocks noGrp="1"/>
          </p:cNvSpPr>
          <p:nvPr>
            <p:ph type="sldNum" sz="quarter" idx="12"/>
          </p:nvPr>
        </p:nvSpPr>
        <p:spPr/>
        <p:txBody>
          <a:bodyPr/>
          <a:lstStyle/>
          <a:p>
            <a:fld id="{69E57DC2-970A-4B3E-BB1C-7A09969E49DF}" type="slidenum">
              <a:rPr lang="en-US" smtClean="0"/>
              <a:t>142</a:t>
            </a:fld>
            <a:endParaRPr lang="en-US" dirty="0"/>
          </a:p>
        </p:txBody>
      </p:sp>
    </p:spTree>
    <p:extLst>
      <p:ext uri="{BB962C8B-B14F-4D97-AF65-F5344CB8AC3E}">
        <p14:creationId xmlns:p14="http://schemas.microsoft.com/office/powerpoint/2010/main" val="421018091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CBBED-DF2E-4802-B014-AB5BC86E1C42}"/>
              </a:ext>
            </a:extLst>
          </p:cNvPr>
          <p:cNvSpPr>
            <a:spLocks noGrp="1"/>
          </p:cNvSpPr>
          <p:nvPr>
            <p:ph type="title"/>
          </p:nvPr>
        </p:nvSpPr>
        <p:spPr/>
        <p:txBody>
          <a:bodyPr/>
          <a:lstStyle/>
          <a:p>
            <a:r>
              <a:rPr lang="en-US" dirty="0"/>
              <a:t>Calculating weights</a:t>
            </a:r>
            <a:br>
              <a:rPr lang="en-US"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C11575-D513-442B-A3FB-3DD39BD905A1}"/>
                  </a:ext>
                </a:extLst>
              </p:cNvPr>
              <p:cNvSpPr>
                <a:spLocks noGrp="1"/>
              </p:cNvSpPr>
              <p:nvPr>
                <p:ph idx="1"/>
              </p:nvPr>
            </p:nvSpPr>
            <p:spPr/>
            <p:txBody>
              <a:bodyPr/>
              <a:lstStyle/>
              <a:p>
                <a:r>
                  <a:rPr lang="en-US" dirty="0"/>
                  <a:t>Final weight:</a:t>
                </a:r>
              </a:p>
              <a:p>
                <a:pPr lvl="1"/>
                <a:r>
                  <a:rPr lang="en-US" dirty="0"/>
                  <a:t>Weight at Time 1 x Weight at Time 2 x Weight at Time 3</a:t>
                </a:r>
              </a:p>
              <a:p>
                <a:pPr lvl="1"/>
                <a14:m>
                  <m:oMath xmlns:m="http://schemas.openxmlformats.org/officeDocument/2006/math">
                    <m:f>
                      <m:fPr>
                        <m:ctrlPr>
                          <a:rPr lang="en-US" i="1">
                            <a:latin typeface="Cambria Math" panose="02040503050406030204" pitchFamily="18" charset="0"/>
                          </a:rPr>
                        </m:ctrlPr>
                      </m:fPr>
                      <m:num>
                        <m:r>
                          <a:rPr lang="en-US">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𝐴</m:t>
                                </m:r>
                              </m:e>
                              <m:sub>
                                <m:r>
                                  <a:rPr lang="en-US">
                                    <a:latin typeface="Cambria Math" panose="02040503050406030204" pitchFamily="18" charset="0"/>
                                  </a:rPr>
                                  <m:t>1</m:t>
                                </m:r>
                              </m:sub>
                            </m:sSub>
                          </m:e>
                        </m:d>
                      </m:num>
                      <m:den>
                        <m:r>
                          <a:rPr lang="en-US">
                            <a:latin typeface="Cambria Math" panose="02040503050406030204" pitchFamily="18" charset="0"/>
                          </a:rPr>
                          <m:t>𝑃</m:t>
                        </m:r>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𝐴</m:t>
                                </m:r>
                              </m:e>
                              <m:sub>
                                <m:r>
                                  <a:rPr lang="en-US">
                                    <a:latin typeface="Cambria Math" panose="02040503050406030204" pitchFamily="18" charset="0"/>
                                  </a:rPr>
                                  <m:t>1</m:t>
                                </m:r>
                              </m:sub>
                            </m:sSub>
                          </m:e>
                        </m:d>
                        <m:r>
                          <a:rPr lang="en-US">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a:latin typeface="Cambria Math" panose="02040503050406030204" pitchFamily="18" charset="0"/>
                                  </a:rPr>
                                  <m:t>𝑋</m:t>
                                </m:r>
                              </m:e>
                            </m:acc>
                          </m:e>
                          <m:sub>
                            <m:r>
                              <a:rPr lang="en-US">
                                <a:latin typeface="Cambria Math" panose="02040503050406030204" pitchFamily="18" charset="0"/>
                              </a:rPr>
                              <m:t>1</m:t>
                            </m:r>
                          </m:sub>
                        </m:sSub>
                        <m:r>
                          <a:rPr lang="en-US">
                            <a:latin typeface="Cambria Math" panose="02040503050406030204" pitchFamily="18" charset="0"/>
                          </a:rPr>
                          <m:t>)</m:t>
                        </m:r>
                      </m:den>
                    </m:f>
                  </m:oMath>
                </a14:m>
                <a:r>
                  <a:rPr lang="en-US" dirty="0"/>
                  <a:t> x </a:t>
                </a:r>
                <a14:m>
                  <m:oMath xmlns:m="http://schemas.openxmlformats.org/officeDocument/2006/math">
                    <m:f>
                      <m:fPr>
                        <m:ctrlPr>
                          <a:rPr lang="en-US" i="1">
                            <a:latin typeface="Cambria Math" panose="02040503050406030204" pitchFamily="18" charset="0"/>
                          </a:rPr>
                        </m:ctrlPr>
                      </m:fPr>
                      <m:num>
                        <m:r>
                          <a:rPr lang="en-US">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𝐴</m:t>
                                </m:r>
                              </m:e>
                              <m:sub>
                                <m:r>
                                  <a:rPr lang="en-US" i="0">
                                    <a:latin typeface="Cambria Math" panose="02040503050406030204" pitchFamily="18" charset="0"/>
                                  </a:rPr>
                                  <m:t>2</m:t>
                                </m:r>
                              </m:sub>
                            </m:sSub>
                            <m:r>
                              <a:rPr lang="en-US" i="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A</m:t>
                                </m:r>
                              </m:e>
                              <m:sub>
                                <m:r>
                                  <a:rPr lang="en-US" i="0">
                                    <a:latin typeface="Cambria Math" panose="02040503050406030204" pitchFamily="18" charset="0"/>
                                  </a:rPr>
                                  <m:t>1</m:t>
                                </m:r>
                              </m:sub>
                            </m:sSub>
                          </m:e>
                        </m:d>
                      </m:num>
                      <m:den>
                        <m:r>
                          <a:rPr lang="en-US">
                            <a:latin typeface="Cambria Math" panose="02040503050406030204" pitchFamily="18" charset="0"/>
                          </a:rPr>
                          <m:t>𝑃</m:t>
                        </m:r>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𝐴</m:t>
                                </m:r>
                              </m:e>
                              <m:sub>
                                <m:r>
                                  <a:rPr lang="en-US">
                                    <a:latin typeface="Cambria Math" panose="02040503050406030204" pitchFamily="18" charset="0"/>
                                  </a:rPr>
                                  <m:t>2</m:t>
                                </m:r>
                              </m:sub>
                            </m:sSub>
                          </m:e>
                        </m:d>
                        <m:r>
                          <a:rPr lang="en-US">
                            <a:latin typeface="Cambria Math" panose="02040503050406030204" pitchFamily="18" charset="0"/>
                          </a:rPr>
                          <m:t> </m:t>
                        </m:r>
                        <m:sSub>
                          <m:sSubPr>
                            <m:ctrlPr>
                              <a:rPr lang="en-US" i="1">
                                <a:latin typeface="Cambria Math" panose="02040503050406030204" pitchFamily="18" charset="0"/>
                              </a:rPr>
                            </m:ctrlPr>
                          </m:sSubPr>
                          <m:e>
                            <m:r>
                              <a:rPr lang="en-US">
                                <a:latin typeface="Cambria Math" panose="02040503050406030204" pitchFamily="18" charset="0"/>
                              </a:rPr>
                              <m:t>𝐴</m:t>
                            </m:r>
                          </m:e>
                          <m:sub>
                            <m:r>
                              <a:rPr lang="en-US">
                                <a:latin typeface="Cambria Math" panose="02040503050406030204" pitchFamily="18" charset="0"/>
                              </a:rPr>
                              <m:t>1</m:t>
                            </m:r>
                          </m:sub>
                        </m:sSub>
                        <m:r>
                          <a:rPr lang="en-US">
                            <a:latin typeface="Cambria Math" panose="02040503050406030204" pitchFamily="18" charset="0"/>
                          </a:rPr>
                          <m:t>, </m:t>
                        </m:r>
                        <m:sSub>
                          <m:sSubPr>
                            <m:ctrlPr>
                              <a:rPr lang="en-US" i="1">
                                <a:latin typeface="Cambria Math" panose="02040503050406030204" pitchFamily="18" charset="0"/>
                              </a:rPr>
                            </m:ctrlPr>
                          </m:sSubPr>
                          <m:e>
                            <m:r>
                              <a:rPr lang="en-US">
                                <a:latin typeface="Cambria Math" panose="02040503050406030204" pitchFamily="18" charset="0"/>
                              </a:rPr>
                              <m:t> </m:t>
                            </m:r>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2</m:t>
                                </m:r>
                              </m:sub>
                            </m:sSub>
                            <m:r>
                              <a:rPr lang="en-US">
                                <a:latin typeface="Cambria Math" panose="02040503050406030204" pitchFamily="18" charset="0"/>
                              </a:rPr>
                              <m:t>,   </m:t>
                            </m:r>
                            <m:r>
                              <a:rPr lang="en-US">
                                <a:latin typeface="Cambria Math" panose="02040503050406030204" pitchFamily="18" charset="0"/>
                              </a:rPr>
                              <m:t>𝑋</m:t>
                            </m:r>
                          </m:e>
                          <m:sub>
                            <m:r>
                              <a:rPr lang="en-US">
                                <a:latin typeface="Cambria Math" panose="02040503050406030204" pitchFamily="18" charset="0"/>
                              </a:rPr>
                              <m:t>1</m:t>
                            </m:r>
                          </m:sub>
                        </m:sSub>
                        <m:r>
                          <a:rPr lang="en-US">
                            <a:latin typeface="Cambria Math" panose="02040503050406030204" pitchFamily="18" charset="0"/>
                          </a:rPr>
                          <m:t>)</m:t>
                        </m:r>
                      </m:den>
                    </m:f>
                  </m:oMath>
                </a14:m>
                <a:r>
                  <a:rPr lang="en-US" dirty="0"/>
                  <a:t> x </a:t>
                </a:r>
                <a14:m>
                  <m:oMath xmlns:m="http://schemas.openxmlformats.org/officeDocument/2006/math">
                    <m:f>
                      <m:fPr>
                        <m:ctrlPr>
                          <a:rPr lang="en-US" i="1">
                            <a:latin typeface="Cambria Math" panose="02040503050406030204" pitchFamily="18" charset="0"/>
                          </a:rPr>
                        </m:ctrlPr>
                      </m:fPr>
                      <m:num>
                        <m:r>
                          <a:rPr lang="en-US">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𝐴</m:t>
                                </m:r>
                              </m:e>
                              <m:sub>
                                <m:r>
                                  <a:rPr lang="en-US">
                                    <a:latin typeface="Cambria Math" panose="02040503050406030204" pitchFamily="18" charset="0"/>
                                  </a:rPr>
                                  <m:t>3</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𝐴</m:t>
                                </m:r>
                              </m:e>
                              <m:sub>
                                <m:r>
                                  <a:rPr lang="en-US">
                                    <a:latin typeface="Cambria Math" panose="02040503050406030204" pitchFamily="18" charset="0"/>
                                  </a:rPr>
                                  <m:t>2</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 </m:t>
                                </m:r>
                                <m:r>
                                  <a:rPr lang="en-US">
                                    <a:latin typeface="Cambria Math" panose="02040503050406030204" pitchFamily="18" charset="0"/>
                                  </a:rPr>
                                  <m:t>𝐴</m:t>
                                </m:r>
                              </m:e>
                              <m:sub>
                                <m:r>
                                  <a:rPr lang="en-US">
                                    <a:latin typeface="Cambria Math" panose="02040503050406030204" pitchFamily="18" charset="0"/>
                                  </a:rPr>
                                  <m:t>1</m:t>
                                </m:r>
                              </m:sub>
                            </m:sSub>
                          </m:e>
                        </m:d>
                      </m:num>
                      <m:den>
                        <m:r>
                          <a:rPr lang="en-US">
                            <a:latin typeface="Cambria Math" panose="02040503050406030204" pitchFamily="18" charset="0"/>
                          </a:rPr>
                          <m:t>𝑃</m:t>
                        </m:r>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𝐴</m:t>
                                </m:r>
                              </m:e>
                              <m:sub>
                                <m:r>
                                  <a:rPr lang="en-US">
                                    <a:latin typeface="Cambria Math" panose="02040503050406030204" pitchFamily="18" charset="0"/>
                                  </a:rPr>
                                  <m:t>3</m:t>
                                </m:r>
                              </m:sub>
                            </m:sSub>
                          </m:e>
                        </m:d>
                        <m:sSub>
                          <m:sSubPr>
                            <m:ctrlPr>
                              <a:rPr lang="en-US" i="1">
                                <a:latin typeface="Cambria Math" panose="02040503050406030204" pitchFamily="18" charset="0"/>
                              </a:rPr>
                            </m:ctrlPr>
                          </m:sSubPr>
                          <m:e>
                            <m:r>
                              <a:rPr lang="en-US">
                                <a:latin typeface="Cambria Math" panose="02040503050406030204" pitchFamily="18" charset="0"/>
                              </a:rPr>
                              <m:t>𝐴</m:t>
                            </m:r>
                          </m:e>
                          <m:sub>
                            <m:r>
                              <a:rPr lang="en-US">
                                <a:latin typeface="Cambria Math" panose="02040503050406030204" pitchFamily="18" charset="0"/>
                              </a:rPr>
                              <m:t>2</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𝐴</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3</m:t>
                            </m:r>
                          </m:sub>
                        </m:sSub>
                        <m:r>
                          <a:rPr lang="en-US">
                            <a:latin typeface="Cambria Math" panose="02040503050406030204" pitchFamily="18" charset="0"/>
                          </a:rPr>
                          <m:t>, </m:t>
                        </m:r>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2</m:t>
                            </m:r>
                          </m:sub>
                        </m:sSub>
                        <m:r>
                          <a:rPr lang="en-US">
                            <a:latin typeface="Cambria Math" panose="02040503050406030204" pitchFamily="18" charset="0"/>
                          </a:rPr>
                          <m:t>, </m:t>
                        </m:r>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1</m:t>
                            </m:r>
                          </m:sub>
                        </m:sSub>
                        <m:r>
                          <a:rPr lang="en-US">
                            <a:latin typeface="Cambria Math" panose="02040503050406030204" pitchFamily="18" charset="0"/>
                          </a:rPr>
                          <m:t>)</m:t>
                        </m:r>
                      </m:den>
                    </m:f>
                  </m:oMath>
                </a14:m>
                <a:endParaRPr lang="en-US" dirty="0"/>
              </a:p>
              <a:p>
                <a:pPr lvl="1"/>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13C11575-D513-442B-A3FB-3DD39BD905A1}"/>
                  </a:ext>
                </a:extLst>
              </p:cNvPr>
              <p:cNvSpPr>
                <a:spLocks noGrp="1" noRot="1" noChangeAspect="1" noMove="1" noResize="1" noEditPoints="1" noAdjustHandles="1" noChangeArrowheads="1" noChangeShapeType="1" noTextEdit="1"/>
              </p:cNvSpPr>
              <p:nvPr>
                <p:ph idx="1"/>
              </p:nvPr>
            </p:nvSpPr>
            <p:spPr>
              <a:blipFill>
                <a:blip r:embed="rId2"/>
                <a:stretch>
                  <a:fillRect l="-571" t="-136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2316C14-D300-6010-9DD8-1E53F96F104C}"/>
              </a:ext>
            </a:extLst>
          </p:cNvPr>
          <p:cNvSpPr>
            <a:spLocks noGrp="1"/>
          </p:cNvSpPr>
          <p:nvPr>
            <p:ph type="sldNum" sz="quarter" idx="12"/>
          </p:nvPr>
        </p:nvSpPr>
        <p:spPr/>
        <p:txBody>
          <a:bodyPr/>
          <a:lstStyle/>
          <a:p>
            <a:fld id="{69E57DC2-970A-4B3E-BB1C-7A09969E49DF}" type="slidenum">
              <a:rPr lang="en-US" smtClean="0"/>
              <a:t>143</a:t>
            </a:fld>
            <a:endParaRPr lang="en-US" dirty="0"/>
          </a:p>
        </p:txBody>
      </p:sp>
    </p:spTree>
    <p:extLst>
      <p:ext uri="{BB962C8B-B14F-4D97-AF65-F5344CB8AC3E}">
        <p14:creationId xmlns:p14="http://schemas.microsoft.com/office/powerpoint/2010/main" val="146537989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53C07-1734-4E99-9B36-E67F0CD3389C}"/>
              </a:ext>
            </a:extLst>
          </p:cNvPr>
          <p:cNvSpPr>
            <a:spLocks noGrp="1"/>
          </p:cNvSpPr>
          <p:nvPr>
            <p:ph type="title"/>
          </p:nvPr>
        </p:nvSpPr>
        <p:spPr/>
        <p:txBody>
          <a:bodyPr/>
          <a:lstStyle/>
          <a:p>
            <a:r>
              <a:rPr lang="en-US" dirty="0"/>
              <a:t>Confounders</a:t>
            </a:r>
          </a:p>
        </p:txBody>
      </p:sp>
      <p:sp>
        <p:nvSpPr>
          <p:cNvPr id="3" name="Content Placeholder 2">
            <a:extLst>
              <a:ext uri="{FF2B5EF4-FFF2-40B4-BE49-F238E27FC236}">
                <a16:creationId xmlns:a16="http://schemas.microsoft.com/office/drawing/2014/main" id="{EBD1174C-CA98-44E9-9384-5879DF4FD692}"/>
              </a:ext>
            </a:extLst>
          </p:cNvPr>
          <p:cNvSpPr>
            <a:spLocks noGrp="1"/>
          </p:cNvSpPr>
          <p:nvPr>
            <p:ph idx="1"/>
          </p:nvPr>
        </p:nvSpPr>
        <p:spPr/>
        <p:txBody>
          <a:bodyPr>
            <a:normAutofit fontScale="92500" lnSpcReduction="10000"/>
          </a:bodyPr>
          <a:lstStyle/>
          <a:p>
            <a:r>
              <a:rPr lang="en-US" dirty="0"/>
              <a:t>A confounder is a variable that influence both the exposure and the outcome</a:t>
            </a:r>
          </a:p>
          <a:p>
            <a:r>
              <a:rPr lang="en-US" dirty="0"/>
              <a:t>Theoretical framework from developmental psychology</a:t>
            </a:r>
          </a:p>
          <a:p>
            <a:pPr lvl="1"/>
            <a:r>
              <a:rPr lang="en-US" dirty="0"/>
              <a:t>Three key domains of influence: Family, peer and school</a:t>
            </a:r>
          </a:p>
          <a:p>
            <a:r>
              <a:rPr lang="en-US" dirty="0"/>
              <a:t>Variables used to calculate the IPTW</a:t>
            </a:r>
          </a:p>
          <a:p>
            <a:pPr lvl="1"/>
            <a:r>
              <a:rPr lang="en-US" dirty="0"/>
              <a:t>Academic achievement (Time-varying)</a:t>
            </a:r>
          </a:p>
          <a:p>
            <a:pPr lvl="1"/>
            <a:r>
              <a:rPr lang="en-US" dirty="0"/>
              <a:t>Peer group (Time-varying)</a:t>
            </a:r>
          </a:p>
          <a:p>
            <a:pPr lvl="1"/>
            <a:r>
              <a:rPr lang="en-US" dirty="0"/>
              <a:t>Family members’ substance use (only measured at baseline)</a:t>
            </a:r>
          </a:p>
          <a:p>
            <a:r>
              <a:rPr lang="en-US" dirty="0"/>
              <a:t>For each time point, the set of confounders can be taken from the previous time point</a:t>
            </a:r>
          </a:p>
          <a:p>
            <a:pPr lvl="1"/>
            <a:r>
              <a:rPr lang="en-US" dirty="0"/>
              <a:t>E.g. Peers’ cannabis use at wave 1 is used to predict probability of cannabis use at wave 2</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E0F298DF-9D15-B97C-5C8D-11536CF900D3}"/>
              </a:ext>
            </a:extLst>
          </p:cNvPr>
          <p:cNvSpPr>
            <a:spLocks noGrp="1"/>
          </p:cNvSpPr>
          <p:nvPr>
            <p:ph type="sldNum" sz="quarter" idx="12"/>
          </p:nvPr>
        </p:nvSpPr>
        <p:spPr/>
        <p:txBody>
          <a:bodyPr/>
          <a:lstStyle/>
          <a:p>
            <a:fld id="{69E57DC2-970A-4B3E-BB1C-7A09969E49DF}" type="slidenum">
              <a:rPr lang="en-US" smtClean="0"/>
              <a:t>144</a:t>
            </a:fld>
            <a:endParaRPr lang="en-US" dirty="0"/>
          </a:p>
        </p:txBody>
      </p:sp>
    </p:spTree>
    <p:extLst>
      <p:ext uri="{BB962C8B-B14F-4D97-AF65-F5344CB8AC3E}">
        <p14:creationId xmlns:p14="http://schemas.microsoft.com/office/powerpoint/2010/main" val="293298615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90388-3969-8A3B-D33B-64A79AEAD87F}"/>
              </a:ext>
            </a:extLst>
          </p:cNvPr>
          <p:cNvSpPr>
            <a:spLocks noGrp="1"/>
          </p:cNvSpPr>
          <p:nvPr>
            <p:ph type="title"/>
          </p:nvPr>
        </p:nvSpPr>
        <p:spPr/>
        <p:txBody>
          <a:bodyPr/>
          <a:lstStyle/>
          <a:p>
            <a:r>
              <a:rPr lang="en-AU" dirty="0"/>
              <a:t>Exercise</a:t>
            </a:r>
          </a:p>
        </p:txBody>
      </p:sp>
      <p:sp>
        <p:nvSpPr>
          <p:cNvPr id="3" name="Content Placeholder 2">
            <a:extLst>
              <a:ext uri="{FF2B5EF4-FFF2-40B4-BE49-F238E27FC236}">
                <a16:creationId xmlns:a16="http://schemas.microsoft.com/office/drawing/2014/main" id="{371EFC7E-A9B2-7B0C-CC29-76CC71EED397}"/>
              </a:ext>
            </a:extLst>
          </p:cNvPr>
          <p:cNvSpPr>
            <a:spLocks noGrp="1"/>
          </p:cNvSpPr>
          <p:nvPr>
            <p:ph idx="1"/>
          </p:nvPr>
        </p:nvSpPr>
        <p:spPr/>
        <p:txBody>
          <a:bodyPr/>
          <a:lstStyle/>
          <a:p>
            <a:r>
              <a:rPr lang="en-AU" dirty="0"/>
              <a:t>Does home alcohol access have an effect on future risky alcohol use?</a:t>
            </a:r>
          </a:p>
          <a:p>
            <a:pPr lvl="1"/>
            <a:r>
              <a:rPr lang="en-AU" dirty="0"/>
              <a:t>Follow the instruction on Appendix 3.</a:t>
            </a:r>
          </a:p>
        </p:txBody>
      </p:sp>
      <p:sp>
        <p:nvSpPr>
          <p:cNvPr id="4" name="Slide Number Placeholder 3">
            <a:extLst>
              <a:ext uri="{FF2B5EF4-FFF2-40B4-BE49-F238E27FC236}">
                <a16:creationId xmlns:a16="http://schemas.microsoft.com/office/drawing/2014/main" id="{6BBB69EB-75D1-CA45-4052-09A2E7EEFC2D}"/>
              </a:ext>
            </a:extLst>
          </p:cNvPr>
          <p:cNvSpPr>
            <a:spLocks noGrp="1"/>
          </p:cNvSpPr>
          <p:nvPr>
            <p:ph type="sldNum" sz="quarter" idx="12"/>
          </p:nvPr>
        </p:nvSpPr>
        <p:spPr/>
        <p:txBody>
          <a:bodyPr/>
          <a:lstStyle/>
          <a:p>
            <a:fld id="{69E57DC2-970A-4B3E-BB1C-7A09969E49DF}" type="slidenum">
              <a:rPr lang="en-US" smtClean="0"/>
              <a:t>145</a:t>
            </a:fld>
            <a:endParaRPr lang="en-US" dirty="0"/>
          </a:p>
        </p:txBody>
      </p:sp>
    </p:spTree>
    <p:extLst>
      <p:ext uri="{BB962C8B-B14F-4D97-AF65-F5344CB8AC3E}">
        <p14:creationId xmlns:p14="http://schemas.microsoft.com/office/powerpoint/2010/main" val="282670736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AFE2-7BFF-DCA9-19F4-AF11CA1C4208}"/>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9CAFE1D3-584B-D1D9-E908-590E2220669E}"/>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587DECC7-F929-E210-21C5-5363CAC74727}"/>
              </a:ext>
            </a:extLst>
          </p:cNvPr>
          <p:cNvSpPr>
            <a:spLocks noGrp="1"/>
          </p:cNvSpPr>
          <p:nvPr>
            <p:ph type="sldNum" sz="quarter" idx="12"/>
          </p:nvPr>
        </p:nvSpPr>
        <p:spPr/>
        <p:txBody>
          <a:bodyPr/>
          <a:lstStyle/>
          <a:p>
            <a:fld id="{69E57DC2-970A-4B3E-BB1C-7A09969E49DF}" type="slidenum">
              <a:rPr lang="en-US" smtClean="0"/>
              <a:t>146</a:t>
            </a:fld>
            <a:endParaRPr lang="en-US" dirty="0"/>
          </a:p>
        </p:txBody>
      </p:sp>
    </p:spTree>
    <p:extLst>
      <p:ext uri="{BB962C8B-B14F-4D97-AF65-F5344CB8AC3E}">
        <p14:creationId xmlns:p14="http://schemas.microsoft.com/office/powerpoint/2010/main" val="365249645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96B13-4A54-F0C5-E3FA-A58E61647CC5}"/>
              </a:ext>
            </a:extLst>
          </p:cNvPr>
          <p:cNvSpPr>
            <a:spLocks noGrp="1"/>
          </p:cNvSpPr>
          <p:nvPr>
            <p:ph type="title"/>
          </p:nvPr>
        </p:nvSpPr>
        <p:spPr/>
        <p:txBody>
          <a:bodyPr/>
          <a:lstStyle/>
          <a:p>
            <a:r>
              <a:rPr lang="en-AU" dirty="0"/>
              <a:t>Sensitivity analysis</a:t>
            </a:r>
          </a:p>
        </p:txBody>
      </p:sp>
      <p:sp>
        <p:nvSpPr>
          <p:cNvPr id="3" name="Content Placeholder 2">
            <a:extLst>
              <a:ext uri="{FF2B5EF4-FFF2-40B4-BE49-F238E27FC236}">
                <a16:creationId xmlns:a16="http://schemas.microsoft.com/office/drawing/2014/main" id="{1D3BBB59-C1B6-39EE-D030-5DD2CC14197B}"/>
              </a:ext>
            </a:extLst>
          </p:cNvPr>
          <p:cNvSpPr>
            <a:spLocks noGrp="1"/>
          </p:cNvSpPr>
          <p:nvPr>
            <p:ph idx="1"/>
          </p:nvPr>
        </p:nvSpPr>
        <p:spPr/>
        <p:txBody>
          <a:bodyPr>
            <a:normAutofit/>
          </a:bodyPr>
          <a:lstStyle/>
          <a:p>
            <a:r>
              <a:rPr lang="en-AU" dirty="0"/>
              <a:t>All models are wrong!</a:t>
            </a:r>
          </a:p>
          <a:p>
            <a:r>
              <a:rPr lang="en-AU" dirty="0"/>
              <a:t>The assumption “no unmeasured confounding” is very likely to be violated because it is impossible to adjust for all confounders</a:t>
            </a:r>
          </a:p>
          <a:p>
            <a:r>
              <a:rPr lang="en-AU" dirty="0"/>
              <a:t>We hope that bias from unmeasured confounding is negligible after adjusting for key confounders</a:t>
            </a:r>
          </a:p>
          <a:p>
            <a:r>
              <a:rPr lang="en-AU" dirty="0"/>
              <a:t>Key references</a:t>
            </a:r>
          </a:p>
          <a:p>
            <a:pPr lvl="1"/>
            <a:r>
              <a:rPr lang="en-AU" sz="1100" dirty="0"/>
              <a:t>VanderWeele and Mathur (2020). Developing best-practice guidelines for the reporting of E-values.</a:t>
            </a:r>
          </a:p>
          <a:p>
            <a:pPr lvl="1"/>
            <a:r>
              <a:rPr lang="en-AU" sz="1100" dirty="0"/>
              <a:t>VanderWeele and Ding (2017). Sensitivity analysis in observational research: Introducing the E-Value</a:t>
            </a:r>
          </a:p>
        </p:txBody>
      </p:sp>
      <p:sp>
        <p:nvSpPr>
          <p:cNvPr id="4" name="Slide Number Placeholder 3">
            <a:extLst>
              <a:ext uri="{FF2B5EF4-FFF2-40B4-BE49-F238E27FC236}">
                <a16:creationId xmlns:a16="http://schemas.microsoft.com/office/drawing/2014/main" id="{345777F2-DAF4-4848-946E-9E4044C8C4FB}"/>
              </a:ext>
            </a:extLst>
          </p:cNvPr>
          <p:cNvSpPr>
            <a:spLocks noGrp="1"/>
          </p:cNvSpPr>
          <p:nvPr>
            <p:ph type="sldNum" sz="quarter" idx="12"/>
          </p:nvPr>
        </p:nvSpPr>
        <p:spPr/>
        <p:txBody>
          <a:bodyPr/>
          <a:lstStyle/>
          <a:p>
            <a:fld id="{69E57DC2-970A-4B3E-BB1C-7A09969E49DF}" type="slidenum">
              <a:rPr lang="en-US" smtClean="0"/>
              <a:t>147</a:t>
            </a:fld>
            <a:endParaRPr lang="en-US" dirty="0"/>
          </a:p>
        </p:txBody>
      </p:sp>
    </p:spTree>
    <p:extLst>
      <p:ext uri="{BB962C8B-B14F-4D97-AF65-F5344CB8AC3E}">
        <p14:creationId xmlns:p14="http://schemas.microsoft.com/office/powerpoint/2010/main" val="27615951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6E061-8211-6CEA-DBA9-FF60C76DDAD0}"/>
              </a:ext>
            </a:extLst>
          </p:cNvPr>
          <p:cNvSpPr>
            <a:spLocks noGrp="1"/>
          </p:cNvSpPr>
          <p:nvPr>
            <p:ph type="title"/>
          </p:nvPr>
        </p:nvSpPr>
        <p:spPr/>
        <p:txBody>
          <a:bodyPr/>
          <a:lstStyle/>
          <a:p>
            <a:r>
              <a:rPr lang="en-AU" dirty="0"/>
              <a:t>Sensitivity analysis</a:t>
            </a:r>
          </a:p>
        </p:txBody>
      </p:sp>
      <p:sp>
        <p:nvSpPr>
          <p:cNvPr id="3" name="Content Placeholder 2">
            <a:extLst>
              <a:ext uri="{FF2B5EF4-FFF2-40B4-BE49-F238E27FC236}">
                <a16:creationId xmlns:a16="http://schemas.microsoft.com/office/drawing/2014/main" id="{F8F213B2-9C94-97E2-4B8A-4B219E7D005C}"/>
              </a:ext>
            </a:extLst>
          </p:cNvPr>
          <p:cNvSpPr>
            <a:spLocks noGrp="1"/>
          </p:cNvSpPr>
          <p:nvPr>
            <p:ph idx="1"/>
          </p:nvPr>
        </p:nvSpPr>
        <p:spPr/>
        <p:txBody>
          <a:bodyPr/>
          <a:lstStyle/>
          <a:p>
            <a:r>
              <a:rPr lang="en-AU" dirty="0"/>
              <a:t>Sensitivity analysis can be used to evaluate how “sensitive” our findings are to confounding.</a:t>
            </a:r>
          </a:p>
          <a:p>
            <a:pPr lvl="1"/>
            <a:r>
              <a:rPr lang="en-AU" dirty="0"/>
              <a:t>How much unmeasured confounding is needed to negate a conclusion?</a:t>
            </a:r>
          </a:p>
          <a:p>
            <a:r>
              <a:rPr lang="en-AU" dirty="0"/>
              <a:t>E-value</a:t>
            </a:r>
          </a:p>
          <a:p>
            <a:pPr lvl="1"/>
            <a:r>
              <a:rPr lang="en-AU" dirty="0"/>
              <a:t>The minimum strength of association, on the risk ratio scale, that an unmeasured confounder would need to have with both the treatment and the outcome to fully explain away a specific treatment-outcome association, conditional on the measured covariates.</a:t>
            </a:r>
          </a:p>
          <a:p>
            <a:pPr lvl="1"/>
            <a:endParaRPr lang="en-AU" dirty="0"/>
          </a:p>
        </p:txBody>
      </p:sp>
      <p:sp>
        <p:nvSpPr>
          <p:cNvPr id="4" name="Slide Number Placeholder 3">
            <a:extLst>
              <a:ext uri="{FF2B5EF4-FFF2-40B4-BE49-F238E27FC236}">
                <a16:creationId xmlns:a16="http://schemas.microsoft.com/office/drawing/2014/main" id="{D0B5B507-38BF-99FD-607D-22D4A859733A}"/>
              </a:ext>
            </a:extLst>
          </p:cNvPr>
          <p:cNvSpPr>
            <a:spLocks noGrp="1"/>
          </p:cNvSpPr>
          <p:nvPr>
            <p:ph type="sldNum" sz="quarter" idx="12"/>
          </p:nvPr>
        </p:nvSpPr>
        <p:spPr/>
        <p:txBody>
          <a:bodyPr/>
          <a:lstStyle/>
          <a:p>
            <a:fld id="{69E57DC2-970A-4B3E-BB1C-7A09969E49DF}" type="slidenum">
              <a:rPr lang="en-US" smtClean="0"/>
              <a:t>148</a:t>
            </a:fld>
            <a:endParaRPr lang="en-US" dirty="0"/>
          </a:p>
        </p:txBody>
      </p:sp>
    </p:spTree>
    <p:extLst>
      <p:ext uri="{BB962C8B-B14F-4D97-AF65-F5344CB8AC3E}">
        <p14:creationId xmlns:p14="http://schemas.microsoft.com/office/powerpoint/2010/main" val="192901502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0C1DE-1F3D-8588-40C7-E4B189254B31}"/>
              </a:ext>
            </a:extLst>
          </p:cNvPr>
          <p:cNvSpPr>
            <a:spLocks noGrp="1"/>
          </p:cNvSpPr>
          <p:nvPr>
            <p:ph type="title"/>
          </p:nvPr>
        </p:nvSpPr>
        <p:spPr/>
        <p:txBody>
          <a:bodyPr/>
          <a:lstStyle/>
          <a:p>
            <a:r>
              <a:rPr lang="en-AU" dirty="0"/>
              <a:t>Sensitivity analysis</a:t>
            </a:r>
          </a:p>
        </p:txBody>
      </p:sp>
      <p:sp>
        <p:nvSpPr>
          <p:cNvPr id="3" name="Content Placeholder 2">
            <a:extLst>
              <a:ext uri="{FF2B5EF4-FFF2-40B4-BE49-F238E27FC236}">
                <a16:creationId xmlns:a16="http://schemas.microsoft.com/office/drawing/2014/main" id="{57AD9BFE-5A88-A347-2300-771D17C53044}"/>
              </a:ext>
            </a:extLst>
          </p:cNvPr>
          <p:cNvSpPr>
            <a:spLocks noGrp="1"/>
          </p:cNvSpPr>
          <p:nvPr>
            <p:ph idx="1"/>
          </p:nvPr>
        </p:nvSpPr>
        <p:spPr/>
        <p:txBody>
          <a:bodyPr/>
          <a:lstStyle/>
          <a:p>
            <a:r>
              <a:rPr lang="en-AU" dirty="0"/>
              <a:t>Install and load the </a:t>
            </a:r>
            <a:r>
              <a:rPr lang="en-AU" dirty="0" err="1"/>
              <a:t>Evalue</a:t>
            </a:r>
            <a:r>
              <a:rPr lang="en-AU" dirty="0"/>
              <a:t> package</a:t>
            </a:r>
          </a:p>
          <a:p>
            <a:pPr marL="530352" lvl="1" indent="0">
              <a:buNone/>
            </a:pPr>
            <a:r>
              <a:rPr lang="en-AU" dirty="0" err="1"/>
              <a:t>install.packages</a:t>
            </a:r>
            <a:r>
              <a:rPr lang="en-AU" dirty="0"/>
              <a:t>(“</a:t>
            </a:r>
            <a:r>
              <a:rPr lang="en-AU" dirty="0" err="1"/>
              <a:t>EValues</a:t>
            </a:r>
            <a:r>
              <a:rPr lang="en-AU" dirty="0"/>
              <a:t>”, dependencies = T) </a:t>
            </a:r>
            <a:br>
              <a:rPr lang="en-AU" dirty="0"/>
            </a:br>
            <a:r>
              <a:rPr lang="en-AU" dirty="0"/>
              <a:t>library(“</a:t>
            </a:r>
            <a:r>
              <a:rPr lang="en-AU" dirty="0" err="1"/>
              <a:t>Evalues</a:t>
            </a:r>
            <a:r>
              <a:rPr lang="en-AU" dirty="0"/>
              <a:t>”)</a:t>
            </a:r>
          </a:p>
          <a:p>
            <a:r>
              <a:rPr lang="en-AU" dirty="0"/>
              <a:t>?</a:t>
            </a:r>
            <a:r>
              <a:rPr lang="en-AU" dirty="0" err="1"/>
              <a:t>Evalue</a:t>
            </a:r>
            <a:endParaRPr lang="en-AU" dirty="0"/>
          </a:p>
          <a:p>
            <a:r>
              <a:rPr lang="en-AU" dirty="0"/>
              <a:t>Online calculator</a:t>
            </a:r>
          </a:p>
          <a:p>
            <a:pPr lvl="1"/>
            <a:r>
              <a:rPr lang="en-AU" dirty="0"/>
              <a:t>https://www.evalue-calculator.com/</a:t>
            </a:r>
          </a:p>
          <a:p>
            <a:pPr marL="530352" lvl="1" indent="0">
              <a:buNone/>
            </a:pPr>
            <a:endParaRPr lang="en-AU" dirty="0"/>
          </a:p>
        </p:txBody>
      </p:sp>
      <p:sp>
        <p:nvSpPr>
          <p:cNvPr id="4" name="Slide Number Placeholder 3">
            <a:extLst>
              <a:ext uri="{FF2B5EF4-FFF2-40B4-BE49-F238E27FC236}">
                <a16:creationId xmlns:a16="http://schemas.microsoft.com/office/drawing/2014/main" id="{FB44389C-356C-6922-D454-AA4CC7ED6740}"/>
              </a:ext>
            </a:extLst>
          </p:cNvPr>
          <p:cNvSpPr>
            <a:spLocks noGrp="1"/>
          </p:cNvSpPr>
          <p:nvPr>
            <p:ph type="sldNum" sz="quarter" idx="12"/>
          </p:nvPr>
        </p:nvSpPr>
        <p:spPr/>
        <p:txBody>
          <a:bodyPr/>
          <a:lstStyle/>
          <a:p>
            <a:fld id="{69E57DC2-970A-4B3E-BB1C-7A09969E49DF}" type="slidenum">
              <a:rPr lang="en-US" smtClean="0"/>
              <a:t>149</a:t>
            </a:fld>
            <a:endParaRPr lang="en-US" dirty="0"/>
          </a:p>
        </p:txBody>
      </p:sp>
    </p:spTree>
    <p:extLst>
      <p:ext uri="{BB962C8B-B14F-4D97-AF65-F5344CB8AC3E}">
        <p14:creationId xmlns:p14="http://schemas.microsoft.com/office/powerpoint/2010/main" val="84969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42933-A6C4-4C0D-98BA-ABD5460320F7}"/>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22AAB49E-BEAE-498A-B672-38F1FC924B0B}"/>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C0D35DEA-791E-9138-7512-EB732EFA2EF7}"/>
              </a:ext>
            </a:extLst>
          </p:cNvPr>
          <p:cNvSpPr>
            <a:spLocks noGrp="1"/>
          </p:cNvSpPr>
          <p:nvPr>
            <p:ph type="sldNum" sz="quarter" idx="12"/>
          </p:nvPr>
        </p:nvSpPr>
        <p:spPr/>
        <p:txBody>
          <a:bodyPr/>
          <a:lstStyle/>
          <a:p>
            <a:fld id="{69E57DC2-970A-4B3E-BB1C-7A09969E49DF}" type="slidenum">
              <a:rPr lang="en-US" smtClean="0"/>
              <a:t>15</a:t>
            </a:fld>
            <a:endParaRPr lang="en-US" dirty="0"/>
          </a:p>
        </p:txBody>
      </p:sp>
    </p:spTree>
    <p:extLst>
      <p:ext uri="{BB962C8B-B14F-4D97-AF65-F5344CB8AC3E}">
        <p14:creationId xmlns:p14="http://schemas.microsoft.com/office/powerpoint/2010/main" val="213881622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B089D-1287-F0CD-B497-E7B767022FD9}"/>
              </a:ext>
            </a:extLst>
          </p:cNvPr>
          <p:cNvSpPr>
            <a:spLocks noGrp="1"/>
          </p:cNvSpPr>
          <p:nvPr>
            <p:ph type="title"/>
          </p:nvPr>
        </p:nvSpPr>
        <p:spPr/>
        <p:txBody>
          <a:bodyPr/>
          <a:lstStyle/>
          <a:p>
            <a:r>
              <a:rPr lang="en-AU" dirty="0"/>
              <a:t>Example</a:t>
            </a:r>
          </a:p>
        </p:txBody>
      </p:sp>
      <p:sp>
        <p:nvSpPr>
          <p:cNvPr id="3" name="Content Placeholder 2">
            <a:extLst>
              <a:ext uri="{FF2B5EF4-FFF2-40B4-BE49-F238E27FC236}">
                <a16:creationId xmlns:a16="http://schemas.microsoft.com/office/drawing/2014/main" id="{41966550-A9C7-87C0-3F50-D69B73F183C9}"/>
              </a:ext>
            </a:extLst>
          </p:cNvPr>
          <p:cNvSpPr>
            <a:spLocks noGrp="1"/>
          </p:cNvSpPr>
          <p:nvPr>
            <p:ph idx="1"/>
          </p:nvPr>
        </p:nvSpPr>
        <p:spPr>
          <a:xfrm>
            <a:off x="1371600" y="2275725"/>
            <a:ext cx="9601200" cy="3581400"/>
          </a:xfrm>
        </p:spPr>
        <p:txBody>
          <a:bodyPr/>
          <a:lstStyle/>
          <a:p>
            <a:r>
              <a:rPr lang="en-AU" dirty="0"/>
              <a:t>For linear regression, we need the estimate, the associated standard error and also standard deviation of the outcome.</a:t>
            </a:r>
          </a:p>
          <a:p>
            <a:r>
              <a:rPr lang="en-AU" dirty="0"/>
              <a:t>The estimate is 1.72, with a standard error of 0.315.</a:t>
            </a:r>
          </a:p>
        </p:txBody>
      </p:sp>
      <p:pic>
        <p:nvPicPr>
          <p:cNvPr id="5" name="Picture 4">
            <a:extLst>
              <a:ext uri="{FF2B5EF4-FFF2-40B4-BE49-F238E27FC236}">
                <a16:creationId xmlns:a16="http://schemas.microsoft.com/office/drawing/2014/main" id="{03BD8FD0-E974-4A69-0E5E-4C2A9666F519}"/>
              </a:ext>
            </a:extLst>
          </p:cNvPr>
          <p:cNvPicPr>
            <a:picLocks noChangeAspect="1"/>
          </p:cNvPicPr>
          <p:nvPr/>
        </p:nvPicPr>
        <p:blipFill>
          <a:blip r:embed="rId2"/>
          <a:stretch>
            <a:fillRect/>
          </a:stretch>
        </p:blipFill>
        <p:spPr>
          <a:xfrm>
            <a:off x="1797759" y="3429000"/>
            <a:ext cx="5506218" cy="2067213"/>
          </a:xfrm>
          <a:prstGeom prst="rect">
            <a:avLst/>
          </a:prstGeom>
        </p:spPr>
      </p:pic>
      <p:sp>
        <p:nvSpPr>
          <p:cNvPr id="4" name="Slide Number Placeholder 3">
            <a:extLst>
              <a:ext uri="{FF2B5EF4-FFF2-40B4-BE49-F238E27FC236}">
                <a16:creationId xmlns:a16="http://schemas.microsoft.com/office/drawing/2014/main" id="{8A0147EB-1A1D-C279-9C1B-700F14B6FF67}"/>
              </a:ext>
            </a:extLst>
          </p:cNvPr>
          <p:cNvSpPr>
            <a:spLocks noGrp="1"/>
          </p:cNvSpPr>
          <p:nvPr>
            <p:ph type="sldNum" sz="quarter" idx="12"/>
          </p:nvPr>
        </p:nvSpPr>
        <p:spPr/>
        <p:txBody>
          <a:bodyPr/>
          <a:lstStyle/>
          <a:p>
            <a:fld id="{69E57DC2-970A-4B3E-BB1C-7A09969E49DF}" type="slidenum">
              <a:rPr lang="en-US" smtClean="0"/>
              <a:t>150</a:t>
            </a:fld>
            <a:endParaRPr lang="en-US" dirty="0"/>
          </a:p>
        </p:txBody>
      </p:sp>
    </p:spTree>
    <p:extLst>
      <p:ext uri="{BB962C8B-B14F-4D97-AF65-F5344CB8AC3E}">
        <p14:creationId xmlns:p14="http://schemas.microsoft.com/office/powerpoint/2010/main" val="237853038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AA86F-55A8-2223-011B-BAFE4C647E19}"/>
              </a:ext>
            </a:extLst>
          </p:cNvPr>
          <p:cNvSpPr>
            <a:spLocks noGrp="1"/>
          </p:cNvSpPr>
          <p:nvPr>
            <p:ph type="title"/>
          </p:nvPr>
        </p:nvSpPr>
        <p:spPr/>
        <p:txBody>
          <a:bodyPr/>
          <a:lstStyle/>
          <a:p>
            <a:r>
              <a:rPr lang="en-AU" dirty="0"/>
              <a:t>Example</a:t>
            </a:r>
          </a:p>
        </p:txBody>
      </p:sp>
      <p:sp>
        <p:nvSpPr>
          <p:cNvPr id="3" name="Content Placeholder 2">
            <a:extLst>
              <a:ext uri="{FF2B5EF4-FFF2-40B4-BE49-F238E27FC236}">
                <a16:creationId xmlns:a16="http://schemas.microsoft.com/office/drawing/2014/main" id="{5383C675-BC1B-D70E-6972-A163CE74B49C}"/>
              </a:ext>
            </a:extLst>
          </p:cNvPr>
          <p:cNvSpPr>
            <a:spLocks noGrp="1"/>
          </p:cNvSpPr>
          <p:nvPr>
            <p:ph idx="1"/>
          </p:nvPr>
        </p:nvSpPr>
        <p:spPr/>
        <p:txBody>
          <a:bodyPr/>
          <a:lstStyle/>
          <a:p>
            <a:r>
              <a:rPr lang="en-AU" dirty="0"/>
              <a:t>We also need to calculate the standard deviation of the outcome</a:t>
            </a:r>
          </a:p>
          <a:p>
            <a:endParaRPr lang="en-AU" dirty="0"/>
          </a:p>
          <a:p>
            <a:r>
              <a:rPr lang="en-AU" dirty="0"/>
              <a:t>Putting it together</a:t>
            </a:r>
          </a:p>
          <a:p>
            <a:pPr marL="530352" lvl="1" indent="0">
              <a:buNone/>
            </a:pPr>
            <a:r>
              <a:rPr lang="en-AU" dirty="0" err="1"/>
              <a:t>est</a:t>
            </a:r>
            <a:r>
              <a:rPr lang="en-AU" dirty="0"/>
              <a:t> = OLS(1.72, </a:t>
            </a:r>
            <a:r>
              <a:rPr lang="en-AU" dirty="0" err="1"/>
              <a:t>sd</a:t>
            </a:r>
            <a:r>
              <a:rPr lang="en-AU" dirty="0"/>
              <a:t> = 6.9261)</a:t>
            </a:r>
            <a:br>
              <a:rPr lang="en-AU" dirty="0"/>
            </a:br>
            <a:r>
              <a:rPr lang="en-AU" dirty="0" err="1"/>
              <a:t>evalue</a:t>
            </a:r>
            <a:r>
              <a:rPr lang="en-AU" dirty="0"/>
              <a:t>(</a:t>
            </a:r>
            <a:r>
              <a:rPr lang="en-AU" dirty="0" err="1"/>
              <a:t>est</a:t>
            </a:r>
            <a:r>
              <a:rPr lang="en-AU" dirty="0"/>
              <a:t> = </a:t>
            </a:r>
            <a:r>
              <a:rPr lang="en-AU" dirty="0" err="1"/>
              <a:t>est</a:t>
            </a:r>
            <a:r>
              <a:rPr lang="en-AU" dirty="0"/>
              <a:t>, se = 0.315)</a:t>
            </a:r>
          </a:p>
        </p:txBody>
      </p:sp>
      <p:pic>
        <p:nvPicPr>
          <p:cNvPr id="5" name="Picture 4">
            <a:extLst>
              <a:ext uri="{FF2B5EF4-FFF2-40B4-BE49-F238E27FC236}">
                <a16:creationId xmlns:a16="http://schemas.microsoft.com/office/drawing/2014/main" id="{5F014BD1-4DE2-3D06-E108-B0113ED79630}"/>
              </a:ext>
            </a:extLst>
          </p:cNvPr>
          <p:cNvPicPr>
            <a:picLocks noChangeAspect="1"/>
          </p:cNvPicPr>
          <p:nvPr/>
        </p:nvPicPr>
        <p:blipFill>
          <a:blip r:embed="rId2"/>
          <a:stretch>
            <a:fillRect/>
          </a:stretch>
        </p:blipFill>
        <p:spPr>
          <a:xfrm>
            <a:off x="1744231" y="2690204"/>
            <a:ext cx="2600688" cy="285790"/>
          </a:xfrm>
          <a:prstGeom prst="rect">
            <a:avLst/>
          </a:prstGeom>
        </p:spPr>
      </p:pic>
      <p:sp>
        <p:nvSpPr>
          <p:cNvPr id="4" name="Slide Number Placeholder 3">
            <a:extLst>
              <a:ext uri="{FF2B5EF4-FFF2-40B4-BE49-F238E27FC236}">
                <a16:creationId xmlns:a16="http://schemas.microsoft.com/office/drawing/2014/main" id="{E28C8AD2-E75B-9788-B6C8-14B4F2780690}"/>
              </a:ext>
            </a:extLst>
          </p:cNvPr>
          <p:cNvSpPr>
            <a:spLocks noGrp="1"/>
          </p:cNvSpPr>
          <p:nvPr>
            <p:ph type="sldNum" sz="quarter" idx="12"/>
          </p:nvPr>
        </p:nvSpPr>
        <p:spPr/>
        <p:txBody>
          <a:bodyPr/>
          <a:lstStyle/>
          <a:p>
            <a:fld id="{69E57DC2-970A-4B3E-BB1C-7A09969E49DF}" type="slidenum">
              <a:rPr lang="en-US" smtClean="0"/>
              <a:t>151</a:t>
            </a:fld>
            <a:endParaRPr lang="en-US" dirty="0"/>
          </a:p>
        </p:txBody>
      </p:sp>
    </p:spTree>
    <p:extLst>
      <p:ext uri="{BB962C8B-B14F-4D97-AF65-F5344CB8AC3E}">
        <p14:creationId xmlns:p14="http://schemas.microsoft.com/office/powerpoint/2010/main" val="364031999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887AB-E0D5-CCBA-6815-15392C7558EA}"/>
              </a:ext>
            </a:extLst>
          </p:cNvPr>
          <p:cNvSpPr>
            <a:spLocks noGrp="1"/>
          </p:cNvSpPr>
          <p:nvPr>
            <p:ph type="title"/>
          </p:nvPr>
        </p:nvSpPr>
        <p:spPr/>
        <p:txBody>
          <a:bodyPr/>
          <a:lstStyle/>
          <a:p>
            <a:r>
              <a:rPr lang="en-AU" dirty="0"/>
              <a:t>Exercise</a:t>
            </a:r>
          </a:p>
        </p:txBody>
      </p:sp>
      <p:sp>
        <p:nvSpPr>
          <p:cNvPr id="3" name="Content Placeholder 2">
            <a:extLst>
              <a:ext uri="{FF2B5EF4-FFF2-40B4-BE49-F238E27FC236}">
                <a16:creationId xmlns:a16="http://schemas.microsoft.com/office/drawing/2014/main" id="{44762434-926D-EFAE-28A3-218FC477FDB7}"/>
              </a:ext>
            </a:extLst>
          </p:cNvPr>
          <p:cNvSpPr>
            <a:spLocks noGrp="1"/>
          </p:cNvSpPr>
          <p:nvPr>
            <p:ph idx="1"/>
          </p:nvPr>
        </p:nvSpPr>
        <p:spPr/>
        <p:txBody>
          <a:bodyPr/>
          <a:lstStyle/>
          <a:p>
            <a:r>
              <a:rPr lang="en-AU" dirty="0"/>
              <a:t>Calculate the E-value from logistic regression</a:t>
            </a:r>
          </a:p>
          <a:p>
            <a:pPr lvl="1"/>
            <a:r>
              <a:rPr lang="en-AU" dirty="0"/>
              <a:t>We will need the odds ratio and the corresponding confidence interval</a:t>
            </a:r>
          </a:p>
          <a:p>
            <a:pPr lvl="1"/>
            <a:r>
              <a:rPr lang="en-AU" dirty="0"/>
              <a:t>The R function for this calculation is in the form</a:t>
            </a:r>
          </a:p>
          <a:p>
            <a:pPr lvl="2"/>
            <a:r>
              <a:rPr lang="en-AU" dirty="0" err="1"/>
              <a:t>evalue</a:t>
            </a:r>
            <a:r>
              <a:rPr lang="en-AU" dirty="0"/>
              <a:t>(</a:t>
            </a:r>
            <a:r>
              <a:rPr lang="en-AU" dirty="0" err="1"/>
              <a:t>est</a:t>
            </a:r>
            <a:r>
              <a:rPr lang="en-AU" dirty="0"/>
              <a:t> = OR(?, rare = FALSE), </a:t>
            </a:r>
            <a:r>
              <a:rPr lang="en-AU" i="1" dirty="0" err="1"/>
              <a:t>lowerOR</a:t>
            </a:r>
            <a:r>
              <a:rPr lang="en-AU" dirty="0"/>
              <a:t>, </a:t>
            </a:r>
            <a:r>
              <a:rPr lang="en-AU" i="1" dirty="0" err="1"/>
              <a:t>upperOR</a:t>
            </a:r>
            <a:r>
              <a:rPr lang="en-AU" dirty="0"/>
              <a:t>)</a:t>
            </a:r>
          </a:p>
          <a:p>
            <a:pPr lvl="2"/>
            <a:r>
              <a:rPr lang="en-AU" dirty="0"/>
              <a:t>Replace ?, </a:t>
            </a:r>
            <a:r>
              <a:rPr lang="en-AU" dirty="0" err="1"/>
              <a:t>lowerOR</a:t>
            </a:r>
            <a:r>
              <a:rPr lang="en-AU" dirty="0"/>
              <a:t> and </a:t>
            </a:r>
            <a:r>
              <a:rPr lang="en-AU" dirty="0" err="1"/>
              <a:t>upperOR</a:t>
            </a:r>
            <a:r>
              <a:rPr lang="en-AU" dirty="0"/>
              <a:t> with relevant value.</a:t>
            </a:r>
          </a:p>
          <a:p>
            <a:pPr lvl="1"/>
            <a:r>
              <a:rPr lang="en-AU" dirty="0"/>
              <a:t>What is the E-value for an OR of 2 with a 95% CI (1.63, 2.44)?</a:t>
            </a:r>
          </a:p>
          <a:p>
            <a:pPr lvl="2"/>
            <a:endParaRPr lang="en-AU" dirty="0"/>
          </a:p>
          <a:p>
            <a:pPr lvl="2"/>
            <a:endParaRPr lang="en-AU" dirty="0"/>
          </a:p>
        </p:txBody>
      </p:sp>
      <p:sp>
        <p:nvSpPr>
          <p:cNvPr id="4" name="Slide Number Placeholder 3">
            <a:extLst>
              <a:ext uri="{FF2B5EF4-FFF2-40B4-BE49-F238E27FC236}">
                <a16:creationId xmlns:a16="http://schemas.microsoft.com/office/drawing/2014/main" id="{2F783239-DFFF-C884-087D-CE3122C6CCA0}"/>
              </a:ext>
            </a:extLst>
          </p:cNvPr>
          <p:cNvSpPr>
            <a:spLocks noGrp="1"/>
          </p:cNvSpPr>
          <p:nvPr>
            <p:ph type="sldNum" sz="quarter" idx="12"/>
          </p:nvPr>
        </p:nvSpPr>
        <p:spPr/>
        <p:txBody>
          <a:bodyPr/>
          <a:lstStyle/>
          <a:p>
            <a:fld id="{69E57DC2-970A-4B3E-BB1C-7A09969E49DF}" type="slidenum">
              <a:rPr lang="en-US" smtClean="0"/>
              <a:t>152</a:t>
            </a:fld>
            <a:endParaRPr lang="en-US" dirty="0"/>
          </a:p>
        </p:txBody>
      </p:sp>
    </p:spTree>
    <p:extLst>
      <p:ext uri="{BB962C8B-B14F-4D97-AF65-F5344CB8AC3E}">
        <p14:creationId xmlns:p14="http://schemas.microsoft.com/office/powerpoint/2010/main" val="97378873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68B8A-A725-253A-AEEF-A13E73B24C71}"/>
              </a:ext>
            </a:extLst>
          </p:cNvPr>
          <p:cNvSpPr>
            <a:spLocks noGrp="1"/>
          </p:cNvSpPr>
          <p:nvPr>
            <p:ph type="title"/>
          </p:nvPr>
        </p:nvSpPr>
        <p:spPr/>
        <p:txBody>
          <a:bodyPr/>
          <a:lstStyle/>
          <a:p>
            <a:r>
              <a:rPr lang="en-US" dirty="0"/>
              <a:t>Reporting E-value</a:t>
            </a:r>
            <a:endParaRPr lang="en-AU" dirty="0"/>
          </a:p>
        </p:txBody>
      </p:sp>
      <p:sp>
        <p:nvSpPr>
          <p:cNvPr id="3" name="Content Placeholder 2">
            <a:extLst>
              <a:ext uri="{FF2B5EF4-FFF2-40B4-BE49-F238E27FC236}">
                <a16:creationId xmlns:a16="http://schemas.microsoft.com/office/drawing/2014/main" id="{51474DFE-1629-F062-9381-DAB75C8BAB90}"/>
              </a:ext>
            </a:extLst>
          </p:cNvPr>
          <p:cNvSpPr>
            <a:spLocks noGrp="1"/>
          </p:cNvSpPr>
          <p:nvPr>
            <p:ph idx="1"/>
          </p:nvPr>
        </p:nvSpPr>
        <p:spPr/>
        <p:txBody>
          <a:bodyPr/>
          <a:lstStyle/>
          <a:p>
            <a:r>
              <a:rPr lang="en-US" dirty="0"/>
              <a:t>Reporting the E-value for the estimate and the confidence interval</a:t>
            </a:r>
          </a:p>
          <a:p>
            <a:r>
              <a:rPr lang="en-US" dirty="0"/>
              <a:t>What are some potential confounders that are not measured, and could potentially negate the findings</a:t>
            </a:r>
          </a:p>
          <a:p>
            <a:r>
              <a:rPr lang="en-US" dirty="0"/>
              <a:t>In the literature, what is the effect size of such unmeasured confounders on the exposure and outcome – is the effect large enough the negate the finding?</a:t>
            </a:r>
            <a:endParaRPr lang="en-AU" dirty="0"/>
          </a:p>
        </p:txBody>
      </p:sp>
      <p:sp>
        <p:nvSpPr>
          <p:cNvPr id="4" name="Slide Number Placeholder 3">
            <a:extLst>
              <a:ext uri="{FF2B5EF4-FFF2-40B4-BE49-F238E27FC236}">
                <a16:creationId xmlns:a16="http://schemas.microsoft.com/office/drawing/2014/main" id="{6BF298AB-B2DB-4D3F-2F99-D5FAC96CD954}"/>
              </a:ext>
            </a:extLst>
          </p:cNvPr>
          <p:cNvSpPr>
            <a:spLocks noGrp="1"/>
          </p:cNvSpPr>
          <p:nvPr>
            <p:ph type="sldNum" sz="quarter" idx="12"/>
          </p:nvPr>
        </p:nvSpPr>
        <p:spPr/>
        <p:txBody>
          <a:bodyPr/>
          <a:lstStyle/>
          <a:p>
            <a:fld id="{69E57DC2-970A-4B3E-BB1C-7A09969E49DF}" type="slidenum">
              <a:rPr lang="en-US" smtClean="0"/>
              <a:t>153</a:t>
            </a:fld>
            <a:endParaRPr lang="en-US" dirty="0"/>
          </a:p>
        </p:txBody>
      </p:sp>
    </p:spTree>
    <p:extLst>
      <p:ext uri="{BB962C8B-B14F-4D97-AF65-F5344CB8AC3E}">
        <p14:creationId xmlns:p14="http://schemas.microsoft.com/office/powerpoint/2010/main" val="376951813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CCA7A-6BCA-6F14-C3CF-63297C745D66}"/>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5066B300-94BC-F465-79BC-58F8474C416F}"/>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6BC64503-90CD-0E0C-5125-0E23F5C1048E}"/>
              </a:ext>
            </a:extLst>
          </p:cNvPr>
          <p:cNvSpPr>
            <a:spLocks noGrp="1"/>
          </p:cNvSpPr>
          <p:nvPr>
            <p:ph type="sldNum" sz="quarter" idx="12"/>
          </p:nvPr>
        </p:nvSpPr>
        <p:spPr/>
        <p:txBody>
          <a:bodyPr/>
          <a:lstStyle/>
          <a:p>
            <a:fld id="{69E57DC2-970A-4B3E-BB1C-7A09969E49DF}" type="slidenum">
              <a:rPr lang="en-US" smtClean="0"/>
              <a:t>154</a:t>
            </a:fld>
            <a:endParaRPr lang="en-US" dirty="0"/>
          </a:p>
        </p:txBody>
      </p:sp>
    </p:spTree>
    <p:extLst>
      <p:ext uri="{BB962C8B-B14F-4D97-AF65-F5344CB8AC3E}">
        <p14:creationId xmlns:p14="http://schemas.microsoft.com/office/powerpoint/2010/main" val="91884238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0330E-DD44-E348-4DF0-565687297312}"/>
              </a:ext>
            </a:extLst>
          </p:cNvPr>
          <p:cNvSpPr>
            <a:spLocks noGrp="1"/>
          </p:cNvSpPr>
          <p:nvPr>
            <p:ph type="title"/>
          </p:nvPr>
        </p:nvSpPr>
        <p:spPr/>
        <p:txBody>
          <a:bodyPr/>
          <a:lstStyle/>
          <a:p>
            <a:r>
              <a:rPr lang="en-AU" dirty="0"/>
              <a:t>Preparing the results for publication</a:t>
            </a:r>
          </a:p>
        </p:txBody>
      </p:sp>
      <p:sp>
        <p:nvSpPr>
          <p:cNvPr id="3" name="Content Placeholder 2">
            <a:extLst>
              <a:ext uri="{FF2B5EF4-FFF2-40B4-BE49-F238E27FC236}">
                <a16:creationId xmlns:a16="http://schemas.microsoft.com/office/drawing/2014/main" id="{81C6DC83-A74E-D54E-7CA2-8EEE50BAF6FE}"/>
              </a:ext>
            </a:extLst>
          </p:cNvPr>
          <p:cNvSpPr>
            <a:spLocks noGrp="1"/>
          </p:cNvSpPr>
          <p:nvPr>
            <p:ph idx="1"/>
          </p:nvPr>
        </p:nvSpPr>
        <p:spPr/>
        <p:txBody>
          <a:bodyPr>
            <a:normAutofit fontScale="85000" lnSpcReduction="10000"/>
          </a:bodyPr>
          <a:lstStyle/>
          <a:p>
            <a:r>
              <a:rPr lang="en-AU" dirty="0"/>
              <a:t>Reproducible</a:t>
            </a:r>
          </a:p>
          <a:p>
            <a:pPr lvl="1"/>
            <a:r>
              <a:rPr lang="en-AU" dirty="0"/>
              <a:t>Before starting the analysis, thoroughly think through the analysis plan</a:t>
            </a:r>
          </a:p>
          <a:p>
            <a:pPr lvl="1"/>
            <a:r>
              <a:rPr lang="en-AU" dirty="0"/>
              <a:t>Pre-register your hypothesis and analytic on open science framework or other related open repository is recommended</a:t>
            </a:r>
          </a:p>
          <a:p>
            <a:pPr lvl="2"/>
            <a:r>
              <a:rPr lang="en-AU" dirty="0"/>
              <a:t>“It is hypothesized the smokers had higher level of psychological distress.”</a:t>
            </a:r>
          </a:p>
          <a:p>
            <a:pPr lvl="2"/>
            <a:r>
              <a:rPr lang="en-AU" dirty="0"/>
              <a:t>“Propensity score matching will match smokers with non-smokers on the following variables: biological sex, age, education level, ….. Different matching ratio and matching algorithm will be used. The set of matching ratio and algorithm that produce the best match will be determined based on standard mean difference and distribution in all variables used for matching. Once an ideal set </a:t>
            </a:r>
            <a:r>
              <a:rPr lang="en-AU"/>
              <a:t>of matches </a:t>
            </a:r>
            <a:r>
              <a:rPr lang="en-AU" dirty="0"/>
              <a:t>is identified, to estimate the average treatment effect among the treated of smoking on psychological distress, we will fit a linear regression model using psychological distress as the outcome and smoking status (smoker vs non-smoker) as the exposure variable, with other variables used in the matching procedure as covariates. Cluster-robust variance will be used to estimate standard errors with matching stratum membership pas the clustering variable.”</a:t>
            </a:r>
          </a:p>
          <a:p>
            <a:pPr lvl="1"/>
            <a:endParaRPr lang="en-AU" dirty="0"/>
          </a:p>
        </p:txBody>
      </p:sp>
      <p:sp>
        <p:nvSpPr>
          <p:cNvPr id="4" name="Slide Number Placeholder 3">
            <a:extLst>
              <a:ext uri="{FF2B5EF4-FFF2-40B4-BE49-F238E27FC236}">
                <a16:creationId xmlns:a16="http://schemas.microsoft.com/office/drawing/2014/main" id="{2CFAE155-811C-E421-C285-2B74F5E1FBD9}"/>
              </a:ext>
            </a:extLst>
          </p:cNvPr>
          <p:cNvSpPr>
            <a:spLocks noGrp="1"/>
          </p:cNvSpPr>
          <p:nvPr>
            <p:ph type="sldNum" sz="quarter" idx="12"/>
          </p:nvPr>
        </p:nvSpPr>
        <p:spPr/>
        <p:txBody>
          <a:bodyPr/>
          <a:lstStyle/>
          <a:p>
            <a:fld id="{69E57DC2-970A-4B3E-BB1C-7A09969E49DF}" type="slidenum">
              <a:rPr lang="en-US" smtClean="0"/>
              <a:t>155</a:t>
            </a:fld>
            <a:endParaRPr lang="en-US" dirty="0"/>
          </a:p>
        </p:txBody>
      </p:sp>
    </p:spTree>
    <p:extLst>
      <p:ext uri="{BB962C8B-B14F-4D97-AF65-F5344CB8AC3E}">
        <p14:creationId xmlns:p14="http://schemas.microsoft.com/office/powerpoint/2010/main" val="33824424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A8725-11E0-5C11-D423-658D2F0BFAC0}"/>
              </a:ext>
            </a:extLst>
          </p:cNvPr>
          <p:cNvSpPr>
            <a:spLocks noGrp="1"/>
          </p:cNvSpPr>
          <p:nvPr>
            <p:ph type="title"/>
          </p:nvPr>
        </p:nvSpPr>
        <p:spPr/>
        <p:txBody>
          <a:bodyPr/>
          <a:lstStyle/>
          <a:p>
            <a:r>
              <a:rPr lang="en-AU" dirty="0"/>
              <a:t>Preparing results for publications</a:t>
            </a:r>
          </a:p>
        </p:txBody>
      </p:sp>
      <p:sp>
        <p:nvSpPr>
          <p:cNvPr id="3" name="Content Placeholder 2">
            <a:extLst>
              <a:ext uri="{FF2B5EF4-FFF2-40B4-BE49-F238E27FC236}">
                <a16:creationId xmlns:a16="http://schemas.microsoft.com/office/drawing/2014/main" id="{8BBB5AFD-9CE7-0D3E-1BD1-FD77EFEBF392}"/>
              </a:ext>
            </a:extLst>
          </p:cNvPr>
          <p:cNvSpPr>
            <a:spLocks noGrp="1"/>
          </p:cNvSpPr>
          <p:nvPr>
            <p:ph idx="1"/>
          </p:nvPr>
        </p:nvSpPr>
        <p:spPr/>
        <p:txBody>
          <a:bodyPr>
            <a:normAutofit fontScale="70000" lnSpcReduction="20000"/>
          </a:bodyPr>
          <a:lstStyle/>
          <a:p>
            <a:r>
              <a:rPr lang="en-AU" dirty="0"/>
              <a:t>Reporting the results</a:t>
            </a:r>
          </a:p>
          <a:p>
            <a:pPr lvl="1"/>
            <a:r>
              <a:rPr lang="en-AU" dirty="0"/>
              <a:t>Propensity score matching was used to estimate the average treatment effect among treated (ATT) of smoking on psychological distress, accounting for confounding by the included covariates. Propensity scores were estimated using logistic regression. Smokers were matched to non-smokers at 1:1 ratio without replacement using optimal matching. This configuration produced adequate balance in all included variables (Table 1). Standardised mean differences for all included variables were less than 0.1. Each smoker was matched with a non-smoker, and the final sample size was 1948.</a:t>
            </a:r>
            <a:br>
              <a:rPr lang="en-AU" dirty="0"/>
            </a:br>
            <a:br>
              <a:rPr lang="en-AU" dirty="0"/>
            </a:br>
            <a:r>
              <a:rPr lang="en-AU" dirty="0"/>
              <a:t>Psychological distress was then regressed on smoking status and other variables in a linear regression. Cluster-robust standard error was used to account for clustering. This analysis estimated the effect of smoking was 1.71 (95% CI = [1.14, 2.35]), indicating smoking on average increased psychological distress by 1.71.</a:t>
            </a:r>
            <a:br>
              <a:rPr lang="en-AU" dirty="0"/>
            </a:br>
            <a:br>
              <a:rPr lang="en-AU" dirty="0"/>
            </a:br>
            <a:r>
              <a:rPr lang="en-AU" dirty="0"/>
              <a:t>To evaluate if the finding was sensitive to unmeasured confounding, E-value was calculated. E-value represents the minimum strength of association, on the risk ratio scale, that an unmeasured confounder would need to have with both the smoking status and psychological distress to fully explain away the effect found in this study. The E-value for the estimate was 1.82 and the lower bound of the confidence interval was 1.59, indicating that a moderate level (THIS NEEDS SUBJECTIVE JUDGEMENT AND FURTHER DISCUSSION IN THE DISCUSSION SECTION) of confounding was needed to negate our finding.</a:t>
            </a:r>
            <a:br>
              <a:rPr lang="en-AU" dirty="0"/>
            </a:br>
            <a:br>
              <a:rPr lang="en-AU" dirty="0"/>
            </a:br>
            <a:r>
              <a:rPr lang="en-AU" dirty="0"/>
              <a:t>All analyses were done in R 4.2.1 with the </a:t>
            </a:r>
            <a:r>
              <a:rPr lang="en-AU" dirty="0" err="1"/>
              <a:t>MatchIt</a:t>
            </a:r>
            <a:r>
              <a:rPr lang="en-AU" dirty="0"/>
              <a:t>, sandwich, and </a:t>
            </a:r>
            <a:r>
              <a:rPr lang="en-AU" dirty="0" err="1"/>
              <a:t>lmtest</a:t>
            </a:r>
            <a:r>
              <a:rPr lang="en-AU" dirty="0"/>
              <a:t> package.</a:t>
            </a:r>
          </a:p>
        </p:txBody>
      </p:sp>
      <p:sp>
        <p:nvSpPr>
          <p:cNvPr id="4" name="Slide Number Placeholder 3">
            <a:extLst>
              <a:ext uri="{FF2B5EF4-FFF2-40B4-BE49-F238E27FC236}">
                <a16:creationId xmlns:a16="http://schemas.microsoft.com/office/drawing/2014/main" id="{A0C98047-C98D-75CF-862D-FA2C62746F44}"/>
              </a:ext>
            </a:extLst>
          </p:cNvPr>
          <p:cNvSpPr>
            <a:spLocks noGrp="1"/>
          </p:cNvSpPr>
          <p:nvPr>
            <p:ph type="sldNum" sz="quarter" idx="12"/>
          </p:nvPr>
        </p:nvSpPr>
        <p:spPr/>
        <p:txBody>
          <a:bodyPr/>
          <a:lstStyle/>
          <a:p>
            <a:fld id="{69E57DC2-970A-4B3E-BB1C-7A09969E49DF}" type="slidenum">
              <a:rPr lang="en-US" smtClean="0"/>
              <a:t>156</a:t>
            </a:fld>
            <a:endParaRPr lang="en-US" dirty="0"/>
          </a:p>
        </p:txBody>
      </p:sp>
    </p:spTree>
    <p:extLst>
      <p:ext uri="{BB962C8B-B14F-4D97-AF65-F5344CB8AC3E}">
        <p14:creationId xmlns:p14="http://schemas.microsoft.com/office/powerpoint/2010/main" val="405747311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319C-BD66-5AA1-6EAF-751AFED88B52}"/>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6F52BBE6-BEE6-DCD1-5624-D39CABD090CA}"/>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70249D6E-13DF-5EC7-286A-88CAC6AF2D71}"/>
              </a:ext>
            </a:extLst>
          </p:cNvPr>
          <p:cNvSpPr>
            <a:spLocks noGrp="1"/>
          </p:cNvSpPr>
          <p:nvPr>
            <p:ph type="sldNum" sz="quarter" idx="12"/>
          </p:nvPr>
        </p:nvSpPr>
        <p:spPr/>
        <p:txBody>
          <a:bodyPr/>
          <a:lstStyle/>
          <a:p>
            <a:fld id="{69E57DC2-970A-4B3E-BB1C-7A09969E49DF}" type="slidenum">
              <a:rPr lang="en-US" smtClean="0"/>
              <a:t>157</a:t>
            </a:fld>
            <a:endParaRPr lang="en-US" dirty="0"/>
          </a:p>
        </p:txBody>
      </p:sp>
    </p:spTree>
    <p:extLst>
      <p:ext uri="{BB962C8B-B14F-4D97-AF65-F5344CB8AC3E}">
        <p14:creationId xmlns:p14="http://schemas.microsoft.com/office/powerpoint/2010/main" val="370246949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5059F-7FB0-42B3-8318-224E0A4C0A21}"/>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C2A69164-F142-4CF0-A77B-551DEB4402EA}"/>
              </a:ext>
            </a:extLst>
          </p:cNvPr>
          <p:cNvSpPr>
            <a:spLocks noGrp="1"/>
          </p:cNvSpPr>
          <p:nvPr>
            <p:ph idx="1"/>
          </p:nvPr>
        </p:nvSpPr>
        <p:spPr/>
        <p:txBody>
          <a:bodyPr/>
          <a:lstStyle/>
          <a:p>
            <a:r>
              <a:rPr lang="en-US" dirty="0"/>
              <a:t>Follow me on Twitter for future statistics webinar @GaryCkChan</a:t>
            </a:r>
          </a:p>
          <a:p>
            <a:r>
              <a:rPr lang="en-US" dirty="0"/>
              <a:t>Email: c.chan4@uq.edu.au</a:t>
            </a:r>
          </a:p>
        </p:txBody>
      </p:sp>
      <p:pic>
        <p:nvPicPr>
          <p:cNvPr id="5" name="Picture 4">
            <a:extLst>
              <a:ext uri="{FF2B5EF4-FFF2-40B4-BE49-F238E27FC236}">
                <a16:creationId xmlns:a16="http://schemas.microsoft.com/office/drawing/2014/main" id="{2840252D-44F1-4D3D-A824-BE4DACA178C2}"/>
              </a:ext>
            </a:extLst>
          </p:cNvPr>
          <p:cNvPicPr>
            <a:picLocks noChangeAspect="1"/>
          </p:cNvPicPr>
          <p:nvPr/>
        </p:nvPicPr>
        <p:blipFill>
          <a:blip r:embed="rId2"/>
          <a:stretch>
            <a:fillRect/>
          </a:stretch>
        </p:blipFill>
        <p:spPr>
          <a:xfrm>
            <a:off x="1772505" y="3238266"/>
            <a:ext cx="5687219" cy="3353268"/>
          </a:xfrm>
          <a:prstGeom prst="rect">
            <a:avLst/>
          </a:prstGeom>
        </p:spPr>
      </p:pic>
      <p:sp>
        <p:nvSpPr>
          <p:cNvPr id="4" name="Slide Number Placeholder 3">
            <a:extLst>
              <a:ext uri="{FF2B5EF4-FFF2-40B4-BE49-F238E27FC236}">
                <a16:creationId xmlns:a16="http://schemas.microsoft.com/office/drawing/2014/main" id="{80A31C7D-424E-2970-AFEE-E0D6E19DFD81}"/>
              </a:ext>
            </a:extLst>
          </p:cNvPr>
          <p:cNvSpPr>
            <a:spLocks noGrp="1"/>
          </p:cNvSpPr>
          <p:nvPr>
            <p:ph type="sldNum" sz="quarter" idx="12"/>
          </p:nvPr>
        </p:nvSpPr>
        <p:spPr/>
        <p:txBody>
          <a:bodyPr/>
          <a:lstStyle/>
          <a:p>
            <a:fld id="{69E57DC2-970A-4B3E-BB1C-7A09969E49DF}" type="slidenum">
              <a:rPr lang="en-US" smtClean="0"/>
              <a:t>158</a:t>
            </a:fld>
            <a:endParaRPr lang="en-US" dirty="0"/>
          </a:p>
        </p:txBody>
      </p:sp>
    </p:spTree>
    <p:extLst>
      <p:ext uri="{BB962C8B-B14F-4D97-AF65-F5344CB8AC3E}">
        <p14:creationId xmlns:p14="http://schemas.microsoft.com/office/powerpoint/2010/main" val="3683155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69A-5E2E-4EA5-8BDC-8CEEE08275A4}"/>
              </a:ext>
            </a:extLst>
          </p:cNvPr>
          <p:cNvSpPr>
            <a:spLocks noGrp="1"/>
          </p:cNvSpPr>
          <p:nvPr>
            <p:ph type="ctrTitle"/>
          </p:nvPr>
        </p:nvSpPr>
        <p:spPr>
          <a:xfrm>
            <a:off x="1229096" y="1788454"/>
            <a:ext cx="9761517" cy="2098226"/>
          </a:xfrm>
        </p:spPr>
        <p:txBody>
          <a:bodyPr/>
          <a:lstStyle/>
          <a:p>
            <a:pPr algn="l"/>
            <a:r>
              <a:rPr lang="en-US" sz="2400" dirty="0"/>
              <a:t>Propensity score matching</a:t>
            </a:r>
            <a:endParaRPr lang="en-US" sz="1600" dirty="0"/>
          </a:p>
        </p:txBody>
      </p:sp>
      <p:sp>
        <p:nvSpPr>
          <p:cNvPr id="3" name="Subtitle 2">
            <a:extLst>
              <a:ext uri="{FF2B5EF4-FFF2-40B4-BE49-F238E27FC236}">
                <a16:creationId xmlns:a16="http://schemas.microsoft.com/office/drawing/2014/main" id="{720C49A2-BB36-45BD-9CB5-C6BB0B3BEF96}"/>
              </a:ext>
            </a:extLst>
          </p:cNvPr>
          <p:cNvSpPr>
            <a:spLocks noGrp="1"/>
          </p:cNvSpPr>
          <p:nvPr>
            <p:ph type="subTitle"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55CF0BF9-ACAF-52E0-C499-97E1B929A690}"/>
              </a:ext>
            </a:extLst>
          </p:cNvPr>
          <p:cNvSpPr>
            <a:spLocks noGrp="1"/>
          </p:cNvSpPr>
          <p:nvPr>
            <p:ph type="sldNum" sz="quarter" idx="12"/>
          </p:nvPr>
        </p:nvSpPr>
        <p:spPr/>
        <p:txBody>
          <a:bodyPr/>
          <a:lstStyle/>
          <a:p>
            <a:fld id="{69E57DC2-970A-4B3E-BB1C-7A09969E49DF}" type="slidenum">
              <a:rPr lang="en-US" smtClean="0"/>
              <a:pPr/>
              <a:t>16</a:t>
            </a:fld>
            <a:endParaRPr lang="en-US" dirty="0"/>
          </a:p>
        </p:txBody>
      </p:sp>
    </p:spTree>
    <p:extLst>
      <p:ext uri="{BB962C8B-B14F-4D97-AF65-F5344CB8AC3E}">
        <p14:creationId xmlns:p14="http://schemas.microsoft.com/office/powerpoint/2010/main" val="1945513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96561-C4D8-4793-A8ED-800308CA7B4F}"/>
              </a:ext>
            </a:extLst>
          </p:cNvPr>
          <p:cNvSpPr>
            <a:spLocks noGrp="1"/>
          </p:cNvSpPr>
          <p:nvPr>
            <p:ph type="title"/>
          </p:nvPr>
        </p:nvSpPr>
        <p:spPr/>
        <p:txBody>
          <a:bodyPr/>
          <a:lstStyle/>
          <a:p>
            <a:r>
              <a:rPr lang="en-US" dirty="0"/>
              <a:t>RCTs</a:t>
            </a:r>
          </a:p>
        </p:txBody>
      </p:sp>
      <p:sp>
        <p:nvSpPr>
          <p:cNvPr id="3" name="Content Placeholder 2">
            <a:extLst>
              <a:ext uri="{FF2B5EF4-FFF2-40B4-BE49-F238E27FC236}">
                <a16:creationId xmlns:a16="http://schemas.microsoft.com/office/drawing/2014/main" id="{B4F734B0-598F-41A3-BCF8-A559A5220C71}"/>
              </a:ext>
            </a:extLst>
          </p:cNvPr>
          <p:cNvSpPr>
            <a:spLocks noGrp="1"/>
          </p:cNvSpPr>
          <p:nvPr>
            <p:ph idx="1"/>
          </p:nvPr>
        </p:nvSpPr>
        <p:spPr/>
        <p:txBody>
          <a:bodyPr>
            <a:normAutofit/>
          </a:bodyPr>
          <a:lstStyle/>
          <a:p>
            <a:r>
              <a:rPr lang="en-US" dirty="0"/>
              <a:t>Randomized controlled trial is the gold standard for establishing causal relationship</a:t>
            </a:r>
          </a:p>
          <a:p>
            <a:r>
              <a:rPr lang="en-US" dirty="0"/>
              <a:t>Participants are assigned randomly into receiving treatment or not receiving treatment (For the rest of the talk, I will use the term “treatment”, “exposure” and “intervention” interchangeably).</a:t>
            </a:r>
          </a:p>
          <a:p>
            <a:pPr lvl="1"/>
            <a:r>
              <a:rPr lang="en-US" i="0" dirty="0"/>
              <a:t>Participant characteristics (both measured and unmeasured) in treatment and control condition are similar. </a:t>
            </a:r>
          </a:p>
          <a:p>
            <a:pPr lvl="1"/>
            <a:r>
              <a:rPr lang="en-US" i="0" dirty="0"/>
              <a:t>Randomization removes all confounding.</a:t>
            </a:r>
          </a:p>
          <a:p>
            <a:pPr lvl="1"/>
            <a:r>
              <a:rPr lang="en-US" i="0" dirty="0"/>
              <a:t>Overall, only difference between two group of participants will be whether they receive treatment.</a:t>
            </a:r>
          </a:p>
        </p:txBody>
      </p:sp>
      <p:sp>
        <p:nvSpPr>
          <p:cNvPr id="4" name="Slide Number Placeholder 3">
            <a:extLst>
              <a:ext uri="{FF2B5EF4-FFF2-40B4-BE49-F238E27FC236}">
                <a16:creationId xmlns:a16="http://schemas.microsoft.com/office/drawing/2014/main" id="{333BE80F-4FCE-7751-3D62-5E5C41A7A6E6}"/>
              </a:ext>
            </a:extLst>
          </p:cNvPr>
          <p:cNvSpPr>
            <a:spLocks noGrp="1"/>
          </p:cNvSpPr>
          <p:nvPr>
            <p:ph type="sldNum" sz="quarter" idx="12"/>
          </p:nvPr>
        </p:nvSpPr>
        <p:spPr/>
        <p:txBody>
          <a:bodyPr/>
          <a:lstStyle/>
          <a:p>
            <a:fld id="{69E57DC2-970A-4B3E-BB1C-7A09969E49DF}" type="slidenum">
              <a:rPr lang="en-US" smtClean="0"/>
              <a:t>17</a:t>
            </a:fld>
            <a:endParaRPr lang="en-US" dirty="0"/>
          </a:p>
        </p:txBody>
      </p:sp>
    </p:spTree>
    <p:extLst>
      <p:ext uri="{BB962C8B-B14F-4D97-AF65-F5344CB8AC3E}">
        <p14:creationId xmlns:p14="http://schemas.microsoft.com/office/powerpoint/2010/main" val="1378008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96561-C4D8-4793-A8ED-800308CA7B4F}"/>
              </a:ext>
            </a:extLst>
          </p:cNvPr>
          <p:cNvSpPr>
            <a:spLocks noGrp="1"/>
          </p:cNvSpPr>
          <p:nvPr>
            <p:ph type="title"/>
          </p:nvPr>
        </p:nvSpPr>
        <p:spPr/>
        <p:txBody>
          <a:bodyPr/>
          <a:lstStyle/>
          <a:p>
            <a:r>
              <a:rPr lang="en-US" dirty="0"/>
              <a:t>RCTs</a:t>
            </a:r>
          </a:p>
        </p:txBody>
      </p:sp>
      <p:sp>
        <p:nvSpPr>
          <p:cNvPr id="3" name="Content Placeholder 2">
            <a:extLst>
              <a:ext uri="{FF2B5EF4-FFF2-40B4-BE49-F238E27FC236}">
                <a16:creationId xmlns:a16="http://schemas.microsoft.com/office/drawing/2014/main" id="{B4F734B0-598F-41A3-BCF8-A559A5220C71}"/>
              </a:ext>
            </a:extLst>
          </p:cNvPr>
          <p:cNvSpPr>
            <a:spLocks noGrp="1"/>
          </p:cNvSpPr>
          <p:nvPr>
            <p:ph idx="1"/>
          </p:nvPr>
        </p:nvSpPr>
        <p:spPr/>
        <p:txBody>
          <a:bodyPr/>
          <a:lstStyle/>
          <a:p>
            <a:r>
              <a:rPr lang="en-US" dirty="0"/>
              <a:t>Randomized controlled trial is the gold standard for establishing causal relationship</a:t>
            </a:r>
          </a:p>
          <a:p>
            <a:r>
              <a:rPr lang="en-US" dirty="0"/>
              <a:t>Participants are assigned randomly into receiving treatment or not receiving treatment (For the rest of the talk, I will use the term “treatment”, “exposure” and “intervention” interchangeably).</a:t>
            </a:r>
          </a:p>
          <a:p>
            <a:pPr lvl="1"/>
            <a:r>
              <a:rPr lang="en-US" i="0" dirty="0"/>
              <a:t>Participant characteristics (both measured and unmeasured) in treatment and control condition are similar. </a:t>
            </a:r>
          </a:p>
          <a:p>
            <a:pPr lvl="1"/>
            <a:r>
              <a:rPr lang="en-US" i="0" dirty="0">
                <a:solidFill>
                  <a:srgbClr val="FF0000"/>
                </a:solidFill>
              </a:rPr>
              <a:t>Randomization removes all confounding.</a:t>
            </a:r>
          </a:p>
          <a:p>
            <a:pPr lvl="1"/>
            <a:r>
              <a:rPr lang="en-US" i="0" dirty="0"/>
              <a:t>Overall, only difference between two group of participants will be whether they receive treatment.</a:t>
            </a:r>
          </a:p>
        </p:txBody>
      </p:sp>
      <p:sp>
        <p:nvSpPr>
          <p:cNvPr id="4" name="Slide Number Placeholder 3">
            <a:extLst>
              <a:ext uri="{FF2B5EF4-FFF2-40B4-BE49-F238E27FC236}">
                <a16:creationId xmlns:a16="http://schemas.microsoft.com/office/drawing/2014/main" id="{E3C45803-D21F-E29D-4DCE-44C9945CA6AF}"/>
              </a:ext>
            </a:extLst>
          </p:cNvPr>
          <p:cNvSpPr>
            <a:spLocks noGrp="1"/>
          </p:cNvSpPr>
          <p:nvPr>
            <p:ph type="sldNum" sz="quarter" idx="12"/>
          </p:nvPr>
        </p:nvSpPr>
        <p:spPr/>
        <p:txBody>
          <a:bodyPr/>
          <a:lstStyle/>
          <a:p>
            <a:fld id="{69E57DC2-970A-4B3E-BB1C-7A09969E49DF}" type="slidenum">
              <a:rPr lang="en-US" smtClean="0"/>
              <a:t>18</a:t>
            </a:fld>
            <a:endParaRPr lang="en-US" dirty="0"/>
          </a:p>
        </p:txBody>
      </p:sp>
    </p:spTree>
    <p:extLst>
      <p:ext uri="{BB962C8B-B14F-4D97-AF65-F5344CB8AC3E}">
        <p14:creationId xmlns:p14="http://schemas.microsoft.com/office/powerpoint/2010/main" val="3207305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E7FB0-9853-4343-B3FB-999E0F25F87E}"/>
              </a:ext>
            </a:extLst>
          </p:cNvPr>
          <p:cNvSpPr>
            <a:spLocks noGrp="1"/>
          </p:cNvSpPr>
          <p:nvPr>
            <p:ph type="title"/>
          </p:nvPr>
        </p:nvSpPr>
        <p:spPr/>
        <p:txBody>
          <a:bodyPr/>
          <a:lstStyle/>
          <a:p>
            <a:r>
              <a:rPr lang="en-US" dirty="0"/>
              <a:t>Confounding</a:t>
            </a:r>
          </a:p>
        </p:txBody>
      </p:sp>
      <p:sp>
        <p:nvSpPr>
          <p:cNvPr id="3" name="Content Placeholder 2">
            <a:extLst>
              <a:ext uri="{FF2B5EF4-FFF2-40B4-BE49-F238E27FC236}">
                <a16:creationId xmlns:a16="http://schemas.microsoft.com/office/drawing/2014/main" id="{FDE68D9D-6DE9-4E84-ADA2-8F294180053D}"/>
              </a:ext>
            </a:extLst>
          </p:cNvPr>
          <p:cNvSpPr>
            <a:spLocks noGrp="1"/>
          </p:cNvSpPr>
          <p:nvPr>
            <p:ph idx="1"/>
          </p:nvPr>
        </p:nvSpPr>
        <p:spPr/>
        <p:txBody>
          <a:bodyPr/>
          <a:lstStyle/>
          <a:p>
            <a:r>
              <a:rPr lang="en-US" dirty="0"/>
              <a:t>A confounder is a variable that influences both the outcome and exposure (More about confounding in second section of this presentation).</a:t>
            </a:r>
          </a:p>
        </p:txBody>
      </p:sp>
      <p:pic>
        <p:nvPicPr>
          <p:cNvPr id="7" name="Picture 6" descr="A picture containing device&#10;&#10;Description automatically generated">
            <a:extLst>
              <a:ext uri="{FF2B5EF4-FFF2-40B4-BE49-F238E27FC236}">
                <a16:creationId xmlns:a16="http://schemas.microsoft.com/office/drawing/2014/main" id="{C40B19DA-46AF-48E3-9607-DCC4C6EFBCD6}"/>
              </a:ext>
            </a:extLst>
          </p:cNvPr>
          <p:cNvPicPr>
            <a:picLocks noChangeAspect="1"/>
          </p:cNvPicPr>
          <p:nvPr/>
        </p:nvPicPr>
        <p:blipFill>
          <a:blip r:embed="rId2"/>
          <a:stretch>
            <a:fillRect/>
          </a:stretch>
        </p:blipFill>
        <p:spPr>
          <a:xfrm>
            <a:off x="1760748" y="2925233"/>
            <a:ext cx="4468971" cy="3673780"/>
          </a:xfrm>
          <a:prstGeom prst="rect">
            <a:avLst/>
          </a:prstGeom>
        </p:spPr>
      </p:pic>
      <p:sp>
        <p:nvSpPr>
          <p:cNvPr id="4" name="Slide Number Placeholder 3">
            <a:extLst>
              <a:ext uri="{FF2B5EF4-FFF2-40B4-BE49-F238E27FC236}">
                <a16:creationId xmlns:a16="http://schemas.microsoft.com/office/drawing/2014/main" id="{76BE3D70-71F8-9A91-2040-DA640CC55D25}"/>
              </a:ext>
            </a:extLst>
          </p:cNvPr>
          <p:cNvSpPr>
            <a:spLocks noGrp="1"/>
          </p:cNvSpPr>
          <p:nvPr>
            <p:ph type="sldNum" sz="quarter" idx="12"/>
          </p:nvPr>
        </p:nvSpPr>
        <p:spPr/>
        <p:txBody>
          <a:bodyPr/>
          <a:lstStyle/>
          <a:p>
            <a:fld id="{69E57DC2-970A-4B3E-BB1C-7A09969E49DF}" type="slidenum">
              <a:rPr lang="en-US" smtClean="0"/>
              <a:t>19</a:t>
            </a:fld>
            <a:endParaRPr lang="en-US" dirty="0"/>
          </a:p>
        </p:txBody>
      </p:sp>
    </p:spTree>
    <p:extLst>
      <p:ext uri="{BB962C8B-B14F-4D97-AF65-F5344CB8AC3E}">
        <p14:creationId xmlns:p14="http://schemas.microsoft.com/office/powerpoint/2010/main" val="582933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BF59C-5479-554C-8D3C-A521A4A11735}"/>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368E12EA-D770-8E89-E691-6B229AE3B7F6}"/>
              </a:ext>
            </a:extLst>
          </p:cNvPr>
          <p:cNvSpPr>
            <a:spLocks noGrp="1"/>
          </p:cNvSpPr>
          <p:nvPr>
            <p:ph idx="1"/>
          </p:nvPr>
        </p:nvSpPr>
        <p:spPr/>
        <p:txBody>
          <a:bodyPr/>
          <a:lstStyle/>
          <a:p>
            <a:endParaRPr lang="en-AU" dirty="0"/>
          </a:p>
        </p:txBody>
      </p:sp>
      <p:sp>
        <p:nvSpPr>
          <p:cNvPr id="4" name="Slide Number Placeholder 3">
            <a:extLst>
              <a:ext uri="{FF2B5EF4-FFF2-40B4-BE49-F238E27FC236}">
                <a16:creationId xmlns:a16="http://schemas.microsoft.com/office/drawing/2014/main" id="{11DA7CA2-420F-E889-760B-E5FD887D6F93}"/>
              </a:ext>
            </a:extLst>
          </p:cNvPr>
          <p:cNvSpPr>
            <a:spLocks noGrp="1"/>
          </p:cNvSpPr>
          <p:nvPr>
            <p:ph type="sldNum" sz="quarter" idx="12"/>
          </p:nvPr>
        </p:nvSpPr>
        <p:spPr/>
        <p:txBody>
          <a:bodyPr/>
          <a:lstStyle/>
          <a:p>
            <a:fld id="{69E57DC2-970A-4B3E-BB1C-7A09969E49DF}" type="slidenum">
              <a:rPr lang="en-US" smtClean="0"/>
              <a:t>2</a:t>
            </a:fld>
            <a:endParaRPr lang="en-US" dirty="0"/>
          </a:p>
        </p:txBody>
      </p:sp>
    </p:spTree>
    <p:extLst>
      <p:ext uri="{BB962C8B-B14F-4D97-AF65-F5344CB8AC3E}">
        <p14:creationId xmlns:p14="http://schemas.microsoft.com/office/powerpoint/2010/main" val="902294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E7FB0-9853-4343-B3FB-999E0F25F87E}"/>
              </a:ext>
            </a:extLst>
          </p:cNvPr>
          <p:cNvSpPr>
            <a:spLocks noGrp="1"/>
          </p:cNvSpPr>
          <p:nvPr>
            <p:ph type="title"/>
          </p:nvPr>
        </p:nvSpPr>
        <p:spPr/>
        <p:txBody>
          <a:bodyPr/>
          <a:lstStyle/>
          <a:p>
            <a:r>
              <a:rPr lang="en-US" dirty="0"/>
              <a:t>Confounding</a:t>
            </a:r>
          </a:p>
        </p:txBody>
      </p:sp>
      <p:sp>
        <p:nvSpPr>
          <p:cNvPr id="3" name="Content Placeholder 2">
            <a:extLst>
              <a:ext uri="{FF2B5EF4-FFF2-40B4-BE49-F238E27FC236}">
                <a16:creationId xmlns:a16="http://schemas.microsoft.com/office/drawing/2014/main" id="{FDE68D9D-6DE9-4E84-ADA2-8F294180053D}"/>
              </a:ext>
            </a:extLst>
          </p:cNvPr>
          <p:cNvSpPr>
            <a:spLocks noGrp="1"/>
          </p:cNvSpPr>
          <p:nvPr>
            <p:ph idx="1"/>
          </p:nvPr>
        </p:nvSpPr>
        <p:spPr/>
        <p:txBody>
          <a:bodyPr/>
          <a:lstStyle/>
          <a:p>
            <a:r>
              <a:rPr lang="en-US" dirty="0"/>
              <a:t>Ice cream sales is strongly associated with shark attack.</a:t>
            </a:r>
          </a:p>
        </p:txBody>
      </p:sp>
      <p:pic>
        <p:nvPicPr>
          <p:cNvPr id="5122" name="Picture 2" descr="Instant download / Ice Cream svg png icecream cone dessert image 1">
            <a:extLst>
              <a:ext uri="{FF2B5EF4-FFF2-40B4-BE49-F238E27FC236}">
                <a16:creationId xmlns:a16="http://schemas.microsoft.com/office/drawing/2014/main" id="{65AD64DA-90AC-4959-A495-366A48E1D9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760" y="2819400"/>
            <a:ext cx="1386840" cy="138684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Shark attack Business man Stock Vector Image by ©indomercy2012 #101286746">
            <a:extLst>
              <a:ext uri="{FF2B5EF4-FFF2-40B4-BE49-F238E27FC236}">
                <a16:creationId xmlns:a16="http://schemas.microsoft.com/office/drawing/2014/main" id="{ADC920DC-B04C-4AA1-82BB-28773B33D1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5377" y="2819400"/>
            <a:ext cx="1386840" cy="138684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9EA291CB-E0C6-49E2-9C0C-884624C34FA1}"/>
              </a:ext>
            </a:extLst>
          </p:cNvPr>
          <p:cNvCxnSpPr/>
          <p:nvPr/>
        </p:nvCxnSpPr>
        <p:spPr>
          <a:xfrm>
            <a:off x="3145536" y="3535680"/>
            <a:ext cx="189585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9198D796-970B-DF8B-D6CA-A6D06FC12FCF}"/>
              </a:ext>
            </a:extLst>
          </p:cNvPr>
          <p:cNvSpPr>
            <a:spLocks noGrp="1"/>
          </p:cNvSpPr>
          <p:nvPr>
            <p:ph type="sldNum" sz="quarter" idx="12"/>
          </p:nvPr>
        </p:nvSpPr>
        <p:spPr/>
        <p:txBody>
          <a:bodyPr/>
          <a:lstStyle/>
          <a:p>
            <a:fld id="{69E57DC2-970A-4B3E-BB1C-7A09969E49DF}" type="slidenum">
              <a:rPr lang="en-US" smtClean="0"/>
              <a:t>20</a:t>
            </a:fld>
            <a:endParaRPr lang="en-US" dirty="0"/>
          </a:p>
        </p:txBody>
      </p:sp>
    </p:spTree>
    <p:extLst>
      <p:ext uri="{BB962C8B-B14F-4D97-AF65-F5344CB8AC3E}">
        <p14:creationId xmlns:p14="http://schemas.microsoft.com/office/powerpoint/2010/main" val="3805423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E7FB0-9853-4343-B3FB-999E0F25F87E}"/>
              </a:ext>
            </a:extLst>
          </p:cNvPr>
          <p:cNvSpPr>
            <a:spLocks noGrp="1"/>
          </p:cNvSpPr>
          <p:nvPr>
            <p:ph type="title"/>
          </p:nvPr>
        </p:nvSpPr>
        <p:spPr/>
        <p:txBody>
          <a:bodyPr/>
          <a:lstStyle/>
          <a:p>
            <a:r>
              <a:rPr lang="en-US" dirty="0"/>
              <a:t>Confounding</a:t>
            </a:r>
          </a:p>
        </p:txBody>
      </p:sp>
      <p:sp>
        <p:nvSpPr>
          <p:cNvPr id="3" name="Content Placeholder 2">
            <a:extLst>
              <a:ext uri="{FF2B5EF4-FFF2-40B4-BE49-F238E27FC236}">
                <a16:creationId xmlns:a16="http://schemas.microsoft.com/office/drawing/2014/main" id="{FDE68D9D-6DE9-4E84-ADA2-8F294180053D}"/>
              </a:ext>
            </a:extLst>
          </p:cNvPr>
          <p:cNvSpPr>
            <a:spLocks noGrp="1"/>
          </p:cNvSpPr>
          <p:nvPr>
            <p:ph idx="1"/>
          </p:nvPr>
        </p:nvSpPr>
        <p:spPr/>
        <p:txBody>
          <a:bodyPr/>
          <a:lstStyle/>
          <a:p>
            <a:r>
              <a:rPr lang="en-US" dirty="0"/>
              <a:t>Ice cream sales is strongly associated with shark attack.</a:t>
            </a:r>
          </a:p>
        </p:txBody>
      </p:sp>
      <p:pic>
        <p:nvPicPr>
          <p:cNvPr id="5122" name="Picture 2" descr="Instant download / Ice Cream svg png icecream cone dessert image 1">
            <a:extLst>
              <a:ext uri="{FF2B5EF4-FFF2-40B4-BE49-F238E27FC236}">
                <a16:creationId xmlns:a16="http://schemas.microsoft.com/office/drawing/2014/main" id="{65AD64DA-90AC-4959-A495-366A48E1D9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760" y="2819400"/>
            <a:ext cx="1386840" cy="138684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Shark attack Business man Stock Vector Image by ©indomercy2012 #101286746">
            <a:extLst>
              <a:ext uri="{FF2B5EF4-FFF2-40B4-BE49-F238E27FC236}">
                <a16:creationId xmlns:a16="http://schemas.microsoft.com/office/drawing/2014/main" id="{ADC920DC-B04C-4AA1-82BB-28773B33D1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5377" y="2819400"/>
            <a:ext cx="1386840" cy="138684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9EA291CB-E0C6-49E2-9C0C-884624C34FA1}"/>
              </a:ext>
            </a:extLst>
          </p:cNvPr>
          <p:cNvCxnSpPr/>
          <p:nvPr/>
        </p:nvCxnSpPr>
        <p:spPr>
          <a:xfrm>
            <a:off x="3145536" y="3535680"/>
            <a:ext cx="189585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6146" name="Picture 2" descr="Hot Weather Icon PNG Clip Art - Best WEB Clipart">
            <a:extLst>
              <a:ext uri="{FF2B5EF4-FFF2-40B4-BE49-F238E27FC236}">
                <a16:creationId xmlns:a16="http://schemas.microsoft.com/office/drawing/2014/main" id="{3A6E3BE9-64C9-4414-9626-B39F9671C8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4771" y="5311140"/>
            <a:ext cx="1386840" cy="138684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716403C1-4031-4348-AD4A-D404F5681E0E}"/>
              </a:ext>
            </a:extLst>
          </p:cNvPr>
          <p:cNvCxnSpPr/>
          <p:nvPr/>
        </p:nvCxnSpPr>
        <p:spPr>
          <a:xfrm flipH="1" flipV="1">
            <a:off x="2328672" y="4343400"/>
            <a:ext cx="499872" cy="8382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B3B2F1B-8418-4C81-8958-617F9F174BA7}"/>
              </a:ext>
            </a:extLst>
          </p:cNvPr>
          <p:cNvCxnSpPr>
            <a:cxnSpLocks/>
          </p:cNvCxnSpPr>
          <p:nvPr/>
        </p:nvCxnSpPr>
        <p:spPr>
          <a:xfrm flipV="1">
            <a:off x="3145536" y="4282440"/>
            <a:ext cx="2188464" cy="89916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6A0B2F44-94F5-A13F-EDBA-17320C1CF145}"/>
              </a:ext>
            </a:extLst>
          </p:cNvPr>
          <p:cNvSpPr>
            <a:spLocks noGrp="1"/>
          </p:cNvSpPr>
          <p:nvPr>
            <p:ph type="sldNum" sz="quarter" idx="12"/>
          </p:nvPr>
        </p:nvSpPr>
        <p:spPr/>
        <p:txBody>
          <a:bodyPr/>
          <a:lstStyle/>
          <a:p>
            <a:fld id="{69E57DC2-970A-4B3E-BB1C-7A09969E49DF}" type="slidenum">
              <a:rPr lang="en-US" smtClean="0"/>
              <a:t>21</a:t>
            </a:fld>
            <a:endParaRPr lang="en-US" dirty="0"/>
          </a:p>
        </p:txBody>
      </p:sp>
    </p:spTree>
    <p:extLst>
      <p:ext uri="{BB962C8B-B14F-4D97-AF65-F5344CB8AC3E}">
        <p14:creationId xmlns:p14="http://schemas.microsoft.com/office/powerpoint/2010/main" val="3746137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3EBD2-D89F-46AE-A529-78AB5929B3D1}"/>
              </a:ext>
            </a:extLst>
          </p:cNvPr>
          <p:cNvSpPr>
            <a:spLocks noGrp="1"/>
          </p:cNvSpPr>
          <p:nvPr>
            <p:ph type="title"/>
          </p:nvPr>
        </p:nvSpPr>
        <p:spPr/>
        <p:txBody>
          <a:bodyPr>
            <a:normAutofit/>
          </a:bodyPr>
          <a:lstStyle/>
          <a:p>
            <a:r>
              <a:rPr lang="en-US" sz="3600" dirty="0"/>
              <a:t>Potential outcomes/ Counterfactual framework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DF57222-F9B9-4F03-9F2E-FB90E2F7BA53}"/>
                  </a:ext>
                </a:extLst>
              </p:cNvPr>
              <p:cNvSpPr>
                <a:spLocks noGrp="1"/>
              </p:cNvSpPr>
              <p:nvPr>
                <p:ph idx="1"/>
              </p:nvPr>
            </p:nvSpPr>
            <p:spPr/>
            <p:txBody>
              <a:bodyPr/>
              <a:lstStyle/>
              <a:p>
                <a:r>
                  <a:rPr lang="en-US" dirty="0"/>
                  <a:t>Two treatment conditions: Treatment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=1</m:t>
                    </m:r>
                  </m:oMath>
                </a14:m>
                <a:r>
                  <a:rPr lang="en-US" dirty="0"/>
                  <a:t>) and control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=0</m:t>
                    </m:r>
                  </m:oMath>
                </a14:m>
                <a:r>
                  <a:rPr lang="en-US" dirty="0"/>
                  <a:t>).</a:t>
                </a:r>
              </a:p>
              <a:p>
                <a:r>
                  <a:rPr lang="en-US" dirty="0"/>
                  <a:t>For an individual </a:t>
                </a:r>
                <a14:m>
                  <m:oMath xmlns:m="http://schemas.openxmlformats.org/officeDocument/2006/math">
                    <m:r>
                      <a:rPr lang="en-US" b="0" i="1" smtClean="0">
                        <a:latin typeface="Cambria Math" panose="02040503050406030204" pitchFamily="18" charset="0"/>
                      </a:rPr>
                      <m:t>𝑖</m:t>
                    </m:r>
                  </m:oMath>
                </a14:m>
                <a:r>
                  <a:rPr lang="en-US" dirty="0"/>
                  <a:t>, there would be two </a:t>
                </a:r>
                <a:r>
                  <a:rPr lang="en-US" i="1" dirty="0"/>
                  <a:t>potential outcomes</a:t>
                </a:r>
                <a:r>
                  <a:rPr lang="en-US" dirty="0"/>
                  <a: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𝑌</m:t>
                        </m:r>
                      </m:e>
                      <m:sub>
                        <m:r>
                          <a:rPr lang="en-US" b="0" i="1" smtClean="0">
                            <a:latin typeface="Cambria Math" panose="02040503050406030204" pitchFamily="18" charset="0"/>
                          </a:rPr>
                          <m:t>𝑖</m:t>
                        </m:r>
                      </m:sub>
                      <m:sup>
                        <m:r>
                          <a:rPr lang="en-US" b="0" i="1" smtClean="0">
                            <a:latin typeface="Cambria Math" panose="02040503050406030204" pitchFamily="18" charset="0"/>
                          </a:rPr>
                          <m:t>𝐴</m:t>
                        </m:r>
                        <m:r>
                          <a:rPr lang="en-US" b="0" i="1" smtClean="0">
                            <a:latin typeface="Cambria Math" panose="02040503050406030204" pitchFamily="18" charset="0"/>
                          </a:rPr>
                          <m:t>=1</m:t>
                        </m:r>
                      </m:sup>
                    </m:sSubSup>
                  </m:oMath>
                </a14:m>
                <a:r>
                  <a:rPr lang="en-US" dirty="0"/>
                  <a:t>and </a:t>
                </a:r>
                <a14:m>
                  <m:oMath xmlns:m="http://schemas.openxmlformats.org/officeDocument/2006/math">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𝑌</m:t>
                        </m:r>
                      </m:e>
                      <m:sub>
                        <m:r>
                          <a:rPr lang="en-US" b="0" i="1" dirty="0" smtClean="0">
                            <a:latin typeface="Cambria Math" panose="02040503050406030204" pitchFamily="18" charset="0"/>
                          </a:rPr>
                          <m:t>𝑖</m:t>
                        </m:r>
                      </m:sub>
                      <m:sup>
                        <m:r>
                          <a:rPr lang="en-US" b="0" i="1" dirty="0" smtClean="0">
                            <a:latin typeface="Cambria Math" panose="02040503050406030204" pitchFamily="18" charset="0"/>
                          </a:rPr>
                          <m:t>𝐴</m:t>
                        </m:r>
                        <m:r>
                          <a:rPr lang="en-US" b="0" i="1" dirty="0" smtClean="0">
                            <a:latin typeface="Cambria Math" panose="02040503050406030204" pitchFamily="18" charset="0"/>
                          </a:rPr>
                          <m:t>=0</m:t>
                        </m:r>
                      </m:sup>
                    </m:sSubSup>
                  </m:oMath>
                </a14:m>
                <a:endParaRPr lang="en-US" b="0" dirty="0"/>
              </a:p>
              <a:p>
                <a:r>
                  <a:rPr lang="en-US" dirty="0"/>
                  <a:t>The individual causal effect of the treatment: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𝑌</m:t>
                        </m:r>
                      </m:e>
                      <m:sub>
                        <m:r>
                          <a:rPr lang="en-US" i="1">
                            <a:latin typeface="Cambria Math" panose="02040503050406030204" pitchFamily="18" charset="0"/>
                          </a:rPr>
                          <m:t>𝑖</m:t>
                        </m:r>
                      </m:sub>
                      <m:sup>
                        <m:r>
                          <a:rPr lang="en-US" i="1">
                            <a:latin typeface="Cambria Math" panose="02040503050406030204" pitchFamily="18" charset="0"/>
                          </a:rPr>
                          <m:t>𝐴</m:t>
                        </m:r>
                        <m:r>
                          <a:rPr lang="en-US" i="1">
                            <a:latin typeface="Cambria Math" panose="02040503050406030204" pitchFamily="18" charset="0"/>
                          </a:rPr>
                          <m:t>=1</m:t>
                        </m:r>
                      </m:sup>
                    </m:sSubSup>
                    <m:sSubSup>
                      <m:sSubSupPr>
                        <m:ctrlPr>
                          <a:rPr lang="en-US" i="1">
                            <a:latin typeface="Cambria Math" panose="02040503050406030204" pitchFamily="18" charset="0"/>
                          </a:rPr>
                        </m:ctrlPr>
                      </m:sSubSupPr>
                      <m:e>
                        <m:r>
                          <a:rPr lang="en-US" b="0" i="1" smtClean="0">
                            <a:latin typeface="Cambria Math" panose="02040503050406030204" pitchFamily="18" charset="0"/>
                          </a:rPr>
                          <m:t>− </m:t>
                        </m:r>
                        <m:r>
                          <a:rPr lang="en-US" i="1">
                            <a:latin typeface="Cambria Math" panose="02040503050406030204" pitchFamily="18" charset="0"/>
                          </a:rPr>
                          <m:t>𝑌</m:t>
                        </m:r>
                      </m:e>
                      <m:sub>
                        <m:r>
                          <a:rPr lang="en-US" i="1">
                            <a:latin typeface="Cambria Math" panose="02040503050406030204" pitchFamily="18" charset="0"/>
                          </a:rPr>
                          <m:t>𝑖</m:t>
                        </m:r>
                      </m:sub>
                      <m:sup>
                        <m:r>
                          <a:rPr lang="en-US" i="1">
                            <a:latin typeface="Cambria Math" panose="02040503050406030204" pitchFamily="18" charset="0"/>
                          </a:rPr>
                          <m:t>𝐴</m:t>
                        </m:r>
                        <m:r>
                          <a:rPr lang="en-US" i="1">
                            <a:latin typeface="Cambria Math" panose="02040503050406030204" pitchFamily="18" charset="0"/>
                          </a:rPr>
                          <m:t>=0</m:t>
                        </m:r>
                      </m:sup>
                    </m:sSubSup>
                  </m:oMath>
                </a14:m>
                <a:endParaRPr lang="en-US" dirty="0"/>
              </a:p>
              <a:p>
                <a:pPr lvl="1"/>
                <a:r>
                  <a:rPr lang="en-US" i="0" dirty="0"/>
                  <a:t>Only one of the outcomes is observed.</a:t>
                </a:r>
              </a:p>
              <a:p>
                <a:pPr marL="530352" lvl="1" indent="0">
                  <a:buNone/>
                </a:pPr>
                <a:endParaRPr lang="en-US" i="0" dirty="0"/>
              </a:p>
            </p:txBody>
          </p:sp>
        </mc:Choice>
        <mc:Fallback xmlns="">
          <p:sp>
            <p:nvSpPr>
              <p:cNvPr id="3" name="Content Placeholder 2">
                <a:extLst>
                  <a:ext uri="{FF2B5EF4-FFF2-40B4-BE49-F238E27FC236}">
                    <a16:creationId xmlns:a16="http://schemas.microsoft.com/office/drawing/2014/main" id="{1DF57222-F9B9-4F03-9F2E-FB90E2F7BA53}"/>
                  </a:ext>
                </a:extLst>
              </p:cNvPr>
              <p:cNvSpPr>
                <a:spLocks noGrp="1" noRot="1" noChangeAspect="1" noMove="1" noResize="1" noEditPoints="1" noAdjustHandles="1" noChangeArrowheads="1" noChangeShapeType="1" noTextEdit="1"/>
              </p:cNvSpPr>
              <p:nvPr>
                <p:ph idx="1"/>
              </p:nvPr>
            </p:nvSpPr>
            <p:spPr>
              <a:blipFill>
                <a:blip r:embed="rId2"/>
                <a:stretch>
                  <a:fillRect l="-571" t="-1361"/>
                </a:stretch>
              </a:blipFill>
            </p:spPr>
            <p:txBody>
              <a:bodyPr/>
              <a:lstStyle/>
              <a:p>
                <a:r>
                  <a:rPr lang="en-AU">
                    <a:noFill/>
                  </a:rPr>
                  <a:t> </a:t>
                </a:r>
              </a:p>
            </p:txBody>
          </p:sp>
        </mc:Fallback>
      </mc:AlternateContent>
      <p:sp>
        <p:nvSpPr>
          <p:cNvPr id="4" name="Slide Number Placeholder 3">
            <a:extLst>
              <a:ext uri="{FF2B5EF4-FFF2-40B4-BE49-F238E27FC236}">
                <a16:creationId xmlns:a16="http://schemas.microsoft.com/office/drawing/2014/main" id="{5FA65026-2EE4-A382-A16F-A06C89855B0E}"/>
              </a:ext>
            </a:extLst>
          </p:cNvPr>
          <p:cNvSpPr>
            <a:spLocks noGrp="1"/>
          </p:cNvSpPr>
          <p:nvPr>
            <p:ph type="sldNum" sz="quarter" idx="12"/>
          </p:nvPr>
        </p:nvSpPr>
        <p:spPr/>
        <p:txBody>
          <a:bodyPr/>
          <a:lstStyle/>
          <a:p>
            <a:fld id="{69E57DC2-970A-4B3E-BB1C-7A09969E49DF}" type="slidenum">
              <a:rPr lang="en-US" smtClean="0"/>
              <a:t>22</a:t>
            </a:fld>
            <a:endParaRPr lang="en-US" dirty="0"/>
          </a:p>
        </p:txBody>
      </p:sp>
    </p:spTree>
    <p:extLst>
      <p:ext uri="{BB962C8B-B14F-4D97-AF65-F5344CB8AC3E}">
        <p14:creationId xmlns:p14="http://schemas.microsoft.com/office/powerpoint/2010/main" val="1645902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5BEF9728-A21B-4522-A625-532546545572}"/>
              </a:ext>
            </a:extLst>
          </p:cNvPr>
          <p:cNvGrpSpPr/>
          <p:nvPr/>
        </p:nvGrpSpPr>
        <p:grpSpPr>
          <a:xfrm>
            <a:off x="1251028" y="2192788"/>
            <a:ext cx="1266480" cy="2193120"/>
            <a:chOff x="1251028" y="2192788"/>
            <a:chExt cx="1266480" cy="219312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E49821E8-5C86-44F3-B57F-A69D5B34731D}"/>
                    </a:ext>
                  </a:extLst>
                </p14:cNvPr>
                <p14:cNvContentPartPr/>
                <p14:nvPr/>
              </p14:nvContentPartPr>
              <p14:xfrm>
                <a:off x="2438308" y="3908548"/>
                <a:ext cx="360" cy="360"/>
              </p14:xfrm>
            </p:contentPart>
          </mc:Choice>
          <mc:Fallback xmlns="">
            <p:pic>
              <p:nvPicPr>
                <p:cNvPr id="5" name="Ink 4">
                  <a:extLst>
                    <a:ext uri="{FF2B5EF4-FFF2-40B4-BE49-F238E27FC236}">
                      <a16:creationId xmlns:a16="http://schemas.microsoft.com/office/drawing/2014/main" id="{E49821E8-5C86-44F3-B57F-A69D5B34731D}"/>
                    </a:ext>
                  </a:extLst>
                </p:cNvPr>
                <p:cNvPicPr/>
                <p:nvPr/>
              </p:nvPicPr>
              <p:blipFill>
                <a:blip r:embed="rId3"/>
                <a:stretch>
                  <a:fillRect/>
                </a:stretch>
              </p:blipFill>
              <p:spPr>
                <a:xfrm>
                  <a:off x="2429668" y="38995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008C24B4-8494-4D8C-B209-4E2F192F384B}"/>
                    </a:ext>
                  </a:extLst>
                </p14:cNvPr>
                <p14:cNvContentPartPr/>
                <p14:nvPr/>
              </p14:nvContentPartPr>
              <p14:xfrm>
                <a:off x="1981108" y="2949148"/>
                <a:ext cx="360" cy="360"/>
              </p14:xfrm>
            </p:contentPart>
          </mc:Choice>
          <mc:Fallback xmlns="">
            <p:pic>
              <p:nvPicPr>
                <p:cNvPr id="6" name="Ink 5">
                  <a:extLst>
                    <a:ext uri="{FF2B5EF4-FFF2-40B4-BE49-F238E27FC236}">
                      <a16:creationId xmlns:a16="http://schemas.microsoft.com/office/drawing/2014/main" id="{008C24B4-8494-4D8C-B209-4E2F192F384B}"/>
                    </a:ext>
                  </a:extLst>
                </p:cNvPr>
                <p:cNvPicPr/>
                <p:nvPr/>
              </p:nvPicPr>
              <p:blipFill>
                <a:blip r:embed="rId3"/>
                <a:stretch>
                  <a:fillRect/>
                </a:stretch>
              </p:blipFill>
              <p:spPr>
                <a:xfrm>
                  <a:off x="1972108" y="29401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2BEC0112-F9B6-42A6-9104-399384C21F43}"/>
                    </a:ext>
                  </a:extLst>
                </p14:cNvPr>
                <p14:cNvContentPartPr/>
                <p14:nvPr/>
              </p14:nvContentPartPr>
              <p14:xfrm>
                <a:off x="1492948" y="2192788"/>
                <a:ext cx="794520" cy="668880"/>
              </p14:xfrm>
            </p:contentPart>
          </mc:Choice>
          <mc:Fallback xmlns="">
            <p:pic>
              <p:nvPicPr>
                <p:cNvPr id="12" name="Ink 11">
                  <a:extLst>
                    <a:ext uri="{FF2B5EF4-FFF2-40B4-BE49-F238E27FC236}">
                      <a16:creationId xmlns:a16="http://schemas.microsoft.com/office/drawing/2014/main" id="{2BEC0112-F9B6-42A6-9104-399384C21F43}"/>
                    </a:ext>
                  </a:extLst>
                </p:cNvPr>
                <p:cNvPicPr/>
                <p:nvPr/>
              </p:nvPicPr>
              <p:blipFill>
                <a:blip r:embed="rId6"/>
                <a:stretch>
                  <a:fillRect/>
                </a:stretch>
              </p:blipFill>
              <p:spPr>
                <a:xfrm>
                  <a:off x="1483948" y="2184148"/>
                  <a:ext cx="812160" cy="686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B9B2D052-4941-4AF1-BFC0-D46F3E26B112}"/>
                    </a:ext>
                  </a:extLst>
                </p14:cNvPr>
                <p14:cNvContentPartPr/>
                <p14:nvPr/>
              </p14:nvContentPartPr>
              <p14:xfrm>
                <a:off x="1918108" y="2913508"/>
                <a:ext cx="18360" cy="719280"/>
              </p14:xfrm>
            </p:contentPart>
          </mc:Choice>
          <mc:Fallback xmlns="">
            <p:pic>
              <p:nvPicPr>
                <p:cNvPr id="13" name="Ink 12">
                  <a:extLst>
                    <a:ext uri="{FF2B5EF4-FFF2-40B4-BE49-F238E27FC236}">
                      <a16:creationId xmlns:a16="http://schemas.microsoft.com/office/drawing/2014/main" id="{B9B2D052-4941-4AF1-BFC0-D46F3E26B112}"/>
                    </a:ext>
                  </a:extLst>
                </p:cNvPr>
                <p:cNvPicPr/>
                <p:nvPr/>
              </p:nvPicPr>
              <p:blipFill>
                <a:blip r:embed="rId8"/>
                <a:stretch>
                  <a:fillRect/>
                </a:stretch>
              </p:blipFill>
              <p:spPr>
                <a:xfrm>
                  <a:off x="1909108" y="2904868"/>
                  <a:ext cx="36000" cy="736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372FA653-4A18-4A89-BB0C-5742F9282D8E}"/>
                    </a:ext>
                  </a:extLst>
                </p14:cNvPr>
                <p14:cNvContentPartPr/>
                <p14:nvPr/>
              </p14:nvContentPartPr>
              <p14:xfrm>
                <a:off x="1355068" y="3200428"/>
                <a:ext cx="572400" cy="295560"/>
              </p14:xfrm>
            </p:contentPart>
          </mc:Choice>
          <mc:Fallback xmlns="">
            <p:pic>
              <p:nvPicPr>
                <p:cNvPr id="14" name="Ink 13">
                  <a:extLst>
                    <a:ext uri="{FF2B5EF4-FFF2-40B4-BE49-F238E27FC236}">
                      <a16:creationId xmlns:a16="http://schemas.microsoft.com/office/drawing/2014/main" id="{372FA653-4A18-4A89-BB0C-5742F9282D8E}"/>
                    </a:ext>
                  </a:extLst>
                </p:cNvPr>
                <p:cNvPicPr/>
                <p:nvPr/>
              </p:nvPicPr>
              <p:blipFill>
                <a:blip r:embed="rId10"/>
                <a:stretch>
                  <a:fillRect/>
                </a:stretch>
              </p:blipFill>
              <p:spPr>
                <a:xfrm>
                  <a:off x="1346428" y="3191428"/>
                  <a:ext cx="59004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197AFC1C-F2C0-45FB-A4F8-FA232AAC16DB}"/>
                    </a:ext>
                  </a:extLst>
                </p14:cNvPr>
                <p14:cNvContentPartPr/>
                <p14:nvPr/>
              </p14:nvContentPartPr>
              <p14:xfrm>
                <a:off x="1963108" y="3218068"/>
                <a:ext cx="242640" cy="221040"/>
              </p14:xfrm>
            </p:contentPart>
          </mc:Choice>
          <mc:Fallback xmlns="">
            <p:pic>
              <p:nvPicPr>
                <p:cNvPr id="15" name="Ink 14">
                  <a:extLst>
                    <a:ext uri="{FF2B5EF4-FFF2-40B4-BE49-F238E27FC236}">
                      <a16:creationId xmlns:a16="http://schemas.microsoft.com/office/drawing/2014/main" id="{197AFC1C-F2C0-45FB-A4F8-FA232AAC16DB}"/>
                    </a:ext>
                  </a:extLst>
                </p:cNvPr>
                <p:cNvPicPr/>
                <p:nvPr/>
              </p:nvPicPr>
              <p:blipFill>
                <a:blip r:embed="rId12"/>
                <a:stretch>
                  <a:fillRect/>
                </a:stretch>
              </p:blipFill>
              <p:spPr>
                <a:xfrm>
                  <a:off x="1954468" y="3209428"/>
                  <a:ext cx="26028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8E7692A4-C397-4643-8732-D1D48ED257A5}"/>
                    </a:ext>
                  </a:extLst>
                </p14:cNvPr>
                <p14:cNvContentPartPr/>
                <p14:nvPr/>
              </p14:nvContentPartPr>
              <p14:xfrm>
                <a:off x="1251028" y="3630628"/>
                <a:ext cx="671760" cy="755280"/>
              </p14:xfrm>
            </p:contentPart>
          </mc:Choice>
          <mc:Fallback xmlns="">
            <p:pic>
              <p:nvPicPr>
                <p:cNvPr id="16" name="Ink 15">
                  <a:extLst>
                    <a:ext uri="{FF2B5EF4-FFF2-40B4-BE49-F238E27FC236}">
                      <a16:creationId xmlns:a16="http://schemas.microsoft.com/office/drawing/2014/main" id="{8E7692A4-C397-4643-8732-D1D48ED257A5}"/>
                    </a:ext>
                  </a:extLst>
                </p:cNvPr>
                <p:cNvPicPr/>
                <p:nvPr/>
              </p:nvPicPr>
              <p:blipFill>
                <a:blip r:embed="rId14"/>
                <a:stretch>
                  <a:fillRect/>
                </a:stretch>
              </p:blipFill>
              <p:spPr>
                <a:xfrm>
                  <a:off x="1242388" y="3621628"/>
                  <a:ext cx="689400" cy="772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938C1BD9-B0E0-4A99-BCC0-64E48D89393D}"/>
                    </a:ext>
                  </a:extLst>
                </p14:cNvPr>
                <p14:cNvContentPartPr/>
                <p14:nvPr/>
              </p14:nvContentPartPr>
              <p14:xfrm>
                <a:off x="1998748" y="3755908"/>
                <a:ext cx="518760" cy="378000"/>
              </p14:xfrm>
            </p:contentPart>
          </mc:Choice>
          <mc:Fallback xmlns="">
            <p:pic>
              <p:nvPicPr>
                <p:cNvPr id="18" name="Ink 17">
                  <a:extLst>
                    <a:ext uri="{FF2B5EF4-FFF2-40B4-BE49-F238E27FC236}">
                      <a16:creationId xmlns:a16="http://schemas.microsoft.com/office/drawing/2014/main" id="{938C1BD9-B0E0-4A99-BCC0-64E48D89393D}"/>
                    </a:ext>
                  </a:extLst>
                </p:cNvPr>
                <p:cNvPicPr/>
                <p:nvPr/>
              </p:nvPicPr>
              <p:blipFill>
                <a:blip r:embed="rId16"/>
                <a:stretch>
                  <a:fillRect/>
                </a:stretch>
              </p:blipFill>
              <p:spPr>
                <a:xfrm>
                  <a:off x="1990108" y="3747268"/>
                  <a:ext cx="536400" cy="395640"/>
                </a:xfrm>
                <a:prstGeom prst="rect">
                  <a:avLst/>
                </a:prstGeom>
              </p:spPr>
            </p:pic>
          </mc:Fallback>
        </mc:AlternateContent>
      </p:grpSp>
      <p:grpSp>
        <p:nvGrpSpPr>
          <p:cNvPr id="26" name="Group 25">
            <a:extLst>
              <a:ext uri="{FF2B5EF4-FFF2-40B4-BE49-F238E27FC236}">
                <a16:creationId xmlns:a16="http://schemas.microsoft.com/office/drawing/2014/main" id="{107ECE1A-5FB8-4EBB-9838-EB7E702DA711}"/>
              </a:ext>
            </a:extLst>
          </p:cNvPr>
          <p:cNvGrpSpPr/>
          <p:nvPr/>
        </p:nvGrpSpPr>
        <p:grpSpPr>
          <a:xfrm>
            <a:off x="5103022" y="977471"/>
            <a:ext cx="1009800" cy="2168280"/>
            <a:chOff x="5527828" y="205588"/>
            <a:chExt cx="1009800" cy="2168280"/>
          </a:xfrm>
        </p:grpSpPr>
        <mc:AlternateContent xmlns:mc="http://schemas.openxmlformats.org/markup-compatibility/2006" xmlns:p14="http://schemas.microsoft.com/office/powerpoint/2010/main">
          <mc:Choice Requires="p14">
            <p:contentPart p14:bwMode="auto" r:id="rId17">
              <p14:nvContentPartPr>
                <p14:cNvPr id="44" name="Ink 43">
                  <a:extLst>
                    <a:ext uri="{FF2B5EF4-FFF2-40B4-BE49-F238E27FC236}">
                      <a16:creationId xmlns:a16="http://schemas.microsoft.com/office/drawing/2014/main" id="{BB89E6CE-1894-403B-85F0-1F665DA90D98}"/>
                    </a:ext>
                  </a:extLst>
                </p14:cNvPr>
                <p14:cNvContentPartPr/>
                <p14:nvPr/>
              </p14:nvContentPartPr>
              <p14:xfrm>
                <a:off x="5593708" y="205588"/>
                <a:ext cx="844200" cy="754920"/>
              </p14:xfrm>
            </p:contentPart>
          </mc:Choice>
          <mc:Fallback xmlns="">
            <p:pic>
              <p:nvPicPr>
                <p:cNvPr id="44" name="Ink 43">
                  <a:extLst>
                    <a:ext uri="{FF2B5EF4-FFF2-40B4-BE49-F238E27FC236}">
                      <a16:creationId xmlns:a16="http://schemas.microsoft.com/office/drawing/2014/main" id="{BB89E6CE-1894-403B-85F0-1F665DA90D98}"/>
                    </a:ext>
                  </a:extLst>
                </p:cNvPr>
                <p:cNvPicPr/>
                <p:nvPr/>
              </p:nvPicPr>
              <p:blipFill>
                <a:blip r:embed="rId18"/>
                <a:stretch>
                  <a:fillRect/>
                </a:stretch>
              </p:blipFill>
              <p:spPr>
                <a:xfrm>
                  <a:off x="5584708" y="196588"/>
                  <a:ext cx="861840" cy="772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7" name="Ink 46">
                  <a:extLst>
                    <a:ext uri="{FF2B5EF4-FFF2-40B4-BE49-F238E27FC236}">
                      <a16:creationId xmlns:a16="http://schemas.microsoft.com/office/drawing/2014/main" id="{F4D00145-0F9E-438F-8440-58ED2E55D524}"/>
                    </a:ext>
                  </a:extLst>
                </p14:cNvPr>
                <p14:cNvContentPartPr/>
                <p14:nvPr/>
              </p14:nvContentPartPr>
              <p14:xfrm>
                <a:off x="6023188" y="1003708"/>
                <a:ext cx="64080" cy="695880"/>
              </p14:xfrm>
            </p:contentPart>
          </mc:Choice>
          <mc:Fallback xmlns="">
            <p:pic>
              <p:nvPicPr>
                <p:cNvPr id="47" name="Ink 46">
                  <a:extLst>
                    <a:ext uri="{FF2B5EF4-FFF2-40B4-BE49-F238E27FC236}">
                      <a16:creationId xmlns:a16="http://schemas.microsoft.com/office/drawing/2014/main" id="{F4D00145-0F9E-438F-8440-58ED2E55D524}"/>
                    </a:ext>
                  </a:extLst>
                </p:cNvPr>
                <p:cNvPicPr/>
                <p:nvPr/>
              </p:nvPicPr>
              <p:blipFill>
                <a:blip r:embed="rId20"/>
                <a:stretch>
                  <a:fillRect/>
                </a:stretch>
              </p:blipFill>
              <p:spPr>
                <a:xfrm>
                  <a:off x="6014188" y="995068"/>
                  <a:ext cx="81720" cy="7135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9" name="Ink 48">
                  <a:extLst>
                    <a:ext uri="{FF2B5EF4-FFF2-40B4-BE49-F238E27FC236}">
                      <a16:creationId xmlns:a16="http://schemas.microsoft.com/office/drawing/2014/main" id="{4893A5D7-3076-4887-9D09-514EC32AB9C7}"/>
                    </a:ext>
                  </a:extLst>
                </p14:cNvPr>
                <p14:cNvContentPartPr/>
                <p14:nvPr/>
              </p14:nvContentPartPr>
              <p14:xfrm>
                <a:off x="5527828" y="1384228"/>
                <a:ext cx="442800" cy="183240"/>
              </p14:xfrm>
            </p:contentPart>
          </mc:Choice>
          <mc:Fallback xmlns="">
            <p:pic>
              <p:nvPicPr>
                <p:cNvPr id="49" name="Ink 48">
                  <a:extLst>
                    <a:ext uri="{FF2B5EF4-FFF2-40B4-BE49-F238E27FC236}">
                      <a16:creationId xmlns:a16="http://schemas.microsoft.com/office/drawing/2014/main" id="{4893A5D7-3076-4887-9D09-514EC32AB9C7}"/>
                    </a:ext>
                  </a:extLst>
                </p:cNvPr>
                <p:cNvPicPr/>
                <p:nvPr/>
              </p:nvPicPr>
              <p:blipFill>
                <a:blip r:embed="rId22"/>
                <a:stretch>
                  <a:fillRect/>
                </a:stretch>
              </p:blipFill>
              <p:spPr>
                <a:xfrm>
                  <a:off x="5518828" y="1375228"/>
                  <a:ext cx="46044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1" name="Ink 50">
                  <a:extLst>
                    <a:ext uri="{FF2B5EF4-FFF2-40B4-BE49-F238E27FC236}">
                      <a16:creationId xmlns:a16="http://schemas.microsoft.com/office/drawing/2014/main" id="{18A8DBF4-5872-478C-9654-70B116CB47C2}"/>
                    </a:ext>
                  </a:extLst>
                </p14:cNvPr>
                <p14:cNvContentPartPr/>
                <p14:nvPr/>
              </p14:nvContentPartPr>
              <p14:xfrm>
                <a:off x="6068908" y="1369828"/>
                <a:ext cx="417240" cy="360360"/>
              </p14:xfrm>
            </p:contentPart>
          </mc:Choice>
          <mc:Fallback xmlns="">
            <p:pic>
              <p:nvPicPr>
                <p:cNvPr id="51" name="Ink 50">
                  <a:extLst>
                    <a:ext uri="{FF2B5EF4-FFF2-40B4-BE49-F238E27FC236}">
                      <a16:creationId xmlns:a16="http://schemas.microsoft.com/office/drawing/2014/main" id="{18A8DBF4-5872-478C-9654-70B116CB47C2}"/>
                    </a:ext>
                  </a:extLst>
                </p:cNvPr>
                <p:cNvPicPr/>
                <p:nvPr/>
              </p:nvPicPr>
              <p:blipFill>
                <a:blip r:embed="rId24"/>
                <a:stretch>
                  <a:fillRect/>
                </a:stretch>
              </p:blipFill>
              <p:spPr>
                <a:xfrm>
                  <a:off x="6060268" y="1360828"/>
                  <a:ext cx="434880" cy="378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3" name="Ink 52">
                  <a:extLst>
                    <a:ext uri="{FF2B5EF4-FFF2-40B4-BE49-F238E27FC236}">
                      <a16:creationId xmlns:a16="http://schemas.microsoft.com/office/drawing/2014/main" id="{3BE2291B-8E87-41C4-ABA2-617B190125A4}"/>
                    </a:ext>
                  </a:extLst>
                </p14:cNvPr>
                <p14:cNvContentPartPr/>
                <p14:nvPr/>
              </p14:nvContentPartPr>
              <p14:xfrm>
                <a:off x="5596588" y="1730188"/>
                <a:ext cx="410040" cy="399240"/>
              </p14:xfrm>
            </p:contentPart>
          </mc:Choice>
          <mc:Fallback xmlns="">
            <p:pic>
              <p:nvPicPr>
                <p:cNvPr id="53" name="Ink 52">
                  <a:extLst>
                    <a:ext uri="{FF2B5EF4-FFF2-40B4-BE49-F238E27FC236}">
                      <a16:creationId xmlns:a16="http://schemas.microsoft.com/office/drawing/2014/main" id="{3BE2291B-8E87-41C4-ABA2-617B190125A4}"/>
                    </a:ext>
                  </a:extLst>
                </p:cNvPr>
                <p:cNvPicPr/>
                <p:nvPr/>
              </p:nvPicPr>
              <p:blipFill>
                <a:blip r:embed="rId26"/>
                <a:stretch>
                  <a:fillRect/>
                </a:stretch>
              </p:blipFill>
              <p:spPr>
                <a:xfrm>
                  <a:off x="5587948" y="1721548"/>
                  <a:ext cx="427680" cy="4168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6" name="Ink 55">
                  <a:extLst>
                    <a:ext uri="{FF2B5EF4-FFF2-40B4-BE49-F238E27FC236}">
                      <a16:creationId xmlns:a16="http://schemas.microsoft.com/office/drawing/2014/main" id="{2654F5EC-7774-4121-AE51-CC92D371AEF9}"/>
                    </a:ext>
                  </a:extLst>
                </p14:cNvPr>
                <p14:cNvContentPartPr/>
                <p14:nvPr/>
              </p14:nvContentPartPr>
              <p14:xfrm>
                <a:off x="5952628" y="1801828"/>
                <a:ext cx="585000" cy="572040"/>
              </p14:xfrm>
            </p:contentPart>
          </mc:Choice>
          <mc:Fallback xmlns="">
            <p:pic>
              <p:nvPicPr>
                <p:cNvPr id="56" name="Ink 55">
                  <a:extLst>
                    <a:ext uri="{FF2B5EF4-FFF2-40B4-BE49-F238E27FC236}">
                      <a16:creationId xmlns:a16="http://schemas.microsoft.com/office/drawing/2014/main" id="{2654F5EC-7774-4121-AE51-CC92D371AEF9}"/>
                    </a:ext>
                  </a:extLst>
                </p:cNvPr>
                <p:cNvPicPr/>
                <p:nvPr/>
              </p:nvPicPr>
              <p:blipFill>
                <a:blip r:embed="rId28"/>
                <a:stretch>
                  <a:fillRect/>
                </a:stretch>
              </p:blipFill>
              <p:spPr>
                <a:xfrm>
                  <a:off x="5943628" y="1792828"/>
                  <a:ext cx="602640" cy="589680"/>
                </a:xfrm>
                <a:prstGeom prst="rect">
                  <a:avLst/>
                </a:prstGeom>
              </p:spPr>
            </p:pic>
          </mc:Fallback>
        </mc:AlternateContent>
      </p:grpSp>
      <p:grpSp>
        <p:nvGrpSpPr>
          <p:cNvPr id="34" name="Group 33">
            <a:extLst>
              <a:ext uri="{FF2B5EF4-FFF2-40B4-BE49-F238E27FC236}">
                <a16:creationId xmlns:a16="http://schemas.microsoft.com/office/drawing/2014/main" id="{E2FDDFAB-F67B-44EF-827A-85F1A68A536C}"/>
              </a:ext>
            </a:extLst>
          </p:cNvPr>
          <p:cNvGrpSpPr/>
          <p:nvPr/>
        </p:nvGrpSpPr>
        <p:grpSpPr>
          <a:xfrm>
            <a:off x="5168902" y="3407973"/>
            <a:ext cx="999360" cy="1713600"/>
            <a:chOff x="5649868" y="3404548"/>
            <a:chExt cx="999360" cy="1713600"/>
          </a:xfrm>
        </p:grpSpPr>
        <mc:AlternateContent xmlns:mc="http://schemas.openxmlformats.org/markup-compatibility/2006" xmlns:p14="http://schemas.microsoft.com/office/powerpoint/2010/main">
          <mc:Choice Requires="p14">
            <p:contentPart p14:bwMode="auto" r:id="rId29">
              <p14:nvContentPartPr>
                <p14:cNvPr id="65" name="Ink 64">
                  <a:extLst>
                    <a:ext uri="{FF2B5EF4-FFF2-40B4-BE49-F238E27FC236}">
                      <a16:creationId xmlns:a16="http://schemas.microsoft.com/office/drawing/2014/main" id="{9C3603B1-9C07-46B5-A978-C18C9AEBDFBE}"/>
                    </a:ext>
                  </a:extLst>
                </p14:cNvPr>
                <p14:cNvContentPartPr/>
                <p14:nvPr/>
              </p14:nvContentPartPr>
              <p14:xfrm>
                <a:off x="5744908" y="3404548"/>
                <a:ext cx="700200" cy="568800"/>
              </p14:xfrm>
            </p:contentPart>
          </mc:Choice>
          <mc:Fallback xmlns="">
            <p:pic>
              <p:nvPicPr>
                <p:cNvPr id="65" name="Ink 64">
                  <a:extLst>
                    <a:ext uri="{FF2B5EF4-FFF2-40B4-BE49-F238E27FC236}">
                      <a16:creationId xmlns:a16="http://schemas.microsoft.com/office/drawing/2014/main" id="{9C3603B1-9C07-46B5-A978-C18C9AEBDFBE}"/>
                    </a:ext>
                  </a:extLst>
                </p:cNvPr>
                <p:cNvPicPr/>
                <p:nvPr/>
              </p:nvPicPr>
              <p:blipFill>
                <a:blip r:embed="rId30"/>
                <a:stretch>
                  <a:fillRect/>
                </a:stretch>
              </p:blipFill>
              <p:spPr>
                <a:xfrm>
                  <a:off x="5736268" y="3395548"/>
                  <a:ext cx="717840" cy="586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2" name="Ink 71">
                  <a:extLst>
                    <a:ext uri="{FF2B5EF4-FFF2-40B4-BE49-F238E27FC236}">
                      <a16:creationId xmlns:a16="http://schemas.microsoft.com/office/drawing/2014/main" id="{5009F3A8-FD6F-4B52-8904-F6D9BCC7951F}"/>
                    </a:ext>
                  </a:extLst>
                </p14:cNvPr>
                <p14:cNvContentPartPr/>
                <p14:nvPr/>
              </p14:nvContentPartPr>
              <p14:xfrm>
                <a:off x="6104908" y="3962188"/>
                <a:ext cx="36720" cy="821520"/>
              </p14:xfrm>
            </p:contentPart>
          </mc:Choice>
          <mc:Fallback xmlns="">
            <p:pic>
              <p:nvPicPr>
                <p:cNvPr id="72" name="Ink 71">
                  <a:extLst>
                    <a:ext uri="{FF2B5EF4-FFF2-40B4-BE49-F238E27FC236}">
                      <a16:creationId xmlns:a16="http://schemas.microsoft.com/office/drawing/2014/main" id="{5009F3A8-FD6F-4B52-8904-F6D9BCC7951F}"/>
                    </a:ext>
                  </a:extLst>
                </p:cNvPr>
                <p:cNvPicPr/>
                <p:nvPr/>
              </p:nvPicPr>
              <p:blipFill>
                <a:blip r:embed="rId32"/>
                <a:stretch>
                  <a:fillRect/>
                </a:stretch>
              </p:blipFill>
              <p:spPr>
                <a:xfrm>
                  <a:off x="6096268" y="3953548"/>
                  <a:ext cx="54360" cy="8391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9" name="Ink 68">
                  <a:extLst>
                    <a:ext uri="{FF2B5EF4-FFF2-40B4-BE49-F238E27FC236}">
                      <a16:creationId xmlns:a16="http://schemas.microsoft.com/office/drawing/2014/main" id="{33A5FA3C-F675-42AC-AEDA-5AB4BA09D771}"/>
                    </a:ext>
                  </a:extLst>
                </p14:cNvPr>
                <p14:cNvContentPartPr/>
                <p14:nvPr/>
              </p14:nvContentPartPr>
              <p14:xfrm>
                <a:off x="5733388" y="4330468"/>
                <a:ext cx="280080" cy="231120"/>
              </p14:xfrm>
            </p:contentPart>
          </mc:Choice>
          <mc:Fallback xmlns="">
            <p:pic>
              <p:nvPicPr>
                <p:cNvPr id="69" name="Ink 68">
                  <a:extLst>
                    <a:ext uri="{FF2B5EF4-FFF2-40B4-BE49-F238E27FC236}">
                      <a16:creationId xmlns:a16="http://schemas.microsoft.com/office/drawing/2014/main" id="{33A5FA3C-F675-42AC-AEDA-5AB4BA09D771}"/>
                    </a:ext>
                  </a:extLst>
                </p:cNvPr>
                <p:cNvPicPr/>
                <p:nvPr/>
              </p:nvPicPr>
              <p:blipFill>
                <a:blip r:embed="rId34"/>
                <a:stretch>
                  <a:fillRect/>
                </a:stretch>
              </p:blipFill>
              <p:spPr>
                <a:xfrm>
                  <a:off x="5724388" y="4321468"/>
                  <a:ext cx="29772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71" name="Ink 70">
                  <a:extLst>
                    <a:ext uri="{FF2B5EF4-FFF2-40B4-BE49-F238E27FC236}">
                      <a16:creationId xmlns:a16="http://schemas.microsoft.com/office/drawing/2014/main" id="{9C6AA5FF-0482-49AB-A6D8-85B24CE6041D}"/>
                    </a:ext>
                  </a:extLst>
                </p14:cNvPr>
                <p14:cNvContentPartPr/>
                <p14:nvPr/>
              </p14:nvContentPartPr>
              <p14:xfrm>
                <a:off x="6167548" y="4338748"/>
                <a:ext cx="481680" cy="287640"/>
              </p14:xfrm>
            </p:contentPart>
          </mc:Choice>
          <mc:Fallback xmlns="">
            <p:pic>
              <p:nvPicPr>
                <p:cNvPr id="71" name="Ink 70">
                  <a:extLst>
                    <a:ext uri="{FF2B5EF4-FFF2-40B4-BE49-F238E27FC236}">
                      <a16:creationId xmlns:a16="http://schemas.microsoft.com/office/drawing/2014/main" id="{9C6AA5FF-0482-49AB-A6D8-85B24CE6041D}"/>
                    </a:ext>
                  </a:extLst>
                </p:cNvPr>
                <p:cNvPicPr/>
                <p:nvPr/>
              </p:nvPicPr>
              <p:blipFill>
                <a:blip r:embed="rId36"/>
                <a:stretch>
                  <a:fillRect/>
                </a:stretch>
              </p:blipFill>
              <p:spPr>
                <a:xfrm>
                  <a:off x="6158908" y="4329748"/>
                  <a:ext cx="49932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74" name="Ink 73">
                  <a:extLst>
                    <a:ext uri="{FF2B5EF4-FFF2-40B4-BE49-F238E27FC236}">
                      <a16:creationId xmlns:a16="http://schemas.microsoft.com/office/drawing/2014/main" id="{887D3068-7CE4-4634-B108-7663102C0117}"/>
                    </a:ext>
                  </a:extLst>
                </p14:cNvPr>
                <p14:cNvContentPartPr/>
                <p14:nvPr/>
              </p14:nvContentPartPr>
              <p14:xfrm>
                <a:off x="5649868" y="4732948"/>
                <a:ext cx="437400" cy="385200"/>
              </p14:xfrm>
            </p:contentPart>
          </mc:Choice>
          <mc:Fallback xmlns="">
            <p:pic>
              <p:nvPicPr>
                <p:cNvPr id="74" name="Ink 73">
                  <a:extLst>
                    <a:ext uri="{FF2B5EF4-FFF2-40B4-BE49-F238E27FC236}">
                      <a16:creationId xmlns:a16="http://schemas.microsoft.com/office/drawing/2014/main" id="{887D3068-7CE4-4634-B108-7663102C0117}"/>
                    </a:ext>
                  </a:extLst>
                </p:cNvPr>
                <p:cNvPicPr/>
                <p:nvPr/>
              </p:nvPicPr>
              <p:blipFill>
                <a:blip r:embed="rId38"/>
                <a:stretch>
                  <a:fillRect/>
                </a:stretch>
              </p:blipFill>
              <p:spPr>
                <a:xfrm>
                  <a:off x="5640868" y="4724308"/>
                  <a:ext cx="455040" cy="4028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77" name="Ink 76">
                  <a:extLst>
                    <a:ext uri="{FF2B5EF4-FFF2-40B4-BE49-F238E27FC236}">
                      <a16:creationId xmlns:a16="http://schemas.microsoft.com/office/drawing/2014/main" id="{5F39797A-B856-4E92-ADA8-73F9A9A971AD}"/>
                    </a:ext>
                  </a:extLst>
                </p14:cNvPr>
                <p14:cNvContentPartPr/>
                <p14:nvPr/>
              </p14:nvContentPartPr>
              <p14:xfrm>
                <a:off x="6185548" y="4796308"/>
                <a:ext cx="396000" cy="296640"/>
              </p14:xfrm>
            </p:contentPart>
          </mc:Choice>
          <mc:Fallback xmlns="">
            <p:pic>
              <p:nvPicPr>
                <p:cNvPr id="77" name="Ink 76">
                  <a:extLst>
                    <a:ext uri="{FF2B5EF4-FFF2-40B4-BE49-F238E27FC236}">
                      <a16:creationId xmlns:a16="http://schemas.microsoft.com/office/drawing/2014/main" id="{5F39797A-B856-4E92-ADA8-73F9A9A971AD}"/>
                    </a:ext>
                  </a:extLst>
                </p:cNvPr>
                <p:cNvPicPr/>
                <p:nvPr/>
              </p:nvPicPr>
              <p:blipFill>
                <a:blip r:embed="rId40"/>
                <a:stretch>
                  <a:fillRect/>
                </a:stretch>
              </p:blipFill>
              <p:spPr>
                <a:xfrm>
                  <a:off x="6176548" y="4787308"/>
                  <a:ext cx="413640" cy="314280"/>
                </a:xfrm>
                <a:prstGeom prst="rect">
                  <a:avLst/>
                </a:prstGeom>
              </p:spPr>
            </p:pic>
          </mc:Fallback>
        </mc:AlternateContent>
      </p:grpSp>
      <p:grpSp>
        <p:nvGrpSpPr>
          <p:cNvPr id="84" name="Group 83">
            <a:extLst>
              <a:ext uri="{FF2B5EF4-FFF2-40B4-BE49-F238E27FC236}">
                <a16:creationId xmlns:a16="http://schemas.microsoft.com/office/drawing/2014/main" id="{DC4E89BD-7A97-4D63-A7EF-B01C39C2F88E}"/>
              </a:ext>
            </a:extLst>
          </p:cNvPr>
          <p:cNvGrpSpPr/>
          <p:nvPr/>
        </p:nvGrpSpPr>
        <p:grpSpPr>
          <a:xfrm>
            <a:off x="2696385" y="1726134"/>
            <a:ext cx="2178360" cy="2790720"/>
            <a:chOff x="2696385" y="1726134"/>
            <a:chExt cx="2178360" cy="2790720"/>
          </a:xfrm>
        </p:grpSpPr>
        <mc:AlternateContent xmlns:mc="http://schemas.openxmlformats.org/markup-compatibility/2006" xmlns:p14="http://schemas.microsoft.com/office/powerpoint/2010/main" xmlns:aink="http://schemas.microsoft.com/office/drawing/2016/ink">
          <mc:Choice Requires="p14 aink">
            <p:contentPart p14:bwMode="auto" r:id="rId41">
              <p14:nvContentPartPr>
                <p14:cNvPr id="79" name="Ink 78">
                  <a:extLst>
                    <a:ext uri="{FF2B5EF4-FFF2-40B4-BE49-F238E27FC236}">
                      <a16:creationId xmlns:a16="http://schemas.microsoft.com/office/drawing/2014/main" id="{0DC5BE20-2F75-4F19-9B8D-D509106F6FC1}"/>
                    </a:ext>
                  </a:extLst>
                </p14:cNvPr>
                <p14:cNvContentPartPr/>
                <p14:nvPr/>
              </p14:nvContentPartPr>
              <p14:xfrm>
                <a:off x="2696385" y="1813254"/>
                <a:ext cx="1850040" cy="986040"/>
              </p14:xfrm>
            </p:contentPart>
          </mc:Choice>
          <mc:Fallback xmlns="">
            <p:pic>
              <p:nvPicPr>
                <p:cNvPr id="79" name="Ink 78">
                  <a:extLst>
                    <a:ext uri="{FF2B5EF4-FFF2-40B4-BE49-F238E27FC236}">
                      <a16:creationId xmlns:a16="http://schemas.microsoft.com/office/drawing/2014/main" id="{0DC5BE20-2F75-4F19-9B8D-D509106F6FC1}"/>
                    </a:ext>
                  </a:extLst>
                </p:cNvPr>
                <p:cNvPicPr/>
                <p:nvPr/>
              </p:nvPicPr>
              <p:blipFill>
                <a:blip r:embed="rId42"/>
                <a:stretch>
                  <a:fillRect/>
                </a:stretch>
              </p:blipFill>
              <p:spPr>
                <a:xfrm>
                  <a:off x="2678385" y="1705254"/>
                  <a:ext cx="1885680" cy="1201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3">
              <p14:nvContentPartPr>
                <p14:cNvPr id="80" name="Ink 79">
                  <a:extLst>
                    <a:ext uri="{FF2B5EF4-FFF2-40B4-BE49-F238E27FC236}">
                      <a16:creationId xmlns:a16="http://schemas.microsoft.com/office/drawing/2014/main" id="{F4DE611D-B8F3-43F8-ADA1-60F9B446BCE3}"/>
                    </a:ext>
                  </a:extLst>
                </p14:cNvPr>
                <p14:cNvContentPartPr/>
                <p14:nvPr/>
              </p14:nvContentPartPr>
              <p14:xfrm>
                <a:off x="4226745" y="1726134"/>
                <a:ext cx="339480" cy="221760"/>
              </p14:xfrm>
            </p:contentPart>
          </mc:Choice>
          <mc:Fallback xmlns="">
            <p:pic>
              <p:nvPicPr>
                <p:cNvPr id="80" name="Ink 79">
                  <a:extLst>
                    <a:ext uri="{FF2B5EF4-FFF2-40B4-BE49-F238E27FC236}">
                      <a16:creationId xmlns:a16="http://schemas.microsoft.com/office/drawing/2014/main" id="{F4DE611D-B8F3-43F8-ADA1-60F9B446BCE3}"/>
                    </a:ext>
                  </a:extLst>
                </p:cNvPr>
                <p:cNvPicPr/>
                <p:nvPr/>
              </p:nvPicPr>
              <p:blipFill>
                <a:blip r:embed="rId44"/>
                <a:stretch>
                  <a:fillRect/>
                </a:stretch>
              </p:blipFill>
              <p:spPr>
                <a:xfrm>
                  <a:off x="4208745" y="1618134"/>
                  <a:ext cx="375120" cy="437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5">
              <p14:nvContentPartPr>
                <p14:cNvPr id="81" name="Ink 80">
                  <a:extLst>
                    <a:ext uri="{FF2B5EF4-FFF2-40B4-BE49-F238E27FC236}">
                      <a16:creationId xmlns:a16="http://schemas.microsoft.com/office/drawing/2014/main" id="{6F01227C-478A-4BA2-B231-A5C0D105F36C}"/>
                    </a:ext>
                  </a:extLst>
                </p14:cNvPr>
                <p14:cNvContentPartPr/>
                <p14:nvPr/>
              </p14:nvContentPartPr>
              <p14:xfrm>
                <a:off x="2995185" y="3198534"/>
                <a:ext cx="1861560" cy="1300680"/>
              </p14:xfrm>
            </p:contentPart>
          </mc:Choice>
          <mc:Fallback xmlns="">
            <p:pic>
              <p:nvPicPr>
                <p:cNvPr id="81" name="Ink 80">
                  <a:extLst>
                    <a:ext uri="{FF2B5EF4-FFF2-40B4-BE49-F238E27FC236}">
                      <a16:creationId xmlns:a16="http://schemas.microsoft.com/office/drawing/2014/main" id="{6F01227C-478A-4BA2-B231-A5C0D105F36C}"/>
                    </a:ext>
                  </a:extLst>
                </p:cNvPr>
                <p:cNvPicPr/>
                <p:nvPr/>
              </p:nvPicPr>
              <p:blipFill>
                <a:blip r:embed="rId46"/>
                <a:stretch>
                  <a:fillRect/>
                </a:stretch>
              </p:blipFill>
              <p:spPr>
                <a:xfrm>
                  <a:off x="2977185" y="3090534"/>
                  <a:ext cx="1897200" cy="1516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7">
              <p14:nvContentPartPr>
                <p14:cNvPr id="82" name="Ink 81">
                  <a:extLst>
                    <a:ext uri="{FF2B5EF4-FFF2-40B4-BE49-F238E27FC236}">
                      <a16:creationId xmlns:a16="http://schemas.microsoft.com/office/drawing/2014/main" id="{E0A7FEB4-4BBA-4937-A8D0-EB021ECDE8FE}"/>
                    </a:ext>
                  </a:extLst>
                </p14:cNvPr>
                <p14:cNvContentPartPr/>
                <p14:nvPr/>
              </p14:nvContentPartPr>
              <p14:xfrm>
                <a:off x="4625985" y="4298334"/>
                <a:ext cx="248760" cy="218520"/>
              </p14:xfrm>
            </p:contentPart>
          </mc:Choice>
          <mc:Fallback xmlns="">
            <p:pic>
              <p:nvPicPr>
                <p:cNvPr id="82" name="Ink 81">
                  <a:extLst>
                    <a:ext uri="{FF2B5EF4-FFF2-40B4-BE49-F238E27FC236}">
                      <a16:creationId xmlns:a16="http://schemas.microsoft.com/office/drawing/2014/main" id="{E0A7FEB4-4BBA-4937-A8D0-EB021ECDE8FE}"/>
                    </a:ext>
                  </a:extLst>
                </p:cNvPr>
                <p:cNvPicPr/>
                <p:nvPr/>
              </p:nvPicPr>
              <p:blipFill>
                <a:blip r:embed="rId48"/>
                <a:stretch>
                  <a:fillRect/>
                </a:stretch>
              </p:blipFill>
              <p:spPr>
                <a:xfrm>
                  <a:off x="4607985" y="4190334"/>
                  <a:ext cx="284400" cy="434160"/>
                </a:xfrm>
                <a:prstGeom prst="rect">
                  <a:avLst/>
                </a:prstGeom>
              </p:spPr>
            </p:pic>
          </mc:Fallback>
        </mc:AlternateContent>
      </p:grpSp>
      <p:sp>
        <p:nvSpPr>
          <p:cNvPr id="85" name="TextBox 84">
            <a:extLst>
              <a:ext uri="{FF2B5EF4-FFF2-40B4-BE49-F238E27FC236}">
                <a16:creationId xmlns:a16="http://schemas.microsoft.com/office/drawing/2014/main" id="{17F62AB3-870F-46EB-93F3-6CE56FA68C7D}"/>
              </a:ext>
            </a:extLst>
          </p:cNvPr>
          <p:cNvSpPr txBox="1"/>
          <p:nvPr/>
        </p:nvSpPr>
        <p:spPr>
          <a:xfrm>
            <a:off x="1195408" y="1724535"/>
            <a:ext cx="1389600" cy="369332"/>
          </a:xfrm>
          <a:prstGeom prst="rect">
            <a:avLst/>
          </a:prstGeom>
          <a:noFill/>
        </p:spPr>
        <p:txBody>
          <a:bodyPr wrap="square" rtlCol="0">
            <a:spAutoFit/>
          </a:bodyPr>
          <a:lstStyle/>
          <a:p>
            <a:r>
              <a:rPr lang="en-AU" dirty="0"/>
              <a:t>Participant i</a:t>
            </a:r>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744BE194-8662-4147-B727-6B6E110EBB1A}"/>
                  </a:ext>
                </a:extLst>
              </p:cNvPr>
              <p:cNvSpPr txBox="1"/>
              <p:nvPr/>
            </p:nvSpPr>
            <p:spPr>
              <a:xfrm>
                <a:off x="3421041" y="5405116"/>
                <a:ext cx="7761224" cy="385875"/>
              </a:xfrm>
              <a:prstGeom prst="rect">
                <a:avLst/>
              </a:prstGeom>
              <a:noFill/>
            </p:spPr>
            <p:txBody>
              <a:bodyPr wrap="square" rtlCol="0">
                <a:spAutoFit/>
              </a:bodyPr>
              <a:lstStyle/>
              <a:p>
                <a:r>
                  <a:rPr lang="en-AU" dirty="0"/>
                  <a:t>What could have happened should this participant received treatment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𝑌</m:t>
                        </m:r>
                      </m:e>
                      <m:sub>
                        <m:r>
                          <a:rPr lang="en-US" b="0" i="1" smtClean="0">
                            <a:latin typeface="Cambria Math" panose="02040503050406030204" pitchFamily="18" charset="0"/>
                          </a:rPr>
                          <m:t>𝑖</m:t>
                        </m:r>
                      </m:sub>
                      <m:sup>
                        <m:r>
                          <a:rPr lang="en-US" b="0" i="1" smtClean="0">
                            <a:latin typeface="Cambria Math" panose="02040503050406030204" pitchFamily="18" charset="0"/>
                          </a:rPr>
                          <m:t>𝐴</m:t>
                        </m:r>
                        <m:r>
                          <a:rPr lang="en-US" b="0" i="1" smtClean="0">
                            <a:latin typeface="Cambria Math" panose="02040503050406030204" pitchFamily="18" charset="0"/>
                          </a:rPr>
                          <m:t>=1</m:t>
                        </m:r>
                      </m:sup>
                    </m:sSubSup>
                    <m:r>
                      <a:rPr lang="en-US" b="0" i="1" smtClean="0">
                        <a:latin typeface="Cambria Math" panose="02040503050406030204" pitchFamily="18" charset="0"/>
                      </a:rPr>
                      <m:t>)</m:t>
                    </m:r>
                  </m:oMath>
                </a14:m>
                <a:endParaRPr lang="en-AU" dirty="0"/>
              </a:p>
            </p:txBody>
          </p:sp>
        </mc:Choice>
        <mc:Fallback xmlns="">
          <p:sp>
            <p:nvSpPr>
              <p:cNvPr id="86" name="TextBox 85">
                <a:extLst>
                  <a:ext uri="{FF2B5EF4-FFF2-40B4-BE49-F238E27FC236}">
                    <a16:creationId xmlns:a16="http://schemas.microsoft.com/office/drawing/2014/main" id="{744BE194-8662-4147-B727-6B6E110EBB1A}"/>
                  </a:ext>
                </a:extLst>
              </p:cNvPr>
              <p:cNvSpPr txBox="1">
                <a:spLocks noRot="1" noChangeAspect="1" noMove="1" noResize="1" noEditPoints="1" noAdjustHandles="1" noChangeArrowheads="1" noChangeShapeType="1" noTextEdit="1"/>
              </p:cNvSpPr>
              <p:nvPr/>
            </p:nvSpPr>
            <p:spPr>
              <a:xfrm>
                <a:off x="3421041" y="5405116"/>
                <a:ext cx="7761224" cy="385875"/>
              </a:xfrm>
              <a:prstGeom prst="rect">
                <a:avLst/>
              </a:prstGeom>
              <a:blipFill>
                <a:blip r:embed="rId49"/>
                <a:stretch>
                  <a:fillRect l="-628" t="-6349" b="-23810"/>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050196D0-7657-4858-AD93-D10E80B8879A}"/>
                  </a:ext>
                </a:extLst>
              </p:cNvPr>
              <p:cNvSpPr txBox="1"/>
              <p:nvPr/>
            </p:nvSpPr>
            <p:spPr>
              <a:xfrm>
                <a:off x="3421041" y="491840"/>
                <a:ext cx="8070030" cy="387607"/>
              </a:xfrm>
              <a:prstGeom prst="rect">
                <a:avLst/>
              </a:prstGeom>
              <a:noFill/>
            </p:spPr>
            <p:txBody>
              <a:bodyPr wrap="none" rtlCol="0">
                <a:spAutoFit/>
              </a:bodyPr>
              <a:lstStyle/>
              <a:p>
                <a:r>
                  <a:rPr lang="en-AU" dirty="0"/>
                  <a:t>What could have happened should this participant not received treatment (</a:t>
                </a:r>
                <a14:m>
                  <m:oMath xmlns:m="http://schemas.openxmlformats.org/officeDocument/2006/math">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𝑌</m:t>
                        </m:r>
                      </m:e>
                      <m:sub>
                        <m:r>
                          <a:rPr lang="en-US" b="0" i="1" dirty="0" smtClean="0">
                            <a:latin typeface="Cambria Math" panose="02040503050406030204" pitchFamily="18" charset="0"/>
                          </a:rPr>
                          <m:t>𝑖</m:t>
                        </m:r>
                      </m:sub>
                      <m:sup>
                        <m:r>
                          <a:rPr lang="en-US" b="0" i="1" dirty="0" smtClean="0">
                            <a:latin typeface="Cambria Math" panose="02040503050406030204" pitchFamily="18" charset="0"/>
                          </a:rPr>
                          <m:t>𝐴</m:t>
                        </m:r>
                        <m:r>
                          <a:rPr lang="en-US" b="0" i="1" dirty="0" smtClean="0">
                            <a:latin typeface="Cambria Math" panose="02040503050406030204" pitchFamily="18" charset="0"/>
                          </a:rPr>
                          <m:t>=0</m:t>
                        </m:r>
                      </m:sup>
                    </m:sSubSup>
                    <m:r>
                      <a:rPr lang="en-US" b="0" i="1" dirty="0" smtClean="0">
                        <a:latin typeface="Cambria Math" panose="02040503050406030204" pitchFamily="18" charset="0"/>
                      </a:rPr>
                      <m:t>)</m:t>
                    </m:r>
                  </m:oMath>
                </a14:m>
                <a:endParaRPr lang="en-AU" dirty="0"/>
              </a:p>
            </p:txBody>
          </p:sp>
        </mc:Choice>
        <mc:Fallback xmlns="">
          <p:sp>
            <p:nvSpPr>
              <p:cNvPr id="87" name="TextBox 86">
                <a:extLst>
                  <a:ext uri="{FF2B5EF4-FFF2-40B4-BE49-F238E27FC236}">
                    <a16:creationId xmlns:a16="http://schemas.microsoft.com/office/drawing/2014/main" id="{050196D0-7657-4858-AD93-D10E80B8879A}"/>
                  </a:ext>
                </a:extLst>
              </p:cNvPr>
              <p:cNvSpPr txBox="1">
                <a:spLocks noRot="1" noChangeAspect="1" noMove="1" noResize="1" noEditPoints="1" noAdjustHandles="1" noChangeArrowheads="1" noChangeShapeType="1" noTextEdit="1"/>
              </p:cNvSpPr>
              <p:nvPr/>
            </p:nvSpPr>
            <p:spPr>
              <a:xfrm>
                <a:off x="3421041" y="491840"/>
                <a:ext cx="8070030" cy="387607"/>
              </a:xfrm>
              <a:prstGeom prst="rect">
                <a:avLst/>
              </a:prstGeom>
              <a:blipFill>
                <a:blip r:embed="rId50"/>
                <a:stretch>
                  <a:fillRect l="-604" t="-6349" b="-23810"/>
                </a:stretch>
              </a:blipFill>
            </p:spPr>
            <p:txBody>
              <a:bodyPr/>
              <a:lstStyle/>
              <a:p>
                <a:r>
                  <a:rPr lang="en-AU">
                    <a:noFill/>
                  </a:rPr>
                  <a:t> </a:t>
                </a:r>
              </a:p>
            </p:txBody>
          </p:sp>
        </mc:Fallback>
      </mc:AlternateContent>
      <mc:AlternateContent xmlns:mc="http://schemas.openxmlformats.org/markup-compatibility/2006" xmlns:p14="http://schemas.microsoft.com/office/powerpoint/2010/main" xmlns:aink="http://schemas.microsoft.com/office/drawing/2016/ink">
        <mc:Choice Requires="p14 aink">
          <p:contentPart p14:bwMode="auto" r:id="rId51">
            <p14:nvContentPartPr>
              <p14:cNvPr id="88" name="Ink 87">
                <a:extLst>
                  <a:ext uri="{FF2B5EF4-FFF2-40B4-BE49-F238E27FC236}">
                    <a16:creationId xmlns:a16="http://schemas.microsoft.com/office/drawing/2014/main" id="{7485E685-890D-4ADD-B167-0C42A967C01B}"/>
                  </a:ext>
                </a:extLst>
              </p14:cNvPr>
              <p14:cNvContentPartPr/>
              <p14:nvPr/>
            </p14:nvContentPartPr>
            <p14:xfrm>
              <a:off x="6498482" y="1406627"/>
              <a:ext cx="549000" cy="3153240"/>
            </p14:xfrm>
          </p:contentPart>
        </mc:Choice>
        <mc:Fallback xmlns="">
          <p:pic>
            <p:nvPicPr>
              <p:cNvPr id="88" name="Ink 87">
                <a:extLst>
                  <a:ext uri="{FF2B5EF4-FFF2-40B4-BE49-F238E27FC236}">
                    <a16:creationId xmlns:a16="http://schemas.microsoft.com/office/drawing/2014/main" id="{7485E685-890D-4ADD-B167-0C42A967C01B}"/>
                  </a:ext>
                </a:extLst>
              </p:cNvPr>
              <p:cNvPicPr/>
              <p:nvPr/>
            </p:nvPicPr>
            <p:blipFill>
              <a:blip r:embed="rId52"/>
              <a:stretch>
                <a:fillRect/>
              </a:stretch>
            </p:blipFill>
            <p:spPr>
              <a:xfrm>
                <a:off x="6480842" y="1298987"/>
                <a:ext cx="584640" cy="3368880"/>
              </a:xfrm>
              <a:prstGeom prst="rect">
                <a:avLst/>
              </a:prstGeom>
            </p:spPr>
          </p:pic>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9303492C-BC93-4FAB-9246-811D392848EC}"/>
                  </a:ext>
                </a:extLst>
              </p:cNvPr>
              <p:cNvSpPr txBox="1"/>
              <p:nvPr/>
            </p:nvSpPr>
            <p:spPr>
              <a:xfrm>
                <a:off x="7250662" y="2537318"/>
                <a:ext cx="5006755" cy="941604"/>
              </a:xfrm>
              <a:prstGeom prst="rect">
                <a:avLst/>
              </a:prstGeom>
              <a:noFill/>
            </p:spPr>
            <p:txBody>
              <a:bodyPr wrap="none" rtlCol="0">
                <a:spAutoFit/>
              </a:bodyPr>
              <a:lstStyle/>
              <a:p>
                <a:r>
                  <a:rPr lang="en-AU" dirty="0"/>
                  <a:t>Individual causal effect of treatment:</a:t>
                </a:r>
                <a:br>
                  <a:rPr lang="en-AU" dirty="0"/>
                </a:br>
                <a:r>
                  <a:rPr lang="en-AU" dirty="0"/>
                  <a:t>Difference between these two potential outcomes</a:t>
                </a:r>
              </a:p>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𝑌</m:t>
                          </m:r>
                        </m:e>
                        <m:sub>
                          <m:r>
                            <a:rPr lang="en-US" i="1">
                              <a:latin typeface="Cambria Math" panose="02040503050406030204" pitchFamily="18" charset="0"/>
                            </a:rPr>
                            <m:t>𝑖</m:t>
                          </m:r>
                        </m:sub>
                        <m:sup>
                          <m:r>
                            <a:rPr lang="en-US" i="1">
                              <a:latin typeface="Cambria Math" panose="02040503050406030204" pitchFamily="18" charset="0"/>
                            </a:rPr>
                            <m:t>𝐴</m:t>
                          </m:r>
                          <m:r>
                            <a:rPr lang="en-US" i="1">
                              <a:latin typeface="Cambria Math" panose="02040503050406030204" pitchFamily="18" charset="0"/>
                            </a:rPr>
                            <m:t>=1</m:t>
                          </m:r>
                        </m:sup>
                      </m:sSubSup>
                      <m:sSubSup>
                        <m:sSubSupPr>
                          <m:ctrlPr>
                            <a:rPr lang="en-US" i="1">
                              <a:latin typeface="Cambria Math" panose="02040503050406030204" pitchFamily="18" charset="0"/>
                            </a:rPr>
                          </m:ctrlPr>
                        </m:sSubSupPr>
                        <m:e>
                          <m:r>
                            <a:rPr lang="en-US" b="0" i="1" smtClean="0">
                              <a:latin typeface="Cambria Math" panose="02040503050406030204" pitchFamily="18" charset="0"/>
                            </a:rPr>
                            <m:t>− </m:t>
                          </m:r>
                          <m:r>
                            <a:rPr lang="en-US" i="1">
                              <a:latin typeface="Cambria Math" panose="02040503050406030204" pitchFamily="18" charset="0"/>
                            </a:rPr>
                            <m:t>𝑌</m:t>
                          </m:r>
                        </m:e>
                        <m:sub>
                          <m:r>
                            <a:rPr lang="en-US" i="1">
                              <a:latin typeface="Cambria Math" panose="02040503050406030204" pitchFamily="18" charset="0"/>
                            </a:rPr>
                            <m:t>𝑖</m:t>
                          </m:r>
                        </m:sub>
                        <m:sup>
                          <m:r>
                            <a:rPr lang="en-US" i="1">
                              <a:latin typeface="Cambria Math" panose="02040503050406030204" pitchFamily="18" charset="0"/>
                            </a:rPr>
                            <m:t>𝐴</m:t>
                          </m:r>
                          <m:r>
                            <a:rPr lang="en-US" i="1">
                              <a:latin typeface="Cambria Math" panose="02040503050406030204" pitchFamily="18" charset="0"/>
                            </a:rPr>
                            <m:t>=0</m:t>
                          </m:r>
                        </m:sup>
                      </m:sSubSup>
                    </m:oMath>
                  </m:oMathPara>
                </a14:m>
                <a:endParaRPr lang="en-AU" dirty="0"/>
              </a:p>
            </p:txBody>
          </p:sp>
        </mc:Choice>
        <mc:Fallback xmlns="">
          <p:sp>
            <p:nvSpPr>
              <p:cNvPr id="90" name="TextBox 89">
                <a:extLst>
                  <a:ext uri="{FF2B5EF4-FFF2-40B4-BE49-F238E27FC236}">
                    <a16:creationId xmlns:a16="http://schemas.microsoft.com/office/drawing/2014/main" id="{9303492C-BC93-4FAB-9246-811D392848EC}"/>
                  </a:ext>
                </a:extLst>
              </p:cNvPr>
              <p:cNvSpPr txBox="1">
                <a:spLocks noRot="1" noChangeAspect="1" noMove="1" noResize="1" noEditPoints="1" noAdjustHandles="1" noChangeArrowheads="1" noChangeShapeType="1" noTextEdit="1"/>
              </p:cNvSpPr>
              <p:nvPr/>
            </p:nvSpPr>
            <p:spPr>
              <a:xfrm>
                <a:off x="7250662" y="2537318"/>
                <a:ext cx="5006755" cy="941604"/>
              </a:xfrm>
              <a:prstGeom prst="rect">
                <a:avLst/>
              </a:prstGeom>
              <a:blipFill>
                <a:blip r:embed="rId53"/>
                <a:stretch>
                  <a:fillRect l="-973" t="-3226" r="-365" b="-645"/>
                </a:stretch>
              </a:blipFill>
            </p:spPr>
            <p:txBody>
              <a:bodyPr/>
              <a:lstStyle/>
              <a:p>
                <a:r>
                  <a:rPr lang="en-AU">
                    <a:noFill/>
                  </a:rPr>
                  <a:t> </a:t>
                </a:r>
              </a:p>
            </p:txBody>
          </p:sp>
        </mc:Fallback>
      </mc:AlternateContent>
      <p:sp>
        <p:nvSpPr>
          <p:cNvPr id="91" name="TextBox 90">
            <a:extLst>
              <a:ext uri="{FF2B5EF4-FFF2-40B4-BE49-F238E27FC236}">
                <a16:creationId xmlns:a16="http://schemas.microsoft.com/office/drawing/2014/main" id="{8B4FD813-5DBD-4384-83C3-FBC8417A345E}"/>
              </a:ext>
            </a:extLst>
          </p:cNvPr>
          <p:cNvSpPr txBox="1"/>
          <p:nvPr/>
        </p:nvSpPr>
        <p:spPr>
          <a:xfrm>
            <a:off x="7250662" y="3755908"/>
            <a:ext cx="4561762" cy="646331"/>
          </a:xfrm>
          <a:prstGeom prst="rect">
            <a:avLst/>
          </a:prstGeom>
          <a:noFill/>
        </p:spPr>
        <p:txBody>
          <a:bodyPr wrap="none" rtlCol="0">
            <a:spAutoFit/>
          </a:bodyPr>
          <a:lstStyle/>
          <a:p>
            <a:r>
              <a:rPr lang="en-AU" dirty="0"/>
              <a:t>Challenge:</a:t>
            </a:r>
          </a:p>
          <a:p>
            <a:r>
              <a:rPr lang="en-AU" dirty="0"/>
              <a:t>Only one of these outcomes can be observed</a:t>
            </a:r>
          </a:p>
        </p:txBody>
      </p:sp>
      <p:sp>
        <p:nvSpPr>
          <p:cNvPr id="2" name="Slide Number Placeholder 1">
            <a:extLst>
              <a:ext uri="{FF2B5EF4-FFF2-40B4-BE49-F238E27FC236}">
                <a16:creationId xmlns:a16="http://schemas.microsoft.com/office/drawing/2014/main" id="{157C7D42-E410-466A-ADB8-B9DEE80BE630}"/>
              </a:ext>
            </a:extLst>
          </p:cNvPr>
          <p:cNvSpPr>
            <a:spLocks noGrp="1"/>
          </p:cNvSpPr>
          <p:nvPr>
            <p:ph type="sldNum" sz="quarter" idx="12"/>
          </p:nvPr>
        </p:nvSpPr>
        <p:spPr/>
        <p:txBody>
          <a:bodyPr/>
          <a:lstStyle/>
          <a:p>
            <a:fld id="{69E57DC2-970A-4B3E-BB1C-7A09969E49DF}" type="slidenum">
              <a:rPr lang="en-US" smtClean="0"/>
              <a:t>23</a:t>
            </a:fld>
            <a:endParaRPr lang="en-US" dirty="0"/>
          </a:p>
        </p:txBody>
      </p:sp>
    </p:spTree>
    <p:extLst>
      <p:ext uri="{BB962C8B-B14F-4D97-AF65-F5344CB8AC3E}">
        <p14:creationId xmlns:p14="http://schemas.microsoft.com/office/powerpoint/2010/main" val="1151285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C13A5-982C-8A5E-048C-831D3DA78497}"/>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F5F5A350-58E3-B86B-B346-8027C5062542}"/>
              </a:ext>
            </a:extLst>
          </p:cNvPr>
          <p:cNvSpPr>
            <a:spLocks noGrp="1"/>
          </p:cNvSpPr>
          <p:nvPr>
            <p:ph idx="1"/>
          </p:nvPr>
        </p:nvSpPr>
        <p:spPr/>
        <p:txBody>
          <a:bodyPr/>
          <a:lstStyle/>
          <a:p>
            <a:r>
              <a:rPr lang="en-US" dirty="0"/>
              <a:t>Before commencement of a study, (prior to assignment to treatment or control condition), there are two </a:t>
            </a:r>
            <a:r>
              <a:rPr lang="en-US" i="1" u="sng" dirty="0"/>
              <a:t>potential</a:t>
            </a:r>
            <a:r>
              <a:rPr lang="en-US" i="1" dirty="0"/>
              <a:t> </a:t>
            </a:r>
            <a:r>
              <a:rPr lang="en-US" dirty="0"/>
              <a:t>outcomes.</a:t>
            </a:r>
          </a:p>
          <a:p>
            <a:r>
              <a:rPr lang="en-US" dirty="0"/>
              <a:t>After a study begins and the individual is exposed to either treatment or control, there is one observed outcome, and one </a:t>
            </a:r>
            <a:r>
              <a:rPr lang="en-US" i="1" u="sng" dirty="0"/>
              <a:t>counterfactual</a:t>
            </a:r>
            <a:r>
              <a:rPr lang="en-US" dirty="0"/>
              <a:t> outcome.</a:t>
            </a:r>
          </a:p>
          <a:p>
            <a:pPr lvl="1"/>
            <a:r>
              <a:rPr lang="en-US" dirty="0"/>
              <a:t>Individual treatment effect is not identifiable.</a:t>
            </a:r>
            <a:endParaRPr lang="en-AU" dirty="0"/>
          </a:p>
        </p:txBody>
      </p:sp>
      <p:sp>
        <p:nvSpPr>
          <p:cNvPr id="4" name="Slide Number Placeholder 3">
            <a:extLst>
              <a:ext uri="{FF2B5EF4-FFF2-40B4-BE49-F238E27FC236}">
                <a16:creationId xmlns:a16="http://schemas.microsoft.com/office/drawing/2014/main" id="{FEDE1930-307F-97A4-0929-70D9A3A92EBB}"/>
              </a:ext>
            </a:extLst>
          </p:cNvPr>
          <p:cNvSpPr>
            <a:spLocks noGrp="1"/>
          </p:cNvSpPr>
          <p:nvPr>
            <p:ph type="sldNum" sz="quarter" idx="12"/>
          </p:nvPr>
        </p:nvSpPr>
        <p:spPr/>
        <p:txBody>
          <a:bodyPr/>
          <a:lstStyle/>
          <a:p>
            <a:fld id="{69E57DC2-970A-4B3E-BB1C-7A09969E49DF}" type="slidenum">
              <a:rPr lang="en-US" smtClean="0"/>
              <a:t>24</a:t>
            </a:fld>
            <a:endParaRPr lang="en-US" dirty="0"/>
          </a:p>
        </p:txBody>
      </p:sp>
    </p:spTree>
    <p:extLst>
      <p:ext uri="{BB962C8B-B14F-4D97-AF65-F5344CB8AC3E}">
        <p14:creationId xmlns:p14="http://schemas.microsoft.com/office/powerpoint/2010/main" val="287960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5BEF9728-A21B-4522-A625-532546545572}"/>
              </a:ext>
            </a:extLst>
          </p:cNvPr>
          <p:cNvGrpSpPr/>
          <p:nvPr/>
        </p:nvGrpSpPr>
        <p:grpSpPr>
          <a:xfrm>
            <a:off x="790803" y="2103879"/>
            <a:ext cx="701743" cy="1215185"/>
            <a:chOff x="1251028" y="2192788"/>
            <a:chExt cx="1266480" cy="219312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E49821E8-5C86-44F3-B57F-A69D5B34731D}"/>
                    </a:ext>
                  </a:extLst>
                </p14:cNvPr>
                <p14:cNvContentPartPr/>
                <p14:nvPr/>
              </p14:nvContentPartPr>
              <p14:xfrm>
                <a:off x="2438308" y="3908548"/>
                <a:ext cx="360" cy="360"/>
              </p14:xfrm>
            </p:contentPart>
          </mc:Choice>
          <mc:Fallback xmlns="">
            <p:pic>
              <p:nvPicPr>
                <p:cNvPr id="5" name="Ink 4">
                  <a:extLst>
                    <a:ext uri="{FF2B5EF4-FFF2-40B4-BE49-F238E27FC236}">
                      <a16:creationId xmlns:a16="http://schemas.microsoft.com/office/drawing/2014/main" id="{E49821E8-5C86-44F3-B57F-A69D5B34731D}"/>
                    </a:ext>
                  </a:extLst>
                </p:cNvPr>
                <p:cNvPicPr/>
                <p:nvPr/>
              </p:nvPicPr>
              <p:blipFill>
                <a:blip r:embed="rId3"/>
                <a:stretch>
                  <a:fillRect/>
                </a:stretch>
              </p:blipFill>
              <p:spPr>
                <a:xfrm>
                  <a:off x="2429308" y="38995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008C24B4-8494-4D8C-B209-4E2F192F384B}"/>
                    </a:ext>
                  </a:extLst>
                </p14:cNvPr>
                <p14:cNvContentPartPr/>
                <p14:nvPr/>
              </p14:nvContentPartPr>
              <p14:xfrm>
                <a:off x="1981108" y="2949148"/>
                <a:ext cx="360" cy="360"/>
              </p14:xfrm>
            </p:contentPart>
          </mc:Choice>
          <mc:Fallback xmlns="">
            <p:pic>
              <p:nvPicPr>
                <p:cNvPr id="6" name="Ink 5">
                  <a:extLst>
                    <a:ext uri="{FF2B5EF4-FFF2-40B4-BE49-F238E27FC236}">
                      <a16:creationId xmlns:a16="http://schemas.microsoft.com/office/drawing/2014/main" id="{008C24B4-8494-4D8C-B209-4E2F192F384B}"/>
                    </a:ext>
                  </a:extLst>
                </p:cNvPr>
                <p:cNvPicPr/>
                <p:nvPr/>
              </p:nvPicPr>
              <p:blipFill>
                <a:blip r:embed="rId3"/>
                <a:stretch>
                  <a:fillRect/>
                </a:stretch>
              </p:blipFill>
              <p:spPr>
                <a:xfrm>
                  <a:off x="1972108" y="29401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2BEC0112-F9B6-42A6-9104-399384C21F43}"/>
                    </a:ext>
                  </a:extLst>
                </p14:cNvPr>
                <p14:cNvContentPartPr/>
                <p14:nvPr/>
              </p14:nvContentPartPr>
              <p14:xfrm>
                <a:off x="1492948" y="2192788"/>
                <a:ext cx="794520" cy="668880"/>
              </p14:xfrm>
            </p:contentPart>
          </mc:Choice>
          <mc:Fallback xmlns="">
            <p:pic>
              <p:nvPicPr>
                <p:cNvPr id="12" name="Ink 11">
                  <a:extLst>
                    <a:ext uri="{FF2B5EF4-FFF2-40B4-BE49-F238E27FC236}">
                      <a16:creationId xmlns:a16="http://schemas.microsoft.com/office/drawing/2014/main" id="{2BEC0112-F9B6-42A6-9104-399384C21F43}"/>
                    </a:ext>
                  </a:extLst>
                </p:cNvPr>
                <p:cNvPicPr/>
                <p:nvPr/>
              </p:nvPicPr>
              <p:blipFill>
                <a:blip r:embed="rId6"/>
                <a:stretch>
                  <a:fillRect/>
                </a:stretch>
              </p:blipFill>
              <p:spPr>
                <a:xfrm>
                  <a:off x="1476707" y="2176553"/>
                  <a:ext cx="826353" cy="70070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B9B2D052-4941-4AF1-BFC0-D46F3E26B112}"/>
                    </a:ext>
                  </a:extLst>
                </p14:cNvPr>
                <p14:cNvContentPartPr/>
                <p14:nvPr/>
              </p14:nvContentPartPr>
              <p14:xfrm>
                <a:off x="1918108" y="2913508"/>
                <a:ext cx="18360" cy="719280"/>
              </p14:xfrm>
            </p:contentPart>
          </mc:Choice>
          <mc:Fallback xmlns="">
            <p:pic>
              <p:nvPicPr>
                <p:cNvPr id="13" name="Ink 12">
                  <a:extLst>
                    <a:ext uri="{FF2B5EF4-FFF2-40B4-BE49-F238E27FC236}">
                      <a16:creationId xmlns:a16="http://schemas.microsoft.com/office/drawing/2014/main" id="{B9B2D052-4941-4AF1-BFC0-D46F3E26B112}"/>
                    </a:ext>
                  </a:extLst>
                </p:cNvPr>
                <p:cNvPicPr/>
                <p:nvPr/>
              </p:nvPicPr>
              <p:blipFill>
                <a:blip r:embed="rId8"/>
                <a:stretch>
                  <a:fillRect/>
                </a:stretch>
              </p:blipFill>
              <p:spPr>
                <a:xfrm>
                  <a:off x="1902280" y="2897279"/>
                  <a:ext cx="49382" cy="751089"/>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372FA653-4A18-4A89-BB0C-5742F9282D8E}"/>
                    </a:ext>
                  </a:extLst>
                </p14:cNvPr>
                <p14:cNvContentPartPr/>
                <p14:nvPr/>
              </p14:nvContentPartPr>
              <p14:xfrm>
                <a:off x="1355068" y="3200428"/>
                <a:ext cx="572400" cy="295560"/>
              </p14:xfrm>
            </p:contentPart>
          </mc:Choice>
          <mc:Fallback xmlns="">
            <p:pic>
              <p:nvPicPr>
                <p:cNvPr id="14" name="Ink 13">
                  <a:extLst>
                    <a:ext uri="{FF2B5EF4-FFF2-40B4-BE49-F238E27FC236}">
                      <a16:creationId xmlns:a16="http://schemas.microsoft.com/office/drawing/2014/main" id="{372FA653-4A18-4A89-BB0C-5742F9282D8E}"/>
                    </a:ext>
                  </a:extLst>
                </p:cNvPr>
                <p:cNvPicPr/>
                <p:nvPr/>
              </p:nvPicPr>
              <p:blipFill>
                <a:blip r:embed="rId10"/>
                <a:stretch>
                  <a:fillRect/>
                </a:stretch>
              </p:blipFill>
              <p:spPr>
                <a:xfrm>
                  <a:off x="1338844" y="3184188"/>
                  <a:ext cx="604200" cy="32739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197AFC1C-F2C0-45FB-A4F8-FA232AAC16DB}"/>
                    </a:ext>
                  </a:extLst>
                </p14:cNvPr>
                <p14:cNvContentPartPr/>
                <p14:nvPr/>
              </p14:nvContentPartPr>
              <p14:xfrm>
                <a:off x="1963108" y="3218068"/>
                <a:ext cx="242640" cy="221040"/>
              </p14:xfrm>
            </p:contentPart>
          </mc:Choice>
          <mc:Fallback xmlns="">
            <p:pic>
              <p:nvPicPr>
                <p:cNvPr id="15" name="Ink 14">
                  <a:extLst>
                    <a:ext uri="{FF2B5EF4-FFF2-40B4-BE49-F238E27FC236}">
                      <a16:creationId xmlns:a16="http://schemas.microsoft.com/office/drawing/2014/main" id="{197AFC1C-F2C0-45FB-A4F8-FA232AAC16DB}"/>
                    </a:ext>
                  </a:extLst>
                </p:cNvPr>
                <p:cNvPicPr/>
                <p:nvPr/>
              </p:nvPicPr>
              <p:blipFill>
                <a:blip r:embed="rId12"/>
                <a:stretch>
                  <a:fillRect/>
                </a:stretch>
              </p:blipFill>
              <p:spPr>
                <a:xfrm>
                  <a:off x="1946889" y="3201863"/>
                  <a:ext cx="274430" cy="252802"/>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8E7692A4-C397-4643-8732-D1D48ED257A5}"/>
                    </a:ext>
                  </a:extLst>
                </p14:cNvPr>
                <p14:cNvContentPartPr/>
                <p14:nvPr/>
              </p14:nvContentPartPr>
              <p14:xfrm>
                <a:off x="1251028" y="3630628"/>
                <a:ext cx="671760" cy="755280"/>
              </p14:xfrm>
            </p:contentPart>
          </mc:Choice>
          <mc:Fallback xmlns="">
            <p:pic>
              <p:nvPicPr>
                <p:cNvPr id="16" name="Ink 15">
                  <a:extLst>
                    <a:ext uri="{FF2B5EF4-FFF2-40B4-BE49-F238E27FC236}">
                      <a16:creationId xmlns:a16="http://schemas.microsoft.com/office/drawing/2014/main" id="{8E7692A4-C397-4643-8732-D1D48ED257A5}"/>
                    </a:ext>
                  </a:extLst>
                </p:cNvPr>
                <p:cNvPicPr/>
                <p:nvPr/>
              </p:nvPicPr>
              <p:blipFill>
                <a:blip r:embed="rId14"/>
                <a:stretch>
                  <a:fillRect/>
                </a:stretch>
              </p:blipFill>
              <p:spPr>
                <a:xfrm>
                  <a:off x="1234802" y="3614392"/>
                  <a:ext cx="703563" cy="787102"/>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938C1BD9-B0E0-4A99-BCC0-64E48D89393D}"/>
                    </a:ext>
                  </a:extLst>
                </p14:cNvPr>
                <p14:cNvContentPartPr/>
                <p14:nvPr/>
              </p14:nvContentPartPr>
              <p14:xfrm>
                <a:off x="1998748" y="3755908"/>
                <a:ext cx="518760" cy="378000"/>
              </p14:xfrm>
            </p:contentPart>
          </mc:Choice>
          <mc:Fallback xmlns="">
            <p:pic>
              <p:nvPicPr>
                <p:cNvPr id="18" name="Ink 17">
                  <a:extLst>
                    <a:ext uri="{FF2B5EF4-FFF2-40B4-BE49-F238E27FC236}">
                      <a16:creationId xmlns:a16="http://schemas.microsoft.com/office/drawing/2014/main" id="{938C1BD9-B0E0-4A99-BCC0-64E48D89393D}"/>
                    </a:ext>
                  </a:extLst>
                </p:cNvPr>
                <p:cNvPicPr/>
                <p:nvPr/>
              </p:nvPicPr>
              <p:blipFill>
                <a:blip r:embed="rId16"/>
                <a:stretch>
                  <a:fillRect/>
                </a:stretch>
              </p:blipFill>
              <p:spPr>
                <a:xfrm>
                  <a:off x="1982516" y="3739671"/>
                  <a:ext cx="550574" cy="409825"/>
                </a:xfrm>
                <a:prstGeom prst="rect">
                  <a:avLst/>
                </a:prstGeom>
              </p:spPr>
            </p:pic>
          </mc:Fallback>
        </mc:AlternateContent>
      </p:grpSp>
      <p:grpSp>
        <p:nvGrpSpPr>
          <p:cNvPr id="26" name="Group 25">
            <a:extLst>
              <a:ext uri="{FF2B5EF4-FFF2-40B4-BE49-F238E27FC236}">
                <a16:creationId xmlns:a16="http://schemas.microsoft.com/office/drawing/2014/main" id="{107ECE1A-5FB8-4EBB-9838-EB7E702DA711}"/>
              </a:ext>
            </a:extLst>
          </p:cNvPr>
          <p:cNvGrpSpPr/>
          <p:nvPr/>
        </p:nvGrpSpPr>
        <p:grpSpPr>
          <a:xfrm>
            <a:off x="4750365" y="915416"/>
            <a:ext cx="478135" cy="1026670"/>
            <a:chOff x="5527828" y="205588"/>
            <a:chExt cx="1009800" cy="2168280"/>
          </a:xfrm>
        </p:grpSpPr>
        <mc:AlternateContent xmlns:mc="http://schemas.openxmlformats.org/markup-compatibility/2006" xmlns:p14="http://schemas.microsoft.com/office/powerpoint/2010/main">
          <mc:Choice Requires="p14">
            <p:contentPart p14:bwMode="auto" r:id="rId17">
              <p14:nvContentPartPr>
                <p14:cNvPr id="44" name="Ink 43">
                  <a:extLst>
                    <a:ext uri="{FF2B5EF4-FFF2-40B4-BE49-F238E27FC236}">
                      <a16:creationId xmlns:a16="http://schemas.microsoft.com/office/drawing/2014/main" id="{BB89E6CE-1894-403B-85F0-1F665DA90D98}"/>
                    </a:ext>
                  </a:extLst>
                </p14:cNvPr>
                <p14:cNvContentPartPr/>
                <p14:nvPr/>
              </p14:nvContentPartPr>
              <p14:xfrm>
                <a:off x="5593708" y="205588"/>
                <a:ext cx="844200" cy="754920"/>
              </p14:xfrm>
            </p:contentPart>
          </mc:Choice>
          <mc:Fallback xmlns="">
            <p:pic>
              <p:nvPicPr>
                <p:cNvPr id="44" name="Ink 43">
                  <a:extLst>
                    <a:ext uri="{FF2B5EF4-FFF2-40B4-BE49-F238E27FC236}">
                      <a16:creationId xmlns:a16="http://schemas.microsoft.com/office/drawing/2014/main" id="{BB89E6CE-1894-403B-85F0-1F665DA90D98}"/>
                    </a:ext>
                  </a:extLst>
                </p:cNvPr>
                <p:cNvPicPr/>
                <p:nvPr/>
              </p:nvPicPr>
              <p:blipFill>
                <a:blip r:embed="rId18"/>
                <a:stretch>
                  <a:fillRect/>
                </a:stretch>
              </p:blipFill>
              <p:spPr>
                <a:xfrm>
                  <a:off x="5574712" y="186582"/>
                  <a:ext cx="881433" cy="792172"/>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7" name="Ink 46">
                  <a:extLst>
                    <a:ext uri="{FF2B5EF4-FFF2-40B4-BE49-F238E27FC236}">
                      <a16:creationId xmlns:a16="http://schemas.microsoft.com/office/drawing/2014/main" id="{F4D00145-0F9E-438F-8440-58ED2E55D524}"/>
                    </a:ext>
                  </a:extLst>
                </p14:cNvPr>
                <p14:cNvContentPartPr/>
                <p14:nvPr/>
              </p14:nvContentPartPr>
              <p14:xfrm>
                <a:off x="6023188" y="1003708"/>
                <a:ext cx="64080" cy="695880"/>
              </p14:xfrm>
            </p:contentPart>
          </mc:Choice>
          <mc:Fallback xmlns="">
            <p:pic>
              <p:nvPicPr>
                <p:cNvPr id="47" name="Ink 46">
                  <a:extLst>
                    <a:ext uri="{FF2B5EF4-FFF2-40B4-BE49-F238E27FC236}">
                      <a16:creationId xmlns:a16="http://schemas.microsoft.com/office/drawing/2014/main" id="{F4D00145-0F9E-438F-8440-58ED2E55D524}"/>
                    </a:ext>
                  </a:extLst>
                </p:cNvPr>
                <p:cNvPicPr/>
                <p:nvPr/>
              </p:nvPicPr>
              <p:blipFill>
                <a:blip r:embed="rId20"/>
                <a:stretch>
                  <a:fillRect/>
                </a:stretch>
              </p:blipFill>
              <p:spPr>
                <a:xfrm>
                  <a:off x="6004341" y="984716"/>
                  <a:ext cx="101020" cy="733105"/>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9" name="Ink 48">
                  <a:extLst>
                    <a:ext uri="{FF2B5EF4-FFF2-40B4-BE49-F238E27FC236}">
                      <a16:creationId xmlns:a16="http://schemas.microsoft.com/office/drawing/2014/main" id="{4893A5D7-3076-4887-9D09-514EC32AB9C7}"/>
                    </a:ext>
                  </a:extLst>
                </p14:cNvPr>
                <p14:cNvContentPartPr/>
                <p14:nvPr/>
              </p14:nvContentPartPr>
              <p14:xfrm>
                <a:off x="5527828" y="1384228"/>
                <a:ext cx="442800" cy="183240"/>
              </p14:xfrm>
            </p:contentPart>
          </mc:Choice>
          <mc:Fallback xmlns="">
            <p:pic>
              <p:nvPicPr>
                <p:cNvPr id="49" name="Ink 48">
                  <a:extLst>
                    <a:ext uri="{FF2B5EF4-FFF2-40B4-BE49-F238E27FC236}">
                      <a16:creationId xmlns:a16="http://schemas.microsoft.com/office/drawing/2014/main" id="{4893A5D7-3076-4887-9D09-514EC32AB9C7}"/>
                    </a:ext>
                  </a:extLst>
                </p:cNvPr>
                <p:cNvPicPr/>
                <p:nvPr/>
              </p:nvPicPr>
              <p:blipFill>
                <a:blip r:embed="rId22"/>
                <a:stretch>
                  <a:fillRect/>
                </a:stretch>
              </p:blipFill>
              <p:spPr>
                <a:xfrm>
                  <a:off x="5508840" y="1365220"/>
                  <a:ext cx="480016" cy="220496"/>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1" name="Ink 50">
                  <a:extLst>
                    <a:ext uri="{FF2B5EF4-FFF2-40B4-BE49-F238E27FC236}">
                      <a16:creationId xmlns:a16="http://schemas.microsoft.com/office/drawing/2014/main" id="{18A8DBF4-5872-478C-9654-70B116CB47C2}"/>
                    </a:ext>
                  </a:extLst>
                </p14:cNvPr>
                <p14:cNvContentPartPr/>
                <p14:nvPr/>
              </p14:nvContentPartPr>
              <p14:xfrm>
                <a:off x="6068908" y="1369828"/>
                <a:ext cx="417240" cy="360360"/>
              </p14:xfrm>
            </p:contentPart>
          </mc:Choice>
          <mc:Fallback xmlns="">
            <p:pic>
              <p:nvPicPr>
                <p:cNvPr id="51" name="Ink 50">
                  <a:extLst>
                    <a:ext uri="{FF2B5EF4-FFF2-40B4-BE49-F238E27FC236}">
                      <a16:creationId xmlns:a16="http://schemas.microsoft.com/office/drawing/2014/main" id="{18A8DBF4-5872-478C-9654-70B116CB47C2}"/>
                    </a:ext>
                  </a:extLst>
                </p:cNvPr>
                <p:cNvPicPr/>
                <p:nvPr/>
              </p:nvPicPr>
              <p:blipFill>
                <a:blip r:embed="rId24"/>
                <a:stretch>
                  <a:fillRect/>
                </a:stretch>
              </p:blipFill>
              <p:spPr>
                <a:xfrm>
                  <a:off x="6049908" y="1350862"/>
                  <a:ext cx="454480" cy="397534"/>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3" name="Ink 52">
                  <a:extLst>
                    <a:ext uri="{FF2B5EF4-FFF2-40B4-BE49-F238E27FC236}">
                      <a16:creationId xmlns:a16="http://schemas.microsoft.com/office/drawing/2014/main" id="{3BE2291B-8E87-41C4-ABA2-617B190125A4}"/>
                    </a:ext>
                  </a:extLst>
                </p14:cNvPr>
                <p14:cNvContentPartPr/>
                <p14:nvPr/>
              </p14:nvContentPartPr>
              <p14:xfrm>
                <a:off x="5596588" y="1730188"/>
                <a:ext cx="410040" cy="399240"/>
              </p14:xfrm>
            </p:contentPart>
          </mc:Choice>
          <mc:Fallback xmlns="">
            <p:pic>
              <p:nvPicPr>
                <p:cNvPr id="53" name="Ink 52">
                  <a:extLst>
                    <a:ext uri="{FF2B5EF4-FFF2-40B4-BE49-F238E27FC236}">
                      <a16:creationId xmlns:a16="http://schemas.microsoft.com/office/drawing/2014/main" id="{3BE2291B-8E87-41C4-ABA2-617B190125A4}"/>
                    </a:ext>
                  </a:extLst>
                </p:cNvPr>
                <p:cNvPicPr/>
                <p:nvPr/>
              </p:nvPicPr>
              <p:blipFill>
                <a:blip r:embed="rId26"/>
                <a:stretch>
                  <a:fillRect/>
                </a:stretch>
              </p:blipFill>
              <p:spPr>
                <a:xfrm>
                  <a:off x="5577605" y="1711213"/>
                  <a:ext cx="447247" cy="436432"/>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6" name="Ink 55">
                  <a:extLst>
                    <a:ext uri="{FF2B5EF4-FFF2-40B4-BE49-F238E27FC236}">
                      <a16:creationId xmlns:a16="http://schemas.microsoft.com/office/drawing/2014/main" id="{2654F5EC-7774-4121-AE51-CC92D371AEF9}"/>
                    </a:ext>
                  </a:extLst>
                </p14:cNvPr>
                <p14:cNvContentPartPr/>
                <p14:nvPr/>
              </p14:nvContentPartPr>
              <p14:xfrm>
                <a:off x="5952628" y="1801828"/>
                <a:ext cx="585000" cy="572040"/>
              </p14:xfrm>
            </p:contentPart>
          </mc:Choice>
          <mc:Fallback xmlns="">
            <p:pic>
              <p:nvPicPr>
                <p:cNvPr id="56" name="Ink 55">
                  <a:extLst>
                    <a:ext uri="{FF2B5EF4-FFF2-40B4-BE49-F238E27FC236}">
                      <a16:creationId xmlns:a16="http://schemas.microsoft.com/office/drawing/2014/main" id="{2654F5EC-7774-4121-AE51-CC92D371AEF9}"/>
                    </a:ext>
                  </a:extLst>
                </p:cNvPr>
                <p:cNvPicPr/>
                <p:nvPr/>
              </p:nvPicPr>
              <p:blipFill>
                <a:blip r:embed="rId28"/>
                <a:stretch>
                  <a:fillRect/>
                </a:stretch>
              </p:blipFill>
              <p:spPr>
                <a:xfrm>
                  <a:off x="5933634" y="1782836"/>
                  <a:ext cx="622227" cy="609264"/>
                </a:xfrm>
                <a:prstGeom prst="rect">
                  <a:avLst/>
                </a:prstGeom>
              </p:spPr>
            </p:pic>
          </mc:Fallback>
        </mc:AlternateContent>
      </p:grpSp>
      <p:grpSp>
        <p:nvGrpSpPr>
          <p:cNvPr id="34" name="Group 33">
            <a:extLst>
              <a:ext uri="{FF2B5EF4-FFF2-40B4-BE49-F238E27FC236}">
                <a16:creationId xmlns:a16="http://schemas.microsoft.com/office/drawing/2014/main" id="{E2FDDFAB-F67B-44EF-827A-85F1A68A536C}"/>
              </a:ext>
            </a:extLst>
          </p:cNvPr>
          <p:cNvGrpSpPr/>
          <p:nvPr/>
        </p:nvGrpSpPr>
        <p:grpSpPr>
          <a:xfrm>
            <a:off x="4730199" y="3349634"/>
            <a:ext cx="442613" cy="758948"/>
            <a:chOff x="5649868" y="3404548"/>
            <a:chExt cx="999360" cy="1713600"/>
          </a:xfrm>
        </p:grpSpPr>
        <mc:AlternateContent xmlns:mc="http://schemas.openxmlformats.org/markup-compatibility/2006" xmlns:p14="http://schemas.microsoft.com/office/powerpoint/2010/main">
          <mc:Choice Requires="p14">
            <p:contentPart p14:bwMode="auto" r:id="rId29">
              <p14:nvContentPartPr>
                <p14:cNvPr id="65" name="Ink 64">
                  <a:extLst>
                    <a:ext uri="{FF2B5EF4-FFF2-40B4-BE49-F238E27FC236}">
                      <a16:creationId xmlns:a16="http://schemas.microsoft.com/office/drawing/2014/main" id="{9C3603B1-9C07-46B5-A978-C18C9AEBDFBE}"/>
                    </a:ext>
                  </a:extLst>
                </p14:cNvPr>
                <p14:cNvContentPartPr/>
                <p14:nvPr/>
              </p14:nvContentPartPr>
              <p14:xfrm>
                <a:off x="5744908" y="3404548"/>
                <a:ext cx="700200" cy="568800"/>
              </p14:xfrm>
            </p:contentPart>
          </mc:Choice>
          <mc:Fallback xmlns="">
            <p:pic>
              <p:nvPicPr>
                <p:cNvPr id="65" name="Ink 64">
                  <a:extLst>
                    <a:ext uri="{FF2B5EF4-FFF2-40B4-BE49-F238E27FC236}">
                      <a16:creationId xmlns:a16="http://schemas.microsoft.com/office/drawing/2014/main" id="{9C3603B1-9C07-46B5-A978-C18C9AEBDFBE}"/>
                    </a:ext>
                  </a:extLst>
                </p:cNvPr>
                <p:cNvPicPr/>
                <p:nvPr/>
              </p:nvPicPr>
              <p:blipFill>
                <a:blip r:embed="rId30"/>
                <a:stretch>
                  <a:fillRect/>
                </a:stretch>
              </p:blipFill>
              <p:spPr>
                <a:xfrm>
                  <a:off x="5724601" y="3384234"/>
                  <a:ext cx="740003" cy="608616"/>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2" name="Ink 71">
                  <a:extLst>
                    <a:ext uri="{FF2B5EF4-FFF2-40B4-BE49-F238E27FC236}">
                      <a16:creationId xmlns:a16="http://schemas.microsoft.com/office/drawing/2014/main" id="{5009F3A8-FD6F-4B52-8904-F6D9BCC7951F}"/>
                    </a:ext>
                  </a:extLst>
                </p14:cNvPr>
                <p14:cNvContentPartPr/>
                <p14:nvPr/>
              </p14:nvContentPartPr>
              <p14:xfrm>
                <a:off x="6104908" y="3962188"/>
                <a:ext cx="36720" cy="821520"/>
              </p14:xfrm>
            </p:contentPart>
          </mc:Choice>
          <mc:Fallback xmlns="">
            <p:pic>
              <p:nvPicPr>
                <p:cNvPr id="72" name="Ink 71">
                  <a:extLst>
                    <a:ext uri="{FF2B5EF4-FFF2-40B4-BE49-F238E27FC236}">
                      <a16:creationId xmlns:a16="http://schemas.microsoft.com/office/drawing/2014/main" id="{5009F3A8-FD6F-4B52-8904-F6D9BCC7951F}"/>
                    </a:ext>
                  </a:extLst>
                </p:cNvPr>
                <p:cNvPicPr/>
                <p:nvPr/>
              </p:nvPicPr>
              <p:blipFill>
                <a:blip r:embed="rId32"/>
                <a:stretch>
                  <a:fillRect/>
                </a:stretch>
              </p:blipFill>
              <p:spPr>
                <a:xfrm>
                  <a:off x="6084951" y="3941873"/>
                  <a:ext cx="75835" cy="861336"/>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9" name="Ink 68">
                  <a:extLst>
                    <a:ext uri="{FF2B5EF4-FFF2-40B4-BE49-F238E27FC236}">
                      <a16:creationId xmlns:a16="http://schemas.microsoft.com/office/drawing/2014/main" id="{33A5FA3C-F675-42AC-AEDA-5AB4BA09D771}"/>
                    </a:ext>
                  </a:extLst>
                </p14:cNvPr>
                <p14:cNvContentPartPr/>
                <p14:nvPr/>
              </p14:nvContentPartPr>
              <p14:xfrm>
                <a:off x="5733388" y="4330468"/>
                <a:ext cx="280080" cy="231120"/>
              </p14:xfrm>
            </p:contentPart>
          </mc:Choice>
          <mc:Fallback xmlns="">
            <p:pic>
              <p:nvPicPr>
                <p:cNvPr id="69" name="Ink 68">
                  <a:extLst>
                    <a:ext uri="{FF2B5EF4-FFF2-40B4-BE49-F238E27FC236}">
                      <a16:creationId xmlns:a16="http://schemas.microsoft.com/office/drawing/2014/main" id="{33A5FA3C-F675-42AC-AEDA-5AB4BA09D771}"/>
                    </a:ext>
                  </a:extLst>
                </p:cNvPr>
                <p:cNvPicPr/>
                <p:nvPr/>
              </p:nvPicPr>
              <p:blipFill>
                <a:blip r:embed="rId34"/>
                <a:stretch>
                  <a:fillRect/>
                </a:stretch>
              </p:blipFill>
              <p:spPr>
                <a:xfrm>
                  <a:off x="5713092" y="4310194"/>
                  <a:ext cx="319859" cy="270856"/>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71" name="Ink 70">
                  <a:extLst>
                    <a:ext uri="{FF2B5EF4-FFF2-40B4-BE49-F238E27FC236}">
                      <a16:creationId xmlns:a16="http://schemas.microsoft.com/office/drawing/2014/main" id="{9C6AA5FF-0482-49AB-A6D8-85B24CE6041D}"/>
                    </a:ext>
                  </a:extLst>
                </p14:cNvPr>
                <p14:cNvContentPartPr/>
                <p14:nvPr/>
              </p14:nvContentPartPr>
              <p14:xfrm>
                <a:off x="6167548" y="4338748"/>
                <a:ext cx="481680" cy="287640"/>
              </p14:xfrm>
            </p:contentPart>
          </mc:Choice>
          <mc:Fallback xmlns="">
            <p:pic>
              <p:nvPicPr>
                <p:cNvPr id="71" name="Ink 70">
                  <a:extLst>
                    <a:ext uri="{FF2B5EF4-FFF2-40B4-BE49-F238E27FC236}">
                      <a16:creationId xmlns:a16="http://schemas.microsoft.com/office/drawing/2014/main" id="{9C6AA5FF-0482-49AB-A6D8-85B24CE6041D}"/>
                    </a:ext>
                  </a:extLst>
                </p:cNvPr>
                <p:cNvPicPr/>
                <p:nvPr/>
              </p:nvPicPr>
              <p:blipFill>
                <a:blip r:embed="rId36"/>
                <a:stretch>
                  <a:fillRect/>
                </a:stretch>
              </p:blipFill>
              <p:spPr>
                <a:xfrm>
                  <a:off x="6147241" y="4318492"/>
                  <a:ext cx="521482" cy="327342"/>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74" name="Ink 73">
                  <a:extLst>
                    <a:ext uri="{FF2B5EF4-FFF2-40B4-BE49-F238E27FC236}">
                      <a16:creationId xmlns:a16="http://schemas.microsoft.com/office/drawing/2014/main" id="{887D3068-7CE4-4634-B108-7663102C0117}"/>
                    </a:ext>
                  </a:extLst>
                </p14:cNvPr>
                <p14:cNvContentPartPr/>
                <p14:nvPr/>
              </p14:nvContentPartPr>
              <p14:xfrm>
                <a:off x="5649868" y="4732948"/>
                <a:ext cx="437400" cy="385200"/>
              </p14:xfrm>
            </p:contentPart>
          </mc:Choice>
          <mc:Fallback xmlns="">
            <p:pic>
              <p:nvPicPr>
                <p:cNvPr id="74" name="Ink 73">
                  <a:extLst>
                    <a:ext uri="{FF2B5EF4-FFF2-40B4-BE49-F238E27FC236}">
                      <a16:creationId xmlns:a16="http://schemas.microsoft.com/office/drawing/2014/main" id="{887D3068-7CE4-4634-B108-7663102C0117}"/>
                    </a:ext>
                  </a:extLst>
                </p:cNvPr>
                <p:cNvPicPr/>
                <p:nvPr/>
              </p:nvPicPr>
              <p:blipFill>
                <a:blip r:embed="rId38"/>
                <a:stretch>
                  <a:fillRect/>
                </a:stretch>
              </p:blipFill>
              <p:spPr>
                <a:xfrm>
                  <a:off x="5629543" y="4712632"/>
                  <a:ext cx="477238" cy="4250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77" name="Ink 76">
                  <a:extLst>
                    <a:ext uri="{FF2B5EF4-FFF2-40B4-BE49-F238E27FC236}">
                      <a16:creationId xmlns:a16="http://schemas.microsoft.com/office/drawing/2014/main" id="{5F39797A-B856-4E92-ADA8-73F9A9A971AD}"/>
                    </a:ext>
                  </a:extLst>
                </p14:cNvPr>
                <p14:cNvContentPartPr/>
                <p14:nvPr/>
              </p14:nvContentPartPr>
              <p14:xfrm>
                <a:off x="6185548" y="4796308"/>
                <a:ext cx="396000" cy="296640"/>
              </p14:xfrm>
            </p:contentPart>
          </mc:Choice>
          <mc:Fallback xmlns="">
            <p:pic>
              <p:nvPicPr>
                <p:cNvPr id="77" name="Ink 76">
                  <a:extLst>
                    <a:ext uri="{FF2B5EF4-FFF2-40B4-BE49-F238E27FC236}">
                      <a16:creationId xmlns:a16="http://schemas.microsoft.com/office/drawing/2014/main" id="{5F39797A-B856-4E92-ADA8-73F9A9A971AD}"/>
                    </a:ext>
                  </a:extLst>
                </p:cNvPr>
                <p:cNvPicPr/>
                <p:nvPr/>
              </p:nvPicPr>
              <p:blipFill>
                <a:blip r:embed="rId40"/>
                <a:stretch>
                  <a:fillRect/>
                </a:stretch>
              </p:blipFill>
              <p:spPr>
                <a:xfrm>
                  <a:off x="6165261" y="4775990"/>
                  <a:ext cx="435762" cy="336463"/>
                </a:xfrm>
                <a:prstGeom prst="rect">
                  <a:avLst/>
                </a:prstGeom>
              </p:spPr>
            </p:pic>
          </mc:Fallback>
        </mc:AlternateContent>
      </p:grpSp>
      <p:grpSp>
        <p:nvGrpSpPr>
          <p:cNvPr id="84" name="Group 83">
            <a:extLst>
              <a:ext uri="{FF2B5EF4-FFF2-40B4-BE49-F238E27FC236}">
                <a16:creationId xmlns:a16="http://schemas.microsoft.com/office/drawing/2014/main" id="{DC4E89BD-7A97-4D63-A7EF-B01C39C2F88E}"/>
              </a:ext>
            </a:extLst>
          </p:cNvPr>
          <p:cNvGrpSpPr/>
          <p:nvPr/>
        </p:nvGrpSpPr>
        <p:grpSpPr>
          <a:xfrm>
            <a:off x="2696385" y="1726134"/>
            <a:ext cx="2178360" cy="2790720"/>
            <a:chOff x="2696385" y="1726134"/>
            <a:chExt cx="2178360" cy="2790720"/>
          </a:xfrm>
        </p:grpSpPr>
        <mc:AlternateContent xmlns:mc="http://schemas.openxmlformats.org/markup-compatibility/2006" xmlns:p14="http://schemas.microsoft.com/office/powerpoint/2010/main" xmlns:aink="http://schemas.microsoft.com/office/drawing/2016/ink">
          <mc:Choice Requires="p14 aink">
            <p:contentPart p14:bwMode="auto" r:id="rId41">
              <p14:nvContentPartPr>
                <p14:cNvPr id="79" name="Ink 78">
                  <a:extLst>
                    <a:ext uri="{FF2B5EF4-FFF2-40B4-BE49-F238E27FC236}">
                      <a16:creationId xmlns:a16="http://schemas.microsoft.com/office/drawing/2014/main" id="{0DC5BE20-2F75-4F19-9B8D-D509106F6FC1}"/>
                    </a:ext>
                  </a:extLst>
                </p14:cNvPr>
                <p14:cNvContentPartPr/>
                <p14:nvPr/>
              </p14:nvContentPartPr>
              <p14:xfrm>
                <a:off x="2696385" y="1813254"/>
                <a:ext cx="1850040" cy="986040"/>
              </p14:xfrm>
            </p:contentPart>
          </mc:Choice>
          <mc:Fallback xmlns="">
            <p:pic>
              <p:nvPicPr>
                <p:cNvPr id="79" name="Ink 78">
                  <a:extLst>
                    <a:ext uri="{FF2B5EF4-FFF2-40B4-BE49-F238E27FC236}">
                      <a16:creationId xmlns:a16="http://schemas.microsoft.com/office/drawing/2014/main" id="{0DC5BE20-2F75-4F19-9B8D-D509106F6FC1}"/>
                    </a:ext>
                  </a:extLst>
                </p:cNvPr>
                <p:cNvPicPr/>
                <p:nvPr/>
              </p:nvPicPr>
              <p:blipFill>
                <a:blip r:embed="rId42"/>
                <a:stretch>
                  <a:fillRect/>
                </a:stretch>
              </p:blipFill>
              <p:spPr>
                <a:xfrm>
                  <a:off x="2678385" y="1705254"/>
                  <a:ext cx="1885680" cy="1201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3">
              <p14:nvContentPartPr>
                <p14:cNvPr id="80" name="Ink 79">
                  <a:extLst>
                    <a:ext uri="{FF2B5EF4-FFF2-40B4-BE49-F238E27FC236}">
                      <a16:creationId xmlns:a16="http://schemas.microsoft.com/office/drawing/2014/main" id="{F4DE611D-B8F3-43F8-ADA1-60F9B446BCE3}"/>
                    </a:ext>
                  </a:extLst>
                </p14:cNvPr>
                <p14:cNvContentPartPr/>
                <p14:nvPr/>
              </p14:nvContentPartPr>
              <p14:xfrm>
                <a:off x="4226745" y="1726134"/>
                <a:ext cx="339480" cy="221760"/>
              </p14:xfrm>
            </p:contentPart>
          </mc:Choice>
          <mc:Fallback xmlns="">
            <p:pic>
              <p:nvPicPr>
                <p:cNvPr id="80" name="Ink 79">
                  <a:extLst>
                    <a:ext uri="{FF2B5EF4-FFF2-40B4-BE49-F238E27FC236}">
                      <a16:creationId xmlns:a16="http://schemas.microsoft.com/office/drawing/2014/main" id="{F4DE611D-B8F3-43F8-ADA1-60F9B446BCE3}"/>
                    </a:ext>
                  </a:extLst>
                </p:cNvPr>
                <p:cNvPicPr/>
                <p:nvPr/>
              </p:nvPicPr>
              <p:blipFill>
                <a:blip r:embed="rId44"/>
                <a:stretch>
                  <a:fillRect/>
                </a:stretch>
              </p:blipFill>
              <p:spPr>
                <a:xfrm>
                  <a:off x="4208745" y="1618134"/>
                  <a:ext cx="375120" cy="437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5">
              <p14:nvContentPartPr>
                <p14:cNvPr id="81" name="Ink 80">
                  <a:extLst>
                    <a:ext uri="{FF2B5EF4-FFF2-40B4-BE49-F238E27FC236}">
                      <a16:creationId xmlns:a16="http://schemas.microsoft.com/office/drawing/2014/main" id="{6F01227C-478A-4BA2-B231-A5C0D105F36C}"/>
                    </a:ext>
                  </a:extLst>
                </p14:cNvPr>
                <p14:cNvContentPartPr/>
                <p14:nvPr/>
              </p14:nvContentPartPr>
              <p14:xfrm>
                <a:off x="2995185" y="3198534"/>
                <a:ext cx="1861560" cy="1300680"/>
              </p14:xfrm>
            </p:contentPart>
          </mc:Choice>
          <mc:Fallback xmlns="">
            <p:pic>
              <p:nvPicPr>
                <p:cNvPr id="81" name="Ink 80">
                  <a:extLst>
                    <a:ext uri="{FF2B5EF4-FFF2-40B4-BE49-F238E27FC236}">
                      <a16:creationId xmlns:a16="http://schemas.microsoft.com/office/drawing/2014/main" id="{6F01227C-478A-4BA2-B231-A5C0D105F36C}"/>
                    </a:ext>
                  </a:extLst>
                </p:cNvPr>
                <p:cNvPicPr/>
                <p:nvPr/>
              </p:nvPicPr>
              <p:blipFill>
                <a:blip r:embed="rId46"/>
                <a:stretch>
                  <a:fillRect/>
                </a:stretch>
              </p:blipFill>
              <p:spPr>
                <a:xfrm>
                  <a:off x="2977185" y="3090534"/>
                  <a:ext cx="1897200" cy="1516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7">
              <p14:nvContentPartPr>
                <p14:cNvPr id="82" name="Ink 81">
                  <a:extLst>
                    <a:ext uri="{FF2B5EF4-FFF2-40B4-BE49-F238E27FC236}">
                      <a16:creationId xmlns:a16="http://schemas.microsoft.com/office/drawing/2014/main" id="{E0A7FEB4-4BBA-4937-A8D0-EB021ECDE8FE}"/>
                    </a:ext>
                  </a:extLst>
                </p14:cNvPr>
                <p14:cNvContentPartPr/>
                <p14:nvPr/>
              </p14:nvContentPartPr>
              <p14:xfrm>
                <a:off x="4625985" y="4298334"/>
                <a:ext cx="248760" cy="218520"/>
              </p14:xfrm>
            </p:contentPart>
          </mc:Choice>
          <mc:Fallback xmlns="">
            <p:pic>
              <p:nvPicPr>
                <p:cNvPr id="82" name="Ink 81">
                  <a:extLst>
                    <a:ext uri="{FF2B5EF4-FFF2-40B4-BE49-F238E27FC236}">
                      <a16:creationId xmlns:a16="http://schemas.microsoft.com/office/drawing/2014/main" id="{E0A7FEB4-4BBA-4937-A8D0-EB021ECDE8FE}"/>
                    </a:ext>
                  </a:extLst>
                </p:cNvPr>
                <p:cNvPicPr/>
                <p:nvPr/>
              </p:nvPicPr>
              <p:blipFill>
                <a:blip r:embed="rId48"/>
                <a:stretch>
                  <a:fillRect/>
                </a:stretch>
              </p:blipFill>
              <p:spPr>
                <a:xfrm>
                  <a:off x="4607985" y="4190334"/>
                  <a:ext cx="284400" cy="434160"/>
                </a:xfrm>
                <a:prstGeom prst="rect">
                  <a:avLst/>
                </a:prstGeom>
              </p:spPr>
            </p:pic>
          </mc:Fallback>
        </mc:AlternateContent>
      </p:grpSp>
      <p:sp>
        <p:nvSpPr>
          <p:cNvPr id="85" name="TextBox 84">
            <a:extLst>
              <a:ext uri="{FF2B5EF4-FFF2-40B4-BE49-F238E27FC236}">
                <a16:creationId xmlns:a16="http://schemas.microsoft.com/office/drawing/2014/main" id="{17F62AB3-870F-46EB-93F3-6CE56FA68C7D}"/>
              </a:ext>
            </a:extLst>
          </p:cNvPr>
          <p:cNvSpPr txBox="1"/>
          <p:nvPr/>
        </p:nvSpPr>
        <p:spPr>
          <a:xfrm>
            <a:off x="1141675" y="1582173"/>
            <a:ext cx="1389600" cy="369332"/>
          </a:xfrm>
          <a:prstGeom prst="rect">
            <a:avLst/>
          </a:prstGeom>
          <a:noFill/>
        </p:spPr>
        <p:txBody>
          <a:bodyPr wrap="square" rtlCol="0">
            <a:spAutoFit/>
          </a:bodyPr>
          <a:lstStyle/>
          <a:p>
            <a:r>
              <a:rPr lang="en-AU" dirty="0"/>
              <a:t>Population</a:t>
            </a:r>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744BE194-8662-4147-B727-6B6E110EBB1A}"/>
                  </a:ext>
                </a:extLst>
              </p:cNvPr>
              <p:cNvSpPr txBox="1"/>
              <p:nvPr/>
            </p:nvSpPr>
            <p:spPr>
              <a:xfrm>
                <a:off x="1813638" y="5732831"/>
                <a:ext cx="9798388" cy="676083"/>
              </a:xfrm>
              <a:prstGeom prst="rect">
                <a:avLst/>
              </a:prstGeom>
              <a:noFill/>
            </p:spPr>
            <p:txBody>
              <a:bodyPr wrap="square" rtlCol="0">
                <a:spAutoFit/>
              </a:bodyPr>
              <a:lstStyle/>
              <a:p>
                <a:r>
                  <a:rPr lang="en-AU" dirty="0"/>
                  <a:t>What could have happened should the whole population received treatment</a:t>
                </a:r>
              </a:p>
              <a:p>
                <a:r>
                  <a:rPr lang="en-US" dirty="0"/>
                  <a:t>E(</a:t>
                </a:r>
                <a14:m>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𝑌</m:t>
                        </m:r>
                      </m:e>
                      <m:sub/>
                      <m:sup>
                        <m:r>
                          <a:rPr lang="en-US" i="1">
                            <a:latin typeface="Cambria Math" panose="02040503050406030204" pitchFamily="18" charset="0"/>
                          </a:rPr>
                          <m:t>𝐴</m:t>
                        </m:r>
                        <m:r>
                          <a:rPr lang="en-US" i="1">
                            <a:latin typeface="Cambria Math" panose="02040503050406030204" pitchFamily="18" charset="0"/>
                          </a:rPr>
                          <m:t>=1</m:t>
                        </m:r>
                      </m:sup>
                    </m:sSubSup>
                  </m:oMath>
                </a14:m>
                <a:r>
                  <a:rPr lang="en-AU" dirty="0"/>
                  <a:t>) can be considered as the “average outcome” if the whole population received treatment</a:t>
                </a:r>
              </a:p>
            </p:txBody>
          </p:sp>
        </mc:Choice>
        <mc:Fallback xmlns="">
          <p:sp>
            <p:nvSpPr>
              <p:cNvPr id="86" name="TextBox 85">
                <a:extLst>
                  <a:ext uri="{FF2B5EF4-FFF2-40B4-BE49-F238E27FC236}">
                    <a16:creationId xmlns:a16="http://schemas.microsoft.com/office/drawing/2014/main" id="{744BE194-8662-4147-B727-6B6E110EBB1A}"/>
                  </a:ext>
                </a:extLst>
              </p:cNvPr>
              <p:cNvSpPr txBox="1">
                <a:spLocks noRot="1" noChangeAspect="1" noMove="1" noResize="1" noEditPoints="1" noAdjustHandles="1" noChangeArrowheads="1" noChangeShapeType="1" noTextEdit="1"/>
              </p:cNvSpPr>
              <p:nvPr/>
            </p:nvSpPr>
            <p:spPr>
              <a:xfrm>
                <a:off x="1813638" y="5732831"/>
                <a:ext cx="9798388" cy="676083"/>
              </a:xfrm>
              <a:prstGeom prst="rect">
                <a:avLst/>
              </a:prstGeom>
              <a:blipFill>
                <a:blip r:embed="rId49"/>
                <a:stretch>
                  <a:fillRect l="-560" t="-4505" b="-11712"/>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050196D0-7657-4858-AD93-D10E80B8879A}"/>
                  </a:ext>
                </a:extLst>
              </p:cNvPr>
              <p:cNvSpPr txBox="1"/>
              <p:nvPr/>
            </p:nvSpPr>
            <p:spPr>
              <a:xfrm>
                <a:off x="1782322" y="167639"/>
                <a:ext cx="9798388" cy="677814"/>
              </a:xfrm>
              <a:prstGeom prst="rect">
                <a:avLst/>
              </a:prstGeom>
              <a:noFill/>
            </p:spPr>
            <p:txBody>
              <a:bodyPr wrap="none" rtlCol="0">
                <a:spAutoFit/>
              </a:bodyPr>
              <a:lstStyle/>
              <a:p>
                <a:r>
                  <a:rPr lang="en-AU" dirty="0"/>
                  <a:t>What could have happened should the whole population not received treatment</a:t>
                </a:r>
              </a:p>
              <a:p>
                <a:r>
                  <a:rPr lang="en-US" dirty="0"/>
                  <a:t>E(</a:t>
                </a:r>
                <a14:m>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𝑌</m:t>
                        </m:r>
                      </m:e>
                      <m:sub/>
                      <m:sup>
                        <m:r>
                          <a:rPr lang="en-US" i="1">
                            <a:latin typeface="Cambria Math" panose="02040503050406030204" pitchFamily="18" charset="0"/>
                          </a:rPr>
                          <m:t>𝐴</m:t>
                        </m:r>
                        <m:r>
                          <a:rPr lang="en-US" i="1">
                            <a:latin typeface="Cambria Math" panose="02040503050406030204" pitchFamily="18" charset="0"/>
                          </a:rPr>
                          <m:t>=0</m:t>
                        </m:r>
                      </m:sup>
                    </m:sSubSup>
                  </m:oMath>
                </a14:m>
                <a:r>
                  <a:rPr lang="en-AU" dirty="0"/>
                  <a:t>) can be considered as the “average outcome” if the whole population not receive treatment</a:t>
                </a:r>
              </a:p>
            </p:txBody>
          </p:sp>
        </mc:Choice>
        <mc:Fallback xmlns="">
          <p:sp>
            <p:nvSpPr>
              <p:cNvPr id="87" name="TextBox 86">
                <a:extLst>
                  <a:ext uri="{FF2B5EF4-FFF2-40B4-BE49-F238E27FC236}">
                    <a16:creationId xmlns:a16="http://schemas.microsoft.com/office/drawing/2014/main" id="{050196D0-7657-4858-AD93-D10E80B8879A}"/>
                  </a:ext>
                </a:extLst>
              </p:cNvPr>
              <p:cNvSpPr txBox="1">
                <a:spLocks noRot="1" noChangeAspect="1" noMove="1" noResize="1" noEditPoints="1" noAdjustHandles="1" noChangeArrowheads="1" noChangeShapeType="1" noTextEdit="1"/>
              </p:cNvSpPr>
              <p:nvPr/>
            </p:nvSpPr>
            <p:spPr>
              <a:xfrm>
                <a:off x="1782322" y="167639"/>
                <a:ext cx="9798388" cy="677814"/>
              </a:xfrm>
              <a:prstGeom prst="rect">
                <a:avLst/>
              </a:prstGeom>
              <a:blipFill>
                <a:blip r:embed="rId50"/>
                <a:stretch>
                  <a:fillRect l="-498" t="-4464" b="-11607"/>
                </a:stretch>
              </a:blipFill>
            </p:spPr>
            <p:txBody>
              <a:bodyPr/>
              <a:lstStyle/>
              <a:p>
                <a:r>
                  <a:rPr lang="en-AU">
                    <a:noFill/>
                  </a:rPr>
                  <a:t> </a:t>
                </a:r>
              </a:p>
            </p:txBody>
          </p:sp>
        </mc:Fallback>
      </mc:AlternateContent>
      <mc:AlternateContent xmlns:mc="http://schemas.openxmlformats.org/markup-compatibility/2006" xmlns:p14="http://schemas.microsoft.com/office/powerpoint/2010/main" xmlns:aink="http://schemas.microsoft.com/office/drawing/2016/ink">
        <mc:Choice Requires="p14 aink">
          <p:contentPart p14:bwMode="auto" r:id="rId51">
            <p14:nvContentPartPr>
              <p14:cNvPr id="88" name="Ink 87">
                <a:extLst>
                  <a:ext uri="{FF2B5EF4-FFF2-40B4-BE49-F238E27FC236}">
                    <a16:creationId xmlns:a16="http://schemas.microsoft.com/office/drawing/2014/main" id="{7485E685-890D-4ADD-B167-0C42A967C01B}"/>
                  </a:ext>
                </a:extLst>
              </p14:cNvPr>
              <p14:cNvContentPartPr/>
              <p14:nvPr/>
            </p14:nvContentPartPr>
            <p14:xfrm>
              <a:off x="6498482" y="1406627"/>
              <a:ext cx="549000" cy="3153240"/>
            </p14:xfrm>
          </p:contentPart>
        </mc:Choice>
        <mc:Fallback xmlns="">
          <p:pic>
            <p:nvPicPr>
              <p:cNvPr id="88" name="Ink 87">
                <a:extLst>
                  <a:ext uri="{FF2B5EF4-FFF2-40B4-BE49-F238E27FC236}">
                    <a16:creationId xmlns:a16="http://schemas.microsoft.com/office/drawing/2014/main" id="{7485E685-890D-4ADD-B167-0C42A967C01B}"/>
                  </a:ext>
                </a:extLst>
              </p:cNvPr>
              <p:cNvPicPr/>
              <p:nvPr/>
            </p:nvPicPr>
            <p:blipFill>
              <a:blip r:embed="rId52"/>
              <a:stretch>
                <a:fillRect/>
              </a:stretch>
            </p:blipFill>
            <p:spPr>
              <a:xfrm>
                <a:off x="6480842" y="1298987"/>
                <a:ext cx="584640" cy="3368880"/>
              </a:xfrm>
              <a:prstGeom prst="rect">
                <a:avLst/>
              </a:prstGeom>
            </p:spPr>
          </p:pic>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9303492C-BC93-4FAB-9246-811D392848EC}"/>
                  </a:ext>
                </a:extLst>
              </p:cNvPr>
              <p:cNvSpPr txBox="1"/>
              <p:nvPr/>
            </p:nvSpPr>
            <p:spPr>
              <a:xfrm>
                <a:off x="7302594" y="963816"/>
                <a:ext cx="3860200" cy="4001801"/>
              </a:xfrm>
              <a:prstGeom prst="rect">
                <a:avLst/>
              </a:prstGeom>
              <a:noFill/>
            </p:spPr>
            <p:txBody>
              <a:bodyPr wrap="square" rtlCol="0">
                <a:spAutoFit/>
              </a:bodyPr>
              <a:lstStyle/>
              <a:p>
                <a:r>
                  <a:rPr lang="en-AU" dirty="0"/>
                  <a:t>Average Treatment Effect (ATE):</a:t>
                </a:r>
              </a:p>
              <a:p>
                <a:pPr marL="285750" indent="-285750">
                  <a:buFontTx/>
                  <a:buChar char="-"/>
                </a:pPr>
                <a:r>
                  <a:rPr lang="en-AU" dirty="0"/>
                  <a:t>Average difference between these two potential outcomes in the study population</a:t>
                </a:r>
              </a:p>
              <a:p>
                <a:pPr marL="285750" indent="-285750">
                  <a:buFontTx/>
                  <a:buChar char="-"/>
                </a:pPr>
                <a:r>
                  <a:rPr lang="en-AU" dirty="0"/>
                  <a:t>What would have happened in the population should the whole population received treatment vs the whole population not received treatment</a:t>
                </a:r>
              </a:p>
              <a:p>
                <a:pPr marL="285750" indent="-285750">
                  <a:buFontTx/>
                  <a:buChar char="-"/>
                </a:pPr>
                <a:r>
                  <a:rPr lang="en-US" dirty="0"/>
                  <a:t>E(</a:t>
                </a:r>
                <a14:m>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𝑌</m:t>
                        </m:r>
                      </m:e>
                      <m:sub/>
                      <m:sup>
                        <m:r>
                          <a:rPr lang="en-US" i="1">
                            <a:latin typeface="Cambria Math" panose="02040503050406030204" pitchFamily="18" charset="0"/>
                          </a:rPr>
                          <m:t>𝐴</m:t>
                        </m:r>
                        <m:r>
                          <a:rPr lang="en-US" i="1">
                            <a:latin typeface="Cambria Math" panose="02040503050406030204" pitchFamily="18" charset="0"/>
                          </a:rPr>
                          <m:t>=1</m:t>
                        </m:r>
                      </m:sup>
                    </m:sSubSup>
                    <m:sSubSup>
                      <m:sSubSupPr>
                        <m:ctrlPr>
                          <a:rPr lang="en-US" i="1">
                            <a:latin typeface="Cambria Math" panose="02040503050406030204" pitchFamily="18" charset="0"/>
                          </a:rPr>
                        </m:ctrlPr>
                      </m:sSubSupPr>
                      <m:e>
                        <m:r>
                          <a:rPr lang="en-US" b="0" i="1" smtClean="0">
                            <a:latin typeface="Cambria Math" panose="02040503050406030204" pitchFamily="18" charset="0"/>
                          </a:rPr>
                          <m:t>− </m:t>
                        </m:r>
                        <m:r>
                          <a:rPr lang="en-US" i="1">
                            <a:latin typeface="Cambria Math" panose="02040503050406030204" pitchFamily="18" charset="0"/>
                          </a:rPr>
                          <m:t>𝑌</m:t>
                        </m:r>
                      </m:e>
                      <m:sub/>
                      <m:sup>
                        <m:r>
                          <a:rPr lang="en-US" i="1">
                            <a:latin typeface="Cambria Math" panose="02040503050406030204" pitchFamily="18" charset="0"/>
                          </a:rPr>
                          <m:t>𝐴</m:t>
                        </m:r>
                        <m:r>
                          <a:rPr lang="en-US" i="1">
                            <a:latin typeface="Cambria Math" panose="02040503050406030204" pitchFamily="18" charset="0"/>
                          </a:rPr>
                          <m:t>=0</m:t>
                        </m:r>
                      </m:sup>
                    </m:sSubSup>
                    <m:r>
                      <a:rPr lang="en-US" b="0" i="1" smtClean="0">
                        <a:latin typeface="Cambria Math" panose="02040503050406030204" pitchFamily="18" charset="0"/>
                      </a:rPr>
                      <m:t>)</m:t>
                    </m:r>
                  </m:oMath>
                </a14:m>
                <a:endParaRPr lang="en-AU" dirty="0"/>
              </a:p>
              <a:p>
                <a:pPr marL="285750" indent="-285750">
                  <a:buFontTx/>
                  <a:buChar char="-"/>
                </a:pPr>
                <a:r>
                  <a:rPr lang="en-AU" dirty="0"/>
                  <a:t>Classical treatment effect estimated from RCT</a:t>
                </a:r>
              </a:p>
              <a:p>
                <a:pPr marL="285750" indent="-285750">
                  <a:buFontTx/>
                  <a:buChar char="-"/>
                </a:pPr>
                <a:endParaRPr lang="en-AU" dirty="0"/>
              </a:p>
              <a:p>
                <a:endParaRPr lang="en-AU" dirty="0"/>
              </a:p>
            </p:txBody>
          </p:sp>
        </mc:Choice>
        <mc:Fallback xmlns="">
          <p:sp>
            <p:nvSpPr>
              <p:cNvPr id="90" name="TextBox 89">
                <a:extLst>
                  <a:ext uri="{FF2B5EF4-FFF2-40B4-BE49-F238E27FC236}">
                    <a16:creationId xmlns:a16="http://schemas.microsoft.com/office/drawing/2014/main" id="{9303492C-BC93-4FAB-9246-811D392848EC}"/>
                  </a:ext>
                </a:extLst>
              </p:cNvPr>
              <p:cNvSpPr txBox="1">
                <a:spLocks noRot="1" noChangeAspect="1" noMove="1" noResize="1" noEditPoints="1" noAdjustHandles="1" noChangeArrowheads="1" noChangeShapeType="1" noTextEdit="1"/>
              </p:cNvSpPr>
              <p:nvPr/>
            </p:nvSpPr>
            <p:spPr>
              <a:xfrm>
                <a:off x="7302594" y="963816"/>
                <a:ext cx="3860200" cy="4001801"/>
              </a:xfrm>
              <a:prstGeom prst="rect">
                <a:avLst/>
              </a:prstGeom>
              <a:blipFill>
                <a:blip r:embed="rId53"/>
                <a:stretch>
                  <a:fillRect l="-1422" t="-761"/>
                </a:stretch>
              </a:blipFill>
            </p:spPr>
            <p:txBody>
              <a:bodyPr/>
              <a:lstStyle/>
              <a:p>
                <a:r>
                  <a:rPr lang="en-AU">
                    <a:noFill/>
                  </a:rPr>
                  <a:t> </a:t>
                </a:r>
              </a:p>
            </p:txBody>
          </p:sp>
        </mc:Fallback>
      </mc:AlternateContent>
      <p:sp>
        <p:nvSpPr>
          <p:cNvPr id="91" name="TextBox 90">
            <a:extLst>
              <a:ext uri="{FF2B5EF4-FFF2-40B4-BE49-F238E27FC236}">
                <a16:creationId xmlns:a16="http://schemas.microsoft.com/office/drawing/2014/main" id="{8B4FD813-5DBD-4384-83C3-FBC8417A345E}"/>
              </a:ext>
            </a:extLst>
          </p:cNvPr>
          <p:cNvSpPr txBox="1"/>
          <p:nvPr/>
        </p:nvSpPr>
        <p:spPr>
          <a:xfrm>
            <a:off x="7221946" y="4561789"/>
            <a:ext cx="4942507" cy="1200329"/>
          </a:xfrm>
          <a:prstGeom prst="rect">
            <a:avLst/>
          </a:prstGeom>
          <a:noFill/>
        </p:spPr>
        <p:txBody>
          <a:bodyPr wrap="none" rtlCol="0">
            <a:spAutoFit/>
          </a:bodyPr>
          <a:lstStyle/>
          <a:p>
            <a:r>
              <a:rPr lang="en-AU" dirty="0"/>
              <a:t>Statistical solution:</a:t>
            </a:r>
          </a:p>
          <a:p>
            <a:pPr marL="285750" indent="-285750">
              <a:buFontTx/>
              <a:buChar char="-"/>
            </a:pPr>
            <a:r>
              <a:rPr lang="en-AU" dirty="0"/>
              <a:t>Some of the participants received treatment</a:t>
            </a:r>
          </a:p>
          <a:p>
            <a:pPr marL="285750" indent="-285750">
              <a:buFontTx/>
              <a:buChar char="-"/>
            </a:pPr>
            <a:r>
              <a:rPr lang="en-AU" dirty="0"/>
              <a:t>Some didn’t</a:t>
            </a:r>
          </a:p>
          <a:p>
            <a:pPr marL="285750" indent="-285750">
              <a:buFontTx/>
              <a:buChar char="-"/>
            </a:pPr>
            <a:r>
              <a:rPr lang="en-AU" dirty="0"/>
              <a:t>ATE can be estimated</a:t>
            </a:r>
          </a:p>
        </p:txBody>
      </p:sp>
      <p:grpSp>
        <p:nvGrpSpPr>
          <p:cNvPr id="38" name="Group 37">
            <a:extLst>
              <a:ext uri="{FF2B5EF4-FFF2-40B4-BE49-F238E27FC236}">
                <a16:creationId xmlns:a16="http://schemas.microsoft.com/office/drawing/2014/main" id="{73D7C2A6-DCD3-4747-81C9-E9C2105729DB}"/>
              </a:ext>
            </a:extLst>
          </p:cNvPr>
          <p:cNvGrpSpPr/>
          <p:nvPr/>
        </p:nvGrpSpPr>
        <p:grpSpPr>
          <a:xfrm>
            <a:off x="1213023" y="2304115"/>
            <a:ext cx="701743" cy="1215185"/>
            <a:chOff x="1251028" y="2192788"/>
            <a:chExt cx="1266480" cy="2193120"/>
          </a:xfrm>
        </p:grpSpPr>
        <mc:AlternateContent xmlns:mc="http://schemas.openxmlformats.org/markup-compatibility/2006" xmlns:p14="http://schemas.microsoft.com/office/powerpoint/2010/main">
          <mc:Choice Requires="p14">
            <p:contentPart p14:bwMode="auto" r:id="rId54">
              <p14:nvContentPartPr>
                <p14:cNvPr id="39" name="Ink 38">
                  <a:extLst>
                    <a:ext uri="{FF2B5EF4-FFF2-40B4-BE49-F238E27FC236}">
                      <a16:creationId xmlns:a16="http://schemas.microsoft.com/office/drawing/2014/main" id="{76E80D25-3419-4ABA-8A3A-F47F70D8EFF2}"/>
                    </a:ext>
                  </a:extLst>
                </p14:cNvPr>
                <p14:cNvContentPartPr/>
                <p14:nvPr/>
              </p14:nvContentPartPr>
              <p14:xfrm>
                <a:off x="2438308" y="3908548"/>
                <a:ext cx="360" cy="360"/>
              </p14:xfrm>
            </p:contentPart>
          </mc:Choice>
          <mc:Fallback xmlns="">
            <p:pic>
              <p:nvPicPr>
                <p:cNvPr id="39" name="Ink 38">
                  <a:extLst>
                    <a:ext uri="{FF2B5EF4-FFF2-40B4-BE49-F238E27FC236}">
                      <a16:creationId xmlns:a16="http://schemas.microsoft.com/office/drawing/2014/main" id="{76E80D25-3419-4ABA-8A3A-F47F70D8EFF2}"/>
                    </a:ext>
                  </a:extLst>
                </p:cNvPr>
                <p:cNvPicPr/>
                <p:nvPr/>
              </p:nvPicPr>
              <p:blipFill>
                <a:blip r:embed="rId3"/>
                <a:stretch>
                  <a:fillRect/>
                </a:stretch>
              </p:blipFill>
              <p:spPr>
                <a:xfrm>
                  <a:off x="2429308" y="38995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0" name="Ink 39">
                  <a:extLst>
                    <a:ext uri="{FF2B5EF4-FFF2-40B4-BE49-F238E27FC236}">
                      <a16:creationId xmlns:a16="http://schemas.microsoft.com/office/drawing/2014/main" id="{ACAC7B28-5963-4139-9402-BFE0E5AFD6A0}"/>
                    </a:ext>
                  </a:extLst>
                </p14:cNvPr>
                <p14:cNvContentPartPr/>
                <p14:nvPr/>
              </p14:nvContentPartPr>
              <p14:xfrm>
                <a:off x="1981108" y="2949148"/>
                <a:ext cx="360" cy="360"/>
              </p14:xfrm>
            </p:contentPart>
          </mc:Choice>
          <mc:Fallback xmlns="">
            <p:pic>
              <p:nvPicPr>
                <p:cNvPr id="40" name="Ink 39">
                  <a:extLst>
                    <a:ext uri="{FF2B5EF4-FFF2-40B4-BE49-F238E27FC236}">
                      <a16:creationId xmlns:a16="http://schemas.microsoft.com/office/drawing/2014/main" id="{ACAC7B28-5963-4139-9402-BFE0E5AFD6A0}"/>
                    </a:ext>
                  </a:extLst>
                </p:cNvPr>
                <p:cNvPicPr/>
                <p:nvPr/>
              </p:nvPicPr>
              <p:blipFill>
                <a:blip r:embed="rId3"/>
                <a:stretch>
                  <a:fillRect/>
                </a:stretch>
              </p:blipFill>
              <p:spPr>
                <a:xfrm>
                  <a:off x="1972108" y="29401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1" name="Ink 40">
                  <a:extLst>
                    <a:ext uri="{FF2B5EF4-FFF2-40B4-BE49-F238E27FC236}">
                      <a16:creationId xmlns:a16="http://schemas.microsoft.com/office/drawing/2014/main" id="{836005E7-D862-4A39-B619-D11DC6C3270F}"/>
                    </a:ext>
                  </a:extLst>
                </p14:cNvPr>
                <p14:cNvContentPartPr/>
                <p14:nvPr/>
              </p14:nvContentPartPr>
              <p14:xfrm>
                <a:off x="1492948" y="2192788"/>
                <a:ext cx="794520" cy="668880"/>
              </p14:xfrm>
            </p:contentPart>
          </mc:Choice>
          <mc:Fallback xmlns="">
            <p:pic>
              <p:nvPicPr>
                <p:cNvPr id="41" name="Ink 40">
                  <a:extLst>
                    <a:ext uri="{FF2B5EF4-FFF2-40B4-BE49-F238E27FC236}">
                      <a16:creationId xmlns:a16="http://schemas.microsoft.com/office/drawing/2014/main" id="{836005E7-D862-4A39-B619-D11DC6C3270F}"/>
                    </a:ext>
                  </a:extLst>
                </p:cNvPr>
                <p:cNvPicPr/>
                <p:nvPr/>
              </p:nvPicPr>
              <p:blipFill>
                <a:blip r:embed="rId6"/>
                <a:stretch>
                  <a:fillRect/>
                </a:stretch>
              </p:blipFill>
              <p:spPr>
                <a:xfrm>
                  <a:off x="1476707" y="2176553"/>
                  <a:ext cx="826353" cy="700701"/>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2" name="Ink 41">
                  <a:extLst>
                    <a:ext uri="{FF2B5EF4-FFF2-40B4-BE49-F238E27FC236}">
                      <a16:creationId xmlns:a16="http://schemas.microsoft.com/office/drawing/2014/main" id="{BCD6895E-1F5F-44D9-B523-67046E2A2DE6}"/>
                    </a:ext>
                  </a:extLst>
                </p14:cNvPr>
                <p14:cNvContentPartPr/>
                <p14:nvPr/>
              </p14:nvContentPartPr>
              <p14:xfrm>
                <a:off x="1918108" y="2913508"/>
                <a:ext cx="18360" cy="719280"/>
              </p14:xfrm>
            </p:contentPart>
          </mc:Choice>
          <mc:Fallback xmlns="">
            <p:pic>
              <p:nvPicPr>
                <p:cNvPr id="42" name="Ink 41">
                  <a:extLst>
                    <a:ext uri="{FF2B5EF4-FFF2-40B4-BE49-F238E27FC236}">
                      <a16:creationId xmlns:a16="http://schemas.microsoft.com/office/drawing/2014/main" id="{BCD6895E-1F5F-44D9-B523-67046E2A2DE6}"/>
                    </a:ext>
                  </a:extLst>
                </p:cNvPr>
                <p:cNvPicPr/>
                <p:nvPr/>
              </p:nvPicPr>
              <p:blipFill>
                <a:blip r:embed="rId8"/>
                <a:stretch>
                  <a:fillRect/>
                </a:stretch>
              </p:blipFill>
              <p:spPr>
                <a:xfrm>
                  <a:off x="1902280" y="2897279"/>
                  <a:ext cx="49382" cy="751089"/>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3" name="Ink 42">
                  <a:extLst>
                    <a:ext uri="{FF2B5EF4-FFF2-40B4-BE49-F238E27FC236}">
                      <a16:creationId xmlns:a16="http://schemas.microsoft.com/office/drawing/2014/main" id="{C537280A-A91C-4992-87C2-1DD23275D930}"/>
                    </a:ext>
                  </a:extLst>
                </p14:cNvPr>
                <p14:cNvContentPartPr/>
                <p14:nvPr/>
              </p14:nvContentPartPr>
              <p14:xfrm>
                <a:off x="1355068" y="3200428"/>
                <a:ext cx="572400" cy="295560"/>
              </p14:xfrm>
            </p:contentPart>
          </mc:Choice>
          <mc:Fallback xmlns="">
            <p:pic>
              <p:nvPicPr>
                <p:cNvPr id="43" name="Ink 42">
                  <a:extLst>
                    <a:ext uri="{FF2B5EF4-FFF2-40B4-BE49-F238E27FC236}">
                      <a16:creationId xmlns:a16="http://schemas.microsoft.com/office/drawing/2014/main" id="{C537280A-A91C-4992-87C2-1DD23275D930}"/>
                    </a:ext>
                  </a:extLst>
                </p:cNvPr>
                <p:cNvPicPr/>
                <p:nvPr/>
              </p:nvPicPr>
              <p:blipFill>
                <a:blip r:embed="rId10"/>
                <a:stretch>
                  <a:fillRect/>
                </a:stretch>
              </p:blipFill>
              <p:spPr>
                <a:xfrm>
                  <a:off x="1338844" y="3184188"/>
                  <a:ext cx="604200" cy="32739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5" name="Ink 44">
                  <a:extLst>
                    <a:ext uri="{FF2B5EF4-FFF2-40B4-BE49-F238E27FC236}">
                      <a16:creationId xmlns:a16="http://schemas.microsoft.com/office/drawing/2014/main" id="{E1C4A0BD-5841-4BFE-A9B0-5FADAA021261}"/>
                    </a:ext>
                  </a:extLst>
                </p14:cNvPr>
                <p14:cNvContentPartPr/>
                <p14:nvPr/>
              </p14:nvContentPartPr>
              <p14:xfrm>
                <a:off x="1963108" y="3218068"/>
                <a:ext cx="242640" cy="221040"/>
              </p14:xfrm>
            </p:contentPart>
          </mc:Choice>
          <mc:Fallback xmlns="">
            <p:pic>
              <p:nvPicPr>
                <p:cNvPr id="45" name="Ink 44">
                  <a:extLst>
                    <a:ext uri="{FF2B5EF4-FFF2-40B4-BE49-F238E27FC236}">
                      <a16:creationId xmlns:a16="http://schemas.microsoft.com/office/drawing/2014/main" id="{E1C4A0BD-5841-4BFE-A9B0-5FADAA021261}"/>
                    </a:ext>
                  </a:extLst>
                </p:cNvPr>
                <p:cNvPicPr/>
                <p:nvPr/>
              </p:nvPicPr>
              <p:blipFill>
                <a:blip r:embed="rId12"/>
                <a:stretch>
                  <a:fillRect/>
                </a:stretch>
              </p:blipFill>
              <p:spPr>
                <a:xfrm>
                  <a:off x="1946889" y="3201863"/>
                  <a:ext cx="274430" cy="252802"/>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6" name="Ink 45">
                  <a:extLst>
                    <a:ext uri="{FF2B5EF4-FFF2-40B4-BE49-F238E27FC236}">
                      <a16:creationId xmlns:a16="http://schemas.microsoft.com/office/drawing/2014/main" id="{3EE0ACDC-C760-498A-83B1-94DB0175FB3E}"/>
                    </a:ext>
                  </a:extLst>
                </p14:cNvPr>
                <p14:cNvContentPartPr/>
                <p14:nvPr/>
              </p14:nvContentPartPr>
              <p14:xfrm>
                <a:off x="1251028" y="3630628"/>
                <a:ext cx="671760" cy="755280"/>
              </p14:xfrm>
            </p:contentPart>
          </mc:Choice>
          <mc:Fallback xmlns="">
            <p:pic>
              <p:nvPicPr>
                <p:cNvPr id="46" name="Ink 45">
                  <a:extLst>
                    <a:ext uri="{FF2B5EF4-FFF2-40B4-BE49-F238E27FC236}">
                      <a16:creationId xmlns:a16="http://schemas.microsoft.com/office/drawing/2014/main" id="{3EE0ACDC-C760-498A-83B1-94DB0175FB3E}"/>
                    </a:ext>
                  </a:extLst>
                </p:cNvPr>
                <p:cNvPicPr/>
                <p:nvPr/>
              </p:nvPicPr>
              <p:blipFill>
                <a:blip r:embed="rId14"/>
                <a:stretch>
                  <a:fillRect/>
                </a:stretch>
              </p:blipFill>
              <p:spPr>
                <a:xfrm>
                  <a:off x="1234802" y="3614392"/>
                  <a:ext cx="703563" cy="787102"/>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8" name="Ink 47">
                  <a:extLst>
                    <a:ext uri="{FF2B5EF4-FFF2-40B4-BE49-F238E27FC236}">
                      <a16:creationId xmlns:a16="http://schemas.microsoft.com/office/drawing/2014/main" id="{C82E508C-3CD5-4E01-9308-0ADE1AB766DC}"/>
                    </a:ext>
                  </a:extLst>
                </p14:cNvPr>
                <p14:cNvContentPartPr/>
                <p14:nvPr/>
              </p14:nvContentPartPr>
              <p14:xfrm>
                <a:off x="1998748" y="3755908"/>
                <a:ext cx="518760" cy="378000"/>
              </p14:xfrm>
            </p:contentPart>
          </mc:Choice>
          <mc:Fallback xmlns="">
            <p:pic>
              <p:nvPicPr>
                <p:cNvPr id="48" name="Ink 47">
                  <a:extLst>
                    <a:ext uri="{FF2B5EF4-FFF2-40B4-BE49-F238E27FC236}">
                      <a16:creationId xmlns:a16="http://schemas.microsoft.com/office/drawing/2014/main" id="{C82E508C-3CD5-4E01-9308-0ADE1AB766DC}"/>
                    </a:ext>
                  </a:extLst>
                </p:cNvPr>
                <p:cNvPicPr/>
                <p:nvPr/>
              </p:nvPicPr>
              <p:blipFill>
                <a:blip r:embed="rId16"/>
                <a:stretch>
                  <a:fillRect/>
                </a:stretch>
              </p:blipFill>
              <p:spPr>
                <a:xfrm>
                  <a:off x="1982516" y="3739671"/>
                  <a:ext cx="550574" cy="409825"/>
                </a:xfrm>
                <a:prstGeom prst="rect">
                  <a:avLst/>
                </a:prstGeom>
              </p:spPr>
            </p:pic>
          </mc:Fallback>
        </mc:AlternateContent>
      </p:grpSp>
      <p:grpSp>
        <p:nvGrpSpPr>
          <p:cNvPr id="50" name="Group 49">
            <a:extLst>
              <a:ext uri="{FF2B5EF4-FFF2-40B4-BE49-F238E27FC236}">
                <a16:creationId xmlns:a16="http://schemas.microsoft.com/office/drawing/2014/main" id="{D459E48F-16F1-4B67-A43E-69E23DC1B0ED}"/>
              </a:ext>
            </a:extLst>
          </p:cNvPr>
          <p:cNvGrpSpPr/>
          <p:nvPr/>
        </p:nvGrpSpPr>
        <p:grpSpPr>
          <a:xfrm>
            <a:off x="1596215" y="2109023"/>
            <a:ext cx="701743" cy="1215185"/>
            <a:chOff x="1251028" y="2192788"/>
            <a:chExt cx="1266480" cy="2193120"/>
          </a:xfrm>
        </p:grpSpPr>
        <mc:AlternateContent xmlns:mc="http://schemas.openxmlformats.org/markup-compatibility/2006" xmlns:p14="http://schemas.microsoft.com/office/powerpoint/2010/main">
          <mc:Choice Requires="p14">
            <p:contentPart p14:bwMode="auto" r:id="rId62">
              <p14:nvContentPartPr>
                <p14:cNvPr id="52" name="Ink 51">
                  <a:extLst>
                    <a:ext uri="{FF2B5EF4-FFF2-40B4-BE49-F238E27FC236}">
                      <a16:creationId xmlns:a16="http://schemas.microsoft.com/office/drawing/2014/main" id="{F831700D-3D95-4F78-8216-6F4EAE1B176F}"/>
                    </a:ext>
                  </a:extLst>
                </p14:cNvPr>
                <p14:cNvContentPartPr/>
                <p14:nvPr/>
              </p14:nvContentPartPr>
              <p14:xfrm>
                <a:off x="2438308" y="3908548"/>
                <a:ext cx="360" cy="360"/>
              </p14:xfrm>
            </p:contentPart>
          </mc:Choice>
          <mc:Fallback xmlns="">
            <p:pic>
              <p:nvPicPr>
                <p:cNvPr id="52" name="Ink 51">
                  <a:extLst>
                    <a:ext uri="{FF2B5EF4-FFF2-40B4-BE49-F238E27FC236}">
                      <a16:creationId xmlns:a16="http://schemas.microsoft.com/office/drawing/2014/main" id="{F831700D-3D95-4F78-8216-6F4EAE1B176F}"/>
                    </a:ext>
                  </a:extLst>
                </p:cNvPr>
                <p:cNvPicPr/>
                <p:nvPr/>
              </p:nvPicPr>
              <p:blipFill>
                <a:blip r:embed="rId3"/>
                <a:stretch>
                  <a:fillRect/>
                </a:stretch>
              </p:blipFill>
              <p:spPr>
                <a:xfrm>
                  <a:off x="2429308" y="38995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4" name="Ink 53">
                  <a:extLst>
                    <a:ext uri="{FF2B5EF4-FFF2-40B4-BE49-F238E27FC236}">
                      <a16:creationId xmlns:a16="http://schemas.microsoft.com/office/drawing/2014/main" id="{68C6F0D5-602B-4CEC-B848-0F6D6EC755CE}"/>
                    </a:ext>
                  </a:extLst>
                </p14:cNvPr>
                <p14:cNvContentPartPr/>
                <p14:nvPr/>
              </p14:nvContentPartPr>
              <p14:xfrm>
                <a:off x="1981108" y="2949148"/>
                <a:ext cx="360" cy="360"/>
              </p14:xfrm>
            </p:contentPart>
          </mc:Choice>
          <mc:Fallback xmlns="">
            <p:pic>
              <p:nvPicPr>
                <p:cNvPr id="54" name="Ink 53">
                  <a:extLst>
                    <a:ext uri="{FF2B5EF4-FFF2-40B4-BE49-F238E27FC236}">
                      <a16:creationId xmlns:a16="http://schemas.microsoft.com/office/drawing/2014/main" id="{68C6F0D5-602B-4CEC-B848-0F6D6EC755CE}"/>
                    </a:ext>
                  </a:extLst>
                </p:cNvPr>
                <p:cNvPicPr/>
                <p:nvPr/>
              </p:nvPicPr>
              <p:blipFill>
                <a:blip r:embed="rId3"/>
                <a:stretch>
                  <a:fillRect/>
                </a:stretch>
              </p:blipFill>
              <p:spPr>
                <a:xfrm>
                  <a:off x="1972108" y="29401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5" name="Ink 54">
                  <a:extLst>
                    <a:ext uri="{FF2B5EF4-FFF2-40B4-BE49-F238E27FC236}">
                      <a16:creationId xmlns:a16="http://schemas.microsoft.com/office/drawing/2014/main" id="{8DC40F8E-A4B4-48F1-9C2F-59F28652E6A3}"/>
                    </a:ext>
                  </a:extLst>
                </p14:cNvPr>
                <p14:cNvContentPartPr/>
                <p14:nvPr/>
              </p14:nvContentPartPr>
              <p14:xfrm>
                <a:off x="1492948" y="2192788"/>
                <a:ext cx="794520" cy="668880"/>
              </p14:xfrm>
            </p:contentPart>
          </mc:Choice>
          <mc:Fallback xmlns="">
            <p:pic>
              <p:nvPicPr>
                <p:cNvPr id="55" name="Ink 54">
                  <a:extLst>
                    <a:ext uri="{FF2B5EF4-FFF2-40B4-BE49-F238E27FC236}">
                      <a16:creationId xmlns:a16="http://schemas.microsoft.com/office/drawing/2014/main" id="{8DC40F8E-A4B4-48F1-9C2F-59F28652E6A3}"/>
                    </a:ext>
                  </a:extLst>
                </p:cNvPr>
                <p:cNvPicPr/>
                <p:nvPr/>
              </p:nvPicPr>
              <p:blipFill>
                <a:blip r:embed="rId6"/>
                <a:stretch>
                  <a:fillRect/>
                </a:stretch>
              </p:blipFill>
              <p:spPr>
                <a:xfrm>
                  <a:off x="1476707" y="2176553"/>
                  <a:ext cx="826353" cy="700701"/>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57" name="Ink 56">
                  <a:extLst>
                    <a:ext uri="{FF2B5EF4-FFF2-40B4-BE49-F238E27FC236}">
                      <a16:creationId xmlns:a16="http://schemas.microsoft.com/office/drawing/2014/main" id="{A1E54625-6DA7-4571-96E9-EF6F1F6A4A92}"/>
                    </a:ext>
                  </a:extLst>
                </p14:cNvPr>
                <p14:cNvContentPartPr/>
                <p14:nvPr/>
              </p14:nvContentPartPr>
              <p14:xfrm>
                <a:off x="1918108" y="2913508"/>
                <a:ext cx="18360" cy="719280"/>
              </p14:xfrm>
            </p:contentPart>
          </mc:Choice>
          <mc:Fallback xmlns="">
            <p:pic>
              <p:nvPicPr>
                <p:cNvPr id="57" name="Ink 56">
                  <a:extLst>
                    <a:ext uri="{FF2B5EF4-FFF2-40B4-BE49-F238E27FC236}">
                      <a16:creationId xmlns:a16="http://schemas.microsoft.com/office/drawing/2014/main" id="{A1E54625-6DA7-4571-96E9-EF6F1F6A4A92}"/>
                    </a:ext>
                  </a:extLst>
                </p:cNvPr>
                <p:cNvPicPr/>
                <p:nvPr/>
              </p:nvPicPr>
              <p:blipFill>
                <a:blip r:embed="rId8"/>
                <a:stretch>
                  <a:fillRect/>
                </a:stretch>
              </p:blipFill>
              <p:spPr>
                <a:xfrm>
                  <a:off x="1902280" y="2897279"/>
                  <a:ext cx="49382" cy="751089"/>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8" name="Ink 57">
                  <a:extLst>
                    <a:ext uri="{FF2B5EF4-FFF2-40B4-BE49-F238E27FC236}">
                      <a16:creationId xmlns:a16="http://schemas.microsoft.com/office/drawing/2014/main" id="{9572FC98-9C95-4A6D-81E0-B76E660E04F2}"/>
                    </a:ext>
                  </a:extLst>
                </p14:cNvPr>
                <p14:cNvContentPartPr/>
                <p14:nvPr/>
              </p14:nvContentPartPr>
              <p14:xfrm>
                <a:off x="1355068" y="3200428"/>
                <a:ext cx="572400" cy="295560"/>
              </p14:xfrm>
            </p:contentPart>
          </mc:Choice>
          <mc:Fallback xmlns="">
            <p:pic>
              <p:nvPicPr>
                <p:cNvPr id="58" name="Ink 57">
                  <a:extLst>
                    <a:ext uri="{FF2B5EF4-FFF2-40B4-BE49-F238E27FC236}">
                      <a16:creationId xmlns:a16="http://schemas.microsoft.com/office/drawing/2014/main" id="{9572FC98-9C95-4A6D-81E0-B76E660E04F2}"/>
                    </a:ext>
                  </a:extLst>
                </p:cNvPr>
                <p:cNvPicPr/>
                <p:nvPr/>
              </p:nvPicPr>
              <p:blipFill>
                <a:blip r:embed="rId10"/>
                <a:stretch>
                  <a:fillRect/>
                </a:stretch>
              </p:blipFill>
              <p:spPr>
                <a:xfrm>
                  <a:off x="1338844" y="3184188"/>
                  <a:ext cx="604200" cy="32739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59" name="Ink 58">
                  <a:extLst>
                    <a:ext uri="{FF2B5EF4-FFF2-40B4-BE49-F238E27FC236}">
                      <a16:creationId xmlns:a16="http://schemas.microsoft.com/office/drawing/2014/main" id="{A3A0B5EF-04E0-4E94-AEFB-9365D7D02C91}"/>
                    </a:ext>
                  </a:extLst>
                </p14:cNvPr>
                <p14:cNvContentPartPr/>
                <p14:nvPr/>
              </p14:nvContentPartPr>
              <p14:xfrm>
                <a:off x="1963108" y="3218068"/>
                <a:ext cx="242640" cy="221040"/>
              </p14:xfrm>
            </p:contentPart>
          </mc:Choice>
          <mc:Fallback xmlns="">
            <p:pic>
              <p:nvPicPr>
                <p:cNvPr id="59" name="Ink 58">
                  <a:extLst>
                    <a:ext uri="{FF2B5EF4-FFF2-40B4-BE49-F238E27FC236}">
                      <a16:creationId xmlns:a16="http://schemas.microsoft.com/office/drawing/2014/main" id="{A3A0B5EF-04E0-4E94-AEFB-9365D7D02C91}"/>
                    </a:ext>
                  </a:extLst>
                </p:cNvPr>
                <p:cNvPicPr/>
                <p:nvPr/>
              </p:nvPicPr>
              <p:blipFill>
                <a:blip r:embed="rId12"/>
                <a:stretch>
                  <a:fillRect/>
                </a:stretch>
              </p:blipFill>
              <p:spPr>
                <a:xfrm>
                  <a:off x="1946889" y="3201863"/>
                  <a:ext cx="274430" cy="252802"/>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60" name="Ink 59">
                  <a:extLst>
                    <a:ext uri="{FF2B5EF4-FFF2-40B4-BE49-F238E27FC236}">
                      <a16:creationId xmlns:a16="http://schemas.microsoft.com/office/drawing/2014/main" id="{3AEF0180-BAB6-466B-BA33-2E45101F67DB}"/>
                    </a:ext>
                  </a:extLst>
                </p14:cNvPr>
                <p14:cNvContentPartPr/>
                <p14:nvPr/>
              </p14:nvContentPartPr>
              <p14:xfrm>
                <a:off x="1251028" y="3630628"/>
                <a:ext cx="671760" cy="755280"/>
              </p14:xfrm>
            </p:contentPart>
          </mc:Choice>
          <mc:Fallback xmlns="">
            <p:pic>
              <p:nvPicPr>
                <p:cNvPr id="60" name="Ink 59">
                  <a:extLst>
                    <a:ext uri="{FF2B5EF4-FFF2-40B4-BE49-F238E27FC236}">
                      <a16:creationId xmlns:a16="http://schemas.microsoft.com/office/drawing/2014/main" id="{3AEF0180-BAB6-466B-BA33-2E45101F67DB}"/>
                    </a:ext>
                  </a:extLst>
                </p:cNvPr>
                <p:cNvPicPr/>
                <p:nvPr/>
              </p:nvPicPr>
              <p:blipFill>
                <a:blip r:embed="rId14"/>
                <a:stretch>
                  <a:fillRect/>
                </a:stretch>
              </p:blipFill>
              <p:spPr>
                <a:xfrm>
                  <a:off x="1234802" y="3614392"/>
                  <a:ext cx="703563" cy="787102"/>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61" name="Ink 60">
                  <a:extLst>
                    <a:ext uri="{FF2B5EF4-FFF2-40B4-BE49-F238E27FC236}">
                      <a16:creationId xmlns:a16="http://schemas.microsoft.com/office/drawing/2014/main" id="{FE6460B9-0C27-4CB1-9B10-8959A46CE520}"/>
                    </a:ext>
                  </a:extLst>
                </p14:cNvPr>
                <p14:cNvContentPartPr/>
                <p14:nvPr/>
              </p14:nvContentPartPr>
              <p14:xfrm>
                <a:off x="1998748" y="3755908"/>
                <a:ext cx="518760" cy="378000"/>
              </p14:xfrm>
            </p:contentPart>
          </mc:Choice>
          <mc:Fallback xmlns="">
            <p:pic>
              <p:nvPicPr>
                <p:cNvPr id="61" name="Ink 60">
                  <a:extLst>
                    <a:ext uri="{FF2B5EF4-FFF2-40B4-BE49-F238E27FC236}">
                      <a16:creationId xmlns:a16="http://schemas.microsoft.com/office/drawing/2014/main" id="{FE6460B9-0C27-4CB1-9B10-8959A46CE520}"/>
                    </a:ext>
                  </a:extLst>
                </p:cNvPr>
                <p:cNvPicPr/>
                <p:nvPr/>
              </p:nvPicPr>
              <p:blipFill>
                <a:blip r:embed="rId16"/>
                <a:stretch>
                  <a:fillRect/>
                </a:stretch>
              </p:blipFill>
              <p:spPr>
                <a:xfrm>
                  <a:off x="1982516" y="3739671"/>
                  <a:ext cx="550574" cy="409825"/>
                </a:xfrm>
                <a:prstGeom prst="rect">
                  <a:avLst/>
                </a:prstGeom>
              </p:spPr>
            </p:pic>
          </mc:Fallback>
        </mc:AlternateContent>
      </p:grpSp>
      <p:grpSp>
        <p:nvGrpSpPr>
          <p:cNvPr id="10" name="Group 9">
            <a:extLst>
              <a:ext uri="{FF2B5EF4-FFF2-40B4-BE49-F238E27FC236}">
                <a16:creationId xmlns:a16="http://schemas.microsoft.com/office/drawing/2014/main" id="{73E3B554-0B7F-40B2-B288-62805D337FF1}"/>
              </a:ext>
            </a:extLst>
          </p:cNvPr>
          <p:cNvGrpSpPr/>
          <p:nvPr/>
        </p:nvGrpSpPr>
        <p:grpSpPr>
          <a:xfrm>
            <a:off x="1009499" y="3593902"/>
            <a:ext cx="351720" cy="637560"/>
            <a:chOff x="1010630" y="3263694"/>
            <a:chExt cx="351720" cy="637560"/>
          </a:xfrm>
        </p:grpSpPr>
        <mc:AlternateContent xmlns:mc="http://schemas.openxmlformats.org/markup-compatibility/2006" xmlns:p14="http://schemas.microsoft.com/office/powerpoint/2010/main">
          <mc:Choice Requires="p14">
            <p:contentPart p14:bwMode="auto" r:id="rId70">
              <p14:nvContentPartPr>
                <p14:cNvPr id="4" name="Ink 3">
                  <a:extLst>
                    <a:ext uri="{FF2B5EF4-FFF2-40B4-BE49-F238E27FC236}">
                      <a16:creationId xmlns:a16="http://schemas.microsoft.com/office/drawing/2014/main" id="{29A99287-9B73-4FAB-ADA1-9520BC8049F2}"/>
                    </a:ext>
                  </a:extLst>
                </p14:cNvPr>
                <p14:cNvContentPartPr/>
                <p14:nvPr/>
              </p14:nvContentPartPr>
              <p14:xfrm>
                <a:off x="1010630" y="3263694"/>
                <a:ext cx="351720" cy="349920"/>
              </p14:xfrm>
            </p:contentPart>
          </mc:Choice>
          <mc:Fallback xmlns="">
            <p:pic>
              <p:nvPicPr>
                <p:cNvPr id="4" name="Ink 3">
                  <a:extLst>
                    <a:ext uri="{FF2B5EF4-FFF2-40B4-BE49-F238E27FC236}">
                      <a16:creationId xmlns:a16="http://schemas.microsoft.com/office/drawing/2014/main" id="{29A99287-9B73-4FAB-ADA1-9520BC8049F2}"/>
                    </a:ext>
                  </a:extLst>
                </p:cNvPr>
                <p:cNvPicPr/>
                <p:nvPr/>
              </p:nvPicPr>
              <p:blipFill>
                <a:blip r:embed="rId71"/>
                <a:stretch>
                  <a:fillRect/>
                </a:stretch>
              </p:blipFill>
              <p:spPr>
                <a:xfrm>
                  <a:off x="1001630" y="3255054"/>
                  <a:ext cx="36936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7" name="Ink 6">
                  <a:extLst>
                    <a:ext uri="{FF2B5EF4-FFF2-40B4-BE49-F238E27FC236}">
                      <a16:creationId xmlns:a16="http://schemas.microsoft.com/office/drawing/2014/main" id="{0688EFFF-0DC4-47C8-9996-D1D786ABF149}"/>
                    </a:ext>
                  </a:extLst>
                </p14:cNvPr>
                <p14:cNvContentPartPr/>
                <p14:nvPr/>
              </p14:nvContentPartPr>
              <p14:xfrm>
                <a:off x="1212950" y="3620094"/>
                <a:ext cx="360" cy="281160"/>
              </p14:xfrm>
            </p:contentPart>
          </mc:Choice>
          <mc:Fallback xmlns="">
            <p:pic>
              <p:nvPicPr>
                <p:cNvPr id="7" name="Ink 6">
                  <a:extLst>
                    <a:ext uri="{FF2B5EF4-FFF2-40B4-BE49-F238E27FC236}">
                      <a16:creationId xmlns:a16="http://schemas.microsoft.com/office/drawing/2014/main" id="{0688EFFF-0DC4-47C8-9996-D1D786ABF149}"/>
                    </a:ext>
                  </a:extLst>
                </p:cNvPr>
                <p:cNvPicPr/>
                <p:nvPr/>
              </p:nvPicPr>
              <p:blipFill>
                <a:blip r:embed="rId73"/>
                <a:stretch>
                  <a:fillRect/>
                </a:stretch>
              </p:blipFill>
              <p:spPr>
                <a:xfrm>
                  <a:off x="1204310" y="3611454"/>
                  <a:ext cx="1800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8" name="Ink 7">
                  <a:extLst>
                    <a:ext uri="{FF2B5EF4-FFF2-40B4-BE49-F238E27FC236}">
                      <a16:creationId xmlns:a16="http://schemas.microsoft.com/office/drawing/2014/main" id="{D942CEBD-19A2-4428-8C98-29ED7B958E7D}"/>
                    </a:ext>
                  </a:extLst>
                </p14:cNvPr>
                <p14:cNvContentPartPr/>
                <p14:nvPr/>
              </p14:nvContentPartPr>
              <p14:xfrm>
                <a:off x="1063910" y="3685254"/>
                <a:ext cx="121320" cy="73800"/>
              </p14:xfrm>
            </p:contentPart>
          </mc:Choice>
          <mc:Fallback xmlns="">
            <p:pic>
              <p:nvPicPr>
                <p:cNvPr id="8" name="Ink 7">
                  <a:extLst>
                    <a:ext uri="{FF2B5EF4-FFF2-40B4-BE49-F238E27FC236}">
                      <a16:creationId xmlns:a16="http://schemas.microsoft.com/office/drawing/2014/main" id="{D942CEBD-19A2-4428-8C98-29ED7B958E7D}"/>
                    </a:ext>
                  </a:extLst>
                </p:cNvPr>
                <p:cNvPicPr/>
                <p:nvPr/>
              </p:nvPicPr>
              <p:blipFill>
                <a:blip r:embed="rId75"/>
                <a:stretch>
                  <a:fillRect/>
                </a:stretch>
              </p:blipFill>
              <p:spPr>
                <a:xfrm>
                  <a:off x="1054910" y="3676614"/>
                  <a:ext cx="13896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9" name="Ink 8">
                  <a:extLst>
                    <a:ext uri="{FF2B5EF4-FFF2-40B4-BE49-F238E27FC236}">
                      <a16:creationId xmlns:a16="http://schemas.microsoft.com/office/drawing/2014/main" id="{A45FF1F4-99E4-4F12-9C92-FF631BAEB921}"/>
                    </a:ext>
                  </a:extLst>
                </p14:cNvPr>
                <p14:cNvContentPartPr/>
                <p14:nvPr/>
              </p14:nvContentPartPr>
              <p14:xfrm>
                <a:off x="1222310" y="3703974"/>
                <a:ext cx="96120" cy="92880"/>
              </p14:xfrm>
            </p:contentPart>
          </mc:Choice>
          <mc:Fallback xmlns="">
            <p:pic>
              <p:nvPicPr>
                <p:cNvPr id="9" name="Ink 8">
                  <a:extLst>
                    <a:ext uri="{FF2B5EF4-FFF2-40B4-BE49-F238E27FC236}">
                      <a16:creationId xmlns:a16="http://schemas.microsoft.com/office/drawing/2014/main" id="{A45FF1F4-99E4-4F12-9C92-FF631BAEB921}"/>
                    </a:ext>
                  </a:extLst>
                </p:cNvPr>
                <p:cNvPicPr/>
                <p:nvPr/>
              </p:nvPicPr>
              <p:blipFill>
                <a:blip r:embed="rId77"/>
                <a:stretch>
                  <a:fillRect/>
                </a:stretch>
              </p:blipFill>
              <p:spPr>
                <a:xfrm>
                  <a:off x="1213310" y="3694974"/>
                  <a:ext cx="113760" cy="110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8">
            <p14:nvContentPartPr>
              <p14:cNvPr id="11" name="Ink 10">
                <a:extLst>
                  <a:ext uri="{FF2B5EF4-FFF2-40B4-BE49-F238E27FC236}">
                    <a16:creationId xmlns:a16="http://schemas.microsoft.com/office/drawing/2014/main" id="{5A8D7FBD-09E4-43B0-A7B1-B6022D1B0506}"/>
                  </a:ext>
                </a:extLst>
              </p14:cNvPr>
              <p14:cNvContentPartPr/>
              <p14:nvPr/>
            </p14:nvContentPartPr>
            <p14:xfrm>
              <a:off x="974219" y="4211662"/>
              <a:ext cx="228600" cy="243720"/>
            </p14:xfrm>
          </p:contentPart>
        </mc:Choice>
        <mc:Fallback xmlns="">
          <p:pic>
            <p:nvPicPr>
              <p:cNvPr id="11" name="Ink 10">
                <a:extLst>
                  <a:ext uri="{FF2B5EF4-FFF2-40B4-BE49-F238E27FC236}">
                    <a16:creationId xmlns:a16="http://schemas.microsoft.com/office/drawing/2014/main" id="{5A8D7FBD-09E4-43B0-A7B1-B6022D1B0506}"/>
                  </a:ext>
                </a:extLst>
              </p:cNvPr>
              <p:cNvPicPr/>
              <p:nvPr/>
            </p:nvPicPr>
            <p:blipFill>
              <a:blip r:embed="rId79"/>
              <a:stretch>
                <a:fillRect/>
              </a:stretch>
            </p:blipFill>
            <p:spPr>
              <a:xfrm>
                <a:off x="965219" y="4203022"/>
                <a:ext cx="24624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7" name="Ink 16">
                <a:extLst>
                  <a:ext uri="{FF2B5EF4-FFF2-40B4-BE49-F238E27FC236}">
                    <a16:creationId xmlns:a16="http://schemas.microsoft.com/office/drawing/2014/main" id="{3D1098F7-091A-4019-9416-C40EA5A2FAE0}"/>
                  </a:ext>
                </a:extLst>
              </p14:cNvPr>
              <p14:cNvContentPartPr/>
              <p14:nvPr/>
            </p14:nvContentPartPr>
            <p14:xfrm>
              <a:off x="1174379" y="4258102"/>
              <a:ext cx="224640" cy="270000"/>
            </p14:xfrm>
          </p:contentPart>
        </mc:Choice>
        <mc:Fallback xmlns="">
          <p:pic>
            <p:nvPicPr>
              <p:cNvPr id="17" name="Ink 16">
                <a:extLst>
                  <a:ext uri="{FF2B5EF4-FFF2-40B4-BE49-F238E27FC236}">
                    <a16:creationId xmlns:a16="http://schemas.microsoft.com/office/drawing/2014/main" id="{3D1098F7-091A-4019-9416-C40EA5A2FAE0}"/>
                  </a:ext>
                </a:extLst>
              </p:cNvPr>
              <p:cNvPicPr/>
              <p:nvPr/>
            </p:nvPicPr>
            <p:blipFill>
              <a:blip r:embed="rId81"/>
              <a:stretch>
                <a:fillRect/>
              </a:stretch>
            </p:blipFill>
            <p:spPr>
              <a:xfrm>
                <a:off x="1165739" y="4249102"/>
                <a:ext cx="242280" cy="287640"/>
              </a:xfrm>
              <a:prstGeom prst="rect">
                <a:avLst/>
              </a:prstGeom>
            </p:spPr>
          </p:pic>
        </mc:Fallback>
      </mc:AlternateContent>
      <p:grpSp>
        <p:nvGrpSpPr>
          <p:cNvPr id="68" name="Group 67">
            <a:extLst>
              <a:ext uri="{FF2B5EF4-FFF2-40B4-BE49-F238E27FC236}">
                <a16:creationId xmlns:a16="http://schemas.microsoft.com/office/drawing/2014/main" id="{7AC64652-E45B-48D7-9AF9-5809E4AE7F9D}"/>
              </a:ext>
            </a:extLst>
          </p:cNvPr>
          <p:cNvGrpSpPr/>
          <p:nvPr/>
        </p:nvGrpSpPr>
        <p:grpSpPr>
          <a:xfrm>
            <a:off x="2028220" y="2223469"/>
            <a:ext cx="701743" cy="1215185"/>
            <a:chOff x="1251028" y="2192788"/>
            <a:chExt cx="1266480" cy="2193120"/>
          </a:xfrm>
        </p:grpSpPr>
        <mc:AlternateContent xmlns:mc="http://schemas.openxmlformats.org/markup-compatibility/2006" xmlns:p14="http://schemas.microsoft.com/office/powerpoint/2010/main">
          <mc:Choice Requires="p14">
            <p:contentPart p14:bwMode="auto" r:id="rId82">
              <p14:nvContentPartPr>
                <p14:cNvPr id="70" name="Ink 69">
                  <a:extLst>
                    <a:ext uri="{FF2B5EF4-FFF2-40B4-BE49-F238E27FC236}">
                      <a16:creationId xmlns:a16="http://schemas.microsoft.com/office/drawing/2014/main" id="{3DFEDF3E-5AAA-46CD-8A49-C5ECC38CBCF4}"/>
                    </a:ext>
                  </a:extLst>
                </p14:cNvPr>
                <p14:cNvContentPartPr/>
                <p14:nvPr/>
              </p14:nvContentPartPr>
              <p14:xfrm>
                <a:off x="2438308" y="3908548"/>
                <a:ext cx="360" cy="360"/>
              </p14:xfrm>
            </p:contentPart>
          </mc:Choice>
          <mc:Fallback xmlns="">
            <p:pic>
              <p:nvPicPr>
                <p:cNvPr id="70" name="Ink 69">
                  <a:extLst>
                    <a:ext uri="{FF2B5EF4-FFF2-40B4-BE49-F238E27FC236}">
                      <a16:creationId xmlns:a16="http://schemas.microsoft.com/office/drawing/2014/main" id="{3DFEDF3E-5AAA-46CD-8A49-C5ECC38CBCF4}"/>
                    </a:ext>
                  </a:extLst>
                </p:cNvPr>
                <p:cNvPicPr/>
                <p:nvPr/>
              </p:nvPicPr>
              <p:blipFill>
                <a:blip r:embed="rId3"/>
                <a:stretch>
                  <a:fillRect/>
                </a:stretch>
              </p:blipFill>
              <p:spPr>
                <a:xfrm>
                  <a:off x="2429308" y="38995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73" name="Ink 72">
                  <a:extLst>
                    <a:ext uri="{FF2B5EF4-FFF2-40B4-BE49-F238E27FC236}">
                      <a16:creationId xmlns:a16="http://schemas.microsoft.com/office/drawing/2014/main" id="{9B4C1101-6227-46F0-BD2B-EB5CEB067A7D}"/>
                    </a:ext>
                  </a:extLst>
                </p14:cNvPr>
                <p14:cNvContentPartPr/>
                <p14:nvPr/>
              </p14:nvContentPartPr>
              <p14:xfrm>
                <a:off x="1981108" y="2949148"/>
                <a:ext cx="360" cy="360"/>
              </p14:xfrm>
            </p:contentPart>
          </mc:Choice>
          <mc:Fallback xmlns="">
            <p:pic>
              <p:nvPicPr>
                <p:cNvPr id="73" name="Ink 72">
                  <a:extLst>
                    <a:ext uri="{FF2B5EF4-FFF2-40B4-BE49-F238E27FC236}">
                      <a16:creationId xmlns:a16="http://schemas.microsoft.com/office/drawing/2014/main" id="{9B4C1101-6227-46F0-BD2B-EB5CEB067A7D}"/>
                    </a:ext>
                  </a:extLst>
                </p:cNvPr>
                <p:cNvPicPr/>
                <p:nvPr/>
              </p:nvPicPr>
              <p:blipFill>
                <a:blip r:embed="rId3"/>
                <a:stretch>
                  <a:fillRect/>
                </a:stretch>
              </p:blipFill>
              <p:spPr>
                <a:xfrm>
                  <a:off x="1972108" y="29401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75" name="Ink 74">
                  <a:extLst>
                    <a:ext uri="{FF2B5EF4-FFF2-40B4-BE49-F238E27FC236}">
                      <a16:creationId xmlns:a16="http://schemas.microsoft.com/office/drawing/2014/main" id="{C7E278A9-0A2C-4018-9113-734F66F0D4D3}"/>
                    </a:ext>
                  </a:extLst>
                </p14:cNvPr>
                <p14:cNvContentPartPr/>
                <p14:nvPr/>
              </p14:nvContentPartPr>
              <p14:xfrm>
                <a:off x="1492948" y="2192788"/>
                <a:ext cx="794520" cy="668880"/>
              </p14:xfrm>
            </p:contentPart>
          </mc:Choice>
          <mc:Fallback xmlns="">
            <p:pic>
              <p:nvPicPr>
                <p:cNvPr id="75" name="Ink 74">
                  <a:extLst>
                    <a:ext uri="{FF2B5EF4-FFF2-40B4-BE49-F238E27FC236}">
                      <a16:creationId xmlns:a16="http://schemas.microsoft.com/office/drawing/2014/main" id="{C7E278A9-0A2C-4018-9113-734F66F0D4D3}"/>
                    </a:ext>
                  </a:extLst>
                </p:cNvPr>
                <p:cNvPicPr/>
                <p:nvPr/>
              </p:nvPicPr>
              <p:blipFill>
                <a:blip r:embed="rId6"/>
                <a:stretch>
                  <a:fillRect/>
                </a:stretch>
              </p:blipFill>
              <p:spPr>
                <a:xfrm>
                  <a:off x="1476707" y="2176553"/>
                  <a:ext cx="826353" cy="700701"/>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76" name="Ink 75">
                  <a:extLst>
                    <a:ext uri="{FF2B5EF4-FFF2-40B4-BE49-F238E27FC236}">
                      <a16:creationId xmlns:a16="http://schemas.microsoft.com/office/drawing/2014/main" id="{BA8F238B-7A3C-4B07-BC41-9D93FADD72C2}"/>
                    </a:ext>
                  </a:extLst>
                </p14:cNvPr>
                <p14:cNvContentPartPr/>
                <p14:nvPr/>
              </p14:nvContentPartPr>
              <p14:xfrm>
                <a:off x="1918108" y="2913508"/>
                <a:ext cx="18360" cy="719280"/>
              </p14:xfrm>
            </p:contentPart>
          </mc:Choice>
          <mc:Fallback xmlns="">
            <p:pic>
              <p:nvPicPr>
                <p:cNvPr id="76" name="Ink 75">
                  <a:extLst>
                    <a:ext uri="{FF2B5EF4-FFF2-40B4-BE49-F238E27FC236}">
                      <a16:creationId xmlns:a16="http://schemas.microsoft.com/office/drawing/2014/main" id="{BA8F238B-7A3C-4B07-BC41-9D93FADD72C2}"/>
                    </a:ext>
                  </a:extLst>
                </p:cNvPr>
                <p:cNvPicPr/>
                <p:nvPr/>
              </p:nvPicPr>
              <p:blipFill>
                <a:blip r:embed="rId8"/>
                <a:stretch>
                  <a:fillRect/>
                </a:stretch>
              </p:blipFill>
              <p:spPr>
                <a:xfrm>
                  <a:off x="1902280" y="2897279"/>
                  <a:ext cx="49382" cy="751089"/>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78" name="Ink 77">
                  <a:extLst>
                    <a:ext uri="{FF2B5EF4-FFF2-40B4-BE49-F238E27FC236}">
                      <a16:creationId xmlns:a16="http://schemas.microsoft.com/office/drawing/2014/main" id="{F3178C72-D77C-467C-B369-6F149CF3019D}"/>
                    </a:ext>
                  </a:extLst>
                </p14:cNvPr>
                <p14:cNvContentPartPr/>
                <p14:nvPr/>
              </p14:nvContentPartPr>
              <p14:xfrm>
                <a:off x="1355068" y="3200428"/>
                <a:ext cx="572400" cy="295560"/>
              </p14:xfrm>
            </p:contentPart>
          </mc:Choice>
          <mc:Fallback xmlns="">
            <p:pic>
              <p:nvPicPr>
                <p:cNvPr id="78" name="Ink 77">
                  <a:extLst>
                    <a:ext uri="{FF2B5EF4-FFF2-40B4-BE49-F238E27FC236}">
                      <a16:creationId xmlns:a16="http://schemas.microsoft.com/office/drawing/2014/main" id="{F3178C72-D77C-467C-B369-6F149CF3019D}"/>
                    </a:ext>
                  </a:extLst>
                </p:cNvPr>
                <p:cNvPicPr/>
                <p:nvPr/>
              </p:nvPicPr>
              <p:blipFill>
                <a:blip r:embed="rId10"/>
                <a:stretch>
                  <a:fillRect/>
                </a:stretch>
              </p:blipFill>
              <p:spPr>
                <a:xfrm>
                  <a:off x="1338844" y="3184188"/>
                  <a:ext cx="604200" cy="32739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83" name="Ink 82">
                  <a:extLst>
                    <a:ext uri="{FF2B5EF4-FFF2-40B4-BE49-F238E27FC236}">
                      <a16:creationId xmlns:a16="http://schemas.microsoft.com/office/drawing/2014/main" id="{06A2F363-9C4E-424C-9C8F-4A59F8FC6B5A}"/>
                    </a:ext>
                  </a:extLst>
                </p14:cNvPr>
                <p14:cNvContentPartPr/>
                <p14:nvPr/>
              </p14:nvContentPartPr>
              <p14:xfrm>
                <a:off x="1963108" y="3218068"/>
                <a:ext cx="242640" cy="221040"/>
              </p14:xfrm>
            </p:contentPart>
          </mc:Choice>
          <mc:Fallback xmlns="">
            <p:pic>
              <p:nvPicPr>
                <p:cNvPr id="83" name="Ink 82">
                  <a:extLst>
                    <a:ext uri="{FF2B5EF4-FFF2-40B4-BE49-F238E27FC236}">
                      <a16:creationId xmlns:a16="http://schemas.microsoft.com/office/drawing/2014/main" id="{06A2F363-9C4E-424C-9C8F-4A59F8FC6B5A}"/>
                    </a:ext>
                  </a:extLst>
                </p:cNvPr>
                <p:cNvPicPr/>
                <p:nvPr/>
              </p:nvPicPr>
              <p:blipFill>
                <a:blip r:embed="rId12"/>
                <a:stretch>
                  <a:fillRect/>
                </a:stretch>
              </p:blipFill>
              <p:spPr>
                <a:xfrm>
                  <a:off x="1946889" y="3201863"/>
                  <a:ext cx="274430" cy="252802"/>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89" name="Ink 88">
                  <a:extLst>
                    <a:ext uri="{FF2B5EF4-FFF2-40B4-BE49-F238E27FC236}">
                      <a16:creationId xmlns:a16="http://schemas.microsoft.com/office/drawing/2014/main" id="{A651659D-536A-49D9-9AA2-29BB9A783695}"/>
                    </a:ext>
                  </a:extLst>
                </p14:cNvPr>
                <p14:cNvContentPartPr/>
                <p14:nvPr/>
              </p14:nvContentPartPr>
              <p14:xfrm>
                <a:off x="1251028" y="3630628"/>
                <a:ext cx="671760" cy="755280"/>
              </p14:xfrm>
            </p:contentPart>
          </mc:Choice>
          <mc:Fallback xmlns="">
            <p:pic>
              <p:nvPicPr>
                <p:cNvPr id="89" name="Ink 88">
                  <a:extLst>
                    <a:ext uri="{FF2B5EF4-FFF2-40B4-BE49-F238E27FC236}">
                      <a16:creationId xmlns:a16="http://schemas.microsoft.com/office/drawing/2014/main" id="{A651659D-536A-49D9-9AA2-29BB9A783695}"/>
                    </a:ext>
                  </a:extLst>
                </p:cNvPr>
                <p:cNvPicPr/>
                <p:nvPr/>
              </p:nvPicPr>
              <p:blipFill>
                <a:blip r:embed="rId14"/>
                <a:stretch>
                  <a:fillRect/>
                </a:stretch>
              </p:blipFill>
              <p:spPr>
                <a:xfrm>
                  <a:off x="1234802" y="3614392"/>
                  <a:ext cx="703563" cy="787102"/>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92" name="Ink 91">
                  <a:extLst>
                    <a:ext uri="{FF2B5EF4-FFF2-40B4-BE49-F238E27FC236}">
                      <a16:creationId xmlns:a16="http://schemas.microsoft.com/office/drawing/2014/main" id="{65B71AE9-B53C-44CE-9C22-74712648715D}"/>
                    </a:ext>
                  </a:extLst>
                </p14:cNvPr>
                <p14:cNvContentPartPr/>
                <p14:nvPr/>
              </p14:nvContentPartPr>
              <p14:xfrm>
                <a:off x="1998748" y="3755908"/>
                <a:ext cx="518760" cy="378000"/>
              </p14:xfrm>
            </p:contentPart>
          </mc:Choice>
          <mc:Fallback xmlns="">
            <p:pic>
              <p:nvPicPr>
                <p:cNvPr id="92" name="Ink 91">
                  <a:extLst>
                    <a:ext uri="{FF2B5EF4-FFF2-40B4-BE49-F238E27FC236}">
                      <a16:creationId xmlns:a16="http://schemas.microsoft.com/office/drawing/2014/main" id="{65B71AE9-B53C-44CE-9C22-74712648715D}"/>
                    </a:ext>
                  </a:extLst>
                </p:cNvPr>
                <p:cNvPicPr/>
                <p:nvPr/>
              </p:nvPicPr>
              <p:blipFill>
                <a:blip r:embed="rId16"/>
                <a:stretch>
                  <a:fillRect/>
                </a:stretch>
              </p:blipFill>
              <p:spPr>
                <a:xfrm>
                  <a:off x="1982516" y="3739671"/>
                  <a:ext cx="550574" cy="409825"/>
                </a:xfrm>
                <a:prstGeom prst="rect">
                  <a:avLst/>
                </a:prstGeom>
              </p:spPr>
            </p:pic>
          </mc:Fallback>
        </mc:AlternateContent>
      </p:grpSp>
      <p:grpSp>
        <p:nvGrpSpPr>
          <p:cNvPr id="93" name="Group 92">
            <a:extLst>
              <a:ext uri="{FF2B5EF4-FFF2-40B4-BE49-F238E27FC236}">
                <a16:creationId xmlns:a16="http://schemas.microsoft.com/office/drawing/2014/main" id="{EE96A8F7-A355-4CB8-8835-253A26C538EA}"/>
              </a:ext>
            </a:extLst>
          </p:cNvPr>
          <p:cNvGrpSpPr/>
          <p:nvPr/>
        </p:nvGrpSpPr>
        <p:grpSpPr>
          <a:xfrm>
            <a:off x="1459383" y="3299024"/>
            <a:ext cx="351720" cy="637560"/>
            <a:chOff x="1010630" y="3263694"/>
            <a:chExt cx="351720" cy="637560"/>
          </a:xfrm>
        </p:grpSpPr>
        <mc:AlternateContent xmlns:mc="http://schemas.openxmlformats.org/markup-compatibility/2006" xmlns:p14="http://schemas.microsoft.com/office/powerpoint/2010/main">
          <mc:Choice Requires="p14">
            <p:contentPart p14:bwMode="auto" r:id="rId90">
              <p14:nvContentPartPr>
                <p14:cNvPr id="94" name="Ink 93">
                  <a:extLst>
                    <a:ext uri="{FF2B5EF4-FFF2-40B4-BE49-F238E27FC236}">
                      <a16:creationId xmlns:a16="http://schemas.microsoft.com/office/drawing/2014/main" id="{D7C34D27-2FE5-4444-8E55-3719FD3C32BA}"/>
                    </a:ext>
                  </a:extLst>
                </p14:cNvPr>
                <p14:cNvContentPartPr/>
                <p14:nvPr/>
              </p14:nvContentPartPr>
              <p14:xfrm>
                <a:off x="1010630" y="3263694"/>
                <a:ext cx="351720" cy="349920"/>
              </p14:xfrm>
            </p:contentPart>
          </mc:Choice>
          <mc:Fallback xmlns="">
            <p:pic>
              <p:nvPicPr>
                <p:cNvPr id="94" name="Ink 93">
                  <a:extLst>
                    <a:ext uri="{FF2B5EF4-FFF2-40B4-BE49-F238E27FC236}">
                      <a16:creationId xmlns:a16="http://schemas.microsoft.com/office/drawing/2014/main" id="{D7C34D27-2FE5-4444-8E55-3719FD3C32BA}"/>
                    </a:ext>
                  </a:extLst>
                </p:cNvPr>
                <p:cNvPicPr/>
                <p:nvPr/>
              </p:nvPicPr>
              <p:blipFill>
                <a:blip r:embed="rId71"/>
                <a:stretch>
                  <a:fillRect/>
                </a:stretch>
              </p:blipFill>
              <p:spPr>
                <a:xfrm>
                  <a:off x="1001630" y="3255054"/>
                  <a:ext cx="36936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95" name="Ink 94">
                  <a:extLst>
                    <a:ext uri="{FF2B5EF4-FFF2-40B4-BE49-F238E27FC236}">
                      <a16:creationId xmlns:a16="http://schemas.microsoft.com/office/drawing/2014/main" id="{39669BC3-5F11-47CE-A10C-2A54C948D810}"/>
                    </a:ext>
                  </a:extLst>
                </p14:cNvPr>
                <p14:cNvContentPartPr/>
                <p14:nvPr/>
              </p14:nvContentPartPr>
              <p14:xfrm>
                <a:off x="1212950" y="3620094"/>
                <a:ext cx="360" cy="281160"/>
              </p14:xfrm>
            </p:contentPart>
          </mc:Choice>
          <mc:Fallback xmlns="">
            <p:pic>
              <p:nvPicPr>
                <p:cNvPr id="95" name="Ink 94">
                  <a:extLst>
                    <a:ext uri="{FF2B5EF4-FFF2-40B4-BE49-F238E27FC236}">
                      <a16:creationId xmlns:a16="http://schemas.microsoft.com/office/drawing/2014/main" id="{39669BC3-5F11-47CE-A10C-2A54C948D810}"/>
                    </a:ext>
                  </a:extLst>
                </p:cNvPr>
                <p:cNvPicPr/>
                <p:nvPr/>
              </p:nvPicPr>
              <p:blipFill>
                <a:blip r:embed="rId73"/>
                <a:stretch>
                  <a:fillRect/>
                </a:stretch>
              </p:blipFill>
              <p:spPr>
                <a:xfrm>
                  <a:off x="1204310" y="3611454"/>
                  <a:ext cx="1800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96" name="Ink 95">
                  <a:extLst>
                    <a:ext uri="{FF2B5EF4-FFF2-40B4-BE49-F238E27FC236}">
                      <a16:creationId xmlns:a16="http://schemas.microsoft.com/office/drawing/2014/main" id="{BD3BD322-92C7-432D-A2EB-FD074BECCBA4}"/>
                    </a:ext>
                  </a:extLst>
                </p14:cNvPr>
                <p14:cNvContentPartPr/>
                <p14:nvPr/>
              </p14:nvContentPartPr>
              <p14:xfrm>
                <a:off x="1063910" y="3685254"/>
                <a:ext cx="121320" cy="73800"/>
              </p14:xfrm>
            </p:contentPart>
          </mc:Choice>
          <mc:Fallback xmlns="">
            <p:pic>
              <p:nvPicPr>
                <p:cNvPr id="96" name="Ink 95">
                  <a:extLst>
                    <a:ext uri="{FF2B5EF4-FFF2-40B4-BE49-F238E27FC236}">
                      <a16:creationId xmlns:a16="http://schemas.microsoft.com/office/drawing/2014/main" id="{BD3BD322-92C7-432D-A2EB-FD074BECCBA4}"/>
                    </a:ext>
                  </a:extLst>
                </p:cNvPr>
                <p:cNvPicPr/>
                <p:nvPr/>
              </p:nvPicPr>
              <p:blipFill>
                <a:blip r:embed="rId75"/>
                <a:stretch>
                  <a:fillRect/>
                </a:stretch>
              </p:blipFill>
              <p:spPr>
                <a:xfrm>
                  <a:off x="1054910" y="3676614"/>
                  <a:ext cx="13896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97" name="Ink 96">
                  <a:extLst>
                    <a:ext uri="{FF2B5EF4-FFF2-40B4-BE49-F238E27FC236}">
                      <a16:creationId xmlns:a16="http://schemas.microsoft.com/office/drawing/2014/main" id="{714496EA-8CD1-4378-901F-4A7EDC8A32BA}"/>
                    </a:ext>
                  </a:extLst>
                </p14:cNvPr>
                <p14:cNvContentPartPr/>
                <p14:nvPr/>
              </p14:nvContentPartPr>
              <p14:xfrm>
                <a:off x="1222310" y="3703974"/>
                <a:ext cx="96120" cy="92880"/>
              </p14:xfrm>
            </p:contentPart>
          </mc:Choice>
          <mc:Fallback xmlns="">
            <p:pic>
              <p:nvPicPr>
                <p:cNvPr id="97" name="Ink 96">
                  <a:extLst>
                    <a:ext uri="{FF2B5EF4-FFF2-40B4-BE49-F238E27FC236}">
                      <a16:creationId xmlns:a16="http://schemas.microsoft.com/office/drawing/2014/main" id="{714496EA-8CD1-4378-901F-4A7EDC8A32BA}"/>
                    </a:ext>
                  </a:extLst>
                </p:cNvPr>
                <p:cNvPicPr/>
                <p:nvPr/>
              </p:nvPicPr>
              <p:blipFill>
                <a:blip r:embed="rId77"/>
                <a:stretch>
                  <a:fillRect/>
                </a:stretch>
              </p:blipFill>
              <p:spPr>
                <a:xfrm>
                  <a:off x="1213310" y="3694974"/>
                  <a:ext cx="113760" cy="110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4">
            <p14:nvContentPartPr>
              <p14:cNvPr id="98" name="Ink 97">
                <a:extLst>
                  <a:ext uri="{FF2B5EF4-FFF2-40B4-BE49-F238E27FC236}">
                    <a16:creationId xmlns:a16="http://schemas.microsoft.com/office/drawing/2014/main" id="{D9C4A918-6ECB-4C5F-A486-2120BAB2FD68}"/>
                  </a:ext>
                </a:extLst>
              </p14:cNvPr>
              <p14:cNvContentPartPr/>
              <p14:nvPr/>
            </p14:nvContentPartPr>
            <p14:xfrm>
              <a:off x="1424103" y="3916784"/>
              <a:ext cx="228600" cy="243720"/>
            </p14:xfrm>
          </p:contentPart>
        </mc:Choice>
        <mc:Fallback xmlns="">
          <p:pic>
            <p:nvPicPr>
              <p:cNvPr id="98" name="Ink 97">
                <a:extLst>
                  <a:ext uri="{FF2B5EF4-FFF2-40B4-BE49-F238E27FC236}">
                    <a16:creationId xmlns:a16="http://schemas.microsoft.com/office/drawing/2014/main" id="{D9C4A918-6ECB-4C5F-A486-2120BAB2FD68}"/>
                  </a:ext>
                </a:extLst>
              </p:cNvPr>
              <p:cNvPicPr/>
              <p:nvPr/>
            </p:nvPicPr>
            <p:blipFill>
              <a:blip r:embed="rId79"/>
              <a:stretch>
                <a:fillRect/>
              </a:stretch>
            </p:blipFill>
            <p:spPr>
              <a:xfrm>
                <a:off x="1415103" y="3908144"/>
                <a:ext cx="24624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99" name="Ink 98">
                <a:extLst>
                  <a:ext uri="{FF2B5EF4-FFF2-40B4-BE49-F238E27FC236}">
                    <a16:creationId xmlns:a16="http://schemas.microsoft.com/office/drawing/2014/main" id="{9DFDE8DE-C5C5-424E-911C-B5CDFF30F3A1}"/>
                  </a:ext>
                </a:extLst>
              </p14:cNvPr>
              <p14:cNvContentPartPr/>
              <p14:nvPr/>
            </p14:nvContentPartPr>
            <p14:xfrm>
              <a:off x="1624263" y="3963224"/>
              <a:ext cx="224640" cy="270000"/>
            </p14:xfrm>
          </p:contentPart>
        </mc:Choice>
        <mc:Fallback xmlns="">
          <p:pic>
            <p:nvPicPr>
              <p:cNvPr id="99" name="Ink 98">
                <a:extLst>
                  <a:ext uri="{FF2B5EF4-FFF2-40B4-BE49-F238E27FC236}">
                    <a16:creationId xmlns:a16="http://schemas.microsoft.com/office/drawing/2014/main" id="{9DFDE8DE-C5C5-424E-911C-B5CDFF30F3A1}"/>
                  </a:ext>
                </a:extLst>
              </p:cNvPr>
              <p:cNvPicPr/>
              <p:nvPr/>
            </p:nvPicPr>
            <p:blipFill>
              <a:blip r:embed="rId81"/>
              <a:stretch>
                <a:fillRect/>
              </a:stretch>
            </p:blipFill>
            <p:spPr>
              <a:xfrm>
                <a:off x="1615623" y="3954224"/>
                <a:ext cx="242280" cy="287640"/>
              </a:xfrm>
              <a:prstGeom prst="rect">
                <a:avLst/>
              </a:prstGeom>
            </p:spPr>
          </p:pic>
        </mc:Fallback>
      </mc:AlternateContent>
      <p:grpSp>
        <p:nvGrpSpPr>
          <p:cNvPr id="100" name="Group 99">
            <a:extLst>
              <a:ext uri="{FF2B5EF4-FFF2-40B4-BE49-F238E27FC236}">
                <a16:creationId xmlns:a16="http://schemas.microsoft.com/office/drawing/2014/main" id="{BEC7FF6C-1135-4A95-B9F1-9AC16E4A1CB7}"/>
              </a:ext>
            </a:extLst>
          </p:cNvPr>
          <p:cNvGrpSpPr/>
          <p:nvPr/>
        </p:nvGrpSpPr>
        <p:grpSpPr>
          <a:xfrm>
            <a:off x="1890730" y="3493847"/>
            <a:ext cx="351720" cy="637560"/>
            <a:chOff x="1010630" y="3263694"/>
            <a:chExt cx="351720" cy="637560"/>
          </a:xfrm>
        </p:grpSpPr>
        <mc:AlternateContent xmlns:mc="http://schemas.openxmlformats.org/markup-compatibility/2006" xmlns:p14="http://schemas.microsoft.com/office/powerpoint/2010/main">
          <mc:Choice Requires="p14">
            <p:contentPart p14:bwMode="auto" r:id="rId96">
              <p14:nvContentPartPr>
                <p14:cNvPr id="101" name="Ink 100">
                  <a:extLst>
                    <a:ext uri="{FF2B5EF4-FFF2-40B4-BE49-F238E27FC236}">
                      <a16:creationId xmlns:a16="http://schemas.microsoft.com/office/drawing/2014/main" id="{2071E511-F45B-4F8E-AD21-E63B6C31E39B}"/>
                    </a:ext>
                  </a:extLst>
                </p14:cNvPr>
                <p14:cNvContentPartPr/>
                <p14:nvPr/>
              </p14:nvContentPartPr>
              <p14:xfrm>
                <a:off x="1010630" y="3263694"/>
                <a:ext cx="351720" cy="349920"/>
              </p14:xfrm>
            </p:contentPart>
          </mc:Choice>
          <mc:Fallback xmlns="">
            <p:pic>
              <p:nvPicPr>
                <p:cNvPr id="101" name="Ink 100">
                  <a:extLst>
                    <a:ext uri="{FF2B5EF4-FFF2-40B4-BE49-F238E27FC236}">
                      <a16:creationId xmlns:a16="http://schemas.microsoft.com/office/drawing/2014/main" id="{2071E511-F45B-4F8E-AD21-E63B6C31E39B}"/>
                    </a:ext>
                  </a:extLst>
                </p:cNvPr>
                <p:cNvPicPr/>
                <p:nvPr/>
              </p:nvPicPr>
              <p:blipFill>
                <a:blip r:embed="rId71"/>
                <a:stretch>
                  <a:fillRect/>
                </a:stretch>
              </p:blipFill>
              <p:spPr>
                <a:xfrm>
                  <a:off x="1001630" y="3255054"/>
                  <a:ext cx="36936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02" name="Ink 101">
                  <a:extLst>
                    <a:ext uri="{FF2B5EF4-FFF2-40B4-BE49-F238E27FC236}">
                      <a16:creationId xmlns:a16="http://schemas.microsoft.com/office/drawing/2014/main" id="{C12C52FB-A1DF-4D80-97E6-AEBBE0274944}"/>
                    </a:ext>
                  </a:extLst>
                </p14:cNvPr>
                <p14:cNvContentPartPr/>
                <p14:nvPr/>
              </p14:nvContentPartPr>
              <p14:xfrm>
                <a:off x="1212950" y="3620094"/>
                <a:ext cx="360" cy="281160"/>
              </p14:xfrm>
            </p:contentPart>
          </mc:Choice>
          <mc:Fallback xmlns="">
            <p:pic>
              <p:nvPicPr>
                <p:cNvPr id="102" name="Ink 101">
                  <a:extLst>
                    <a:ext uri="{FF2B5EF4-FFF2-40B4-BE49-F238E27FC236}">
                      <a16:creationId xmlns:a16="http://schemas.microsoft.com/office/drawing/2014/main" id="{C12C52FB-A1DF-4D80-97E6-AEBBE0274944}"/>
                    </a:ext>
                  </a:extLst>
                </p:cNvPr>
                <p:cNvPicPr/>
                <p:nvPr/>
              </p:nvPicPr>
              <p:blipFill>
                <a:blip r:embed="rId73"/>
                <a:stretch>
                  <a:fillRect/>
                </a:stretch>
              </p:blipFill>
              <p:spPr>
                <a:xfrm>
                  <a:off x="1204310" y="3611454"/>
                  <a:ext cx="1800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03" name="Ink 102">
                  <a:extLst>
                    <a:ext uri="{FF2B5EF4-FFF2-40B4-BE49-F238E27FC236}">
                      <a16:creationId xmlns:a16="http://schemas.microsoft.com/office/drawing/2014/main" id="{33DA6F84-EF1B-4B5D-B3A0-7DE4D8D28B14}"/>
                    </a:ext>
                  </a:extLst>
                </p14:cNvPr>
                <p14:cNvContentPartPr/>
                <p14:nvPr/>
              </p14:nvContentPartPr>
              <p14:xfrm>
                <a:off x="1063910" y="3685254"/>
                <a:ext cx="121320" cy="73800"/>
              </p14:xfrm>
            </p:contentPart>
          </mc:Choice>
          <mc:Fallback xmlns="">
            <p:pic>
              <p:nvPicPr>
                <p:cNvPr id="103" name="Ink 102">
                  <a:extLst>
                    <a:ext uri="{FF2B5EF4-FFF2-40B4-BE49-F238E27FC236}">
                      <a16:creationId xmlns:a16="http://schemas.microsoft.com/office/drawing/2014/main" id="{33DA6F84-EF1B-4B5D-B3A0-7DE4D8D28B14}"/>
                    </a:ext>
                  </a:extLst>
                </p:cNvPr>
                <p:cNvPicPr/>
                <p:nvPr/>
              </p:nvPicPr>
              <p:blipFill>
                <a:blip r:embed="rId75"/>
                <a:stretch>
                  <a:fillRect/>
                </a:stretch>
              </p:blipFill>
              <p:spPr>
                <a:xfrm>
                  <a:off x="1054910" y="3676614"/>
                  <a:ext cx="13896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04" name="Ink 103">
                  <a:extLst>
                    <a:ext uri="{FF2B5EF4-FFF2-40B4-BE49-F238E27FC236}">
                      <a16:creationId xmlns:a16="http://schemas.microsoft.com/office/drawing/2014/main" id="{3B12E1E9-E25B-43B1-9729-597B4BF291A1}"/>
                    </a:ext>
                  </a:extLst>
                </p14:cNvPr>
                <p14:cNvContentPartPr/>
                <p14:nvPr/>
              </p14:nvContentPartPr>
              <p14:xfrm>
                <a:off x="1222310" y="3703974"/>
                <a:ext cx="96120" cy="92880"/>
              </p14:xfrm>
            </p:contentPart>
          </mc:Choice>
          <mc:Fallback xmlns="">
            <p:pic>
              <p:nvPicPr>
                <p:cNvPr id="104" name="Ink 103">
                  <a:extLst>
                    <a:ext uri="{FF2B5EF4-FFF2-40B4-BE49-F238E27FC236}">
                      <a16:creationId xmlns:a16="http://schemas.microsoft.com/office/drawing/2014/main" id="{3B12E1E9-E25B-43B1-9729-597B4BF291A1}"/>
                    </a:ext>
                  </a:extLst>
                </p:cNvPr>
                <p:cNvPicPr/>
                <p:nvPr/>
              </p:nvPicPr>
              <p:blipFill>
                <a:blip r:embed="rId77"/>
                <a:stretch>
                  <a:fillRect/>
                </a:stretch>
              </p:blipFill>
              <p:spPr>
                <a:xfrm>
                  <a:off x="1213310" y="3694974"/>
                  <a:ext cx="113760" cy="110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0">
            <p14:nvContentPartPr>
              <p14:cNvPr id="105" name="Ink 104">
                <a:extLst>
                  <a:ext uri="{FF2B5EF4-FFF2-40B4-BE49-F238E27FC236}">
                    <a16:creationId xmlns:a16="http://schemas.microsoft.com/office/drawing/2014/main" id="{094B3077-8EC4-455F-BEBB-78D1CA2D255C}"/>
                  </a:ext>
                </a:extLst>
              </p14:cNvPr>
              <p14:cNvContentPartPr/>
              <p14:nvPr/>
            </p14:nvContentPartPr>
            <p14:xfrm>
              <a:off x="1855450" y="4111607"/>
              <a:ext cx="228600" cy="243720"/>
            </p14:xfrm>
          </p:contentPart>
        </mc:Choice>
        <mc:Fallback xmlns="">
          <p:pic>
            <p:nvPicPr>
              <p:cNvPr id="105" name="Ink 104">
                <a:extLst>
                  <a:ext uri="{FF2B5EF4-FFF2-40B4-BE49-F238E27FC236}">
                    <a16:creationId xmlns:a16="http://schemas.microsoft.com/office/drawing/2014/main" id="{094B3077-8EC4-455F-BEBB-78D1CA2D255C}"/>
                  </a:ext>
                </a:extLst>
              </p:cNvPr>
              <p:cNvPicPr/>
              <p:nvPr/>
            </p:nvPicPr>
            <p:blipFill>
              <a:blip r:embed="rId79"/>
              <a:stretch>
                <a:fillRect/>
              </a:stretch>
            </p:blipFill>
            <p:spPr>
              <a:xfrm>
                <a:off x="1846450" y="4102967"/>
                <a:ext cx="24624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06" name="Ink 105">
                <a:extLst>
                  <a:ext uri="{FF2B5EF4-FFF2-40B4-BE49-F238E27FC236}">
                    <a16:creationId xmlns:a16="http://schemas.microsoft.com/office/drawing/2014/main" id="{9C84B45E-3BD7-414B-8810-48E58EA57519}"/>
                  </a:ext>
                </a:extLst>
              </p14:cNvPr>
              <p14:cNvContentPartPr/>
              <p14:nvPr/>
            </p14:nvContentPartPr>
            <p14:xfrm>
              <a:off x="2055610" y="4158047"/>
              <a:ext cx="224640" cy="270000"/>
            </p14:xfrm>
          </p:contentPart>
        </mc:Choice>
        <mc:Fallback xmlns="">
          <p:pic>
            <p:nvPicPr>
              <p:cNvPr id="106" name="Ink 105">
                <a:extLst>
                  <a:ext uri="{FF2B5EF4-FFF2-40B4-BE49-F238E27FC236}">
                    <a16:creationId xmlns:a16="http://schemas.microsoft.com/office/drawing/2014/main" id="{9C84B45E-3BD7-414B-8810-48E58EA57519}"/>
                  </a:ext>
                </a:extLst>
              </p:cNvPr>
              <p:cNvPicPr/>
              <p:nvPr/>
            </p:nvPicPr>
            <p:blipFill>
              <a:blip r:embed="rId81"/>
              <a:stretch>
                <a:fillRect/>
              </a:stretch>
            </p:blipFill>
            <p:spPr>
              <a:xfrm>
                <a:off x="2046970" y="4149047"/>
                <a:ext cx="242280" cy="287640"/>
              </a:xfrm>
              <a:prstGeom prst="rect">
                <a:avLst/>
              </a:prstGeom>
            </p:spPr>
          </p:pic>
        </mc:Fallback>
      </mc:AlternateContent>
      <p:grpSp>
        <p:nvGrpSpPr>
          <p:cNvPr id="107" name="Group 106">
            <a:extLst>
              <a:ext uri="{FF2B5EF4-FFF2-40B4-BE49-F238E27FC236}">
                <a16:creationId xmlns:a16="http://schemas.microsoft.com/office/drawing/2014/main" id="{0B08A0C2-615A-47E5-9EFD-31522998B9F3}"/>
              </a:ext>
            </a:extLst>
          </p:cNvPr>
          <p:cNvGrpSpPr/>
          <p:nvPr/>
        </p:nvGrpSpPr>
        <p:grpSpPr>
          <a:xfrm>
            <a:off x="5107654" y="1043075"/>
            <a:ext cx="478135" cy="1026670"/>
            <a:chOff x="5527828" y="205588"/>
            <a:chExt cx="1009800" cy="2168280"/>
          </a:xfrm>
        </p:grpSpPr>
        <mc:AlternateContent xmlns:mc="http://schemas.openxmlformats.org/markup-compatibility/2006" xmlns:p14="http://schemas.microsoft.com/office/powerpoint/2010/main">
          <mc:Choice Requires="p14">
            <p:contentPart p14:bwMode="auto" r:id="rId102">
              <p14:nvContentPartPr>
                <p14:cNvPr id="108" name="Ink 107">
                  <a:extLst>
                    <a:ext uri="{FF2B5EF4-FFF2-40B4-BE49-F238E27FC236}">
                      <a16:creationId xmlns:a16="http://schemas.microsoft.com/office/drawing/2014/main" id="{D4455942-5EA5-4144-BF25-4E8DC9EEC179}"/>
                    </a:ext>
                  </a:extLst>
                </p14:cNvPr>
                <p14:cNvContentPartPr/>
                <p14:nvPr/>
              </p14:nvContentPartPr>
              <p14:xfrm>
                <a:off x="5593708" y="205588"/>
                <a:ext cx="844200" cy="754920"/>
              </p14:xfrm>
            </p:contentPart>
          </mc:Choice>
          <mc:Fallback xmlns="">
            <p:pic>
              <p:nvPicPr>
                <p:cNvPr id="108" name="Ink 107">
                  <a:extLst>
                    <a:ext uri="{FF2B5EF4-FFF2-40B4-BE49-F238E27FC236}">
                      <a16:creationId xmlns:a16="http://schemas.microsoft.com/office/drawing/2014/main" id="{D4455942-5EA5-4144-BF25-4E8DC9EEC179}"/>
                    </a:ext>
                  </a:extLst>
                </p:cNvPr>
                <p:cNvPicPr/>
                <p:nvPr/>
              </p:nvPicPr>
              <p:blipFill>
                <a:blip r:embed="rId18"/>
                <a:stretch>
                  <a:fillRect/>
                </a:stretch>
              </p:blipFill>
              <p:spPr>
                <a:xfrm>
                  <a:off x="5574712" y="186582"/>
                  <a:ext cx="881433" cy="792172"/>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09" name="Ink 108">
                  <a:extLst>
                    <a:ext uri="{FF2B5EF4-FFF2-40B4-BE49-F238E27FC236}">
                      <a16:creationId xmlns:a16="http://schemas.microsoft.com/office/drawing/2014/main" id="{D6B420F1-114B-4D53-BC4B-03301E505D8B}"/>
                    </a:ext>
                  </a:extLst>
                </p14:cNvPr>
                <p14:cNvContentPartPr/>
                <p14:nvPr/>
              </p14:nvContentPartPr>
              <p14:xfrm>
                <a:off x="6023188" y="1003708"/>
                <a:ext cx="64080" cy="695880"/>
              </p14:xfrm>
            </p:contentPart>
          </mc:Choice>
          <mc:Fallback xmlns="">
            <p:pic>
              <p:nvPicPr>
                <p:cNvPr id="109" name="Ink 108">
                  <a:extLst>
                    <a:ext uri="{FF2B5EF4-FFF2-40B4-BE49-F238E27FC236}">
                      <a16:creationId xmlns:a16="http://schemas.microsoft.com/office/drawing/2014/main" id="{D6B420F1-114B-4D53-BC4B-03301E505D8B}"/>
                    </a:ext>
                  </a:extLst>
                </p:cNvPr>
                <p:cNvPicPr/>
                <p:nvPr/>
              </p:nvPicPr>
              <p:blipFill>
                <a:blip r:embed="rId20"/>
                <a:stretch>
                  <a:fillRect/>
                </a:stretch>
              </p:blipFill>
              <p:spPr>
                <a:xfrm>
                  <a:off x="6004341" y="984716"/>
                  <a:ext cx="101020" cy="733105"/>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10" name="Ink 109">
                  <a:extLst>
                    <a:ext uri="{FF2B5EF4-FFF2-40B4-BE49-F238E27FC236}">
                      <a16:creationId xmlns:a16="http://schemas.microsoft.com/office/drawing/2014/main" id="{D32DFD8A-4970-4832-A6B4-74A0FDCF31DE}"/>
                    </a:ext>
                  </a:extLst>
                </p14:cNvPr>
                <p14:cNvContentPartPr/>
                <p14:nvPr/>
              </p14:nvContentPartPr>
              <p14:xfrm>
                <a:off x="5527828" y="1384228"/>
                <a:ext cx="442800" cy="183240"/>
              </p14:xfrm>
            </p:contentPart>
          </mc:Choice>
          <mc:Fallback xmlns="">
            <p:pic>
              <p:nvPicPr>
                <p:cNvPr id="110" name="Ink 109">
                  <a:extLst>
                    <a:ext uri="{FF2B5EF4-FFF2-40B4-BE49-F238E27FC236}">
                      <a16:creationId xmlns:a16="http://schemas.microsoft.com/office/drawing/2014/main" id="{D32DFD8A-4970-4832-A6B4-74A0FDCF31DE}"/>
                    </a:ext>
                  </a:extLst>
                </p:cNvPr>
                <p:cNvPicPr/>
                <p:nvPr/>
              </p:nvPicPr>
              <p:blipFill>
                <a:blip r:embed="rId22"/>
                <a:stretch>
                  <a:fillRect/>
                </a:stretch>
              </p:blipFill>
              <p:spPr>
                <a:xfrm>
                  <a:off x="5508840" y="1365220"/>
                  <a:ext cx="480016" cy="220496"/>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11" name="Ink 110">
                  <a:extLst>
                    <a:ext uri="{FF2B5EF4-FFF2-40B4-BE49-F238E27FC236}">
                      <a16:creationId xmlns:a16="http://schemas.microsoft.com/office/drawing/2014/main" id="{A633A466-5D22-4AC8-A4C4-5D465EEFE150}"/>
                    </a:ext>
                  </a:extLst>
                </p14:cNvPr>
                <p14:cNvContentPartPr/>
                <p14:nvPr/>
              </p14:nvContentPartPr>
              <p14:xfrm>
                <a:off x="6068908" y="1369828"/>
                <a:ext cx="417240" cy="360360"/>
              </p14:xfrm>
            </p:contentPart>
          </mc:Choice>
          <mc:Fallback xmlns="">
            <p:pic>
              <p:nvPicPr>
                <p:cNvPr id="111" name="Ink 110">
                  <a:extLst>
                    <a:ext uri="{FF2B5EF4-FFF2-40B4-BE49-F238E27FC236}">
                      <a16:creationId xmlns:a16="http://schemas.microsoft.com/office/drawing/2014/main" id="{A633A466-5D22-4AC8-A4C4-5D465EEFE150}"/>
                    </a:ext>
                  </a:extLst>
                </p:cNvPr>
                <p:cNvPicPr/>
                <p:nvPr/>
              </p:nvPicPr>
              <p:blipFill>
                <a:blip r:embed="rId24"/>
                <a:stretch>
                  <a:fillRect/>
                </a:stretch>
              </p:blipFill>
              <p:spPr>
                <a:xfrm>
                  <a:off x="6049908" y="1350862"/>
                  <a:ext cx="454480" cy="397534"/>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12" name="Ink 111">
                  <a:extLst>
                    <a:ext uri="{FF2B5EF4-FFF2-40B4-BE49-F238E27FC236}">
                      <a16:creationId xmlns:a16="http://schemas.microsoft.com/office/drawing/2014/main" id="{53EC0019-472E-4916-9479-072C85AEADE9}"/>
                    </a:ext>
                  </a:extLst>
                </p14:cNvPr>
                <p14:cNvContentPartPr/>
                <p14:nvPr/>
              </p14:nvContentPartPr>
              <p14:xfrm>
                <a:off x="5596588" y="1730188"/>
                <a:ext cx="410040" cy="399240"/>
              </p14:xfrm>
            </p:contentPart>
          </mc:Choice>
          <mc:Fallback xmlns="">
            <p:pic>
              <p:nvPicPr>
                <p:cNvPr id="112" name="Ink 111">
                  <a:extLst>
                    <a:ext uri="{FF2B5EF4-FFF2-40B4-BE49-F238E27FC236}">
                      <a16:creationId xmlns:a16="http://schemas.microsoft.com/office/drawing/2014/main" id="{53EC0019-472E-4916-9479-072C85AEADE9}"/>
                    </a:ext>
                  </a:extLst>
                </p:cNvPr>
                <p:cNvPicPr/>
                <p:nvPr/>
              </p:nvPicPr>
              <p:blipFill>
                <a:blip r:embed="rId26"/>
                <a:stretch>
                  <a:fillRect/>
                </a:stretch>
              </p:blipFill>
              <p:spPr>
                <a:xfrm>
                  <a:off x="5577605" y="1711213"/>
                  <a:ext cx="447247" cy="436432"/>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13" name="Ink 112">
                  <a:extLst>
                    <a:ext uri="{FF2B5EF4-FFF2-40B4-BE49-F238E27FC236}">
                      <a16:creationId xmlns:a16="http://schemas.microsoft.com/office/drawing/2014/main" id="{CCDB8B55-93BF-4B24-AE29-5E29CA590CB7}"/>
                    </a:ext>
                  </a:extLst>
                </p14:cNvPr>
                <p14:cNvContentPartPr/>
                <p14:nvPr/>
              </p14:nvContentPartPr>
              <p14:xfrm>
                <a:off x="5952628" y="1801828"/>
                <a:ext cx="585000" cy="572040"/>
              </p14:xfrm>
            </p:contentPart>
          </mc:Choice>
          <mc:Fallback xmlns="">
            <p:pic>
              <p:nvPicPr>
                <p:cNvPr id="113" name="Ink 112">
                  <a:extLst>
                    <a:ext uri="{FF2B5EF4-FFF2-40B4-BE49-F238E27FC236}">
                      <a16:creationId xmlns:a16="http://schemas.microsoft.com/office/drawing/2014/main" id="{CCDB8B55-93BF-4B24-AE29-5E29CA590CB7}"/>
                    </a:ext>
                  </a:extLst>
                </p:cNvPr>
                <p:cNvPicPr/>
                <p:nvPr/>
              </p:nvPicPr>
              <p:blipFill>
                <a:blip r:embed="rId28"/>
                <a:stretch>
                  <a:fillRect/>
                </a:stretch>
              </p:blipFill>
              <p:spPr>
                <a:xfrm>
                  <a:off x="5933634" y="1782836"/>
                  <a:ext cx="622227" cy="609264"/>
                </a:xfrm>
                <a:prstGeom prst="rect">
                  <a:avLst/>
                </a:prstGeom>
              </p:spPr>
            </p:pic>
          </mc:Fallback>
        </mc:AlternateContent>
      </p:grpSp>
      <p:grpSp>
        <p:nvGrpSpPr>
          <p:cNvPr id="114" name="Group 113">
            <a:extLst>
              <a:ext uri="{FF2B5EF4-FFF2-40B4-BE49-F238E27FC236}">
                <a16:creationId xmlns:a16="http://schemas.microsoft.com/office/drawing/2014/main" id="{D6F1451A-1014-474A-97B5-1004A033B084}"/>
              </a:ext>
            </a:extLst>
          </p:cNvPr>
          <p:cNvGrpSpPr/>
          <p:nvPr/>
        </p:nvGrpSpPr>
        <p:grpSpPr>
          <a:xfrm>
            <a:off x="5419508" y="911932"/>
            <a:ext cx="478135" cy="1026670"/>
            <a:chOff x="5527828" y="205588"/>
            <a:chExt cx="1009800" cy="2168280"/>
          </a:xfrm>
        </p:grpSpPr>
        <mc:AlternateContent xmlns:mc="http://schemas.openxmlformats.org/markup-compatibility/2006" xmlns:p14="http://schemas.microsoft.com/office/powerpoint/2010/main">
          <mc:Choice Requires="p14">
            <p:contentPart p14:bwMode="auto" r:id="rId108">
              <p14:nvContentPartPr>
                <p14:cNvPr id="115" name="Ink 114">
                  <a:extLst>
                    <a:ext uri="{FF2B5EF4-FFF2-40B4-BE49-F238E27FC236}">
                      <a16:creationId xmlns:a16="http://schemas.microsoft.com/office/drawing/2014/main" id="{E0224C83-A6A0-4571-BCE1-EA3D5A590D78}"/>
                    </a:ext>
                  </a:extLst>
                </p14:cNvPr>
                <p14:cNvContentPartPr/>
                <p14:nvPr/>
              </p14:nvContentPartPr>
              <p14:xfrm>
                <a:off x="5593708" y="205588"/>
                <a:ext cx="844200" cy="754920"/>
              </p14:xfrm>
            </p:contentPart>
          </mc:Choice>
          <mc:Fallback xmlns="">
            <p:pic>
              <p:nvPicPr>
                <p:cNvPr id="115" name="Ink 114">
                  <a:extLst>
                    <a:ext uri="{FF2B5EF4-FFF2-40B4-BE49-F238E27FC236}">
                      <a16:creationId xmlns:a16="http://schemas.microsoft.com/office/drawing/2014/main" id="{E0224C83-A6A0-4571-BCE1-EA3D5A590D78}"/>
                    </a:ext>
                  </a:extLst>
                </p:cNvPr>
                <p:cNvPicPr/>
                <p:nvPr/>
              </p:nvPicPr>
              <p:blipFill>
                <a:blip r:embed="rId18"/>
                <a:stretch>
                  <a:fillRect/>
                </a:stretch>
              </p:blipFill>
              <p:spPr>
                <a:xfrm>
                  <a:off x="5574712" y="186582"/>
                  <a:ext cx="881433" cy="792172"/>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16" name="Ink 115">
                  <a:extLst>
                    <a:ext uri="{FF2B5EF4-FFF2-40B4-BE49-F238E27FC236}">
                      <a16:creationId xmlns:a16="http://schemas.microsoft.com/office/drawing/2014/main" id="{142E78E6-3794-4C35-AAA4-42696F51F3D0}"/>
                    </a:ext>
                  </a:extLst>
                </p14:cNvPr>
                <p14:cNvContentPartPr/>
                <p14:nvPr/>
              </p14:nvContentPartPr>
              <p14:xfrm>
                <a:off x="6023188" y="1003708"/>
                <a:ext cx="64080" cy="695880"/>
              </p14:xfrm>
            </p:contentPart>
          </mc:Choice>
          <mc:Fallback xmlns="">
            <p:pic>
              <p:nvPicPr>
                <p:cNvPr id="116" name="Ink 115">
                  <a:extLst>
                    <a:ext uri="{FF2B5EF4-FFF2-40B4-BE49-F238E27FC236}">
                      <a16:creationId xmlns:a16="http://schemas.microsoft.com/office/drawing/2014/main" id="{142E78E6-3794-4C35-AAA4-42696F51F3D0}"/>
                    </a:ext>
                  </a:extLst>
                </p:cNvPr>
                <p:cNvPicPr/>
                <p:nvPr/>
              </p:nvPicPr>
              <p:blipFill>
                <a:blip r:embed="rId20"/>
                <a:stretch>
                  <a:fillRect/>
                </a:stretch>
              </p:blipFill>
              <p:spPr>
                <a:xfrm>
                  <a:off x="6004341" y="984716"/>
                  <a:ext cx="101020" cy="733105"/>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17" name="Ink 116">
                  <a:extLst>
                    <a:ext uri="{FF2B5EF4-FFF2-40B4-BE49-F238E27FC236}">
                      <a16:creationId xmlns:a16="http://schemas.microsoft.com/office/drawing/2014/main" id="{73355B1C-B53F-4147-9328-D734CD705F50}"/>
                    </a:ext>
                  </a:extLst>
                </p14:cNvPr>
                <p14:cNvContentPartPr/>
                <p14:nvPr/>
              </p14:nvContentPartPr>
              <p14:xfrm>
                <a:off x="5527828" y="1384228"/>
                <a:ext cx="442800" cy="183240"/>
              </p14:xfrm>
            </p:contentPart>
          </mc:Choice>
          <mc:Fallback xmlns="">
            <p:pic>
              <p:nvPicPr>
                <p:cNvPr id="117" name="Ink 116">
                  <a:extLst>
                    <a:ext uri="{FF2B5EF4-FFF2-40B4-BE49-F238E27FC236}">
                      <a16:creationId xmlns:a16="http://schemas.microsoft.com/office/drawing/2014/main" id="{73355B1C-B53F-4147-9328-D734CD705F50}"/>
                    </a:ext>
                  </a:extLst>
                </p:cNvPr>
                <p:cNvPicPr/>
                <p:nvPr/>
              </p:nvPicPr>
              <p:blipFill>
                <a:blip r:embed="rId22"/>
                <a:stretch>
                  <a:fillRect/>
                </a:stretch>
              </p:blipFill>
              <p:spPr>
                <a:xfrm>
                  <a:off x="5508840" y="1365220"/>
                  <a:ext cx="480016" cy="220496"/>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18" name="Ink 117">
                  <a:extLst>
                    <a:ext uri="{FF2B5EF4-FFF2-40B4-BE49-F238E27FC236}">
                      <a16:creationId xmlns:a16="http://schemas.microsoft.com/office/drawing/2014/main" id="{4E0D98E5-800B-438A-9648-BB93E12BDDA4}"/>
                    </a:ext>
                  </a:extLst>
                </p14:cNvPr>
                <p14:cNvContentPartPr/>
                <p14:nvPr/>
              </p14:nvContentPartPr>
              <p14:xfrm>
                <a:off x="6068908" y="1369828"/>
                <a:ext cx="417240" cy="360360"/>
              </p14:xfrm>
            </p:contentPart>
          </mc:Choice>
          <mc:Fallback xmlns="">
            <p:pic>
              <p:nvPicPr>
                <p:cNvPr id="118" name="Ink 117">
                  <a:extLst>
                    <a:ext uri="{FF2B5EF4-FFF2-40B4-BE49-F238E27FC236}">
                      <a16:creationId xmlns:a16="http://schemas.microsoft.com/office/drawing/2014/main" id="{4E0D98E5-800B-438A-9648-BB93E12BDDA4}"/>
                    </a:ext>
                  </a:extLst>
                </p:cNvPr>
                <p:cNvPicPr/>
                <p:nvPr/>
              </p:nvPicPr>
              <p:blipFill>
                <a:blip r:embed="rId24"/>
                <a:stretch>
                  <a:fillRect/>
                </a:stretch>
              </p:blipFill>
              <p:spPr>
                <a:xfrm>
                  <a:off x="6049908" y="1350862"/>
                  <a:ext cx="454480" cy="397534"/>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19" name="Ink 118">
                  <a:extLst>
                    <a:ext uri="{FF2B5EF4-FFF2-40B4-BE49-F238E27FC236}">
                      <a16:creationId xmlns:a16="http://schemas.microsoft.com/office/drawing/2014/main" id="{664C2F9C-3424-4B29-A48F-D7FDE462053E}"/>
                    </a:ext>
                  </a:extLst>
                </p14:cNvPr>
                <p14:cNvContentPartPr/>
                <p14:nvPr/>
              </p14:nvContentPartPr>
              <p14:xfrm>
                <a:off x="5596588" y="1730188"/>
                <a:ext cx="410040" cy="399240"/>
              </p14:xfrm>
            </p:contentPart>
          </mc:Choice>
          <mc:Fallback xmlns="">
            <p:pic>
              <p:nvPicPr>
                <p:cNvPr id="119" name="Ink 118">
                  <a:extLst>
                    <a:ext uri="{FF2B5EF4-FFF2-40B4-BE49-F238E27FC236}">
                      <a16:creationId xmlns:a16="http://schemas.microsoft.com/office/drawing/2014/main" id="{664C2F9C-3424-4B29-A48F-D7FDE462053E}"/>
                    </a:ext>
                  </a:extLst>
                </p:cNvPr>
                <p:cNvPicPr/>
                <p:nvPr/>
              </p:nvPicPr>
              <p:blipFill>
                <a:blip r:embed="rId26"/>
                <a:stretch>
                  <a:fillRect/>
                </a:stretch>
              </p:blipFill>
              <p:spPr>
                <a:xfrm>
                  <a:off x="5577605" y="1711213"/>
                  <a:ext cx="447247" cy="436432"/>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20" name="Ink 119">
                  <a:extLst>
                    <a:ext uri="{FF2B5EF4-FFF2-40B4-BE49-F238E27FC236}">
                      <a16:creationId xmlns:a16="http://schemas.microsoft.com/office/drawing/2014/main" id="{19E0361C-70D1-4F0A-BAA4-66679DCCA5C0}"/>
                    </a:ext>
                  </a:extLst>
                </p14:cNvPr>
                <p14:cNvContentPartPr/>
                <p14:nvPr/>
              </p14:nvContentPartPr>
              <p14:xfrm>
                <a:off x="5952628" y="1801828"/>
                <a:ext cx="585000" cy="572040"/>
              </p14:xfrm>
            </p:contentPart>
          </mc:Choice>
          <mc:Fallback xmlns="">
            <p:pic>
              <p:nvPicPr>
                <p:cNvPr id="120" name="Ink 119">
                  <a:extLst>
                    <a:ext uri="{FF2B5EF4-FFF2-40B4-BE49-F238E27FC236}">
                      <a16:creationId xmlns:a16="http://schemas.microsoft.com/office/drawing/2014/main" id="{19E0361C-70D1-4F0A-BAA4-66679DCCA5C0}"/>
                    </a:ext>
                  </a:extLst>
                </p:cNvPr>
                <p:cNvPicPr/>
                <p:nvPr/>
              </p:nvPicPr>
              <p:blipFill>
                <a:blip r:embed="rId28"/>
                <a:stretch>
                  <a:fillRect/>
                </a:stretch>
              </p:blipFill>
              <p:spPr>
                <a:xfrm>
                  <a:off x="5933634" y="1782836"/>
                  <a:ext cx="622227" cy="609264"/>
                </a:xfrm>
                <a:prstGeom prst="rect">
                  <a:avLst/>
                </a:prstGeom>
              </p:spPr>
            </p:pic>
          </mc:Fallback>
        </mc:AlternateContent>
      </p:grpSp>
      <p:grpSp>
        <p:nvGrpSpPr>
          <p:cNvPr id="121" name="Group 120">
            <a:extLst>
              <a:ext uri="{FF2B5EF4-FFF2-40B4-BE49-F238E27FC236}">
                <a16:creationId xmlns:a16="http://schemas.microsoft.com/office/drawing/2014/main" id="{411ADBA0-ABF0-45F7-B97A-326AEE442880}"/>
              </a:ext>
            </a:extLst>
          </p:cNvPr>
          <p:cNvGrpSpPr/>
          <p:nvPr/>
        </p:nvGrpSpPr>
        <p:grpSpPr>
          <a:xfrm>
            <a:off x="5794480" y="1018016"/>
            <a:ext cx="478135" cy="1026670"/>
            <a:chOff x="5527828" y="205588"/>
            <a:chExt cx="1009800" cy="2168280"/>
          </a:xfrm>
        </p:grpSpPr>
        <mc:AlternateContent xmlns:mc="http://schemas.openxmlformats.org/markup-compatibility/2006" xmlns:p14="http://schemas.microsoft.com/office/powerpoint/2010/main">
          <mc:Choice Requires="p14">
            <p:contentPart p14:bwMode="auto" r:id="rId114">
              <p14:nvContentPartPr>
                <p14:cNvPr id="122" name="Ink 121">
                  <a:extLst>
                    <a:ext uri="{FF2B5EF4-FFF2-40B4-BE49-F238E27FC236}">
                      <a16:creationId xmlns:a16="http://schemas.microsoft.com/office/drawing/2014/main" id="{130FDA2E-C7DD-45DE-858B-ADF3CE793B1E}"/>
                    </a:ext>
                  </a:extLst>
                </p14:cNvPr>
                <p14:cNvContentPartPr/>
                <p14:nvPr/>
              </p14:nvContentPartPr>
              <p14:xfrm>
                <a:off x="5593708" y="205588"/>
                <a:ext cx="844200" cy="754920"/>
              </p14:xfrm>
            </p:contentPart>
          </mc:Choice>
          <mc:Fallback xmlns="">
            <p:pic>
              <p:nvPicPr>
                <p:cNvPr id="122" name="Ink 121">
                  <a:extLst>
                    <a:ext uri="{FF2B5EF4-FFF2-40B4-BE49-F238E27FC236}">
                      <a16:creationId xmlns:a16="http://schemas.microsoft.com/office/drawing/2014/main" id="{130FDA2E-C7DD-45DE-858B-ADF3CE793B1E}"/>
                    </a:ext>
                  </a:extLst>
                </p:cNvPr>
                <p:cNvPicPr/>
                <p:nvPr/>
              </p:nvPicPr>
              <p:blipFill>
                <a:blip r:embed="rId18"/>
                <a:stretch>
                  <a:fillRect/>
                </a:stretch>
              </p:blipFill>
              <p:spPr>
                <a:xfrm>
                  <a:off x="5574712" y="186582"/>
                  <a:ext cx="881433" cy="792172"/>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23" name="Ink 122">
                  <a:extLst>
                    <a:ext uri="{FF2B5EF4-FFF2-40B4-BE49-F238E27FC236}">
                      <a16:creationId xmlns:a16="http://schemas.microsoft.com/office/drawing/2014/main" id="{E3F2A47B-49DB-4BDE-A357-A15035D2F179}"/>
                    </a:ext>
                  </a:extLst>
                </p14:cNvPr>
                <p14:cNvContentPartPr/>
                <p14:nvPr/>
              </p14:nvContentPartPr>
              <p14:xfrm>
                <a:off x="6023188" y="1003708"/>
                <a:ext cx="64080" cy="695880"/>
              </p14:xfrm>
            </p:contentPart>
          </mc:Choice>
          <mc:Fallback xmlns="">
            <p:pic>
              <p:nvPicPr>
                <p:cNvPr id="123" name="Ink 122">
                  <a:extLst>
                    <a:ext uri="{FF2B5EF4-FFF2-40B4-BE49-F238E27FC236}">
                      <a16:creationId xmlns:a16="http://schemas.microsoft.com/office/drawing/2014/main" id="{E3F2A47B-49DB-4BDE-A357-A15035D2F179}"/>
                    </a:ext>
                  </a:extLst>
                </p:cNvPr>
                <p:cNvPicPr/>
                <p:nvPr/>
              </p:nvPicPr>
              <p:blipFill>
                <a:blip r:embed="rId20"/>
                <a:stretch>
                  <a:fillRect/>
                </a:stretch>
              </p:blipFill>
              <p:spPr>
                <a:xfrm>
                  <a:off x="6004341" y="984716"/>
                  <a:ext cx="101020" cy="733105"/>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24" name="Ink 123">
                  <a:extLst>
                    <a:ext uri="{FF2B5EF4-FFF2-40B4-BE49-F238E27FC236}">
                      <a16:creationId xmlns:a16="http://schemas.microsoft.com/office/drawing/2014/main" id="{76EE0793-19FD-4229-A933-5202A1AE2C7F}"/>
                    </a:ext>
                  </a:extLst>
                </p14:cNvPr>
                <p14:cNvContentPartPr/>
                <p14:nvPr/>
              </p14:nvContentPartPr>
              <p14:xfrm>
                <a:off x="5527828" y="1384228"/>
                <a:ext cx="442800" cy="183240"/>
              </p14:xfrm>
            </p:contentPart>
          </mc:Choice>
          <mc:Fallback xmlns="">
            <p:pic>
              <p:nvPicPr>
                <p:cNvPr id="124" name="Ink 123">
                  <a:extLst>
                    <a:ext uri="{FF2B5EF4-FFF2-40B4-BE49-F238E27FC236}">
                      <a16:creationId xmlns:a16="http://schemas.microsoft.com/office/drawing/2014/main" id="{76EE0793-19FD-4229-A933-5202A1AE2C7F}"/>
                    </a:ext>
                  </a:extLst>
                </p:cNvPr>
                <p:cNvPicPr/>
                <p:nvPr/>
              </p:nvPicPr>
              <p:blipFill>
                <a:blip r:embed="rId22"/>
                <a:stretch>
                  <a:fillRect/>
                </a:stretch>
              </p:blipFill>
              <p:spPr>
                <a:xfrm>
                  <a:off x="5508840" y="1365220"/>
                  <a:ext cx="480016" cy="220496"/>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25" name="Ink 124">
                  <a:extLst>
                    <a:ext uri="{FF2B5EF4-FFF2-40B4-BE49-F238E27FC236}">
                      <a16:creationId xmlns:a16="http://schemas.microsoft.com/office/drawing/2014/main" id="{03D9C5EA-F90C-4960-A913-1A32CA2224B3}"/>
                    </a:ext>
                  </a:extLst>
                </p14:cNvPr>
                <p14:cNvContentPartPr/>
                <p14:nvPr/>
              </p14:nvContentPartPr>
              <p14:xfrm>
                <a:off x="6068908" y="1369828"/>
                <a:ext cx="417240" cy="360360"/>
              </p14:xfrm>
            </p:contentPart>
          </mc:Choice>
          <mc:Fallback xmlns="">
            <p:pic>
              <p:nvPicPr>
                <p:cNvPr id="125" name="Ink 124">
                  <a:extLst>
                    <a:ext uri="{FF2B5EF4-FFF2-40B4-BE49-F238E27FC236}">
                      <a16:creationId xmlns:a16="http://schemas.microsoft.com/office/drawing/2014/main" id="{03D9C5EA-F90C-4960-A913-1A32CA2224B3}"/>
                    </a:ext>
                  </a:extLst>
                </p:cNvPr>
                <p:cNvPicPr/>
                <p:nvPr/>
              </p:nvPicPr>
              <p:blipFill>
                <a:blip r:embed="rId24"/>
                <a:stretch>
                  <a:fillRect/>
                </a:stretch>
              </p:blipFill>
              <p:spPr>
                <a:xfrm>
                  <a:off x="6049908" y="1350862"/>
                  <a:ext cx="454480" cy="397534"/>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26" name="Ink 125">
                  <a:extLst>
                    <a:ext uri="{FF2B5EF4-FFF2-40B4-BE49-F238E27FC236}">
                      <a16:creationId xmlns:a16="http://schemas.microsoft.com/office/drawing/2014/main" id="{BCC92C8B-D588-4E70-B3AC-F51F63918093}"/>
                    </a:ext>
                  </a:extLst>
                </p14:cNvPr>
                <p14:cNvContentPartPr/>
                <p14:nvPr/>
              </p14:nvContentPartPr>
              <p14:xfrm>
                <a:off x="5596588" y="1730188"/>
                <a:ext cx="410040" cy="399240"/>
              </p14:xfrm>
            </p:contentPart>
          </mc:Choice>
          <mc:Fallback xmlns="">
            <p:pic>
              <p:nvPicPr>
                <p:cNvPr id="126" name="Ink 125">
                  <a:extLst>
                    <a:ext uri="{FF2B5EF4-FFF2-40B4-BE49-F238E27FC236}">
                      <a16:creationId xmlns:a16="http://schemas.microsoft.com/office/drawing/2014/main" id="{BCC92C8B-D588-4E70-B3AC-F51F63918093}"/>
                    </a:ext>
                  </a:extLst>
                </p:cNvPr>
                <p:cNvPicPr/>
                <p:nvPr/>
              </p:nvPicPr>
              <p:blipFill>
                <a:blip r:embed="rId26"/>
                <a:stretch>
                  <a:fillRect/>
                </a:stretch>
              </p:blipFill>
              <p:spPr>
                <a:xfrm>
                  <a:off x="5577605" y="1711213"/>
                  <a:ext cx="447247" cy="436432"/>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27" name="Ink 126">
                  <a:extLst>
                    <a:ext uri="{FF2B5EF4-FFF2-40B4-BE49-F238E27FC236}">
                      <a16:creationId xmlns:a16="http://schemas.microsoft.com/office/drawing/2014/main" id="{6D85E0D9-C463-4D71-A880-95A25493A64A}"/>
                    </a:ext>
                  </a:extLst>
                </p14:cNvPr>
                <p14:cNvContentPartPr/>
                <p14:nvPr/>
              </p14:nvContentPartPr>
              <p14:xfrm>
                <a:off x="5952628" y="1801828"/>
                <a:ext cx="585000" cy="572040"/>
              </p14:xfrm>
            </p:contentPart>
          </mc:Choice>
          <mc:Fallback xmlns="">
            <p:pic>
              <p:nvPicPr>
                <p:cNvPr id="127" name="Ink 126">
                  <a:extLst>
                    <a:ext uri="{FF2B5EF4-FFF2-40B4-BE49-F238E27FC236}">
                      <a16:creationId xmlns:a16="http://schemas.microsoft.com/office/drawing/2014/main" id="{6D85E0D9-C463-4D71-A880-95A25493A64A}"/>
                    </a:ext>
                  </a:extLst>
                </p:cNvPr>
                <p:cNvPicPr/>
                <p:nvPr/>
              </p:nvPicPr>
              <p:blipFill>
                <a:blip r:embed="rId28"/>
                <a:stretch>
                  <a:fillRect/>
                </a:stretch>
              </p:blipFill>
              <p:spPr>
                <a:xfrm>
                  <a:off x="5933634" y="1782836"/>
                  <a:ext cx="622227" cy="609264"/>
                </a:xfrm>
                <a:prstGeom prst="rect">
                  <a:avLst/>
                </a:prstGeom>
              </p:spPr>
            </p:pic>
          </mc:Fallback>
        </mc:AlternateContent>
      </p:grpSp>
      <p:grpSp>
        <p:nvGrpSpPr>
          <p:cNvPr id="128" name="Group 127">
            <a:extLst>
              <a:ext uri="{FF2B5EF4-FFF2-40B4-BE49-F238E27FC236}">
                <a16:creationId xmlns:a16="http://schemas.microsoft.com/office/drawing/2014/main" id="{9A3E4711-3BD1-4EF5-9227-A072E4A164F5}"/>
              </a:ext>
            </a:extLst>
          </p:cNvPr>
          <p:cNvGrpSpPr/>
          <p:nvPr/>
        </p:nvGrpSpPr>
        <p:grpSpPr>
          <a:xfrm>
            <a:off x="4856745" y="1870647"/>
            <a:ext cx="478135" cy="1026670"/>
            <a:chOff x="5527828" y="205588"/>
            <a:chExt cx="1009800" cy="2168280"/>
          </a:xfrm>
        </p:grpSpPr>
        <mc:AlternateContent xmlns:mc="http://schemas.openxmlformats.org/markup-compatibility/2006" xmlns:p14="http://schemas.microsoft.com/office/powerpoint/2010/main">
          <mc:Choice Requires="p14">
            <p:contentPart p14:bwMode="auto" r:id="rId120">
              <p14:nvContentPartPr>
                <p14:cNvPr id="129" name="Ink 128">
                  <a:extLst>
                    <a:ext uri="{FF2B5EF4-FFF2-40B4-BE49-F238E27FC236}">
                      <a16:creationId xmlns:a16="http://schemas.microsoft.com/office/drawing/2014/main" id="{79E430B2-FBC2-4F65-A63F-A441C38B89D9}"/>
                    </a:ext>
                  </a:extLst>
                </p14:cNvPr>
                <p14:cNvContentPartPr/>
                <p14:nvPr/>
              </p14:nvContentPartPr>
              <p14:xfrm>
                <a:off x="5593708" y="205588"/>
                <a:ext cx="844200" cy="754920"/>
              </p14:xfrm>
            </p:contentPart>
          </mc:Choice>
          <mc:Fallback xmlns="">
            <p:pic>
              <p:nvPicPr>
                <p:cNvPr id="129" name="Ink 128">
                  <a:extLst>
                    <a:ext uri="{FF2B5EF4-FFF2-40B4-BE49-F238E27FC236}">
                      <a16:creationId xmlns:a16="http://schemas.microsoft.com/office/drawing/2014/main" id="{79E430B2-FBC2-4F65-A63F-A441C38B89D9}"/>
                    </a:ext>
                  </a:extLst>
                </p:cNvPr>
                <p:cNvPicPr/>
                <p:nvPr/>
              </p:nvPicPr>
              <p:blipFill>
                <a:blip r:embed="rId18"/>
                <a:stretch>
                  <a:fillRect/>
                </a:stretch>
              </p:blipFill>
              <p:spPr>
                <a:xfrm>
                  <a:off x="5574712" y="186582"/>
                  <a:ext cx="881433" cy="792172"/>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30" name="Ink 129">
                  <a:extLst>
                    <a:ext uri="{FF2B5EF4-FFF2-40B4-BE49-F238E27FC236}">
                      <a16:creationId xmlns:a16="http://schemas.microsoft.com/office/drawing/2014/main" id="{9FA5F084-C259-4CA2-9991-7CD1F98B89BC}"/>
                    </a:ext>
                  </a:extLst>
                </p14:cNvPr>
                <p14:cNvContentPartPr/>
                <p14:nvPr/>
              </p14:nvContentPartPr>
              <p14:xfrm>
                <a:off x="6023188" y="1003708"/>
                <a:ext cx="64080" cy="695880"/>
              </p14:xfrm>
            </p:contentPart>
          </mc:Choice>
          <mc:Fallback xmlns="">
            <p:pic>
              <p:nvPicPr>
                <p:cNvPr id="130" name="Ink 129">
                  <a:extLst>
                    <a:ext uri="{FF2B5EF4-FFF2-40B4-BE49-F238E27FC236}">
                      <a16:creationId xmlns:a16="http://schemas.microsoft.com/office/drawing/2014/main" id="{9FA5F084-C259-4CA2-9991-7CD1F98B89BC}"/>
                    </a:ext>
                  </a:extLst>
                </p:cNvPr>
                <p:cNvPicPr/>
                <p:nvPr/>
              </p:nvPicPr>
              <p:blipFill>
                <a:blip r:embed="rId20"/>
                <a:stretch>
                  <a:fillRect/>
                </a:stretch>
              </p:blipFill>
              <p:spPr>
                <a:xfrm>
                  <a:off x="6004341" y="984716"/>
                  <a:ext cx="101020" cy="733105"/>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31" name="Ink 130">
                  <a:extLst>
                    <a:ext uri="{FF2B5EF4-FFF2-40B4-BE49-F238E27FC236}">
                      <a16:creationId xmlns:a16="http://schemas.microsoft.com/office/drawing/2014/main" id="{3F25070E-49D2-4E60-A754-8572E55FAA42}"/>
                    </a:ext>
                  </a:extLst>
                </p14:cNvPr>
                <p14:cNvContentPartPr/>
                <p14:nvPr/>
              </p14:nvContentPartPr>
              <p14:xfrm>
                <a:off x="5527828" y="1384228"/>
                <a:ext cx="442800" cy="183240"/>
              </p14:xfrm>
            </p:contentPart>
          </mc:Choice>
          <mc:Fallback xmlns="">
            <p:pic>
              <p:nvPicPr>
                <p:cNvPr id="131" name="Ink 130">
                  <a:extLst>
                    <a:ext uri="{FF2B5EF4-FFF2-40B4-BE49-F238E27FC236}">
                      <a16:creationId xmlns:a16="http://schemas.microsoft.com/office/drawing/2014/main" id="{3F25070E-49D2-4E60-A754-8572E55FAA42}"/>
                    </a:ext>
                  </a:extLst>
                </p:cNvPr>
                <p:cNvPicPr/>
                <p:nvPr/>
              </p:nvPicPr>
              <p:blipFill>
                <a:blip r:embed="rId22"/>
                <a:stretch>
                  <a:fillRect/>
                </a:stretch>
              </p:blipFill>
              <p:spPr>
                <a:xfrm>
                  <a:off x="5508840" y="1365220"/>
                  <a:ext cx="480016" cy="220496"/>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32" name="Ink 131">
                  <a:extLst>
                    <a:ext uri="{FF2B5EF4-FFF2-40B4-BE49-F238E27FC236}">
                      <a16:creationId xmlns:a16="http://schemas.microsoft.com/office/drawing/2014/main" id="{A4B6D556-8F05-4F9E-A175-DDF6E4497185}"/>
                    </a:ext>
                  </a:extLst>
                </p14:cNvPr>
                <p14:cNvContentPartPr/>
                <p14:nvPr/>
              </p14:nvContentPartPr>
              <p14:xfrm>
                <a:off x="6068908" y="1369828"/>
                <a:ext cx="417240" cy="360360"/>
              </p14:xfrm>
            </p:contentPart>
          </mc:Choice>
          <mc:Fallback xmlns="">
            <p:pic>
              <p:nvPicPr>
                <p:cNvPr id="132" name="Ink 131">
                  <a:extLst>
                    <a:ext uri="{FF2B5EF4-FFF2-40B4-BE49-F238E27FC236}">
                      <a16:creationId xmlns:a16="http://schemas.microsoft.com/office/drawing/2014/main" id="{A4B6D556-8F05-4F9E-A175-DDF6E4497185}"/>
                    </a:ext>
                  </a:extLst>
                </p:cNvPr>
                <p:cNvPicPr/>
                <p:nvPr/>
              </p:nvPicPr>
              <p:blipFill>
                <a:blip r:embed="rId24"/>
                <a:stretch>
                  <a:fillRect/>
                </a:stretch>
              </p:blipFill>
              <p:spPr>
                <a:xfrm>
                  <a:off x="6049908" y="1350862"/>
                  <a:ext cx="454480" cy="397534"/>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33" name="Ink 132">
                  <a:extLst>
                    <a:ext uri="{FF2B5EF4-FFF2-40B4-BE49-F238E27FC236}">
                      <a16:creationId xmlns:a16="http://schemas.microsoft.com/office/drawing/2014/main" id="{0B7911DA-EC64-4A33-AF4C-63F1CEAEBB3C}"/>
                    </a:ext>
                  </a:extLst>
                </p14:cNvPr>
                <p14:cNvContentPartPr/>
                <p14:nvPr/>
              </p14:nvContentPartPr>
              <p14:xfrm>
                <a:off x="5596588" y="1730188"/>
                <a:ext cx="410040" cy="399240"/>
              </p14:xfrm>
            </p:contentPart>
          </mc:Choice>
          <mc:Fallback xmlns="">
            <p:pic>
              <p:nvPicPr>
                <p:cNvPr id="133" name="Ink 132">
                  <a:extLst>
                    <a:ext uri="{FF2B5EF4-FFF2-40B4-BE49-F238E27FC236}">
                      <a16:creationId xmlns:a16="http://schemas.microsoft.com/office/drawing/2014/main" id="{0B7911DA-EC64-4A33-AF4C-63F1CEAEBB3C}"/>
                    </a:ext>
                  </a:extLst>
                </p:cNvPr>
                <p:cNvPicPr/>
                <p:nvPr/>
              </p:nvPicPr>
              <p:blipFill>
                <a:blip r:embed="rId26"/>
                <a:stretch>
                  <a:fillRect/>
                </a:stretch>
              </p:blipFill>
              <p:spPr>
                <a:xfrm>
                  <a:off x="5577605" y="1711213"/>
                  <a:ext cx="447247" cy="436432"/>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34" name="Ink 133">
                  <a:extLst>
                    <a:ext uri="{FF2B5EF4-FFF2-40B4-BE49-F238E27FC236}">
                      <a16:creationId xmlns:a16="http://schemas.microsoft.com/office/drawing/2014/main" id="{BB3ADFBE-15D7-4792-A0EB-658CE6AC1203}"/>
                    </a:ext>
                  </a:extLst>
                </p14:cNvPr>
                <p14:cNvContentPartPr/>
                <p14:nvPr/>
              </p14:nvContentPartPr>
              <p14:xfrm>
                <a:off x="5952628" y="1801828"/>
                <a:ext cx="585000" cy="572040"/>
              </p14:xfrm>
            </p:contentPart>
          </mc:Choice>
          <mc:Fallback xmlns="">
            <p:pic>
              <p:nvPicPr>
                <p:cNvPr id="134" name="Ink 133">
                  <a:extLst>
                    <a:ext uri="{FF2B5EF4-FFF2-40B4-BE49-F238E27FC236}">
                      <a16:creationId xmlns:a16="http://schemas.microsoft.com/office/drawing/2014/main" id="{BB3ADFBE-15D7-4792-A0EB-658CE6AC1203}"/>
                    </a:ext>
                  </a:extLst>
                </p:cNvPr>
                <p:cNvPicPr/>
                <p:nvPr/>
              </p:nvPicPr>
              <p:blipFill>
                <a:blip r:embed="rId28"/>
                <a:stretch>
                  <a:fillRect/>
                </a:stretch>
              </p:blipFill>
              <p:spPr>
                <a:xfrm>
                  <a:off x="5933634" y="1782836"/>
                  <a:ext cx="622227" cy="609264"/>
                </a:xfrm>
                <a:prstGeom prst="rect">
                  <a:avLst/>
                </a:prstGeom>
              </p:spPr>
            </p:pic>
          </mc:Fallback>
        </mc:AlternateContent>
      </p:grpSp>
      <p:grpSp>
        <p:nvGrpSpPr>
          <p:cNvPr id="135" name="Group 134">
            <a:extLst>
              <a:ext uri="{FF2B5EF4-FFF2-40B4-BE49-F238E27FC236}">
                <a16:creationId xmlns:a16="http://schemas.microsoft.com/office/drawing/2014/main" id="{018182BE-672E-445E-BC01-5D6B527C0033}"/>
              </a:ext>
            </a:extLst>
          </p:cNvPr>
          <p:cNvGrpSpPr/>
          <p:nvPr/>
        </p:nvGrpSpPr>
        <p:grpSpPr>
          <a:xfrm>
            <a:off x="5295405" y="1899443"/>
            <a:ext cx="478135" cy="1026670"/>
            <a:chOff x="5527828" y="205588"/>
            <a:chExt cx="1009800" cy="2168280"/>
          </a:xfrm>
        </p:grpSpPr>
        <mc:AlternateContent xmlns:mc="http://schemas.openxmlformats.org/markup-compatibility/2006" xmlns:p14="http://schemas.microsoft.com/office/powerpoint/2010/main">
          <mc:Choice Requires="p14">
            <p:contentPart p14:bwMode="auto" r:id="rId126">
              <p14:nvContentPartPr>
                <p14:cNvPr id="136" name="Ink 135">
                  <a:extLst>
                    <a:ext uri="{FF2B5EF4-FFF2-40B4-BE49-F238E27FC236}">
                      <a16:creationId xmlns:a16="http://schemas.microsoft.com/office/drawing/2014/main" id="{AFF2E1B2-D09F-4E97-A709-6DE5993E93D6}"/>
                    </a:ext>
                  </a:extLst>
                </p14:cNvPr>
                <p14:cNvContentPartPr/>
                <p14:nvPr/>
              </p14:nvContentPartPr>
              <p14:xfrm>
                <a:off x="5593708" y="205588"/>
                <a:ext cx="844200" cy="754920"/>
              </p14:xfrm>
            </p:contentPart>
          </mc:Choice>
          <mc:Fallback xmlns="">
            <p:pic>
              <p:nvPicPr>
                <p:cNvPr id="136" name="Ink 135">
                  <a:extLst>
                    <a:ext uri="{FF2B5EF4-FFF2-40B4-BE49-F238E27FC236}">
                      <a16:creationId xmlns:a16="http://schemas.microsoft.com/office/drawing/2014/main" id="{AFF2E1B2-D09F-4E97-A709-6DE5993E93D6}"/>
                    </a:ext>
                  </a:extLst>
                </p:cNvPr>
                <p:cNvPicPr/>
                <p:nvPr/>
              </p:nvPicPr>
              <p:blipFill>
                <a:blip r:embed="rId18"/>
                <a:stretch>
                  <a:fillRect/>
                </a:stretch>
              </p:blipFill>
              <p:spPr>
                <a:xfrm>
                  <a:off x="5574712" y="186582"/>
                  <a:ext cx="881433" cy="792172"/>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37" name="Ink 136">
                  <a:extLst>
                    <a:ext uri="{FF2B5EF4-FFF2-40B4-BE49-F238E27FC236}">
                      <a16:creationId xmlns:a16="http://schemas.microsoft.com/office/drawing/2014/main" id="{CBB6868E-4653-4B9A-A1CA-501ABF72F021}"/>
                    </a:ext>
                  </a:extLst>
                </p14:cNvPr>
                <p14:cNvContentPartPr/>
                <p14:nvPr/>
              </p14:nvContentPartPr>
              <p14:xfrm>
                <a:off x="6023188" y="1003708"/>
                <a:ext cx="64080" cy="695880"/>
              </p14:xfrm>
            </p:contentPart>
          </mc:Choice>
          <mc:Fallback xmlns="">
            <p:pic>
              <p:nvPicPr>
                <p:cNvPr id="137" name="Ink 136">
                  <a:extLst>
                    <a:ext uri="{FF2B5EF4-FFF2-40B4-BE49-F238E27FC236}">
                      <a16:creationId xmlns:a16="http://schemas.microsoft.com/office/drawing/2014/main" id="{CBB6868E-4653-4B9A-A1CA-501ABF72F021}"/>
                    </a:ext>
                  </a:extLst>
                </p:cNvPr>
                <p:cNvPicPr/>
                <p:nvPr/>
              </p:nvPicPr>
              <p:blipFill>
                <a:blip r:embed="rId20"/>
                <a:stretch>
                  <a:fillRect/>
                </a:stretch>
              </p:blipFill>
              <p:spPr>
                <a:xfrm>
                  <a:off x="6004341" y="984716"/>
                  <a:ext cx="101020" cy="733105"/>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38" name="Ink 137">
                  <a:extLst>
                    <a:ext uri="{FF2B5EF4-FFF2-40B4-BE49-F238E27FC236}">
                      <a16:creationId xmlns:a16="http://schemas.microsoft.com/office/drawing/2014/main" id="{DB23A639-3E36-4786-8149-8932E3721063}"/>
                    </a:ext>
                  </a:extLst>
                </p14:cNvPr>
                <p14:cNvContentPartPr/>
                <p14:nvPr/>
              </p14:nvContentPartPr>
              <p14:xfrm>
                <a:off x="5527828" y="1384228"/>
                <a:ext cx="442800" cy="183240"/>
              </p14:xfrm>
            </p:contentPart>
          </mc:Choice>
          <mc:Fallback xmlns="">
            <p:pic>
              <p:nvPicPr>
                <p:cNvPr id="138" name="Ink 137">
                  <a:extLst>
                    <a:ext uri="{FF2B5EF4-FFF2-40B4-BE49-F238E27FC236}">
                      <a16:creationId xmlns:a16="http://schemas.microsoft.com/office/drawing/2014/main" id="{DB23A639-3E36-4786-8149-8932E3721063}"/>
                    </a:ext>
                  </a:extLst>
                </p:cNvPr>
                <p:cNvPicPr/>
                <p:nvPr/>
              </p:nvPicPr>
              <p:blipFill>
                <a:blip r:embed="rId22"/>
                <a:stretch>
                  <a:fillRect/>
                </a:stretch>
              </p:blipFill>
              <p:spPr>
                <a:xfrm>
                  <a:off x="5508840" y="1365220"/>
                  <a:ext cx="480016" cy="220496"/>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39" name="Ink 138">
                  <a:extLst>
                    <a:ext uri="{FF2B5EF4-FFF2-40B4-BE49-F238E27FC236}">
                      <a16:creationId xmlns:a16="http://schemas.microsoft.com/office/drawing/2014/main" id="{F9C9B139-5090-44E9-86A5-A8049D654067}"/>
                    </a:ext>
                  </a:extLst>
                </p14:cNvPr>
                <p14:cNvContentPartPr/>
                <p14:nvPr/>
              </p14:nvContentPartPr>
              <p14:xfrm>
                <a:off x="6068908" y="1369828"/>
                <a:ext cx="417240" cy="360360"/>
              </p14:xfrm>
            </p:contentPart>
          </mc:Choice>
          <mc:Fallback xmlns="">
            <p:pic>
              <p:nvPicPr>
                <p:cNvPr id="139" name="Ink 138">
                  <a:extLst>
                    <a:ext uri="{FF2B5EF4-FFF2-40B4-BE49-F238E27FC236}">
                      <a16:creationId xmlns:a16="http://schemas.microsoft.com/office/drawing/2014/main" id="{F9C9B139-5090-44E9-86A5-A8049D654067}"/>
                    </a:ext>
                  </a:extLst>
                </p:cNvPr>
                <p:cNvPicPr/>
                <p:nvPr/>
              </p:nvPicPr>
              <p:blipFill>
                <a:blip r:embed="rId24"/>
                <a:stretch>
                  <a:fillRect/>
                </a:stretch>
              </p:blipFill>
              <p:spPr>
                <a:xfrm>
                  <a:off x="6049908" y="1350862"/>
                  <a:ext cx="454480" cy="397534"/>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40" name="Ink 139">
                  <a:extLst>
                    <a:ext uri="{FF2B5EF4-FFF2-40B4-BE49-F238E27FC236}">
                      <a16:creationId xmlns:a16="http://schemas.microsoft.com/office/drawing/2014/main" id="{B29D1797-8E36-4BC6-BE94-8901AD149F60}"/>
                    </a:ext>
                  </a:extLst>
                </p14:cNvPr>
                <p14:cNvContentPartPr/>
                <p14:nvPr/>
              </p14:nvContentPartPr>
              <p14:xfrm>
                <a:off x="5596588" y="1730188"/>
                <a:ext cx="410040" cy="399240"/>
              </p14:xfrm>
            </p:contentPart>
          </mc:Choice>
          <mc:Fallback xmlns="">
            <p:pic>
              <p:nvPicPr>
                <p:cNvPr id="140" name="Ink 139">
                  <a:extLst>
                    <a:ext uri="{FF2B5EF4-FFF2-40B4-BE49-F238E27FC236}">
                      <a16:creationId xmlns:a16="http://schemas.microsoft.com/office/drawing/2014/main" id="{B29D1797-8E36-4BC6-BE94-8901AD149F60}"/>
                    </a:ext>
                  </a:extLst>
                </p:cNvPr>
                <p:cNvPicPr/>
                <p:nvPr/>
              </p:nvPicPr>
              <p:blipFill>
                <a:blip r:embed="rId26"/>
                <a:stretch>
                  <a:fillRect/>
                </a:stretch>
              </p:blipFill>
              <p:spPr>
                <a:xfrm>
                  <a:off x="5577605" y="1711213"/>
                  <a:ext cx="447247" cy="436432"/>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41" name="Ink 140">
                  <a:extLst>
                    <a:ext uri="{FF2B5EF4-FFF2-40B4-BE49-F238E27FC236}">
                      <a16:creationId xmlns:a16="http://schemas.microsoft.com/office/drawing/2014/main" id="{DE0BDE08-2AE9-4096-9769-AD7ADEA7673A}"/>
                    </a:ext>
                  </a:extLst>
                </p14:cNvPr>
                <p14:cNvContentPartPr/>
                <p14:nvPr/>
              </p14:nvContentPartPr>
              <p14:xfrm>
                <a:off x="5952628" y="1801828"/>
                <a:ext cx="585000" cy="572040"/>
              </p14:xfrm>
            </p:contentPart>
          </mc:Choice>
          <mc:Fallback xmlns="">
            <p:pic>
              <p:nvPicPr>
                <p:cNvPr id="141" name="Ink 140">
                  <a:extLst>
                    <a:ext uri="{FF2B5EF4-FFF2-40B4-BE49-F238E27FC236}">
                      <a16:creationId xmlns:a16="http://schemas.microsoft.com/office/drawing/2014/main" id="{DE0BDE08-2AE9-4096-9769-AD7ADEA7673A}"/>
                    </a:ext>
                  </a:extLst>
                </p:cNvPr>
                <p:cNvPicPr/>
                <p:nvPr/>
              </p:nvPicPr>
              <p:blipFill>
                <a:blip r:embed="rId28"/>
                <a:stretch>
                  <a:fillRect/>
                </a:stretch>
              </p:blipFill>
              <p:spPr>
                <a:xfrm>
                  <a:off x="5933634" y="1782836"/>
                  <a:ext cx="622227" cy="609264"/>
                </a:xfrm>
                <a:prstGeom prst="rect">
                  <a:avLst/>
                </a:prstGeom>
              </p:spPr>
            </p:pic>
          </mc:Fallback>
        </mc:AlternateContent>
      </p:grpSp>
      <p:grpSp>
        <p:nvGrpSpPr>
          <p:cNvPr id="142" name="Group 141">
            <a:extLst>
              <a:ext uri="{FF2B5EF4-FFF2-40B4-BE49-F238E27FC236}">
                <a16:creationId xmlns:a16="http://schemas.microsoft.com/office/drawing/2014/main" id="{A9EFA908-D2D5-4521-B70E-1C5E299F5963}"/>
              </a:ext>
            </a:extLst>
          </p:cNvPr>
          <p:cNvGrpSpPr/>
          <p:nvPr/>
        </p:nvGrpSpPr>
        <p:grpSpPr>
          <a:xfrm>
            <a:off x="5798427" y="1907171"/>
            <a:ext cx="478135" cy="1026670"/>
            <a:chOff x="5527828" y="205588"/>
            <a:chExt cx="1009800" cy="2168280"/>
          </a:xfrm>
        </p:grpSpPr>
        <mc:AlternateContent xmlns:mc="http://schemas.openxmlformats.org/markup-compatibility/2006" xmlns:p14="http://schemas.microsoft.com/office/powerpoint/2010/main">
          <mc:Choice Requires="p14">
            <p:contentPart p14:bwMode="auto" r:id="rId132">
              <p14:nvContentPartPr>
                <p14:cNvPr id="143" name="Ink 142">
                  <a:extLst>
                    <a:ext uri="{FF2B5EF4-FFF2-40B4-BE49-F238E27FC236}">
                      <a16:creationId xmlns:a16="http://schemas.microsoft.com/office/drawing/2014/main" id="{B336DB42-AA95-4C47-A457-1D5B27EBD8C4}"/>
                    </a:ext>
                  </a:extLst>
                </p14:cNvPr>
                <p14:cNvContentPartPr/>
                <p14:nvPr/>
              </p14:nvContentPartPr>
              <p14:xfrm>
                <a:off x="5593708" y="205588"/>
                <a:ext cx="844200" cy="754920"/>
              </p14:xfrm>
            </p:contentPart>
          </mc:Choice>
          <mc:Fallback xmlns="">
            <p:pic>
              <p:nvPicPr>
                <p:cNvPr id="143" name="Ink 142">
                  <a:extLst>
                    <a:ext uri="{FF2B5EF4-FFF2-40B4-BE49-F238E27FC236}">
                      <a16:creationId xmlns:a16="http://schemas.microsoft.com/office/drawing/2014/main" id="{B336DB42-AA95-4C47-A457-1D5B27EBD8C4}"/>
                    </a:ext>
                  </a:extLst>
                </p:cNvPr>
                <p:cNvPicPr/>
                <p:nvPr/>
              </p:nvPicPr>
              <p:blipFill>
                <a:blip r:embed="rId18"/>
                <a:stretch>
                  <a:fillRect/>
                </a:stretch>
              </p:blipFill>
              <p:spPr>
                <a:xfrm>
                  <a:off x="5574712" y="186582"/>
                  <a:ext cx="881433" cy="792172"/>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44" name="Ink 143">
                  <a:extLst>
                    <a:ext uri="{FF2B5EF4-FFF2-40B4-BE49-F238E27FC236}">
                      <a16:creationId xmlns:a16="http://schemas.microsoft.com/office/drawing/2014/main" id="{64131A78-6CD6-473D-8F70-C39313EA5F64}"/>
                    </a:ext>
                  </a:extLst>
                </p14:cNvPr>
                <p14:cNvContentPartPr/>
                <p14:nvPr/>
              </p14:nvContentPartPr>
              <p14:xfrm>
                <a:off x="6023188" y="1003708"/>
                <a:ext cx="64080" cy="695880"/>
              </p14:xfrm>
            </p:contentPart>
          </mc:Choice>
          <mc:Fallback xmlns="">
            <p:pic>
              <p:nvPicPr>
                <p:cNvPr id="144" name="Ink 143">
                  <a:extLst>
                    <a:ext uri="{FF2B5EF4-FFF2-40B4-BE49-F238E27FC236}">
                      <a16:creationId xmlns:a16="http://schemas.microsoft.com/office/drawing/2014/main" id="{64131A78-6CD6-473D-8F70-C39313EA5F64}"/>
                    </a:ext>
                  </a:extLst>
                </p:cNvPr>
                <p:cNvPicPr/>
                <p:nvPr/>
              </p:nvPicPr>
              <p:blipFill>
                <a:blip r:embed="rId20"/>
                <a:stretch>
                  <a:fillRect/>
                </a:stretch>
              </p:blipFill>
              <p:spPr>
                <a:xfrm>
                  <a:off x="6004341" y="984716"/>
                  <a:ext cx="101020" cy="733105"/>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45" name="Ink 144">
                  <a:extLst>
                    <a:ext uri="{FF2B5EF4-FFF2-40B4-BE49-F238E27FC236}">
                      <a16:creationId xmlns:a16="http://schemas.microsoft.com/office/drawing/2014/main" id="{E26262A7-15A2-4A27-864F-242B4A969FAF}"/>
                    </a:ext>
                  </a:extLst>
                </p14:cNvPr>
                <p14:cNvContentPartPr/>
                <p14:nvPr/>
              </p14:nvContentPartPr>
              <p14:xfrm>
                <a:off x="5527828" y="1384228"/>
                <a:ext cx="442800" cy="183240"/>
              </p14:xfrm>
            </p:contentPart>
          </mc:Choice>
          <mc:Fallback xmlns="">
            <p:pic>
              <p:nvPicPr>
                <p:cNvPr id="145" name="Ink 144">
                  <a:extLst>
                    <a:ext uri="{FF2B5EF4-FFF2-40B4-BE49-F238E27FC236}">
                      <a16:creationId xmlns:a16="http://schemas.microsoft.com/office/drawing/2014/main" id="{E26262A7-15A2-4A27-864F-242B4A969FAF}"/>
                    </a:ext>
                  </a:extLst>
                </p:cNvPr>
                <p:cNvPicPr/>
                <p:nvPr/>
              </p:nvPicPr>
              <p:blipFill>
                <a:blip r:embed="rId22"/>
                <a:stretch>
                  <a:fillRect/>
                </a:stretch>
              </p:blipFill>
              <p:spPr>
                <a:xfrm>
                  <a:off x="5508840" y="1365220"/>
                  <a:ext cx="480016" cy="220496"/>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46" name="Ink 145">
                  <a:extLst>
                    <a:ext uri="{FF2B5EF4-FFF2-40B4-BE49-F238E27FC236}">
                      <a16:creationId xmlns:a16="http://schemas.microsoft.com/office/drawing/2014/main" id="{E22E9E7A-DCE8-44C9-BA61-E20AD3D8EE6F}"/>
                    </a:ext>
                  </a:extLst>
                </p14:cNvPr>
                <p14:cNvContentPartPr/>
                <p14:nvPr/>
              </p14:nvContentPartPr>
              <p14:xfrm>
                <a:off x="6068908" y="1369828"/>
                <a:ext cx="417240" cy="360360"/>
              </p14:xfrm>
            </p:contentPart>
          </mc:Choice>
          <mc:Fallback xmlns="">
            <p:pic>
              <p:nvPicPr>
                <p:cNvPr id="146" name="Ink 145">
                  <a:extLst>
                    <a:ext uri="{FF2B5EF4-FFF2-40B4-BE49-F238E27FC236}">
                      <a16:creationId xmlns:a16="http://schemas.microsoft.com/office/drawing/2014/main" id="{E22E9E7A-DCE8-44C9-BA61-E20AD3D8EE6F}"/>
                    </a:ext>
                  </a:extLst>
                </p:cNvPr>
                <p:cNvPicPr/>
                <p:nvPr/>
              </p:nvPicPr>
              <p:blipFill>
                <a:blip r:embed="rId24"/>
                <a:stretch>
                  <a:fillRect/>
                </a:stretch>
              </p:blipFill>
              <p:spPr>
                <a:xfrm>
                  <a:off x="6049908" y="1350862"/>
                  <a:ext cx="454480" cy="397534"/>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47" name="Ink 146">
                  <a:extLst>
                    <a:ext uri="{FF2B5EF4-FFF2-40B4-BE49-F238E27FC236}">
                      <a16:creationId xmlns:a16="http://schemas.microsoft.com/office/drawing/2014/main" id="{276C24E9-E644-4700-8F48-DABB59F0F686}"/>
                    </a:ext>
                  </a:extLst>
                </p14:cNvPr>
                <p14:cNvContentPartPr/>
                <p14:nvPr/>
              </p14:nvContentPartPr>
              <p14:xfrm>
                <a:off x="5596588" y="1730188"/>
                <a:ext cx="410040" cy="399240"/>
              </p14:xfrm>
            </p:contentPart>
          </mc:Choice>
          <mc:Fallback xmlns="">
            <p:pic>
              <p:nvPicPr>
                <p:cNvPr id="147" name="Ink 146">
                  <a:extLst>
                    <a:ext uri="{FF2B5EF4-FFF2-40B4-BE49-F238E27FC236}">
                      <a16:creationId xmlns:a16="http://schemas.microsoft.com/office/drawing/2014/main" id="{276C24E9-E644-4700-8F48-DABB59F0F686}"/>
                    </a:ext>
                  </a:extLst>
                </p:cNvPr>
                <p:cNvPicPr/>
                <p:nvPr/>
              </p:nvPicPr>
              <p:blipFill>
                <a:blip r:embed="rId26"/>
                <a:stretch>
                  <a:fillRect/>
                </a:stretch>
              </p:blipFill>
              <p:spPr>
                <a:xfrm>
                  <a:off x="5577605" y="1711213"/>
                  <a:ext cx="447247" cy="436432"/>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48" name="Ink 147">
                  <a:extLst>
                    <a:ext uri="{FF2B5EF4-FFF2-40B4-BE49-F238E27FC236}">
                      <a16:creationId xmlns:a16="http://schemas.microsoft.com/office/drawing/2014/main" id="{9126BE1E-2D46-454A-AE72-40D74ED5AC41}"/>
                    </a:ext>
                  </a:extLst>
                </p14:cNvPr>
                <p14:cNvContentPartPr/>
                <p14:nvPr/>
              </p14:nvContentPartPr>
              <p14:xfrm>
                <a:off x="5952628" y="1801828"/>
                <a:ext cx="585000" cy="572040"/>
              </p14:xfrm>
            </p:contentPart>
          </mc:Choice>
          <mc:Fallback xmlns="">
            <p:pic>
              <p:nvPicPr>
                <p:cNvPr id="148" name="Ink 147">
                  <a:extLst>
                    <a:ext uri="{FF2B5EF4-FFF2-40B4-BE49-F238E27FC236}">
                      <a16:creationId xmlns:a16="http://schemas.microsoft.com/office/drawing/2014/main" id="{9126BE1E-2D46-454A-AE72-40D74ED5AC41}"/>
                    </a:ext>
                  </a:extLst>
                </p:cNvPr>
                <p:cNvPicPr/>
                <p:nvPr/>
              </p:nvPicPr>
              <p:blipFill>
                <a:blip r:embed="rId28"/>
                <a:stretch>
                  <a:fillRect/>
                </a:stretch>
              </p:blipFill>
              <p:spPr>
                <a:xfrm>
                  <a:off x="5933634" y="1782836"/>
                  <a:ext cx="622227" cy="609264"/>
                </a:xfrm>
                <a:prstGeom prst="rect">
                  <a:avLst/>
                </a:prstGeom>
              </p:spPr>
            </p:pic>
          </mc:Fallback>
        </mc:AlternateContent>
      </p:grpSp>
      <p:grpSp>
        <p:nvGrpSpPr>
          <p:cNvPr id="149" name="Group 148">
            <a:extLst>
              <a:ext uri="{FF2B5EF4-FFF2-40B4-BE49-F238E27FC236}">
                <a16:creationId xmlns:a16="http://schemas.microsoft.com/office/drawing/2014/main" id="{A19955B2-F5F1-4205-9D6A-7E57CD4A16BC}"/>
              </a:ext>
            </a:extLst>
          </p:cNvPr>
          <p:cNvGrpSpPr/>
          <p:nvPr/>
        </p:nvGrpSpPr>
        <p:grpSpPr>
          <a:xfrm>
            <a:off x="4891425" y="4303373"/>
            <a:ext cx="442613" cy="758948"/>
            <a:chOff x="5649868" y="3404548"/>
            <a:chExt cx="999360" cy="1713600"/>
          </a:xfrm>
        </p:grpSpPr>
        <mc:AlternateContent xmlns:mc="http://schemas.openxmlformats.org/markup-compatibility/2006" xmlns:p14="http://schemas.microsoft.com/office/powerpoint/2010/main">
          <mc:Choice Requires="p14">
            <p:contentPart p14:bwMode="auto" r:id="rId138">
              <p14:nvContentPartPr>
                <p14:cNvPr id="150" name="Ink 149">
                  <a:extLst>
                    <a:ext uri="{FF2B5EF4-FFF2-40B4-BE49-F238E27FC236}">
                      <a16:creationId xmlns:a16="http://schemas.microsoft.com/office/drawing/2014/main" id="{5E1B75F5-64DF-4BD3-9ABA-6DA5804E9134}"/>
                    </a:ext>
                  </a:extLst>
                </p14:cNvPr>
                <p14:cNvContentPartPr/>
                <p14:nvPr/>
              </p14:nvContentPartPr>
              <p14:xfrm>
                <a:off x="5744908" y="3404548"/>
                <a:ext cx="700200" cy="568800"/>
              </p14:xfrm>
            </p:contentPart>
          </mc:Choice>
          <mc:Fallback xmlns="">
            <p:pic>
              <p:nvPicPr>
                <p:cNvPr id="150" name="Ink 149">
                  <a:extLst>
                    <a:ext uri="{FF2B5EF4-FFF2-40B4-BE49-F238E27FC236}">
                      <a16:creationId xmlns:a16="http://schemas.microsoft.com/office/drawing/2014/main" id="{5E1B75F5-64DF-4BD3-9ABA-6DA5804E9134}"/>
                    </a:ext>
                  </a:extLst>
                </p:cNvPr>
                <p:cNvPicPr/>
                <p:nvPr/>
              </p:nvPicPr>
              <p:blipFill>
                <a:blip r:embed="rId30"/>
                <a:stretch>
                  <a:fillRect/>
                </a:stretch>
              </p:blipFill>
              <p:spPr>
                <a:xfrm>
                  <a:off x="5724601" y="3384234"/>
                  <a:ext cx="740003" cy="608616"/>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51" name="Ink 150">
                  <a:extLst>
                    <a:ext uri="{FF2B5EF4-FFF2-40B4-BE49-F238E27FC236}">
                      <a16:creationId xmlns:a16="http://schemas.microsoft.com/office/drawing/2014/main" id="{D6374932-1F8B-4EC5-905E-C01B045C9170}"/>
                    </a:ext>
                  </a:extLst>
                </p14:cNvPr>
                <p14:cNvContentPartPr/>
                <p14:nvPr/>
              </p14:nvContentPartPr>
              <p14:xfrm>
                <a:off x="6104908" y="3962188"/>
                <a:ext cx="36720" cy="821520"/>
              </p14:xfrm>
            </p:contentPart>
          </mc:Choice>
          <mc:Fallback xmlns="">
            <p:pic>
              <p:nvPicPr>
                <p:cNvPr id="151" name="Ink 150">
                  <a:extLst>
                    <a:ext uri="{FF2B5EF4-FFF2-40B4-BE49-F238E27FC236}">
                      <a16:creationId xmlns:a16="http://schemas.microsoft.com/office/drawing/2014/main" id="{D6374932-1F8B-4EC5-905E-C01B045C9170}"/>
                    </a:ext>
                  </a:extLst>
                </p:cNvPr>
                <p:cNvPicPr/>
                <p:nvPr/>
              </p:nvPicPr>
              <p:blipFill>
                <a:blip r:embed="rId32"/>
                <a:stretch>
                  <a:fillRect/>
                </a:stretch>
              </p:blipFill>
              <p:spPr>
                <a:xfrm>
                  <a:off x="6084951" y="3941873"/>
                  <a:ext cx="75835" cy="861336"/>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52" name="Ink 151">
                  <a:extLst>
                    <a:ext uri="{FF2B5EF4-FFF2-40B4-BE49-F238E27FC236}">
                      <a16:creationId xmlns:a16="http://schemas.microsoft.com/office/drawing/2014/main" id="{9395844C-C3E1-455E-A091-C6B74D6D1371}"/>
                    </a:ext>
                  </a:extLst>
                </p14:cNvPr>
                <p14:cNvContentPartPr/>
                <p14:nvPr/>
              </p14:nvContentPartPr>
              <p14:xfrm>
                <a:off x="5733388" y="4330468"/>
                <a:ext cx="280080" cy="231120"/>
              </p14:xfrm>
            </p:contentPart>
          </mc:Choice>
          <mc:Fallback xmlns="">
            <p:pic>
              <p:nvPicPr>
                <p:cNvPr id="152" name="Ink 151">
                  <a:extLst>
                    <a:ext uri="{FF2B5EF4-FFF2-40B4-BE49-F238E27FC236}">
                      <a16:creationId xmlns:a16="http://schemas.microsoft.com/office/drawing/2014/main" id="{9395844C-C3E1-455E-A091-C6B74D6D1371}"/>
                    </a:ext>
                  </a:extLst>
                </p:cNvPr>
                <p:cNvPicPr/>
                <p:nvPr/>
              </p:nvPicPr>
              <p:blipFill>
                <a:blip r:embed="rId34"/>
                <a:stretch>
                  <a:fillRect/>
                </a:stretch>
              </p:blipFill>
              <p:spPr>
                <a:xfrm>
                  <a:off x="5713092" y="4310194"/>
                  <a:ext cx="319859" cy="270856"/>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53" name="Ink 152">
                  <a:extLst>
                    <a:ext uri="{FF2B5EF4-FFF2-40B4-BE49-F238E27FC236}">
                      <a16:creationId xmlns:a16="http://schemas.microsoft.com/office/drawing/2014/main" id="{45F99CF1-16B3-4989-947B-89DBD36D3F93}"/>
                    </a:ext>
                  </a:extLst>
                </p14:cNvPr>
                <p14:cNvContentPartPr/>
                <p14:nvPr/>
              </p14:nvContentPartPr>
              <p14:xfrm>
                <a:off x="6167548" y="4338748"/>
                <a:ext cx="481680" cy="287640"/>
              </p14:xfrm>
            </p:contentPart>
          </mc:Choice>
          <mc:Fallback xmlns="">
            <p:pic>
              <p:nvPicPr>
                <p:cNvPr id="153" name="Ink 152">
                  <a:extLst>
                    <a:ext uri="{FF2B5EF4-FFF2-40B4-BE49-F238E27FC236}">
                      <a16:creationId xmlns:a16="http://schemas.microsoft.com/office/drawing/2014/main" id="{45F99CF1-16B3-4989-947B-89DBD36D3F93}"/>
                    </a:ext>
                  </a:extLst>
                </p:cNvPr>
                <p:cNvPicPr/>
                <p:nvPr/>
              </p:nvPicPr>
              <p:blipFill>
                <a:blip r:embed="rId36"/>
                <a:stretch>
                  <a:fillRect/>
                </a:stretch>
              </p:blipFill>
              <p:spPr>
                <a:xfrm>
                  <a:off x="6147241" y="4318492"/>
                  <a:ext cx="521482" cy="327342"/>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54" name="Ink 153">
                  <a:extLst>
                    <a:ext uri="{FF2B5EF4-FFF2-40B4-BE49-F238E27FC236}">
                      <a16:creationId xmlns:a16="http://schemas.microsoft.com/office/drawing/2014/main" id="{88FCC295-D54C-41E0-9ABE-BB4FC246F5E3}"/>
                    </a:ext>
                  </a:extLst>
                </p14:cNvPr>
                <p14:cNvContentPartPr/>
                <p14:nvPr/>
              </p14:nvContentPartPr>
              <p14:xfrm>
                <a:off x="5649868" y="4732948"/>
                <a:ext cx="437400" cy="385200"/>
              </p14:xfrm>
            </p:contentPart>
          </mc:Choice>
          <mc:Fallback xmlns="">
            <p:pic>
              <p:nvPicPr>
                <p:cNvPr id="154" name="Ink 153">
                  <a:extLst>
                    <a:ext uri="{FF2B5EF4-FFF2-40B4-BE49-F238E27FC236}">
                      <a16:creationId xmlns:a16="http://schemas.microsoft.com/office/drawing/2014/main" id="{88FCC295-D54C-41E0-9ABE-BB4FC246F5E3}"/>
                    </a:ext>
                  </a:extLst>
                </p:cNvPr>
                <p:cNvPicPr/>
                <p:nvPr/>
              </p:nvPicPr>
              <p:blipFill>
                <a:blip r:embed="rId38"/>
                <a:stretch>
                  <a:fillRect/>
                </a:stretch>
              </p:blipFill>
              <p:spPr>
                <a:xfrm>
                  <a:off x="5629543" y="4712632"/>
                  <a:ext cx="477238" cy="4250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55" name="Ink 154">
                  <a:extLst>
                    <a:ext uri="{FF2B5EF4-FFF2-40B4-BE49-F238E27FC236}">
                      <a16:creationId xmlns:a16="http://schemas.microsoft.com/office/drawing/2014/main" id="{D092DACC-878D-4859-89BB-1DE3A1F0E849}"/>
                    </a:ext>
                  </a:extLst>
                </p14:cNvPr>
                <p14:cNvContentPartPr/>
                <p14:nvPr/>
              </p14:nvContentPartPr>
              <p14:xfrm>
                <a:off x="6185548" y="4796308"/>
                <a:ext cx="396000" cy="296640"/>
              </p14:xfrm>
            </p:contentPart>
          </mc:Choice>
          <mc:Fallback xmlns="">
            <p:pic>
              <p:nvPicPr>
                <p:cNvPr id="155" name="Ink 154">
                  <a:extLst>
                    <a:ext uri="{FF2B5EF4-FFF2-40B4-BE49-F238E27FC236}">
                      <a16:creationId xmlns:a16="http://schemas.microsoft.com/office/drawing/2014/main" id="{D092DACC-878D-4859-89BB-1DE3A1F0E849}"/>
                    </a:ext>
                  </a:extLst>
                </p:cNvPr>
                <p:cNvPicPr/>
                <p:nvPr/>
              </p:nvPicPr>
              <p:blipFill>
                <a:blip r:embed="rId40"/>
                <a:stretch>
                  <a:fillRect/>
                </a:stretch>
              </p:blipFill>
              <p:spPr>
                <a:xfrm>
                  <a:off x="6165261" y="4775990"/>
                  <a:ext cx="435762" cy="336463"/>
                </a:xfrm>
                <a:prstGeom prst="rect">
                  <a:avLst/>
                </a:prstGeom>
              </p:spPr>
            </p:pic>
          </mc:Fallback>
        </mc:AlternateContent>
      </p:grpSp>
      <p:grpSp>
        <p:nvGrpSpPr>
          <p:cNvPr id="156" name="Group 155">
            <a:extLst>
              <a:ext uri="{FF2B5EF4-FFF2-40B4-BE49-F238E27FC236}">
                <a16:creationId xmlns:a16="http://schemas.microsoft.com/office/drawing/2014/main" id="{24EF69B4-C2F8-4497-B542-A0E327862981}"/>
              </a:ext>
            </a:extLst>
          </p:cNvPr>
          <p:cNvGrpSpPr/>
          <p:nvPr/>
        </p:nvGrpSpPr>
        <p:grpSpPr>
          <a:xfrm>
            <a:off x="5308648" y="3382477"/>
            <a:ext cx="442613" cy="758948"/>
            <a:chOff x="5649868" y="3404548"/>
            <a:chExt cx="999360" cy="1713600"/>
          </a:xfrm>
        </p:grpSpPr>
        <mc:AlternateContent xmlns:mc="http://schemas.openxmlformats.org/markup-compatibility/2006" xmlns:p14="http://schemas.microsoft.com/office/powerpoint/2010/main">
          <mc:Choice Requires="p14">
            <p:contentPart p14:bwMode="auto" r:id="rId144">
              <p14:nvContentPartPr>
                <p14:cNvPr id="157" name="Ink 156">
                  <a:extLst>
                    <a:ext uri="{FF2B5EF4-FFF2-40B4-BE49-F238E27FC236}">
                      <a16:creationId xmlns:a16="http://schemas.microsoft.com/office/drawing/2014/main" id="{65A311B4-4122-453D-88F0-2AB9747E22BB}"/>
                    </a:ext>
                  </a:extLst>
                </p14:cNvPr>
                <p14:cNvContentPartPr/>
                <p14:nvPr/>
              </p14:nvContentPartPr>
              <p14:xfrm>
                <a:off x="5744908" y="3404548"/>
                <a:ext cx="700200" cy="568800"/>
              </p14:xfrm>
            </p:contentPart>
          </mc:Choice>
          <mc:Fallback xmlns="">
            <p:pic>
              <p:nvPicPr>
                <p:cNvPr id="157" name="Ink 156">
                  <a:extLst>
                    <a:ext uri="{FF2B5EF4-FFF2-40B4-BE49-F238E27FC236}">
                      <a16:creationId xmlns:a16="http://schemas.microsoft.com/office/drawing/2014/main" id="{65A311B4-4122-453D-88F0-2AB9747E22BB}"/>
                    </a:ext>
                  </a:extLst>
                </p:cNvPr>
                <p:cNvPicPr/>
                <p:nvPr/>
              </p:nvPicPr>
              <p:blipFill>
                <a:blip r:embed="rId30"/>
                <a:stretch>
                  <a:fillRect/>
                </a:stretch>
              </p:blipFill>
              <p:spPr>
                <a:xfrm>
                  <a:off x="5724601" y="3384234"/>
                  <a:ext cx="740003" cy="608616"/>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58" name="Ink 157">
                  <a:extLst>
                    <a:ext uri="{FF2B5EF4-FFF2-40B4-BE49-F238E27FC236}">
                      <a16:creationId xmlns:a16="http://schemas.microsoft.com/office/drawing/2014/main" id="{801C2341-7710-4C5D-B7A5-C8C8C2A52AE8}"/>
                    </a:ext>
                  </a:extLst>
                </p14:cNvPr>
                <p14:cNvContentPartPr/>
                <p14:nvPr/>
              </p14:nvContentPartPr>
              <p14:xfrm>
                <a:off x="6104908" y="3962188"/>
                <a:ext cx="36720" cy="821520"/>
              </p14:xfrm>
            </p:contentPart>
          </mc:Choice>
          <mc:Fallback xmlns="">
            <p:pic>
              <p:nvPicPr>
                <p:cNvPr id="158" name="Ink 157">
                  <a:extLst>
                    <a:ext uri="{FF2B5EF4-FFF2-40B4-BE49-F238E27FC236}">
                      <a16:creationId xmlns:a16="http://schemas.microsoft.com/office/drawing/2014/main" id="{801C2341-7710-4C5D-B7A5-C8C8C2A52AE8}"/>
                    </a:ext>
                  </a:extLst>
                </p:cNvPr>
                <p:cNvPicPr/>
                <p:nvPr/>
              </p:nvPicPr>
              <p:blipFill>
                <a:blip r:embed="rId32"/>
                <a:stretch>
                  <a:fillRect/>
                </a:stretch>
              </p:blipFill>
              <p:spPr>
                <a:xfrm>
                  <a:off x="6084951" y="3941873"/>
                  <a:ext cx="75835" cy="861336"/>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59" name="Ink 158">
                  <a:extLst>
                    <a:ext uri="{FF2B5EF4-FFF2-40B4-BE49-F238E27FC236}">
                      <a16:creationId xmlns:a16="http://schemas.microsoft.com/office/drawing/2014/main" id="{36BD8FC6-975C-4CB1-91B7-B78C1B8B08B5}"/>
                    </a:ext>
                  </a:extLst>
                </p14:cNvPr>
                <p14:cNvContentPartPr/>
                <p14:nvPr/>
              </p14:nvContentPartPr>
              <p14:xfrm>
                <a:off x="5733388" y="4330468"/>
                <a:ext cx="280080" cy="231120"/>
              </p14:xfrm>
            </p:contentPart>
          </mc:Choice>
          <mc:Fallback xmlns="">
            <p:pic>
              <p:nvPicPr>
                <p:cNvPr id="159" name="Ink 158">
                  <a:extLst>
                    <a:ext uri="{FF2B5EF4-FFF2-40B4-BE49-F238E27FC236}">
                      <a16:creationId xmlns:a16="http://schemas.microsoft.com/office/drawing/2014/main" id="{36BD8FC6-975C-4CB1-91B7-B78C1B8B08B5}"/>
                    </a:ext>
                  </a:extLst>
                </p:cNvPr>
                <p:cNvPicPr/>
                <p:nvPr/>
              </p:nvPicPr>
              <p:blipFill>
                <a:blip r:embed="rId34"/>
                <a:stretch>
                  <a:fillRect/>
                </a:stretch>
              </p:blipFill>
              <p:spPr>
                <a:xfrm>
                  <a:off x="5713092" y="4310194"/>
                  <a:ext cx="319859" cy="270856"/>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60" name="Ink 159">
                  <a:extLst>
                    <a:ext uri="{FF2B5EF4-FFF2-40B4-BE49-F238E27FC236}">
                      <a16:creationId xmlns:a16="http://schemas.microsoft.com/office/drawing/2014/main" id="{FF45BED0-F8B4-49B0-979C-6AD4AE8F7B78}"/>
                    </a:ext>
                  </a:extLst>
                </p14:cNvPr>
                <p14:cNvContentPartPr/>
                <p14:nvPr/>
              </p14:nvContentPartPr>
              <p14:xfrm>
                <a:off x="6167548" y="4338748"/>
                <a:ext cx="481680" cy="287640"/>
              </p14:xfrm>
            </p:contentPart>
          </mc:Choice>
          <mc:Fallback xmlns="">
            <p:pic>
              <p:nvPicPr>
                <p:cNvPr id="160" name="Ink 159">
                  <a:extLst>
                    <a:ext uri="{FF2B5EF4-FFF2-40B4-BE49-F238E27FC236}">
                      <a16:creationId xmlns:a16="http://schemas.microsoft.com/office/drawing/2014/main" id="{FF45BED0-F8B4-49B0-979C-6AD4AE8F7B78}"/>
                    </a:ext>
                  </a:extLst>
                </p:cNvPr>
                <p:cNvPicPr/>
                <p:nvPr/>
              </p:nvPicPr>
              <p:blipFill>
                <a:blip r:embed="rId36"/>
                <a:stretch>
                  <a:fillRect/>
                </a:stretch>
              </p:blipFill>
              <p:spPr>
                <a:xfrm>
                  <a:off x="6147241" y="4318492"/>
                  <a:ext cx="521482" cy="327342"/>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61" name="Ink 160">
                  <a:extLst>
                    <a:ext uri="{FF2B5EF4-FFF2-40B4-BE49-F238E27FC236}">
                      <a16:creationId xmlns:a16="http://schemas.microsoft.com/office/drawing/2014/main" id="{DDC5B452-B549-4C09-BFD4-8EFD7104EF1A}"/>
                    </a:ext>
                  </a:extLst>
                </p14:cNvPr>
                <p14:cNvContentPartPr/>
                <p14:nvPr/>
              </p14:nvContentPartPr>
              <p14:xfrm>
                <a:off x="5649868" y="4732948"/>
                <a:ext cx="437400" cy="385200"/>
              </p14:xfrm>
            </p:contentPart>
          </mc:Choice>
          <mc:Fallback xmlns="">
            <p:pic>
              <p:nvPicPr>
                <p:cNvPr id="161" name="Ink 160">
                  <a:extLst>
                    <a:ext uri="{FF2B5EF4-FFF2-40B4-BE49-F238E27FC236}">
                      <a16:creationId xmlns:a16="http://schemas.microsoft.com/office/drawing/2014/main" id="{DDC5B452-B549-4C09-BFD4-8EFD7104EF1A}"/>
                    </a:ext>
                  </a:extLst>
                </p:cNvPr>
                <p:cNvPicPr/>
                <p:nvPr/>
              </p:nvPicPr>
              <p:blipFill>
                <a:blip r:embed="rId38"/>
                <a:stretch>
                  <a:fillRect/>
                </a:stretch>
              </p:blipFill>
              <p:spPr>
                <a:xfrm>
                  <a:off x="5629543" y="4712632"/>
                  <a:ext cx="477238" cy="42502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62" name="Ink 161">
                  <a:extLst>
                    <a:ext uri="{FF2B5EF4-FFF2-40B4-BE49-F238E27FC236}">
                      <a16:creationId xmlns:a16="http://schemas.microsoft.com/office/drawing/2014/main" id="{20756995-C196-44E1-BFBF-468B07C7945B}"/>
                    </a:ext>
                  </a:extLst>
                </p14:cNvPr>
                <p14:cNvContentPartPr/>
                <p14:nvPr/>
              </p14:nvContentPartPr>
              <p14:xfrm>
                <a:off x="6185548" y="4796308"/>
                <a:ext cx="396000" cy="296640"/>
              </p14:xfrm>
            </p:contentPart>
          </mc:Choice>
          <mc:Fallback xmlns="">
            <p:pic>
              <p:nvPicPr>
                <p:cNvPr id="162" name="Ink 161">
                  <a:extLst>
                    <a:ext uri="{FF2B5EF4-FFF2-40B4-BE49-F238E27FC236}">
                      <a16:creationId xmlns:a16="http://schemas.microsoft.com/office/drawing/2014/main" id="{20756995-C196-44E1-BFBF-468B07C7945B}"/>
                    </a:ext>
                  </a:extLst>
                </p:cNvPr>
                <p:cNvPicPr/>
                <p:nvPr/>
              </p:nvPicPr>
              <p:blipFill>
                <a:blip r:embed="rId40"/>
                <a:stretch>
                  <a:fillRect/>
                </a:stretch>
              </p:blipFill>
              <p:spPr>
                <a:xfrm>
                  <a:off x="6165261" y="4775990"/>
                  <a:ext cx="435762" cy="336463"/>
                </a:xfrm>
                <a:prstGeom prst="rect">
                  <a:avLst/>
                </a:prstGeom>
              </p:spPr>
            </p:pic>
          </mc:Fallback>
        </mc:AlternateContent>
      </p:grpSp>
      <p:grpSp>
        <p:nvGrpSpPr>
          <p:cNvPr id="163" name="Group 162">
            <a:extLst>
              <a:ext uri="{FF2B5EF4-FFF2-40B4-BE49-F238E27FC236}">
                <a16:creationId xmlns:a16="http://schemas.microsoft.com/office/drawing/2014/main" id="{6DE8E4B4-6B81-4EFF-AB89-4204546D12AA}"/>
              </a:ext>
            </a:extLst>
          </p:cNvPr>
          <p:cNvGrpSpPr/>
          <p:nvPr/>
        </p:nvGrpSpPr>
        <p:grpSpPr>
          <a:xfrm>
            <a:off x="5667191" y="3454874"/>
            <a:ext cx="442613" cy="758948"/>
            <a:chOff x="5649868" y="3404548"/>
            <a:chExt cx="999360" cy="1713600"/>
          </a:xfrm>
        </p:grpSpPr>
        <mc:AlternateContent xmlns:mc="http://schemas.openxmlformats.org/markup-compatibility/2006" xmlns:p14="http://schemas.microsoft.com/office/powerpoint/2010/main">
          <mc:Choice Requires="p14">
            <p:contentPart p14:bwMode="auto" r:id="rId150">
              <p14:nvContentPartPr>
                <p14:cNvPr id="164" name="Ink 163">
                  <a:extLst>
                    <a:ext uri="{FF2B5EF4-FFF2-40B4-BE49-F238E27FC236}">
                      <a16:creationId xmlns:a16="http://schemas.microsoft.com/office/drawing/2014/main" id="{55BDA0E7-8DB0-4462-A23F-76DDDFEF3D0D}"/>
                    </a:ext>
                  </a:extLst>
                </p14:cNvPr>
                <p14:cNvContentPartPr/>
                <p14:nvPr/>
              </p14:nvContentPartPr>
              <p14:xfrm>
                <a:off x="5744908" y="3404548"/>
                <a:ext cx="700200" cy="568800"/>
              </p14:xfrm>
            </p:contentPart>
          </mc:Choice>
          <mc:Fallback xmlns="">
            <p:pic>
              <p:nvPicPr>
                <p:cNvPr id="164" name="Ink 163">
                  <a:extLst>
                    <a:ext uri="{FF2B5EF4-FFF2-40B4-BE49-F238E27FC236}">
                      <a16:creationId xmlns:a16="http://schemas.microsoft.com/office/drawing/2014/main" id="{55BDA0E7-8DB0-4462-A23F-76DDDFEF3D0D}"/>
                    </a:ext>
                  </a:extLst>
                </p:cNvPr>
                <p:cNvPicPr/>
                <p:nvPr/>
              </p:nvPicPr>
              <p:blipFill>
                <a:blip r:embed="rId30"/>
                <a:stretch>
                  <a:fillRect/>
                </a:stretch>
              </p:blipFill>
              <p:spPr>
                <a:xfrm>
                  <a:off x="5724601" y="3384234"/>
                  <a:ext cx="740003" cy="608616"/>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65" name="Ink 164">
                  <a:extLst>
                    <a:ext uri="{FF2B5EF4-FFF2-40B4-BE49-F238E27FC236}">
                      <a16:creationId xmlns:a16="http://schemas.microsoft.com/office/drawing/2014/main" id="{21BBA6AA-6D44-4C3F-BE69-A1AB70BABB88}"/>
                    </a:ext>
                  </a:extLst>
                </p14:cNvPr>
                <p14:cNvContentPartPr/>
                <p14:nvPr/>
              </p14:nvContentPartPr>
              <p14:xfrm>
                <a:off x="6104908" y="3962188"/>
                <a:ext cx="36720" cy="821520"/>
              </p14:xfrm>
            </p:contentPart>
          </mc:Choice>
          <mc:Fallback xmlns="">
            <p:pic>
              <p:nvPicPr>
                <p:cNvPr id="165" name="Ink 164">
                  <a:extLst>
                    <a:ext uri="{FF2B5EF4-FFF2-40B4-BE49-F238E27FC236}">
                      <a16:creationId xmlns:a16="http://schemas.microsoft.com/office/drawing/2014/main" id="{21BBA6AA-6D44-4C3F-BE69-A1AB70BABB88}"/>
                    </a:ext>
                  </a:extLst>
                </p:cNvPr>
                <p:cNvPicPr/>
                <p:nvPr/>
              </p:nvPicPr>
              <p:blipFill>
                <a:blip r:embed="rId32"/>
                <a:stretch>
                  <a:fillRect/>
                </a:stretch>
              </p:blipFill>
              <p:spPr>
                <a:xfrm>
                  <a:off x="6084951" y="3941873"/>
                  <a:ext cx="75835" cy="861336"/>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66" name="Ink 165">
                  <a:extLst>
                    <a:ext uri="{FF2B5EF4-FFF2-40B4-BE49-F238E27FC236}">
                      <a16:creationId xmlns:a16="http://schemas.microsoft.com/office/drawing/2014/main" id="{212688AB-961F-4483-B4DD-552843402F50}"/>
                    </a:ext>
                  </a:extLst>
                </p14:cNvPr>
                <p14:cNvContentPartPr/>
                <p14:nvPr/>
              </p14:nvContentPartPr>
              <p14:xfrm>
                <a:off x="5733388" y="4330468"/>
                <a:ext cx="280080" cy="231120"/>
              </p14:xfrm>
            </p:contentPart>
          </mc:Choice>
          <mc:Fallback xmlns="">
            <p:pic>
              <p:nvPicPr>
                <p:cNvPr id="166" name="Ink 165">
                  <a:extLst>
                    <a:ext uri="{FF2B5EF4-FFF2-40B4-BE49-F238E27FC236}">
                      <a16:creationId xmlns:a16="http://schemas.microsoft.com/office/drawing/2014/main" id="{212688AB-961F-4483-B4DD-552843402F50}"/>
                    </a:ext>
                  </a:extLst>
                </p:cNvPr>
                <p:cNvPicPr/>
                <p:nvPr/>
              </p:nvPicPr>
              <p:blipFill>
                <a:blip r:embed="rId34"/>
                <a:stretch>
                  <a:fillRect/>
                </a:stretch>
              </p:blipFill>
              <p:spPr>
                <a:xfrm>
                  <a:off x="5713092" y="4310194"/>
                  <a:ext cx="319859" cy="270856"/>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67" name="Ink 166">
                  <a:extLst>
                    <a:ext uri="{FF2B5EF4-FFF2-40B4-BE49-F238E27FC236}">
                      <a16:creationId xmlns:a16="http://schemas.microsoft.com/office/drawing/2014/main" id="{8CA84C79-B2FB-4875-AE2C-03C0F2CB9ACF}"/>
                    </a:ext>
                  </a:extLst>
                </p14:cNvPr>
                <p14:cNvContentPartPr/>
                <p14:nvPr/>
              </p14:nvContentPartPr>
              <p14:xfrm>
                <a:off x="6167548" y="4338748"/>
                <a:ext cx="481680" cy="287640"/>
              </p14:xfrm>
            </p:contentPart>
          </mc:Choice>
          <mc:Fallback xmlns="">
            <p:pic>
              <p:nvPicPr>
                <p:cNvPr id="167" name="Ink 166">
                  <a:extLst>
                    <a:ext uri="{FF2B5EF4-FFF2-40B4-BE49-F238E27FC236}">
                      <a16:creationId xmlns:a16="http://schemas.microsoft.com/office/drawing/2014/main" id="{8CA84C79-B2FB-4875-AE2C-03C0F2CB9ACF}"/>
                    </a:ext>
                  </a:extLst>
                </p:cNvPr>
                <p:cNvPicPr/>
                <p:nvPr/>
              </p:nvPicPr>
              <p:blipFill>
                <a:blip r:embed="rId36"/>
                <a:stretch>
                  <a:fillRect/>
                </a:stretch>
              </p:blipFill>
              <p:spPr>
                <a:xfrm>
                  <a:off x="6147241" y="4318492"/>
                  <a:ext cx="521482" cy="327342"/>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68" name="Ink 167">
                  <a:extLst>
                    <a:ext uri="{FF2B5EF4-FFF2-40B4-BE49-F238E27FC236}">
                      <a16:creationId xmlns:a16="http://schemas.microsoft.com/office/drawing/2014/main" id="{B5296531-D38C-48C7-9D73-F55C29581991}"/>
                    </a:ext>
                  </a:extLst>
                </p14:cNvPr>
                <p14:cNvContentPartPr/>
                <p14:nvPr/>
              </p14:nvContentPartPr>
              <p14:xfrm>
                <a:off x="5649868" y="4732948"/>
                <a:ext cx="437400" cy="385200"/>
              </p14:xfrm>
            </p:contentPart>
          </mc:Choice>
          <mc:Fallback xmlns="">
            <p:pic>
              <p:nvPicPr>
                <p:cNvPr id="168" name="Ink 167">
                  <a:extLst>
                    <a:ext uri="{FF2B5EF4-FFF2-40B4-BE49-F238E27FC236}">
                      <a16:creationId xmlns:a16="http://schemas.microsoft.com/office/drawing/2014/main" id="{B5296531-D38C-48C7-9D73-F55C29581991}"/>
                    </a:ext>
                  </a:extLst>
                </p:cNvPr>
                <p:cNvPicPr/>
                <p:nvPr/>
              </p:nvPicPr>
              <p:blipFill>
                <a:blip r:embed="rId38"/>
                <a:stretch>
                  <a:fillRect/>
                </a:stretch>
              </p:blipFill>
              <p:spPr>
                <a:xfrm>
                  <a:off x="5629543" y="4712632"/>
                  <a:ext cx="477238" cy="42502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69" name="Ink 168">
                  <a:extLst>
                    <a:ext uri="{FF2B5EF4-FFF2-40B4-BE49-F238E27FC236}">
                      <a16:creationId xmlns:a16="http://schemas.microsoft.com/office/drawing/2014/main" id="{2923BC17-15E7-49D5-BF6C-E5F5A6215853}"/>
                    </a:ext>
                  </a:extLst>
                </p14:cNvPr>
                <p14:cNvContentPartPr/>
                <p14:nvPr/>
              </p14:nvContentPartPr>
              <p14:xfrm>
                <a:off x="6185548" y="4796308"/>
                <a:ext cx="396000" cy="296640"/>
              </p14:xfrm>
            </p:contentPart>
          </mc:Choice>
          <mc:Fallback xmlns="">
            <p:pic>
              <p:nvPicPr>
                <p:cNvPr id="169" name="Ink 168">
                  <a:extLst>
                    <a:ext uri="{FF2B5EF4-FFF2-40B4-BE49-F238E27FC236}">
                      <a16:creationId xmlns:a16="http://schemas.microsoft.com/office/drawing/2014/main" id="{2923BC17-15E7-49D5-BF6C-E5F5A6215853}"/>
                    </a:ext>
                  </a:extLst>
                </p:cNvPr>
                <p:cNvPicPr/>
                <p:nvPr/>
              </p:nvPicPr>
              <p:blipFill>
                <a:blip r:embed="rId40"/>
                <a:stretch>
                  <a:fillRect/>
                </a:stretch>
              </p:blipFill>
              <p:spPr>
                <a:xfrm>
                  <a:off x="6165261" y="4775990"/>
                  <a:ext cx="435762" cy="336463"/>
                </a:xfrm>
                <a:prstGeom prst="rect">
                  <a:avLst/>
                </a:prstGeom>
              </p:spPr>
            </p:pic>
          </mc:Fallback>
        </mc:AlternateContent>
      </p:grpSp>
      <p:grpSp>
        <p:nvGrpSpPr>
          <p:cNvPr id="170" name="Group 169">
            <a:extLst>
              <a:ext uri="{FF2B5EF4-FFF2-40B4-BE49-F238E27FC236}">
                <a16:creationId xmlns:a16="http://schemas.microsoft.com/office/drawing/2014/main" id="{41466BB7-C47F-4B57-AC4E-BEDC02DB21CF}"/>
              </a:ext>
            </a:extLst>
          </p:cNvPr>
          <p:cNvGrpSpPr/>
          <p:nvPr/>
        </p:nvGrpSpPr>
        <p:grpSpPr>
          <a:xfrm>
            <a:off x="5815225" y="4267587"/>
            <a:ext cx="442613" cy="758948"/>
            <a:chOff x="5649868" y="3404548"/>
            <a:chExt cx="999360" cy="1713600"/>
          </a:xfrm>
        </p:grpSpPr>
        <mc:AlternateContent xmlns:mc="http://schemas.openxmlformats.org/markup-compatibility/2006" xmlns:p14="http://schemas.microsoft.com/office/powerpoint/2010/main">
          <mc:Choice Requires="p14">
            <p:contentPart p14:bwMode="auto" r:id="rId156">
              <p14:nvContentPartPr>
                <p14:cNvPr id="171" name="Ink 170">
                  <a:extLst>
                    <a:ext uri="{FF2B5EF4-FFF2-40B4-BE49-F238E27FC236}">
                      <a16:creationId xmlns:a16="http://schemas.microsoft.com/office/drawing/2014/main" id="{04C5E7E5-F490-480A-A2A8-CE1D0ED99ADC}"/>
                    </a:ext>
                  </a:extLst>
                </p14:cNvPr>
                <p14:cNvContentPartPr/>
                <p14:nvPr/>
              </p14:nvContentPartPr>
              <p14:xfrm>
                <a:off x="5744908" y="3404548"/>
                <a:ext cx="700200" cy="568800"/>
              </p14:xfrm>
            </p:contentPart>
          </mc:Choice>
          <mc:Fallback xmlns="">
            <p:pic>
              <p:nvPicPr>
                <p:cNvPr id="171" name="Ink 170">
                  <a:extLst>
                    <a:ext uri="{FF2B5EF4-FFF2-40B4-BE49-F238E27FC236}">
                      <a16:creationId xmlns:a16="http://schemas.microsoft.com/office/drawing/2014/main" id="{04C5E7E5-F490-480A-A2A8-CE1D0ED99ADC}"/>
                    </a:ext>
                  </a:extLst>
                </p:cNvPr>
                <p:cNvPicPr/>
                <p:nvPr/>
              </p:nvPicPr>
              <p:blipFill>
                <a:blip r:embed="rId30"/>
                <a:stretch>
                  <a:fillRect/>
                </a:stretch>
              </p:blipFill>
              <p:spPr>
                <a:xfrm>
                  <a:off x="5724601" y="3384234"/>
                  <a:ext cx="740003" cy="608616"/>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72" name="Ink 171">
                  <a:extLst>
                    <a:ext uri="{FF2B5EF4-FFF2-40B4-BE49-F238E27FC236}">
                      <a16:creationId xmlns:a16="http://schemas.microsoft.com/office/drawing/2014/main" id="{B2A189E5-2B7C-47BB-BBC2-A01F7D87C8D9}"/>
                    </a:ext>
                  </a:extLst>
                </p14:cNvPr>
                <p14:cNvContentPartPr/>
                <p14:nvPr/>
              </p14:nvContentPartPr>
              <p14:xfrm>
                <a:off x="6104908" y="3962188"/>
                <a:ext cx="36720" cy="821520"/>
              </p14:xfrm>
            </p:contentPart>
          </mc:Choice>
          <mc:Fallback xmlns="">
            <p:pic>
              <p:nvPicPr>
                <p:cNvPr id="172" name="Ink 171">
                  <a:extLst>
                    <a:ext uri="{FF2B5EF4-FFF2-40B4-BE49-F238E27FC236}">
                      <a16:creationId xmlns:a16="http://schemas.microsoft.com/office/drawing/2014/main" id="{B2A189E5-2B7C-47BB-BBC2-A01F7D87C8D9}"/>
                    </a:ext>
                  </a:extLst>
                </p:cNvPr>
                <p:cNvPicPr/>
                <p:nvPr/>
              </p:nvPicPr>
              <p:blipFill>
                <a:blip r:embed="rId32"/>
                <a:stretch>
                  <a:fillRect/>
                </a:stretch>
              </p:blipFill>
              <p:spPr>
                <a:xfrm>
                  <a:off x="6084951" y="3941873"/>
                  <a:ext cx="75835" cy="861336"/>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73" name="Ink 172">
                  <a:extLst>
                    <a:ext uri="{FF2B5EF4-FFF2-40B4-BE49-F238E27FC236}">
                      <a16:creationId xmlns:a16="http://schemas.microsoft.com/office/drawing/2014/main" id="{622DFC0B-D3B1-4772-A2C0-A538070D58B4}"/>
                    </a:ext>
                  </a:extLst>
                </p14:cNvPr>
                <p14:cNvContentPartPr/>
                <p14:nvPr/>
              </p14:nvContentPartPr>
              <p14:xfrm>
                <a:off x="5733388" y="4330468"/>
                <a:ext cx="280080" cy="231120"/>
              </p14:xfrm>
            </p:contentPart>
          </mc:Choice>
          <mc:Fallback xmlns="">
            <p:pic>
              <p:nvPicPr>
                <p:cNvPr id="173" name="Ink 172">
                  <a:extLst>
                    <a:ext uri="{FF2B5EF4-FFF2-40B4-BE49-F238E27FC236}">
                      <a16:creationId xmlns:a16="http://schemas.microsoft.com/office/drawing/2014/main" id="{622DFC0B-D3B1-4772-A2C0-A538070D58B4}"/>
                    </a:ext>
                  </a:extLst>
                </p:cNvPr>
                <p:cNvPicPr/>
                <p:nvPr/>
              </p:nvPicPr>
              <p:blipFill>
                <a:blip r:embed="rId34"/>
                <a:stretch>
                  <a:fillRect/>
                </a:stretch>
              </p:blipFill>
              <p:spPr>
                <a:xfrm>
                  <a:off x="5713092" y="4310194"/>
                  <a:ext cx="319859" cy="270856"/>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74" name="Ink 173">
                  <a:extLst>
                    <a:ext uri="{FF2B5EF4-FFF2-40B4-BE49-F238E27FC236}">
                      <a16:creationId xmlns:a16="http://schemas.microsoft.com/office/drawing/2014/main" id="{A7E1642E-E3B1-4E80-886F-229D3C5372F5}"/>
                    </a:ext>
                  </a:extLst>
                </p14:cNvPr>
                <p14:cNvContentPartPr/>
                <p14:nvPr/>
              </p14:nvContentPartPr>
              <p14:xfrm>
                <a:off x="6167548" y="4338748"/>
                <a:ext cx="481680" cy="287640"/>
              </p14:xfrm>
            </p:contentPart>
          </mc:Choice>
          <mc:Fallback xmlns="">
            <p:pic>
              <p:nvPicPr>
                <p:cNvPr id="174" name="Ink 173">
                  <a:extLst>
                    <a:ext uri="{FF2B5EF4-FFF2-40B4-BE49-F238E27FC236}">
                      <a16:creationId xmlns:a16="http://schemas.microsoft.com/office/drawing/2014/main" id="{A7E1642E-E3B1-4E80-886F-229D3C5372F5}"/>
                    </a:ext>
                  </a:extLst>
                </p:cNvPr>
                <p:cNvPicPr/>
                <p:nvPr/>
              </p:nvPicPr>
              <p:blipFill>
                <a:blip r:embed="rId36"/>
                <a:stretch>
                  <a:fillRect/>
                </a:stretch>
              </p:blipFill>
              <p:spPr>
                <a:xfrm>
                  <a:off x="6147241" y="4318492"/>
                  <a:ext cx="521482" cy="327342"/>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75" name="Ink 174">
                  <a:extLst>
                    <a:ext uri="{FF2B5EF4-FFF2-40B4-BE49-F238E27FC236}">
                      <a16:creationId xmlns:a16="http://schemas.microsoft.com/office/drawing/2014/main" id="{D62C836F-20E2-401F-A95F-E75F93510080}"/>
                    </a:ext>
                  </a:extLst>
                </p14:cNvPr>
                <p14:cNvContentPartPr/>
                <p14:nvPr/>
              </p14:nvContentPartPr>
              <p14:xfrm>
                <a:off x="5649868" y="4732948"/>
                <a:ext cx="437400" cy="385200"/>
              </p14:xfrm>
            </p:contentPart>
          </mc:Choice>
          <mc:Fallback xmlns="">
            <p:pic>
              <p:nvPicPr>
                <p:cNvPr id="175" name="Ink 174">
                  <a:extLst>
                    <a:ext uri="{FF2B5EF4-FFF2-40B4-BE49-F238E27FC236}">
                      <a16:creationId xmlns:a16="http://schemas.microsoft.com/office/drawing/2014/main" id="{D62C836F-20E2-401F-A95F-E75F93510080}"/>
                    </a:ext>
                  </a:extLst>
                </p:cNvPr>
                <p:cNvPicPr/>
                <p:nvPr/>
              </p:nvPicPr>
              <p:blipFill>
                <a:blip r:embed="rId38"/>
                <a:stretch>
                  <a:fillRect/>
                </a:stretch>
              </p:blipFill>
              <p:spPr>
                <a:xfrm>
                  <a:off x="5629543" y="4712632"/>
                  <a:ext cx="477238" cy="42502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76" name="Ink 175">
                  <a:extLst>
                    <a:ext uri="{FF2B5EF4-FFF2-40B4-BE49-F238E27FC236}">
                      <a16:creationId xmlns:a16="http://schemas.microsoft.com/office/drawing/2014/main" id="{F9AF2E54-1EB1-4082-9CDD-2011788EE322}"/>
                    </a:ext>
                  </a:extLst>
                </p14:cNvPr>
                <p14:cNvContentPartPr/>
                <p14:nvPr/>
              </p14:nvContentPartPr>
              <p14:xfrm>
                <a:off x="6185548" y="4796308"/>
                <a:ext cx="396000" cy="296640"/>
              </p14:xfrm>
            </p:contentPart>
          </mc:Choice>
          <mc:Fallback xmlns="">
            <p:pic>
              <p:nvPicPr>
                <p:cNvPr id="176" name="Ink 175">
                  <a:extLst>
                    <a:ext uri="{FF2B5EF4-FFF2-40B4-BE49-F238E27FC236}">
                      <a16:creationId xmlns:a16="http://schemas.microsoft.com/office/drawing/2014/main" id="{F9AF2E54-1EB1-4082-9CDD-2011788EE322}"/>
                    </a:ext>
                  </a:extLst>
                </p:cNvPr>
                <p:cNvPicPr/>
                <p:nvPr/>
              </p:nvPicPr>
              <p:blipFill>
                <a:blip r:embed="rId40"/>
                <a:stretch>
                  <a:fillRect/>
                </a:stretch>
              </p:blipFill>
              <p:spPr>
                <a:xfrm>
                  <a:off x="6165261" y="4775990"/>
                  <a:ext cx="435762" cy="336463"/>
                </a:xfrm>
                <a:prstGeom prst="rect">
                  <a:avLst/>
                </a:prstGeom>
              </p:spPr>
            </p:pic>
          </mc:Fallback>
        </mc:AlternateContent>
      </p:grpSp>
      <p:grpSp>
        <p:nvGrpSpPr>
          <p:cNvPr id="177" name="Group 176">
            <a:extLst>
              <a:ext uri="{FF2B5EF4-FFF2-40B4-BE49-F238E27FC236}">
                <a16:creationId xmlns:a16="http://schemas.microsoft.com/office/drawing/2014/main" id="{4C494266-4950-40E8-914C-106E2F98EC1F}"/>
              </a:ext>
            </a:extLst>
          </p:cNvPr>
          <p:cNvGrpSpPr/>
          <p:nvPr/>
        </p:nvGrpSpPr>
        <p:grpSpPr>
          <a:xfrm>
            <a:off x="5296613" y="4289421"/>
            <a:ext cx="442613" cy="758948"/>
            <a:chOff x="5649868" y="3404548"/>
            <a:chExt cx="999360" cy="1713600"/>
          </a:xfrm>
        </p:grpSpPr>
        <mc:AlternateContent xmlns:mc="http://schemas.openxmlformats.org/markup-compatibility/2006" xmlns:p14="http://schemas.microsoft.com/office/powerpoint/2010/main">
          <mc:Choice Requires="p14">
            <p:contentPart p14:bwMode="auto" r:id="rId162">
              <p14:nvContentPartPr>
                <p14:cNvPr id="178" name="Ink 177">
                  <a:extLst>
                    <a:ext uri="{FF2B5EF4-FFF2-40B4-BE49-F238E27FC236}">
                      <a16:creationId xmlns:a16="http://schemas.microsoft.com/office/drawing/2014/main" id="{2701DBEE-0195-4D36-80AA-E46147BB80E0}"/>
                    </a:ext>
                  </a:extLst>
                </p14:cNvPr>
                <p14:cNvContentPartPr/>
                <p14:nvPr/>
              </p14:nvContentPartPr>
              <p14:xfrm>
                <a:off x="5744908" y="3404548"/>
                <a:ext cx="700200" cy="568800"/>
              </p14:xfrm>
            </p:contentPart>
          </mc:Choice>
          <mc:Fallback xmlns="">
            <p:pic>
              <p:nvPicPr>
                <p:cNvPr id="178" name="Ink 177">
                  <a:extLst>
                    <a:ext uri="{FF2B5EF4-FFF2-40B4-BE49-F238E27FC236}">
                      <a16:creationId xmlns:a16="http://schemas.microsoft.com/office/drawing/2014/main" id="{2701DBEE-0195-4D36-80AA-E46147BB80E0}"/>
                    </a:ext>
                  </a:extLst>
                </p:cNvPr>
                <p:cNvPicPr/>
                <p:nvPr/>
              </p:nvPicPr>
              <p:blipFill>
                <a:blip r:embed="rId30"/>
                <a:stretch>
                  <a:fillRect/>
                </a:stretch>
              </p:blipFill>
              <p:spPr>
                <a:xfrm>
                  <a:off x="5724601" y="3384234"/>
                  <a:ext cx="740003" cy="608616"/>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79" name="Ink 178">
                  <a:extLst>
                    <a:ext uri="{FF2B5EF4-FFF2-40B4-BE49-F238E27FC236}">
                      <a16:creationId xmlns:a16="http://schemas.microsoft.com/office/drawing/2014/main" id="{44FB11CB-1745-4E6D-8648-35D7F021D341}"/>
                    </a:ext>
                  </a:extLst>
                </p14:cNvPr>
                <p14:cNvContentPartPr/>
                <p14:nvPr/>
              </p14:nvContentPartPr>
              <p14:xfrm>
                <a:off x="6104908" y="3962188"/>
                <a:ext cx="36720" cy="821520"/>
              </p14:xfrm>
            </p:contentPart>
          </mc:Choice>
          <mc:Fallback xmlns="">
            <p:pic>
              <p:nvPicPr>
                <p:cNvPr id="179" name="Ink 178">
                  <a:extLst>
                    <a:ext uri="{FF2B5EF4-FFF2-40B4-BE49-F238E27FC236}">
                      <a16:creationId xmlns:a16="http://schemas.microsoft.com/office/drawing/2014/main" id="{44FB11CB-1745-4E6D-8648-35D7F021D341}"/>
                    </a:ext>
                  </a:extLst>
                </p:cNvPr>
                <p:cNvPicPr/>
                <p:nvPr/>
              </p:nvPicPr>
              <p:blipFill>
                <a:blip r:embed="rId32"/>
                <a:stretch>
                  <a:fillRect/>
                </a:stretch>
              </p:blipFill>
              <p:spPr>
                <a:xfrm>
                  <a:off x="6084951" y="3941873"/>
                  <a:ext cx="75835" cy="861336"/>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80" name="Ink 179">
                  <a:extLst>
                    <a:ext uri="{FF2B5EF4-FFF2-40B4-BE49-F238E27FC236}">
                      <a16:creationId xmlns:a16="http://schemas.microsoft.com/office/drawing/2014/main" id="{7B05B416-4088-4E34-AC1F-A80F133B8337}"/>
                    </a:ext>
                  </a:extLst>
                </p14:cNvPr>
                <p14:cNvContentPartPr/>
                <p14:nvPr/>
              </p14:nvContentPartPr>
              <p14:xfrm>
                <a:off x="5733388" y="4330468"/>
                <a:ext cx="280080" cy="231120"/>
              </p14:xfrm>
            </p:contentPart>
          </mc:Choice>
          <mc:Fallback xmlns="">
            <p:pic>
              <p:nvPicPr>
                <p:cNvPr id="180" name="Ink 179">
                  <a:extLst>
                    <a:ext uri="{FF2B5EF4-FFF2-40B4-BE49-F238E27FC236}">
                      <a16:creationId xmlns:a16="http://schemas.microsoft.com/office/drawing/2014/main" id="{7B05B416-4088-4E34-AC1F-A80F133B8337}"/>
                    </a:ext>
                  </a:extLst>
                </p:cNvPr>
                <p:cNvPicPr/>
                <p:nvPr/>
              </p:nvPicPr>
              <p:blipFill>
                <a:blip r:embed="rId34"/>
                <a:stretch>
                  <a:fillRect/>
                </a:stretch>
              </p:blipFill>
              <p:spPr>
                <a:xfrm>
                  <a:off x="5713092" y="4310194"/>
                  <a:ext cx="319859" cy="270856"/>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81" name="Ink 180">
                  <a:extLst>
                    <a:ext uri="{FF2B5EF4-FFF2-40B4-BE49-F238E27FC236}">
                      <a16:creationId xmlns:a16="http://schemas.microsoft.com/office/drawing/2014/main" id="{6CF1181F-81D9-4538-AF00-C09B15FDF391}"/>
                    </a:ext>
                  </a:extLst>
                </p14:cNvPr>
                <p14:cNvContentPartPr/>
                <p14:nvPr/>
              </p14:nvContentPartPr>
              <p14:xfrm>
                <a:off x="6167548" y="4338748"/>
                <a:ext cx="481680" cy="287640"/>
              </p14:xfrm>
            </p:contentPart>
          </mc:Choice>
          <mc:Fallback xmlns="">
            <p:pic>
              <p:nvPicPr>
                <p:cNvPr id="181" name="Ink 180">
                  <a:extLst>
                    <a:ext uri="{FF2B5EF4-FFF2-40B4-BE49-F238E27FC236}">
                      <a16:creationId xmlns:a16="http://schemas.microsoft.com/office/drawing/2014/main" id="{6CF1181F-81D9-4538-AF00-C09B15FDF391}"/>
                    </a:ext>
                  </a:extLst>
                </p:cNvPr>
                <p:cNvPicPr/>
                <p:nvPr/>
              </p:nvPicPr>
              <p:blipFill>
                <a:blip r:embed="rId36"/>
                <a:stretch>
                  <a:fillRect/>
                </a:stretch>
              </p:blipFill>
              <p:spPr>
                <a:xfrm>
                  <a:off x="6147241" y="4318492"/>
                  <a:ext cx="521482" cy="327342"/>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82" name="Ink 181">
                  <a:extLst>
                    <a:ext uri="{FF2B5EF4-FFF2-40B4-BE49-F238E27FC236}">
                      <a16:creationId xmlns:a16="http://schemas.microsoft.com/office/drawing/2014/main" id="{67361DDC-8ACB-4F69-A05C-7ACB4935BFD7}"/>
                    </a:ext>
                  </a:extLst>
                </p14:cNvPr>
                <p14:cNvContentPartPr/>
                <p14:nvPr/>
              </p14:nvContentPartPr>
              <p14:xfrm>
                <a:off x="5649868" y="4732948"/>
                <a:ext cx="437400" cy="385200"/>
              </p14:xfrm>
            </p:contentPart>
          </mc:Choice>
          <mc:Fallback xmlns="">
            <p:pic>
              <p:nvPicPr>
                <p:cNvPr id="182" name="Ink 181">
                  <a:extLst>
                    <a:ext uri="{FF2B5EF4-FFF2-40B4-BE49-F238E27FC236}">
                      <a16:creationId xmlns:a16="http://schemas.microsoft.com/office/drawing/2014/main" id="{67361DDC-8ACB-4F69-A05C-7ACB4935BFD7}"/>
                    </a:ext>
                  </a:extLst>
                </p:cNvPr>
                <p:cNvPicPr/>
                <p:nvPr/>
              </p:nvPicPr>
              <p:blipFill>
                <a:blip r:embed="rId38"/>
                <a:stretch>
                  <a:fillRect/>
                </a:stretch>
              </p:blipFill>
              <p:spPr>
                <a:xfrm>
                  <a:off x="5629543" y="4712632"/>
                  <a:ext cx="477238" cy="42502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83" name="Ink 182">
                  <a:extLst>
                    <a:ext uri="{FF2B5EF4-FFF2-40B4-BE49-F238E27FC236}">
                      <a16:creationId xmlns:a16="http://schemas.microsoft.com/office/drawing/2014/main" id="{CF462561-D8DA-498D-B368-AE68506FCBA4}"/>
                    </a:ext>
                  </a:extLst>
                </p14:cNvPr>
                <p14:cNvContentPartPr/>
                <p14:nvPr/>
              </p14:nvContentPartPr>
              <p14:xfrm>
                <a:off x="6185548" y="4796308"/>
                <a:ext cx="396000" cy="296640"/>
              </p14:xfrm>
            </p:contentPart>
          </mc:Choice>
          <mc:Fallback xmlns="">
            <p:pic>
              <p:nvPicPr>
                <p:cNvPr id="183" name="Ink 182">
                  <a:extLst>
                    <a:ext uri="{FF2B5EF4-FFF2-40B4-BE49-F238E27FC236}">
                      <a16:creationId xmlns:a16="http://schemas.microsoft.com/office/drawing/2014/main" id="{CF462561-D8DA-498D-B368-AE68506FCBA4}"/>
                    </a:ext>
                  </a:extLst>
                </p:cNvPr>
                <p:cNvPicPr/>
                <p:nvPr/>
              </p:nvPicPr>
              <p:blipFill>
                <a:blip r:embed="rId40"/>
                <a:stretch>
                  <a:fillRect/>
                </a:stretch>
              </p:blipFill>
              <p:spPr>
                <a:xfrm>
                  <a:off x="6165261" y="4775990"/>
                  <a:ext cx="435762" cy="336463"/>
                </a:xfrm>
                <a:prstGeom prst="rect">
                  <a:avLst/>
                </a:prstGeom>
              </p:spPr>
            </p:pic>
          </mc:Fallback>
        </mc:AlternateContent>
      </p:grpSp>
      <p:grpSp>
        <p:nvGrpSpPr>
          <p:cNvPr id="184" name="Group 183">
            <a:extLst>
              <a:ext uri="{FF2B5EF4-FFF2-40B4-BE49-F238E27FC236}">
                <a16:creationId xmlns:a16="http://schemas.microsoft.com/office/drawing/2014/main" id="{CB99336B-9C79-4E38-ADC8-419E9503823E}"/>
              </a:ext>
            </a:extLst>
          </p:cNvPr>
          <p:cNvGrpSpPr/>
          <p:nvPr/>
        </p:nvGrpSpPr>
        <p:grpSpPr>
          <a:xfrm>
            <a:off x="5034999" y="3654434"/>
            <a:ext cx="442613" cy="758948"/>
            <a:chOff x="5649868" y="3404548"/>
            <a:chExt cx="999360" cy="1713600"/>
          </a:xfrm>
        </p:grpSpPr>
        <mc:AlternateContent xmlns:mc="http://schemas.openxmlformats.org/markup-compatibility/2006" xmlns:p14="http://schemas.microsoft.com/office/powerpoint/2010/main">
          <mc:Choice Requires="p14">
            <p:contentPart p14:bwMode="auto" r:id="rId168">
              <p14:nvContentPartPr>
                <p14:cNvPr id="185" name="Ink 184">
                  <a:extLst>
                    <a:ext uri="{FF2B5EF4-FFF2-40B4-BE49-F238E27FC236}">
                      <a16:creationId xmlns:a16="http://schemas.microsoft.com/office/drawing/2014/main" id="{29535DF2-43D1-4B93-80E2-930563074A3B}"/>
                    </a:ext>
                  </a:extLst>
                </p14:cNvPr>
                <p14:cNvContentPartPr/>
                <p14:nvPr/>
              </p14:nvContentPartPr>
              <p14:xfrm>
                <a:off x="5744908" y="3404548"/>
                <a:ext cx="700200" cy="568800"/>
              </p14:xfrm>
            </p:contentPart>
          </mc:Choice>
          <mc:Fallback xmlns="">
            <p:pic>
              <p:nvPicPr>
                <p:cNvPr id="185" name="Ink 184">
                  <a:extLst>
                    <a:ext uri="{FF2B5EF4-FFF2-40B4-BE49-F238E27FC236}">
                      <a16:creationId xmlns:a16="http://schemas.microsoft.com/office/drawing/2014/main" id="{29535DF2-43D1-4B93-80E2-930563074A3B}"/>
                    </a:ext>
                  </a:extLst>
                </p:cNvPr>
                <p:cNvPicPr/>
                <p:nvPr/>
              </p:nvPicPr>
              <p:blipFill>
                <a:blip r:embed="rId30"/>
                <a:stretch>
                  <a:fillRect/>
                </a:stretch>
              </p:blipFill>
              <p:spPr>
                <a:xfrm>
                  <a:off x="5724601" y="3384234"/>
                  <a:ext cx="740003" cy="608616"/>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86" name="Ink 185">
                  <a:extLst>
                    <a:ext uri="{FF2B5EF4-FFF2-40B4-BE49-F238E27FC236}">
                      <a16:creationId xmlns:a16="http://schemas.microsoft.com/office/drawing/2014/main" id="{6DCC7535-612D-4BDA-8572-8AA44B815748}"/>
                    </a:ext>
                  </a:extLst>
                </p14:cNvPr>
                <p14:cNvContentPartPr/>
                <p14:nvPr/>
              </p14:nvContentPartPr>
              <p14:xfrm>
                <a:off x="6104908" y="3962188"/>
                <a:ext cx="36720" cy="821520"/>
              </p14:xfrm>
            </p:contentPart>
          </mc:Choice>
          <mc:Fallback xmlns="">
            <p:pic>
              <p:nvPicPr>
                <p:cNvPr id="186" name="Ink 185">
                  <a:extLst>
                    <a:ext uri="{FF2B5EF4-FFF2-40B4-BE49-F238E27FC236}">
                      <a16:creationId xmlns:a16="http://schemas.microsoft.com/office/drawing/2014/main" id="{6DCC7535-612D-4BDA-8572-8AA44B815748}"/>
                    </a:ext>
                  </a:extLst>
                </p:cNvPr>
                <p:cNvPicPr/>
                <p:nvPr/>
              </p:nvPicPr>
              <p:blipFill>
                <a:blip r:embed="rId32"/>
                <a:stretch>
                  <a:fillRect/>
                </a:stretch>
              </p:blipFill>
              <p:spPr>
                <a:xfrm>
                  <a:off x="6084951" y="3941873"/>
                  <a:ext cx="75835" cy="861336"/>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87" name="Ink 186">
                  <a:extLst>
                    <a:ext uri="{FF2B5EF4-FFF2-40B4-BE49-F238E27FC236}">
                      <a16:creationId xmlns:a16="http://schemas.microsoft.com/office/drawing/2014/main" id="{A65C4F23-D876-4553-B6D1-E8204C7FF02B}"/>
                    </a:ext>
                  </a:extLst>
                </p14:cNvPr>
                <p14:cNvContentPartPr/>
                <p14:nvPr/>
              </p14:nvContentPartPr>
              <p14:xfrm>
                <a:off x="5733388" y="4330468"/>
                <a:ext cx="280080" cy="231120"/>
              </p14:xfrm>
            </p:contentPart>
          </mc:Choice>
          <mc:Fallback xmlns="">
            <p:pic>
              <p:nvPicPr>
                <p:cNvPr id="187" name="Ink 186">
                  <a:extLst>
                    <a:ext uri="{FF2B5EF4-FFF2-40B4-BE49-F238E27FC236}">
                      <a16:creationId xmlns:a16="http://schemas.microsoft.com/office/drawing/2014/main" id="{A65C4F23-D876-4553-B6D1-E8204C7FF02B}"/>
                    </a:ext>
                  </a:extLst>
                </p:cNvPr>
                <p:cNvPicPr/>
                <p:nvPr/>
              </p:nvPicPr>
              <p:blipFill>
                <a:blip r:embed="rId34"/>
                <a:stretch>
                  <a:fillRect/>
                </a:stretch>
              </p:blipFill>
              <p:spPr>
                <a:xfrm>
                  <a:off x="5713092" y="4310194"/>
                  <a:ext cx="319859" cy="270856"/>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88" name="Ink 187">
                  <a:extLst>
                    <a:ext uri="{FF2B5EF4-FFF2-40B4-BE49-F238E27FC236}">
                      <a16:creationId xmlns:a16="http://schemas.microsoft.com/office/drawing/2014/main" id="{78F9CC2E-1D26-4934-A516-9A90BD91B582}"/>
                    </a:ext>
                  </a:extLst>
                </p14:cNvPr>
                <p14:cNvContentPartPr/>
                <p14:nvPr/>
              </p14:nvContentPartPr>
              <p14:xfrm>
                <a:off x="6167548" y="4338748"/>
                <a:ext cx="481680" cy="287640"/>
              </p14:xfrm>
            </p:contentPart>
          </mc:Choice>
          <mc:Fallback xmlns="">
            <p:pic>
              <p:nvPicPr>
                <p:cNvPr id="188" name="Ink 187">
                  <a:extLst>
                    <a:ext uri="{FF2B5EF4-FFF2-40B4-BE49-F238E27FC236}">
                      <a16:creationId xmlns:a16="http://schemas.microsoft.com/office/drawing/2014/main" id="{78F9CC2E-1D26-4934-A516-9A90BD91B582}"/>
                    </a:ext>
                  </a:extLst>
                </p:cNvPr>
                <p:cNvPicPr/>
                <p:nvPr/>
              </p:nvPicPr>
              <p:blipFill>
                <a:blip r:embed="rId36"/>
                <a:stretch>
                  <a:fillRect/>
                </a:stretch>
              </p:blipFill>
              <p:spPr>
                <a:xfrm>
                  <a:off x="6147241" y="4318492"/>
                  <a:ext cx="521482" cy="327342"/>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89" name="Ink 188">
                  <a:extLst>
                    <a:ext uri="{FF2B5EF4-FFF2-40B4-BE49-F238E27FC236}">
                      <a16:creationId xmlns:a16="http://schemas.microsoft.com/office/drawing/2014/main" id="{ADE865FE-7F6B-46A2-A170-8A6B640077B7}"/>
                    </a:ext>
                  </a:extLst>
                </p14:cNvPr>
                <p14:cNvContentPartPr/>
                <p14:nvPr/>
              </p14:nvContentPartPr>
              <p14:xfrm>
                <a:off x="5649868" y="4732948"/>
                <a:ext cx="437400" cy="385200"/>
              </p14:xfrm>
            </p:contentPart>
          </mc:Choice>
          <mc:Fallback xmlns="">
            <p:pic>
              <p:nvPicPr>
                <p:cNvPr id="189" name="Ink 188">
                  <a:extLst>
                    <a:ext uri="{FF2B5EF4-FFF2-40B4-BE49-F238E27FC236}">
                      <a16:creationId xmlns:a16="http://schemas.microsoft.com/office/drawing/2014/main" id="{ADE865FE-7F6B-46A2-A170-8A6B640077B7}"/>
                    </a:ext>
                  </a:extLst>
                </p:cNvPr>
                <p:cNvPicPr/>
                <p:nvPr/>
              </p:nvPicPr>
              <p:blipFill>
                <a:blip r:embed="rId38"/>
                <a:stretch>
                  <a:fillRect/>
                </a:stretch>
              </p:blipFill>
              <p:spPr>
                <a:xfrm>
                  <a:off x="5629543" y="4712632"/>
                  <a:ext cx="477238" cy="42502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90" name="Ink 189">
                  <a:extLst>
                    <a:ext uri="{FF2B5EF4-FFF2-40B4-BE49-F238E27FC236}">
                      <a16:creationId xmlns:a16="http://schemas.microsoft.com/office/drawing/2014/main" id="{3C79311E-F31F-44CF-8B22-309046F56FF7}"/>
                    </a:ext>
                  </a:extLst>
                </p14:cNvPr>
                <p14:cNvContentPartPr/>
                <p14:nvPr/>
              </p14:nvContentPartPr>
              <p14:xfrm>
                <a:off x="6185548" y="4796308"/>
                <a:ext cx="396000" cy="296640"/>
              </p14:xfrm>
            </p:contentPart>
          </mc:Choice>
          <mc:Fallback xmlns="">
            <p:pic>
              <p:nvPicPr>
                <p:cNvPr id="190" name="Ink 189">
                  <a:extLst>
                    <a:ext uri="{FF2B5EF4-FFF2-40B4-BE49-F238E27FC236}">
                      <a16:creationId xmlns:a16="http://schemas.microsoft.com/office/drawing/2014/main" id="{3C79311E-F31F-44CF-8B22-309046F56FF7}"/>
                    </a:ext>
                  </a:extLst>
                </p:cNvPr>
                <p:cNvPicPr/>
                <p:nvPr/>
              </p:nvPicPr>
              <p:blipFill>
                <a:blip r:embed="rId40"/>
                <a:stretch>
                  <a:fillRect/>
                </a:stretch>
              </p:blipFill>
              <p:spPr>
                <a:xfrm>
                  <a:off x="6165261" y="4775990"/>
                  <a:ext cx="435762" cy="336463"/>
                </a:xfrm>
                <a:prstGeom prst="rect">
                  <a:avLst/>
                </a:prstGeom>
              </p:spPr>
            </p:pic>
          </mc:Fallback>
        </mc:AlternateContent>
      </p:grpSp>
      <p:sp>
        <p:nvSpPr>
          <p:cNvPr id="2" name="Slide Number Placeholder 1">
            <a:extLst>
              <a:ext uri="{FF2B5EF4-FFF2-40B4-BE49-F238E27FC236}">
                <a16:creationId xmlns:a16="http://schemas.microsoft.com/office/drawing/2014/main" id="{7ADC24C4-E8ED-CAB9-19E9-BD96EBB9799D}"/>
              </a:ext>
            </a:extLst>
          </p:cNvPr>
          <p:cNvSpPr>
            <a:spLocks noGrp="1"/>
          </p:cNvSpPr>
          <p:nvPr>
            <p:ph type="sldNum" sz="quarter" idx="12"/>
          </p:nvPr>
        </p:nvSpPr>
        <p:spPr/>
        <p:txBody>
          <a:bodyPr/>
          <a:lstStyle/>
          <a:p>
            <a:fld id="{69E57DC2-970A-4B3E-BB1C-7A09969E49DF}" type="slidenum">
              <a:rPr lang="en-US" smtClean="0"/>
              <a:t>25</a:t>
            </a:fld>
            <a:endParaRPr lang="en-US" dirty="0"/>
          </a:p>
        </p:txBody>
      </p:sp>
    </p:spTree>
    <p:extLst>
      <p:ext uri="{BB962C8B-B14F-4D97-AF65-F5344CB8AC3E}">
        <p14:creationId xmlns:p14="http://schemas.microsoft.com/office/powerpoint/2010/main" val="4089095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C558D-723D-8F3C-8A7C-AA9EA6323278}"/>
              </a:ext>
            </a:extLst>
          </p:cNvPr>
          <p:cNvSpPr>
            <a:spLocks noGrp="1"/>
          </p:cNvSpPr>
          <p:nvPr>
            <p:ph type="title"/>
          </p:nvPr>
        </p:nvSpPr>
        <p:spPr/>
        <p:txBody>
          <a:bodyPr/>
          <a:lstStyle/>
          <a:p>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D6DC44-93BC-F0F1-8F58-3500583F58EA}"/>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 (</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=1)</m:t>
                    </m:r>
                  </m:oMath>
                </a14:m>
                <a:r>
                  <a:rPr lang="en-AU" dirty="0"/>
                  <a:t> is what we observed in observational study </a:t>
                </a:r>
              </a:p>
              <a:p>
                <a:pPr lvl="1"/>
                <a:r>
                  <a:rPr lang="en-AU" i="0" dirty="0"/>
                  <a:t>The average outcome among those who received treatment (could be by chance, by choice, or by other factors that influence an individual’s decision to take treatment)</a:t>
                </a:r>
              </a:p>
              <a:p>
                <a:pPr lvl="1"/>
                <a:r>
                  <a:rPr lang="en-AU" i="0" dirty="0"/>
                  <a:t>It is the average outcome among a subpopulation</a:t>
                </a:r>
              </a:p>
              <a:p>
                <a:r>
                  <a:rPr lang="en-AU"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𝑌</m:t>
                        </m:r>
                      </m:e>
                      <m:sub/>
                      <m:sup>
                        <m:r>
                          <a:rPr lang="en-US" i="1">
                            <a:latin typeface="Cambria Math" panose="02040503050406030204" pitchFamily="18" charset="0"/>
                          </a:rPr>
                          <m:t>𝐴</m:t>
                        </m:r>
                        <m:r>
                          <a:rPr lang="en-US" i="1">
                            <a:latin typeface="Cambria Math" panose="02040503050406030204" pitchFamily="18" charset="0"/>
                          </a:rPr>
                          <m:t>=1</m:t>
                        </m:r>
                      </m:sup>
                    </m:sSubSup>
                    <m:r>
                      <a:rPr lang="en-US" i="1">
                        <a:latin typeface="Cambria Math" panose="02040503050406030204" pitchFamily="18" charset="0"/>
                      </a:rPr>
                      <m:t>) </m:t>
                    </m:r>
                  </m:oMath>
                </a14:m>
                <a:r>
                  <a:rPr lang="en-AU" dirty="0"/>
                  <a:t>is the average outcome if we assign treatment to the whole population</a:t>
                </a:r>
              </a:p>
              <a:p>
                <a:r>
                  <a:rPr lang="en-US" dirty="0"/>
                  <a:t>Generally,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𝐸</m:t>
                        </m:r>
                        <m:r>
                          <a:rPr lang="en-US" b="0" i="1" smtClean="0">
                            <a:latin typeface="Cambria Math" panose="02040503050406030204" pitchFamily="18" charset="0"/>
                          </a:rPr>
                          <m:t>(</m:t>
                        </m:r>
                        <m:r>
                          <a:rPr lang="en-US" i="1">
                            <a:latin typeface="Cambria Math" panose="02040503050406030204" pitchFamily="18" charset="0"/>
                          </a:rPr>
                          <m:t>𝑌</m:t>
                        </m:r>
                      </m:e>
                      <m:sub/>
                      <m:sup>
                        <m:r>
                          <a:rPr lang="en-US" i="1">
                            <a:latin typeface="Cambria Math" panose="02040503050406030204" pitchFamily="18" charset="0"/>
                          </a:rPr>
                          <m:t>𝐴</m:t>
                        </m:r>
                        <m:r>
                          <a:rPr lang="en-US" i="1">
                            <a:latin typeface="Cambria Math" panose="02040503050406030204" pitchFamily="18" charset="0"/>
                          </a:rPr>
                          <m:t>=1</m:t>
                        </m:r>
                      </m:sup>
                    </m:sSubSup>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 (</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=1)</m:t>
                    </m:r>
                  </m:oMath>
                </a14:m>
                <a:r>
                  <a:rPr lang="en-AU" dirty="0"/>
                  <a:t> in observational studies</a:t>
                </a:r>
              </a:p>
              <a:p>
                <a:pPr lvl="1"/>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𝐸</m:t>
                        </m:r>
                        <m:r>
                          <a:rPr lang="en-US" b="0" i="1" smtClean="0">
                            <a:latin typeface="Cambria Math" panose="02040503050406030204" pitchFamily="18" charset="0"/>
                          </a:rPr>
                          <m:t>(</m:t>
                        </m:r>
                        <m:r>
                          <a:rPr lang="en-US" i="1">
                            <a:latin typeface="Cambria Math" panose="02040503050406030204" pitchFamily="18" charset="0"/>
                          </a:rPr>
                          <m:t>𝑌</m:t>
                        </m:r>
                      </m:e>
                      <m:sub/>
                      <m:sup>
                        <m:r>
                          <a:rPr lang="en-US" i="1">
                            <a:latin typeface="Cambria Math" panose="02040503050406030204" pitchFamily="18" charset="0"/>
                          </a:rPr>
                          <m:t>𝐴</m:t>
                        </m:r>
                        <m:r>
                          <a:rPr lang="en-US" i="1">
                            <a:latin typeface="Cambria Math" panose="02040503050406030204" pitchFamily="18" charset="0"/>
                          </a:rPr>
                          <m:t>=1</m:t>
                        </m:r>
                      </m:sup>
                    </m:sSubSup>
                    <m:r>
                      <a:rPr lang="en-US" b="0" i="1" smtClean="0">
                        <a:latin typeface="Cambria Math" panose="02040503050406030204" pitchFamily="18" charset="0"/>
                      </a:rPr>
                      <m:t>)</m:t>
                    </m:r>
                    <m:r>
                      <a:rPr lang="en-AU"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𝐴</m:t>
                        </m:r>
                        <m:r>
                          <a:rPr lang="en-US" b="0" i="1" smtClean="0">
                            <a:latin typeface="Cambria Math" panose="02040503050406030204" pitchFamily="18" charset="0"/>
                          </a:rPr>
                          <m:t>=1</m:t>
                        </m:r>
                      </m:e>
                    </m:d>
                  </m:oMath>
                </a14:m>
                <a:r>
                  <a:rPr lang="en-AU" dirty="0"/>
                  <a:t> </a:t>
                </a:r>
                <a:r>
                  <a:rPr lang="en-AU" i="0" dirty="0"/>
                  <a:t>in RCTs</a:t>
                </a:r>
                <a:endParaRPr lang="en-AU" dirty="0"/>
              </a:p>
              <a:p>
                <a:endParaRPr lang="en-AU" i="0" dirty="0"/>
              </a:p>
              <a:p>
                <a:endParaRPr lang="en-US" dirty="0"/>
              </a:p>
            </p:txBody>
          </p:sp>
        </mc:Choice>
        <mc:Fallback xmlns="">
          <p:sp>
            <p:nvSpPr>
              <p:cNvPr id="3" name="Content Placeholder 2">
                <a:extLst>
                  <a:ext uri="{FF2B5EF4-FFF2-40B4-BE49-F238E27FC236}">
                    <a16:creationId xmlns:a16="http://schemas.microsoft.com/office/drawing/2014/main" id="{A8D6DC44-93BC-F0F1-8F58-3500583F58EA}"/>
                  </a:ext>
                </a:extLst>
              </p:cNvPr>
              <p:cNvSpPr>
                <a:spLocks noGrp="1" noRot="1" noChangeAspect="1" noMove="1" noResize="1" noEditPoints="1" noAdjustHandles="1" noChangeArrowheads="1" noChangeShapeType="1" noTextEdit="1"/>
              </p:cNvSpPr>
              <p:nvPr>
                <p:ph idx="1"/>
              </p:nvPr>
            </p:nvSpPr>
            <p:spPr>
              <a:blipFill>
                <a:blip r:embed="rId2"/>
                <a:stretch>
                  <a:fillRect l="-571" t="-1361"/>
                </a:stretch>
              </a:blipFill>
            </p:spPr>
            <p:txBody>
              <a:bodyPr/>
              <a:lstStyle/>
              <a:p>
                <a:r>
                  <a:rPr lang="en-AU">
                    <a:noFill/>
                  </a:rPr>
                  <a:t> </a:t>
                </a:r>
              </a:p>
            </p:txBody>
          </p:sp>
        </mc:Fallback>
      </mc:AlternateContent>
      <p:sp>
        <p:nvSpPr>
          <p:cNvPr id="4" name="Slide Number Placeholder 3">
            <a:extLst>
              <a:ext uri="{FF2B5EF4-FFF2-40B4-BE49-F238E27FC236}">
                <a16:creationId xmlns:a16="http://schemas.microsoft.com/office/drawing/2014/main" id="{B0F7AD8B-3F46-D1E3-2624-705B213B6D4E}"/>
              </a:ext>
            </a:extLst>
          </p:cNvPr>
          <p:cNvSpPr>
            <a:spLocks noGrp="1"/>
          </p:cNvSpPr>
          <p:nvPr>
            <p:ph type="sldNum" sz="quarter" idx="12"/>
          </p:nvPr>
        </p:nvSpPr>
        <p:spPr/>
        <p:txBody>
          <a:bodyPr/>
          <a:lstStyle/>
          <a:p>
            <a:fld id="{69E57DC2-970A-4B3E-BB1C-7A09969E49DF}" type="slidenum">
              <a:rPr lang="en-US" smtClean="0"/>
              <a:t>26</a:t>
            </a:fld>
            <a:endParaRPr lang="en-US" dirty="0"/>
          </a:p>
        </p:txBody>
      </p:sp>
    </p:spTree>
    <p:extLst>
      <p:ext uri="{BB962C8B-B14F-4D97-AF65-F5344CB8AC3E}">
        <p14:creationId xmlns:p14="http://schemas.microsoft.com/office/powerpoint/2010/main" val="3535166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E10D3-8B9F-71F5-4C26-62D278C5D4D8}"/>
              </a:ext>
            </a:extLst>
          </p:cNvPr>
          <p:cNvSpPr>
            <a:spLocks noGrp="1"/>
          </p:cNvSpPr>
          <p:nvPr>
            <p:ph type="title"/>
          </p:nvPr>
        </p:nvSpPr>
        <p:spPr/>
        <p:txBody>
          <a:bodyPr/>
          <a:lstStyle/>
          <a:p>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803878-5A02-0790-B83A-95DDE1BBE7EB}"/>
                  </a:ext>
                </a:extLst>
              </p:cNvPr>
              <p:cNvSpPr>
                <a:spLocks noGrp="1"/>
              </p:cNvSpPr>
              <p:nvPr>
                <p:ph idx="1"/>
              </p:nvPr>
            </p:nvSpPr>
            <p:spPr/>
            <p:txBody>
              <a:bodyPr>
                <a:normAutofit lnSpcReduction="10000"/>
              </a:bodyPr>
              <a:lstStyle/>
              <a:p>
                <a14:m>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sSubSup>
                          <m:sSubSupPr>
                            <m:ctrlPr>
                              <a:rPr lang="en-US" i="1" smtClean="0">
                                <a:latin typeface="Cambria Math" panose="02040503050406030204" pitchFamily="18" charset="0"/>
                              </a:rPr>
                            </m:ctrlPr>
                          </m:sSubSupPr>
                          <m:e>
                            <m:r>
                              <a:rPr lang="en-US" i="1">
                                <a:latin typeface="Cambria Math" panose="02040503050406030204" pitchFamily="18" charset="0"/>
                              </a:rPr>
                              <m:t>𝑌</m:t>
                            </m:r>
                          </m:e>
                          <m:sub/>
                          <m:sup>
                            <m:r>
                              <a:rPr lang="en-US" i="1">
                                <a:latin typeface="Cambria Math" panose="02040503050406030204" pitchFamily="18" charset="0"/>
                              </a:rPr>
                              <m:t>𝐴</m:t>
                            </m:r>
                            <m:r>
                              <a:rPr lang="en-US" i="1">
                                <a:latin typeface="Cambria Math" panose="02040503050406030204" pitchFamily="18" charset="0"/>
                              </a:rPr>
                              <m:t>=1</m:t>
                            </m:r>
                          </m:sup>
                        </m:sSubSup>
                        <m:sSubSup>
                          <m:sSubSupPr>
                            <m:ctrlPr>
                              <a:rPr lang="en-US" i="1">
                                <a:latin typeface="Cambria Math" panose="02040503050406030204" pitchFamily="18" charset="0"/>
                              </a:rPr>
                            </m:ctrlPr>
                          </m:sSubSupPr>
                          <m:e>
                            <m:r>
                              <a:rPr lang="en-US" b="0" i="1" smtClean="0">
                                <a:latin typeface="Cambria Math" panose="02040503050406030204" pitchFamily="18" charset="0"/>
                              </a:rPr>
                              <m:t>− </m:t>
                            </m:r>
                            <m:r>
                              <a:rPr lang="en-US" i="1">
                                <a:latin typeface="Cambria Math" panose="02040503050406030204" pitchFamily="18" charset="0"/>
                              </a:rPr>
                              <m:t>𝑌</m:t>
                            </m:r>
                          </m:e>
                          <m:sub/>
                          <m:sup>
                            <m:r>
                              <a:rPr lang="en-US" i="1">
                                <a:latin typeface="Cambria Math" panose="02040503050406030204" pitchFamily="18" charset="0"/>
                              </a:rPr>
                              <m:t>𝐴</m:t>
                            </m:r>
                            <m:r>
                              <a:rPr lang="en-US" i="1">
                                <a:latin typeface="Cambria Math" panose="02040503050406030204" pitchFamily="18" charset="0"/>
                              </a:rPr>
                              <m:t>=0</m:t>
                            </m:r>
                          </m:sup>
                        </m:sSubSup>
                      </m:e>
                    </m:d>
                  </m:oMath>
                </a14:m>
                <a:r>
                  <a:rPr lang="en-AU" dirty="0"/>
                  <a:t> represents the causal effect of treatment </a:t>
                </a:r>
              </a:p>
              <a:p>
                <a:pPr lvl="1"/>
                <a:r>
                  <a:rPr lang="en-AU" dirty="0"/>
                  <a:t>Average difference in the outcome if we shift the whole population from control to treated.</a:t>
                </a:r>
              </a:p>
              <a:p>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𝐴</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=0)</m:t>
                    </m:r>
                  </m:oMath>
                </a14:m>
                <a:r>
                  <a:rPr lang="en-AU" dirty="0"/>
                  <a:t> represents the average difference in the outcome in two population</a:t>
                </a:r>
              </a:p>
              <a:p>
                <a:pPr lvl="1"/>
                <a:r>
                  <a:rPr lang="en-AU" dirty="0"/>
                  <a:t>Those who received treatment and those who didn’t.</a:t>
                </a:r>
              </a:p>
              <a:p>
                <a:pPr lvl="1"/>
                <a:r>
                  <a:rPr lang="en-AU" dirty="0"/>
                  <a:t>This usually cannot be interpreted as a causal effect</a:t>
                </a:r>
              </a:p>
              <a:p>
                <a:pPr lvl="2"/>
                <a:r>
                  <a:rPr lang="en-AU" dirty="0"/>
                  <a:t>Many other factors will influence treatment uptake.</a:t>
                </a:r>
              </a:p>
              <a:p>
                <a:pPr lvl="1"/>
                <a:r>
                  <a:rPr lang="en-AU" dirty="0"/>
                  <a:t>However, if treatment is randomised, this also represents the causal effect because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𝐸</m:t>
                        </m:r>
                        <m:r>
                          <a:rPr lang="en-US" b="0" i="1" smtClean="0">
                            <a:latin typeface="Cambria Math" panose="02040503050406030204" pitchFamily="18" charset="0"/>
                          </a:rPr>
                          <m:t>(</m:t>
                        </m:r>
                        <m:r>
                          <a:rPr lang="en-US" i="1">
                            <a:latin typeface="Cambria Math" panose="02040503050406030204" pitchFamily="18" charset="0"/>
                          </a:rPr>
                          <m:t>𝑌</m:t>
                        </m:r>
                      </m:e>
                      <m:sub/>
                      <m:sup>
                        <m:r>
                          <a:rPr lang="en-US" i="1">
                            <a:latin typeface="Cambria Math" panose="02040503050406030204" pitchFamily="18" charset="0"/>
                          </a:rPr>
                          <m:t>𝐴</m:t>
                        </m:r>
                        <m:r>
                          <a:rPr lang="en-US" i="1">
                            <a:latin typeface="Cambria Math" panose="02040503050406030204" pitchFamily="18" charset="0"/>
                          </a:rPr>
                          <m:t>=1</m:t>
                        </m:r>
                      </m:sup>
                    </m:sSubSup>
                    <m:sSubSup>
                      <m:sSubSupPr>
                        <m:ctrlPr>
                          <a:rPr lang="en-US" i="1">
                            <a:latin typeface="Cambria Math" panose="02040503050406030204" pitchFamily="18" charset="0"/>
                          </a:rPr>
                        </m:ctrlPr>
                      </m:sSubSupPr>
                      <m:e>
                        <m:r>
                          <a:rPr lang="en-AU" b="0" i="1" smtClean="0">
                            <a:latin typeface="Cambria Math" panose="02040503050406030204" pitchFamily="18" charset="0"/>
                          </a:rPr>
                          <m:t> − </m:t>
                        </m:r>
                        <m:r>
                          <a:rPr lang="en-US">
                            <a:latin typeface="Cambria Math" panose="02040503050406030204" pitchFamily="18" charset="0"/>
                          </a:rPr>
                          <m:t>𝑌</m:t>
                        </m:r>
                      </m:e>
                      <m:sub/>
                      <m:sup>
                        <m:r>
                          <a:rPr lang="en-US">
                            <a:latin typeface="Cambria Math" panose="02040503050406030204" pitchFamily="18" charset="0"/>
                          </a:rPr>
                          <m:t>𝐴</m:t>
                        </m:r>
                        <m:r>
                          <a:rPr lang="en-US">
                            <a:latin typeface="Cambria Math" panose="02040503050406030204" pitchFamily="18" charset="0"/>
                          </a:rPr>
                          <m:t>=</m:t>
                        </m:r>
                        <m:r>
                          <a:rPr lang="en-AU" b="0" i="1" smtClean="0">
                            <a:latin typeface="Cambria Math" panose="02040503050406030204" pitchFamily="18" charset="0"/>
                          </a:rPr>
                          <m:t>0</m:t>
                        </m:r>
                      </m:sup>
                    </m:sSubSup>
                    <m:r>
                      <a:rPr lang="en-AU"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𝐴</m:t>
                        </m:r>
                        <m:r>
                          <a:rPr lang="en-US" b="0" i="1" smtClean="0">
                            <a:latin typeface="Cambria Math" panose="02040503050406030204" pitchFamily="18" charset="0"/>
                          </a:rPr>
                          <m:t>=1</m:t>
                        </m:r>
                      </m:e>
                    </m:d>
                    <m:r>
                      <a:rPr lang="en-AU" b="0" i="1" smtClean="0">
                        <a:latin typeface="Cambria Math" panose="02040503050406030204" pitchFamily="18" charset="0"/>
                      </a:rPr>
                      <m:t>−</m:t>
                    </m:r>
                    <m:r>
                      <a:rPr lang="en-AU" b="0" i="1" smtClean="0">
                        <a:latin typeface="Cambria Math" panose="02040503050406030204" pitchFamily="18" charset="0"/>
                      </a:rPr>
                      <m:t>𝐸</m:t>
                    </m:r>
                    <m:r>
                      <a:rPr lang="en-AU" b="0" i="1" smtClean="0">
                        <a:latin typeface="Cambria Math" panose="02040503050406030204" pitchFamily="18" charset="0"/>
                      </a:rPr>
                      <m:t>(</m:t>
                    </m:r>
                    <m:r>
                      <a:rPr lang="en-AU" b="0" i="1" smtClean="0">
                        <a:latin typeface="Cambria Math" panose="02040503050406030204" pitchFamily="18" charset="0"/>
                      </a:rPr>
                      <m:t>𝑌</m:t>
                    </m:r>
                    <m:r>
                      <a:rPr lang="en-AU" b="0" i="1" smtClean="0">
                        <a:latin typeface="Cambria Math" panose="02040503050406030204" pitchFamily="18" charset="0"/>
                      </a:rPr>
                      <m:t>|</m:t>
                    </m:r>
                    <m:r>
                      <a:rPr lang="en-AU" b="0" i="1" smtClean="0">
                        <a:latin typeface="Cambria Math" panose="02040503050406030204" pitchFamily="18" charset="0"/>
                      </a:rPr>
                      <m:t>𝐴</m:t>
                    </m:r>
                    <m:r>
                      <a:rPr lang="en-AU" b="0" i="1" smtClean="0">
                        <a:latin typeface="Cambria Math" panose="02040503050406030204" pitchFamily="18" charset="0"/>
                      </a:rPr>
                      <m:t>=0)</m:t>
                    </m:r>
                  </m:oMath>
                </a14:m>
                <a:r>
                  <a:rPr lang="en-AU" dirty="0"/>
                  <a:t> </a:t>
                </a:r>
              </a:p>
              <a:p>
                <a:pPr marL="530352" lvl="1" indent="0">
                  <a:buNone/>
                </a:pPr>
                <a:endParaRPr lang="en-AU" dirty="0"/>
              </a:p>
              <a:p>
                <a:pPr lvl="1"/>
                <a:endParaRPr lang="en-AU" dirty="0"/>
              </a:p>
              <a:p>
                <a:endParaRPr lang="en-AU" dirty="0"/>
              </a:p>
            </p:txBody>
          </p:sp>
        </mc:Choice>
        <mc:Fallback xmlns="">
          <p:sp>
            <p:nvSpPr>
              <p:cNvPr id="3" name="Content Placeholder 2">
                <a:extLst>
                  <a:ext uri="{FF2B5EF4-FFF2-40B4-BE49-F238E27FC236}">
                    <a16:creationId xmlns:a16="http://schemas.microsoft.com/office/drawing/2014/main" id="{5D803878-5A02-0790-B83A-95DDE1BBE7EB}"/>
                  </a:ext>
                </a:extLst>
              </p:cNvPr>
              <p:cNvSpPr>
                <a:spLocks noGrp="1" noRot="1" noChangeAspect="1" noMove="1" noResize="1" noEditPoints="1" noAdjustHandles="1" noChangeArrowheads="1" noChangeShapeType="1" noTextEdit="1"/>
              </p:cNvSpPr>
              <p:nvPr>
                <p:ph idx="1"/>
              </p:nvPr>
            </p:nvSpPr>
            <p:spPr>
              <a:blipFill>
                <a:blip r:embed="rId2"/>
                <a:stretch>
                  <a:fillRect l="-571" t="-1531" r="-1079"/>
                </a:stretch>
              </a:blipFill>
            </p:spPr>
            <p:txBody>
              <a:bodyPr/>
              <a:lstStyle/>
              <a:p>
                <a:r>
                  <a:rPr lang="en-AU">
                    <a:noFill/>
                  </a:rPr>
                  <a:t> </a:t>
                </a:r>
              </a:p>
            </p:txBody>
          </p:sp>
        </mc:Fallback>
      </mc:AlternateContent>
      <p:sp>
        <p:nvSpPr>
          <p:cNvPr id="4" name="Slide Number Placeholder 3">
            <a:extLst>
              <a:ext uri="{FF2B5EF4-FFF2-40B4-BE49-F238E27FC236}">
                <a16:creationId xmlns:a16="http://schemas.microsoft.com/office/drawing/2014/main" id="{1A1BA702-AE19-0222-B78A-344B739BF4B4}"/>
              </a:ext>
            </a:extLst>
          </p:cNvPr>
          <p:cNvSpPr>
            <a:spLocks noGrp="1"/>
          </p:cNvSpPr>
          <p:nvPr>
            <p:ph type="sldNum" sz="quarter" idx="12"/>
          </p:nvPr>
        </p:nvSpPr>
        <p:spPr/>
        <p:txBody>
          <a:bodyPr/>
          <a:lstStyle/>
          <a:p>
            <a:fld id="{69E57DC2-970A-4B3E-BB1C-7A09969E49DF}" type="slidenum">
              <a:rPr lang="en-US" smtClean="0"/>
              <a:t>27</a:t>
            </a:fld>
            <a:endParaRPr lang="en-US" dirty="0"/>
          </a:p>
        </p:txBody>
      </p:sp>
    </p:spTree>
    <p:extLst>
      <p:ext uri="{BB962C8B-B14F-4D97-AF65-F5344CB8AC3E}">
        <p14:creationId xmlns:p14="http://schemas.microsoft.com/office/powerpoint/2010/main" val="2280364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DF213-9677-2C9B-E8B3-BEBE8719487A}"/>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1C19A4BE-544D-3F5A-E25C-CFD0FDB8C042}"/>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C5ABE4D3-3C8D-54CE-33BE-5AEF58E255EE}"/>
              </a:ext>
            </a:extLst>
          </p:cNvPr>
          <p:cNvSpPr>
            <a:spLocks noGrp="1"/>
          </p:cNvSpPr>
          <p:nvPr>
            <p:ph type="sldNum" sz="quarter" idx="12"/>
          </p:nvPr>
        </p:nvSpPr>
        <p:spPr/>
        <p:txBody>
          <a:bodyPr/>
          <a:lstStyle/>
          <a:p>
            <a:fld id="{69E57DC2-970A-4B3E-BB1C-7A09969E49DF}" type="slidenum">
              <a:rPr lang="en-US" smtClean="0"/>
              <a:t>28</a:t>
            </a:fld>
            <a:endParaRPr lang="en-US" dirty="0"/>
          </a:p>
        </p:txBody>
      </p:sp>
    </p:spTree>
    <p:extLst>
      <p:ext uri="{BB962C8B-B14F-4D97-AF65-F5344CB8AC3E}">
        <p14:creationId xmlns:p14="http://schemas.microsoft.com/office/powerpoint/2010/main" val="27019346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DDA7AF-7739-42AE-84D7-9B243F806165}"/>
              </a:ext>
            </a:extLst>
          </p:cNvPr>
          <p:cNvSpPr>
            <a:spLocks noGrp="1"/>
          </p:cNvSpPr>
          <p:nvPr>
            <p:ph idx="1"/>
          </p:nvPr>
        </p:nvSpPr>
        <p:spPr>
          <a:xfrm>
            <a:off x="-2104215" y="8104200"/>
            <a:ext cx="9601200" cy="3581400"/>
          </a:xfrm>
        </p:spPr>
        <p:txBody>
          <a:bodyPr/>
          <a:lstStyle/>
          <a:p>
            <a:endParaRPr lang="en-AU" dirty="0"/>
          </a:p>
        </p:txBody>
      </p:sp>
      <p:grpSp>
        <p:nvGrpSpPr>
          <p:cNvPr id="19" name="Group 18">
            <a:extLst>
              <a:ext uri="{FF2B5EF4-FFF2-40B4-BE49-F238E27FC236}">
                <a16:creationId xmlns:a16="http://schemas.microsoft.com/office/drawing/2014/main" id="{5BEF9728-A21B-4522-A625-532546545572}"/>
              </a:ext>
            </a:extLst>
          </p:cNvPr>
          <p:cNvGrpSpPr/>
          <p:nvPr/>
        </p:nvGrpSpPr>
        <p:grpSpPr>
          <a:xfrm>
            <a:off x="790803" y="2103879"/>
            <a:ext cx="701743" cy="1215185"/>
            <a:chOff x="1251028" y="2192788"/>
            <a:chExt cx="1266480" cy="219312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E49821E8-5C86-44F3-B57F-A69D5B34731D}"/>
                    </a:ext>
                  </a:extLst>
                </p14:cNvPr>
                <p14:cNvContentPartPr/>
                <p14:nvPr/>
              </p14:nvContentPartPr>
              <p14:xfrm>
                <a:off x="2438308" y="3908548"/>
                <a:ext cx="360" cy="360"/>
              </p14:xfrm>
            </p:contentPart>
          </mc:Choice>
          <mc:Fallback xmlns="">
            <p:pic>
              <p:nvPicPr>
                <p:cNvPr id="5" name="Ink 4">
                  <a:extLst>
                    <a:ext uri="{FF2B5EF4-FFF2-40B4-BE49-F238E27FC236}">
                      <a16:creationId xmlns:a16="http://schemas.microsoft.com/office/drawing/2014/main" id="{E49821E8-5C86-44F3-B57F-A69D5B34731D}"/>
                    </a:ext>
                  </a:extLst>
                </p:cNvPr>
                <p:cNvPicPr/>
                <p:nvPr/>
              </p:nvPicPr>
              <p:blipFill>
                <a:blip r:embed="rId3"/>
                <a:stretch>
                  <a:fillRect/>
                </a:stretch>
              </p:blipFill>
              <p:spPr>
                <a:xfrm>
                  <a:off x="2429308" y="38995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008C24B4-8494-4D8C-B209-4E2F192F384B}"/>
                    </a:ext>
                  </a:extLst>
                </p14:cNvPr>
                <p14:cNvContentPartPr/>
                <p14:nvPr/>
              </p14:nvContentPartPr>
              <p14:xfrm>
                <a:off x="1981108" y="2949148"/>
                <a:ext cx="360" cy="360"/>
              </p14:xfrm>
            </p:contentPart>
          </mc:Choice>
          <mc:Fallback xmlns="">
            <p:pic>
              <p:nvPicPr>
                <p:cNvPr id="6" name="Ink 5">
                  <a:extLst>
                    <a:ext uri="{FF2B5EF4-FFF2-40B4-BE49-F238E27FC236}">
                      <a16:creationId xmlns:a16="http://schemas.microsoft.com/office/drawing/2014/main" id="{008C24B4-8494-4D8C-B209-4E2F192F384B}"/>
                    </a:ext>
                  </a:extLst>
                </p:cNvPr>
                <p:cNvPicPr/>
                <p:nvPr/>
              </p:nvPicPr>
              <p:blipFill>
                <a:blip r:embed="rId3"/>
                <a:stretch>
                  <a:fillRect/>
                </a:stretch>
              </p:blipFill>
              <p:spPr>
                <a:xfrm>
                  <a:off x="1972108" y="29401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2BEC0112-F9B6-42A6-9104-399384C21F43}"/>
                    </a:ext>
                  </a:extLst>
                </p14:cNvPr>
                <p14:cNvContentPartPr/>
                <p14:nvPr/>
              </p14:nvContentPartPr>
              <p14:xfrm>
                <a:off x="1492948" y="2192788"/>
                <a:ext cx="794520" cy="668880"/>
              </p14:xfrm>
            </p:contentPart>
          </mc:Choice>
          <mc:Fallback xmlns="">
            <p:pic>
              <p:nvPicPr>
                <p:cNvPr id="12" name="Ink 11">
                  <a:extLst>
                    <a:ext uri="{FF2B5EF4-FFF2-40B4-BE49-F238E27FC236}">
                      <a16:creationId xmlns:a16="http://schemas.microsoft.com/office/drawing/2014/main" id="{2BEC0112-F9B6-42A6-9104-399384C21F43}"/>
                    </a:ext>
                  </a:extLst>
                </p:cNvPr>
                <p:cNvPicPr/>
                <p:nvPr/>
              </p:nvPicPr>
              <p:blipFill>
                <a:blip r:embed="rId6"/>
                <a:stretch>
                  <a:fillRect/>
                </a:stretch>
              </p:blipFill>
              <p:spPr>
                <a:xfrm>
                  <a:off x="1476707" y="2176553"/>
                  <a:ext cx="826353" cy="70070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B9B2D052-4941-4AF1-BFC0-D46F3E26B112}"/>
                    </a:ext>
                  </a:extLst>
                </p14:cNvPr>
                <p14:cNvContentPartPr/>
                <p14:nvPr/>
              </p14:nvContentPartPr>
              <p14:xfrm>
                <a:off x="1918108" y="2913508"/>
                <a:ext cx="18360" cy="719280"/>
              </p14:xfrm>
            </p:contentPart>
          </mc:Choice>
          <mc:Fallback xmlns="">
            <p:pic>
              <p:nvPicPr>
                <p:cNvPr id="13" name="Ink 12">
                  <a:extLst>
                    <a:ext uri="{FF2B5EF4-FFF2-40B4-BE49-F238E27FC236}">
                      <a16:creationId xmlns:a16="http://schemas.microsoft.com/office/drawing/2014/main" id="{B9B2D052-4941-4AF1-BFC0-D46F3E26B112}"/>
                    </a:ext>
                  </a:extLst>
                </p:cNvPr>
                <p:cNvPicPr/>
                <p:nvPr/>
              </p:nvPicPr>
              <p:blipFill>
                <a:blip r:embed="rId8"/>
                <a:stretch>
                  <a:fillRect/>
                </a:stretch>
              </p:blipFill>
              <p:spPr>
                <a:xfrm>
                  <a:off x="1902280" y="2897279"/>
                  <a:ext cx="49382" cy="751089"/>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372FA653-4A18-4A89-BB0C-5742F9282D8E}"/>
                    </a:ext>
                  </a:extLst>
                </p14:cNvPr>
                <p14:cNvContentPartPr/>
                <p14:nvPr/>
              </p14:nvContentPartPr>
              <p14:xfrm>
                <a:off x="1355068" y="3200428"/>
                <a:ext cx="572400" cy="295560"/>
              </p14:xfrm>
            </p:contentPart>
          </mc:Choice>
          <mc:Fallback xmlns="">
            <p:pic>
              <p:nvPicPr>
                <p:cNvPr id="14" name="Ink 13">
                  <a:extLst>
                    <a:ext uri="{FF2B5EF4-FFF2-40B4-BE49-F238E27FC236}">
                      <a16:creationId xmlns:a16="http://schemas.microsoft.com/office/drawing/2014/main" id="{372FA653-4A18-4A89-BB0C-5742F9282D8E}"/>
                    </a:ext>
                  </a:extLst>
                </p:cNvPr>
                <p:cNvPicPr/>
                <p:nvPr/>
              </p:nvPicPr>
              <p:blipFill>
                <a:blip r:embed="rId10"/>
                <a:stretch>
                  <a:fillRect/>
                </a:stretch>
              </p:blipFill>
              <p:spPr>
                <a:xfrm>
                  <a:off x="1338844" y="3184188"/>
                  <a:ext cx="604200" cy="32739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197AFC1C-F2C0-45FB-A4F8-FA232AAC16DB}"/>
                    </a:ext>
                  </a:extLst>
                </p14:cNvPr>
                <p14:cNvContentPartPr/>
                <p14:nvPr/>
              </p14:nvContentPartPr>
              <p14:xfrm>
                <a:off x="1963108" y="3218068"/>
                <a:ext cx="242640" cy="221040"/>
              </p14:xfrm>
            </p:contentPart>
          </mc:Choice>
          <mc:Fallback xmlns="">
            <p:pic>
              <p:nvPicPr>
                <p:cNvPr id="15" name="Ink 14">
                  <a:extLst>
                    <a:ext uri="{FF2B5EF4-FFF2-40B4-BE49-F238E27FC236}">
                      <a16:creationId xmlns:a16="http://schemas.microsoft.com/office/drawing/2014/main" id="{197AFC1C-F2C0-45FB-A4F8-FA232AAC16DB}"/>
                    </a:ext>
                  </a:extLst>
                </p:cNvPr>
                <p:cNvPicPr/>
                <p:nvPr/>
              </p:nvPicPr>
              <p:blipFill>
                <a:blip r:embed="rId12"/>
                <a:stretch>
                  <a:fillRect/>
                </a:stretch>
              </p:blipFill>
              <p:spPr>
                <a:xfrm>
                  <a:off x="1946889" y="3201863"/>
                  <a:ext cx="274430" cy="252802"/>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8E7692A4-C397-4643-8732-D1D48ED257A5}"/>
                    </a:ext>
                  </a:extLst>
                </p14:cNvPr>
                <p14:cNvContentPartPr/>
                <p14:nvPr/>
              </p14:nvContentPartPr>
              <p14:xfrm>
                <a:off x="1251028" y="3630628"/>
                <a:ext cx="671760" cy="755280"/>
              </p14:xfrm>
            </p:contentPart>
          </mc:Choice>
          <mc:Fallback xmlns="">
            <p:pic>
              <p:nvPicPr>
                <p:cNvPr id="16" name="Ink 15">
                  <a:extLst>
                    <a:ext uri="{FF2B5EF4-FFF2-40B4-BE49-F238E27FC236}">
                      <a16:creationId xmlns:a16="http://schemas.microsoft.com/office/drawing/2014/main" id="{8E7692A4-C397-4643-8732-D1D48ED257A5}"/>
                    </a:ext>
                  </a:extLst>
                </p:cNvPr>
                <p:cNvPicPr/>
                <p:nvPr/>
              </p:nvPicPr>
              <p:blipFill>
                <a:blip r:embed="rId14"/>
                <a:stretch>
                  <a:fillRect/>
                </a:stretch>
              </p:blipFill>
              <p:spPr>
                <a:xfrm>
                  <a:off x="1234802" y="3614392"/>
                  <a:ext cx="703563" cy="787102"/>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938C1BD9-B0E0-4A99-BCC0-64E48D89393D}"/>
                    </a:ext>
                  </a:extLst>
                </p14:cNvPr>
                <p14:cNvContentPartPr/>
                <p14:nvPr/>
              </p14:nvContentPartPr>
              <p14:xfrm>
                <a:off x="1998748" y="3755908"/>
                <a:ext cx="518760" cy="378000"/>
              </p14:xfrm>
            </p:contentPart>
          </mc:Choice>
          <mc:Fallback xmlns="">
            <p:pic>
              <p:nvPicPr>
                <p:cNvPr id="18" name="Ink 17">
                  <a:extLst>
                    <a:ext uri="{FF2B5EF4-FFF2-40B4-BE49-F238E27FC236}">
                      <a16:creationId xmlns:a16="http://schemas.microsoft.com/office/drawing/2014/main" id="{938C1BD9-B0E0-4A99-BCC0-64E48D89393D}"/>
                    </a:ext>
                  </a:extLst>
                </p:cNvPr>
                <p:cNvPicPr/>
                <p:nvPr/>
              </p:nvPicPr>
              <p:blipFill>
                <a:blip r:embed="rId16"/>
                <a:stretch>
                  <a:fillRect/>
                </a:stretch>
              </p:blipFill>
              <p:spPr>
                <a:xfrm>
                  <a:off x="1982516" y="3739671"/>
                  <a:ext cx="550574" cy="409825"/>
                </a:xfrm>
                <a:prstGeom prst="rect">
                  <a:avLst/>
                </a:prstGeom>
              </p:spPr>
            </p:pic>
          </mc:Fallback>
        </mc:AlternateContent>
      </p:grpSp>
      <p:grpSp>
        <p:nvGrpSpPr>
          <p:cNvPr id="84" name="Group 83">
            <a:extLst>
              <a:ext uri="{FF2B5EF4-FFF2-40B4-BE49-F238E27FC236}">
                <a16:creationId xmlns:a16="http://schemas.microsoft.com/office/drawing/2014/main" id="{DC4E89BD-7A97-4D63-A7EF-B01C39C2F88E}"/>
              </a:ext>
            </a:extLst>
          </p:cNvPr>
          <p:cNvGrpSpPr/>
          <p:nvPr/>
        </p:nvGrpSpPr>
        <p:grpSpPr>
          <a:xfrm>
            <a:off x="2696385" y="1726134"/>
            <a:ext cx="2178360" cy="2790720"/>
            <a:chOff x="2696385" y="1726134"/>
            <a:chExt cx="2178360" cy="2790720"/>
          </a:xfrm>
        </p:grpSpPr>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79" name="Ink 78">
                  <a:extLst>
                    <a:ext uri="{FF2B5EF4-FFF2-40B4-BE49-F238E27FC236}">
                      <a16:creationId xmlns:a16="http://schemas.microsoft.com/office/drawing/2014/main" id="{0DC5BE20-2F75-4F19-9B8D-D509106F6FC1}"/>
                    </a:ext>
                  </a:extLst>
                </p14:cNvPr>
                <p14:cNvContentPartPr/>
                <p14:nvPr/>
              </p14:nvContentPartPr>
              <p14:xfrm>
                <a:off x="2696385" y="1813254"/>
                <a:ext cx="1850040" cy="986040"/>
              </p14:xfrm>
            </p:contentPart>
          </mc:Choice>
          <mc:Fallback xmlns="">
            <p:pic>
              <p:nvPicPr>
                <p:cNvPr id="79" name="Ink 78">
                  <a:extLst>
                    <a:ext uri="{FF2B5EF4-FFF2-40B4-BE49-F238E27FC236}">
                      <a16:creationId xmlns:a16="http://schemas.microsoft.com/office/drawing/2014/main" id="{0DC5BE20-2F75-4F19-9B8D-D509106F6FC1}"/>
                    </a:ext>
                  </a:extLst>
                </p:cNvPr>
                <p:cNvPicPr/>
                <p:nvPr/>
              </p:nvPicPr>
              <p:blipFill>
                <a:blip r:embed="rId18"/>
                <a:stretch>
                  <a:fillRect/>
                </a:stretch>
              </p:blipFill>
              <p:spPr>
                <a:xfrm>
                  <a:off x="2678385" y="1705254"/>
                  <a:ext cx="1885680" cy="1201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9">
              <p14:nvContentPartPr>
                <p14:cNvPr id="80" name="Ink 79">
                  <a:extLst>
                    <a:ext uri="{FF2B5EF4-FFF2-40B4-BE49-F238E27FC236}">
                      <a16:creationId xmlns:a16="http://schemas.microsoft.com/office/drawing/2014/main" id="{F4DE611D-B8F3-43F8-ADA1-60F9B446BCE3}"/>
                    </a:ext>
                  </a:extLst>
                </p14:cNvPr>
                <p14:cNvContentPartPr/>
                <p14:nvPr/>
              </p14:nvContentPartPr>
              <p14:xfrm>
                <a:off x="4226745" y="1726134"/>
                <a:ext cx="339480" cy="221760"/>
              </p14:xfrm>
            </p:contentPart>
          </mc:Choice>
          <mc:Fallback xmlns="">
            <p:pic>
              <p:nvPicPr>
                <p:cNvPr id="80" name="Ink 79">
                  <a:extLst>
                    <a:ext uri="{FF2B5EF4-FFF2-40B4-BE49-F238E27FC236}">
                      <a16:creationId xmlns:a16="http://schemas.microsoft.com/office/drawing/2014/main" id="{F4DE611D-B8F3-43F8-ADA1-60F9B446BCE3}"/>
                    </a:ext>
                  </a:extLst>
                </p:cNvPr>
                <p:cNvPicPr/>
                <p:nvPr/>
              </p:nvPicPr>
              <p:blipFill>
                <a:blip r:embed="rId20"/>
                <a:stretch>
                  <a:fillRect/>
                </a:stretch>
              </p:blipFill>
              <p:spPr>
                <a:xfrm>
                  <a:off x="4208745" y="1618134"/>
                  <a:ext cx="375120" cy="437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81" name="Ink 80">
                  <a:extLst>
                    <a:ext uri="{FF2B5EF4-FFF2-40B4-BE49-F238E27FC236}">
                      <a16:creationId xmlns:a16="http://schemas.microsoft.com/office/drawing/2014/main" id="{6F01227C-478A-4BA2-B231-A5C0D105F36C}"/>
                    </a:ext>
                  </a:extLst>
                </p14:cNvPr>
                <p14:cNvContentPartPr/>
                <p14:nvPr/>
              </p14:nvContentPartPr>
              <p14:xfrm>
                <a:off x="2995185" y="3198534"/>
                <a:ext cx="1861560" cy="1300680"/>
              </p14:xfrm>
            </p:contentPart>
          </mc:Choice>
          <mc:Fallback xmlns="">
            <p:pic>
              <p:nvPicPr>
                <p:cNvPr id="81" name="Ink 80">
                  <a:extLst>
                    <a:ext uri="{FF2B5EF4-FFF2-40B4-BE49-F238E27FC236}">
                      <a16:creationId xmlns:a16="http://schemas.microsoft.com/office/drawing/2014/main" id="{6F01227C-478A-4BA2-B231-A5C0D105F36C}"/>
                    </a:ext>
                  </a:extLst>
                </p:cNvPr>
                <p:cNvPicPr/>
                <p:nvPr/>
              </p:nvPicPr>
              <p:blipFill>
                <a:blip r:embed="rId22"/>
                <a:stretch>
                  <a:fillRect/>
                </a:stretch>
              </p:blipFill>
              <p:spPr>
                <a:xfrm>
                  <a:off x="2977185" y="3090534"/>
                  <a:ext cx="1897200" cy="1516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82" name="Ink 81">
                  <a:extLst>
                    <a:ext uri="{FF2B5EF4-FFF2-40B4-BE49-F238E27FC236}">
                      <a16:creationId xmlns:a16="http://schemas.microsoft.com/office/drawing/2014/main" id="{E0A7FEB4-4BBA-4937-A8D0-EB021ECDE8FE}"/>
                    </a:ext>
                  </a:extLst>
                </p14:cNvPr>
                <p14:cNvContentPartPr/>
                <p14:nvPr/>
              </p14:nvContentPartPr>
              <p14:xfrm>
                <a:off x="4625985" y="4298334"/>
                <a:ext cx="248760" cy="218520"/>
              </p14:xfrm>
            </p:contentPart>
          </mc:Choice>
          <mc:Fallback xmlns="">
            <p:pic>
              <p:nvPicPr>
                <p:cNvPr id="82" name="Ink 81">
                  <a:extLst>
                    <a:ext uri="{FF2B5EF4-FFF2-40B4-BE49-F238E27FC236}">
                      <a16:creationId xmlns:a16="http://schemas.microsoft.com/office/drawing/2014/main" id="{E0A7FEB4-4BBA-4937-A8D0-EB021ECDE8FE}"/>
                    </a:ext>
                  </a:extLst>
                </p:cNvPr>
                <p:cNvPicPr/>
                <p:nvPr/>
              </p:nvPicPr>
              <p:blipFill>
                <a:blip r:embed="rId24"/>
                <a:stretch>
                  <a:fillRect/>
                </a:stretch>
              </p:blipFill>
              <p:spPr>
                <a:xfrm>
                  <a:off x="4607985" y="4190334"/>
                  <a:ext cx="284400" cy="434160"/>
                </a:xfrm>
                <a:prstGeom prst="rect">
                  <a:avLst/>
                </a:prstGeom>
              </p:spPr>
            </p:pic>
          </mc:Fallback>
        </mc:AlternateContent>
      </p:grpSp>
      <p:sp>
        <p:nvSpPr>
          <p:cNvPr id="85" name="TextBox 84">
            <a:extLst>
              <a:ext uri="{FF2B5EF4-FFF2-40B4-BE49-F238E27FC236}">
                <a16:creationId xmlns:a16="http://schemas.microsoft.com/office/drawing/2014/main" id="{17F62AB3-870F-46EB-93F3-6CE56FA68C7D}"/>
              </a:ext>
            </a:extLst>
          </p:cNvPr>
          <p:cNvSpPr txBox="1"/>
          <p:nvPr/>
        </p:nvSpPr>
        <p:spPr>
          <a:xfrm>
            <a:off x="1141675" y="1582173"/>
            <a:ext cx="1389600" cy="369332"/>
          </a:xfrm>
          <a:prstGeom prst="rect">
            <a:avLst/>
          </a:prstGeom>
          <a:noFill/>
        </p:spPr>
        <p:txBody>
          <a:bodyPr wrap="square" rtlCol="0">
            <a:spAutoFit/>
          </a:bodyPr>
          <a:lstStyle/>
          <a:p>
            <a:r>
              <a:rPr lang="en-AU" dirty="0"/>
              <a:t>Population</a:t>
            </a:r>
          </a:p>
        </p:txBody>
      </p:sp>
      <p:sp>
        <p:nvSpPr>
          <p:cNvPr id="86" name="TextBox 85">
            <a:extLst>
              <a:ext uri="{FF2B5EF4-FFF2-40B4-BE49-F238E27FC236}">
                <a16:creationId xmlns:a16="http://schemas.microsoft.com/office/drawing/2014/main" id="{744BE194-8662-4147-B727-6B6E110EBB1A}"/>
              </a:ext>
            </a:extLst>
          </p:cNvPr>
          <p:cNvSpPr txBox="1"/>
          <p:nvPr/>
        </p:nvSpPr>
        <p:spPr>
          <a:xfrm>
            <a:off x="3090583" y="5486489"/>
            <a:ext cx="5339684" cy="369332"/>
          </a:xfrm>
          <a:prstGeom prst="rect">
            <a:avLst/>
          </a:prstGeom>
          <a:noFill/>
        </p:spPr>
        <p:txBody>
          <a:bodyPr wrap="square" rtlCol="0">
            <a:spAutoFit/>
          </a:bodyPr>
          <a:lstStyle/>
          <a:p>
            <a:r>
              <a:rPr lang="en-AU" dirty="0"/>
              <a:t>What happen to those who received treatment</a:t>
            </a:r>
          </a:p>
        </p:txBody>
      </p:sp>
      <p:sp>
        <p:nvSpPr>
          <p:cNvPr id="87" name="TextBox 86">
            <a:extLst>
              <a:ext uri="{FF2B5EF4-FFF2-40B4-BE49-F238E27FC236}">
                <a16:creationId xmlns:a16="http://schemas.microsoft.com/office/drawing/2014/main" id="{050196D0-7657-4858-AD93-D10E80B8879A}"/>
              </a:ext>
            </a:extLst>
          </p:cNvPr>
          <p:cNvSpPr txBox="1"/>
          <p:nvPr/>
        </p:nvSpPr>
        <p:spPr>
          <a:xfrm>
            <a:off x="1424287" y="342533"/>
            <a:ext cx="9891298" cy="646331"/>
          </a:xfrm>
          <a:prstGeom prst="rect">
            <a:avLst/>
          </a:prstGeom>
          <a:noFill/>
        </p:spPr>
        <p:txBody>
          <a:bodyPr wrap="none" rtlCol="0">
            <a:spAutoFit/>
          </a:bodyPr>
          <a:lstStyle/>
          <a:p>
            <a:r>
              <a:rPr lang="en-AU" dirty="0"/>
              <a:t>What could have happened should those who received treatment if they have not received treatment</a:t>
            </a:r>
          </a:p>
          <a:p>
            <a:r>
              <a:rPr lang="en-AU" dirty="0"/>
              <a:t>This is a counterfactual outcome.</a:t>
            </a:r>
          </a:p>
        </p:txBody>
      </p:sp>
      <mc:AlternateContent xmlns:mc="http://schemas.openxmlformats.org/markup-compatibility/2006" xmlns:p14="http://schemas.microsoft.com/office/powerpoint/2010/main" xmlns:aink="http://schemas.microsoft.com/office/drawing/2016/ink">
        <mc:Choice Requires="p14 aink">
          <p:contentPart p14:bwMode="auto" r:id="rId25">
            <p14:nvContentPartPr>
              <p14:cNvPr id="88" name="Ink 87">
                <a:extLst>
                  <a:ext uri="{FF2B5EF4-FFF2-40B4-BE49-F238E27FC236}">
                    <a16:creationId xmlns:a16="http://schemas.microsoft.com/office/drawing/2014/main" id="{7485E685-890D-4ADD-B167-0C42A967C01B}"/>
                  </a:ext>
                </a:extLst>
              </p14:cNvPr>
              <p14:cNvContentPartPr/>
              <p14:nvPr/>
            </p14:nvContentPartPr>
            <p14:xfrm>
              <a:off x="6498482" y="1406627"/>
              <a:ext cx="549000" cy="3153240"/>
            </p14:xfrm>
          </p:contentPart>
        </mc:Choice>
        <mc:Fallback xmlns="">
          <p:pic>
            <p:nvPicPr>
              <p:cNvPr id="88" name="Ink 87">
                <a:extLst>
                  <a:ext uri="{FF2B5EF4-FFF2-40B4-BE49-F238E27FC236}">
                    <a16:creationId xmlns:a16="http://schemas.microsoft.com/office/drawing/2014/main" id="{7485E685-890D-4ADD-B167-0C42A967C01B}"/>
                  </a:ext>
                </a:extLst>
              </p:cNvPr>
              <p:cNvPicPr/>
              <p:nvPr/>
            </p:nvPicPr>
            <p:blipFill>
              <a:blip r:embed="rId26"/>
              <a:stretch>
                <a:fillRect/>
              </a:stretch>
            </p:blipFill>
            <p:spPr>
              <a:xfrm>
                <a:off x="6480842" y="1298987"/>
                <a:ext cx="584640" cy="3368880"/>
              </a:xfrm>
              <a:prstGeom prst="rect">
                <a:avLst/>
              </a:prstGeom>
            </p:spPr>
          </p:pic>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9303492C-BC93-4FAB-9246-811D392848EC}"/>
                  </a:ext>
                </a:extLst>
              </p:cNvPr>
              <p:cNvSpPr txBox="1"/>
              <p:nvPr/>
            </p:nvSpPr>
            <p:spPr>
              <a:xfrm>
                <a:off x="7294557" y="1393288"/>
                <a:ext cx="4703041" cy="2071721"/>
              </a:xfrm>
              <a:prstGeom prst="rect">
                <a:avLst/>
              </a:prstGeom>
              <a:noFill/>
            </p:spPr>
            <p:txBody>
              <a:bodyPr wrap="square" rtlCol="0">
                <a:spAutoFit/>
              </a:bodyPr>
              <a:lstStyle/>
              <a:p>
                <a:r>
                  <a:rPr lang="en-AU" dirty="0"/>
                  <a:t>Average Treatment Effect on the Treated (ATT):</a:t>
                </a:r>
              </a:p>
              <a:p>
                <a:pPr marL="285750" indent="-285750">
                  <a:buFontTx/>
                  <a:buChar char="-"/>
                </a:pPr>
                <a:r>
                  <a:rPr lang="en-AU" dirty="0"/>
                  <a:t>Average difference between the outcome of those who were treated and the counterfactual outcome of what would have happened should these participants not received treatment</a:t>
                </a:r>
              </a:p>
              <a:p>
                <a:pPr marL="285750" indent="-285750">
                  <a:buFontTx/>
                  <a:buChar char="-"/>
                </a:pPr>
                <a14:m>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sSubSup>
                          <m:sSubSupPr>
                            <m:ctrlPr>
                              <a:rPr lang="en-US" i="1" smtClean="0">
                                <a:latin typeface="Cambria Math" panose="02040503050406030204" pitchFamily="18" charset="0"/>
                              </a:rPr>
                            </m:ctrlPr>
                          </m:sSubSupPr>
                          <m:e>
                            <m:r>
                              <a:rPr lang="en-US" i="1">
                                <a:latin typeface="Cambria Math" panose="02040503050406030204" pitchFamily="18" charset="0"/>
                              </a:rPr>
                              <m:t>𝑌</m:t>
                            </m:r>
                          </m:e>
                          <m:sub/>
                          <m:sup>
                            <m:r>
                              <a:rPr lang="en-US" i="1">
                                <a:latin typeface="Cambria Math" panose="02040503050406030204" pitchFamily="18" charset="0"/>
                              </a:rPr>
                              <m:t>𝐴</m:t>
                            </m:r>
                            <m:r>
                              <a:rPr lang="en-US" i="1">
                                <a:latin typeface="Cambria Math" panose="02040503050406030204" pitchFamily="18" charset="0"/>
                              </a:rPr>
                              <m:t>=1</m:t>
                            </m:r>
                          </m:sup>
                        </m:sSubSup>
                        <m:sSubSup>
                          <m:sSubSupPr>
                            <m:ctrlPr>
                              <a:rPr lang="en-US" i="1">
                                <a:latin typeface="Cambria Math" panose="02040503050406030204" pitchFamily="18" charset="0"/>
                              </a:rPr>
                            </m:ctrlPr>
                          </m:sSubSupPr>
                          <m:e>
                            <m:r>
                              <a:rPr lang="en-US" b="0" i="1" smtClean="0">
                                <a:latin typeface="Cambria Math" panose="02040503050406030204" pitchFamily="18" charset="0"/>
                              </a:rPr>
                              <m:t>− </m:t>
                            </m:r>
                            <m:r>
                              <a:rPr lang="en-US" i="1">
                                <a:latin typeface="Cambria Math" panose="02040503050406030204" pitchFamily="18" charset="0"/>
                              </a:rPr>
                              <m:t>𝑌</m:t>
                            </m:r>
                          </m:e>
                          <m:sub/>
                          <m:sup>
                            <m:r>
                              <a:rPr lang="en-US" i="1">
                                <a:latin typeface="Cambria Math" panose="02040503050406030204" pitchFamily="18" charset="0"/>
                              </a:rPr>
                              <m:t>𝐴</m:t>
                            </m:r>
                            <m:r>
                              <a:rPr lang="en-US" i="1">
                                <a:latin typeface="Cambria Math" panose="02040503050406030204" pitchFamily="18" charset="0"/>
                              </a:rPr>
                              <m:t>=0</m:t>
                            </m:r>
                          </m:sup>
                        </m:sSubSup>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=1</m:t>
                        </m:r>
                      </m:e>
                    </m:d>
                  </m:oMath>
                </a14:m>
                <a:endParaRPr lang="en-AU" dirty="0"/>
              </a:p>
            </p:txBody>
          </p:sp>
        </mc:Choice>
        <mc:Fallback xmlns="">
          <p:sp>
            <p:nvSpPr>
              <p:cNvPr id="90" name="TextBox 89">
                <a:extLst>
                  <a:ext uri="{FF2B5EF4-FFF2-40B4-BE49-F238E27FC236}">
                    <a16:creationId xmlns:a16="http://schemas.microsoft.com/office/drawing/2014/main" id="{9303492C-BC93-4FAB-9246-811D392848EC}"/>
                  </a:ext>
                </a:extLst>
              </p:cNvPr>
              <p:cNvSpPr txBox="1">
                <a:spLocks noRot="1" noChangeAspect="1" noMove="1" noResize="1" noEditPoints="1" noAdjustHandles="1" noChangeArrowheads="1" noChangeShapeType="1" noTextEdit="1"/>
              </p:cNvSpPr>
              <p:nvPr/>
            </p:nvSpPr>
            <p:spPr>
              <a:xfrm>
                <a:off x="7294557" y="1393288"/>
                <a:ext cx="4703041" cy="2071721"/>
              </a:xfrm>
              <a:prstGeom prst="rect">
                <a:avLst/>
              </a:prstGeom>
              <a:blipFill>
                <a:blip r:embed="rId27"/>
                <a:stretch>
                  <a:fillRect l="-1167" t="-1770" r="-1816" b="-2655"/>
                </a:stretch>
              </a:blipFill>
            </p:spPr>
            <p:txBody>
              <a:bodyPr/>
              <a:lstStyle/>
              <a:p>
                <a:r>
                  <a:rPr lang="en-AU">
                    <a:noFill/>
                  </a:rPr>
                  <a:t> </a:t>
                </a:r>
              </a:p>
            </p:txBody>
          </p:sp>
        </mc:Fallback>
      </mc:AlternateContent>
      <p:sp>
        <p:nvSpPr>
          <p:cNvPr id="91" name="TextBox 90">
            <a:extLst>
              <a:ext uri="{FF2B5EF4-FFF2-40B4-BE49-F238E27FC236}">
                <a16:creationId xmlns:a16="http://schemas.microsoft.com/office/drawing/2014/main" id="{8B4FD813-5DBD-4384-83C3-FBC8417A345E}"/>
              </a:ext>
            </a:extLst>
          </p:cNvPr>
          <p:cNvSpPr txBox="1"/>
          <p:nvPr/>
        </p:nvSpPr>
        <p:spPr>
          <a:xfrm>
            <a:off x="7227318" y="3923355"/>
            <a:ext cx="4770280" cy="1477328"/>
          </a:xfrm>
          <a:prstGeom prst="rect">
            <a:avLst/>
          </a:prstGeom>
          <a:noFill/>
        </p:spPr>
        <p:txBody>
          <a:bodyPr wrap="none" rtlCol="0">
            <a:spAutoFit/>
          </a:bodyPr>
          <a:lstStyle/>
          <a:p>
            <a:r>
              <a:rPr lang="en-AU" dirty="0"/>
              <a:t>Statistical solution:</a:t>
            </a:r>
          </a:p>
          <a:p>
            <a:pPr marL="285750" indent="-285750">
              <a:buFontTx/>
              <a:buChar char="-"/>
            </a:pPr>
            <a:r>
              <a:rPr lang="en-AU" dirty="0"/>
              <a:t>Some of the participants received treatment</a:t>
            </a:r>
          </a:p>
          <a:p>
            <a:pPr marL="285750" indent="-285750">
              <a:buFontTx/>
              <a:buChar char="-"/>
            </a:pPr>
            <a:r>
              <a:rPr lang="en-AU" dirty="0"/>
              <a:t>Some didn’t</a:t>
            </a:r>
          </a:p>
          <a:p>
            <a:pPr marL="285750" indent="-285750">
              <a:buFontTx/>
              <a:buChar char="-"/>
            </a:pPr>
            <a:r>
              <a:rPr lang="en-AU" dirty="0"/>
              <a:t>ATT can be also estimated</a:t>
            </a:r>
          </a:p>
          <a:p>
            <a:pPr marL="285750" indent="-285750">
              <a:buFontTx/>
              <a:buChar char="-"/>
            </a:pPr>
            <a:r>
              <a:rPr lang="en-AU" dirty="0"/>
              <a:t>In RCT, ATT and ATE are the same.</a:t>
            </a:r>
          </a:p>
        </p:txBody>
      </p:sp>
      <p:grpSp>
        <p:nvGrpSpPr>
          <p:cNvPr id="38" name="Group 37">
            <a:extLst>
              <a:ext uri="{FF2B5EF4-FFF2-40B4-BE49-F238E27FC236}">
                <a16:creationId xmlns:a16="http://schemas.microsoft.com/office/drawing/2014/main" id="{73D7C2A6-DCD3-4747-81C9-E9C2105729DB}"/>
              </a:ext>
            </a:extLst>
          </p:cNvPr>
          <p:cNvGrpSpPr/>
          <p:nvPr/>
        </p:nvGrpSpPr>
        <p:grpSpPr>
          <a:xfrm>
            <a:off x="1213023" y="2304115"/>
            <a:ext cx="701743" cy="1215185"/>
            <a:chOff x="1251028" y="2192788"/>
            <a:chExt cx="1266480" cy="2193120"/>
          </a:xfrm>
        </p:grpSpPr>
        <mc:AlternateContent xmlns:mc="http://schemas.openxmlformats.org/markup-compatibility/2006" xmlns:p14="http://schemas.microsoft.com/office/powerpoint/2010/main">
          <mc:Choice Requires="p14">
            <p:contentPart p14:bwMode="auto" r:id="rId28">
              <p14:nvContentPartPr>
                <p14:cNvPr id="39" name="Ink 38">
                  <a:extLst>
                    <a:ext uri="{FF2B5EF4-FFF2-40B4-BE49-F238E27FC236}">
                      <a16:creationId xmlns:a16="http://schemas.microsoft.com/office/drawing/2014/main" id="{76E80D25-3419-4ABA-8A3A-F47F70D8EFF2}"/>
                    </a:ext>
                  </a:extLst>
                </p14:cNvPr>
                <p14:cNvContentPartPr/>
                <p14:nvPr/>
              </p14:nvContentPartPr>
              <p14:xfrm>
                <a:off x="2438308" y="3908548"/>
                <a:ext cx="360" cy="360"/>
              </p14:xfrm>
            </p:contentPart>
          </mc:Choice>
          <mc:Fallback xmlns="">
            <p:pic>
              <p:nvPicPr>
                <p:cNvPr id="39" name="Ink 38">
                  <a:extLst>
                    <a:ext uri="{FF2B5EF4-FFF2-40B4-BE49-F238E27FC236}">
                      <a16:creationId xmlns:a16="http://schemas.microsoft.com/office/drawing/2014/main" id="{76E80D25-3419-4ABA-8A3A-F47F70D8EFF2}"/>
                    </a:ext>
                  </a:extLst>
                </p:cNvPr>
                <p:cNvPicPr/>
                <p:nvPr/>
              </p:nvPicPr>
              <p:blipFill>
                <a:blip r:embed="rId3"/>
                <a:stretch>
                  <a:fillRect/>
                </a:stretch>
              </p:blipFill>
              <p:spPr>
                <a:xfrm>
                  <a:off x="2429308" y="38995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0" name="Ink 39">
                  <a:extLst>
                    <a:ext uri="{FF2B5EF4-FFF2-40B4-BE49-F238E27FC236}">
                      <a16:creationId xmlns:a16="http://schemas.microsoft.com/office/drawing/2014/main" id="{ACAC7B28-5963-4139-9402-BFE0E5AFD6A0}"/>
                    </a:ext>
                  </a:extLst>
                </p14:cNvPr>
                <p14:cNvContentPartPr/>
                <p14:nvPr/>
              </p14:nvContentPartPr>
              <p14:xfrm>
                <a:off x="1981108" y="2949148"/>
                <a:ext cx="360" cy="360"/>
              </p14:xfrm>
            </p:contentPart>
          </mc:Choice>
          <mc:Fallback xmlns="">
            <p:pic>
              <p:nvPicPr>
                <p:cNvPr id="40" name="Ink 39">
                  <a:extLst>
                    <a:ext uri="{FF2B5EF4-FFF2-40B4-BE49-F238E27FC236}">
                      <a16:creationId xmlns:a16="http://schemas.microsoft.com/office/drawing/2014/main" id="{ACAC7B28-5963-4139-9402-BFE0E5AFD6A0}"/>
                    </a:ext>
                  </a:extLst>
                </p:cNvPr>
                <p:cNvPicPr/>
                <p:nvPr/>
              </p:nvPicPr>
              <p:blipFill>
                <a:blip r:embed="rId3"/>
                <a:stretch>
                  <a:fillRect/>
                </a:stretch>
              </p:blipFill>
              <p:spPr>
                <a:xfrm>
                  <a:off x="1972108" y="29401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1" name="Ink 40">
                  <a:extLst>
                    <a:ext uri="{FF2B5EF4-FFF2-40B4-BE49-F238E27FC236}">
                      <a16:creationId xmlns:a16="http://schemas.microsoft.com/office/drawing/2014/main" id="{836005E7-D862-4A39-B619-D11DC6C3270F}"/>
                    </a:ext>
                  </a:extLst>
                </p14:cNvPr>
                <p14:cNvContentPartPr/>
                <p14:nvPr/>
              </p14:nvContentPartPr>
              <p14:xfrm>
                <a:off x="1492948" y="2192788"/>
                <a:ext cx="794520" cy="668880"/>
              </p14:xfrm>
            </p:contentPart>
          </mc:Choice>
          <mc:Fallback xmlns="">
            <p:pic>
              <p:nvPicPr>
                <p:cNvPr id="41" name="Ink 40">
                  <a:extLst>
                    <a:ext uri="{FF2B5EF4-FFF2-40B4-BE49-F238E27FC236}">
                      <a16:creationId xmlns:a16="http://schemas.microsoft.com/office/drawing/2014/main" id="{836005E7-D862-4A39-B619-D11DC6C3270F}"/>
                    </a:ext>
                  </a:extLst>
                </p:cNvPr>
                <p:cNvPicPr/>
                <p:nvPr/>
              </p:nvPicPr>
              <p:blipFill>
                <a:blip r:embed="rId6"/>
                <a:stretch>
                  <a:fillRect/>
                </a:stretch>
              </p:blipFill>
              <p:spPr>
                <a:xfrm>
                  <a:off x="1476707" y="2176553"/>
                  <a:ext cx="826353" cy="700701"/>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2" name="Ink 41">
                  <a:extLst>
                    <a:ext uri="{FF2B5EF4-FFF2-40B4-BE49-F238E27FC236}">
                      <a16:creationId xmlns:a16="http://schemas.microsoft.com/office/drawing/2014/main" id="{BCD6895E-1F5F-44D9-B523-67046E2A2DE6}"/>
                    </a:ext>
                  </a:extLst>
                </p14:cNvPr>
                <p14:cNvContentPartPr/>
                <p14:nvPr/>
              </p14:nvContentPartPr>
              <p14:xfrm>
                <a:off x="1918108" y="2913508"/>
                <a:ext cx="18360" cy="719280"/>
              </p14:xfrm>
            </p:contentPart>
          </mc:Choice>
          <mc:Fallback xmlns="">
            <p:pic>
              <p:nvPicPr>
                <p:cNvPr id="42" name="Ink 41">
                  <a:extLst>
                    <a:ext uri="{FF2B5EF4-FFF2-40B4-BE49-F238E27FC236}">
                      <a16:creationId xmlns:a16="http://schemas.microsoft.com/office/drawing/2014/main" id="{BCD6895E-1F5F-44D9-B523-67046E2A2DE6}"/>
                    </a:ext>
                  </a:extLst>
                </p:cNvPr>
                <p:cNvPicPr/>
                <p:nvPr/>
              </p:nvPicPr>
              <p:blipFill>
                <a:blip r:embed="rId8"/>
                <a:stretch>
                  <a:fillRect/>
                </a:stretch>
              </p:blipFill>
              <p:spPr>
                <a:xfrm>
                  <a:off x="1902280" y="2897279"/>
                  <a:ext cx="49382" cy="751089"/>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3" name="Ink 42">
                  <a:extLst>
                    <a:ext uri="{FF2B5EF4-FFF2-40B4-BE49-F238E27FC236}">
                      <a16:creationId xmlns:a16="http://schemas.microsoft.com/office/drawing/2014/main" id="{C537280A-A91C-4992-87C2-1DD23275D930}"/>
                    </a:ext>
                  </a:extLst>
                </p14:cNvPr>
                <p14:cNvContentPartPr/>
                <p14:nvPr/>
              </p14:nvContentPartPr>
              <p14:xfrm>
                <a:off x="1355068" y="3200428"/>
                <a:ext cx="572400" cy="295560"/>
              </p14:xfrm>
            </p:contentPart>
          </mc:Choice>
          <mc:Fallback xmlns="">
            <p:pic>
              <p:nvPicPr>
                <p:cNvPr id="43" name="Ink 42">
                  <a:extLst>
                    <a:ext uri="{FF2B5EF4-FFF2-40B4-BE49-F238E27FC236}">
                      <a16:creationId xmlns:a16="http://schemas.microsoft.com/office/drawing/2014/main" id="{C537280A-A91C-4992-87C2-1DD23275D930}"/>
                    </a:ext>
                  </a:extLst>
                </p:cNvPr>
                <p:cNvPicPr/>
                <p:nvPr/>
              </p:nvPicPr>
              <p:blipFill>
                <a:blip r:embed="rId10"/>
                <a:stretch>
                  <a:fillRect/>
                </a:stretch>
              </p:blipFill>
              <p:spPr>
                <a:xfrm>
                  <a:off x="1338844" y="3184188"/>
                  <a:ext cx="604200" cy="32739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5" name="Ink 44">
                  <a:extLst>
                    <a:ext uri="{FF2B5EF4-FFF2-40B4-BE49-F238E27FC236}">
                      <a16:creationId xmlns:a16="http://schemas.microsoft.com/office/drawing/2014/main" id="{E1C4A0BD-5841-4BFE-A9B0-5FADAA021261}"/>
                    </a:ext>
                  </a:extLst>
                </p14:cNvPr>
                <p14:cNvContentPartPr/>
                <p14:nvPr/>
              </p14:nvContentPartPr>
              <p14:xfrm>
                <a:off x="1963108" y="3218068"/>
                <a:ext cx="242640" cy="221040"/>
              </p14:xfrm>
            </p:contentPart>
          </mc:Choice>
          <mc:Fallback xmlns="">
            <p:pic>
              <p:nvPicPr>
                <p:cNvPr id="45" name="Ink 44">
                  <a:extLst>
                    <a:ext uri="{FF2B5EF4-FFF2-40B4-BE49-F238E27FC236}">
                      <a16:creationId xmlns:a16="http://schemas.microsoft.com/office/drawing/2014/main" id="{E1C4A0BD-5841-4BFE-A9B0-5FADAA021261}"/>
                    </a:ext>
                  </a:extLst>
                </p:cNvPr>
                <p:cNvPicPr/>
                <p:nvPr/>
              </p:nvPicPr>
              <p:blipFill>
                <a:blip r:embed="rId12"/>
                <a:stretch>
                  <a:fillRect/>
                </a:stretch>
              </p:blipFill>
              <p:spPr>
                <a:xfrm>
                  <a:off x="1946889" y="3201863"/>
                  <a:ext cx="274430" cy="252802"/>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6" name="Ink 45">
                  <a:extLst>
                    <a:ext uri="{FF2B5EF4-FFF2-40B4-BE49-F238E27FC236}">
                      <a16:creationId xmlns:a16="http://schemas.microsoft.com/office/drawing/2014/main" id="{3EE0ACDC-C760-498A-83B1-94DB0175FB3E}"/>
                    </a:ext>
                  </a:extLst>
                </p14:cNvPr>
                <p14:cNvContentPartPr/>
                <p14:nvPr/>
              </p14:nvContentPartPr>
              <p14:xfrm>
                <a:off x="1251028" y="3630628"/>
                <a:ext cx="671760" cy="755280"/>
              </p14:xfrm>
            </p:contentPart>
          </mc:Choice>
          <mc:Fallback xmlns="">
            <p:pic>
              <p:nvPicPr>
                <p:cNvPr id="46" name="Ink 45">
                  <a:extLst>
                    <a:ext uri="{FF2B5EF4-FFF2-40B4-BE49-F238E27FC236}">
                      <a16:creationId xmlns:a16="http://schemas.microsoft.com/office/drawing/2014/main" id="{3EE0ACDC-C760-498A-83B1-94DB0175FB3E}"/>
                    </a:ext>
                  </a:extLst>
                </p:cNvPr>
                <p:cNvPicPr/>
                <p:nvPr/>
              </p:nvPicPr>
              <p:blipFill>
                <a:blip r:embed="rId14"/>
                <a:stretch>
                  <a:fillRect/>
                </a:stretch>
              </p:blipFill>
              <p:spPr>
                <a:xfrm>
                  <a:off x="1234802" y="3614392"/>
                  <a:ext cx="703563" cy="787102"/>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8" name="Ink 47">
                  <a:extLst>
                    <a:ext uri="{FF2B5EF4-FFF2-40B4-BE49-F238E27FC236}">
                      <a16:creationId xmlns:a16="http://schemas.microsoft.com/office/drawing/2014/main" id="{C82E508C-3CD5-4E01-9308-0ADE1AB766DC}"/>
                    </a:ext>
                  </a:extLst>
                </p14:cNvPr>
                <p14:cNvContentPartPr/>
                <p14:nvPr/>
              </p14:nvContentPartPr>
              <p14:xfrm>
                <a:off x="1998748" y="3755908"/>
                <a:ext cx="518760" cy="378000"/>
              </p14:xfrm>
            </p:contentPart>
          </mc:Choice>
          <mc:Fallback xmlns="">
            <p:pic>
              <p:nvPicPr>
                <p:cNvPr id="48" name="Ink 47">
                  <a:extLst>
                    <a:ext uri="{FF2B5EF4-FFF2-40B4-BE49-F238E27FC236}">
                      <a16:creationId xmlns:a16="http://schemas.microsoft.com/office/drawing/2014/main" id="{C82E508C-3CD5-4E01-9308-0ADE1AB766DC}"/>
                    </a:ext>
                  </a:extLst>
                </p:cNvPr>
                <p:cNvPicPr/>
                <p:nvPr/>
              </p:nvPicPr>
              <p:blipFill>
                <a:blip r:embed="rId16"/>
                <a:stretch>
                  <a:fillRect/>
                </a:stretch>
              </p:blipFill>
              <p:spPr>
                <a:xfrm>
                  <a:off x="1982516" y="3739671"/>
                  <a:ext cx="550574" cy="409825"/>
                </a:xfrm>
                <a:prstGeom prst="rect">
                  <a:avLst/>
                </a:prstGeom>
              </p:spPr>
            </p:pic>
          </mc:Fallback>
        </mc:AlternateContent>
      </p:grpSp>
      <p:grpSp>
        <p:nvGrpSpPr>
          <p:cNvPr id="50" name="Group 49">
            <a:extLst>
              <a:ext uri="{FF2B5EF4-FFF2-40B4-BE49-F238E27FC236}">
                <a16:creationId xmlns:a16="http://schemas.microsoft.com/office/drawing/2014/main" id="{D459E48F-16F1-4B67-A43E-69E23DC1B0ED}"/>
              </a:ext>
            </a:extLst>
          </p:cNvPr>
          <p:cNvGrpSpPr/>
          <p:nvPr/>
        </p:nvGrpSpPr>
        <p:grpSpPr>
          <a:xfrm>
            <a:off x="1596215" y="2109023"/>
            <a:ext cx="701743" cy="1215185"/>
            <a:chOff x="1251028" y="2192788"/>
            <a:chExt cx="1266480" cy="2193120"/>
          </a:xfrm>
        </p:grpSpPr>
        <mc:AlternateContent xmlns:mc="http://schemas.openxmlformats.org/markup-compatibility/2006" xmlns:p14="http://schemas.microsoft.com/office/powerpoint/2010/main">
          <mc:Choice Requires="p14">
            <p:contentPart p14:bwMode="auto" r:id="rId36">
              <p14:nvContentPartPr>
                <p14:cNvPr id="52" name="Ink 51">
                  <a:extLst>
                    <a:ext uri="{FF2B5EF4-FFF2-40B4-BE49-F238E27FC236}">
                      <a16:creationId xmlns:a16="http://schemas.microsoft.com/office/drawing/2014/main" id="{F831700D-3D95-4F78-8216-6F4EAE1B176F}"/>
                    </a:ext>
                  </a:extLst>
                </p14:cNvPr>
                <p14:cNvContentPartPr/>
                <p14:nvPr/>
              </p14:nvContentPartPr>
              <p14:xfrm>
                <a:off x="2438308" y="3908548"/>
                <a:ext cx="360" cy="360"/>
              </p14:xfrm>
            </p:contentPart>
          </mc:Choice>
          <mc:Fallback xmlns="">
            <p:pic>
              <p:nvPicPr>
                <p:cNvPr id="52" name="Ink 51">
                  <a:extLst>
                    <a:ext uri="{FF2B5EF4-FFF2-40B4-BE49-F238E27FC236}">
                      <a16:creationId xmlns:a16="http://schemas.microsoft.com/office/drawing/2014/main" id="{F831700D-3D95-4F78-8216-6F4EAE1B176F}"/>
                    </a:ext>
                  </a:extLst>
                </p:cNvPr>
                <p:cNvPicPr/>
                <p:nvPr/>
              </p:nvPicPr>
              <p:blipFill>
                <a:blip r:embed="rId3"/>
                <a:stretch>
                  <a:fillRect/>
                </a:stretch>
              </p:blipFill>
              <p:spPr>
                <a:xfrm>
                  <a:off x="2429308" y="38995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4" name="Ink 53">
                  <a:extLst>
                    <a:ext uri="{FF2B5EF4-FFF2-40B4-BE49-F238E27FC236}">
                      <a16:creationId xmlns:a16="http://schemas.microsoft.com/office/drawing/2014/main" id="{68C6F0D5-602B-4CEC-B848-0F6D6EC755CE}"/>
                    </a:ext>
                  </a:extLst>
                </p14:cNvPr>
                <p14:cNvContentPartPr/>
                <p14:nvPr/>
              </p14:nvContentPartPr>
              <p14:xfrm>
                <a:off x="1981108" y="2949148"/>
                <a:ext cx="360" cy="360"/>
              </p14:xfrm>
            </p:contentPart>
          </mc:Choice>
          <mc:Fallback xmlns="">
            <p:pic>
              <p:nvPicPr>
                <p:cNvPr id="54" name="Ink 53">
                  <a:extLst>
                    <a:ext uri="{FF2B5EF4-FFF2-40B4-BE49-F238E27FC236}">
                      <a16:creationId xmlns:a16="http://schemas.microsoft.com/office/drawing/2014/main" id="{68C6F0D5-602B-4CEC-B848-0F6D6EC755CE}"/>
                    </a:ext>
                  </a:extLst>
                </p:cNvPr>
                <p:cNvPicPr/>
                <p:nvPr/>
              </p:nvPicPr>
              <p:blipFill>
                <a:blip r:embed="rId3"/>
                <a:stretch>
                  <a:fillRect/>
                </a:stretch>
              </p:blipFill>
              <p:spPr>
                <a:xfrm>
                  <a:off x="1972108" y="29401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5" name="Ink 54">
                  <a:extLst>
                    <a:ext uri="{FF2B5EF4-FFF2-40B4-BE49-F238E27FC236}">
                      <a16:creationId xmlns:a16="http://schemas.microsoft.com/office/drawing/2014/main" id="{8DC40F8E-A4B4-48F1-9C2F-59F28652E6A3}"/>
                    </a:ext>
                  </a:extLst>
                </p14:cNvPr>
                <p14:cNvContentPartPr/>
                <p14:nvPr/>
              </p14:nvContentPartPr>
              <p14:xfrm>
                <a:off x="1492948" y="2192788"/>
                <a:ext cx="794520" cy="668880"/>
              </p14:xfrm>
            </p:contentPart>
          </mc:Choice>
          <mc:Fallback xmlns="">
            <p:pic>
              <p:nvPicPr>
                <p:cNvPr id="55" name="Ink 54">
                  <a:extLst>
                    <a:ext uri="{FF2B5EF4-FFF2-40B4-BE49-F238E27FC236}">
                      <a16:creationId xmlns:a16="http://schemas.microsoft.com/office/drawing/2014/main" id="{8DC40F8E-A4B4-48F1-9C2F-59F28652E6A3}"/>
                    </a:ext>
                  </a:extLst>
                </p:cNvPr>
                <p:cNvPicPr/>
                <p:nvPr/>
              </p:nvPicPr>
              <p:blipFill>
                <a:blip r:embed="rId6"/>
                <a:stretch>
                  <a:fillRect/>
                </a:stretch>
              </p:blipFill>
              <p:spPr>
                <a:xfrm>
                  <a:off x="1476707" y="2176553"/>
                  <a:ext cx="826353" cy="700701"/>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7" name="Ink 56">
                  <a:extLst>
                    <a:ext uri="{FF2B5EF4-FFF2-40B4-BE49-F238E27FC236}">
                      <a16:creationId xmlns:a16="http://schemas.microsoft.com/office/drawing/2014/main" id="{A1E54625-6DA7-4571-96E9-EF6F1F6A4A92}"/>
                    </a:ext>
                  </a:extLst>
                </p14:cNvPr>
                <p14:cNvContentPartPr/>
                <p14:nvPr/>
              </p14:nvContentPartPr>
              <p14:xfrm>
                <a:off x="1918108" y="2913508"/>
                <a:ext cx="18360" cy="719280"/>
              </p14:xfrm>
            </p:contentPart>
          </mc:Choice>
          <mc:Fallback xmlns="">
            <p:pic>
              <p:nvPicPr>
                <p:cNvPr id="57" name="Ink 56">
                  <a:extLst>
                    <a:ext uri="{FF2B5EF4-FFF2-40B4-BE49-F238E27FC236}">
                      <a16:creationId xmlns:a16="http://schemas.microsoft.com/office/drawing/2014/main" id="{A1E54625-6DA7-4571-96E9-EF6F1F6A4A92}"/>
                    </a:ext>
                  </a:extLst>
                </p:cNvPr>
                <p:cNvPicPr/>
                <p:nvPr/>
              </p:nvPicPr>
              <p:blipFill>
                <a:blip r:embed="rId8"/>
                <a:stretch>
                  <a:fillRect/>
                </a:stretch>
              </p:blipFill>
              <p:spPr>
                <a:xfrm>
                  <a:off x="1902280" y="2897279"/>
                  <a:ext cx="49382" cy="751089"/>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8" name="Ink 57">
                  <a:extLst>
                    <a:ext uri="{FF2B5EF4-FFF2-40B4-BE49-F238E27FC236}">
                      <a16:creationId xmlns:a16="http://schemas.microsoft.com/office/drawing/2014/main" id="{9572FC98-9C95-4A6D-81E0-B76E660E04F2}"/>
                    </a:ext>
                  </a:extLst>
                </p14:cNvPr>
                <p14:cNvContentPartPr/>
                <p14:nvPr/>
              </p14:nvContentPartPr>
              <p14:xfrm>
                <a:off x="1355068" y="3200428"/>
                <a:ext cx="572400" cy="295560"/>
              </p14:xfrm>
            </p:contentPart>
          </mc:Choice>
          <mc:Fallback xmlns="">
            <p:pic>
              <p:nvPicPr>
                <p:cNvPr id="58" name="Ink 57">
                  <a:extLst>
                    <a:ext uri="{FF2B5EF4-FFF2-40B4-BE49-F238E27FC236}">
                      <a16:creationId xmlns:a16="http://schemas.microsoft.com/office/drawing/2014/main" id="{9572FC98-9C95-4A6D-81E0-B76E660E04F2}"/>
                    </a:ext>
                  </a:extLst>
                </p:cNvPr>
                <p:cNvPicPr/>
                <p:nvPr/>
              </p:nvPicPr>
              <p:blipFill>
                <a:blip r:embed="rId10"/>
                <a:stretch>
                  <a:fillRect/>
                </a:stretch>
              </p:blipFill>
              <p:spPr>
                <a:xfrm>
                  <a:off x="1338844" y="3184188"/>
                  <a:ext cx="604200" cy="32739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9" name="Ink 58">
                  <a:extLst>
                    <a:ext uri="{FF2B5EF4-FFF2-40B4-BE49-F238E27FC236}">
                      <a16:creationId xmlns:a16="http://schemas.microsoft.com/office/drawing/2014/main" id="{A3A0B5EF-04E0-4E94-AEFB-9365D7D02C91}"/>
                    </a:ext>
                  </a:extLst>
                </p14:cNvPr>
                <p14:cNvContentPartPr/>
                <p14:nvPr/>
              </p14:nvContentPartPr>
              <p14:xfrm>
                <a:off x="1963108" y="3218068"/>
                <a:ext cx="242640" cy="221040"/>
              </p14:xfrm>
            </p:contentPart>
          </mc:Choice>
          <mc:Fallback xmlns="">
            <p:pic>
              <p:nvPicPr>
                <p:cNvPr id="59" name="Ink 58">
                  <a:extLst>
                    <a:ext uri="{FF2B5EF4-FFF2-40B4-BE49-F238E27FC236}">
                      <a16:creationId xmlns:a16="http://schemas.microsoft.com/office/drawing/2014/main" id="{A3A0B5EF-04E0-4E94-AEFB-9365D7D02C91}"/>
                    </a:ext>
                  </a:extLst>
                </p:cNvPr>
                <p:cNvPicPr/>
                <p:nvPr/>
              </p:nvPicPr>
              <p:blipFill>
                <a:blip r:embed="rId12"/>
                <a:stretch>
                  <a:fillRect/>
                </a:stretch>
              </p:blipFill>
              <p:spPr>
                <a:xfrm>
                  <a:off x="1946889" y="3201863"/>
                  <a:ext cx="274430" cy="252802"/>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60" name="Ink 59">
                  <a:extLst>
                    <a:ext uri="{FF2B5EF4-FFF2-40B4-BE49-F238E27FC236}">
                      <a16:creationId xmlns:a16="http://schemas.microsoft.com/office/drawing/2014/main" id="{3AEF0180-BAB6-466B-BA33-2E45101F67DB}"/>
                    </a:ext>
                  </a:extLst>
                </p14:cNvPr>
                <p14:cNvContentPartPr/>
                <p14:nvPr/>
              </p14:nvContentPartPr>
              <p14:xfrm>
                <a:off x="1251028" y="3630628"/>
                <a:ext cx="671760" cy="755280"/>
              </p14:xfrm>
            </p:contentPart>
          </mc:Choice>
          <mc:Fallback xmlns="">
            <p:pic>
              <p:nvPicPr>
                <p:cNvPr id="60" name="Ink 59">
                  <a:extLst>
                    <a:ext uri="{FF2B5EF4-FFF2-40B4-BE49-F238E27FC236}">
                      <a16:creationId xmlns:a16="http://schemas.microsoft.com/office/drawing/2014/main" id="{3AEF0180-BAB6-466B-BA33-2E45101F67DB}"/>
                    </a:ext>
                  </a:extLst>
                </p:cNvPr>
                <p:cNvPicPr/>
                <p:nvPr/>
              </p:nvPicPr>
              <p:blipFill>
                <a:blip r:embed="rId14"/>
                <a:stretch>
                  <a:fillRect/>
                </a:stretch>
              </p:blipFill>
              <p:spPr>
                <a:xfrm>
                  <a:off x="1234802" y="3614392"/>
                  <a:ext cx="703563" cy="787102"/>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61" name="Ink 60">
                  <a:extLst>
                    <a:ext uri="{FF2B5EF4-FFF2-40B4-BE49-F238E27FC236}">
                      <a16:creationId xmlns:a16="http://schemas.microsoft.com/office/drawing/2014/main" id="{FE6460B9-0C27-4CB1-9B10-8959A46CE520}"/>
                    </a:ext>
                  </a:extLst>
                </p14:cNvPr>
                <p14:cNvContentPartPr/>
                <p14:nvPr/>
              </p14:nvContentPartPr>
              <p14:xfrm>
                <a:off x="1998748" y="3755908"/>
                <a:ext cx="518760" cy="378000"/>
              </p14:xfrm>
            </p:contentPart>
          </mc:Choice>
          <mc:Fallback xmlns="">
            <p:pic>
              <p:nvPicPr>
                <p:cNvPr id="61" name="Ink 60">
                  <a:extLst>
                    <a:ext uri="{FF2B5EF4-FFF2-40B4-BE49-F238E27FC236}">
                      <a16:creationId xmlns:a16="http://schemas.microsoft.com/office/drawing/2014/main" id="{FE6460B9-0C27-4CB1-9B10-8959A46CE520}"/>
                    </a:ext>
                  </a:extLst>
                </p:cNvPr>
                <p:cNvPicPr/>
                <p:nvPr/>
              </p:nvPicPr>
              <p:blipFill>
                <a:blip r:embed="rId16"/>
                <a:stretch>
                  <a:fillRect/>
                </a:stretch>
              </p:blipFill>
              <p:spPr>
                <a:xfrm>
                  <a:off x="1982516" y="3739671"/>
                  <a:ext cx="550574" cy="409825"/>
                </a:xfrm>
                <a:prstGeom prst="rect">
                  <a:avLst/>
                </a:prstGeom>
              </p:spPr>
            </p:pic>
          </mc:Fallback>
        </mc:AlternateContent>
      </p:grpSp>
      <p:grpSp>
        <p:nvGrpSpPr>
          <p:cNvPr id="10" name="Group 9">
            <a:extLst>
              <a:ext uri="{FF2B5EF4-FFF2-40B4-BE49-F238E27FC236}">
                <a16:creationId xmlns:a16="http://schemas.microsoft.com/office/drawing/2014/main" id="{73E3B554-0B7F-40B2-B288-62805D337FF1}"/>
              </a:ext>
            </a:extLst>
          </p:cNvPr>
          <p:cNvGrpSpPr/>
          <p:nvPr/>
        </p:nvGrpSpPr>
        <p:grpSpPr>
          <a:xfrm>
            <a:off x="1009499" y="3593902"/>
            <a:ext cx="351720" cy="637560"/>
            <a:chOff x="1010630" y="3263694"/>
            <a:chExt cx="351720" cy="637560"/>
          </a:xfrm>
        </p:grpSpPr>
        <mc:AlternateContent xmlns:mc="http://schemas.openxmlformats.org/markup-compatibility/2006" xmlns:p14="http://schemas.microsoft.com/office/powerpoint/2010/main">
          <mc:Choice Requires="p14">
            <p:contentPart p14:bwMode="auto" r:id="rId44">
              <p14:nvContentPartPr>
                <p14:cNvPr id="4" name="Ink 3">
                  <a:extLst>
                    <a:ext uri="{FF2B5EF4-FFF2-40B4-BE49-F238E27FC236}">
                      <a16:creationId xmlns:a16="http://schemas.microsoft.com/office/drawing/2014/main" id="{29A99287-9B73-4FAB-ADA1-9520BC8049F2}"/>
                    </a:ext>
                  </a:extLst>
                </p14:cNvPr>
                <p14:cNvContentPartPr/>
                <p14:nvPr/>
              </p14:nvContentPartPr>
              <p14:xfrm>
                <a:off x="1010630" y="3263694"/>
                <a:ext cx="351720" cy="349920"/>
              </p14:xfrm>
            </p:contentPart>
          </mc:Choice>
          <mc:Fallback xmlns="">
            <p:pic>
              <p:nvPicPr>
                <p:cNvPr id="4" name="Ink 3">
                  <a:extLst>
                    <a:ext uri="{FF2B5EF4-FFF2-40B4-BE49-F238E27FC236}">
                      <a16:creationId xmlns:a16="http://schemas.microsoft.com/office/drawing/2014/main" id="{29A99287-9B73-4FAB-ADA1-9520BC8049F2}"/>
                    </a:ext>
                  </a:extLst>
                </p:cNvPr>
                <p:cNvPicPr/>
                <p:nvPr/>
              </p:nvPicPr>
              <p:blipFill>
                <a:blip r:embed="rId45"/>
                <a:stretch>
                  <a:fillRect/>
                </a:stretch>
              </p:blipFill>
              <p:spPr>
                <a:xfrm>
                  <a:off x="1001630" y="3255054"/>
                  <a:ext cx="36936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7" name="Ink 6">
                  <a:extLst>
                    <a:ext uri="{FF2B5EF4-FFF2-40B4-BE49-F238E27FC236}">
                      <a16:creationId xmlns:a16="http://schemas.microsoft.com/office/drawing/2014/main" id="{0688EFFF-0DC4-47C8-9996-D1D786ABF149}"/>
                    </a:ext>
                  </a:extLst>
                </p14:cNvPr>
                <p14:cNvContentPartPr/>
                <p14:nvPr/>
              </p14:nvContentPartPr>
              <p14:xfrm>
                <a:off x="1212950" y="3620094"/>
                <a:ext cx="360" cy="281160"/>
              </p14:xfrm>
            </p:contentPart>
          </mc:Choice>
          <mc:Fallback xmlns="">
            <p:pic>
              <p:nvPicPr>
                <p:cNvPr id="7" name="Ink 6">
                  <a:extLst>
                    <a:ext uri="{FF2B5EF4-FFF2-40B4-BE49-F238E27FC236}">
                      <a16:creationId xmlns:a16="http://schemas.microsoft.com/office/drawing/2014/main" id="{0688EFFF-0DC4-47C8-9996-D1D786ABF149}"/>
                    </a:ext>
                  </a:extLst>
                </p:cNvPr>
                <p:cNvPicPr/>
                <p:nvPr/>
              </p:nvPicPr>
              <p:blipFill>
                <a:blip r:embed="rId47"/>
                <a:stretch>
                  <a:fillRect/>
                </a:stretch>
              </p:blipFill>
              <p:spPr>
                <a:xfrm>
                  <a:off x="1204310" y="3611454"/>
                  <a:ext cx="1800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8" name="Ink 7">
                  <a:extLst>
                    <a:ext uri="{FF2B5EF4-FFF2-40B4-BE49-F238E27FC236}">
                      <a16:creationId xmlns:a16="http://schemas.microsoft.com/office/drawing/2014/main" id="{D942CEBD-19A2-4428-8C98-29ED7B958E7D}"/>
                    </a:ext>
                  </a:extLst>
                </p14:cNvPr>
                <p14:cNvContentPartPr/>
                <p14:nvPr/>
              </p14:nvContentPartPr>
              <p14:xfrm>
                <a:off x="1063910" y="3685254"/>
                <a:ext cx="121320" cy="73800"/>
              </p14:xfrm>
            </p:contentPart>
          </mc:Choice>
          <mc:Fallback xmlns="">
            <p:pic>
              <p:nvPicPr>
                <p:cNvPr id="8" name="Ink 7">
                  <a:extLst>
                    <a:ext uri="{FF2B5EF4-FFF2-40B4-BE49-F238E27FC236}">
                      <a16:creationId xmlns:a16="http://schemas.microsoft.com/office/drawing/2014/main" id="{D942CEBD-19A2-4428-8C98-29ED7B958E7D}"/>
                    </a:ext>
                  </a:extLst>
                </p:cNvPr>
                <p:cNvPicPr/>
                <p:nvPr/>
              </p:nvPicPr>
              <p:blipFill>
                <a:blip r:embed="rId49"/>
                <a:stretch>
                  <a:fillRect/>
                </a:stretch>
              </p:blipFill>
              <p:spPr>
                <a:xfrm>
                  <a:off x="1054910" y="3676614"/>
                  <a:ext cx="13896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9" name="Ink 8">
                  <a:extLst>
                    <a:ext uri="{FF2B5EF4-FFF2-40B4-BE49-F238E27FC236}">
                      <a16:creationId xmlns:a16="http://schemas.microsoft.com/office/drawing/2014/main" id="{A45FF1F4-99E4-4F12-9C92-FF631BAEB921}"/>
                    </a:ext>
                  </a:extLst>
                </p14:cNvPr>
                <p14:cNvContentPartPr/>
                <p14:nvPr/>
              </p14:nvContentPartPr>
              <p14:xfrm>
                <a:off x="1222310" y="3703974"/>
                <a:ext cx="96120" cy="92880"/>
              </p14:xfrm>
            </p:contentPart>
          </mc:Choice>
          <mc:Fallback xmlns="">
            <p:pic>
              <p:nvPicPr>
                <p:cNvPr id="9" name="Ink 8">
                  <a:extLst>
                    <a:ext uri="{FF2B5EF4-FFF2-40B4-BE49-F238E27FC236}">
                      <a16:creationId xmlns:a16="http://schemas.microsoft.com/office/drawing/2014/main" id="{A45FF1F4-99E4-4F12-9C92-FF631BAEB921}"/>
                    </a:ext>
                  </a:extLst>
                </p:cNvPr>
                <p:cNvPicPr/>
                <p:nvPr/>
              </p:nvPicPr>
              <p:blipFill>
                <a:blip r:embed="rId51"/>
                <a:stretch>
                  <a:fillRect/>
                </a:stretch>
              </p:blipFill>
              <p:spPr>
                <a:xfrm>
                  <a:off x="1213310" y="3694974"/>
                  <a:ext cx="113760" cy="110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2">
            <p14:nvContentPartPr>
              <p14:cNvPr id="11" name="Ink 10">
                <a:extLst>
                  <a:ext uri="{FF2B5EF4-FFF2-40B4-BE49-F238E27FC236}">
                    <a16:creationId xmlns:a16="http://schemas.microsoft.com/office/drawing/2014/main" id="{5A8D7FBD-09E4-43B0-A7B1-B6022D1B0506}"/>
                  </a:ext>
                </a:extLst>
              </p14:cNvPr>
              <p14:cNvContentPartPr/>
              <p14:nvPr/>
            </p14:nvContentPartPr>
            <p14:xfrm>
              <a:off x="974219" y="4211662"/>
              <a:ext cx="228600" cy="243720"/>
            </p14:xfrm>
          </p:contentPart>
        </mc:Choice>
        <mc:Fallback xmlns="">
          <p:pic>
            <p:nvPicPr>
              <p:cNvPr id="11" name="Ink 10">
                <a:extLst>
                  <a:ext uri="{FF2B5EF4-FFF2-40B4-BE49-F238E27FC236}">
                    <a16:creationId xmlns:a16="http://schemas.microsoft.com/office/drawing/2014/main" id="{5A8D7FBD-09E4-43B0-A7B1-B6022D1B0506}"/>
                  </a:ext>
                </a:extLst>
              </p:cNvPr>
              <p:cNvPicPr/>
              <p:nvPr/>
            </p:nvPicPr>
            <p:blipFill>
              <a:blip r:embed="rId53"/>
              <a:stretch>
                <a:fillRect/>
              </a:stretch>
            </p:blipFill>
            <p:spPr>
              <a:xfrm>
                <a:off x="965219" y="4203022"/>
                <a:ext cx="24624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7" name="Ink 16">
                <a:extLst>
                  <a:ext uri="{FF2B5EF4-FFF2-40B4-BE49-F238E27FC236}">
                    <a16:creationId xmlns:a16="http://schemas.microsoft.com/office/drawing/2014/main" id="{3D1098F7-091A-4019-9416-C40EA5A2FAE0}"/>
                  </a:ext>
                </a:extLst>
              </p14:cNvPr>
              <p14:cNvContentPartPr/>
              <p14:nvPr/>
            </p14:nvContentPartPr>
            <p14:xfrm>
              <a:off x="1174379" y="4258102"/>
              <a:ext cx="224640" cy="270000"/>
            </p14:xfrm>
          </p:contentPart>
        </mc:Choice>
        <mc:Fallback xmlns="">
          <p:pic>
            <p:nvPicPr>
              <p:cNvPr id="17" name="Ink 16">
                <a:extLst>
                  <a:ext uri="{FF2B5EF4-FFF2-40B4-BE49-F238E27FC236}">
                    <a16:creationId xmlns:a16="http://schemas.microsoft.com/office/drawing/2014/main" id="{3D1098F7-091A-4019-9416-C40EA5A2FAE0}"/>
                  </a:ext>
                </a:extLst>
              </p:cNvPr>
              <p:cNvPicPr/>
              <p:nvPr/>
            </p:nvPicPr>
            <p:blipFill>
              <a:blip r:embed="rId55"/>
              <a:stretch>
                <a:fillRect/>
              </a:stretch>
            </p:blipFill>
            <p:spPr>
              <a:xfrm>
                <a:off x="1165739" y="4249102"/>
                <a:ext cx="242280" cy="287640"/>
              </a:xfrm>
              <a:prstGeom prst="rect">
                <a:avLst/>
              </a:prstGeom>
            </p:spPr>
          </p:pic>
        </mc:Fallback>
      </mc:AlternateContent>
      <p:grpSp>
        <p:nvGrpSpPr>
          <p:cNvPr id="68" name="Group 67">
            <a:extLst>
              <a:ext uri="{FF2B5EF4-FFF2-40B4-BE49-F238E27FC236}">
                <a16:creationId xmlns:a16="http://schemas.microsoft.com/office/drawing/2014/main" id="{7AC64652-E45B-48D7-9AF9-5809E4AE7F9D}"/>
              </a:ext>
            </a:extLst>
          </p:cNvPr>
          <p:cNvGrpSpPr/>
          <p:nvPr/>
        </p:nvGrpSpPr>
        <p:grpSpPr>
          <a:xfrm>
            <a:off x="2028220" y="2223469"/>
            <a:ext cx="701743" cy="1215185"/>
            <a:chOff x="1251028" y="2192788"/>
            <a:chExt cx="1266480" cy="2193120"/>
          </a:xfrm>
        </p:grpSpPr>
        <mc:AlternateContent xmlns:mc="http://schemas.openxmlformats.org/markup-compatibility/2006" xmlns:p14="http://schemas.microsoft.com/office/powerpoint/2010/main">
          <mc:Choice Requires="p14">
            <p:contentPart p14:bwMode="auto" r:id="rId56">
              <p14:nvContentPartPr>
                <p14:cNvPr id="70" name="Ink 69">
                  <a:extLst>
                    <a:ext uri="{FF2B5EF4-FFF2-40B4-BE49-F238E27FC236}">
                      <a16:creationId xmlns:a16="http://schemas.microsoft.com/office/drawing/2014/main" id="{3DFEDF3E-5AAA-46CD-8A49-C5ECC38CBCF4}"/>
                    </a:ext>
                  </a:extLst>
                </p14:cNvPr>
                <p14:cNvContentPartPr/>
                <p14:nvPr/>
              </p14:nvContentPartPr>
              <p14:xfrm>
                <a:off x="2438308" y="3908548"/>
                <a:ext cx="360" cy="360"/>
              </p14:xfrm>
            </p:contentPart>
          </mc:Choice>
          <mc:Fallback xmlns="">
            <p:pic>
              <p:nvPicPr>
                <p:cNvPr id="70" name="Ink 69">
                  <a:extLst>
                    <a:ext uri="{FF2B5EF4-FFF2-40B4-BE49-F238E27FC236}">
                      <a16:creationId xmlns:a16="http://schemas.microsoft.com/office/drawing/2014/main" id="{3DFEDF3E-5AAA-46CD-8A49-C5ECC38CBCF4}"/>
                    </a:ext>
                  </a:extLst>
                </p:cNvPr>
                <p:cNvPicPr/>
                <p:nvPr/>
              </p:nvPicPr>
              <p:blipFill>
                <a:blip r:embed="rId3"/>
                <a:stretch>
                  <a:fillRect/>
                </a:stretch>
              </p:blipFill>
              <p:spPr>
                <a:xfrm>
                  <a:off x="2429308" y="38995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73" name="Ink 72">
                  <a:extLst>
                    <a:ext uri="{FF2B5EF4-FFF2-40B4-BE49-F238E27FC236}">
                      <a16:creationId xmlns:a16="http://schemas.microsoft.com/office/drawing/2014/main" id="{9B4C1101-6227-46F0-BD2B-EB5CEB067A7D}"/>
                    </a:ext>
                  </a:extLst>
                </p14:cNvPr>
                <p14:cNvContentPartPr/>
                <p14:nvPr/>
              </p14:nvContentPartPr>
              <p14:xfrm>
                <a:off x="1981108" y="2949148"/>
                <a:ext cx="360" cy="360"/>
              </p14:xfrm>
            </p:contentPart>
          </mc:Choice>
          <mc:Fallback xmlns="">
            <p:pic>
              <p:nvPicPr>
                <p:cNvPr id="73" name="Ink 72">
                  <a:extLst>
                    <a:ext uri="{FF2B5EF4-FFF2-40B4-BE49-F238E27FC236}">
                      <a16:creationId xmlns:a16="http://schemas.microsoft.com/office/drawing/2014/main" id="{9B4C1101-6227-46F0-BD2B-EB5CEB067A7D}"/>
                    </a:ext>
                  </a:extLst>
                </p:cNvPr>
                <p:cNvPicPr/>
                <p:nvPr/>
              </p:nvPicPr>
              <p:blipFill>
                <a:blip r:embed="rId3"/>
                <a:stretch>
                  <a:fillRect/>
                </a:stretch>
              </p:blipFill>
              <p:spPr>
                <a:xfrm>
                  <a:off x="1972108" y="29401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75" name="Ink 74">
                  <a:extLst>
                    <a:ext uri="{FF2B5EF4-FFF2-40B4-BE49-F238E27FC236}">
                      <a16:creationId xmlns:a16="http://schemas.microsoft.com/office/drawing/2014/main" id="{C7E278A9-0A2C-4018-9113-734F66F0D4D3}"/>
                    </a:ext>
                  </a:extLst>
                </p14:cNvPr>
                <p14:cNvContentPartPr/>
                <p14:nvPr/>
              </p14:nvContentPartPr>
              <p14:xfrm>
                <a:off x="1492948" y="2192788"/>
                <a:ext cx="794520" cy="668880"/>
              </p14:xfrm>
            </p:contentPart>
          </mc:Choice>
          <mc:Fallback xmlns="">
            <p:pic>
              <p:nvPicPr>
                <p:cNvPr id="75" name="Ink 74">
                  <a:extLst>
                    <a:ext uri="{FF2B5EF4-FFF2-40B4-BE49-F238E27FC236}">
                      <a16:creationId xmlns:a16="http://schemas.microsoft.com/office/drawing/2014/main" id="{C7E278A9-0A2C-4018-9113-734F66F0D4D3}"/>
                    </a:ext>
                  </a:extLst>
                </p:cNvPr>
                <p:cNvPicPr/>
                <p:nvPr/>
              </p:nvPicPr>
              <p:blipFill>
                <a:blip r:embed="rId6"/>
                <a:stretch>
                  <a:fillRect/>
                </a:stretch>
              </p:blipFill>
              <p:spPr>
                <a:xfrm>
                  <a:off x="1476707" y="2176553"/>
                  <a:ext cx="826353" cy="700701"/>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76" name="Ink 75">
                  <a:extLst>
                    <a:ext uri="{FF2B5EF4-FFF2-40B4-BE49-F238E27FC236}">
                      <a16:creationId xmlns:a16="http://schemas.microsoft.com/office/drawing/2014/main" id="{BA8F238B-7A3C-4B07-BC41-9D93FADD72C2}"/>
                    </a:ext>
                  </a:extLst>
                </p14:cNvPr>
                <p14:cNvContentPartPr/>
                <p14:nvPr/>
              </p14:nvContentPartPr>
              <p14:xfrm>
                <a:off x="1918108" y="2913508"/>
                <a:ext cx="18360" cy="719280"/>
              </p14:xfrm>
            </p:contentPart>
          </mc:Choice>
          <mc:Fallback xmlns="">
            <p:pic>
              <p:nvPicPr>
                <p:cNvPr id="76" name="Ink 75">
                  <a:extLst>
                    <a:ext uri="{FF2B5EF4-FFF2-40B4-BE49-F238E27FC236}">
                      <a16:creationId xmlns:a16="http://schemas.microsoft.com/office/drawing/2014/main" id="{BA8F238B-7A3C-4B07-BC41-9D93FADD72C2}"/>
                    </a:ext>
                  </a:extLst>
                </p:cNvPr>
                <p:cNvPicPr/>
                <p:nvPr/>
              </p:nvPicPr>
              <p:blipFill>
                <a:blip r:embed="rId8"/>
                <a:stretch>
                  <a:fillRect/>
                </a:stretch>
              </p:blipFill>
              <p:spPr>
                <a:xfrm>
                  <a:off x="1902280" y="2897279"/>
                  <a:ext cx="49382" cy="751089"/>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78" name="Ink 77">
                  <a:extLst>
                    <a:ext uri="{FF2B5EF4-FFF2-40B4-BE49-F238E27FC236}">
                      <a16:creationId xmlns:a16="http://schemas.microsoft.com/office/drawing/2014/main" id="{F3178C72-D77C-467C-B369-6F149CF3019D}"/>
                    </a:ext>
                  </a:extLst>
                </p14:cNvPr>
                <p14:cNvContentPartPr/>
                <p14:nvPr/>
              </p14:nvContentPartPr>
              <p14:xfrm>
                <a:off x="1355068" y="3200428"/>
                <a:ext cx="572400" cy="295560"/>
              </p14:xfrm>
            </p:contentPart>
          </mc:Choice>
          <mc:Fallback xmlns="">
            <p:pic>
              <p:nvPicPr>
                <p:cNvPr id="78" name="Ink 77">
                  <a:extLst>
                    <a:ext uri="{FF2B5EF4-FFF2-40B4-BE49-F238E27FC236}">
                      <a16:creationId xmlns:a16="http://schemas.microsoft.com/office/drawing/2014/main" id="{F3178C72-D77C-467C-B369-6F149CF3019D}"/>
                    </a:ext>
                  </a:extLst>
                </p:cNvPr>
                <p:cNvPicPr/>
                <p:nvPr/>
              </p:nvPicPr>
              <p:blipFill>
                <a:blip r:embed="rId10"/>
                <a:stretch>
                  <a:fillRect/>
                </a:stretch>
              </p:blipFill>
              <p:spPr>
                <a:xfrm>
                  <a:off x="1338844" y="3184188"/>
                  <a:ext cx="604200" cy="32739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83" name="Ink 82">
                  <a:extLst>
                    <a:ext uri="{FF2B5EF4-FFF2-40B4-BE49-F238E27FC236}">
                      <a16:creationId xmlns:a16="http://schemas.microsoft.com/office/drawing/2014/main" id="{06A2F363-9C4E-424C-9C8F-4A59F8FC6B5A}"/>
                    </a:ext>
                  </a:extLst>
                </p14:cNvPr>
                <p14:cNvContentPartPr/>
                <p14:nvPr/>
              </p14:nvContentPartPr>
              <p14:xfrm>
                <a:off x="1963108" y="3218068"/>
                <a:ext cx="242640" cy="221040"/>
              </p14:xfrm>
            </p:contentPart>
          </mc:Choice>
          <mc:Fallback xmlns="">
            <p:pic>
              <p:nvPicPr>
                <p:cNvPr id="83" name="Ink 82">
                  <a:extLst>
                    <a:ext uri="{FF2B5EF4-FFF2-40B4-BE49-F238E27FC236}">
                      <a16:creationId xmlns:a16="http://schemas.microsoft.com/office/drawing/2014/main" id="{06A2F363-9C4E-424C-9C8F-4A59F8FC6B5A}"/>
                    </a:ext>
                  </a:extLst>
                </p:cNvPr>
                <p:cNvPicPr/>
                <p:nvPr/>
              </p:nvPicPr>
              <p:blipFill>
                <a:blip r:embed="rId12"/>
                <a:stretch>
                  <a:fillRect/>
                </a:stretch>
              </p:blipFill>
              <p:spPr>
                <a:xfrm>
                  <a:off x="1946889" y="3201863"/>
                  <a:ext cx="274430" cy="252802"/>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89" name="Ink 88">
                  <a:extLst>
                    <a:ext uri="{FF2B5EF4-FFF2-40B4-BE49-F238E27FC236}">
                      <a16:creationId xmlns:a16="http://schemas.microsoft.com/office/drawing/2014/main" id="{A651659D-536A-49D9-9AA2-29BB9A783695}"/>
                    </a:ext>
                  </a:extLst>
                </p14:cNvPr>
                <p14:cNvContentPartPr/>
                <p14:nvPr/>
              </p14:nvContentPartPr>
              <p14:xfrm>
                <a:off x="1251028" y="3630628"/>
                <a:ext cx="671760" cy="755280"/>
              </p14:xfrm>
            </p:contentPart>
          </mc:Choice>
          <mc:Fallback xmlns="">
            <p:pic>
              <p:nvPicPr>
                <p:cNvPr id="89" name="Ink 88">
                  <a:extLst>
                    <a:ext uri="{FF2B5EF4-FFF2-40B4-BE49-F238E27FC236}">
                      <a16:creationId xmlns:a16="http://schemas.microsoft.com/office/drawing/2014/main" id="{A651659D-536A-49D9-9AA2-29BB9A783695}"/>
                    </a:ext>
                  </a:extLst>
                </p:cNvPr>
                <p:cNvPicPr/>
                <p:nvPr/>
              </p:nvPicPr>
              <p:blipFill>
                <a:blip r:embed="rId14"/>
                <a:stretch>
                  <a:fillRect/>
                </a:stretch>
              </p:blipFill>
              <p:spPr>
                <a:xfrm>
                  <a:off x="1234802" y="3614392"/>
                  <a:ext cx="703563" cy="787102"/>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92" name="Ink 91">
                  <a:extLst>
                    <a:ext uri="{FF2B5EF4-FFF2-40B4-BE49-F238E27FC236}">
                      <a16:creationId xmlns:a16="http://schemas.microsoft.com/office/drawing/2014/main" id="{65B71AE9-B53C-44CE-9C22-74712648715D}"/>
                    </a:ext>
                  </a:extLst>
                </p14:cNvPr>
                <p14:cNvContentPartPr/>
                <p14:nvPr/>
              </p14:nvContentPartPr>
              <p14:xfrm>
                <a:off x="1998748" y="3755908"/>
                <a:ext cx="518760" cy="378000"/>
              </p14:xfrm>
            </p:contentPart>
          </mc:Choice>
          <mc:Fallback xmlns="">
            <p:pic>
              <p:nvPicPr>
                <p:cNvPr id="92" name="Ink 91">
                  <a:extLst>
                    <a:ext uri="{FF2B5EF4-FFF2-40B4-BE49-F238E27FC236}">
                      <a16:creationId xmlns:a16="http://schemas.microsoft.com/office/drawing/2014/main" id="{65B71AE9-B53C-44CE-9C22-74712648715D}"/>
                    </a:ext>
                  </a:extLst>
                </p:cNvPr>
                <p:cNvPicPr/>
                <p:nvPr/>
              </p:nvPicPr>
              <p:blipFill>
                <a:blip r:embed="rId16"/>
                <a:stretch>
                  <a:fillRect/>
                </a:stretch>
              </p:blipFill>
              <p:spPr>
                <a:xfrm>
                  <a:off x="1982516" y="3739671"/>
                  <a:ext cx="550574" cy="409825"/>
                </a:xfrm>
                <a:prstGeom prst="rect">
                  <a:avLst/>
                </a:prstGeom>
              </p:spPr>
            </p:pic>
          </mc:Fallback>
        </mc:AlternateContent>
      </p:grpSp>
      <p:grpSp>
        <p:nvGrpSpPr>
          <p:cNvPr id="93" name="Group 92">
            <a:extLst>
              <a:ext uri="{FF2B5EF4-FFF2-40B4-BE49-F238E27FC236}">
                <a16:creationId xmlns:a16="http://schemas.microsoft.com/office/drawing/2014/main" id="{EE96A8F7-A355-4CB8-8835-253A26C538EA}"/>
              </a:ext>
            </a:extLst>
          </p:cNvPr>
          <p:cNvGrpSpPr/>
          <p:nvPr/>
        </p:nvGrpSpPr>
        <p:grpSpPr>
          <a:xfrm>
            <a:off x="1459383" y="3299024"/>
            <a:ext cx="351720" cy="637560"/>
            <a:chOff x="1010630" y="3263694"/>
            <a:chExt cx="351720" cy="637560"/>
          </a:xfrm>
        </p:grpSpPr>
        <mc:AlternateContent xmlns:mc="http://schemas.openxmlformats.org/markup-compatibility/2006" xmlns:p14="http://schemas.microsoft.com/office/powerpoint/2010/main">
          <mc:Choice Requires="p14">
            <p:contentPart p14:bwMode="auto" r:id="rId64">
              <p14:nvContentPartPr>
                <p14:cNvPr id="94" name="Ink 93">
                  <a:extLst>
                    <a:ext uri="{FF2B5EF4-FFF2-40B4-BE49-F238E27FC236}">
                      <a16:creationId xmlns:a16="http://schemas.microsoft.com/office/drawing/2014/main" id="{D7C34D27-2FE5-4444-8E55-3719FD3C32BA}"/>
                    </a:ext>
                  </a:extLst>
                </p14:cNvPr>
                <p14:cNvContentPartPr/>
                <p14:nvPr/>
              </p14:nvContentPartPr>
              <p14:xfrm>
                <a:off x="1010630" y="3263694"/>
                <a:ext cx="351720" cy="349920"/>
              </p14:xfrm>
            </p:contentPart>
          </mc:Choice>
          <mc:Fallback xmlns="">
            <p:pic>
              <p:nvPicPr>
                <p:cNvPr id="94" name="Ink 93">
                  <a:extLst>
                    <a:ext uri="{FF2B5EF4-FFF2-40B4-BE49-F238E27FC236}">
                      <a16:creationId xmlns:a16="http://schemas.microsoft.com/office/drawing/2014/main" id="{D7C34D27-2FE5-4444-8E55-3719FD3C32BA}"/>
                    </a:ext>
                  </a:extLst>
                </p:cNvPr>
                <p:cNvPicPr/>
                <p:nvPr/>
              </p:nvPicPr>
              <p:blipFill>
                <a:blip r:embed="rId45"/>
                <a:stretch>
                  <a:fillRect/>
                </a:stretch>
              </p:blipFill>
              <p:spPr>
                <a:xfrm>
                  <a:off x="1001630" y="3255054"/>
                  <a:ext cx="36936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95" name="Ink 94">
                  <a:extLst>
                    <a:ext uri="{FF2B5EF4-FFF2-40B4-BE49-F238E27FC236}">
                      <a16:creationId xmlns:a16="http://schemas.microsoft.com/office/drawing/2014/main" id="{39669BC3-5F11-47CE-A10C-2A54C948D810}"/>
                    </a:ext>
                  </a:extLst>
                </p14:cNvPr>
                <p14:cNvContentPartPr/>
                <p14:nvPr/>
              </p14:nvContentPartPr>
              <p14:xfrm>
                <a:off x="1212950" y="3620094"/>
                <a:ext cx="360" cy="281160"/>
              </p14:xfrm>
            </p:contentPart>
          </mc:Choice>
          <mc:Fallback xmlns="">
            <p:pic>
              <p:nvPicPr>
                <p:cNvPr id="95" name="Ink 94">
                  <a:extLst>
                    <a:ext uri="{FF2B5EF4-FFF2-40B4-BE49-F238E27FC236}">
                      <a16:creationId xmlns:a16="http://schemas.microsoft.com/office/drawing/2014/main" id="{39669BC3-5F11-47CE-A10C-2A54C948D810}"/>
                    </a:ext>
                  </a:extLst>
                </p:cNvPr>
                <p:cNvPicPr/>
                <p:nvPr/>
              </p:nvPicPr>
              <p:blipFill>
                <a:blip r:embed="rId47"/>
                <a:stretch>
                  <a:fillRect/>
                </a:stretch>
              </p:blipFill>
              <p:spPr>
                <a:xfrm>
                  <a:off x="1204310" y="3611454"/>
                  <a:ext cx="1800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96" name="Ink 95">
                  <a:extLst>
                    <a:ext uri="{FF2B5EF4-FFF2-40B4-BE49-F238E27FC236}">
                      <a16:creationId xmlns:a16="http://schemas.microsoft.com/office/drawing/2014/main" id="{BD3BD322-92C7-432D-A2EB-FD074BECCBA4}"/>
                    </a:ext>
                  </a:extLst>
                </p14:cNvPr>
                <p14:cNvContentPartPr/>
                <p14:nvPr/>
              </p14:nvContentPartPr>
              <p14:xfrm>
                <a:off x="1063910" y="3685254"/>
                <a:ext cx="121320" cy="73800"/>
              </p14:xfrm>
            </p:contentPart>
          </mc:Choice>
          <mc:Fallback xmlns="">
            <p:pic>
              <p:nvPicPr>
                <p:cNvPr id="96" name="Ink 95">
                  <a:extLst>
                    <a:ext uri="{FF2B5EF4-FFF2-40B4-BE49-F238E27FC236}">
                      <a16:creationId xmlns:a16="http://schemas.microsoft.com/office/drawing/2014/main" id="{BD3BD322-92C7-432D-A2EB-FD074BECCBA4}"/>
                    </a:ext>
                  </a:extLst>
                </p:cNvPr>
                <p:cNvPicPr/>
                <p:nvPr/>
              </p:nvPicPr>
              <p:blipFill>
                <a:blip r:embed="rId49"/>
                <a:stretch>
                  <a:fillRect/>
                </a:stretch>
              </p:blipFill>
              <p:spPr>
                <a:xfrm>
                  <a:off x="1054910" y="3676614"/>
                  <a:ext cx="13896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97" name="Ink 96">
                  <a:extLst>
                    <a:ext uri="{FF2B5EF4-FFF2-40B4-BE49-F238E27FC236}">
                      <a16:creationId xmlns:a16="http://schemas.microsoft.com/office/drawing/2014/main" id="{714496EA-8CD1-4378-901F-4A7EDC8A32BA}"/>
                    </a:ext>
                  </a:extLst>
                </p14:cNvPr>
                <p14:cNvContentPartPr/>
                <p14:nvPr/>
              </p14:nvContentPartPr>
              <p14:xfrm>
                <a:off x="1222310" y="3703974"/>
                <a:ext cx="96120" cy="92880"/>
              </p14:xfrm>
            </p:contentPart>
          </mc:Choice>
          <mc:Fallback xmlns="">
            <p:pic>
              <p:nvPicPr>
                <p:cNvPr id="97" name="Ink 96">
                  <a:extLst>
                    <a:ext uri="{FF2B5EF4-FFF2-40B4-BE49-F238E27FC236}">
                      <a16:creationId xmlns:a16="http://schemas.microsoft.com/office/drawing/2014/main" id="{714496EA-8CD1-4378-901F-4A7EDC8A32BA}"/>
                    </a:ext>
                  </a:extLst>
                </p:cNvPr>
                <p:cNvPicPr/>
                <p:nvPr/>
              </p:nvPicPr>
              <p:blipFill>
                <a:blip r:embed="rId51"/>
                <a:stretch>
                  <a:fillRect/>
                </a:stretch>
              </p:blipFill>
              <p:spPr>
                <a:xfrm>
                  <a:off x="1213310" y="3694974"/>
                  <a:ext cx="113760" cy="110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8">
            <p14:nvContentPartPr>
              <p14:cNvPr id="98" name="Ink 97">
                <a:extLst>
                  <a:ext uri="{FF2B5EF4-FFF2-40B4-BE49-F238E27FC236}">
                    <a16:creationId xmlns:a16="http://schemas.microsoft.com/office/drawing/2014/main" id="{D9C4A918-6ECB-4C5F-A486-2120BAB2FD68}"/>
                  </a:ext>
                </a:extLst>
              </p14:cNvPr>
              <p14:cNvContentPartPr/>
              <p14:nvPr/>
            </p14:nvContentPartPr>
            <p14:xfrm>
              <a:off x="1424103" y="3916784"/>
              <a:ext cx="228600" cy="243720"/>
            </p14:xfrm>
          </p:contentPart>
        </mc:Choice>
        <mc:Fallback xmlns="">
          <p:pic>
            <p:nvPicPr>
              <p:cNvPr id="98" name="Ink 97">
                <a:extLst>
                  <a:ext uri="{FF2B5EF4-FFF2-40B4-BE49-F238E27FC236}">
                    <a16:creationId xmlns:a16="http://schemas.microsoft.com/office/drawing/2014/main" id="{D9C4A918-6ECB-4C5F-A486-2120BAB2FD68}"/>
                  </a:ext>
                </a:extLst>
              </p:cNvPr>
              <p:cNvPicPr/>
              <p:nvPr/>
            </p:nvPicPr>
            <p:blipFill>
              <a:blip r:embed="rId53"/>
              <a:stretch>
                <a:fillRect/>
              </a:stretch>
            </p:blipFill>
            <p:spPr>
              <a:xfrm>
                <a:off x="1415103" y="3908144"/>
                <a:ext cx="24624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99" name="Ink 98">
                <a:extLst>
                  <a:ext uri="{FF2B5EF4-FFF2-40B4-BE49-F238E27FC236}">
                    <a16:creationId xmlns:a16="http://schemas.microsoft.com/office/drawing/2014/main" id="{9DFDE8DE-C5C5-424E-911C-B5CDFF30F3A1}"/>
                  </a:ext>
                </a:extLst>
              </p14:cNvPr>
              <p14:cNvContentPartPr/>
              <p14:nvPr/>
            </p14:nvContentPartPr>
            <p14:xfrm>
              <a:off x="1624263" y="3963224"/>
              <a:ext cx="224640" cy="270000"/>
            </p14:xfrm>
          </p:contentPart>
        </mc:Choice>
        <mc:Fallback xmlns="">
          <p:pic>
            <p:nvPicPr>
              <p:cNvPr id="99" name="Ink 98">
                <a:extLst>
                  <a:ext uri="{FF2B5EF4-FFF2-40B4-BE49-F238E27FC236}">
                    <a16:creationId xmlns:a16="http://schemas.microsoft.com/office/drawing/2014/main" id="{9DFDE8DE-C5C5-424E-911C-B5CDFF30F3A1}"/>
                  </a:ext>
                </a:extLst>
              </p:cNvPr>
              <p:cNvPicPr/>
              <p:nvPr/>
            </p:nvPicPr>
            <p:blipFill>
              <a:blip r:embed="rId55"/>
              <a:stretch>
                <a:fillRect/>
              </a:stretch>
            </p:blipFill>
            <p:spPr>
              <a:xfrm>
                <a:off x="1615623" y="3954224"/>
                <a:ext cx="242280" cy="287640"/>
              </a:xfrm>
              <a:prstGeom prst="rect">
                <a:avLst/>
              </a:prstGeom>
            </p:spPr>
          </p:pic>
        </mc:Fallback>
      </mc:AlternateContent>
      <p:grpSp>
        <p:nvGrpSpPr>
          <p:cNvPr id="100" name="Group 99">
            <a:extLst>
              <a:ext uri="{FF2B5EF4-FFF2-40B4-BE49-F238E27FC236}">
                <a16:creationId xmlns:a16="http://schemas.microsoft.com/office/drawing/2014/main" id="{BEC7FF6C-1135-4A95-B9F1-9AC16E4A1CB7}"/>
              </a:ext>
            </a:extLst>
          </p:cNvPr>
          <p:cNvGrpSpPr/>
          <p:nvPr/>
        </p:nvGrpSpPr>
        <p:grpSpPr>
          <a:xfrm>
            <a:off x="1890730" y="3493847"/>
            <a:ext cx="351720" cy="637560"/>
            <a:chOff x="1010630" y="3263694"/>
            <a:chExt cx="351720" cy="637560"/>
          </a:xfrm>
        </p:grpSpPr>
        <mc:AlternateContent xmlns:mc="http://schemas.openxmlformats.org/markup-compatibility/2006" xmlns:p14="http://schemas.microsoft.com/office/powerpoint/2010/main">
          <mc:Choice Requires="p14">
            <p:contentPart p14:bwMode="auto" r:id="rId70">
              <p14:nvContentPartPr>
                <p14:cNvPr id="101" name="Ink 100">
                  <a:extLst>
                    <a:ext uri="{FF2B5EF4-FFF2-40B4-BE49-F238E27FC236}">
                      <a16:creationId xmlns:a16="http://schemas.microsoft.com/office/drawing/2014/main" id="{2071E511-F45B-4F8E-AD21-E63B6C31E39B}"/>
                    </a:ext>
                  </a:extLst>
                </p14:cNvPr>
                <p14:cNvContentPartPr/>
                <p14:nvPr/>
              </p14:nvContentPartPr>
              <p14:xfrm>
                <a:off x="1010630" y="3263694"/>
                <a:ext cx="351720" cy="349920"/>
              </p14:xfrm>
            </p:contentPart>
          </mc:Choice>
          <mc:Fallback xmlns="">
            <p:pic>
              <p:nvPicPr>
                <p:cNvPr id="101" name="Ink 100">
                  <a:extLst>
                    <a:ext uri="{FF2B5EF4-FFF2-40B4-BE49-F238E27FC236}">
                      <a16:creationId xmlns:a16="http://schemas.microsoft.com/office/drawing/2014/main" id="{2071E511-F45B-4F8E-AD21-E63B6C31E39B}"/>
                    </a:ext>
                  </a:extLst>
                </p:cNvPr>
                <p:cNvPicPr/>
                <p:nvPr/>
              </p:nvPicPr>
              <p:blipFill>
                <a:blip r:embed="rId45"/>
                <a:stretch>
                  <a:fillRect/>
                </a:stretch>
              </p:blipFill>
              <p:spPr>
                <a:xfrm>
                  <a:off x="1001630" y="3255054"/>
                  <a:ext cx="36936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02" name="Ink 101">
                  <a:extLst>
                    <a:ext uri="{FF2B5EF4-FFF2-40B4-BE49-F238E27FC236}">
                      <a16:creationId xmlns:a16="http://schemas.microsoft.com/office/drawing/2014/main" id="{C12C52FB-A1DF-4D80-97E6-AEBBE0274944}"/>
                    </a:ext>
                  </a:extLst>
                </p14:cNvPr>
                <p14:cNvContentPartPr/>
                <p14:nvPr/>
              </p14:nvContentPartPr>
              <p14:xfrm>
                <a:off x="1212950" y="3620094"/>
                <a:ext cx="360" cy="281160"/>
              </p14:xfrm>
            </p:contentPart>
          </mc:Choice>
          <mc:Fallback xmlns="">
            <p:pic>
              <p:nvPicPr>
                <p:cNvPr id="102" name="Ink 101">
                  <a:extLst>
                    <a:ext uri="{FF2B5EF4-FFF2-40B4-BE49-F238E27FC236}">
                      <a16:creationId xmlns:a16="http://schemas.microsoft.com/office/drawing/2014/main" id="{C12C52FB-A1DF-4D80-97E6-AEBBE0274944}"/>
                    </a:ext>
                  </a:extLst>
                </p:cNvPr>
                <p:cNvPicPr/>
                <p:nvPr/>
              </p:nvPicPr>
              <p:blipFill>
                <a:blip r:embed="rId47"/>
                <a:stretch>
                  <a:fillRect/>
                </a:stretch>
              </p:blipFill>
              <p:spPr>
                <a:xfrm>
                  <a:off x="1204310" y="3611454"/>
                  <a:ext cx="1800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03" name="Ink 102">
                  <a:extLst>
                    <a:ext uri="{FF2B5EF4-FFF2-40B4-BE49-F238E27FC236}">
                      <a16:creationId xmlns:a16="http://schemas.microsoft.com/office/drawing/2014/main" id="{33DA6F84-EF1B-4B5D-B3A0-7DE4D8D28B14}"/>
                    </a:ext>
                  </a:extLst>
                </p14:cNvPr>
                <p14:cNvContentPartPr/>
                <p14:nvPr/>
              </p14:nvContentPartPr>
              <p14:xfrm>
                <a:off x="1063910" y="3685254"/>
                <a:ext cx="121320" cy="73800"/>
              </p14:xfrm>
            </p:contentPart>
          </mc:Choice>
          <mc:Fallback xmlns="">
            <p:pic>
              <p:nvPicPr>
                <p:cNvPr id="103" name="Ink 102">
                  <a:extLst>
                    <a:ext uri="{FF2B5EF4-FFF2-40B4-BE49-F238E27FC236}">
                      <a16:creationId xmlns:a16="http://schemas.microsoft.com/office/drawing/2014/main" id="{33DA6F84-EF1B-4B5D-B3A0-7DE4D8D28B14}"/>
                    </a:ext>
                  </a:extLst>
                </p:cNvPr>
                <p:cNvPicPr/>
                <p:nvPr/>
              </p:nvPicPr>
              <p:blipFill>
                <a:blip r:embed="rId49"/>
                <a:stretch>
                  <a:fillRect/>
                </a:stretch>
              </p:blipFill>
              <p:spPr>
                <a:xfrm>
                  <a:off x="1054910" y="3676614"/>
                  <a:ext cx="13896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04" name="Ink 103">
                  <a:extLst>
                    <a:ext uri="{FF2B5EF4-FFF2-40B4-BE49-F238E27FC236}">
                      <a16:creationId xmlns:a16="http://schemas.microsoft.com/office/drawing/2014/main" id="{3B12E1E9-E25B-43B1-9729-597B4BF291A1}"/>
                    </a:ext>
                  </a:extLst>
                </p14:cNvPr>
                <p14:cNvContentPartPr/>
                <p14:nvPr/>
              </p14:nvContentPartPr>
              <p14:xfrm>
                <a:off x="1222310" y="3703974"/>
                <a:ext cx="96120" cy="92880"/>
              </p14:xfrm>
            </p:contentPart>
          </mc:Choice>
          <mc:Fallback xmlns="">
            <p:pic>
              <p:nvPicPr>
                <p:cNvPr id="104" name="Ink 103">
                  <a:extLst>
                    <a:ext uri="{FF2B5EF4-FFF2-40B4-BE49-F238E27FC236}">
                      <a16:creationId xmlns:a16="http://schemas.microsoft.com/office/drawing/2014/main" id="{3B12E1E9-E25B-43B1-9729-597B4BF291A1}"/>
                    </a:ext>
                  </a:extLst>
                </p:cNvPr>
                <p:cNvPicPr/>
                <p:nvPr/>
              </p:nvPicPr>
              <p:blipFill>
                <a:blip r:embed="rId51"/>
                <a:stretch>
                  <a:fillRect/>
                </a:stretch>
              </p:blipFill>
              <p:spPr>
                <a:xfrm>
                  <a:off x="1213310" y="3694974"/>
                  <a:ext cx="113760" cy="110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4">
            <p14:nvContentPartPr>
              <p14:cNvPr id="105" name="Ink 104">
                <a:extLst>
                  <a:ext uri="{FF2B5EF4-FFF2-40B4-BE49-F238E27FC236}">
                    <a16:creationId xmlns:a16="http://schemas.microsoft.com/office/drawing/2014/main" id="{094B3077-8EC4-455F-BEBB-78D1CA2D255C}"/>
                  </a:ext>
                </a:extLst>
              </p14:cNvPr>
              <p14:cNvContentPartPr/>
              <p14:nvPr/>
            </p14:nvContentPartPr>
            <p14:xfrm>
              <a:off x="1855450" y="4111607"/>
              <a:ext cx="228600" cy="243720"/>
            </p14:xfrm>
          </p:contentPart>
        </mc:Choice>
        <mc:Fallback xmlns="">
          <p:pic>
            <p:nvPicPr>
              <p:cNvPr id="105" name="Ink 104">
                <a:extLst>
                  <a:ext uri="{FF2B5EF4-FFF2-40B4-BE49-F238E27FC236}">
                    <a16:creationId xmlns:a16="http://schemas.microsoft.com/office/drawing/2014/main" id="{094B3077-8EC4-455F-BEBB-78D1CA2D255C}"/>
                  </a:ext>
                </a:extLst>
              </p:cNvPr>
              <p:cNvPicPr/>
              <p:nvPr/>
            </p:nvPicPr>
            <p:blipFill>
              <a:blip r:embed="rId53"/>
              <a:stretch>
                <a:fillRect/>
              </a:stretch>
            </p:blipFill>
            <p:spPr>
              <a:xfrm>
                <a:off x="1846450" y="4102967"/>
                <a:ext cx="24624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06" name="Ink 105">
                <a:extLst>
                  <a:ext uri="{FF2B5EF4-FFF2-40B4-BE49-F238E27FC236}">
                    <a16:creationId xmlns:a16="http://schemas.microsoft.com/office/drawing/2014/main" id="{9C84B45E-3BD7-414B-8810-48E58EA57519}"/>
                  </a:ext>
                </a:extLst>
              </p14:cNvPr>
              <p14:cNvContentPartPr/>
              <p14:nvPr/>
            </p14:nvContentPartPr>
            <p14:xfrm>
              <a:off x="2055610" y="4158047"/>
              <a:ext cx="224640" cy="270000"/>
            </p14:xfrm>
          </p:contentPart>
        </mc:Choice>
        <mc:Fallback xmlns="">
          <p:pic>
            <p:nvPicPr>
              <p:cNvPr id="106" name="Ink 105">
                <a:extLst>
                  <a:ext uri="{FF2B5EF4-FFF2-40B4-BE49-F238E27FC236}">
                    <a16:creationId xmlns:a16="http://schemas.microsoft.com/office/drawing/2014/main" id="{9C84B45E-3BD7-414B-8810-48E58EA57519}"/>
                  </a:ext>
                </a:extLst>
              </p:cNvPr>
              <p:cNvPicPr/>
              <p:nvPr/>
            </p:nvPicPr>
            <p:blipFill>
              <a:blip r:embed="rId55"/>
              <a:stretch>
                <a:fillRect/>
              </a:stretch>
            </p:blipFill>
            <p:spPr>
              <a:xfrm>
                <a:off x="2046970" y="4149047"/>
                <a:ext cx="242280" cy="287640"/>
              </a:xfrm>
              <a:prstGeom prst="rect">
                <a:avLst/>
              </a:prstGeom>
            </p:spPr>
          </p:pic>
        </mc:Fallback>
      </mc:AlternateContent>
      <p:grpSp>
        <p:nvGrpSpPr>
          <p:cNvPr id="128" name="Group 127">
            <a:extLst>
              <a:ext uri="{FF2B5EF4-FFF2-40B4-BE49-F238E27FC236}">
                <a16:creationId xmlns:a16="http://schemas.microsoft.com/office/drawing/2014/main" id="{9A3E4711-3BD1-4EF5-9227-A072E4A164F5}"/>
              </a:ext>
            </a:extLst>
          </p:cNvPr>
          <p:cNvGrpSpPr/>
          <p:nvPr/>
        </p:nvGrpSpPr>
        <p:grpSpPr>
          <a:xfrm>
            <a:off x="4801887" y="1151991"/>
            <a:ext cx="478135" cy="1026670"/>
            <a:chOff x="5527828" y="205588"/>
            <a:chExt cx="1009800" cy="2168280"/>
          </a:xfrm>
        </p:grpSpPr>
        <mc:AlternateContent xmlns:mc="http://schemas.openxmlformats.org/markup-compatibility/2006" xmlns:p14="http://schemas.microsoft.com/office/powerpoint/2010/main">
          <mc:Choice Requires="p14">
            <p:contentPart p14:bwMode="auto" r:id="rId76">
              <p14:nvContentPartPr>
                <p14:cNvPr id="129" name="Ink 128">
                  <a:extLst>
                    <a:ext uri="{FF2B5EF4-FFF2-40B4-BE49-F238E27FC236}">
                      <a16:creationId xmlns:a16="http://schemas.microsoft.com/office/drawing/2014/main" id="{79E430B2-FBC2-4F65-A63F-A441C38B89D9}"/>
                    </a:ext>
                  </a:extLst>
                </p14:cNvPr>
                <p14:cNvContentPartPr/>
                <p14:nvPr/>
              </p14:nvContentPartPr>
              <p14:xfrm>
                <a:off x="5593708" y="205588"/>
                <a:ext cx="844200" cy="754920"/>
              </p14:xfrm>
            </p:contentPart>
          </mc:Choice>
          <mc:Fallback xmlns="">
            <p:pic>
              <p:nvPicPr>
                <p:cNvPr id="129" name="Ink 128">
                  <a:extLst>
                    <a:ext uri="{FF2B5EF4-FFF2-40B4-BE49-F238E27FC236}">
                      <a16:creationId xmlns:a16="http://schemas.microsoft.com/office/drawing/2014/main" id="{79E430B2-FBC2-4F65-A63F-A441C38B89D9}"/>
                    </a:ext>
                  </a:extLst>
                </p:cNvPr>
                <p:cNvPicPr/>
                <p:nvPr/>
              </p:nvPicPr>
              <p:blipFill>
                <a:blip r:embed="rId77"/>
                <a:stretch>
                  <a:fillRect/>
                </a:stretch>
              </p:blipFill>
              <p:spPr>
                <a:xfrm>
                  <a:off x="5574712" y="186582"/>
                  <a:ext cx="881433" cy="792172"/>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30" name="Ink 129">
                  <a:extLst>
                    <a:ext uri="{FF2B5EF4-FFF2-40B4-BE49-F238E27FC236}">
                      <a16:creationId xmlns:a16="http://schemas.microsoft.com/office/drawing/2014/main" id="{9FA5F084-C259-4CA2-9991-7CD1F98B89BC}"/>
                    </a:ext>
                  </a:extLst>
                </p14:cNvPr>
                <p14:cNvContentPartPr/>
                <p14:nvPr/>
              </p14:nvContentPartPr>
              <p14:xfrm>
                <a:off x="6023188" y="1003708"/>
                <a:ext cx="64080" cy="695880"/>
              </p14:xfrm>
            </p:contentPart>
          </mc:Choice>
          <mc:Fallback xmlns="">
            <p:pic>
              <p:nvPicPr>
                <p:cNvPr id="130" name="Ink 129">
                  <a:extLst>
                    <a:ext uri="{FF2B5EF4-FFF2-40B4-BE49-F238E27FC236}">
                      <a16:creationId xmlns:a16="http://schemas.microsoft.com/office/drawing/2014/main" id="{9FA5F084-C259-4CA2-9991-7CD1F98B89BC}"/>
                    </a:ext>
                  </a:extLst>
                </p:cNvPr>
                <p:cNvPicPr/>
                <p:nvPr/>
              </p:nvPicPr>
              <p:blipFill>
                <a:blip r:embed="rId79"/>
                <a:stretch>
                  <a:fillRect/>
                </a:stretch>
              </p:blipFill>
              <p:spPr>
                <a:xfrm>
                  <a:off x="6004341" y="984716"/>
                  <a:ext cx="101020" cy="733105"/>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31" name="Ink 130">
                  <a:extLst>
                    <a:ext uri="{FF2B5EF4-FFF2-40B4-BE49-F238E27FC236}">
                      <a16:creationId xmlns:a16="http://schemas.microsoft.com/office/drawing/2014/main" id="{3F25070E-49D2-4E60-A754-8572E55FAA42}"/>
                    </a:ext>
                  </a:extLst>
                </p14:cNvPr>
                <p14:cNvContentPartPr/>
                <p14:nvPr/>
              </p14:nvContentPartPr>
              <p14:xfrm>
                <a:off x="5527828" y="1384228"/>
                <a:ext cx="442800" cy="183240"/>
              </p14:xfrm>
            </p:contentPart>
          </mc:Choice>
          <mc:Fallback xmlns="">
            <p:pic>
              <p:nvPicPr>
                <p:cNvPr id="131" name="Ink 130">
                  <a:extLst>
                    <a:ext uri="{FF2B5EF4-FFF2-40B4-BE49-F238E27FC236}">
                      <a16:creationId xmlns:a16="http://schemas.microsoft.com/office/drawing/2014/main" id="{3F25070E-49D2-4E60-A754-8572E55FAA42}"/>
                    </a:ext>
                  </a:extLst>
                </p:cNvPr>
                <p:cNvPicPr/>
                <p:nvPr/>
              </p:nvPicPr>
              <p:blipFill>
                <a:blip r:embed="rId81"/>
                <a:stretch>
                  <a:fillRect/>
                </a:stretch>
              </p:blipFill>
              <p:spPr>
                <a:xfrm>
                  <a:off x="5508840" y="1365220"/>
                  <a:ext cx="480016" cy="220496"/>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32" name="Ink 131">
                  <a:extLst>
                    <a:ext uri="{FF2B5EF4-FFF2-40B4-BE49-F238E27FC236}">
                      <a16:creationId xmlns:a16="http://schemas.microsoft.com/office/drawing/2014/main" id="{A4B6D556-8F05-4F9E-A175-DDF6E4497185}"/>
                    </a:ext>
                  </a:extLst>
                </p14:cNvPr>
                <p14:cNvContentPartPr/>
                <p14:nvPr/>
              </p14:nvContentPartPr>
              <p14:xfrm>
                <a:off x="6068908" y="1369828"/>
                <a:ext cx="417240" cy="360360"/>
              </p14:xfrm>
            </p:contentPart>
          </mc:Choice>
          <mc:Fallback xmlns="">
            <p:pic>
              <p:nvPicPr>
                <p:cNvPr id="132" name="Ink 131">
                  <a:extLst>
                    <a:ext uri="{FF2B5EF4-FFF2-40B4-BE49-F238E27FC236}">
                      <a16:creationId xmlns:a16="http://schemas.microsoft.com/office/drawing/2014/main" id="{A4B6D556-8F05-4F9E-A175-DDF6E4497185}"/>
                    </a:ext>
                  </a:extLst>
                </p:cNvPr>
                <p:cNvPicPr/>
                <p:nvPr/>
              </p:nvPicPr>
              <p:blipFill>
                <a:blip r:embed="rId83"/>
                <a:stretch>
                  <a:fillRect/>
                </a:stretch>
              </p:blipFill>
              <p:spPr>
                <a:xfrm>
                  <a:off x="6049908" y="1350862"/>
                  <a:ext cx="454480" cy="397534"/>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33" name="Ink 132">
                  <a:extLst>
                    <a:ext uri="{FF2B5EF4-FFF2-40B4-BE49-F238E27FC236}">
                      <a16:creationId xmlns:a16="http://schemas.microsoft.com/office/drawing/2014/main" id="{0B7911DA-EC64-4A33-AF4C-63F1CEAEBB3C}"/>
                    </a:ext>
                  </a:extLst>
                </p14:cNvPr>
                <p14:cNvContentPartPr/>
                <p14:nvPr/>
              </p14:nvContentPartPr>
              <p14:xfrm>
                <a:off x="5596588" y="1730188"/>
                <a:ext cx="410040" cy="399240"/>
              </p14:xfrm>
            </p:contentPart>
          </mc:Choice>
          <mc:Fallback xmlns="">
            <p:pic>
              <p:nvPicPr>
                <p:cNvPr id="133" name="Ink 132">
                  <a:extLst>
                    <a:ext uri="{FF2B5EF4-FFF2-40B4-BE49-F238E27FC236}">
                      <a16:creationId xmlns:a16="http://schemas.microsoft.com/office/drawing/2014/main" id="{0B7911DA-EC64-4A33-AF4C-63F1CEAEBB3C}"/>
                    </a:ext>
                  </a:extLst>
                </p:cNvPr>
                <p:cNvPicPr/>
                <p:nvPr/>
              </p:nvPicPr>
              <p:blipFill>
                <a:blip r:embed="rId85"/>
                <a:stretch>
                  <a:fillRect/>
                </a:stretch>
              </p:blipFill>
              <p:spPr>
                <a:xfrm>
                  <a:off x="5577605" y="1711213"/>
                  <a:ext cx="447247" cy="436432"/>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34" name="Ink 133">
                  <a:extLst>
                    <a:ext uri="{FF2B5EF4-FFF2-40B4-BE49-F238E27FC236}">
                      <a16:creationId xmlns:a16="http://schemas.microsoft.com/office/drawing/2014/main" id="{BB3ADFBE-15D7-4792-A0EB-658CE6AC1203}"/>
                    </a:ext>
                  </a:extLst>
                </p14:cNvPr>
                <p14:cNvContentPartPr/>
                <p14:nvPr/>
              </p14:nvContentPartPr>
              <p14:xfrm>
                <a:off x="5952628" y="1801828"/>
                <a:ext cx="585000" cy="572040"/>
              </p14:xfrm>
            </p:contentPart>
          </mc:Choice>
          <mc:Fallback xmlns="">
            <p:pic>
              <p:nvPicPr>
                <p:cNvPr id="134" name="Ink 133">
                  <a:extLst>
                    <a:ext uri="{FF2B5EF4-FFF2-40B4-BE49-F238E27FC236}">
                      <a16:creationId xmlns:a16="http://schemas.microsoft.com/office/drawing/2014/main" id="{BB3ADFBE-15D7-4792-A0EB-658CE6AC1203}"/>
                    </a:ext>
                  </a:extLst>
                </p:cNvPr>
                <p:cNvPicPr/>
                <p:nvPr/>
              </p:nvPicPr>
              <p:blipFill>
                <a:blip r:embed="rId87"/>
                <a:stretch>
                  <a:fillRect/>
                </a:stretch>
              </p:blipFill>
              <p:spPr>
                <a:xfrm>
                  <a:off x="5933634" y="1782836"/>
                  <a:ext cx="622227" cy="609264"/>
                </a:xfrm>
                <a:prstGeom prst="rect">
                  <a:avLst/>
                </a:prstGeom>
              </p:spPr>
            </p:pic>
          </mc:Fallback>
        </mc:AlternateContent>
      </p:grpSp>
      <p:grpSp>
        <p:nvGrpSpPr>
          <p:cNvPr id="135" name="Group 134">
            <a:extLst>
              <a:ext uri="{FF2B5EF4-FFF2-40B4-BE49-F238E27FC236}">
                <a16:creationId xmlns:a16="http://schemas.microsoft.com/office/drawing/2014/main" id="{018182BE-672E-445E-BC01-5D6B527C0033}"/>
              </a:ext>
            </a:extLst>
          </p:cNvPr>
          <p:cNvGrpSpPr/>
          <p:nvPr/>
        </p:nvGrpSpPr>
        <p:grpSpPr>
          <a:xfrm>
            <a:off x="5240547" y="1180787"/>
            <a:ext cx="478135" cy="1026670"/>
            <a:chOff x="5527828" y="205588"/>
            <a:chExt cx="1009800" cy="2168280"/>
          </a:xfrm>
        </p:grpSpPr>
        <mc:AlternateContent xmlns:mc="http://schemas.openxmlformats.org/markup-compatibility/2006" xmlns:p14="http://schemas.microsoft.com/office/powerpoint/2010/main">
          <mc:Choice Requires="p14">
            <p:contentPart p14:bwMode="auto" r:id="rId88">
              <p14:nvContentPartPr>
                <p14:cNvPr id="136" name="Ink 135">
                  <a:extLst>
                    <a:ext uri="{FF2B5EF4-FFF2-40B4-BE49-F238E27FC236}">
                      <a16:creationId xmlns:a16="http://schemas.microsoft.com/office/drawing/2014/main" id="{AFF2E1B2-D09F-4E97-A709-6DE5993E93D6}"/>
                    </a:ext>
                  </a:extLst>
                </p14:cNvPr>
                <p14:cNvContentPartPr/>
                <p14:nvPr/>
              </p14:nvContentPartPr>
              <p14:xfrm>
                <a:off x="5593708" y="205588"/>
                <a:ext cx="844200" cy="754920"/>
              </p14:xfrm>
            </p:contentPart>
          </mc:Choice>
          <mc:Fallback xmlns="">
            <p:pic>
              <p:nvPicPr>
                <p:cNvPr id="136" name="Ink 135">
                  <a:extLst>
                    <a:ext uri="{FF2B5EF4-FFF2-40B4-BE49-F238E27FC236}">
                      <a16:creationId xmlns:a16="http://schemas.microsoft.com/office/drawing/2014/main" id="{AFF2E1B2-D09F-4E97-A709-6DE5993E93D6}"/>
                    </a:ext>
                  </a:extLst>
                </p:cNvPr>
                <p:cNvPicPr/>
                <p:nvPr/>
              </p:nvPicPr>
              <p:blipFill>
                <a:blip r:embed="rId77"/>
                <a:stretch>
                  <a:fillRect/>
                </a:stretch>
              </p:blipFill>
              <p:spPr>
                <a:xfrm>
                  <a:off x="5574712" y="186582"/>
                  <a:ext cx="881433" cy="792172"/>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37" name="Ink 136">
                  <a:extLst>
                    <a:ext uri="{FF2B5EF4-FFF2-40B4-BE49-F238E27FC236}">
                      <a16:creationId xmlns:a16="http://schemas.microsoft.com/office/drawing/2014/main" id="{CBB6868E-4653-4B9A-A1CA-501ABF72F021}"/>
                    </a:ext>
                  </a:extLst>
                </p14:cNvPr>
                <p14:cNvContentPartPr/>
                <p14:nvPr/>
              </p14:nvContentPartPr>
              <p14:xfrm>
                <a:off x="6023188" y="1003708"/>
                <a:ext cx="64080" cy="695880"/>
              </p14:xfrm>
            </p:contentPart>
          </mc:Choice>
          <mc:Fallback xmlns="">
            <p:pic>
              <p:nvPicPr>
                <p:cNvPr id="137" name="Ink 136">
                  <a:extLst>
                    <a:ext uri="{FF2B5EF4-FFF2-40B4-BE49-F238E27FC236}">
                      <a16:creationId xmlns:a16="http://schemas.microsoft.com/office/drawing/2014/main" id="{CBB6868E-4653-4B9A-A1CA-501ABF72F021}"/>
                    </a:ext>
                  </a:extLst>
                </p:cNvPr>
                <p:cNvPicPr/>
                <p:nvPr/>
              </p:nvPicPr>
              <p:blipFill>
                <a:blip r:embed="rId79"/>
                <a:stretch>
                  <a:fillRect/>
                </a:stretch>
              </p:blipFill>
              <p:spPr>
                <a:xfrm>
                  <a:off x="6004341" y="984716"/>
                  <a:ext cx="101020" cy="733105"/>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38" name="Ink 137">
                  <a:extLst>
                    <a:ext uri="{FF2B5EF4-FFF2-40B4-BE49-F238E27FC236}">
                      <a16:creationId xmlns:a16="http://schemas.microsoft.com/office/drawing/2014/main" id="{DB23A639-3E36-4786-8149-8932E3721063}"/>
                    </a:ext>
                  </a:extLst>
                </p14:cNvPr>
                <p14:cNvContentPartPr/>
                <p14:nvPr/>
              </p14:nvContentPartPr>
              <p14:xfrm>
                <a:off x="5527828" y="1384228"/>
                <a:ext cx="442800" cy="183240"/>
              </p14:xfrm>
            </p:contentPart>
          </mc:Choice>
          <mc:Fallback xmlns="">
            <p:pic>
              <p:nvPicPr>
                <p:cNvPr id="138" name="Ink 137">
                  <a:extLst>
                    <a:ext uri="{FF2B5EF4-FFF2-40B4-BE49-F238E27FC236}">
                      <a16:creationId xmlns:a16="http://schemas.microsoft.com/office/drawing/2014/main" id="{DB23A639-3E36-4786-8149-8932E3721063}"/>
                    </a:ext>
                  </a:extLst>
                </p:cNvPr>
                <p:cNvPicPr/>
                <p:nvPr/>
              </p:nvPicPr>
              <p:blipFill>
                <a:blip r:embed="rId81"/>
                <a:stretch>
                  <a:fillRect/>
                </a:stretch>
              </p:blipFill>
              <p:spPr>
                <a:xfrm>
                  <a:off x="5508840" y="1365220"/>
                  <a:ext cx="480016" cy="220496"/>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39" name="Ink 138">
                  <a:extLst>
                    <a:ext uri="{FF2B5EF4-FFF2-40B4-BE49-F238E27FC236}">
                      <a16:creationId xmlns:a16="http://schemas.microsoft.com/office/drawing/2014/main" id="{F9C9B139-5090-44E9-86A5-A8049D654067}"/>
                    </a:ext>
                  </a:extLst>
                </p14:cNvPr>
                <p14:cNvContentPartPr/>
                <p14:nvPr/>
              </p14:nvContentPartPr>
              <p14:xfrm>
                <a:off x="6068908" y="1369828"/>
                <a:ext cx="417240" cy="360360"/>
              </p14:xfrm>
            </p:contentPart>
          </mc:Choice>
          <mc:Fallback xmlns="">
            <p:pic>
              <p:nvPicPr>
                <p:cNvPr id="139" name="Ink 138">
                  <a:extLst>
                    <a:ext uri="{FF2B5EF4-FFF2-40B4-BE49-F238E27FC236}">
                      <a16:creationId xmlns:a16="http://schemas.microsoft.com/office/drawing/2014/main" id="{F9C9B139-5090-44E9-86A5-A8049D654067}"/>
                    </a:ext>
                  </a:extLst>
                </p:cNvPr>
                <p:cNvPicPr/>
                <p:nvPr/>
              </p:nvPicPr>
              <p:blipFill>
                <a:blip r:embed="rId83"/>
                <a:stretch>
                  <a:fillRect/>
                </a:stretch>
              </p:blipFill>
              <p:spPr>
                <a:xfrm>
                  <a:off x="6049908" y="1350862"/>
                  <a:ext cx="454480" cy="397534"/>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40" name="Ink 139">
                  <a:extLst>
                    <a:ext uri="{FF2B5EF4-FFF2-40B4-BE49-F238E27FC236}">
                      <a16:creationId xmlns:a16="http://schemas.microsoft.com/office/drawing/2014/main" id="{B29D1797-8E36-4BC6-BE94-8901AD149F60}"/>
                    </a:ext>
                  </a:extLst>
                </p14:cNvPr>
                <p14:cNvContentPartPr/>
                <p14:nvPr/>
              </p14:nvContentPartPr>
              <p14:xfrm>
                <a:off x="5596588" y="1730188"/>
                <a:ext cx="410040" cy="399240"/>
              </p14:xfrm>
            </p:contentPart>
          </mc:Choice>
          <mc:Fallback xmlns="">
            <p:pic>
              <p:nvPicPr>
                <p:cNvPr id="140" name="Ink 139">
                  <a:extLst>
                    <a:ext uri="{FF2B5EF4-FFF2-40B4-BE49-F238E27FC236}">
                      <a16:creationId xmlns:a16="http://schemas.microsoft.com/office/drawing/2014/main" id="{B29D1797-8E36-4BC6-BE94-8901AD149F60}"/>
                    </a:ext>
                  </a:extLst>
                </p:cNvPr>
                <p:cNvPicPr/>
                <p:nvPr/>
              </p:nvPicPr>
              <p:blipFill>
                <a:blip r:embed="rId85"/>
                <a:stretch>
                  <a:fillRect/>
                </a:stretch>
              </p:blipFill>
              <p:spPr>
                <a:xfrm>
                  <a:off x="5577605" y="1711213"/>
                  <a:ext cx="447247" cy="436432"/>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41" name="Ink 140">
                  <a:extLst>
                    <a:ext uri="{FF2B5EF4-FFF2-40B4-BE49-F238E27FC236}">
                      <a16:creationId xmlns:a16="http://schemas.microsoft.com/office/drawing/2014/main" id="{DE0BDE08-2AE9-4096-9769-AD7ADEA7673A}"/>
                    </a:ext>
                  </a:extLst>
                </p14:cNvPr>
                <p14:cNvContentPartPr/>
                <p14:nvPr/>
              </p14:nvContentPartPr>
              <p14:xfrm>
                <a:off x="5952628" y="1801828"/>
                <a:ext cx="585000" cy="572040"/>
              </p14:xfrm>
            </p:contentPart>
          </mc:Choice>
          <mc:Fallback xmlns="">
            <p:pic>
              <p:nvPicPr>
                <p:cNvPr id="141" name="Ink 140">
                  <a:extLst>
                    <a:ext uri="{FF2B5EF4-FFF2-40B4-BE49-F238E27FC236}">
                      <a16:creationId xmlns:a16="http://schemas.microsoft.com/office/drawing/2014/main" id="{DE0BDE08-2AE9-4096-9769-AD7ADEA7673A}"/>
                    </a:ext>
                  </a:extLst>
                </p:cNvPr>
                <p:cNvPicPr/>
                <p:nvPr/>
              </p:nvPicPr>
              <p:blipFill>
                <a:blip r:embed="rId87"/>
                <a:stretch>
                  <a:fillRect/>
                </a:stretch>
              </p:blipFill>
              <p:spPr>
                <a:xfrm>
                  <a:off x="5933634" y="1782836"/>
                  <a:ext cx="622227" cy="609264"/>
                </a:xfrm>
                <a:prstGeom prst="rect">
                  <a:avLst/>
                </a:prstGeom>
              </p:spPr>
            </p:pic>
          </mc:Fallback>
        </mc:AlternateContent>
      </p:grpSp>
      <p:grpSp>
        <p:nvGrpSpPr>
          <p:cNvPr id="142" name="Group 141">
            <a:extLst>
              <a:ext uri="{FF2B5EF4-FFF2-40B4-BE49-F238E27FC236}">
                <a16:creationId xmlns:a16="http://schemas.microsoft.com/office/drawing/2014/main" id="{A9EFA908-D2D5-4521-B70E-1C5E299F5963}"/>
              </a:ext>
            </a:extLst>
          </p:cNvPr>
          <p:cNvGrpSpPr/>
          <p:nvPr/>
        </p:nvGrpSpPr>
        <p:grpSpPr>
          <a:xfrm>
            <a:off x="5743569" y="1188515"/>
            <a:ext cx="478135" cy="1026670"/>
            <a:chOff x="5527828" y="205588"/>
            <a:chExt cx="1009800" cy="2168280"/>
          </a:xfrm>
        </p:grpSpPr>
        <mc:AlternateContent xmlns:mc="http://schemas.openxmlformats.org/markup-compatibility/2006" xmlns:p14="http://schemas.microsoft.com/office/powerpoint/2010/main">
          <mc:Choice Requires="p14">
            <p:contentPart p14:bwMode="auto" r:id="rId94">
              <p14:nvContentPartPr>
                <p14:cNvPr id="143" name="Ink 142">
                  <a:extLst>
                    <a:ext uri="{FF2B5EF4-FFF2-40B4-BE49-F238E27FC236}">
                      <a16:creationId xmlns:a16="http://schemas.microsoft.com/office/drawing/2014/main" id="{B336DB42-AA95-4C47-A457-1D5B27EBD8C4}"/>
                    </a:ext>
                  </a:extLst>
                </p14:cNvPr>
                <p14:cNvContentPartPr/>
                <p14:nvPr/>
              </p14:nvContentPartPr>
              <p14:xfrm>
                <a:off x="5593708" y="205588"/>
                <a:ext cx="844200" cy="754920"/>
              </p14:xfrm>
            </p:contentPart>
          </mc:Choice>
          <mc:Fallback xmlns="">
            <p:pic>
              <p:nvPicPr>
                <p:cNvPr id="143" name="Ink 142">
                  <a:extLst>
                    <a:ext uri="{FF2B5EF4-FFF2-40B4-BE49-F238E27FC236}">
                      <a16:creationId xmlns:a16="http://schemas.microsoft.com/office/drawing/2014/main" id="{B336DB42-AA95-4C47-A457-1D5B27EBD8C4}"/>
                    </a:ext>
                  </a:extLst>
                </p:cNvPr>
                <p:cNvPicPr/>
                <p:nvPr/>
              </p:nvPicPr>
              <p:blipFill>
                <a:blip r:embed="rId77"/>
                <a:stretch>
                  <a:fillRect/>
                </a:stretch>
              </p:blipFill>
              <p:spPr>
                <a:xfrm>
                  <a:off x="5574712" y="186582"/>
                  <a:ext cx="881433" cy="792172"/>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44" name="Ink 143">
                  <a:extLst>
                    <a:ext uri="{FF2B5EF4-FFF2-40B4-BE49-F238E27FC236}">
                      <a16:creationId xmlns:a16="http://schemas.microsoft.com/office/drawing/2014/main" id="{64131A78-6CD6-473D-8F70-C39313EA5F64}"/>
                    </a:ext>
                  </a:extLst>
                </p14:cNvPr>
                <p14:cNvContentPartPr/>
                <p14:nvPr/>
              </p14:nvContentPartPr>
              <p14:xfrm>
                <a:off x="6023188" y="1003708"/>
                <a:ext cx="64080" cy="695880"/>
              </p14:xfrm>
            </p:contentPart>
          </mc:Choice>
          <mc:Fallback xmlns="">
            <p:pic>
              <p:nvPicPr>
                <p:cNvPr id="144" name="Ink 143">
                  <a:extLst>
                    <a:ext uri="{FF2B5EF4-FFF2-40B4-BE49-F238E27FC236}">
                      <a16:creationId xmlns:a16="http://schemas.microsoft.com/office/drawing/2014/main" id="{64131A78-6CD6-473D-8F70-C39313EA5F64}"/>
                    </a:ext>
                  </a:extLst>
                </p:cNvPr>
                <p:cNvPicPr/>
                <p:nvPr/>
              </p:nvPicPr>
              <p:blipFill>
                <a:blip r:embed="rId79"/>
                <a:stretch>
                  <a:fillRect/>
                </a:stretch>
              </p:blipFill>
              <p:spPr>
                <a:xfrm>
                  <a:off x="6004341" y="984716"/>
                  <a:ext cx="101020" cy="733105"/>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45" name="Ink 144">
                  <a:extLst>
                    <a:ext uri="{FF2B5EF4-FFF2-40B4-BE49-F238E27FC236}">
                      <a16:creationId xmlns:a16="http://schemas.microsoft.com/office/drawing/2014/main" id="{E26262A7-15A2-4A27-864F-242B4A969FAF}"/>
                    </a:ext>
                  </a:extLst>
                </p14:cNvPr>
                <p14:cNvContentPartPr/>
                <p14:nvPr/>
              </p14:nvContentPartPr>
              <p14:xfrm>
                <a:off x="5527828" y="1384228"/>
                <a:ext cx="442800" cy="183240"/>
              </p14:xfrm>
            </p:contentPart>
          </mc:Choice>
          <mc:Fallback xmlns="">
            <p:pic>
              <p:nvPicPr>
                <p:cNvPr id="145" name="Ink 144">
                  <a:extLst>
                    <a:ext uri="{FF2B5EF4-FFF2-40B4-BE49-F238E27FC236}">
                      <a16:creationId xmlns:a16="http://schemas.microsoft.com/office/drawing/2014/main" id="{E26262A7-15A2-4A27-864F-242B4A969FAF}"/>
                    </a:ext>
                  </a:extLst>
                </p:cNvPr>
                <p:cNvPicPr/>
                <p:nvPr/>
              </p:nvPicPr>
              <p:blipFill>
                <a:blip r:embed="rId81"/>
                <a:stretch>
                  <a:fillRect/>
                </a:stretch>
              </p:blipFill>
              <p:spPr>
                <a:xfrm>
                  <a:off x="5508840" y="1365220"/>
                  <a:ext cx="480016" cy="220496"/>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46" name="Ink 145">
                  <a:extLst>
                    <a:ext uri="{FF2B5EF4-FFF2-40B4-BE49-F238E27FC236}">
                      <a16:creationId xmlns:a16="http://schemas.microsoft.com/office/drawing/2014/main" id="{E22E9E7A-DCE8-44C9-BA61-E20AD3D8EE6F}"/>
                    </a:ext>
                  </a:extLst>
                </p14:cNvPr>
                <p14:cNvContentPartPr/>
                <p14:nvPr/>
              </p14:nvContentPartPr>
              <p14:xfrm>
                <a:off x="6068908" y="1369828"/>
                <a:ext cx="417240" cy="360360"/>
              </p14:xfrm>
            </p:contentPart>
          </mc:Choice>
          <mc:Fallback xmlns="">
            <p:pic>
              <p:nvPicPr>
                <p:cNvPr id="146" name="Ink 145">
                  <a:extLst>
                    <a:ext uri="{FF2B5EF4-FFF2-40B4-BE49-F238E27FC236}">
                      <a16:creationId xmlns:a16="http://schemas.microsoft.com/office/drawing/2014/main" id="{E22E9E7A-DCE8-44C9-BA61-E20AD3D8EE6F}"/>
                    </a:ext>
                  </a:extLst>
                </p:cNvPr>
                <p:cNvPicPr/>
                <p:nvPr/>
              </p:nvPicPr>
              <p:blipFill>
                <a:blip r:embed="rId83"/>
                <a:stretch>
                  <a:fillRect/>
                </a:stretch>
              </p:blipFill>
              <p:spPr>
                <a:xfrm>
                  <a:off x="6049908" y="1350862"/>
                  <a:ext cx="454480" cy="397534"/>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47" name="Ink 146">
                  <a:extLst>
                    <a:ext uri="{FF2B5EF4-FFF2-40B4-BE49-F238E27FC236}">
                      <a16:creationId xmlns:a16="http://schemas.microsoft.com/office/drawing/2014/main" id="{276C24E9-E644-4700-8F48-DABB59F0F686}"/>
                    </a:ext>
                  </a:extLst>
                </p14:cNvPr>
                <p14:cNvContentPartPr/>
                <p14:nvPr/>
              </p14:nvContentPartPr>
              <p14:xfrm>
                <a:off x="5596588" y="1730188"/>
                <a:ext cx="410040" cy="399240"/>
              </p14:xfrm>
            </p:contentPart>
          </mc:Choice>
          <mc:Fallback xmlns="">
            <p:pic>
              <p:nvPicPr>
                <p:cNvPr id="147" name="Ink 146">
                  <a:extLst>
                    <a:ext uri="{FF2B5EF4-FFF2-40B4-BE49-F238E27FC236}">
                      <a16:creationId xmlns:a16="http://schemas.microsoft.com/office/drawing/2014/main" id="{276C24E9-E644-4700-8F48-DABB59F0F686}"/>
                    </a:ext>
                  </a:extLst>
                </p:cNvPr>
                <p:cNvPicPr/>
                <p:nvPr/>
              </p:nvPicPr>
              <p:blipFill>
                <a:blip r:embed="rId85"/>
                <a:stretch>
                  <a:fillRect/>
                </a:stretch>
              </p:blipFill>
              <p:spPr>
                <a:xfrm>
                  <a:off x="5577605" y="1711213"/>
                  <a:ext cx="447247" cy="436432"/>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48" name="Ink 147">
                  <a:extLst>
                    <a:ext uri="{FF2B5EF4-FFF2-40B4-BE49-F238E27FC236}">
                      <a16:creationId xmlns:a16="http://schemas.microsoft.com/office/drawing/2014/main" id="{9126BE1E-2D46-454A-AE72-40D74ED5AC41}"/>
                    </a:ext>
                  </a:extLst>
                </p14:cNvPr>
                <p14:cNvContentPartPr/>
                <p14:nvPr/>
              </p14:nvContentPartPr>
              <p14:xfrm>
                <a:off x="5952628" y="1801828"/>
                <a:ext cx="585000" cy="572040"/>
              </p14:xfrm>
            </p:contentPart>
          </mc:Choice>
          <mc:Fallback xmlns="">
            <p:pic>
              <p:nvPicPr>
                <p:cNvPr id="148" name="Ink 147">
                  <a:extLst>
                    <a:ext uri="{FF2B5EF4-FFF2-40B4-BE49-F238E27FC236}">
                      <a16:creationId xmlns:a16="http://schemas.microsoft.com/office/drawing/2014/main" id="{9126BE1E-2D46-454A-AE72-40D74ED5AC41}"/>
                    </a:ext>
                  </a:extLst>
                </p:cNvPr>
                <p:cNvPicPr/>
                <p:nvPr/>
              </p:nvPicPr>
              <p:blipFill>
                <a:blip r:embed="rId87"/>
                <a:stretch>
                  <a:fillRect/>
                </a:stretch>
              </p:blipFill>
              <p:spPr>
                <a:xfrm>
                  <a:off x="5933634" y="1782836"/>
                  <a:ext cx="622227" cy="609264"/>
                </a:xfrm>
                <a:prstGeom prst="rect">
                  <a:avLst/>
                </a:prstGeom>
              </p:spPr>
            </p:pic>
          </mc:Fallback>
        </mc:AlternateContent>
      </p:grpSp>
      <p:grpSp>
        <p:nvGrpSpPr>
          <p:cNvPr id="149" name="Group 148">
            <a:extLst>
              <a:ext uri="{FF2B5EF4-FFF2-40B4-BE49-F238E27FC236}">
                <a16:creationId xmlns:a16="http://schemas.microsoft.com/office/drawing/2014/main" id="{A19955B2-F5F1-4205-9D6A-7E57CD4A16BC}"/>
              </a:ext>
            </a:extLst>
          </p:cNvPr>
          <p:cNvGrpSpPr/>
          <p:nvPr/>
        </p:nvGrpSpPr>
        <p:grpSpPr>
          <a:xfrm>
            <a:off x="5003028" y="4087627"/>
            <a:ext cx="442613" cy="758948"/>
            <a:chOff x="5649868" y="3404548"/>
            <a:chExt cx="999360" cy="1713600"/>
          </a:xfrm>
        </p:grpSpPr>
        <mc:AlternateContent xmlns:mc="http://schemas.openxmlformats.org/markup-compatibility/2006" xmlns:p14="http://schemas.microsoft.com/office/powerpoint/2010/main">
          <mc:Choice Requires="p14">
            <p:contentPart p14:bwMode="auto" r:id="rId100">
              <p14:nvContentPartPr>
                <p14:cNvPr id="150" name="Ink 149">
                  <a:extLst>
                    <a:ext uri="{FF2B5EF4-FFF2-40B4-BE49-F238E27FC236}">
                      <a16:creationId xmlns:a16="http://schemas.microsoft.com/office/drawing/2014/main" id="{5E1B75F5-64DF-4BD3-9ABA-6DA5804E9134}"/>
                    </a:ext>
                  </a:extLst>
                </p14:cNvPr>
                <p14:cNvContentPartPr/>
                <p14:nvPr/>
              </p14:nvContentPartPr>
              <p14:xfrm>
                <a:off x="5744908" y="3404548"/>
                <a:ext cx="700200" cy="568800"/>
              </p14:xfrm>
            </p:contentPart>
          </mc:Choice>
          <mc:Fallback xmlns="">
            <p:pic>
              <p:nvPicPr>
                <p:cNvPr id="150" name="Ink 149">
                  <a:extLst>
                    <a:ext uri="{FF2B5EF4-FFF2-40B4-BE49-F238E27FC236}">
                      <a16:creationId xmlns:a16="http://schemas.microsoft.com/office/drawing/2014/main" id="{5E1B75F5-64DF-4BD3-9ABA-6DA5804E9134}"/>
                    </a:ext>
                  </a:extLst>
                </p:cNvPr>
                <p:cNvPicPr/>
                <p:nvPr/>
              </p:nvPicPr>
              <p:blipFill>
                <a:blip r:embed="rId101"/>
                <a:stretch>
                  <a:fillRect/>
                </a:stretch>
              </p:blipFill>
              <p:spPr>
                <a:xfrm>
                  <a:off x="5724601" y="3384234"/>
                  <a:ext cx="740003" cy="608616"/>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51" name="Ink 150">
                  <a:extLst>
                    <a:ext uri="{FF2B5EF4-FFF2-40B4-BE49-F238E27FC236}">
                      <a16:creationId xmlns:a16="http://schemas.microsoft.com/office/drawing/2014/main" id="{D6374932-1F8B-4EC5-905E-C01B045C9170}"/>
                    </a:ext>
                  </a:extLst>
                </p14:cNvPr>
                <p14:cNvContentPartPr/>
                <p14:nvPr/>
              </p14:nvContentPartPr>
              <p14:xfrm>
                <a:off x="6104908" y="3962188"/>
                <a:ext cx="36720" cy="821520"/>
              </p14:xfrm>
            </p:contentPart>
          </mc:Choice>
          <mc:Fallback xmlns="">
            <p:pic>
              <p:nvPicPr>
                <p:cNvPr id="151" name="Ink 150">
                  <a:extLst>
                    <a:ext uri="{FF2B5EF4-FFF2-40B4-BE49-F238E27FC236}">
                      <a16:creationId xmlns:a16="http://schemas.microsoft.com/office/drawing/2014/main" id="{D6374932-1F8B-4EC5-905E-C01B045C9170}"/>
                    </a:ext>
                  </a:extLst>
                </p:cNvPr>
                <p:cNvPicPr/>
                <p:nvPr/>
              </p:nvPicPr>
              <p:blipFill>
                <a:blip r:embed="rId103"/>
                <a:stretch>
                  <a:fillRect/>
                </a:stretch>
              </p:blipFill>
              <p:spPr>
                <a:xfrm>
                  <a:off x="6084951" y="3941873"/>
                  <a:ext cx="75835" cy="861336"/>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52" name="Ink 151">
                  <a:extLst>
                    <a:ext uri="{FF2B5EF4-FFF2-40B4-BE49-F238E27FC236}">
                      <a16:creationId xmlns:a16="http://schemas.microsoft.com/office/drawing/2014/main" id="{9395844C-C3E1-455E-A091-C6B74D6D1371}"/>
                    </a:ext>
                  </a:extLst>
                </p14:cNvPr>
                <p14:cNvContentPartPr/>
                <p14:nvPr/>
              </p14:nvContentPartPr>
              <p14:xfrm>
                <a:off x="5733388" y="4330468"/>
                <a:ext cx="280080" cy="231120"/>
              </p14:xfrm>
            </p:contentPart>
          </mc:Choice>
          <mc:Fallback xmlns="">
            <p:pic>
              <p:nvPicPr>
                <p:cNvPr id="152" name="Ink 151">
                  <a:extLst>
                    <a:ext uri="{FF2B5EF4-FFF2-40B4-BE49-F238E27FC236}">
                      <a16:creationId xmlns:a16="http://schemas.microsoft.com/office/drawing/2014/main" id="{9395844C-C3E1-455E-A091-C6B74D6D1371}"/>
                    </a:ext>
                  </a:extLst>
                </p:cNvPr>
                <p:cNvPicPr/>
                <p:nvPr/>
              </p:nvPicPr>
              <p:blipFill>
                <a:blip r:embed="rId105"/>
                <a:stretch>
                  <a:fillRect/>
                </a:stretch>
              </p:blipFill>
              <p:spPr>
                <a:xfrm>
                  <a:off x="5713092" y="4310194"/>
                  <a:ext cx="319859" cy="270856"/>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53" name="Ink 152">
                  <a:extLst>
                    <a:ext uri="{FF2B5EF4-FFF2-40B4-BE49-F238E27FC236}">
                      <a16:creationId xmlns:a16="http://schemas.microsoft.com/office/drawing/2014/main" id="{45F99CF1-16B3-4989-947B-89DBD36D3F93}"/>
                    </a:ext>
                  </a:extLst>
                </p14:cNvPr>
                <p14:cNvContentPartPr/>
                <p14:nvPr/>
              </p14:nvContentPartPr>
              <p14:xfrm>
                <a:off x="6167548" y="4338748"/>
                <a:ext cx="481680" cy="287640"/>
              </p14:xfrm>
            </p:contentPart>
          </mc:Choice>
          <mc:Fallback xmlns="">
            <p:pic>
              <p:nvPicPr>
                <p:cNvPr id="153" name="Ink 152">
                  <a:extLst>
                    <a:ext uri="{FF2B5EF4-FFF2-40B4-BE49-F238E27FC236}">
                      <a16:creationId xmlns:a16="http://schemas.microsoft.com/office/drawing/2014/main" id="{45F99CF1-16B3-4989-947B-89DBD36D3F93}"/>
                    </a:ext>
                  </a:extLst>
                </p:cNvPr>
                <p:cNvPicPr/>
                <p:nvPr/>
              </p:nvPicPr>
              <p:blipFill>
                <a:blip r:embed="rId107"/>
                <a:stretch>
                  <a:fillRect/>
                </a:stretch>
              </p:blipFill>
              <p:spPr>
                <a:xfrm>
                  <a:off x="6147241" y="4318492"/>
                  <a:ext cx="521482" cy="327342"/>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54" name="Ink 153">
                  <a:extLst>
                    <a:ext uri="{FF2B5EF4-FFF2-40B4-BE49-F238E27FC236}">
                      <a16:creationId xmlns:a16="http://schemas.microsoft.com/office/drawing/2014/main" id="{88FCC295-D54C-41E0-9ABE-BB4FC246F5E3}"/>
                    </a:ext>
                  </a:extLst>
                </p14:cNvPr>
                <p14:cNvContentPartPr/>
                <p14:nvPr/>
              </p14:nvContentPartPr>
              <p14:xfrm>
                <a:off x="5649868" y="4732948"/>
                <a:ext cx="437400" cy="385200"/>
              </p14:xfrm>
            </p:contentPart>
          </mc:Choice>
          <mc:Fallback xmlns="">
            <p:pic>
              <p:nvPicPr>
                <p:cNvPr id="154" name="Ink 153">
                  <a:extLst>
                    <a:ext uri="{FF2B5EF4-FFF2-40B4-BE49-F238E27FC236}">
                      <a16:creationId xmlns:a16="http://schemas.microsoft.com/office/drawing/2014/main" id="{88FCC295-D54C-41E0-9ABE-BB4FC246F5E3}"/>
                    </a:ext>
                  </a:extLst>
                </p:cNvPr>
                <p:cNvPicPr/>
                <p:nvPr/>
              </p:nvPicPr>
              <p:blipFill>
                <a:blip r:embed="rId109"/>
                <a:stretch>
                  <a:fillRect/>
                </a:stretch>
              </p:blipFill>
              <p:spPr>
                <a:xfrm>
                  <a:off x="5629543" y="4712632"/>
                  <a:ext cx="477238" cy="4250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55" name="Ink 154">
                  <a:extLst>
                    <a:ext uri="{FF2B5EF4-FFF2-40B4-BE49-F238E27FC236}">
                      <a16:creationId xmlns:a16="http://schemas.microsoft.com/office/drawing/2014/main" id="{D092DACC-878D-4859-89BB-1DE3A1F0E849}"/>
                    </a:ext>
                  </a:extLst>
                </p14:cNvPr>
                <p14:cNvContentPartPr/>
                <p14:nvPr/>
              </p14:nvContentPartPr>
              <p14:xfrm>
                <a:off x="6185548" y="4796308"/>
                <a:ext cx="396000" cy="296640"/>
              </p14:xfrm>
            </p:contentPart>
          </mc:Choice>
          <mc:Fallback xmlns="">
            <p:pic>
              <p:nvPicPr>
                <p:cNvPr id="155" name="Ink 154">
                  <a:extLst>
                    <a:ext uri="{FF2B5EF4-FFF2-40B4-BE49-F238E27FC236}">
                      <a16:creationId xmlns:a16="http://schemas.microsoft.com/office/drawing/2014/main" id="{D092DACC-878D-4859-89BB-1DE3A1F0E849}"/>
                    </a:ext>
                  </a:extLst>
                </p:cNvPr>
                <p:cNvPicPr/>
                <p:nvPr/>
              </p:nvPicPr>
              <p:blipFill>
                <a:blip r:embed="rId111"/>
                <a:stretch>
                  <a:fillRect/>
                </a:stretch>
              </p:blipFill>
              <p:spPr>
                <a:xfrm>
                  <a:off x="6165261" y="4775990"/>
                  <a:ext cx="435762" cy="336463"/>
                </a:xfrm>
                <a:prstGeom prst="rect">
                  <a:avLst/>
                </a:prstGeom>
              </p:spPr>
            </p:pic>
          </mc:Fallback>
        </mc:AlternateContent>
      </p:grpSp>
      <p:grpSp>
        <p:nvGrpSpPr>
          <p:cNvPr id="170" name="Group 169">
            <a:extLst>
              <a:ext uri="{FF2B5EF4-FFF2-40B4-BE49-F238E27FC236}">
                <a16:creationId xmlns:a16="http://schemas.microsoft.com/office/drawing/2014/main" id="{41466BB7-C47F-4B57-AC4E-BEDC02DB21CF}"/>
              </a:ext>
            </a:extLst>
          </p:cNvPr>
          <p:cNvGrpSpPr/>
          <p:nvPr/>
        </p:nvGrpSpPr>
        <p:grpSpPr>
          <a:xfrm>
            <a:off x="5926828" y="4051841"/>
            <a:ext cx="442613" cy="758948"/>
            <a:chOff x="5649868" y="3404548"/>
            <a:chExt cx="999360" cy="1713600"/>
          </a:xfrm>
        </p:grpSpPr>
        <mc:AlternateContent xmlns:mc="http://schemas.openxmlformats.org/markup-compatibility/2006" xmlns:p14="http://schemas.microsoft.com/office/powerpoint/2010/main">
          <mc:Choice Requires="p14">
            <p:contentPart p14:bwMode="auto" r:id="rId112">
              <p14:nvContentPartPr>
                <p14:cNvPr id="171" name="Ink 170">
                  <a:extLst>
                    <a:ext uri="{FF2B5EF4-FFF2-40B4-BE49-F238E27FC236}">
                      <a16:creationId xmlns:a16="http://schemas.microsoft.com/office/drawing/2014/main" id="{04C5E7E5-F490-480A-A2A8-CE1D0ED99ADC}"/>
                    </a:ext>
                  </a:extLst>
                </p14:cNvPr>
                <p14:cNvContentPartPr/>
                <p14:nvPr/>
              </p14:nvContentPartPr>
              <p14:xfrm>
                <a:off x="5744908" y="3404548"/>
                <a:ext cx="700200" cy="568800"/>
              </p14:xfrm>
            </p:contentPart>
          </mc:Choice>
          <mc:Fallback xmlns="">
            <p:pic>
              <p:nvPicPr>
                <p:cNvPr id="171" name="Ink 170">
                  <a:extLst>
                    <a:ext uri="{FF2B5EF4-FFF2-40B4-BE49-F238E27FC236}">
                      <a16:creationId xmlns:a16="http://schemas.microsoft.com/office/drawing/2014/main" id="{04C5E7E5-F490-480A-A2A8-CE1D0ED99ADC}"/>
                    </a:ext>
                  </a:extLst>
                </p:cNvPr>
                <p:cNvPicPr/>
                <p:nvPr/>
              </p:nvPicPr>
              <p:blipFill>
                <a:blip r:embed="rId101"/>
                <a:stretch>
                  <a:fillRect/>
                </a:stretch>
              </p:blipFill>
              <p:spPr>
                <a:xfrm>
                  <a:off x="5724601" y="3384234"/>
                  <a:ext cx="740003" cy="608616"/>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72" name="Ink 171">
                  <a:extLst>
                    <a:ext uri="{FF2B5EF4-FFF2-40B4-BE49-F238E27FC236}">
                      <a16:creationId xmlns:a16="http://schemas.microsoft.com/office/drawing/2014/main" id="{B2A189E5-2B7C-47BB-BBC2-A01F7D87C8D9}"/>
                    </a:ext>
                  </a:extLst>
                </p14:cNvPr>
                <p14:cNvContentPartPr/>
                <p14:nvPr/>
              </p14:nvContentPartPr>
              <p14:xfrm>
                <a:off x="6104908" y="3962188"/>
                <a:ext cx="36720" cy="821520"/>
              </p14:xfrm>
            </p:contentPart>
          </mc:Choice>
          <mc:Fallback xmlns="">
            <p:pic>
              <p:nvPicPr>
                <p:cNvPr id="172" name="Ink 171">
                  <a:extLst>
                    <a:ext uri="{FF2B5EF4-FFF2-40B4-BE49-F238E27FC236}">
                      <a16:creationId xmlns:a16="http://schemas.microsoft.com/office/drawing/2014/main" id="{B2A189E5-2B7C-47BB-BBC2-A01F7D87C8D9}"/>
                    </a:ext>
                  </a:extLst>
                </p:cNvPr>
                <p:cNvPicPr/>
                <p:nvPr/>
              </p:nvPicPr>
              <p:blipFill>
                <a:blip r:embed="rId103"/>
                <a:stretch>
                  <a:fillRect/>
                </a:stretch>
              </p:blipFill>
              <p:spPr>
                <a:xfrm>
                  <a:off x="6084951" y="3941873"/>
                  <a:ext cx="75835" cy="861336"/>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73" name="Ink 172">
                  <a:extLst>
                    <a:ext uri="{FF2B5EF4-FFF2-40B4-BE49-F238E27FC236}">
                      <a16:creationId xmlns:a16="http://schemas.microsoft.com/office/drawing/2014/main" id="{622DFC0B-D3B1-4772-A2C0-A538070D58B4}"/>
                    </a:ext>
                  </a:extLst>
                </p14:cNvPr>
                <p14:cNvContentPartPr/>
                <p14:nvPr/>
              </p14:nvContentPartPr>
              <p14:xfrm>
                <a:off x="5733388" y="4330468"/>
                <a:ext cx="280080" cy="231120"/>
              </p14:xfrm>
            </p:contentPart>
          </mc:Choice>
          <mc:Fallback xmlns="">
            <p:pic>
              <p:nvPicPr>
                <p:cNvPr id="173" name="Ink 172">
                  <a:extLst>
                    <a:ext uri="{FF2B5EF4-FFF2-40B4-BE49-F238E27FC236}">
                      <a16:creationId xmlns:a16="http://schemas.microsoft.com/office/drawing/2014/main" id="{622DFC0B-D3B1-4772-A2C0-A538070D58B4}"/>
                    </a:ext>
                  </a:extLst>
                </p:cNvPr>
                <p:cNvPicPr/>
                <p:nvPr/>
              </p:nvPicPr>
              <p:blipFill>
                <a:blip r:embed="rId105"/>
                <a:stretch>
                  <a:fillRect/>
                </a:stretch>
              </p:blipFill>
              <p:spPr>
                <a:xfrm>
                  <a:off x="5713092" y="4310194"/>
                  <a:ext cx="319859" cy="270856"/>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74" name="Ink 173">
                  <a:extLst>
                    <a:ext uri="{FF2B5EF4-FFF2-40B4-BE49-F238E27FC236}">
                      <a16:creationId xmlns:a16="http://schemas.microsoft.com/office/drawing/2014/main" id="{A7E1642E-E3B1-4E80-886F-229D3C5372F5}"/>
                    </a:ext>
                  </a:extLst>
                </p14:cNvPr>
                <p14:cNvContentPartPr/>
                <p14:nvPr/>
              </p14:nvContentPartPr>
              <p14:xfrm>
                <a:off x="6167548" y="4338748"/>
                <a:ext cx="481680" cy="287640"/>
              </p14:xfrm>
            </p:contentPart>
          </mc:Choice>
          <mc:Fallback xmlns="">
            <p:pic>
              <p:nvPicPr>
                <p:cNvPr id="174" name="Ink 173">
                  <a:extLst>
                    <a:ext uri="{FF2B5EF4-FFF2-40B4-BE49-F238E27FC236}">
                      <a16:creationId xmlns:a16="http://schemas.microsoft.com/office/drawing/2014/main" id="{A7E1642E-E3B1-4E80-886F-229D3C5372F5}"/>
                    </a:ext>
                  </a:extLst>
                </p:cNvPr>
                <p:cNvPicPr/>
                <p:nvPr/>
              </p:nvPicPr>
              <p:blipFill>
                <a:blip r:embed="rId107"/>
                <a:stretch>
                  <a:fillRect/>
                </a:stretch>
              </p:blipFill>
              <p:spPr>
                <a:xfrm>
                  <a:off x="6147241" y="4318492"/>
                  <a:ext cx="521482" cy="327342"/>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75" name="Ink 174">
                  <a:extLst>
                    <a:ext uri="{FF2B5EF4-FFF2-40B4-BE49-F238E27FC236}">
                      <a16:creationId xmlns:a16="http://schemas.microsoft.com/office/drawing/2014/main" id="{D62C836F-20E2-401F-A95F-E75F93510080}"/>
                    </a:ext>
                  </a:extLst>
                </p14:cNvPr>
                <p14:cNvContentPartPr/>
                <p14:nvPr/>
              </p14:nvContentPartPr>
              <p14:xfrm>
                <a:off x="5649868" y="4732948"/>
                <a:ext cx="437400" cy="385200"/>
              </p14:xfrm>
            </p:contentPart>
          </mc:Choice>
          <mc:Fallback xmlns="">
            <p:pic>
              <p:nvPicPr>
                <p:cNvPr id="175" name="Ink 174">
                  <a:extLst>
                    <a:ext uri="{FF2B5EF4-FFF2-40B4-BE49-F238E27FC236}">
                      <a16:creationId xmlns:a16="http://schemas.microsoft.com/office/drawing/2014/main" id="{D62C836F-20E2-401F-A95F-E75F93510080}"/>
                    </a:ext>
                  </a:extLst>
                </p:cNvPr>
                <p:cNvPicPr/>
                <p:nvPr/>
              </p:nvPicPr>
              <p:blipFill>
                <a:blip r:embed="rId109"/>
                <a:stretch>
                  <a:fillRect/>
                </a:stretch>
              </p:blipFill>
              <p:spPr>
                <a:xfrm>
                  <a:off x="5629543" y="4712632"/>
                  <a:ext cx="477238" cy="42502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76" name="Ink 175">
                  <a:extLst>
                    <a:ext uri="{FF2B5EF4-FFF2-40B4-BE49-F238E27FC236}">
                      <a16:creationId xmlns:a16="http://schemas.microsoft.com/office/drawing/2014/main" id="{F9AF2E54-1EB1-4082-9CDD-2011788EE322}"/>
                    </a:ext>
                  </a:extLst>
                </p14:cNvPr>
                <p14:cNvContentPartPr/>
                <p14:nvPr/>
              </p14:nvContentPartPr>
              <p14:xfrm>
                <a:off x="6185548" y="4796308"/>
                <a:ext cx="396000" cy="296640"/>
              </p14:xfrm>
            </p:contentPart>
          </mc:Choice>
          <mc:Fallback xmlns="">
            <p:pic>
              <p:nvPicPr>
                <p:cNvPr id="176" name="Ink 175">
                  <a:extLst>
                    <a:ext uri="{FF2B5EF4-FFF2-40B4-BE49-F238E27FC236}">
                      <a16:creationId xmlns:a16="http://schemas.microsoft.com/office/drawing/2014/main" id="{F9AF2E54-1EB1-4082-9CDD-2011788EE322}"/>
                    </a:ext>
                  </a:extLst>
                </p:cNvPr>
                <p:cNvPicPr/>
                <p:nvPr/>
              </p:nvPicPr>
              <p:blipFill>
                <a:blip r:embed="rId111"/>
                <a:stretch>
                  <a:fillRect/>
                </a:stretch>
              </p:blipFill>
              <p:spPr>
                <a:xfrm>
                  <a:off x="6165261" y="4775990"/>
                  <a:ext cx="435762" cy="336463"/>
                </a:xfrm>
                <a:prstGeom prst="rect">
                  <a:avLst/>
                </a:prstGeom>
              </p:spPr>
            </p:pic>
          </mc:Fallback>
        </mc:AlternateContent>
      </p:grpSp>
      <p:grpSp>
        <p:nvGrpSpPr>
          <p:cNvPr id="177" name="Group 176">
            <a:extLst>
              <a:ext uri="{FF2B5EF4-FFF2-40B4-BE49-F238E27FC236}">
                <a16:creationId xmlns:a16="http://schemas.microsoft.com/office/drawing/2014/main" id="{4C494266-4950-40E8-914C-106E2F98EC1F}"/>
              </a:ext>
            </a:extLst>
          </p:cNvPr>
          <p:cNvGrpSpPr/>
          <p:nvPr/>
        </p:nvGrpSpPr>
        <p:grpSpPr>
          <a:xfrm>
            <a:off x="5408216" y="4073675"/>
            <a:ext cx="442613" cy="758948"/>
            <a:chOff x="5649868" y="3404548"/>
            <a:chExt cx="999360" cy="1713600"/>
          </a:xfrm>
        </p:grpSpPr>
        <mc:AlternateContent xmlns:mc="http://schemas.openxmlformats.org/markup-compatibility/2006" xmlns:p14="http://schemas.microsoft.com/office/powerpoint/2010/main">
          <mc:Choice Requires="p14">
            <p:contentPart p14:bwMode="auto" r:id="rId118">
              <p14:nvContentPartPr>
                <p14:cNvPr id="178" name="Ink 177">
                  <a:extLst>
                    <a:ext uri="{FF2B5EF4-FFF2-40B4-BE49-F238E27FC236}">
                      <a16:creationId xmlns:a16="http://schemas.microsoft.com/office/drawing/2014/main" id="{2701DBEE-0195-4D36-80AA-E46147BB80E0}"/>
                    </a:ext>
                  </a:extLst>
                </p14:cNvPr>
                <p14:cNvContentPartPr/>
                <p14:nvPr/>
              </p14:nvContentPartPr>
              <p14:xfrm>
                <a:off x="5744908" y="3404548"/>
                <a:ext cx="700200" cy="568800"/>
              </p14:xfrm>
            </p:contentPart>
          </mc:Choice>
          <mc:Fallback xmlns="">
            <p:pic>
              <p:nvPicPr>
                <p:cNvPr id="178" name="Ink 177">
                  <a:extLst>
                    <a:ext uri="{FF2B5EF4-FFF2-40B4-BE49-F238E27FC236}">
                      <a16:creationId xmlns:a16="http://schemas.microsoft.com/office/drawing/2014/main" id="{2701DBEE-0195-4D36-80AA-E46147BB80E0}"/>
                    </a:ext>
                  </a:extLst>
                </p:cNvPr>
                <p:cNvPicPr/>
                <p:nvPr/>
              </p:nvPicPr>
              <p:blipFill>
                <a:blip r:embed="rId101"/>
                <a:stretch>
                  <a:fillRect/>
                </a:stretch>
              </p:blipFill>
              <p:spPr>
                <a:xfrm>
                  <a:off x="5724601" y="3384234"/>
                  <a:ext cx="740003" cy="608616"/>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79" name="Ink 178">
                  <a:extLst>
                    <a:ext uri="{FF2B5EF4-FFF2-40B4-BE49-F238E27FC236}">
                      <a16:creationId xmlns:a16="http://schemas.microsoft.com/office/drawing/2014/main" id="{44FB11CB-1745-4E6D-8648-35D7F021D341}"/>
                    </a:ext>
                  </a:extLst>
                </p14:cNvPr>
                <p14:cNvContentPartPr/>
                <p14:nvPr/>
              </p14:nvContentPartPr>
              <p14:xfrm>
                <a:off x="6104908" y="3962188"/>
                <a:ext cx="36720" cy="821520"/>
              </p14:xfrm>
            </p:contentPart>
          </mc:Choice>
          <mc:Fallback xmlns="">
            <p:pic>
              <p:nvPicPr>
                <p:cNvPr id="179" name="Ink 178">
                  <a:extLst>
                    <a:ext uri="{FF2B5EF4-FFF2-40B4-BE49-F238E27FC236}">
                      <a16:creationId xmlns:a16="http://schemas.microsoft.com/office/drawing/2014/main" id="{44FB11CB-1745-4E6D-8648-35D7F021D341}"/>
                    </a:ext>
                  </a:extLst>
                </p:cNvPr>
                <p:cNvPicPr/>
                <p:nvPr/>
              </p:nvPicPr>
              <p:blipFill>
                <a:blip r:embed="rId103"/>
                <a:stretch>
                  <a:fillRect/>
                </a:stretch>
              </p:blipFill>
              <p:spPr>
                <a:xfrm>
                  <a:off x="6084951" y="3941873"/>
                  <a:ext cx="75835" cy="861336"/>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80" name="Ink 179">
                  <a:extLst>
                    <a:ext uri="{FF2B5EF4-FFF2-40B4-BE49-F238E27FC236}">
                      <a16:creationId xmlns:a16="http://schemas.microsoft.com/office/drawing/2014/main" id="{7B05B416-4088-4E34-AC1F-A80F133B8337}"/>
                    </a:ext>
                  </a:extLst>
                </p14:cNvPr>
                <p14:cNvContentPartPr/>
                <p14:nvPr/>
              </p14:nvContentPartPr>
              <p14:xfrm>
                <a:off x="5733388" y="4330468"/>
                <a:ext cx="280080" cy="231120"/>
              </p14:xfrm>
            </p:contentPart>
          </mc:Choice>
          <mc:Fallback xmlns="">
            <p:pic>
              <p:nvPicPr>
                <p:cNvPr id="180" name="Ink 179">
                  <a:extLst>
                    <a:ext uri="{FF2B5EF4-FFF2-40B4-BE49-F238E27FC236}">
                      <a16:creationId xmlns:a16="http://schemas.microsoft.com/office/drawing/2014/main" id="{7B05B416-4088-4E34-AC1F-A80F133B8337}"/>
                    </a:ext>
                  </a:extLst>
                </p:cNvPr>
                <p:cNvPicPr/>
                <p:nvPr/>
              </p:nvPicPr>
              <p:blipFill>
                <a:blip r:embed="rId105"/>
                <a:stretch>
                  <a:fillRect/>
                </a:stretch>
              </p:blipFill>
              <p:spPr>
                <a:xfrm>
                  <a:off x="5713092" y="4310194"/>
                  <a:ext cx="319859" cy="270856"/>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81" name="Ink 180">
                  <a:extLst>
                    <a:ext uri="{FF2B5EF4-FFF2-40B4-BE49-F238E27FC236}">
                      <a16:creationId xmlns:a16="http://schemas.microsoft.com/office/drawing/2014/main" id="{6CF1181F-81D9-4538-AF00-C09B15FDF391}"/>
                    </a:ext>
                  </a:extLst>
                </p14:cNvPr>
                <p14:cNvContentPartPr/>
                <p14:nvPr/>
              </p14:nvContentPartPr>
              <p14:xfrm>
                <a:off x="6167548" y="4338748"/>
                <a:ext cx="481680" cy="287640"/>
              </p14:xfrm>
            </p:contentPart>
          </mc:Choice>
          <mc:Fallback xmlns="">
            <p:pic>
              <p:nvPicPr>
                <p:cNvPr id="181" name="Ink 180">
                  <a:extLst>
                    <a:ext uri="{FF2B5EF4-FFF2-40B4-BE49-F238E27FC236}">
                      <a16:creationId xmlns:a16="http://schemas.microsoft.com/office/drawing/2014/main" id="{6CF1181F-81D9-4538-AF00-C09B15FDF391}"/>
                    </a:ext>
                  </a:extLst>
                </p:cNvPr>
                <p:cNvPicPr/>
                <p:nvPr/>
              </p:nvPicPr>
              <p:blipFill>
                <a:blip r:embed="rId107"/>
                <a:stretch>
                  <a:fillRect/>
                </a:stretch>
              </p:blipFill>
              <p:spPr>
                <a:xfrm>
                  <a:off x="6147241" y="4318492"/>
                  <a:ext cx="521482" cy="327342"/>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82" name="Ink 181">
                  <a:extLst>
                    <a:ext uri="{FF2B5EF4-FFF2-40B4-BE49-F238E27FC236}">
                      <a16:creationId xmlns:a16="http://schemas.microsoft.com/office/drawing/2014/main" id="{67361DDC-8ACB-4F69-A05C-7ACB4935BFD7}"/>
                    </a:ext>
                  </a:extLst>
                </p14:cNvPr>
                <p14:cNvContentPartPr/>
                <p14:nvPr/>
              </p14:nvContentPartPr>
              <p14:xfrm>
                <a:off x="5649868" y="4732948"/>
                <a:ext cx="437400" cy="385200"/>
              </p14:xfrm>
            </p:contentPart>
          </mc:Choice>
          <mc:Fallback xmlns="">
            <p:pic>
              <p:nvPicPr>
                <p:cNvPr id="182" name="Ink 181">
                  <a:extLst>
                    <a:ext uri="{FF2B5EF4-FFF2-40B4-BE49-F238E27FC236}">
                      <a16:creationId xmlns:a16="http://schemas.microsoft.com/office/drawing/2014/main" id="{67361DDC-8ACB-4F69-A05C-7ACB4935BFD7}"/>
                    </a:ext>
                  </a:extLst>
                </p:cNvPr>
                <p:cNvPicPr/>
                <p:nvPr/>
              </p:nvPicPr>
              <p:blipFill>
                <a:blip r:embed="rId109"/>
                <a:stretch>
                  <a:fillRect/>
                </a:stretch>
              </p:blipFill>
              <p:spPr>
                <a:xfrm>
                  <a:off x="5629543" y="4712632"/>
                  <a:ext cx="477238" cy="42502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83" name="Ink 182">
                  <a:extLst>
                    <a:ext uri="{FF2B5EF4-FFF2-40B4-BE49-F238E27FC236}">
                      <a16:creationId xmlns:a16="http://schemas.microsoft.com/office/drawing/2014/main" id="{CF462561-D8DA-498D-B368-AE68506FCBA4}"/>
                    </a:ext>
                  </a:extLst>
                </p14:cNvPr>
                <p14:cNvContentPartPr/>
                <p14:nvPr/>
              </p14:nvContentPartPr>
              <p14:xfrm>
                <a:off x="6185548" y="4796308"/>
                <a:ext cx="396000" cy="296640"/>
              </p14:xfrm>
            </p:contentPart>
          </mc:Choice>
          <mc:Fallback xmlns="">
            <p:pic>
              <p:nvPicPr>
                <p:cNvPr id="183" name="Ink 182">
                  <a:extLst>
                    <a:ext uri="{FF2B5EF4-FFF2-40B4-BE49-F238E27FC236}">
                      <a16:creationId xmlns:a16="http://schemas.microsoft.com/office/drawing/2014/main" id="{CF462561-D8DA-498D-B368-AE68506FCBA4}"/>
                    </a:ext>
                  </a:extLst>
                </p:cNvPr>
                <p:cNvPicPr/>
                <p:nvPr/>
              </p:nvPicPr>
              <p:blipFill>
                <a:blip r:embed="rId111"/>
                <a:stretch>
                  <a:fillRect/>
                </a:stretch>
              </p:blipFill>
              <p:spPr>
                <a:xfrm>
                  <a:off x="6165261" y="4775990"/>
                  <a:ext cx="435762" cy="336463"/>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4">
            <p14:nvContentPartPr>
              <p14:cNvPr id="20" name="Ink 19">
                <a:extLst>
                  <a:ext uri="{FF2B5EF4-FFF2-40B4-BE49-F238E27FC236}">
                    <a16:creationId xmlns:a16="http://schemas.microsoft.com/office/drawing/2014/main" id="{9234093D-EC56-4EF9-8AAB-766F67C4DC3E}"/>
                  </a:ext>
                </a:extLst>
              </p14:cNvPr>
              <p14:cNvContentPartPr/>
              <p14:nvPr/>
            </p14:nvContentPartPr>
            <p14:xfrm>
              <a:off x="679100" y="3114654"/>
              <a:ext cx="2185200" cy="1497240"/>
            </p14:xfrm>
          </p:contentPart>
        </mc:Choice>
        <mc:Fallback xmlns="">
          <p:pic>
            <p:nvPicPr>
              <p:cNvPr id="20" name="Ink 19">
                <a:extLst>
                  <a:ext uri="{FF2B5EF4-FFF2-40B4-BE49-F238E27FC236}">
                    <a16:creationId xmlns:a16="http://schemas.microsoft.com/office/drawing/2014/main" id="{9234093D-EC56-4EF9-8AAB-766F67C4DC3E}"/>
                  </a:ext>
                </a:extLst>
              </p:cNvPr>
              <p:cNvPicPr/>
              <p:nvPr/>
            </p:nvPicPr>
            <p:blipFill>
              <a:blip r:embed="rId125"/>
              <a:stretch>
                <a:fillRect/>
              </a:stretch>
            </p:blipFill>
            <p:spPr>
              <a:xfrm>
                <a:off x="625460" y="3007014"/>
                <a:ext cx="2292840" cy="1712880"/>
              </a:xfrm>
              <a:prstGeom prst="rect">
                <a:avLst/>
              </a:prstGeom>
            </p:spPr>
          </p:pic>
        </mc:Fallback>
      </mc:AlternateContent>
      <p:sp>
        <p:nvSpPr>
          <p:cNvPr id="2" name="Slide Number Placeholder 1">
            <a:extLst>
              <a:ext uri="{FF2B5EF4-FFF2-40B4-BE49-F238E27FC236}">
                <a16:creationId xmlns:a16="http://schemas.microsoft.com/office/drawing/2014/main" id="{C4FBD0AC-3003-D554-52A6-A41FF55763F2}"/>
              </a:ext>
            </a:extLst>
          </p:cNvPr>
          <p:cNvSpPr>
            <a:spLocks noGrp="1"/>
          </p:cNvSpPr>
          <p:nvPr>
            <p:ph type="sldNum" sz="quarter" idx="12"/>
          </p:nvPr>
        </p:nvSpPr>
        <p:spPr/>
        <p:txBody>
          <a:bodyPr/>
          <a:lstStyle/>
          <a:p>
            <a:fld id="{69E57DC2-970A-4B3E-BB1C-7A09969E49DF}" type="slidenum">
              <a:rPr lang="en-US" smtClean="0"/>
              <a:t>29</a:t>
            </a:fld>
            <a:endParaRPr lang="en-US" dirty="0"/>
          </a:p>
        </p:txBody>
      </p:sp>
    </p:spTree>
    <p:extLst>
      <p:ext uri="{BB962C8B-B14F-4D97-AF65-F5344CB8AC3E}">
        <p14:creationId xmlns:p14="http://schemas.microsoft.com/office/powerpoint/2010/main" val="153833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47388-8170-A536-6413-3177C90968BB}"/>
              </a:ext>
            </a:extLst>
          </p:cNvPr>
          <p:cNvSpPr>
            <a:spLocks noGrp="1"/>
          </p:cNvSpPr>
          <p:nvPr>
            <p:ph type="title"/>
          </p:nvPr>
        </p:nvSpPr>
        <p:spPr/>
        <p:txBody>
          <a:bodyPr/>
          <a:lstStyle/>
          <a:p>
            <a:r>
              <a:rPr lang="en-US" dirty="0"/>
              <a:t>Correlation and causation</a:t>
            </a:r>
            <a:endParaRPr lang="en-AU" dirty="0"/>
          </a:p>
        </p:txBody>
      </p:sp>
      <p:sp>
        <p:nvSpPr>
          <p:cNvPr id="3" name="Content Placeholder 2">
            <a:extLst>
              <a:ext uri="{FF2B5EF4-FFF2-40B4-BE49-F238E27FC236}">
                <a16:creationId xmlns:a16="http://schemas.microsoft.com/office/drawing/2014/main" id="{6EB5C371-D185-D786-11DD-63FC7D4686B5}"/>
              </a:ext>
            </a:extLst>
          </p:cNvPr>
          <p:cNvSpPr>
            <a:spLocks noGrp="1"/>
          </p:cNvSpPr>
          <p:nvPr>
            <p:ph idx="1"/>
          </p:nvPr>
        </p:nvSpPr>
        <p:spPr/>
        <p:txBody>
          <a:bodyPr>
            <a:normAutofit/>
          </a:bodyPr>
          <a:lstStyle/>
          <a:p>
            <a:r>
              <a:rPr lang="en-US" dirty="0"/>
              <a:t>Correlation does not imply causation</a:t>
            </a:r>
          </a:p>
          <a:p>
            <a:pPr lvl="1"/>
            <a:r>
              <a:rPr lang="en-US" dirty="0"/>
              <a:t>Scientific literature often reports association very cautiously.</a:t>
            </a:r>
          </a:p>
          <a:p>
            <a:pPr lvl="2"/>
            <a:r>
              <a:rPr lang="en-US" dirty="0"/>
              <a:t>“Cannabis use is associated with other illicit substance use”</a:t>
            </a:r>
          </a:p>
          <a:p>
            <a:pPr lvl="2"/>
            <a:r>
              <a:rPr lang="en-US" dirty="0"/>
              <a:t>“Vaping is associated with smoking initiation”</a:t>
            </a:r>
          </a:p>
          <a:p>
            <a:pPr lvl="1"/>
            <a:r>
              <a:rPr lang="en-US" dirty="0"/>
              <a:t>Nonetheless, these associational statements are often interpreted causally, and are used to justify policy decisions.</a:t>
            </a:r>
          </a:p>
        </p:txBody>
      </p:sp>
      <p:sp>
        <p:nvSpPr>
          <p:cNvPr id="4" name="Slide Number Placeholder 3">
            <a:extLst>
              <a:ext uri="{FF2B5EF4-FFF2-40B4-BE49-F238E27FC236}">
                <a16:creationId xmlns:a16="http://schemas.microsoft.com/office/drawing/2014/main" id="{B726E449-57A3-81E5-51A6-539FE75F5239}"/>
              </a:ext>
            </a:extLst>
          </p:cNvPr>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27613794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D84FF-EBFE-93EA-0621-6D026A6F2F87}"/>
              </a:ext>
            </a:extLst>
          </p:cNvPr>
          <p:cNvSpPr>
            <a:spLocks noGrp="1"/>
          </p:cNvSpPr>
          <p:nvPr>
            <p:ph type="title"/>
          </p:nvPr>
        </p:nvSpPr>
        <p:spPr/>
        <p:txBody>
          <a:bodyPr/>
          <a:lstStyle/>
          <a:p>
            <a:endParaRPr lang="en-AU"/>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D52CF0-2AD9-956F-FE3C-A0F42837231F}"/>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sSubSup>
                          <m:sSubSupPr>
                            <m:ctrlPr>
                              <a:rPr lang="en-US" i="1" smtClean="0">
                                <a:latin typeface="Cambria Math" panose="02040503050406030204" pitchFamily="18" charset="0"/>
                              </a:rPr>
                            </m:ctrlPr>
                          </m:sSubSupPr>
                          <m:e>
                            <m:r>
                              <a:rPr lang="en-US" i="1">
                                <a:latin typeface="Cambria Math" panose="02040503050406030204" pitchFamily="18" charset="0"/>
                              </a:rPr>
                              <m:t>𝑌</m:t>
                            </m:r>
                          </m:e>
                          <m:sub/>
                          <m:sup>
                            <m:r>
                              <a:rPr lang="en-US" i="1">
                                <a:latin typeface="Cambria Math" panose="02040503050406030204" pitchFamily="18" charset="0"/>
                              </a:rPr>
                              <m:t>𝐴</m:t>
                            </m:r>
                            <m:r>
                              <a:rPr lang="en-US" i="1">
                                <a:latin typeface="Cambria Math" panose="02040503050406030204" pitchFamily="18" charset="0"/>
                              </a:rPr>
                              <m:t>=1</m:t>
                            </m:r>
                          </m:sup>
                        </m:sSubSup>
                        <m:sSubSup>
                          <m:sSubSupPr>
                            <m:ctrlPr>
                              <a:rPr lang="en-US" i="1">
                                <a:latin typeface="Cambria Math" panose="02040503050406030204" pitchFamily="18" charset="0"/>
                              </a:rPr>
                            </m:ctrlPr>
                          </m:sSubSupPr>
                          <m:e>
                            <m:r>
                              <a:rPr lang="en-US" b="0" i="1" smtClean="0">
                                <a:latin typeface="Cambria Math" panose="02040503050406030204" pitchFamily="18" charset="0"/>
                              </a:rPr>
                              <m:t>− </m:t>
                            </m:r>
                            <m:r>
                              <a:rPr lang="en-US" i="1">
                                <a:latin typeface="Cambria Math" panose="02040503050406030204" pitchFamily="18" charset="0"/>
                              </a:rPr>
                              <m:t>𝑌</m:t>
                            </m:r>
                          </m:e>
                          <m:sub/>
                          <m:sup>
                            <m:r>
                              <a:rPr lang="en-US" i="1">
                                <a:latin typeface="Cambria Math" panose="02040503050406030204" pitchFamily="18" charset="0"/>
                              </a:rPr>
                              <m:t>𝐴</m:t>
                            </m:r>
                            <m:r>
                              <a:rPr lang="en-US" i="1">
                                <a:latin typeface="Cambria Math" panose="02040503050406030204" pitchFamily="18" charset="0"/>
                              </a:rPr>
                              <m:t>=0</m:t>
                            </m:r>
                          </m:sup>
                        </m:sSubSup>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=1</m:t>
                        </m:r>
                      </m:e>
                    </m:d>
                  </m:oMath>
                </a14:m>
                <a:endParaRPr lang="en-AU" dirty="0"/>
              </a:p>
              <a:p>
                <a:pPr lvl="1"/>
                <a:r>
                  <a:rPr lang="en-AU" dirty="0"/>
                  <a:t>Among those who were treated, what is the treatment effect?</a:t>
                </a:r>
              </a:p>
              <a:p>
                <a:pPr lvl="1"/>
                <a:endParaRPr lang="en-AU" dirty="0"/>
              </a:p>
            </p:txBody>
          </p:sp>
        </mc:Choice>
        <mc:Fallback xmlns="">
          <p:sp>
            <p:nvSpPr>
              <p:cNvPr id="3" name="Content Placeholder 2">
                <a:extLst>
                  <a:ext uri="{FF2B5EF4-FFF2-40B4-BE49-F238E27FC236}">
                    <a16:creationId xmlns:a16="http://schemas.microsoft.com/office/drawing/2014/main" id="{FDD52CF0-2AD9-956F-FE3C-A0F42837231F}"/>
                  </a:ext>
                </a:extLst>
              </p:cNvPr>
              <p:cNvSpPr>
                <a:spLocks noGrp="1" noRot="1" noChangeAspect="1" noMove="1" noResize="1" noEditPoints="1" noAdjustHandles="1" noChangeArrowheads="1" noChangeShapeType="1" noTextEdit="1"/>
              </p:cNvSpPr>
              <p:nvPr>
                <p:ph idx="1"/>
              </p:nvPr>
            </p:nvSpPr>
            <p:spPr>
              <a:blipFill>
                <a:blip r:embed="rId2"/>
                <a:stretch>
                  <a:fillRect l="-571" t="-340"/>
                </a:stretch>
              </a:blipFill>
            </p:spPr>
            <p:txBody>
              <a:bodyPr/>
              <a:lstStyle/>
              <a:p>
                <a:r>
                  <a:rPr lang="en-AU">
                    <a:noFill/>
                  </a:rPr>
                  <a:t> </a:t>
                </a:r>
              </a:p>
            </p:txBody>
          </p:sp>
        </mc:Fallback>
      </mc:AlternateContent>
      <p:sp>
        <p:nvSpPr>
          <p:cNvPr id="4" name="Slide Number Placeholder 3">
            <a:extLst>
              <a:ext uri="{FF2B5EF4-FFF2-40B4-BE49-F238E27FC236}">
                <a16:creationId xmlns:a16="http://schemas.microsoft.com/office/drawing/2014/main" id="{8207F5EC-A717-1677-1886-D8F2F633E22F}"/>
              </a:ext>
            </a:extLst>
          </p:cNvPr>
          <p:cNvSpPr>
            <a:spLocks noGrp="1"/>
          </p:cNvSpPr>
          <p:nvPr>
            <p:ph type="sldNum" sz="quarter" idx="12"/>
          </p:nvPr>
        </p:nvSpPr>
        <p:spPr/>
        <p:txBody>
          <a:bodyPr/>
          <a:lstStyle/>
          <a:p>
            <a:fld id="{69E57DC2-970A-4B3E-BB1C-7A09969E49DF}" type="slidenum">
              <a:rPr lang="en-US" smtClean="0"/>
              <a:t>30</a:t>
            </a:fld>
            <a:endParaRPr lang="en-US" dirty="0"/>
          </a:p>
        </p:txBody>
      </p:sp>
    </p:spTree>
    <p:extLst>
      <p:ext uri="{BB962C8B-B14F-4D97-AF65-F5344CB8AC3E}">
        <p14:creationId xmlns:p14="http://schemas.microsoft.com/office/powerpoint/2010/main" val="3560959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731E8-81FA-84D6-CD81-46197F72C543}"/>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BAECE5B6-D09A-EF05-9236-F62817A5362B}"/>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E20225F1-5822-2172-383A-3805FA5AA57A}"/>
              </a:ext>
            </a:extLst>
          </p:cNvPr>
          <p:cNvSpPr>
            <a:spLocks noGrp="1"/>
          </p:cNvSpPr>
          <p:nvPr>
            <p:ph type="sldNum" sz="quarter" idx="12"/>
          </p:nvPr>
        </p:nvSpPr>
        <p:spPr/>
        <p:txBody>
          <a:bodyPr/>
          <a:lstStyle/>
          <a:p>
            <a:fld id="{69E57DC2-970A-4B3E-BB1C-7A09969E49DF}" type="slidenum">
              <a:rPr lang="en-US" smtClean="0"/>
              <a:t>31</a:t>
            </a:fld>
            <a:endParaRPr lang="en-US" dirty="0"/>
          </a:p>
        </p:txBody>
      </p:sp>
    </p:spTree>
    <p:extLst>
      <p:ext uri="{BB962C8B-B14F-4D97-AF65-F5344CB8AC3E}">
        <p14:creationId xmlns:p14="http://schemas.microsoft.com/office/powerpoint/2010/main" val="2067947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E909-799D-45AE-B69B-5F940889D40F}"/>
              </a:ext>
            </a:extLst>
          </p:cNvPr>
          <p:cNvSpPr>
            <a:spLocks noGrp="1"/>
          </p:cNvSpPr>
          <p:nvPr>
            <p:ph type="title"/>
          </p:nvPr>
        </p:nvSpPr>
        <p:spPr/>
        <p:txBody>
          <a:bodyPr/>
          <a:lstStyle/>
          <a:p>
            <a:r>
              <a:rPr lang="en-US" dirty="0"/>
              <a:t>RCTs</a:t>
            </a:r>
          </a:p>
        </p:txBody>
      </p:sp>
      <p:sp>
        <p:nvSpPr>
          <p:cNvPr id="3" name="Content Placeholder 2">
            <a:extLst>
              <a:ext uri="{FF2B5EF4-FFF2-40B4-BE49-F238E27FC236}">
                <a16:creationId xmlns:a16="http://schemas.microsoft.com/office/drawing/2014/main" id="{C67B8512-FE70-4644-B087-ED6D0417B18A}"/>
              </a:ext>
            </a:extLst>
          </p:cNvPr>
          <p:cNvSpPr>
            <a:spLocks noGrp="1"/>
          </p:cNvSpPr>
          <p:nvPr>
            <p:ph idx="1"/>
          </p:nvPr>
        </p:nvSpPr>
        <p:spPr/>
        <p:txBody>
          <a:bodyPr>
            <a:normAutofit fontScale="85000" lnSpcReduction="10000"/>
          </a:bodyPr>
          <a:lstStyle/>
          <a:p>
            <a:r>
              <a:rPr lang="en-US" dirty="0"/>
              <a:t>RCT can be used to estimate the causal effect </a:t>
            </a:r>
          </a:p>
          <a:p>
            <a:r>
              <a:rPr lang="en-US" dirty="0"/>
              <a:t>May lack generalizability</a:t>
            </a:r>
          </a:p>
          <a:p>
            <a:pPr lvl="1"/>
            <a:r>
              <a:rPr lang="en-US" dirty="0"/>
              <a:t>RCTs are often conducted in highly controlled environment that do not resemble any real-life circumstances. </a:t>
            </a:r>
          </a:p>
          <a:p>
            <a:r>
              <a:rPr lang="en-US" dirty="0"/>
              <a:t>Not always feasible, particularly regarding questions of harm</a:t>
            </a:r>
          </a:p>
          <a:p>
            <a:pPr lvl="1"/>
            <a:r>
              <a:rPr lang="en-US" dirty="0"/>
              <a:t>Does smoking cause cancer?</a:t>
            </a:r>
          </a:p>
          <a:p>
            <a:pPr lvl="1"/>
            <a:r>
              <a:rPr lang="en-US" dirty="0"/>
              <a:t>Does cannabis use cause psychosis?</a:t>
            </a:r>
          </a:p>
          <a:p>
            <a:r>
              <a:rPr lang="en-US" dirty="0"/>
              <a:t>Not suitable for studying sustained exposure over a long period of time and long-term outcome</a:t>
            </a:r>
          </a:p>
          <a:p>
            <a:pPr lvl="1"/>
            <a:r>
              <a:rPr lang="en-US" dirty="0"/>
              <a:t>Does daily smoking over 10 years cause cancer?</a:t>
            </a:r>
          </a:p>
          <a:p>
            <a:pPr lvl="1"/>
            <a:r>
              <a:rPr lang="en-US" dirty="0"/>
              <a:t>Does heavy cannabis use during adolescence increase risk of psychosis in mid-adulthood?</a:t>
            </a:r>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B48286FD-F99C-460D-254A-047D6EA94128}"/>
              </a:ext>
            </a:extLst>
          </p:cNvPr>
          <p:cNvSpPr>
            <a:spLocks noGrp="1"/>
          </p:cNvSpPr>
          <p:nvPr>
            <p:ph type="sldNum" sz="quarter" idx="12"/>
          </p:nvPr>
        </p:nvSpPr>
        <p:spPr/>
        <p:txBody>
          <a:bodyPr/>
          <a:lstStyle/>
          <a:p>
            <a:fld id="{69E57DC2-970A-4B3E-BB1C-7A09969E49DF}" type="slidenum">
              <a:rPr lang="en-US" smtClean="0"/>
              <a:t>32</a:t>
            </a:fld>
            <a:endParaRPr lang="en-US" dirty="0"/>
          </a:p>
        </p:txBody>
      </p:sp>
    </p:spTree>
    <p:extLst>
      <p:ext uri="{BB962C8B-B14F-4D97-AF65-F5344CB8AC3E}">
        <p14:creationId xmlns:p14="http://schemas.microsoft.com/office/powerpoint/2010/main" val="27991355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DDA04-5694-4606-BE7C-8C826556AAF4}"/>
              </a:ext>
            </a:extLst>
          </p:cNvPr>
          <p:cNvSpPr>
            <a:spLocks noGrp="1"/>
          </p:cNvSpPr>
          <p:nvPr>
            <p:ph type="title"/>
          </p:nvPr>
        </p:nvSpPr>
        <p:spPr/>
        <p:txBody>
          <a:bodyPr/>
          <a:lstStyle/>
          <a:p>
            <a:r>
              <a:rPr lang="en-US" dirty="0"/>
              <a:t>Observational study</a:t>
            </a:r>
          </a:p>
        </p:txBody>
      </p:sp>
      <p:sp>
        <p:nvSpPr>
          <p:cNvPr id="3" name="Content Placeholder 2">
            <a:extLst>
              <a:ext uri="{FF2B5EF4-FFF2-40B4-BE49-F238E27FC236}">
                <a16:creationId xmlns:a16="http://schemas.microsoft.com/office/drawing/2014/main" id="{3C5428B3-0513-4CF4-9F0F-371B6772EA17}"/>
              </a:ext>
            </a:extLst>
          </p:cNvPr>
          <p:cNvSpPr>
            <a:spLocks noGrp="1"/>
          </p:cNvSpPr>
          <p:nvPr>
            <p:ph idx="1"/>
          </p:nvPr>
        </p:nvSpPr>
        <p:spPr/>
        <p:txBody>
          <a:bodyPr>
            <a:normAutofit/>
          </a:bodyPr>
          <a:lstStyle/>
          <a:p>
            <a:r>
              <a:rPr lang="en-US" dirty="0"/>
              <a:t>Provides “real world evidence”</a:t>
            </a:r>
          </a:p>
          <a:p>
            <a:pPr lvl="1"/>
            <a:r>
              <a:rPr lang="en-US" dirty="0"/>
              <a:t>Cancer outcome among smokers and non-smokers</a:t>
            </a:r>
          </a:p>
          <a:p>
            <a:pPr lvl="1"/>
            <a:r>
              <a:rPr lang="en-US" dirty="0"/>
              <a:t>Psychosis among cannabis users and non-users</a:t>
            </a:r>
          </a:p>
          <a:p>
            <a:r>
              <a:rPr lang="en-US" dirty="0"/>
              <a:t>Biggest threat for causal inference</a:t>
            </a:r>
          </a:p>
          <a:p>
            <a:pPr lvl="1"/>
            <a:r>
              <a:rPr lang="en-US" dirty="0"/>
              <a:t>Confounding</a:t>
            </a:r>
          </a:p>
          <a:p>
            <a:pPr lvl="1"/>
            <a:r>
              <a:rPr lang="en-US" dirty="0"/>
              <a:t>Systematic difference between those who were under “treatment” condition (i.e. smoking and using cannabis) and “control” condition</a:t>
            </a:r>
          </a:p>
          <a:p>
            <a:pPr lvl="1"/>
            <a:r>
              <a:rPr lang="en-US" dirty="0"/>
              <a:t>E.g. factors that predisposed individual to unhealthy habits that lead to smoking and long-term adverse health outcome (e.g. Socioeconomic disadvantage?)</a:t>
            </a:r>
          </a:p>
        </p:txBody>
      </p:sp>
      <p:sp>
        <p:nvSpPr>
          <p:cNvPr id="4" name="Slide Number Placeholder 3">
            <a:extLst>
              <a:ext uri="{FF2B5EF4-FFF2-40B4-BE49-F238E27FC236}">
                <a16:creationId xmlns:a16="http://schemas.microsoft.com/office/drawing/2014/main" id="{45F3C0C3-73E1-FB34-85CE-C9D7E5F3CC12}"/>
              </a:ext>
            </a:extLst>
          </p:cNvPr>
          <p:cNvSpPr>
            <a:spLocks noGrp="1"/>
          </p:cNvSpPr>
          <p:nvPr>
            <p:ph type="sldNum" sz="quarter" idx="12"/>
          </p:nvPr>
        </p:nvSpPr>
        <p:spPr/>
        <p:txBody>
          <a:bodyPr/>
          <a:lstStyle/>
          <a:p>
            <a:fld id="{69E57DC2-970A-4B3E-BB1C-7A09969E49DF}" type="slidenum">
              <a:rPr lang="en-US" smtClean="0"/>
              <a:t>33</a:t>
            </a:fld>
            <a:endParaRPr lang="en-US" dirty="0"/>
          </a:p>
        </p:txBody>
      </p:sp>
    </p:spTree>
    <p:extLst>
      <p:ext uri="{BB962C8B-B14F-4D97-AF65-F5344CB8AC3E}">
        <p14:creationId xmlns:p14="http://schemas.microsoft.com/office/powerpoint/2010/main" val="33189703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15C75-8CFD-4751-A81F-9B69C83C8719}"/>
              </a:ext>
            </a:extLst>
          </p:cNvPr>
          <p:cNvSpPr>
            <a:spLocks noGrp="1"/>
          </p:cNvSpPr>
          <p:nvPr>
            <p:ph type="title"/>
          </p:nvPr>
        </p:nvSpPr>
        <p:spPr/>
        <p:txBody>
          <a:bodyPr>
            <a:normAutofit/>
          </a:bodyPr>
          <a:lstStyle/>
          <a:p>
            <a:r>
              <a:rPr lang="en-US" sz="3600" dirty="0"/>
              <a:t>Propensity Score Matching</a:t>
            </a:r>
          </a:p>
        </p:txBody>
      </p:sp>
      <p:sp>
        <p:nvSpPr>
          <p:cNvPr id="3" name="Content Placeholder 2">
            <a:extLst>
              <a:ext uri="{FF2B5EF4-FFF2-40B4-BE49-F238E27FC236}">
                <a16:creationId xmlns:a16="http://schemas.microsoft.com/office/drawing/2014/main" id="{9B16893B-E37C-4B10-BD66-1DE8D9A567F3}"/>
              </a:ext>
            </a:extLst>
          </p:cNvPr>
          <p:cNvSpPr>
            <a:spLocks noGrp="1"/>
          </p:cNvSpPr>
          <p:nvPr>
            <p:ph idx="1"/>
          </p:nvPr>
        </p:nvSpPr>
        <p:spPr/>
        <p:txBody>
          <a:bodyPr>
            <a:normAutofit fontScale="92500" lnSpcReduction="20000"/>
          </a:bodyPr>
          <a:lstStyle/>
          <a:p>
            <a:r>
              <a:rPr lang="en-US" dirty="0"/>
              <a:t>Emulate a RCT where confounding factors are balanced between treatment and control condition</a:t>
            </a:r>
          </a:p>
          <a:p>
            <a:pPr lvl="1"/>
            <a:r>
              <a:rPr lang="en-US" dirty="0"/>
              <a:t>In a RCT, all potential confounding factors are balanced between treatment and control condition due to randomization.</a:t>
            </a:r>
          </a:p>
          <a:p>
            <a:r>
              <a:rPr lang="en-US" dirty="0"/>
              <a:t>In RCT, ATT and ATE are the same</a:t>
            </a:r>
          </a:p>
          <a:p>
            <a:r>
              <a:rPr lang="en-US" dirty="0"/>
              <a:t>In observational study, they could be different</a:t>
            </a:r>
          </a:p>
          <a:p>
            <a:pPr lvl="1"/>
            <a:r>
              <a:rPr lang="en-US" dirty="0"/>
              <a:t>Need to decide what to estimate</a:t>
            </a:r>
          </a:p>
          <a:p>
            <a:pPr lvl="1"/>
            <a:r>
              <a:rPr lang="en-US" dirty="0"/>
              <a:t>ATE: More appropriate for treatment that targets the whole population</a:t>
            </a:r>
          </a:p>
          <a:p>
            <a:pPr lvl="2"/>
            <a:r>
              <a:rPr lang="en-US" dirty="0"/>
              <a:t>Distributing information flyer to smokers for smoking cessation</a:t>
            </a:r>
          </a:p>
          <a:p>
            <a:pPr lvl="1"/>
            <a:r>
              <a:rPr lang="en-US" dirty="0"/>
              <a:t>ATT : More appropriate for treatment that is more individualized, or has higher access barrier</a:t>
            </a:r>
          </a:p>
          <a:p>
            <a:pPr lvl="2"/>
            <a:r>
              <a:rPr lang="en-US" dirty="0"/>
              <a:t>Intensive, structured smoking cessation program</a:t>
            </a:r>
          </a:p>
        </p:txBody>
      </p:sp>
      <p:sp>
        <p:nvSpPr>
          <p:cNvPr id="4" name="Slide Number Placeholder 3">
            <a:extLst>
              <a:ext uri="{FF2B5EF4-FFF2-40B4-BE49-F238E27FC236}">
                <a16:creationId xmlns:a16="http://schemas.microsoft.com/office/drawing/2014/main" id="{1E68F0AA-09A0-1999-C9E3-A3F859BBBF21}"/>
              </a:ext>
            </a:extLst>
          </p:cNvPr>
          <p:cNvSpPr>
            <a:spLocks noGrp="1"/>
          </p:cNvSpPr>
          <p:nvPr>
            <p:ph type="sldNum" sz="quarter" idx="12"/>
          </p:nvPr>
        </p:nvSpPr>
        <p:spPr/>
        <p:txBody>
          <a:bodyPr/>
          <a:lstStyle/>
          <a:p>
            <a:fld id="{69E57DC2-970A-4B3E-BB1C-7A09969E49DF}" type="slidenum">
              <a:rPr lang="en-US" smtClean="0"/>
              <a:t>34</a:t>
            </a:fld>
            <a:endParaRPr lang="en-US" dirty="0"/>
          </a:p>
        </p:txBody>
      </p:sp>
    </p:spTree>
    <p:extLst>
      <p:ext uri="{BB962C8B-B14F-4D97-AF65-F5344CB8AC3E}">
        <p14:creationId xmlns:p14="http://schemas.microsoft.com/office/powerpoint/2010/main" val="5298128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D70C5-C564-CDD3-C11C-7C36510E373B}"/>
              </a:ext>
            </a:extLst>
          </p:cNvPr>
          <p:cNvSpPr>
            <a:spLocks noGrp="1"/>
          </p:cNvSpPr>
          <p:nvPr>
            <p:ph type="title"/>
          </p:nvPr>
        </p:nvSpPr>
        <p:spPr/>
        <p:txBody>
          <a:bodyPr/>
          <a:lstStyle/>
          <a:p>
            <a:r>
              <a:rPr lang="en-AU" dirty="0"/>
              <a:t>Propensity score</a:t>
            </a:r>
          </a:p>
        </p:txBody>
      </p:sp>
      <p:sp>
        <p:nvSpPr>
          <p:cNvPr id="3" name="Content Placeholder 2">
            <a:extLst>
              <a:ext uri="{FF2B5EF4-FFF2-40B4-BE49-F238E27FC236}">
                <a16:creationId xmlns:a16="http://schemas.microsoft.com/office/drawing/2014/main" id="{8FCF668B-C132-7A86-5B8E-31440C4E6F19}"/>
              </a:ext>
            </a:extLst>
          </p:cNvPr>
          <p:cNvSpPr>
            <a:spLocks noGrp="1"/>
          </p:cNvSpPr>
          <p:nvPr>
            <p:ph idx="1"/>
          </p:nvPr>
        </p:nvSpPr>
        <p:spPr/>
        <p:txBody>
          <a:bodyPr/>
          <a:lstStyle/>
          <a:p>
            <a:r>
              <a:rPr lang="en-AU" dirty="0"/>
              <a:t>Probability of receiving treatment, given the observed covariates </a:t>
            </a:r>
            <a:r>
              <a:rPr lang="en-AU" b="1" i="1" dirty="0"/>
              <a:t>X</a:t>
            </a:r>
            <a:r>
              <a:rPr lang="en-AU" dirty="0"/>
              <a:t> (i.e., a set of participant characteristics).</a:t>
            </a:r>
          </a:p>
          <a:p>
            <a:r>
              <a:rPr lang="en-AU" dirty="0"/>
              <a:t>It is a balancing score</a:t>
            </a:r>
          </a:p>
          <a:p>
            <a:pPr lvl="1"/>
            <a:r>
              <a:rPr lang="en-AU" dirty="0"/>
              <a:t>At each value of the propensity score, the distribution of the covariates X between the treated and control is the same</a:t>
            </a:r>
          </a:p>
          <a:p>
            <a:pPr lvl="1"/>
            <a:r>
              <a:rPr lang="en-AU" dirty="0"/>
              <a:t>Conditioning on the propensity score, treatment assignment can be considered as random (there is a catch though…)</a:t>
            </a:r>
          </a:p>
          <a:p>
            <a:pPr lvl="1"/>
            <a:r>
              <a:rPr lang="en-AU" dirty="0"/>
              <a:t>After matching participant with similar propensity score, difference between the treatment and control group can be considered as a causal effect due to treatment</a:t>
            </a:r>
          </a:p>
        </p:txBody>
      </p:sp>
      <p:sp>
        <p:nvSpPr>
          <p:cNvPr id="4" name="Slide Number Placeholder 3">
            <a:extLst>
              <a:ext uri="{FF2B5EF4-FFF2-40B4-BE49-F238E27FC236}">
                <a16:creationId xmlns:a16="http://schemas.microsoft.com/office/drawing/2014/main" id="{A1A282A0-D7F2-F292-304A-D084EF4849A5}"/>
              </a:ext>
            </a:extLst>
          </p:cNvPr>
          <p:cNvSpPr>
            <a:spLocks noGrp="1"/>
          </p:cNvSpPr>
          <p:nvPr>
            <p:ph type="sldNum" sz="quarter" idx="12"/>
          </p:nvPr>
        </p:nvSpPr>
        <p:spPr/>
        <p:txBody>
          <a:bodyPr/>
          <a:lstStyle/>
          <a:p>
            <a:fld id="{69E57DC2-970A-4B3E-BB1C-7A09969E49DF}" type="slidenum">
              <a:rPr lang="en-US" smtClean="0"/>
              <a:t>35</a:t>
            </a:fld>
            <a:endParaRPr lang="en-US" dirty="0"/>
          </a:p>
        </p:txBody>
      </p:sp>
    </p:spTree>
    <p:extLst>
      <p:ext uri="{BB962C8B-B14F-4D97-AF65-F5344CB8AC3E}">
        <p14:creationId xmlns:p14="http://schemas.microsoft.com/office/powerpoint/2010/main" val="9435133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7809A-EA6C-45E7-9D68-95DE81FA301D}"/>
              </a:ext>
            </a:extLst>
          </p:cNvPr>
          <p:cNvSpPr>
            <a:spLocks noGrp="1"/>
          </p:cNvSpPr>
          <p:nvPr>
            <p:ph type="title"/>
          </p:nvPr>
        </p:nvSpPr>
        <p:spPr/>
        <p:txBody>
          <a:bodyPr/>
          <a:lstStyle/>
          <a:p>
            <a:r>
              <a:rPr lang="en-AU" dirty="0"/>
              <a:t>Propensity score</a:t>
            </a:r>
          </a:p>
        </p:txBody>
      </p:sp>
      <p:sp>
        <p:nvSpPr>
          <p:cNvPr id="3" name="Content Placeholder 2">
            <a:extLst>
              <a:ext uri="{FF2B5EF4-FFF2-40B4-BE49-F238E27FC236}">
                <a16:creationId xmlns:a16="http://schemas.microsoft.com/office/drawing/2014/main" id="{002C2F47-003A-492E-9625-2BB7492AAD13}"/>
              </a:ext>
            </a:extLst>
          </p:cNvPr>
          <p:cNvSpPr>
            <a:spLocks noGrp="1"/>
          </p:cNvSpPr>
          <p:nvPr>
            <p:ph idx="1"/>
          </p:nvPr>
        </p:nvSpPr>
        <p:spPr/>
        <p:txBody>
          <a:bodyPr/>
          <a:lstStyle/>
          <a:p>
            <a:r>
              <a:rPr lang="en-AU" dirty="0"/>
              <a:t>True propensity score is unknown</a:t>
            </a:r>
          </a:p>
          <a:p>
            <a:pPr lvl="1"/>
            <a:r>
              <a:rPr lang="en-AU" dirty="0"/>
              <a:t>Can be estimated using logistic regression or non-parametric machine learning method</a:t>
            </a:r>
          </a:p>
          <a:p>
            <a:r>
              <a:rPr lang="en-AU" dirty="0"/>
              <a:t>Key focus – Covariate balance</a:t>
            </a:r>
          </a:p>
          <a:p>
            <a:pPr lvl="1"/>
            <a:r>
              <a:rPr lang="en-AU" dirty="0"/>
              <a:t>Other parameters estimated from the propensity score model do not matter much</a:t>
            </a:r>
          </a:p>
          <a:p>
            <a:pPr lvl="1"/>
            <a:r>
              <a:rPr lang="en-AU" dirty="0"/>
              <a:t>Standard concerns such collinearity, model fit statistics for classification ability not useful for variable selection</a:t>
            </a:r>
          </a:p>
          <a:p>
            <a:pPr lvl="1"/>
            <a:endParaRPr lang="en-AU" dirty="0"/>
          </a:p>
        </p:txBody>
      </p:sp>
      <p:sp>
        <p:nvSpPr>
          <p:cNvPr id="4" name="Slide Number Placeholder 3">
            <a:extLst>
              <a:ext uri="{FF2B5EF4-FFF2-40B4-BE49-F238E27FC236}">
                <a16:creationId xmlns:a16="http://schemas.microsoft.com/office/drawing/2014/main" id="{8CDE18E6-C0E6-90A4-7F3F-0AD528EE09B7}"/>
              </a:ext>
            </a:extLst>
          </p:cNvPr>
          <p:cNvSpPr>
            <a:spLocks noGrp="1"/>
          </p:cNvSpPr>
          <p:nvPr>
            <p:ph type="sldNum" sz="quarter" idx="12"/>
          </p:nvPr>
        </p:nvSpPr>
        <p:spPr/>
        <p:txBody>
          <a:bodyPr/>
          <a:lstStyle/>
          <a:p>
            <a:fld id="{69E57DC2-970A-4B3E-BB1C-7A09969E49DF}" type="slidenum">
              <a:rPr lang="en-US" smtClean="0"/>
              <a:t>36</a:t>
            </a:fld>
            <a:endParaRPr lang="en-US" dirty="0"/>
          </a:p>
        </p:txBody>
      </p:sp>
    </p:spTree>
    <p:extLst>
      <p:ext uri="{BB962C8B-B14F-4D97-AF65-F5344CB8AC3E}">
        <p14:creationId xmlns:p14="http://schemas.microsoft.com/office/powerpoint/2010/main" val="39220328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15C75-8CFD-4751-A81F-9B69C83C8719}"/>
              </a:ext>
            </a:extLst>
          </p:cNvPr>
          <p:cNvSpPr>
            <a:spLocks noGrp="1"/>
          </p:cNvSpPr>
          <p:nvPr>
            <p:ph type="title"/>
          </p:nvPr>
        </p:nvSpPr>
        <p:spPr/>
        <p:txBody>
          <a:bodyPr>
            <a:normAutofit/>
          </a:bodyPr>
          <a:lstStyle/>
          <a:p>
            <a:r>
              <a:rPr lang="en-US" sz="3600" dirty="0"/>
              <a:t>Propensity Score Matching</a:t>
            </a:r>
          </a:p>
        </p:txBody>
      </p:sp>
      <p:sp>
        <p:nvSpPr>
          <p:cNvPr id="3" name="Content Placeholder 2">
            <a:extLst>
              <a:ext uri="{FF2B5EF4-FFF2-40B4-BE49-F238E27FC236}">
                <a16:creationId xmlns:a16="http://schemas.microsoft.com/office/drawing/2014/main" id="{9B16893B-E37C-4B10-BD66-1DE8D9A567F3}"/>
              </a:ext>
            </a:extLst>
          </p:cNvPr>
          <p:cNvSpPr>
            <a:spLocks noGrp="1"/>
          </p:cNvSpPr>
          <p:nvPr>
            <p:ph idx="1"/>
          </p:nvPr>
        </p:nvSpPr>
        <p:spPr/>
        <p:txBody>
          <a:bodyPr>
            <a:normAutofit/>
          </a:bodyPr>
          <a:lstStyle/>
          <a:p>
            <a:r>
              <a:rPr lang="en-US" dirty="0"/>
              <a:t>Propensity score matching can be used to estimate ATT and ATE, but is commonly used to estimate ATT.</a:t>
            </a:r>
          </a:p>
          <a:p>
            <a:r>
              <a:rPr lang="en-US" dirty="0"/>
              <a:t>Will focus on ATT in this talk.</a:t>
            </a:r>
          </a:p>
          <a:p>
            <a:r>
              <a:rPr lang="en-US" dirty="0"/>
              <a:t>Two steps</a:t>
            </a:r>
          </a:p>
          <a:p>
            <a:pPr lvl="1"/>
            <a:r>
              <a:rPr lang="en-US" i="0" dirty="0"/>
              <a:t>For each treated participant, match this participants with an untreated participant who has very similar characteristics</a:t>
            </a:r>
          </a:p>
          <a:p>
            <a:pPr lvl="1"/>
            <a:r>
              <a:rPr lang="en-US" i="0" dirty="0"/>
              <a:t>The matched sample can now be </a:t>
            </a:r>
            <a:r>
              <a:rPr lang="en-US" i="0" dirty="0" err="1"/>
              <a:t>analysed</a:t>
            </a:r>
            <a:r>
              <a:rPr lang="en-US" i="0" dirty="0"/>
              <a:t> as if the data is from a RCT, with adjustment for standard error to adjust for the potential bias introduced in the matching process.</a:t>
            </a:r>
          </a:p>
        </p:txBody>
      </p:sp>
      <p:sp>
        <p:nvSpPr>
          <p:cNvPr id="4" name="Slide Number Placeholder 3">
            <a:extLst>
              <a:ext uri="{FF2B5EF4-FFF2-40B4-BE49-F238E27FC236}">
                <a16:creationId xmlns:a16="http://schemas.microsoft.com/office/drawing/2014/main" id="{354C3C44-FD8D-9AEE-C8CD-8613BEDB887A}"/>
              </a:ext>
            </a:extLst>
          </p:cNvPr>
          <p:cNvSpPr>
            <a:spLocks noGrp="1"/>
          </p:cNvSpPr>
          <p:nvPr>
            <p:ph type="sldNum" sz="quarter" idx="12"/>
          </p:nvPr>
        </p:nvSpPr>
        <p:spPr/>
        <p:txBody>
          <a:bodyPr/>
          <a:lstStyle/>
          <a:p>
            <a:fld id="{69E57DC2-970A-4B3E-BB1C-7A09969E49DF}" type="slidenum">
              <a:rPr lang="en-US" smtClean="0"/>
              <a:t>37</a:t>
            </a:fld>
            <a:endParaRPr lang="en-US" dirty="0"/>
          </a:p>
        </p:txBody>
      </p:sp>
    </p:spTree>
    <p:extLst>
      <p:ext uri="{BB962C8B-B14F-4D97-AF65-F5344CB8AC3E}">
        <p14:creationId xmlns:p14="http://schemas.microsoft.com/office/powerpoint/2010/main" val="13139160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15C75-8CFD-4751-A81F-9B69C83C8719}"/>
              </a:ext>
            </a:extLst>
          </p:cNvPr>
          <p:cNvSpPr>
            <a:spLocks noGrp="1"/>
          </p:cNvSpPr>
          <p:nvPr>
            <p:ph type="title"/>
          </p:nvPr>
        </p:nvSpPr>
        <p:spPr/>
        <p:txBody>
          <a:bodyPr>
            <a:normAutofit/>
          </a:bodyPr>
          <a:lstStyle/>
          <a:p>
            <a:r>
              <a:rPr lang="en-US" sz="3600" dirty="0"/>
              <a:t>Propensity Score Matching</a:t>
            </a:r>
          </a:p>
        </p:txBody>
      </p:sp>
      <p:sp>
        <p:nvSpPr>
          <p:cNvPr id="3" name="Content Placeholder 2">
            <a:extLst>
              <a:ext uri="{FF2B5EF4-FFF2-40B4-BE49-F238E27FC236}">
                <a16:creationId xmlns:a16="http://schemas.microsoft.com/office/drawing/2014/main" id="{9B16893B-E37C-4B10-BD66-1DE8D9A567F3}"/>
              </a:ext>
            </a:extLst>
          </p:cNvPr>
          <p:cNvSpPr>
            <a:spLocks noGrp="1"/>
          </p:cNvSpPr>
          <p:nvPr>
            <p:ph idx="1"/>
          </p:nvPr>
        </p:nvSpPr>
        <p:spPr/>
        <p:txBody>
          <a:bodyPr>
            <a:normAutofit/>
          </a:bodyPr>
          <a:lstStyle/>
          <a:p>
            <a:r>
              <a:rPr lang="en-US" dirty="0"/>
              <a:t>Propensity score matching can be used to estimate ATT and ATE, but is commonly used to estimate ATT.</a:t>
            </a:r>
          </a:p>
          <a:p>
            <a:r>
              <a:rPr lang="en-US" dirty="0"/>
              <a:t>Will focus on ATT in this talk.</a:t>
            </a:r>
          </a:p>
          <a:p>
            <a:r>
              <a:rPr lang="en-US" dirty="0"/>
              <a:t>Two steps</a:t>
            </a:r>
          </a:p>
          <a:p>
            <a:pPr lvl="1"/>
            <a:r>
              <a:rPr lang="en-US" i="0" dirty="0">
                <a:solidFill>
                  <a:srgbClr val="FF0000"/>
                </a:solidFill>
              </a:rPr>
              <a:t>For each treated participant, match this participants with an untreated participant who has very similar characteristics</a:t>
            </a:r>
          </a:p>
          <a:p>
            <a:pPr lvl="1"/>
            <a:r>
              <a:rPr lang="en-US" i="0" dirty="0"/>
              <a:t>The matched sample can now be </a:t>
            </a:r>
            <a:r>
              <a:rPr lang="en-US" i="0" dirty="0" err="1"/>
              <a:t>analysed</a:t>
            </a:r>
            <a:r>
              <a:rPr lang="en-US" i="0" dirty="0"/>
              <a:t> as if the data is from a RCT, with adjustment for standard error to adjust for the potential bias introduced in the matching process.</a:t>
            </a:r>
          </a:p>
        </p:txBody>
      </p:sp>
      <p:sp>
        <p:nvSpPr>
          <p:cNvPr id="4" name="Slide Number Placeholder 3">
            <a:extLst>
              <a:ext uri="{FF2B5EF4-FFF2-40B4-BE49-F238E27FC236}">
                <a16:creationId xmlns:a16="http://schemas.microsoft.com/office/drawing/2014/main" id="{00214079-672B-80AD-41BA-E4B5C8899BAD}"/>
              </a:ext>
            </a:extLst>
          </p:cNvPr>
          <p:cNvSpPr>
            <a:spLocks noGrp="1"/>
          </p:cNvSpPr>
          <p:nvPr>
            <p:ph type="sldNum" sz="quarter" idx="12"/>
          </p:nvPr>
        </p:nvSpPr>
        <p:spPr/>
        <p:txBody>
          <a:bodyPr/>
          <a:lstStyle/>
          <a:p>
            <a:fld id="{69E57DC2-970A-4B3E-BB1C-7A09969E49DF}" type="slidenum">
              <a:rPr lang="en-US" smtClean="0"/>
              <a:t>38</a:t>
            </a:fld>
            <a:endParaRPr lang="en-US" dirty="0"/>
          </a:p>
        </p:txBody>
      </p:sp>
    </p:spTree>
    <p:extLst>
      <p:ext uri="{BB962C8B-B14F-4D97-AF65-F5344CB8AC3E}">
        <p14:creationId xmlns:p14="http://schemas.microsoft.com/office/powerpoint/2010/main" val="40274617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8531C79-C2D0-41A6-B1A2-6256A320A90D}"/>
                  </a:ext>
                </a:extLst>
              </p14:cNvPr>
              <p14:cNvContentPartPr/>
              <p14:nvPr/>
            </p14:nvContentPartPr>
            <p14:xfrm>
              <a:off x="2151388" y="1550188"/>
              <a:ext cx="7779960" cy="81000"/>
            </p14:xfrm>
          </p:contentPart>
        </mc:Choice>
        <mc:Fallback xmlns="">
          <p:pic>
            <p:nvPicPr>
              <p:cNvPr id="4" name="Ink 3">
                <a:extLst>
                  <a:ext uri="{FF2B5EF4-FFF2-40B4-BE49-F238E27FC236}">
                    <a16:creationId xmlns:a16="http://schemas.microsoft.com/office/drawing/2014/main" id="{D8531C79-C2D0-41A6-B1A2-6256A320A90D}"/>
                  </a:ext>
                </a:extLst>
              </p:cNvPr>
              <p:cNvPicPr/>
              <p:nvPr/>
            </p:nvPicPr>
            <p:blipFill>
              <a:blip r:embed="rId3"/>
              <a:stretch>
                <a:fillRect/>
              </a:stretch>
            </p:blipFill>
            <p:spPr>
              <a:xfrm>
                <a:off x="2142388" y="1541548"/>
                <a:ext cx="779760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7669E6ED-D0F6-45DC-B813-BC702A3E9F0C}"/>
                  </a:ext>
                </a:extLst>
              </p14:cNvPr>
              <p14:cNvContentPartPr/>
              <p14:nvPr/>
            </p14:nvContentPartPr>
            <p14:xfrm>
              <a:off x="5735188" y="1649188"/>
              <a:ext cx="92160" cy="4595760"/>
            </p14:xfrm>
          </p:contentPart>
        </mc:Choice>
        <mc:Fallback xmlns="">
          <p:pic>
            <p:nvPicPr>
              <p:cNvPr id="6" name="Ink 5">
                <a:extLst>
                  <a:ext uri="{FF2B5EF4-FFF2-40B4-BE49-F238E27FC236}">
                    <a16:creationId xmlns:a16="http://schemas.microsoft.com/office/drawing/2014/main" id="{7669E6ED-D0F6-45DC-B813-BC702A3E9F0C}"/>
                  </a:ext>
                </a:extLst>
              </p:cNvPr>
              <p:cNvPicPr/>
              <p:nvPr/>
            </p:nvPicPr>
            <p:blipFill>
              <a:blip r:embed="rId5"/>
              <a:stretch>
                <a:fillRect/>
              </a:stretch>
            </p:blipFill>
            <p:spPr>
              <a:xfrm>
                <a:off x="5726548" y="1640548"/>
                <a:ext cx="109800" cy="4613400"/>
              </a:xfrm>
              <a:prstGeom prst="rect">
                <a:avLst/>
              </a:prstGeom>
            </p:spPr>
          </p:pic>
        </mc:Fallback>
      </mc:AlternateContent>
      <p:grpSp>
        <p:nvGrpSpPr>
          <p:cNvPr id="19" name="Group 18">
            <a:extLst>
              <a:ext uri="{FF2B5EF4-FFF2-40B4-BE49-F238E27FC236}">
                <a16:creationId xmlns:a16="http://schemas.microsoft.com/office/drawing/2014/main" id="{E8810C97-40D6-4FAC-BC7D-F0F507502C9B}"/>
              </a:ext>
            </a:extLst>
          </p:cNvPr>
          <p:cNvGrpSpPr/>
          <p:nvPr/>
        </p:nvGrpSpPr>
        <p:grpSpPr>
          <a:xfrm>
            <a:off x="3312783" y="3118348"/>
            <a:ext cx="487080" cy="788400"/>
            <a:chOff x="2158228" y="1928908"/>
            <a:chExt cx="487080" cy="788400"/>
          </a:xfrm>
        </p:grpSpPr>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F78EEB94-0F58-4E72-BB0B-361265935F1A}"/>
                    </a:ext>
                  </a:extLst>
                </p14:cNvPr>
                <p14:cNvContentPartPr/>
                <p14:nvPr/>
              </p14:nvContentPartPr>
              <p14:xfrm>
                <a:off x="2173708" y="1928908"/>
                <a:ext cx="293760" cy="306360"/>
              </p14:xfrm>
            </p:contentPart>
          </mc:Choice>
          <mc:Fallback xmlns="">
            <p:pic>
              <p:nvPicPr>
                <p:cNvPr id="12" name="Ink 11">
                  <a:extLst>
                    <a:ext uri="{FF2B5EF4-FFF2-40B4-BE49-F238E27FC236}">
                      <a16:creationId xmlns:a16="http://schemas.microsoft.com/office/drawing/2014/main" id="{F78EEB94-0F58-4E72-BB0B-361265935F1A}"/>
                    </a:ext>
                  </a:extLst>
                </p:cNvPr>
                <p:cNvPicPr/>
                <p:nvPr/>
              </p:nvPicPr>
              <p:blipFill>
                <a:blip r:embed="rId7"/>
                <a:stretch>
                  <a:fillRect/>
                </a:stretch>
              </p:blipFill>
              <p:spPr>
                <a:xfrm>
                  <a:off x="2165068" y="1920268"/>
                  <a:ext cx="3114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3ED3A49D-1BCC-41D3-BC07-B394F2C28283}"/>
                    </a:ext>
                  </a:extLst>
                </p14:cNvPr>
                <p14:cNvContentPartPr/>
                <p14:nvPr/>
              </p14:nvContentPartPr>
              <p14:xfrm>
                <a:off x="2295028" y="2258668"/>
                <a:ext cx="49680" cy="358560"/>
              </p14:xfrm>
            </p:contentPart>
          </mc:Choice>
          <mc:Fallback xmlns="">
            <p:pic>
              <p:nvPicPr>
                <p:cNvPr id="13" name="Ink 12">
                  <a:extLst>
                    <a:ext uri="{FF2B5EF4-FFF2-40B4-BE49-F238E27FC236}">
                      <a16:creationId xmlns:a16="http://schemas.microsoft.com/office/drawing/2014/main" id="{3ED3A49D-1BCC-41D3-BC07-B394F2C28283}"/>
                    </a:ext>
                  </a:extLst>
                </p:cNvPr>
                <p:cNvPicPr/>
                <p:nvPr/>
              </p:nvPicPr>
              <p:blipFill>
                <a:blip r:embed="rId9"/>
                <a:stretch>
                  <a:fillRect/>
                </a:stretch>
              </p:blipFill>
              <p:spPr>
                <a:xfrm>
                  <a:off x="2286028" y="2250028"/>
                  <a:ext cx="6732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5984CD61-0088-4B06-BDC4-376946CFDAC7}"/>
                    </a:ext>
                  </a:extLst>
                </p14:cNvPr>
                <p14:cNvContentPartPr/>
                <p14:nvPr/>
              </p14:nvContentPartPr>
              <p14:xfrm>
                <a:off x="2158228" y="2411308"/>
                <a:ext cx="109800" cy="63360"/>
              </p14:xfrm>
            </p:contentPart>
          </mc:Choice>
          <mc:Fallback xmlns="">
            <p:pic>
              <p:nvPicPr>
                <p:cNvPr id="14" name="Ink 13">
                  <a:extLst>
                    <a:ext uri="{FF2B5EF4-FFF2-40B4-BE49-F238E27FC236}">
                      <a16:creationId xmlns:a16="http://schemas.microsoft.com/office/drawing/2014/main" id="{5984CD61-0088-4B06-BDC4-376946CFDAC7}"/>
                    </a:ext>
                  </a:extLst>
                </p:cNvPr>
                <p:cNvPicPr/>
                <p:nvPr/>
              </p:nvPicPr>
              <p:blipFill>
                <a:blip r:embed="rId11"/>
                <a:stretch>
                  <a:fillRect/>
                </a:stretch>
              </p:blipFill>
              <p:spPr>
                <a:xfrm>
                  <a:off x="2149588" y="2402308"/>
                  <a:ext cx="1274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90219666-0F33-43FB-BAA5-2322A56386D6}"/>
                    </a:ext>
                  </a:extLst>
                </p14:cNvPr>
                <p14:cNvContentPartPr/>
                <p14:nvPr/>
              </p14:nvContentPartPr>
              <p14:xfrm>
                <a:off x="2250028" y="2402308"/>
                <a:ext cx="150840" cy="48600"/>
              </p14:xfrm>
            </p:contentPart>
          </mc:Choice>
          <mc:Fallback xmlns="">
            <p:pic>
              <p:nvPicPr>
                <p:cNvPr id="15" name="Ink 14">
                  <a:extLst>
                    <a:ext uri="{FF2B5EF4-FFF2-40B4-BE49-F238E27FC236}">
                      <a16:creationId xmlns:a16="http://schemas.microsoft.com/office/drawing/2014/main" id="{90219666-0F33-43FB-BAA5-2322A56386D6}"/>
                    </a:ext>
                  </a:extLst>
                </p:cNvPr>
                <p:cNvPicPr/>
                <p:nvPr/>
              </p:nvPicPr>
              <p:blipFill>
                <a:blip r:embed="rId13"/>
                <a:stretch>
                  <a:fillRect/>
                </a:stretch>
              </p:blipFill>
              <p:spPr>
                <a:xfrm>
                  <a:off x="2241028" y="2393668"/>
                  <a:ext cx="1684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Ink 16">
                  <a:extLst>
                    <a:ext uri="{FF2B5EF4-FFF2-40B4-BE49-F238E27FC236}">
                      <a16:creationId xmlns:a16="http://schemas.microsoft.com/office/drawing/2014/main" id="{4F6629B7-C789-4EA2-A4A0-C8B7497E5ACC}"/>
                    </a:ext>
                  </a:extLst>
                </p14:cNvPr>
                <p14:cNvContentPartPr/>
                <p14:nvPr/>
              </p14:nvContentPartPr>
              <p14:xfrm>
                <a:off x="2241748" y="2545948"/>
                <a:ext cx="80280" cy="111240"/>
              </p14:xfrm>
            </p:contentPart>
          </mc:Choice>
          <mc:Fallback xmlns="">
            <p:pic>
              <p:nvPicPr>
                <p:cNvPr id="17" name="Ink 16">
                  <a:extLst>
                    <a:ext uri="{FF2B5EF4-FFF2-40B4-BE49-F238E27FC236}">
                      <a16:creationId xmlns:a16="http://schemas.microsoft.com/office/drawing/2014/main" id="{4F6629B7-C789-4EA2-A4A0-C8B7497E5ACC}"/>
                    </a:ext>
                  </a:extLst>
                </p:cNvPr>
                <p:cNvPicPr/>
                <p:nvPr/>
              </p:nvPicPr>
              <p:blipFill>
                <a:blip r:embed="rId15"/>
                <a:stretch>
                  <a:fillRect/>
                </a:stretch>
              </p:blipFill>
              <p:spPr>
                <a:xfrm>
                  <a:off x="2232748" y="2536948"/>
                  <a:ext cx="979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98C1388E-3839-4E38-BC7B-DC2850E9B2D1}"/>
                    </a:ext>
                  </a:extLst>
                </p14:cNvPr>
                <p14:cNvContentPartPr/>
                <p14:nvPr/>
              </p14:nvContentPartPr>
              <p14:xfrm>
                <a:off x="2331028" y="2581588"/>
                <a:ext cx="314280" cy="135720"/>
              </p14:xfrm>
            </p:contentPart>
          </mc:Choice>
          <mc:Fallback xmlns="">
            <p:pic>
              <p:nvPicPr>
                <p:cNvPr id="18" name="Ink 17">
                  <a:extLst>
                    <a:ext uri="{FF2B5EF4-FFF2-40B4-BE49-F238E27FC236}">
                      <a16:creationId xmlns:a16="http://schemas.microsoft.com/office/drawing/2014/main" id="{98C1388E-3839-4E38-BC7B-DC2850E9B2D1}"/>
                    </a:ext>
                  </a:extLst>
                </p:cNvPr>
                <p:cNvPicPr/>
                <p:nvPr/>
              </p:nvPicPr>
              <p:blipFill>
                <a:blip r:embed="rId17"/>
                <a:stretch>
                  <a:fillRect/>
                </a:stretch>
              </p:blipFill>
              <p:spPr>
                <a:xfrm>
                  <a:off x="2322028" y="2572588"/>
                  <a:ext cx="331920" cy="153360"/>
                </a:xfrm>
                <a:prstGeom prst="rect">
                  <a:avLst/>
                </a:prstGeom>
              </p:spPr>
            </p:pic>
          </mc:Fallback>
        </mc:AlternateContent>
      </p:grpSp>
      <p:grpSp>
        <p:nvGrpSpPr>
          <p:cNvPr id="20" name="Group 19">
            <a:extLst>
              <a:ext uri="{FF2B5EF4-FFF2-40B4-BE49-F238E27FC236}">
                <a16:creationId xmlns:a16="http://schemas.microsoft.com/office/drawing/2014/main" id="{D2090576-16A0-486D-A955-DF6AF2E73F52}"/>
              </a:ext>
            </a:extLst>
          </p:cNvPr>
          <p:cNvGrpSpPr/>
          <p:nvPr/>
        </p:nvGrpSpPr>
        <p:grpSpPr>
          <a:xfrm>
            <a:off x="2830581" y="1928908"/>
            <a:ext cx="487080" cy="788400"/>
            <a:chOff x="2158228" y="1928908"/>
            <a:chExt cx="487080" cy="788400"/>
          </a:xfrm>
        </p:grpSpPr>
        <mc:AlternateContent xmlns:mc="http://schemas.openxmlformats.org/markup-compatibility/2006" xmlns:p14="http://schemas.microsoft.com/office/powerpoint/2010/main">
          <mc:Choice Requires="p14">
            <p:contentPart p14:bwMode="auto" r:id="rId18">
              <p14:nvContentPartPr>
                <p14:cNvPr id="21" name="Ink 20">
                  <a:extLst>
                    <a:ext uri="{FF2B5EF4-FFF2-40B4-BE49-F238E27FC236}">
                      <a16:creationId xmlns:a16="http://schemas.microsoft.com/office/drawing/2014/main" id="{BBCA8E26-88BF-4E62-BA01-3722DD7FFD97}"/>
                    </a:ext>
                  </a:extLst>
                </p14:cNvPr>
                <p14:cNvContentPartPr/>
                <p14:nvPr/>
              </p14:nvContentPartPr>
              <p14:xfrm>
                <a:off x="2173708" y="1928908"/>
                <a:ext cx="293760" cy="306360"/>
              </p14:xfrm>
            </p:contentPart>
          </mc:Choice>
          <mc:Fallback xmlns="">
            <p:pic>
              <p:nvPicPr>
                <p:cNvPr id="21" name="Ink 20">
                  <a:extLst>
                    <a:ext uri="{FF2B5EF4-FFF2-40B4-BE49-F238E27FC236}">
                      <a16:creationId xmlns:a16="http://schemas.microsoft.com/office/drawing/2014/main" id="{BBCA8E26-88BF-4E62-BA01-3722DD7FFD97}"/>
                    </a:ext>
                  </a:extLst>
                </p:cNvPr>
                <p:cNvPicPr/>
                <p:nvPr/>
              </p:nvPicPr>
              <p:blipFill>
                <a:blip r:embed="rId7"/>
                <a:stretch>
                  <a:fillRect/>
                </a:stretch>
              </p:blipFill>
              <p:spPr>
                <a:xfrm>
                  <a:off x="2165068" y="1920268"/>
                  <a:ext cx="3114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3F91558E-1FF3-4F3B-8AB0-42DA2E495027}"/>
                    </a:ext>
                  </a:extLst>
                </p14:cNvPr>
                <p14:cNvContentPartPr/>
                <p14:nvPr/>
              </p14:nvContentPartPr>
              <p14:xfrm>
                <a:off x="2295028" y="2258668"/>
                <a:ext cx="49680" cy="358560"/>
              </p14:xfrm>
            </p:contentPart>
          </mc:Choice>
          <mc:Fallback xmlns="">
            <p:pic>
              <p:nvPicPr>
                <p:cNvPr id="22" name="Ink 21">
                  <a:extLst>
                    <a:ext uri="{FF2B5EF4-FFF2-40B4-BE49-F238E27FC236}">
                      <a16:creationId xmlns:a16="http://schemas.microsoft.com/office/drawing/2014/main" id="{3F91558E-1FF3-4F3B-8AB0-42DA2E495027}"/>
                    </a:ext>
                  </a:extLst>
                </p:cNvPr>
                <p:cNvPicPr/>
                <p:nvPr/>
              </p:nvPicPr>
              <p:blipFill>
                <a:blip r:embed="rId9"/>
                <a:stretch>
                  <a:fillRect/>
                </a:stretch>
              </p:blipFill>
              <p:spPr>
                <a:xfrm>
                  <a:off x="2286028" y="2250028"/>
                  <a:ext cx="6732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3" name="Ink 22">
                  <a:extLst>
                    <a:ext uri="{FF2B5EF4-FFF2-40B4-BE49-F238E27FC236}">
                      <a16:creationId xmlns:a16="http://schemas.microsoft.com/office/drawing/2014/main" id="{2203BD2E-C650-470F-A149-99F0744C17F9}"/>
                    </a:ext>
                  </a:extLst>
                </p14:cNvPr>
                <p14:cNvContentPartPr/>
                <p14:nvPr/>
              </p14:nvContentPartPr>
              <p14:xfrm>
                <a:off x="2158228" y="2411308"/>
                <a:ext cx="109800" cy="63360"/>
              </p14:xfrm>
            </p:contentPart>
          </mc:Choice>
          <mc:Fallback xmlns="">
            <p:pic>
              <p:nvPicPr>
                <p:cNvPr id="23" name="Ink 22">
                  <a:extLst>
                    <a:ext uri="{FF2B5EF4-FFF2-40B4-BE49-F238E27FC236}">
                      <a16:creationId xmlns:a16="http://schemas.microsoft.com/office/drawing/2014/main" id="{2203BD2E-C650-470F-A149-99F0744C17F9}"/>
                    </a:ext>
                  </a:extLst>
                </p:cNvPr>
                <p:cNvPicPr/>
                <p:nvPr/>
              </p:nvPicPr>
              <p:blipFill>
                <a:blip r:embed="rId11"/>
                <a:stretch>
                  <a:fillRect/>
                </a:stretch>
              </p:blipFill>
              <p:spPr>
                <a:xfrm>
                  <a:off x="2149588" y="2402308"/>
                  <a:ext cx="1274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4" name="Ink 23">
                  <a:extLst>
                    <a:ext uri="{FF2B5EF4-FFF2-40B4-BE49-F238E27FC236}">
                      <a16:creationId xmlns:a16="http://schemas.microsoft.com/office/drawing/2014/main" id="{08F28462-3DB5-47EF-B7E4-C13ECF468874}"/>
                    </a:ext>
                  </a:extLst>
                </p14:cNvPr>
                <p14:cNvContentPartPr/>
                <p14:nvPr/>
              </p14:nvContentPartPr>
              <p14:xfrm>
                <a:off x="2250028" y="2402308"/>
                <a:ext cx="150840" cy="48600"/>
              </p14:xfrm>
            </p:contentPart>
          </mc:Choice>
          <mc:Fallback xmlns="">
            <p:pic>
              <p:nvPicPr>
                <p:cNvPr id="24" name="Ink 23">
                  <a:extLst>
                    <a:ext uri="{FF2B5EF4-FFF2-40B4-BE49-F238E27FC236}">
                      <a16:creationId xmlns:a16="http://schemas.microsoft.com/office/drawing/2014/main" id="{08F28462-3DB5-47EF-B7E4-C13ECF468874}"/>
                    </a:ext>
                  </a:extLst>
                </p:cNvPr>
                <p:cNvPicPr/>
                <p:nvPr/>
              </p:nvPicPr>
              <p:blipFill>
                <a:blip r:embed="rId13"/>
                <a:stretch>
                  <a:fillRect/>
                </a:stretch>
              </p:blipFill>
              <p:spPr>
                <a:xfrm>
                  <a:off x="2241028" y="2393668"/>
                  <a:ext cx="1684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Ink 24">
                  <a:extLst>
                    <a:ext uri="{FF2B5EF4-FFF2-40B4-BE49-F238E27FC236}">
                      <a16:creationId xmlns:a16="http://schemas.microsoft.com/office/drawing/2014/main" id="{679FBF5D-3D02-4318-A297-874AB2533C8B}"/>
                    </a:ext>
                  </a:extLst>
                </p14:cNvPr>
                <p14:cNvContentPartPr/>
                <p14:nvPr/>
              </p14:nvContentPartPr>
              <p14:xfrm>
                <a:off x="2241748" y="2545948"/>
                <a:ext cx="80280" cy="111240"/>
              </p14:xfrm>
            </p:contentPart>
          </mc:Choice>
          <mc:Fallback xmlns="">
            <p:pic>
              <p:nvPicPr>
                <p:cNvPr id="25" name="Ink 24">
                  <a:extLst>
                    <a:ext uri="{FF2B5EF4-FFF2-40B4-BE49-F238E27FC236}">
                      <a16:creationId xmlns:a16="http://schemas.microsoft.com/office/drawing/2014/main" id="{679FBF5D-3D02-4318-A297-874AB2533C8B}"/>
                    </a:ext>
                  </a:extLst>
                </p:cNvPr>
                <p:cNvPicPr/>
                <p:nvPr/>
              </p:nvPicPr>
              <p:blipFill>
                <a:blip r:embed="rId15"/>
                <a:stretch>
                  <a:fillRect/>
                </a:stretch>
              </p:blipFill>
              <p:spPr>
                <a:xfrm>
                  <a:off x="2232748" y="2536948"/>
                  <a:ext cx="979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6" name="Ink 25">
                  <a:extLst>
                    <a:ext uri="{FF2B5EF4-FFF2-40B4-BE49-F238E27FC236}">
                      <a16:creationId xmlns:a16="http://schemas.microsoft.com/office/drawing/2014/main" id="{330A5FA4-2296-4CB3-A002-A4F5416D3D26}"/>
                    </a:ext>
                  </a:extLst>
                </p14:cNvPr>
                <p14:cNvContentPartPr/>
                <p14:nvPr/>
              </p14:nvContentPartPr>
              <p14:xfrm>
                <a:off x="2331028" y="2581588"/>
                <a:ext cx="314280" cy="135720"/>
              </p14:xfrm>
            </p:contentPart>
          </mc:Choice>
          <mc:Fallback xmlns="">
            <p:pic>
              <p:nvPicPr>
                <p:cNvPr id="26" name="Ink 25">
                  <a:extLst>
                    <a:ext uri="{FF2B5EF4-FFF2-40B4-BE49-F238E27FC236}">
                      <a16:creationId xmlns:a16="http://schemas.microsoft.com/office/drawing/2014/main" id="{330A5FA4-2296-4CB3-A002-A4F5416D3D26}"/>
                    </a:ext>
                  </a:extLst>
                </p:cNvPr>
                <p:cNvPicPr/>
                <p:nvPr/>
              </p:nvPicPr>
              <p:blipFill>
                <a:blip r:embed="rId17"/>
                <a:stretch>
                  <a:fillRect/>
                </a:stretch>
              </p:blipFill>
              <p:spPr>
                <a:xfrm>
                  <a:off x="2322028" y="2572588"/>
                  <a:ext cx="331920" cy="153360"/>
                </a:xfrm>
                <a:prstGeom prst="rect">
                  <a:avLst/>
                </a:prstGeom>
              </p:spPr>
            </p:pic>
          </mc:Fallback>
        </mc:AlternateContent>
      </p:grpSp>
      <p:grpSp>
        <p:nvGrpSpPr>
          <p:cNvPr id="27" name="Group 26">
            <a:extLst>
              <a:ext uri="{FF2B5EF4-FFF2-40B4-BE49-F238E27FC236}">
                <a16:creationId xmlns:a16="http://schemas.microsoft.com/office/drawing/2014/main" id="{577454C2-75AE-4B2F-8DC2-A6A211844700}"/>
              </a:ext>
            </a:extLst>
          </p:cNvPr>
          <p:cNvGrpSpPr/>
          <p:nvPr/>
        </p:nvGrpSpPr>
        <p:grpSpPr>
          <a:xfrm>
            <a:off x="2398401" y="3003508"/>
            <a:ext cx="487080" cy="788400"/>
            <a:chOff x="2158228" y="1928908"/>
            <a:chExt cx="487080" cy="788400"/>
          </a:xfrm>
        </p:grpSpPr>
        <mc:AlternateContent xmlns:mc="http://schemas.openxmlformats.org/markup-compatibility/2006" xmlns:p14="http://schemas.microsoft.com/office/powerpoint/2010/main">
          <mc:Choice Requires="p14">
            <p:contentPart p14:bwMode="auto" r:id="rId24">
              <p14:nvContentPartPr>
                <p14:cNvPr id="28" name="Ink 27">
                  <a:extLst>
                    <a:ext uri="{FF2B5EF4-FFF2-40B4-BE49-F238E27FC236}">
                      <a16:creationId xmlns:a16="http://schemas.microsoft.com/office/drawing/2014/main" id="{13AED01B-39B8-4038-BBF0-73D09A2C3C97}"/>
                    </a:ext>
                  </a:extLst>
                </p14:cNvPr>
                <p14:cNvContentPartPr/>
                <p14:nvPr/>
              </p14:nvContentPartPr>
              <p14:xfrm>
                <a:off x="2173708" y="1928908"/>
                <a:ext cx="293760" cy="306360"/>
              </p14:xfrm>
            </p:contentPart>
          </mc:Choice>
          <mc:Fallback xmlns="">
            <p:pic>
              <p:nvPicPr>
                <p:cNvPr id="28" name="Ink 27">
                  <a:extLst>
                    <a:ext uri="{FF2B5EF4-FFF2-40B4-BE49-F238E27FC236}">
                      <a16:creationId xmlns:a16="http://schemas.microsoft.com/office/drawing/2014/main" id="{13AED01B-39B8-4038-BBF0-73D09A2C3C97}"/>
                    </a:ext>
                  </a:extLst>
                </p:cNvPr>
                <p:cNvPicPr/>
                <p:nvPr/>
              </p:nvPicPr>
              <p:blipFill>
                <a:blip r:embed="rId7"/>
                <a:stretch>
                  <a:fillRect/>
                </a:stretch>
              </p:blipFill>
              <p:spPr>
                <a:xfrm>
                  <a:off x="2165068" y="1920268"/>
                  <a:ext cx="3114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9" name="Ink 28">
                  <a:extLst>
                    <a:ext uri="{FF2B5EF4-FFF2-40B4-BE49-F238E27FC236}">
                      <a16:creationId xmlns:a16="http://schemas.microsoft.com/office/drawing/2014/main" id="{AD2A8CEF-30A6-44B3-AF96-CD442B59A0E0}"/>
                    </a:ext>
                  </a:extLst>
                </p14:cNvPr>
                <p14:cNvContentPartPr/>
                <p14:nvPr/>
              </p14:nvContentPartPr>
              <p14:xfrm>
                <a:off x="2295028" y="2258668"/>
                <a:ext cx="49680" cy="358560"/>
              </p14:xfrm>
            </p:contentPart>
          </mc:Choice>
          <mc:Fallback xmlns="">
            <p:pic>
              <p:nvPicPr>
                <p:cNvPr id="29" name="Ink 28">
                  <a:extLst>
                    <a:ext uri="{FF2B5EF4-FFF2-40B4-BE49-F238E27FC236}">
                      <a16:creationId xmlns:a16="http://schemas.microsoft.com/office/drawing/2014/main" id="{AD2A8CEF-30A6-44B3-AF96-CD442B59A0E0}"/>
                    </a:ext>
                  </a:extLst>
                </p:cNvPr>
                <p:cNvPicPr/>
                <p:nvPr/>
              </p:nvPicPr>
              <p:blipFill>
                <a:blip r:embed="rId9"/>
                <a:stretch>
                  <a:fillRect/>
                </a:stretch>
              </p:blipFill>
              <p:spPr>
                <a:xfrm>
                  <a:off x="2286028" y="2250028"/>
                  <a:ext cx="6732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0" name="Ink 29">
                  <a:extLst>
                    <a:ext uri="{FF2B5EF4-FFF2-40B4-BE49-F238E27FC236}">
                      <a16:creationId xmlns:a16="http://schemas.microsoft.com/office/drawing/2014/main" id="{F74D7D96-C188-4831-B5A1-8F3779054050}"/>
                    </a:ext>
                  </a:extLst>
                </p14:cNvPr>
                <p14:cNvContentPartPr/>
                <p14:nvPr/>
              </p14:nvContentPartPr>
              <p14:xfrm>
                <a:off x="2158228" y="2411308"/>
                <a:ext cx="109800" cy="63360"/>
              </p14:xfrm>
            </p:contentPart>
          </mc:Choice>
          <mc:Fallback xmlns="">
            <p:pic>
              <p:nvPicPr>
                <p:cNvPr id="30" name="Ink 29">
                  <a:extLst>
                    <a:ext uri="{FF2B5EF4-FFF2-40B4-BE49-F238E27FC236}">
                      <a16:creationId xmlns:a16="http://schemas.microsoft.com/office/drawing/2014/main" id="{F74D7D96-C188-4831-B5A1-8F3779054050}"/>
                    </a:ext>
                  </a:extLst>
                </p:cNvPr>
                <p:cNvPicPr/>
                <p:nvPr/>
              </p:nvPicPr>
              <p:blipFill>
                <a:blip r:embed="rId11"/>
                <a:stretch>
                  <a:fillRect/>
                </a:stretch>
              </p:blipFill>
              <p:spPr>
                <a:xfrm>
                  <a:off x="2149588" y="2402308"/>
                  <a:ext cx="1274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1" name="Ink 30">
                  <a:extLst>
                    <a:ext uri="{FF2B5EF4-FFF2-40B4-BE49-F238E27FC236}">
                      <a16:creationId xmlns:a16="http://schemas.microsoft.com/office/drawing/2014/main" id="{8FB7B407-7A74-4FB3-BD55-DCE98275044C}"/>
                    </a:ext>
                  </a:extLst>
                </p14:cNvPr>
                <p14:cNvContentPartPr/>
                <p14:nvPr/>
              </p14:nvContentPartPr>
              <p14:xfrm>
                <a:off x="2250028" y="2402308"/>
                <a:ext cx="150840" cy="48600"/>
              </p14:xfrm>
            </p:contentPart>
          </mc:Choice>
          <mc:Fallback xmlns="">
            <p:pic>
              <p:nvPicPr>
                <p:cNvPr id="31" name="Ink 30">
                  <a:extLst>
                    <a:ext uri="{FF2B5EF4-FFF2-40B4-BE49-F238E27FC236}">
                      <a16:creationId xmlns:a16="http://schemas.microsoft.com/office/drawing/2014/main" id="{8FB7B407-7A74-4FB3-BD55-DCE98275044C}"/>
                    </a:ext>
                  </a:extLst>
                </p:cNvPr>
                <p:cNvPicPr/>
                <p:nvPr/>
              </p:nvPicPr>
              <p:blipFill>
                <a:blip r:embed="rId13"/>
                <a:stretch>
                  <a:fillRect/>
                </a:stretch>
              </p:blipFill>
              <p:spPr>
                <a:xfrm>
                  <a:off x="2241028" y="2393668"/>
                  <a:ext cx="1684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2" name="Ink 31">
                  <a:extLst>
                    <a:ext uri="{FF2B5EF4-FFF2-40B4-BE49-F238E27FC236}">
                      <a16:creationId xmlns:a16="http://schemas.microsoft.com/office/drawing/2014/main" id="{7842DE9F-C2F3-4D55-8331-23B1EEE3CE1D}"/>
                    </a:ext>
                  </a:extLst>
                </p14:cNvPr>
                <p14:cNvContentPartPr/>
                <p14:nvPr/>
              </p14:nvContentPartPr>
              <p14:xfrm>
                <a:off x="2241748" y="2545948"/>
                <a:ext cx="80280" cy="111240"/>
              </p14:xfrm>
            </p:contentPart>
          </mc:Choice>
          <mc:Fallback xmlns="">
            <p:pic>
              <p:nvPicPr>
                <p:cNvPr id="32" name="Ink 31">
                  <a:extLst>
                    <a:ext uri="{FF2B5EF4-FFF2-40B4-BE49-F238E27FC236}">
                      <a16:creationId xmlns:a16="http://schemas.microsoft.com/office/drawing/2014/main" id="{7842DE9F-C2F3-4D55-8331-23B1EEE3CE1D}"/>
                    </a:ext>
                  </a:extLst>
                </p:cNvPr>
                <p:cNvPicPr/>
                <p:nvPr/>
              </p:nvPicPr>
              <p:blipFill>
                <a:blip r:embed="rId15"/>
                <a:stretch>
                  <a:fillRect/>
                </a:stretch>
              </p:blipFill>
              <p:spPr>
                <a:xfrm>
                  <a:off x="2232748" y="2536948"/>
                  <a:ext cx="979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3" name="Ink 32">
                  <a:extLst>
                    <a:ext uri="{FF2B5EF4-FFF2-40B4-BE49-F238E27FC236}">
                      <a16:creationId xmlns:a16="http://schemas.microsoft.com/office/drawing/2014/main" id="{5601496C-7697-4B69-B3C8-D8190A16CDA9}"/>
                    </a:ext>
                  </a:extLst>
                </p14:cNvPr>
                <p14:cNvContentPartPr/>
                <p14:nvPr/>
              </p14:nvContentPartPr>
              <p14:xfrm>
                <a:off x="2331028" y="2581588"/>
                <a:ext cx="314280" cy="135720"/>
              </p14:xfrm>
            </p:contentPart>
          </mc:Choice>
          <mc:Fallback xmlns="">
            <p:pic>
              <p:nvPicPr>
                <p:cNvPr id="33" name="Ink 32">
                  <a:extLst>
                    <a:ext uri="{FF2B5EF4-FFF2-40B4-BE49-F238E27FC236}">
                      <a16:creationId xmlns:a16="http://schemas.microsoft.com/office/drawing/2014/main" id="{5601496C-7697-4B69-B3C8-D8190A16CDA9}"/>
                    </a:ext>
                  </a:extLst>
                </p:cNvPr>
                <p:cNvPicPr/>
                <p:nvPr/>
              </p:nvPicPr>
              <p:blipFill>
                <a:blip r:embed="rId17"/>
                <a:stretch>
                  <a:fillRect/>
                </a:stretch>
              </p:blipFill>
              <p:spPr>
                <a:xfrm>
                  <a:off x="2322028" y="2572588"/>
                  <a:ext cx="331920" cy="153360"/>
                </a:xfrm>
                <a:prstGeom prst="rect">
                  <a:avLst/>
                </a:prstGeom>
              </p:spPr>
            </p:pic>
          </mc:Fallback>
        </mc:AlternateContent>
      </p:grpSp>
      <p:grpSp>
        <p:nvGrpSpPr>
          <p:cNvPr id="34" name="Group 33">
            <a:extLst>
              <a:ext uri="{FF2B5EF4-FFF2-40B4-BE49-F238E27FC236}">
                <a16:creationId xmlns:a16="http://schemas.microsoft.com/office/drawing/2014/main" id="{C4D0A247-FBB6-445B-AEE1-0BE93B7B328E}"/>
              </a:ext>
            </a:extLst>
          </p:cNvPr>
          <p:cNvGrpSpPr/>
          <p:nvPr/>
        </p:nvGrpSpPr>
        <p:grpSpPr>
          <a:xfrm>
            <a:off x="2825537" y="4287988"/>
            <a:ext cx="487080" cy="788400"/>
            <a:chOff x="2158228" y="1928908"/>
            <a:chExt cx="487080" cy="788400"/>
          </a:xfrm>
        </p:grpSpPr>
        <mc:AlternateContent xmlns:mc="http://schemas.openxmlformats.org/markup-compatibility/2006" xmlns:p14="http://schemas.microsoft.com/office/powerpoint/2010/main">
          <mc:Choice Requires="p14">
            <p:contentPart p14:bwMode="auto" r:id="rId30">
              <p14:nvContentPartPr>
                <p14:cNvPr id="35" name="Ink 34">
                  <a:extLst>
                    <a:ext uri="{FF2B5EF4-FFF2-40B4-BE49-F238E27FC236}">
                      <a16:creationId xmlns:a16="http://schemas.microsoft.com/office/drawing/2014/main" id="{E9473028-D794-46F1-996D-5C8603D13092}"/>
                    </a:ext>
                  </a:extLst>
                </p14:cNvPr>
                <p14:cNvContentPartPr/>
                <p14:nvPr/>
              </p14:nvContentPartPr>
              <p14:xfrm>
                <a:off x="2173708" y="1928908"/>
                <a:ext cx="293760" cy="306360"/>
              </p14:xfrm>
            </p:contentPart>
          </mc:Choice>
          <mc:Fallback xmlns="">
            <p:pic>
              <p:nvPicPr>
                <p:cNvPr id="35" name="Ink 34">
                  <a:extLst>
                    <a:ext uri="{FF2B5EF4-FFF2-40B4-BE49-F238E27FC236}">
                      <a16:creationId xmlns:a16="http://schemas.microsoft.com/office/drawing/2014/main" id="{E9473028-D794-46F1-996D-5C8603D13092}"/>
                    </a:ext>
                  </a:extLst>
                </p:cNvPr>
                <p:cNvPicPr/>
                <p:nvPr/>
              </p:nvPicPr>
              <p:blipFill>
                <a:blip r:embed="rId7"/>
                <a:stretch>
                  <a:fillRect/>
                </a:stretch>
              </p:blipFill>
              <p:spPr>
                <a:xfrm>
                  <a:off x="2165068" y="1920268"/>
                  <a:ext cx="3114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6" name="Ink 35">
                  <a:extLst>
                    <a:ext uri="{FF2B5EF4-FFF2-40B4-BE49-F238E27FC236}">
                      <a16:creationId xmlns:a16="http://schemas.microsoft.com/office/drawing/2014/main" id="{88E122A5-23A9-4F20-965E-95C3BB7E4BA6}"/>
                    </a:ext>
                  </a:extLst>
                </p14:cNvPr>
                <p14:cNvContentPartPr/>
                <p14:nvPr/>
              </p14:nvContentPartPr>
              <p14:xfrm>
                <a:off x="2295028" y="2258668"/>
                <a:ext cx="49680" cy="358560"/>
              </p14:xfrm>
            </p:contentPart>
          </mc:Choice>
          <mc:Fallback xmlns="">
            <p:pic>
              <p:nvPicPr>
                <p:cNvPr id="36" name="Ink 35">
                  <a:extLst>
                    <a:ext uri="{FF2B5EF4-FFF2-40B4-BE49-F238E27FC236}">
                      <a16:creationId xmlns:a16="http://schemas.microsoft.com/office/drawing/2014/main" id="{88E122A5-23A9-4F20-965E-95C3BB7E4BA6}"/>
                    </a:ext>
                  </a:extLst>
                </p:cNvPr>
                <p:cNvPicPr/>
                <p:nvPr/>
              </p:nvPicPr>
              <p:blipFill>
                <a:blip r:embed="rId9"/>
                <a:stretch>
                  <a:fillRect/>
                </a:stretch>
              </p:blipFill>
              <p:spPr>
                <a:xfrm>
                  <a:off x="2286028" y="2250028"/>
                  <a:ext cx="6732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7" name="Ink 36">
                  <a:extLst>
                    <a:ext uri="{FF2B5EF4-FFF2-40B4-BE49-F238E27FC236}">
                      <a16:creationId xmlns:a16="http://schemas.microsoft.com/office/drawing/2014/main" id="{02901DE4-A6F2-461A-B13A-E5D24AE66CE1}"/>
                    </a:ext>
                  </a:extLst>
                </p14:cNvPr>
                <p14:cNvContentPartPr/>
                <p14:nvPr/>
              </p14:nvContentPartPr>
              <p14:xfrm>
                <a:off x="2158228" y="2411308"/>
                <a:ext cx="109800" cy="63360"/>
              </p14:xfrm>
            </p:contentPart>
          </mc:Choice>
          <mc:Fallback xmlns="">
            <p:pic>
              <p:nvPicPr>
                <p:cNvPr id="37" name="Ink 36">
                  <a:extLst>
                    <a:ext uri="{FF2B5EF4-FFF2-40B4-BE49-F238E27FC236}">
                      <a16:creationId xmlns:a16="http://schemas.microsoft.com/office/drawing/2014/main" id="{02901DE4-A6F2-461A-B13A-E5D24AE66CE1}"/>
                    </a:ext>
                  </a:extLst>
                </p:cNvPr>
                <p:cNvPicPr/>
                <p:nvPr/>
              </p:nvPicPr>
              <p:blipFill>
                <a:blip r:embed="rId11"/>
                <a:stretch>
                  <a:fillRect/>
                </a:stretch>
              </p:blipFill>
              <p:spPr>
                <a:xfrm>
                  <a:off x="2149588" y="2402308"/>
                  <a:ext cx="1274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8" name="Ink 37">
                  <a:extLst>
                    <a:ext uri="{FF2B5EF4-FFF2-40B4-BE49-F238E27FC236}">
                      <a16:creationId xmlns:a16="http://schemas.microsoft.com/office/drawing/2014/main" id="{37F3C84D-18C3-483F-87AC-360C109F5683}"/>
                    </a:ext>
                  </a:extLst>
                </p14:cNvPr>
                <p14:cNvContentPartPr/>
                <p14:nvPr/>
              </p14:nvContentPartPr>
              <p14:xfrm>
                <a:off x="2250028" y="2402308"/>
                <a:ext cx="150840" cy="48600"/>
              </p14:xfrm>
            </p:contentPart>
          </mc:Choice>
          <mc:Fallback xmlns="">
            <p:pic>
              <p:nvPicPr>
                <p:cNvPr id="38" name="Ink 37">
                  <a:extLst>
                    <a:ext uri="{FF2B5EF4-FFF2-40B4-BE49-F238E27FC236}">
                      <a16:creationId xmlns:a16="http://schemas.microsoft.com/office/drawing/2014/main" id="{37F3C84D-18C3-483F-87AC-360C109F5683}"/>
                    </a:ext>
                  </a:extLst>
                </p:cNvPr>
                <p:cNvPicPr/>
                <p:nvPr/>
              </p:nvPicPr>
              <p:blipFill>
                <a:blip r:embed="rId13"/>
                <a:stretch>
                  <a:fillRect/>
                </a:stretch>
              </p:blipFill>
              <p:spPr>
                <a:xfrm>
                  <a:off x="2241028" y="2393668"/>
                  <a:ext cx="1684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9" name="Ink 38">
                  <a:extLst>
                    <a:ext uri="{FF2B5EF4-FFF2-40B4-BE49-F238E27FC236}">
                      <a16:creationId xmlns:a16="http://schemas.microsoft.com/office/drawing/2014/main" id="{1EB91371-1340-4547-84B2-D26D3564D7F4}"/>
                    </a:ext>
                  </a:extLst>
                </p14:cNvPr>
                <p14:cNvContentPartPr/>
                <p14:nvPr/>
              </p14:nvContentPartPr>
              <p14:xfrm>
                <a:off x="2241748" y="2545948"/>
                <a:ext cx="80280" cy="111240"/>
              </p14:xfrm>
            </p:contentPart>
          </mc:Choice>
          <mc:Fallback xmlns="">
            <p:pic>
              <p:nvPicPr>
                <p:cNvPr id="39" name="Ink 38">
                  <a:extLst>
                    <a:ext uri="{FF2B5EF4-FFF2-40B4-BE49-F238E27FC236}">
                      <a16:creationId xmlns:a16="http://schemas.microsoft.com/office/drawing/2014/main" id="{1EB91371-1340-4547-84B2-D26D3564D7F4}"/>
                    </a:ext>
                  </a:extLst>
                </p:cNvPr>
                <p:cNvPicPr/>
                <p:nvPr/>
              </p:nvPicPr>
              <p:blipFill>
                <a:blip r:embed="rId15"/>
                <a:stretch>
                  <a:fillRect/>
                </a:stretch>
              </p:blipFill>
              <p:spPr>
                <a:xfrm>
                  <a:off x="2232748" y="2536948"/>
                  <a:ext cx="979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0" name="Ink 39">
                  <a:extLst>
                    <a:ext uri="{FF2B5EF4-FFF2-40B4-BE49-F238E27FC236}">
                      <a16:creationId xmlns:a16="http://schemas.microsoft.com/office/drawing/2014/main" id="{C83C554D-F31D-4C47-807C-235D5A3C09DF}"/>
                    </a:ext>
                  </a:extLst>
                </p14:cNvPr>
                <p14:cNvContentPartPr/>
                <p14:nvPr/>
              </p14:nvContentPartPr>
              <p14:xfrm>
                <a:off x="2331028" y="2581588"/>
                <a:ext cx="314280" cy="135720"/>
              </p14:xfrm>
            </p:contentPart>
          </mc:Choice>
          <mc:Fallback xmlns="">
            <p:pic>
              <p:nvPicPr>
                <p:cNvPr id="40" name="Ink 39">
                  <a:extLst>
                    <a:ext uri="{FF2B5EF4-FFF2-40B4-BE49-F238E27FC236}">
                      <a16:creationId xmlns:a16="http://schemas.microsoft.com/office/drawing/2014/main" id="{C83C554D-F31D-4C47-807C-235D5A3C09DF}"/>
                    </a:ext>
                  </a:extLst>
                </p:cNvPr>
                <p:cNvPicPr/>
                <p:nvPr/>
              </p:nvPicPr>
              <p:blipFill>
                <a:blip r:embed="rId17"/>
                <a:stretch>
                  <a:fillRect/>
                </a:stretch>
              </p:blipFill>
              <p:spPr>
                <a:xfrm>
                  <a:off x="2322028" y="2572588"/>
                  <a:ext cx="331920" cy="153360"/>
                </a:xfrm>
                <a:prstGeom prst="rect">
                  <a:avLst/>
                </a:prstGeom>
              </p:spPr>
            </p:pic>
          </mc:Fallback>
        </mc:AlternateContent>
      </p:grpSp>
      <p:grpSp>
        <p:nvGrpSpPr>
          <p:cNvPr id="41" name="Group 40">
            <a:extLst>
              <a:ext uri="{FF2B5EF4-FFF2-40B4-BE49-F238E27FC236}">
                <a16:creationId xmlns:a16="http://schemas.microsoft.com/office/drawing/2014/main" id="{D4BA1E97-BF4A-41DA-8160-C35DDD104BFE}"/>
              </a:ext>
            </a:extLst>
          </p:cNvPr>
          <p:cNvGrpSpPr/>
          <p:nvPr/>
        </p:nvGrpSpPr>
        <p:grpSpPr>
          <a:xfrm>
            <a:off x="2158228" y="1928908"/>
            <a:ext cx="487080" cy="788400"/>
            <a:chOff x="2158228" y="1928908"/>
            <a:chExt cx="487080" cy="788400"/>
          </a:xfrm>
        </p:grpSpPr>
        <mc:AlternateContent xmlns:mc="http://schemas.openxmlformats.org/markup-compatibility/2006" xmlns:p14="http://schemas.microsoft.com/office/powerpoint/2010/main">
          <mc:Choice Requires="p14">
            <p:contentPart p14:bwMode="auto" r:id="rId36">
              <p14:nvContentPartPr>
                <p14:cNvPr id="42" name="Ink 41">
                  <a:extLst>
                    <a:ext uri="{FF2B5EF4-FFF2-40B4-BE49-F238E27FC236}">
                      <a16:creationId xmlns:a16="http://schemas.microsoft.com/office/drawing/2014/main" id="{A6D74472-52F7-4208-A4E2-EA3862DA422A}"/>
                    </a:ext>
                  </a:extLst>
                </p14:cNvPr>
                <p14:cNvContentPartPr/>
                <p14:nvPr/>
              </p14:nvContentPartPr>
              <p14:xfrm>
                <a:off x="2173708" y="1928908"/>
                <a:ext cx="293760" cy="306360"/>
              </p14:xfrm>
            </p:contentPart>
          </mc:Choice>
          <mc:Fallback xmlns="">
            <p:pic>
              <p:nvPicPr>
                <p:cNvPr id="42" name="Ink 41">
                  <a:extLst>
                    <a:ext uri="{FF2B5EF4-FFF2-40B4-BE49-F238E27FC236}">
                      <a16:creationId xmlns:a16="http://schemas.microsoft.com/office/drawing/2014/main" id="{A6D74472-52F7-4208-A4E2-EA3862DA422A}"/>
                    </a:ext>
                  </a:extLst>
                </p:cNvPr>
                <p:cNvPicPr/>
                <p:nvPr/>
              </p:nvPicPr>
              <p:blipFill>
                <a:blip r:embed="rId7"/>
                <a:stretch>
                  <a:fillRect/>
                </a:stretch>
              </p:blipFill>
              <p:spPr>
                <a:xfrm>
                  <a:off x="2165068" y="1920268"/>
                  <a:ext cx="3114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3" name="Ink 42">
                  <a:extLst>
                    <a:ext uri="{FF2B5EF4-FFF2-40B4-BE49-F238E27FC236}">
                      <a16:creationId xmlns:a16="http://schemas.microsoft.com/office/drawing/2014/main" id="{7D5D96D7-E83F-4FD6-AAEB-A4D93FBF4415}"/>
                    </a:ext>
                  </a:extLst>
                </p14:cNvPr>
                <p14:cNvContentPartPr/>
                <p14:nvPr/>
              </p14:nvContentPartPr>
              <p14:xfrm>
                <a:off x="2295028" y="2258668"/>
                <a:ext cx="49680" cy="358560"/>
              </p14:xfrm>
            </p:contentPart>
          </mc:Choice>
          <mc:Fallback xmlns="">
            <p:pic>
              <p:nvPicPr>
                <p:cNvPr id="43" name="Ink 42">
                  <a:extLst>
                    <a:ext uri="{FF2B5EF4-FFF2-40B4-BE49-F238E27FC236}">
                      <a16:creationId xmlns:a16="http://schemas.microsoft.com/office/drawing/2014/main" id="{7D5D96D7-E83F-4FD6-AAEB-A4D93FBF4415}"/>
                    </a:ext>
                  </a:extLst>
                </p:cNvPr>
                <p:cNvPicPr/>
                <p:nvPr/>
              </p:nvPicPr>
              <p:blipFill>
                <a:blip r:embed="rId9"/>
                <a:stretch>
                  <a:fillRect/>
                </a:stretch>
              </p:blipFill>
              <p:spPr>
                <a:xfrm>
                  <a:off x="2286028" y="2250028"/>
                  <a:ext cx="6732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4" name="Ink 43">
                  <a:extLst>
                    <a:ext uri="{FF2B5EF4-FFF2-40B4-BE49-F238E27FC236}">
                      <a16:creationId xmlns:a16="http://schemas.microsoft.com/office/drawing/2014/main" id="{331B3AC7-A139-4BA7-A442-E9B0646E8AA3}"/>
                    </a:ext>
                  </a:extLst>
                </p14:cNvPr>
                <p14:cNvContentPartPr/>
                <p14:nvPr/>
              </p14:nvContentPartPr>
              <p14:xfrm>
                <a:off x="2158228" y="2411308"/>
                <a:ext cx="109800" cy="63360"/>
              </p14:xfrm>
            </p:contentPart>
          </mc:Choice>
          <mc:Fallback xmlns="">
            <p:pic>
              <p:nvPicPr>
                <p:cNvPr id="44" name="Ink 43">
                  <a:extLst>
                    <a:ext uri="{FF2B5EF4-FFF2-40B4-BE49-F238E27FC236}">
                      <a16:creationId xmlns:a16="http://schemas.microsoft.com/office/drawing/2014/main" id="{331B3AC7-A139-4BA7-A442-E9B0646E8AA3}"/>
                    </a:ext>
                  </a:extLst>
                </p:cNvPr>
                <p:cNvPicPr/>
                <p:nvPr/>
              </p:nvPicPr>
              <p:blipFill>
                <a:blip r:embed="rId11"/>
                <a:stretch>
                  <a:fillRect/>
                </a:stretch>
              </p:blipFill>
              <p:spPr>
                <a:xfrm>
                  <a:off x="2149588" y="2402308"/>
                  <a:ext cx="1274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5" name="Ink 44">
                  <a:extLst>
                    <a:ext uri="{FF2B5EF4-FFF2-40B4-BE49-F238E27FC236}">
                      <a16:creationId xmlns:a16="http://schemas.microsoft.com/office/drawing/2014/main" id="{0586E9CB-A20E-4D21-B06D-83D982B36674}"/>
                    </a:ext>
                  </a:extLst>
                </p14:cNvPr>
                <p14:cNvContentPartPr/>
                <p14:nvPr/>
              </p14:nvContentPartPr>
              <p14:xfrm>
                <a:off x="2250028" y="2402308"/>
                <a:ext cx="150840" cy="48600"/>
              </p14:xfrm>
            </p:contentPart>
          </mc:Choice>
          <mc:Fallback xmlns="">
            <p:pic>
              <p:nvPicPr>
                <p:cNvPr id="45" name="Ink 44">
                  <a:extLst>
                    <a:ext uri="{FF2B5EF4-FFF2-40B4-BE49-F238E27FC236}">
                      <a16:creationId xmlns:a16="http://schemas.microsoft.com/office/drawing/2014/main" id="{0586E9CB-A20E-4D21-B06D-83D982B36674}"/>
                    </a:ext>
                  </a:extLst>
                </p:cNvPr>
                <p:cNvPicPr/>
                <p:nvPr/>
              </p:nvPicPr>
              <p:blipFill>
                <a:blip r:embed="rId13"/>
                <a:stretch>
                  <a:fillRect/>
                </a:stretch>
              </p:blipFill>
              <p:spPr>
                <a:xfrm>
                  <a:off x="2241028" y="2393668"/>
                  <a:ext cx="1684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6" name="Ink 45">
                  <a:extLst>
                    <a:ext uri="{FF2B5EF4-FFF2-40B4-BE49-F238E27FC236}">
                      <a16:creationId xmlns:a16="http://schemas.microsoft.com/office/drawing/2014/main" id="{4BDF3DE3-A902-4AF2-9FC4-480277692B1D}"/>
                    </a:ext>
                  </a:extLst>
                </p14:cNvPr>
                <p14:cNvContentPartPr/>
                <p14:nvPr/>
              </p14:nvContentPartPr>
              <p14:xfrm>
                <a:off x="2241748" y="2545948"/>
                <a:ext cx="80280" cy="111240"/>
              </p14:xfrm>
            </p:contentPart>
          </mc:Choice>
          <mc:Fallback xmlns="">
            <p:pic>
              <p:nvPicPr>
                <p:cNvPr id="46" name="Ink 45">
                  <a:extLst>
                    <a:ext uri="{FF2B5EF4-FFF2-40B4-BE49-F238E27FC236}">
                      <a16:creationId xmlns:a16="http://schemas.microsoft.com/office/drawing/2014/main" id="{4BDF3DE3-A902-4AF2-9FC4-480277692B1D}"/>
                    </a:ext>
                  </a:extLst>
                </p:cNvPr>
                <p:cNvPicPr/>
                <p:nvPr/>
              </p:nvPicPr>
              <p:blipFill>
                <a:blip r:embed="rId15"/>
                <a:stretch>
                  <a:fillRect/>
                </a:stretch>
              </p:blipFill>
              <p:spPr>
                <a:xfrm>
                  <a:off x="2232748" y="2536948"/>
                  <a:ext cx="979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7" name="Ink 46">
                  <a:extLst>
                    <a:ext uri="{FF2B5EF4-FFF2-40B4-BE49-F238E27FC236}">
                      <a16:creationId xmlns:a16="http://schemas.microsoft.com/office/drawing/2014/main" id="{DB8BC8CB-A3B4-475A-86E0-7C99F74F59D1}"/>
                    </a:ext>
                  </a:extLst>
                </p14:cNvPr>
                <p14:cNvContentPartPr/>
                <p14:nvPr/>
              </p14:nvContentPartPr>
              <p14:xfrm>
                <a:off x="2331028" y="2581588"/>
                <a:ext cx="314280" cy="135720"/>
              </p14:xfrm>
            </p:contentPart>
          </mc:Choice>
          <mc:Fallback xmlns="">
            <p:pic>
              <p:nvPicPr>
                <p:cNvPr id="47" name="Ink 46">
                  <a:extLst>
                    <a:ext uri="{FF2B5EF4-FFF2-40B4-BE49-F238E27FC236}">
                      <a16:creationId xmlns:a16="http://schemas.microsoft.com/office/drawing/2014/main" id="{DB8BC8CB-A3B4-475A-86E0-7C99F74F59D1}"/>
                    </a:ext>
                  </a:extLst>
                </p:cNvPr>
                <p:cNvPicPr/>
                <p:nvPr/>
              </p:nvPicPr>
              <p:blipFill>
                <a:blip r:embed="rId17"/>
                <a:stretch>
                  <a:fillRect/>
                </a:stretch>
              </p:blipFill>
              <p:spPr>
                <a:xfrm>
                  <a:off x="2322028" y="2572588"/>
                  <a:ext cx="331920" cy="153360"/>
                </a:xfrm>
                <a:prstGeom prst="rect">
                  <a:avLst/>
                </a:prstGeom>
              </p:spPr>
            </p:pic>
          </mc:Fallback>
        </mc:AlternateContent>
      </p:grpSp>
      <p:grpSp>
        <p:nvGrpSpPr>
          <p:cNvPr id="54" name="Group 53">
            <a:extLst>
              <a:ext uri="{FF2B5EF4-FFF2-40B4-BE49-F238E27FC236}">
                <a16:creationId xmlns:a16="http://schemas.microsoft.com/office/drawing/2014/main" id="{3E7CB4B4-980F-40DF-8E65-74810ADD7D28}"/>
              </a:ext>
            </a:extLst>
          </p:cNvPr>
          <p:cNvGrpSpPr/>
          <p:nvPr/>
        </p:nvGrpSpPr>
        <p:grpSpPr>
          <a:xfrm>
            <a:off x="6558405" y="4031996"/>
            <a:ext cx="348120" cy="691920"/>
            <a:chOff x="6549148" y="2034748"/>
            <a:chExt cx="348120" cy="691920"/>
          </a:xfrm>
        </p:grpSpPr>
        <mc:AlternateContent xmlns:mc="http://schemas.openxmlformats.org/markup-compatibility/2006" xmlns:p14="http://schemas.microsoft.com/office/powerpoint/2010/main">
          <mc:Choice Requires="p14">
            <p:contentPart p14:bwMode="auto" r:id="rId42">
              <p14:nvContentPartPr>
                <p14:cNvPr id="48" name="Ink 47">
                  <a:extLst>
                    <a:ext uri="{FF2B5EF4-FFF2-40B4-BE49-F238E27FC236}">
                      <a16:creationId xmlns:a16="http://schemas.microsoft.com/office/drawing/2014/main" id="{1FD93F65-AD7B-4B58-9A0E-0F25CD9979D9}"/>
                    </a:ext>
                  </a:extLst>
                </p14:cNvPr>
                <p14:cNvContentPartPr/>
                <p14:nvPr/>
              </p14:nvContentPartPr>
              <p14:xfrm>
                <a:off x="6578668" y="2034748"/>
                <a:ext cx="242280" cy="330120"/>
              </p14:xfrm>
            </p:contentPart>
          </mc:Choice>
          <mc:Fallback xmlns="">
            <p:pic>
              <p:nvPicPr>
                <p:cNvPr id="48" name="Ink 47">
                  <a:extLst>
                    <a:ext uri="{FF2B5EF4-FFF2-40B4-BE49-F238E27FC236}">
                      <a16:creationId xmlns:a16="http://schemas.microsoft.com/office/drawing/2014/main" id="{1FD93F65-AD7B-4B58-9A0E-0F25CD9979D9}"/>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9" name="Ink 48">
                  <a:extLst>
                    <a:ext uri="{FF2B5EF4-FFF2-40B4-BE49-F238E27FC236}">
                      <a16:creationId xmlns:a16="http://schemas.microsoft.com/office/drawing/2014/main" id="{921D7C39-AFBC-49E6-AD62-C247AAA35736}"/>
                    </a:ext>
                  </a:extLst>
                </p14:cNvPr>
                <p14:cNvContentPartPr/>
                <p14:nvPr/>
              </p14:nvContentPartPr>
              <p14:xfrm>
                <a:off x="6678388" y="2268028"/>
                <a:ext cx="19080" cy="354600"/>
              </p14:xfrm>
            </p:contentPart>
          </mc:Choice>
          <mc:Fallback xmlns="">
            <p:pic>
              <p:nvPicPr>
                <p:cNvPr id="49" name="Ink 48">
                  <a:extLst>
                    <a:ext uri="{FF2B5EF4-FFF2-40B4-BE49-F238E27FC236}">
                      <a16:creationId xmlns:a16="http://schemas.microsoft.com/office/drawing/2014/main" id="{921D7C39-AFBC-49E6-AD62-C247AAA35736}"/>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0" name="Ink 49">
                  <a:extLst>
                    <a:ext uri="{FF2B5EF4-FFF2-40B4-BE49-F238E27FC236}">
                      <a16:creationId xmlns:a16="http://schemas.microsoft.com/office/drawing/2014/main" id="{695DC228-0C46-4777-9CD1-7107BA7C964A}"/>
                    </a:ext>
                  </a:extLst>
                </p14:cNvPr>
                <p14:cNvContentPartPr/>
                <p14:nvPr/>
              </p14:nvContentPartPr>
              <p14:xfrm>
                <a:off x="6549148" y="2509948"/>
                <a:ext cx="129600" cy="128160"/>
              </p14:xfrm>
            </p:contentPart>
          </mc:Choice>
          <mc:Fallback xmlns="">
            <p:pic>
              <p:nvPicPr>
                <p:cNvPr id="50" name="Ink 49">
                  <a:extLst>
                    <a:ext uri="{FF2B5EF4-FFF2-40B4-BE49-F238E27FC236}">
                      <a16:creationId xmlns:a16="http://schemas.microsoft.com/office/drawing/2014/main" id="{695DC228-0C46-4777-9CD1-7107BA7C964A}"/>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1" name="Ink 50">
                  <a:extLst>
                    <a:ext uri="{FF2B5EF4-FFF2-40B4-BE49-F238E27FC236}">
                      <a16:creationId xmlns:a16="http://schemas.microsoft.com/office/drawing/2014/main" id="{5E2FEFF0-EE3E-4C4F-A5A4-4CAFA19C3CBC}"/>
                    </a:ext>
                  </a:extLst>
                </p14:cNvPr>
                <p14:cNvContentPartPr/>
                <p14:nvPr/>
              </p14:nvContentPartPr>
              <p14:xfrm>
                <a:off x="6660748" y="2485108"/>
                <a:ext cx="185040" cy="117000"/>
              </p14:xfrm>
            </p:contentPart>
          </mc:Choice>
          <mc:Fallback xmlns="">
            <p:pic>
              <p:nvPicPr>
                <p:cNvPr id="51" name="Ink 50">
                  <a:extLst>
                    <a:ext uri="{FF2B5EF4-FFF2-40B4-BE49-F238E27FC236}">
                      <a16:creationId xmlns:a16="http://schemas.microsoft.com/office/drawing/2014/main" id="{5E2FEFF0-EE3E-4C4F-A5A4-4CAFA19C3CBC}"/>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2" name="Ink 51">
                  <a:extLst>
                    <a:ext uri="{FF2B5EF4-FFF2-40B4-BE49-F238E27FC236}">
                      <a16:creationId xmlns:a16="http://schemas.microsoft.com/office/drawing/2014/main" id="{C6B71F06-AE1E-4038-9018-0E35637AED88}"/>
                    </a:ext>
                  </a:extLst>
                </p14:cNvPr>
                <p14:cNvContentPartPr/>
                <p14:nvPr/>
              </p14:nvContentPartPr>
              <p14:xfrm>
                <a:off x="6645988" y="2572588"/>
                <a:ext cx="59760" cy="154080"/>
              </p14:xfrm>
            </p:contentPart>
          </mc:Choice>
          <mc:Fallback xmlns="">
            <p:pic>
              <p:nvPicPr>
                <p:cNvPr id="52" name="Ink 51">
                  <a:extLst>
                    <a:ext uri="{FF2B5EF4-FFF2-40B4-BE49-F238E27FC236}">
                      <a16:creationId xmlns:a16="http://schemas.microsoft.com/office/drawing/2014/main" id="{C6B71F06-AE1E-4038-9018-0E35637AED88}"/>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3" name="Ink 52">
                  <a:extLst>
                    <a:ext uri="{FF2B5EF4-FFF2-40B4-BE49-F238E27FC236}">
                      <a16:creationId xmlns:a16="http://schemas.microsoft.com/office/drawing/2014/main" id="{6EF018D7-2924-45C7-927B-CDC3D0E2F8E2}"/>
                    </a:ext>
                  </a:extLst>
                </p14:cNvPr>
                <p14:cNvContentPartPr/>
                <p14:nvPr/>
              </p14:nvContentPartPr>
              <p14:xfrm>
                <a:off x="6705388" y="2579428"/>
                <a:ext cx="191880" cy="134640"/>
              </p14:xfrm>
            </p:contentPart>
          </mc:Choice>
          <mc:Fallback xmlns="">
            <p:pic>
              <p:nvPicPr>
                <p:cNvPr id="53" name="Ink 52">
                  <a:extLst>
                    <a:ext uri="{FF2B5EF4-FFF2-40B4-BE49-F238E27FC236}">
                      <a16:creationId xmlns:a16="http://schemas.microsoft.com/office/drawing/2014/main" id="{6EF018D7-2924-45C7-927B-CDC3D0E2F8E2}"/>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55" name="Group 54">
            <a:extLst>
              <a:ext uri="{FF2B5EF4-FFF2-40B4-BE49-F238E27FC236}">
                <a16:creationId xmlns:a16="http://schemas.microsoft.com/office/drawing/2014/main" id="{4CDB2693-F8B3-4B76-B447-921C41AB530C}"/>
              </a:ext>
            </a:extLst>
          </p:cNvPr>
          <p:cNvGrpSpPr/>
          <p:nvPr/>
        </p:nvGrpSpPr>
        <p:grpSpPr>
          <a:xfrm>
            <a:off x="6531328" y="2871748"/>
            <a:ext cx="348120" cy="691920"/>
            <a:chOff x="6549148" y="2034748"/>
            <a:chExt cx="348120" cy="691920"/>
          </a:xfrm>
        </p:grpSpPr>
        <mc:AlternateContent xmlns:mc="http://schemas.openxmlformats.org/markup-compatibility/2006" xmlns:p14="http://schemas.microsoft.com/office/powerpoint/2010/main">
          <mc:Choice Requires="p14">
            <p:contentPart p14:bwMode="auto" r:id="rId54">
              <p14:nvContentPartPr>
                <p14:cNvPr id="56" name="Ink 55">
                  <a:extLst>
                    <a:ext uri="{FF2B5EF4-FFF2-40B4-BE49-F238E27FC236}">
                      <a16:creationId xmlns:a16="http://schemas.microsoft.com/office/drawing/2014/main" id="{C0DCC93D-2468-4CF7-A663-2358FC9082E8}"/>
                    </a:ext>
                  </a:extLst>
                </p14:cNvPr>
                <p14:cNvContentPartPr/>
                <p14:nvPr/>
              </p14:nvContentPartPr>
              <p14:xfrm>
                <a:off x="6578668" y="2034748"/>
                <a:ext cx="242280" cy="330120"/>
              </p14:xfrm>
            </p:contentPart>
          </mc:Choice>
          <mc:Fallback xmlns="">
            <p:pic>
              <p:nvPicPr>
                <p:cNvPr id="56" name="Ink 55">
                  <a:extLst>
                    <a:ext uri="{FF2B5EF4-FFF2-40B4-BE49-F238E27FC236}">
                      <a16:creationId xmlns:a16="http://schemas.microsoft.com/office/drawing/2014/main" id="{C0DCC93D-2468-4CF7-A663-2358FC9082E8}"/>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7" name="Ink 56">
                  <a:extLst>
                    <a:ext uri="{FF2B5EF4-FFF2-40B4-BE49-F238E27FC236}">
                      <a16:creationId xmlns:a16="http://schemas.microsoft.com/office/drawing/2014/main" id="{C1EA2D01-2C6F-491B-A5A7-3824A1B31D28}"/>
                    </a:ext>
                  </a:extLst>
                </p14:cNvPr>
                <p14:cNvContentPartPr/>
                <p14:nvPr/>
              </p14:nvContentPartPr>
              <p14:xfrm>
                <a:off x="6678388" y="2268028"/>
                <a:ext cx="19080" cy="354600"/>
              </p14:xfrm>
            </p:contentPart>
          </mc:Choice>
          <mc:Fallback xmlns="">
            <p:pic>
              <p:nvPicPr>
                <p:cNvPr id="57" name="Ink 56">
                  <a:extLst>
                    <a:ext uri="{FF2B5EF4-FFF2-40B4-BE49-F238E27FC236}">
                      <a16:creationId xmlns:a16="http://schemas.microsoft.com/office/drawing/2014/main" id="{C1EA2D01-2C6F-491B-A5A7-3824A1B31D28}"/>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8" name="Ink 57">
                  <a:extLst>
                    <a:ext uri="{FF2B5EF4-FFF2-40B4-BE49-F238E27FC236}">
                      <a16:creationId xmlns:a16="http://schemas.microsoft.com/office/drawing/2014/main" id="{9A0E453E-4549-427F-A065-C9B953ACD7C5}"/>
                    </a:ext>
                  </a:extLst>
                </p14:cNvPr>
                <p14:cNvContentPartPr/>
                <p14:nvPr/>
              </p14:nvContentPartPr>
              <p14:xfrm>
                <a:off x="6549148" y="2509948"/>
                <a:ext cx="129600" cy="128160"/>
              </p14:xfrm>
            </p:contentPart>
          </mc:Choice>
          <mc:Fallback xmlns="">
            <p:pic>
              <p:nvPicPr>
                <p:cNvPr id="58" name="Ink 57">
                  <a:extLst>
                    <a:ext uri="{FF2B5EF4-FFF2-40B4-BE49-F238E27FC236}">
                      <a16:creationId xmlns:a16="http://schemas.microsoft.com/office/drawing/2014/main" id="{9A0E453E-4549-427F-A065-C9B953ACD7C5}"/>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9" name="Ink 58">
                  <a:extLst>
                    <a:ext uri="{FF2B5EF4-FFF2-40B4-BE49-F238E27FC236}">
                      <a16:creationId xmlns:a16="http://schemas.microsoft.com/office/drawing/2014/main" id="{458AB411-549E-4208-A74F-55766133E44D}"/>
                    </a:ext>
                  </a:extLst>
                </p14:cNvPr>
                <p14:cNvContentPartPr/>
                <p14:nvPr/>
              </p14:nvContentPartPr>
              <p14:xfrm>
                <a:off x="6660748" y="2485108"/>
                <a:ext cx="185040" cy="117000"/>
              </p14:xfrm>
            </p:contentPart>
          </mc:Choice>
          <mc:Fallback xmlns="">
            <p:pic>
              <p:nvPicPr>
                <p:cNvPr id="59" name="Ink 58">
                  <a:extLst>
                    <a:ext uri="{FF2B5EF4-FFF2-40B4-BE49-F238E27FC236}">
                      <a16:creationId xmlns:a16="http://schemas.microsoft.com/office/drawing/2014/main" id="{458AB411-549E-4208-A74F-55766133E44D}"/>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0" name="Ink 59">
                  <a:extLst>
                    <a:ext uri="{FF2B5EF4-FFF2-40B4-BE49-F238E27FC236}">
                      <a16:creationId xmlns:a16="http://schemas.microsoft.com/office/drawing/2014/main" id="{3DDA8FCE-5B5D-46EC-86C6-F3CB68213F21}"/>
                    </a:ext>
                  </a:extLst>
                </p14:cNvPr>
                <p14:cNvContentPartPr/>
                <p14:nvPr/>
              </p14:nvContentPartPr>
              <p14:xfrm>
                <a:off x="6645988" y="2572588"/>
                <a:ext cx="59760" cy="154080"/>
              </p14:xfrm>
            </p:contentPart>
          </mc:Choice>
          <mc:Fallback xmlns="">
            <p:pic>
              <p:nvPicPr>
                <p:cNvPr id="60" name="Ink 59">
                  <a:extLst>
                    <a:ext uri="{FF2B5EF4-FFF2-40B4-BE49-F238E27FC236}">
                      <a16:creationId xmlns:a16="http://schemas.microsoft.com/office/drawing/2014/main" id="{3DDA8FCE-5B5D-46EC-86C6-F3CB68213F21}"/>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61" name="Ink 60">
                  <a:extLst>
                    <a:ext uri="{FF2B5EF4-FFF2-40B4-BE49-F238E27FC236}">
                      <a16:creationId xmlns:a16="http://schemas.microsoft.com/office/drawing/2014/main" id="{E1407079-9BA3-4636-9612-EEBF3E15F3E1}"/>
                    </a:ext>
                  </a:extLst>
                </p14:cNvPr>
                <p14:cNvContentPartPr/>
                <p14:nvPr/>
              </p14:nvContentPartPr>
              <p14:xfrm>
                <a:off x="6705388" y="2579428"/>
                <a:ext cx="191880" cy="134640"/>
              </p14:xfrm>
            </p:contentPart>
          </mc:Choice>
          <mc:Fallback xmlns="">
            <p:pic>
              <p:nvPicPr>
                <p:cNvPr id="61" name="Ink 60">
                  <a:extLst>
                    <a:ext uri="{FF2B5EF4-FFF2-40B4-BE49-F238E27FC236}">
                      <a16:creationId xmlns:a16="http://schemas.microsoft.com/office/drawing/2014/main" id="{E1407079-9BA3-4636-9612-EEBF3E15F3E1}"/>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62" name="Group 61">
            <a:extLst>
              <a:ext uri="{FF2B5EF4-FFF2-40B4-BE49-F238E27FC236}">
                <a16:creationId xmlns:a16="http://schemas.microsoft.com/office/drawing/2014/main" id="{5454E030-C096-45AA-B526-9A88599293D4}"/>
              </a:ext>
            </a:extLst>
          </p:cNvPr>
          <p:cNvGrpSpPr/>
          <p:nvPr/>
        </p:nvGrpSpPr>
        <p:grpSpPr>
          <a:xfrm>
            <a:off x="7301435" y="2034748"/>
            <a:ext cx="348120" cy="691920"/>
            <a:chOff x="6549148" y="2034748"/>
            <a:chExt cx="348120" cy="691920"/>
          </a:xfrm>
        </p:grpSpPr>
        <mc:AlternateContent xmlns:mc="http://schemas.openxmlformats.org/markup-compatibility/2006" xmlns:p14="http://schemas.microsoft.com/office/powerpoint/2010/main">
          <mc:Choice Requires="p14">
            <p:contentPart p14:bwMode="auto" r:id="rId60">
              <p14:nvContentPartPr>
                <p14:cNvPr id="63" name="Ink 62">
                  <a:extLst>
                    <a:ext uri="{FF2B5EF4-FFF2-40B4-BE49-F238E27FC236}">
                      <a16:creationId xmlns:a16="http://schemas.microsoft.com/office/drawing/2014/main" id="{CE84A31B-A75B-4E82-88A4-6694702E2905}"/>
                    </a:ext>
                  </a:extLst>
                </p14:cNvPr>
                <p14:cNvContentPartPr/>
                <p14:nvPr/>
              </p14:nvContentPartPr>
              <p14:xfrm>
                <a:off x="6578668" y="2034748"/>
                <a:ext cx="242280" cy="330120"/>
              </p14:xfrm>
            </p:contentPart>
          </mc:Choice>
          <mc:Fallback xmlns="">
            <p:pic>
              <p:nvPicPr>
                <p:cNvPr id="63" name="Ink 62">
                  <a:extLst>
                    <a:ext uri="{FF2B5EF4-FFF2-40B4-BE49-F238E27FC236}">
                      <a16:creationId xmlns:a16="http://schemas.microsoft.com/office/drawing/2014/main" id="{CE84A31B-A75B-4E82-88A4-6694702E2905}"/>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64" name="Ink 63">
                  <a:extLst>
                    <a:ext uri="{FF2B5EF4-FFF2-40B4-BE49-F238E27FC236}">
                      <a16:creationId xmlns:a16="http://schemas.microsoft.com/office/drawing/2014/main" id="{A5432453-1CF5-4025-A2C4-DF7022DC3F7A}"/>
                    </a:ext>
                  </a:extLst>
                </p14:cNvPr>
                <p14:cNvContentPartPr/>
                <p14:nvPr/>
              </p14:nvContentPartPr>
              <p14:xfrm>
                <a:off x="6678388" y="2268028"/>
                <a:ext cx="19080" cy="354600"/>
              </p14:xfrm>
            </p:contentPart>
          </mc:Choice>
          <mc:Fallback xmlns="">
            <p:pic>
              <p:nvPicPr>
                <p:cNvPr id="64" name="Ink 63">
                  <a:extLst>
                    <a:ext uri="{FF2B5EF4-FFF2-40B4-BE49-F238E27FC236}">
                      <a16:creationId xmlns:a16="http://schemas.microsoft.com/office/drawing/2014/main" id="{A5432453-1CF5-4025-A2C4-DF7022DC3F7A}"/>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5" name="Ink 64">
                  <a:extLst>
                    <a:ext uri="{FF2B5EF4-FFF2-40B4-BE49-F238E27FC236}">
                      <a16:creationId xmlns:a16="http://schemas.microsoft.com/office/drawing/2014/main" id="{DCC0F1D9-41B1-43EC-B4B5-68A1363BAF6A}"/>
                    </a:ext>
                  </a:extLst>
                </p14:cNvPr>
                <p14:cNvContentPartPr/>
                <p14:nvPr/>
              </p14:nvContentPartPr>
              <p14:xfrm>
                <a:off x="6549148" y="2509948"/>
                <a:ext cx="129600" cy="128160"/>
              </p14:xfrm>
            </p:contentPart>
          </mc:Choice>
          <mc:Fallback xmlns="">
            <p:pic>
              <p:nvPicPr>
                <p:cNvPr id="65" name="Ink 64">
                  <a:extLst>
                    <a:ext uri="{FF2B5EF4-FFF2-40B4-BE49-F238E27FC236}">
                      <a16:creationId xmlns:a16="http://schemas.microsoft.com/office/drawing/2014/main" id="{DCC0F1D9-41B1-43EC-B4B5-68A1363BAF6A}"/>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66" name="Ink 65">
                  <a:extLst>
                    <a:ext uri="{FF2B5EF4-FFF2-40B4-BE49-F238E27FC236}">
                      <a16:creationId xmlns:a16="http://schemas.microsoft.com/office/drawing/2014/main" id="{3F2FCD14-8492-45FA-AAEB-A1ABD657B123}"/>
                    </a:ext>
                  </a:extLst>
                </p14:cNvPr>
                <p14:cNvContentPartPr/>
                <p14:nvPr/>
              </p14:nvContentPartPr>
              <p14:xfrm>
                <a:off x="6660748" y="2485108"/>
                <a:ext cx="185040" cy="117000"/>
              </p14:xfrm>
            </p:contentPart>
          </mc:Choice>
          <mc:Fallback xmlns="">
            <p:pic>
              <p:nvPicPr>
                <p:cNvPr id="66" name="Ink 65">
                  <a:extLst>
                    <a:ext uri="{FF2B5EF4-FFF2-40B4-BE49-F238E27FC236}">
                      <a16:creationId xmlns:a16="http://schemas.microsoft.com/office/drawing/2014/main" id="{3F2FCD14-8492-45FA-AAEB-A1ABD657B123}"/>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7" name="Ink 66">
                  <a:extLst>
                    <a:ext uri="{FF2B5EF4-FFF2-40B4-BE49-F238E27FC236}">
                      <a16:creationId xmlns:a16="http://schemas.microsoft.com/office/drawing/2014/main" id="{24DC79A3-B757-4FD8-B79E-295AD6E74CB6}"/>
                    </a:ext>
                  </a:extLst>
                </p14:cNvPr>
                <p14:cNvContentPartPr/>
                <p14:nvPr/>
              </p14:nvContentPartPr>
              <p14:xfrm>
                <a:off x="6645988" y="2572588"/>
                <a:ext cx="59760" cy="154080"/>
              </p14:xfrm>
            </p:contentPart>
          </mc:Choice>
          <mc:Fallback xmlns="">
            <p:pic>
              <p:nvPicPr>
                <p:cNvPr id="67" name="Ink 66">
                  <a:extLst>
                    <a:ext uri="{FF2B5EF4-FFF2-40B4-BE49-F238E27FC236}">
                      <a16:creationId xmlns:a16="http://schemas.microsoft.com/office/drawing/2014/main" id="{24DC79A3-B757-4FD8-B79E-295AD6E74CB6}"/>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68" name="Ink 67">
                  <a:extLst>
                    <a:ext uri="{FF2B5EF4-FFF2-40B4-BE49-F238E27FC236}">
                      <a16:creationId xmlns:a16="http://schemas.microsoft.com/office/drawing/2014/main" id="{8040A9AC-E9F5-4E90-88F7-B609D0321787}"/>
                    </a:ext>
                  </a:extLst>
                </p14:cNvPr>
                <p14:cNvContentPartPr/>
                <p14:nvPr/>
              </p14:nvContentPartPr>
              <p14:xfrm>
                <a:off x="6705388" y="2579428"/>
                <a:ext cx="191880" cy="134640"/>
              </p14:xfrm>
            </p:contentPart>
          </mc:Choice>
          <mc:Fallback xmlns="">
            <p:pic>
              <p:nvPicPr>
                <p:cNvPr id="68" name="Ink 67">
                  <a:extLst>
                    <a:ext uri="{FF2B5EF4-FFF2-40B4-BE49-F238E27FC236}">
                      <a16:creationId xmlns:a16="http://schemas.microsoft.com/office/drawing/2014/main" id="{8040A9AC-E9F5-4E90-88F7-B609D0321787}"/>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69" name="Group 68">
            <a:extLst>
              <a:ext uri="{FF2B5EF4-FFF2-40B4-BE49-F238E27FC236}">
                <a16:creationId xmlns:a16="http://schemas.microsoft.com/office/drawing/2014/main" id="{3F8D47E1-F1A5-4720-83F2-D7339D5D9FC7}"/>
              </a:ext>
            </a:extLst>
          </p:cNvPr>
          <p:cNvGrpSpPr/>
          <p:nvPr/>
        </p:nvGrpSpPr>
        <p:grpSpPr>
          <a:xfrm>
            <a:off x="8141195" y="2343271"/>
            <a:ext cx="348120" cy="691920"/>
            <a:chOff x="6549148" y="2034748"/>
            <a:chExt cx="348120" cy="691920"/>
          </a:xfrm>
        </p:grpSpPr>
        <mc:AlternateContent xmlns:mc="http://schemas.openxmlformats.org/markup-compatibility/2006" xmlns:p14="http://schemas.microsoft.com/office/powerpoint/2010/main">
          <mc:Choice Requires="p14">
            <p:contentPart p14:bwMode="auto" r:id="rId66">
              <p14:nvContentPartPr>
                <p14:cNvPr id="70" name="Ink 69">
                  <a:extLst>
                    <a:ext uri="{FF2B5EF4-FFF2-40B4-BE49-F238E27FC236}">
                      <a16:creationId xmlns:a16="http://schemas.microsoft.com/office/drawing/2014/main" id="{87C3C4F4-DE4F-4F0E-93E1-62751C60EAE3}"/>
                    </a:ext>
                  </a:extLst>
                </p14:cNvPr>
                <p14:cNvContentPartPr/>
                <p14:nvPr/>
              </p14:nvContentPartPr>
              <p14:xfrm>
                <a:off x="6578668" y="2034748"/>
                <a:ext cx="242280" cy="330120"/>
              </p14:xfrm>
            </p:contentPart>
          </mc:Choice>
          <mc:Fallback xmlns="">
            <p:pic>
              <p:nvPicPr>
                <p:cNvPr id="70" name="Ink 69">
                  <a:extLst>
                    <a:ext uri="{FF2B5EF4-FFF2-40B4-BE49-F238E27FC236}">
                      <a16:creationId xmlns:a16="http://schemas.microsoft.com/office/drawing/2014/main" id="{87C3C4F4-DE4F-4F0E-93E1-62751C60EAE3}"/>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71" name="Ink 70">
                  <a:extLst>
                    <a:ext uri="{FF2B5EF4-FFF2-40B4-BE49-F238E27FC236}">
                      <a16:creationId xmlns:a16="http://schemas.microsoft.com/office/drawing/2014/main" id="{70985E09-FEFB-4193-82A5-969399C6491B}"/>
                    </a:ext>
                  </a:extLst>
                </p14:cNvPr>
                <p14:cNvContentPartPr/>
                <p14:nvPr/>
              </p14:nvContentPartPr>
              <p14:xfrm>
                <a:off x="6678388" y="2268028"/>
                <a:ext cx="19080" cy="354600"/>
              </p14:xfrm>
            </p:contentPart>
          </mc:Choice>
          <mc:Fallback xmlns="">
            <p:pic>
              <p:nvPicPr>
                <p:cNvPr id="71" name="Ink 70">
                  <a:extLst>
                    <a:ext uri="{FF2B5EF4-FFF2-40B4-BE49-F238E27FC236}">
                      <a16:creationId xmlns:a16="http://schemas.microsoft.com/office/drawing/2014/main" id="{70985E09-FEFB-4193-82A5-969399C6491B}"/>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72" name="Ink 71">
                  <a:extLst>
                    <a:ext uri="{FF2B5EF4-FFF2-40B4-BE49-F238E27FC236}">
                      <a16:creationId xmlns:a16="http://schemas.microsoft.com/office/drawing/2014/main" id="{23EEC59E-3548-452E-BB81-F7892B479ADB}"/>
                    </a:ext>
                  </a:extLst>
                </p14:cNvPr>
                <p14:cNvContentPartPr/>
                <p14:nvPr/>
              </p14:nvContentPartPr>
              <p14:xfrm>
                <a:off x="6549148" y="2509948"/>
                <a:ext cx="129600" cy="128160"/>
              </p14:xfrm>
            </p:contentPart>
          </mc:Choice>
          <mc:Fallback xmlns="">
            <p:pic>
              <p:nvPicPr>
                <p:cNvPr id="72" name="Ink 71">
                  <a:extLst>
                    <a:ext uri="{FF2B5EF4-FFF2-40B4-BE49-F238E27FC236}">
                      <a16:creationId xmlns:a16="http://schemas.microsoft.com/office/drawing/2014/main" id="{23EEC59E-3548-452E-BB81-F7892B479ADB}"/>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73" name="Ink 72">
                  <a:extLst>
                    <a:ext uri="{FF2B5EF4-FFF2-40B4-BE49-F238E27FC236}">
                      <a16:creationId xmlns:a16="http://schemas.microsoft.com/office/drawing/2014/main" id="{320E6082-68D4-4451-B92F-20D6EAD3305E}"/>
                    </a:ext>
                  </a:extLst>
                </p14:cNvPr>
                <p14:cNvContentPartPr/>
                <p14:nvPr/>
              </p14:nvContentPartPr>
              <p14:xfrm>
                <a:off x="6660748" y="2485108"/>
                <a:ext cx="185040" cy="117000"/>
              </p14:xfrm>
            </p:contentPart>
          </mc:Choice>
          <mc:Fallback xmlns="">
            <p:pic>
              <p:nvPicPr>
                <p:cNvPr id="73" name="Ink 72">
                  <a:extLst>
                    <a:ext uri="{FF2B5EF4-FFF2-40B4-BE49-F238E27FC236}">
                      <a16:creationId xmlns:a16="http://schemas.microsoft.com/office/drawing/2014/main" id="{320E6082-68D4-4451-B92F-20D6EAD3305E}"/>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74" name="Ink 73">
                  <a:extLst>
                    <a:ext uri="{FF2B5EF4-FFF2-40B4-BE49-F238E27FC236}">
                      <a16:creationId xmlns:a16="http://schemas.microsoft.com/office/drawing/2014/main" id="{5332AA07-0943-4843-AD64-34DC7699E905}"/>
                    </a:ext>
                  </a:extLst>
                </p14:cNvPr>
                <p14:cNvContentPartPr/>
                <p14:nvPr/>
              </p14:nvContentPartPr>
              <p14:xfrm>
                <a:off x="6645988" y="2572588"/>
                <a:ext cx="59760" cy="154080"/>
              </p14:xfrm>
            </p:contentPart>
          </mc:Choice>
          <mc:Fallback xmlns="">
            <p:pic>
              <p:nvPicPr>
                <p:cNvPr id="74" name="Ink 73">
                  <a:extLst>
                    <a:ext uri="{FF2B5EF4-FFF2-40B4-BE49-F238E27FC236}">
                      <a16:creationId xmlns:a16="http://schemas.microsoft.com/office/drawing/2014/main" id="{5332AA07-0943-4843-AD64-34DC7699E905}"/>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75" name="Ink 74">
                  <a:extLst>
                    <a:ext uri="{FF2B5EF4-FFF2-40B4-BE49-F238E27FC236}">
                      <a16:creationId xmlns:a16="http://schemas.microsoft.com/office/drawing/2014/main" id="{5F14D2B5-2622-4437-A505-FB46D83AAD30}"/>
                    </a:ext>
                  </a:extLst>
                </p14:cNvPr>
                <p14:cNvContentPartPr/>
                <p14:nvPr/>
              </p14:nvContentPartPr>
              <p14:xfrm>
                <a:off x="6705388" y="2579428"/>
                <a:ext cx="191880" cy="134640"/>
              </p14:xfrm>
            </p:contentPart>
          </mc:Choice>
          <mc:Fallback xmlns="">
            <p:pic>
              <p:nvPicPr>
                <p:cNvPr id="75" name="Ink 74">
                  <a:extLst>
                    <a:ext uri="{FF2B5EF4-FFF2-40B4-BE49-F238E27FC236}">
                      <a16:creationId xmlns:a16="http://schemas.microsoft.com/office/drawing/2014/main" id="{5F14D2B5-2622-4437-A505-FB46D83AAD30}"/>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76" name="Group 75">
            <a:extLst>
              <a:ext uri="{FF2B5EF4-FFF2-40B4-BE49-F238E27FC236}">
                <a16:creationId xmlns:a16="http://schemas.microsoft.com/office/drawing/2014/main" id="{C3B13BA1-7AC6-4D9A-BA57-A3EB475CE23C}"/>
              </a:ext>
            </a:extLst>
          </p:cNvPr>
          <p:cNvGrpSpPr/>
          <p:nvPr/>
        </p:nvGrpSpPr>
        <p:grpSpPr>
          <a:xfrm>
            <a:off x="7227311" y="3183748"/>
            <a:ext cx="348120" cy="691920"/>
            <a:chOff x="6549148" y="2034748"/>
            <a:chExt cx="348120" cy="691920"/>
          </a:xfrm>
        </p:grpSpPr>
        <mc:AlternateContent xmlns:mc="http://schemas.openxmlformats.org/markup-compatibility/2006" xmlns:p14="http://schemas.microsoft.com/office/powerpoint/2010/main">
          <mc:Choice Requires="p14">
            <p:contentPart p14:bwMode="auto" r:id="rId72">
              <p14:nvContentPartPr>
                <p14:cNvPr id="77" name="Ink 76">
                  <a:extLst>
                    <a:ext uri="{FF2B5EF4-FFF2-40B4-BE49-F238E27FC236}">
                      <a16:creationId xmlns:a16="http://schemas.microsoft.com/office/drawing/2014/main" id="{3167624E-B0D4-4066-A194-4996A6222E38}"/>
                    </a:ext>
                  </a:extLst>
                </p14:cNvPr>
                <p14:cNvContentPartPr/>
                <p14:nvPr/>
              </p14:nvContentPartPr>
              <p14:xfrm>
                <a:off x="6578668" y="2034748"/>
                <a:ext cx="242280" cy="330120"/>
              </p14:xfrm>
            </p:contentPart>
          </mc:Choice>
          <mc:Fallback xmlns="">
            <p:pic>
              <p:nvPicPr>
                <p:cNvPr id="77" name="Ink 76">
                  <a:extLst>
                    <a:ext uri="{FF2B5EF4-FFF2-40B4-BE49-F238E27FC236}">
                      <a16:creationId xmlns:a16="http://schemas.microsoft.com/office/drawing/2014/main" id="{3167624E-B0D4-4066-A194-4996A6222E38}"/>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78" name="Ink 77">
                  <a:extLst>
                    <a:ext uri="{FF2B5EF4-FFF2-40B4-BE49-F238E27FC236}">
                      <a16:creationId xmlns:a16="http://schemas.microsoft.com/office/drawing/2014/main" id="{6B24A850-4D35-41EF-9DBE-EE8DB50FA90D}"/>
                    </a:ext>
                  </a:extLst>
                </p14:cNvPr>
                <p14:cNvContentPartPr/>
                <p14:nvPr/>
              </p14:nvContentPartPr>
              <p14:xfrm>
                <a:off x="6678388" y="2268028"/>
                <a:ext cx="19080" cy="354600"/>
              </p14:xfrm>
            </p:contentPart>
          </mc:Choice>
          <mc:Fallback xmlns="">
            <p:pic>
              <p:nvPicPr>
                <p:cNvPr id="78" name="Ink 77">
                  <a:extLst>
                    <a:ext uri="{FF2B5EF4-FFF2-40B4-BE49-F238E27FC236}">
                      <a16:creationId xmlns:a16="http://schemas.microsoft.com/office/drawing/2014/main" id="{6B24A850-4D35-41EF-9DBE-EE8DB50FA90D}"/>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79" name="Ink 78">
                  <a:extLst>
                    <a:ext uri="{FF2B5EF4-FFF2-40B4-BE49-F238E27FC236}">
                      <a16:creationId xmlns:a16="http://schemas.microsoft.com/office/drawing/2014/main" id="{F9F48D01-DC54-4222-BD27-9F88C216A7DF}"/>
                    </a:ext>
                  </a:extLst>
                </p14:cNvPr>
                <p14:cNvContentPartPr/>
                <p14:nvPr/>
              </p14:nvContentPartPr>
              <p14:xfrm>
                <a:off x="6549148" y="2509948"/>
                <a:ext cx="129600" cy="128160"/>
              </p14:xfrm>
            </p:contentPart>
          </mc:Choice>
          <mc:Fallback xmlns="">
            <p:pic>
              <p:nvPicPr>
                <p:cNvPr id="79" name="Ink 78">
                  <a:extLst>
                    <a:ext uri="{FF2B5EF4-FFF2-40B4-BE49-F238E27FC236}">
                      <a16:creationId xmlns:a16="http://schemas.microsoft.com/office/drawing/2014/main" id="{F9F48D01-DC54-4222-BD27-9F88C216A7DF}"/>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80" name="Ink 79">
                  <a:extLst>
                    <a:ext uri="{FF2B5EF4-FFF2-40B4-BE49-F238E27FC236}">
                      <a16:creationId xmlns:a16="http://schemas.microsoft.com/office/drawing/2014/main" id="{CCE79283-87AB-4FFA-83F5-14201F8C18A3}"/>
                    </a:ext>
                  </a:extLst>
                </p14:cNvPr>
                <p14:cNvContentPartPr/>
                <p14:nvPr/>
              </p14:nvContentPartPr>
              <p14:xfrm>
                <a:off x="6660748" y="2485108"/>
                <a:ext cx="185040" cy="117000"/>
              </p14:xfrm>
            </p:contentPart>
          </mc:Choice>
          <mc:Fallback xmlns="">
            <p:pic>
              <p:nvPicPr>
                <p:cNvPr id="80" name="Ink 79">
                  <a:extLst>
                    <a:ext uri="{FF2B5EF4-FFF2-40B4-BE49-F238E27FC236}">
                      <a16:creationId xmlns:a16="http://schemas.microsoft.com/office/drawing/2014/main" id="{CCE79283-87AB-4FFA-83F5-14201F8C18A3}"/>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81" name="Ink 80">
                  <a:extLst>
                    <a:ext uri="{FF2B5EF4-FFF2-40B4-BE49-F238E27FC236}">
                      <a16:creationId xmlns:a16="http://schemas.microsoft.com/office/drawing/2014/main" id="{AEE114AE-1C01-4A85-8B62-AF61633E4CC7}"/>
                    </a:ext>
                  </a:extLst>
                </p14:cNvPr>
                <p14:cNvContentPartPr/>
                <p14:nvPr/>
              </p14:nvContentPartPr>
              <p14:xfrm>
                <a:off x="6645988" y="2572588"/>
                <a:ext cx="59760" cy="154080"/>
              </p14:xfrm>
            </p:contentPart>
          </mc:Choice>
          <mc:Fallback xmlns="">
            <p:pic>
              <p:nvPicPr>
                <p:cNvPr id="81" name="Ink 80">
                  <a:extLst>
                    <a:ext uri="{FF2B5EF4-FFF2-40B4-BE49-F238E27FC236}">
                      <a16:creationId xmlns:a16="http://schemas.microsoft.com/office/drawing/2014/main" id="{AEE114AE-1C01-4A85-8B62-AF61633E4CC7}"/>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82" name="Ink 81">
                  <a:extLst>
                    <a:ext uri="{FF2B5EF4-FFF2-40B4-BE49-F238E27FC236}">
                      <a16:creationId xmlns:a16="http://schemas.microsoft.com/office/drawing/2014/main" id="{A849C6EC-9873-44EB-979F-28192078699C}"/>
                    </a:ext>
                  </a:extLst>
                </p14:cNvPr>
                <p14:cNvContentPartPr/>
                <p14:nvPr/>
              </p14:nvContentPartPr>
              <p14:xfrm>
                <a:off x="6705388" y="2579428"/>
                <a:ext cx="191880" cy="134640"/>
              </p14:xfrm>
            </p:contentPart>
          </mc:Choice>
          <mc:Fallback xmlns="">
            <p:pic>
              <p:nvPicPr>
                <p:cNvPr id="82" name="Ink 81">
                  <a:extLst>
                    <a:ext uri="{FF2B5EF4-FFF2-40B4-BE49-F238E27FC236}">
                      <a16:creationId xmlns:a16="http://schemas.microsoft.com/office/drawing/2014/main" id="{A849C6EC-9873-44EB-979F-28192078699C}"/>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83" name="Group 82">
            <a:extLst>
              <a:ext uri="{FF2B5EF4-FFF2-40B4-BE49-F238E27FC236}">
                <a16:creationId xmlns:a16="http://schemas.microsoft.com/office/drawing/2014/main" id="{BB178D21-667A-4E28-B526-D5C65BB28CF1}"/>
              </a:ext>
            </a:extLst>
          </p:cNvPr>
          <p:cNvGrpSpPr/>
          <p:nvPr/>
        </p:nvGrpSpPr>
        <p:grpSpPr>
          <a:xfrm>
            <a:off x="9400609" y="5334507"/>
            <a:ext cx="348120" cy="691920"/>
            <a:chOff x="6549148" y="2034748"/>
            <a:chExt cx="348120" cy="691920"/>
          </a:xfrm>
        </p:grpSpPr>
        <mc:AlternateContent xmlns:mc="http://schemas.openxmlformats.org/markup-compatibility/2006" xmlns:p14="http://schemas.microsoft.com/office/powerpoint/2010/main">
          <mc:Choice Requires="p14">
            <p:contentPart p14:bwMode="auto" r:id="rId78">
              <p14:nvContentPartPr>
                <p14:cNvPr id="84" name="Ink 83">
                  <a:extLst>
                    <a:ext uri="{FF2B5EF4-FFF2-40B4-BE49-F238E27FC236}">
                      <a16:creationId xmlns:a16="http://schemas.microsoft.com/office/drawing/2014/main" id="{88809B1F-4681-467A-AAE9-A1B7FCFB2607}"/>
                    </a:ext>
                  </a:extLst>
                </p14:cNvPr>
                <p14:cNvContentPartPr/>
                <p14:nvPr/>
              </p14:nvContentPartPr>
              <p14:xfrm>
                <a:off x="6578668" y="2034748"/>
                <a:ext cx="242280" cy="330120"/>
              </p14:xfrm>
            </p:contentPart>
          </mc:Choice>
          <mc:Fallback xmlns="">
            <p:pic>
              <p:nvPicPr>
                <p:cNvPr id="84" name="Ink 83">
                  <a:extLst>
                    <a:ext uri="{FF2B5EF4-FFF2-40B4-BE49-F238E27FC236}">
                      <a16:creationId xmlns:a16="http://schemas.microsoft.com/office/drawing/2014/main" id="{88809B1F-4681-467A-AAE9-A1B7FCFB2607}"/>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85" name="Ink 84">
                  <a:extLst>
                    <a:ext uri="{FF2B5EF4-FFF2-40B4-BE49-F238E27FC236}">
                      <a16:creationId xmlns:a16="http://schemas.microsoft.com/office/drawing/2014/main" id="{01A99337-B0E8-4526-94E9-45937A9E167E}"/>
                    </a:ext>
                  </a:extLst>
                </p14:cNvPr>
                <p14:cNvContentPartPr/>
                <p14:nvPr/>
              </p14:nvContentPartPr>
              <p14:xfrm>
                <a:off x="6678388" y="2268028"/>
                <a:ext cx="19080" cy="354600"/>
              </p14:xfrm>
            </p:contentPart>
          </mc:Choice>
          <mc:Fallback xmlns="">
            <p:pic>
              <p:nvPicPr>
                <p:cNvPr id="85" name="Ink 84">
                  <a:extLst>
                    <a:ext uri="{FF2B5EF4-FFF2-40B4-BE49-F238E27FC236}">
                      <a16:creationId xmlns:a16="http://schemas.microsoft.com/office/drawing/2014/main" id="{01A99337-B0E8-4526-94E9-45937A9E167E}"/>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86" name="Ink 85">
                  <a:extLst>
                    <a:ext uri="{FF2B5EF4-FFF2-40B4-BE49-F238E27FC236}">
                      <a16:creationId xmlns:a16="http://schemas.microsoft.com/office/drawing/2014/main" id="{472DAE15-9AAD-4FAD-9FCD-E2FDB80AD83C}"/>
                    </a:ext>
                  </a:extLst>
                </p14:cNvPr>
                <p14:cNvContentPartPr/>
                <p14:nvPr/>
              </p14:nvContentPartPr>
              <p14:xfrm>
                <a:off x="6549148" y="2509948"/>
                <a:ext cx="129600" cy="128160"/>
              </p14:xfrm>
            </p:contentPart>
          </mc:Choice>
          <mc:Fallback xmlns="">
            <p:pic>
              <p:nvPicPr>
                <p:cNvPr id="86" name="Ink 85">
                  <a:extLst>
                    <a:ext uri="{FF2B5EF4-FFF2-40B4-BE49-F238E27FC236}">
                      <a16:creationId xmlns:a16="http://schemas.microsoft.com/office/drawing/2014/main" id="{472DAE15-9AAD-4FAD-9FCD-E2FDB80AD83C}"/>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87" name="Ink 86">
                  <a:extLst>
                    <a:ext uri="{FF2B5EF4-FFF2-40B4-BE49-F238E27FC236}">
                      <a16:creationId xmlns:a16="http://schemas.microsoft.com/office/drawing/2014/main" id="{4BBF928C-FEFA-4F20-B21C-BF202E131066}"/>
                    </a:ext>
                  </a:extLst>
                </p14:cNvPr>
                <p14:cNvContentPartPr/>
                <p14:nvPr/>
              </p14:nvContentPartPr>
              <p14:xfrm>
                <a:off x="6660748" y="2485108"/>
                <a:ext cx="185040" cy="117000"/>
              </p14:xfrm>
            </p:contentPart>
          </mc:Choice>
          <mc:Fallback xmlns="">
            <p:pic>
              <p:nvPicPr>
                <p:cNvPr id="87" name="Ink 86">
                  <a:extLst>
                    <a:ext uri="{FF2B5EF4-FFF2-40B4-BE49-F238E27FC236}">
                      <a16:creationId xmlns:a16="http://schemas.microsoft.com/office/drawing/2014/main" id="{4BBF928C-FEFA-4F20-B21C-BF202E131066}"/>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88" name="Ink 87">
                  <a:extLst>
                    <a:ext uri="{FF2B5EF4-FFF2-40B4-BE49-F238E27FC236}">
                      <a16:creationId xmlns:a16="http://schemas.microsoft.com/office/drawing/2014/main" id="{83C80BBF-4135-4FD0-9033-D9176DAC31E4}"/>
                    </a:ext>
                  </a:extLst>
                </p14:cNvPr>
                <p14:cNvContentPartPr/>
                <p14:nvPr/>
              </p14:nvContentPartPr>
              <p14:xfrm>
                <a:off x="6645988" y="2572588"/>
                <a:ext cx="59760" cy="154080"/>
              </p14:xfrm>
            </p:contentPart>
          </mc:Choice>
          <mc:Fallback xmlns="">
            <p:pic>
              <p:nvPicPr>
                <p:cNvPr id="88" name="Ink 87">
                  <a:extLst>
                    <a:ext uri="{FF2B5EF4-FFF2-40B4-BE49-F238E27FC236}">
                      <a16:creationId xmlns:a16="http://schemas.microsoft.com/office/drawing/2014/main" id="{83C80BBF-4135-4FD0-9033-D9176DAC31E4}"/>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89" name="Ink 88">
                  <a:extLst>
                    <a:ext uri="{FF2B5EF4-FFF2-40B4-BE49-F238E27FC236}">
                      <a16:creationId xmlns:a16="http://schemas.microsoft.com/office/drawing/2014/main" id="{4481AA38-603F-4E09-BFEB-8CDAD5C43083}"/>
                    </a:ext>
                  </a:extLst>
                </p14:cNvPr>
                <p14:cNvContentPartPr/>
                <p14:nvPr/>
              </p14:nvContentPartPr>
              <p14:xfrm>
                <a:off x="6705388" y="2579428"/>
                <a:ext cx="191880" cy="134640"/>
              </p14:xfrm>
            </p:contentPart>
          </mc:Choice>
          <mc:Fallback xmlns="">
            <p:pic>
              <p:nvPicPr>
                <p:cNvPr id="89" name="Ink 88">
                  <a:extLst>
                    <a:ext uri="{FF2B5EF4-FFF2-40B4-BE49-F238E27FC236}">
                      <a16:creationId xmlns:a16="http://schemas.microsoft.com/office/drawing/2014/main" id="{4481AA38-603F-4E09-BFEB-8CDAD5C43083}"/>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90" name="Group 89">
            <a:extLst>
              <a:ext uri="{FF2B5EF4-FFF2-40B4-BE49-F238E27FC236}">
                <a16:creationId xmlns:a16="http://schemas.microsoft.com/office/drawing/2014/main" id="{2C553C99-DEB8-4ECD-9B2D-042AF21DF358}"/>
              </a:ext>
            </a:extLst>
          </p:cNvPr>
          <p:cNvGrpSpPr/>
          <p:nvPr/>
        </p:nvGrpSpPr>
        <p:grpSpPr>
          <a:xfrm>
            <a:off x="7598075" y="4268495"/>
            <a:ext cx="348120" cy="691920"/>
            <a:chOff x="6549148" y="2034748"/>
            <a:chExt cx="348120" cy="691920"/>
          </a:xfrm>
        </p:grpSpPr>
        <mc:AlternateContent xmlns:mc="http://schemas.openxmlformats.org/markup-compatibility/2006" xmlns:p14="http://schemas.microsoft.com/office/powerpoint/2010/main">
          <mc:Choice Requires="p14">
            <p:contentPart p14:bwMode="auto" r:id="rId84">
              <p14:nvContentPartPr>
                <p14:cNvPr id="91" name="Ink 90">
                  <a:extLst>
                    <a:ext uri="{FF2B5EF4-FFF2-40B4-BE49-F238E27FC236}">
                      <a16:creationId xmlns:a16="http://schemas.microsoft.com/office/drawing/2014/main" id="{508841D9-36A1-4455-AB8C-B0BD063B9D1C}"/>
                    </a:ext>
                  </a:extLst>
                </p14:cNvPr>
                <p14:cNvContentPartPr/>
                <p14:nvPr/>
              </p14:nvContentPartPr>
              <p14:xfrm>
                <a:off x="6578668" y="2034748"/>
                <a:ext cx="242280" cy="330120"/>
              </p14:xfrm>
            </p:contentPart>
          </mc:Choice>
          <mc:Fallback xmlns="">
            <p:pic>
              <p:nvPicPr>
                <p:cNvPr id="91" name="Ink 90">
                  <a:extLst>
                    <a:ext uri="{FF2B5EF4-FFF2-40B4-BE49-F238E27FC236}">
                      <a16:creationId xmlns:a16="http://schemas.microsoft.com/office/drawing/2014/main" id="{508841D9-36A1-4455-AB8C-B0BD063B9D1C}"/>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92" name="Ink 91">
                  <a:extLst>
                    <a:ext uri="{FF2B5EF4-FFF2-40B4-BE49-F238E27FC236}">
                      <a16:creationId xmlns:a16="http://schemas.microsoft.com/office/drawing/2014/main" id="{9BF04695-A473-45C7-AECB-95D16587BCD3}"/>
                    </a:ext>
                  </a:extLst>
                </p14:cNvPr>
                <p14:cNvContentPartPr/>
                <p14:nvPr/>
              </p14:nvContentPartPr>
              <p14:xfrm>
                <a:off x="6678388" y="2268028"/>
                <a:ext cx="19080" cy="354600"/>
              </p14:xfrm>
            </p:contentPart>
          </mc:Choice>
          <mc:Fallback xmlns="">
            <p:pic>
              <p:nvPicPr>
                <p:cNvPr id="92" name="Ink 91">
                  <a:extLst>
                    <a:ext uri="{FF2B5EF4-FFF2-40B4-BE49-F238E27FC236}">
                      <a16:creationId xmlns:a16="http://schemas.microsoft.com/office/drawing/2014/main" id="{9BF04695-A473-45C7-AECB-95D16587BCD3}"/>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93" name="Ink 92">
                  <a:extLst>
                    <a:ext uri="{FF2B5EF4-FFF2-40B4-BE49-F238E27FC236}">
                      <a16:creationId xmlns:a16="http://schemas.microsoft.com/office/drawing/2014/main" id="{6F7DB227-CB72-460F-9566-5D7E24C40F78}"/>
                    </a:ext>
                  </a:extLst>
                </p14:cNvPr>
                <p14:cNvContentPartPr/>
                <p14:nvPr/>
              </p14:nvContentPartPr>
              <p14:xfrm>
                <a:off x="6549148" y="2509948"/>
                <a:ext cx="129600" cy="128160"/>
              </p14:xfrm>
            </p:contentPart>
          </mc:Choice>
          <mc:Fallback xmlns="">
            <p:pic>
              <p:nvPicPr>
                <p:cNvPr id="93" name="Ink 92">
                  <a:extLst>
                    <a:ext uri="{FF2B5EF4-FFF2-40B4-BE49-F238E27FC236}">
                      <a16:creationId xmlns:a16="http://schemas.microsoft.com/office/drawing/2014/main" id="{6F7DB227-CB72-460F-9566-5D7E24C40F78}"/>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94" name="Ink 93">
                  <a:extLst>
                    <a:ext uri="{FF2B5EF4-FFF2-40B4-BE49-F238E27FC236}">
                      <a16:creationId xmlns:a16="http://schemas.microsoft.com/office/drawing/2014/main" id="{48D3E8D9-7BB9-4BDE-AA26-FDFA61545B03}"/>
                    </a:ext>
                  </a:extLst>
                </p14:cNvPr>
                <p14:cNvContentPartPr/>
                <p14:nvPr/>
              </p14:nvContentPartPr>
              <p14:xfrm>
                <a:off x="6660748" y="2485108"/>
                <a:ext cx="185040" cy="117000"/>
              </p14:xfrm>
            </p:contentPart>
          </mc:Choice>
          <mc:Fallback xmlns="">
            <p:pic>
              <p:nvPicPr>
                <p:cNvPr id="94" name="Ink 93">
                  <a:extLst>
                    <a:ext uri="{FF2B5EF4-FFF2-40B4-BE49-F238E27FC236}">
                      <a16:creationId xmlns:a16="http://schemas.microsoft.com/office/drawing/2014/main" id="{48D3E8D9-7BB9-4BDE-AA26-FDFA61545B03}"/>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95" name="Ink 94">
                  <a:extLst>
                    <a:ext uri="{FF2B5EF4-FFF2-40B4-BE49-F238E27FC236}">
                      <a16:creationId xmlns:a16="http://schemas.microsoft.com/office/drawing/2014/main" id="{2C2702DD-1C73-426D-BF28-8381C018AB14}"/>
                    </a:ext>
                  </a:extLst>
                </p14:cNvPr>
                <p14:cNvContentPartPr/>
                <p14:nvPr/>
              </p14:nvContentPartPr>
              <p14:xfrm>
                <a:off x="6645988" y="2572588"/>
                <a:ext cx="59760" cy="154080"/>
              </p14:xfrm>
            </p:contentPart>
          </mc:Choice>
          <mc:Fallback xmlns="">
            <p:pic>
              <p:nvPicPr>
                <p:cNvPr id="95" name="Ink 94">
                  <a:extLst>
                    <a:ext uri="{FF2B5EF4-FFF2-40B4-BE49-F238E27FC236}">
                      <a16:creationId xmlns:a16="http://schemas.microsoft.com/office/drawing/2014/main" id="{2C2702DD-1C73-426D-BF28-8381C018AB14}"/>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96" name="Ink 95">
                  <a:extLst>
                    <a:ext uri="{FF2B5EF4-FFF2-40B4-BE49-F238E27FC236}">
                      <a16:creationId xmlns:a16="http://schemas.microsoft.com/office/drawing/2014/main" id="{0F1011ED-C888-409D-B739-7464089D8B27}"/>
                    </a:ext>
                  </a:extLst>
                </p14:cNvPr>
                <p14:cNvContentPartPr/>
                <p14:nvPr/>
              </p14:nvContentPartPr>
              <p14:xfrm>
                <a:off x="6705388" y="2579428"/>
                <a:ext cx="191880" cy="134640"/>
              </p14:xfrm>
            </p:contentPart>
          </mc:Choice>
          <mc:Fallback xmlns="">
            <p:pic>
              <p:nvPicPr>
                <p:cNvPr id="96" name="Ink 95">
                  <a:extLst>
                    <a:ext uri="{FF2B5EF4-FFF2-40B4-BE49-F238E27FC236}">
                      <a16:creationId xmlns:a16="http://schemas.microsoft.com/office/drawing/2014/main" id="{0F1011ED-C888-409D-B739-7464089D8B27}"/>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97" name="Group 96">
            <a:extLst>
              <a:ext uri="{FF2B5EF4-FFF2-40B4-BE49-F238E27FC236}">
                <a16:creationId xmlns:a16="http://schemas.microsoft.com/office/drawing/2014/main" id="{EA78A2F9-4044-4E52-BF19-915D489CAB60}"/>
              </a:ext>
            </a:extLst>
          </p:cNvPr>
          <p:cNvGrpSpPr/>
          <p:nvPr/>
        </p:nvGrpSpPr>
        <p:grpSpPr>
          <a:xfrm>
            <a:off x="8244875" y="3449788"/>
            <a:ext cx="348120" cy="691920"/>
            <a:chOff x="6549148" y="2034748"/>
            <a:chExt cx="348120" cy="691920"/>
          </a:xfrm>
        </p:grpSpPr>
        <mc:AlternateContent xmlns:mc="http://schemas.openxmlformats.org/markup-compatibility/2006" xmlns:p14="http://schemas.microsoft.com/office/powerpoint/2010/main">
          <mc:Choice Requires="p14">
            <p:contentPart p14:bwMode="auto" r:id="rId90">
              <p14:nvContentPartPr>
                <p14:cNvPr id="98" name="Ink 97">
                  <a:extLst>
                    <a:ext uri="{FF2B5EF4-FFF2-40B4-BE49-F238E27FC236}">
                      <a16:creationId xmlns:a16="http://schemas.microsoft.com/office/drawing/2014/main" id="{BD2B39CA-7913-4598-8A1A-B98298F88DF9}"/>
                    </a:ext>
                  </a:extLst>
                </p14:cNvPr>
                <p14:cNvContentPartPr/>
                <p14:nvPr/>
              </p14:nvContentPartPr>
              <p14:xfrm>
                <a:off x="6578668" y="2034748"/>
                <a:ext cx="242280" cy="330120"/>
              </p14:xfrm>
            </p:contentPart>
          </mc:Choice>
          <mc:Fallback xmlns="">
            <p:pic>
              <p:nvPicPr>
                <p:cNvPr id="98" name="Ink 97">
                  <a:extLst>
                    <a:ext uri="{FF2B5EF4-FFF2-40B4-BE49-F238E27FC236}">
                      <a16:creationId xmlns:a16="http://schemas.microsoft.com/office/drawing/2014/main" id="{BD2B39CA-7913-4598-8A1A-B98298F88DF9}"/>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99" name="Ink 98">
                  <a:extLst>
                    <a:ext uri="{FF2B5EF4-FFF2-40B4-BE49-F238E27FC236}">
                      <a16:creationId xmlns:a16="http://schemas.microsoft.com/office/drawing/2014/main" id="{3EAD8769-1D5A-4C90-ADEB-DA23E4C5A5EB}"/>
                    </a:ext>
                  </a:extLst>
                </p14:cNvPr>
                <p14:cNvContentPartPr/>
                <p14:nvPr/>
              </p14:nvContentPartPr>
              <p14:xfrm>
                <a:off x="6678388" y="2268028"/>
                <a:ext cx="19080" cy="354600"/>
              </p14:xfrm>
            </p:contentPart>
          </mc:Choice>
          <mc:Fallback xmlns="">
            <p:pic>
              <p:nvPicPr>
                <p:cNvPr id="99" name="Ink 98">
                  <a:extLst>
                    <a:ext uri="{FF2B5EF4-FFF2-40B4-BE49-F238E27FC236}">
                      <a16:creationId xmlns:a16="http://schemas.microsoft.com/office/drawing/2014/main" id="{3EAD8769-1D5A-4C90-ADEB-DA23E4C5A5EB}"/>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00" name="Ink 99">
                  <a:extLst>
                    <a:ext uri="{FF2B5EF4-FFF2-40B4-BE49-F238E27FC236}">
                      <a16:creationId xmlns:a16="http://schemas.microsoft.com/office/drawing/2014/main" id="{D3AC2DDC-1926-41D6-85C7-02C505A1F206}"/>
                    </a:ext>
                  </a:extLst>
                </p14:cNvPr>
                <p14:cNvContentPartPr/>
                <p14:nvPr/>
              </p14:nvContentPartPr>
              <p14:xfrm>
                <a:off x="6549148" y="2509948"/>
                <a:ext cx="129600" cy="128160"/>
              </p14:xfrm>
            </p:contentPart>
          </mc:Choice>
          <mc:Fallback xmlns="">
            <p:pic>
              <p:nvPicPr>
                <p:cNvPr id="100" name="Ink 99">
                  <a:extLst>
                    <a:ext uri="{FF2B5EF4-FFF2-40B4-BE49-F238E27FC236}">
                      <a16:creationId xmlns:a16="http://schemas.microsoft.com/office/drawing/2014/main" id="{D3AC2DDC-1926-41D6-85C7-02C505A1F206}"/>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01" name="Ink 100">
                  <a:extLst>
                    <a:ext uri="{FF2B5EF4-FFF2-40B4-BE49-F238E27FC236}">
                      <a16:creationId xmlns:a16="http://schemas.microsoft.com/office/drawing/2014/main" id="{02E58814-16F8-4788-BE97-644F428AE910}"/>
                    </a:ext>
                  </a:extLst>
                </p14:cNvPr>
                <p14:cNvContentPartPr/>
                <p14:nvPr/>
              </p14:nvContentPartPr>
              <p14:xfrm>
                <a:off x="6660748" y="2485108"/>
                <a:ext cx="185040" cy="117000"/>
              </p14:xfrm>
            </p:contentPart>
          </mc:Choice>
          <mc:Fallback xmlns="">
            <p:pic>
              <p:nvPicPr>
                <p:cNvPr id="101" name="Ink 100">
                  <a:extLst>
                    <a:ext uri="{FF2B5EF4-FFF2-40B4-BE49-F238E27FC236}">
                      <a16:creationId xmlns:a16="http://schemas.microsoft.com/office/drawing/2014/main" id="{02E58814-16F8-4788-BE97-644F428AE910}"/>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02" name="Ink 101">
                  <a:extLst>
                    <a:ext uri="{FF2B5EF4-FFF2-40B4-BE49-F238E27FC236}">
                      <a16:creationId xmlns:a16="http://schemas.microsoft.com/office/drawing/2014/main" id="{54181886-A58F-4352-A80F-EC91A846ADF4}"/>
                    </a:ext>
                  </a:extLst>
                </p14:cNvPr>
                <p14:cNvContentPartPr/>
                <p14:nvPr/>
              </p14:nvContentPartPr>
              <p14:xfrm>
                <a:off x="6645988" y="2572588"/>
                <a:ext cx="59760" cy="154080"/>
              </p14:xfrm>
            </p:contentPart>
          </mc:Choice>
          <mc:Fallback xmlns="">
            <p:pic>
              <p:nvPicPr>
                <p:cNvPr id="102" name="Ink 101">
                  <a:extLst>
                    <a:ext uri="{FF2B5EF4-FFF2-40B4-BE49-F238E27FC236}">
                      <a16:creationId xmlns:a16="http://schemas.microsoft.com/office/drawing/2014/main" id="{54181886-A58F-4352-A80F-EC91A846ADF4}"/>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03" name="Ink 102">
                  <a:extLst>
                    <a:ext uri="{FF2B5EF4-FFF2-40B4-BE49-F238E27FC236}">
                      <a16:creationId xmlns:a16="http://schemas.microsoft.com/office/drawing/2014/main" id="{D5201489-8217-4790-9AEF-A3C03A0E4415}"/>
                    </a:ext>
                  </a:extLst>
                </p14:cNvPr>
                <p14:cNvContentPartPr/>
                <p14:nvPr/>
              </p14:nvContentPartPr>
              <p14:xfrm>
                <a:off x="6705388" y="2579428"/>
                <a:ext cx="191880" cy="134640"/>
              </p14:xfrm>
            </p:contentPart>
          </mc:Choice>
          <mc:Fallback xmlns="">
            <p:pic>
              <p:nvPicPr>
                <p:cNvPr id="103" name="Ink 102">
                  <a:extLst>
                    <a:ext uri="{FF2B5EF4-FFF2-40B4-BE49-F238E27FC236}">
                      <a16:creationId xmlns:a16="http://schemas.microsoft.com/office/drawing/2014/main" id="{D5201489-8217-4790-9AEF-A3C03A0E4415}"/>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104" name="Group 103">
            <a:extLst>
              <a:ext uri="{FF2B5EF4-FFF2-40B4-BE49-F238E27FC236}">
                <a16:creationId xmlns:a16="http://schemas.microsoft.com/office/drawing/2014/main" id="{1D5D0A64-B9B7-47A2-98CC-932199E88414}"/>
              </a:ext>
            </a:extLst>
          </p:cNvPr>
          <p:cNvGrpSpPr/>
          <p:nvPr/>
        </p:nvGrpSpPr>
        <p:grpSpPr>
          <a:xfrm>
            <a:off x="8743168" y="1845331"/>
            <a:ext cx="348120" cy="691920"/>
            <a:chOff x="6549148" y="2034748"/>
            <a:chExt cx="348120" cy="691920"/>
          </a:xfrm>
        </p:grpSpPr>
        <mc:AlternateContent xmlns:mc="http://schemas.openxmlformats.org/markup-compatibility/2006" xmlns:p14="http://schemas.microsoft.com/office/powerpoint/2010/main">
          <mc:Choice Requires="p14">
            <p:contentPart p14:bwMode="auto" r:id="rId96">
              <p14:nvContentPartPr>
                <p14:cNvPr id="105" name="Ink 104">
                  <a:extLst>
                    <a:ext uri="{FF2B5EF4-FFF2-40B4-BE49-F238E27FC236}">
                      <a16:creationId xmlns:a16="http://schemas.microsoft.com/office/drawing/2014/main" id="{99D73E61-32AF-46CC-8644-A809ADE6F6EE}"/>
                    </a:ext>
                  </a:extLst>
                </p14:cNvPr>
                <p14:cNvContentPartPr/>
                <p14:nvPr/>
              </p14:nvContentPartPr>
              <p14:xfrm>
                <a:off x="6578668" y="2034748"/>
                <a:ext cx="242280" cy="330120"/>
              </p14:xfrm>
            </p:contentPart>
          </mc:Choice>
          <mc:Fallback xmlns="">
            <p:pic>
              <p:nvPicPr>
                <p:cNvPr id="105" name="Ink 104">
                  <a:extLst>
                    <a:ext uri="{FF2B5EF4-FFF2-40B4-BE49-F238E27FC236}">
                      <a16:creationId xmlns:a16="http://schemas.microsoft.com/office/drawing/2014/main" id="{99D73E61-32AF-46CC-8644-A809ADE6F6EE}"/>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06" name="Ink 105">
                  <a:extLst>
                    <a:ext uri="{FF2B5EF4-FFF2-40B4-BE49-F238E27FC236}">
                      <a16:creationId xmlns:a16="http://schemas.microsoft.com/office/drawing/2014/main" id="{0B144B50-51B7-414A-8864-AF2F4E3FF42C}"/>
                    </a:ext>
                  </a:extLst>
                </p14:cNvPr>
                <p14:cNvContentPartPr/>
                <p14:nvPr/>
              </p14:nvContentPartPr>
              <p14:xfrm>
                <a:off x="6678388" y="2268028"/>
                <a:ext cx="19080" cy="354600"/>
              </p14:xfrm>
            </p:contentPart>
          </mc:Choice>
          <mc:Fallback xmlns="">
            <p:pic>
              <p:nvPicPr>
                <p:cNvPr id="106" name="Ink 105">
                  <a:extLst>
                    <a:ext uri="{FF2B5EF4-FFF2-40B4-BE49-F238E27FC236}">
                      <a16:creationId xmlns:a16="http://schemas.microsoft.com/office/drawing/2014/main" id="{0B144B50-51B7-414A-8864-AF2F4E3FF42C}"/>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07" name="Ink 106">
                  <a:extLst>
                    <a:ext uri="{FF2B5EF4-FFF2-40B4-BE49-F238E27FC236}">
                      <a16:creationId xmlns:a16="http://schemas.microsoft.com/office/drawing/2014/main" id="{89247F2D-12F7-4623-B33B-7946F690E590}"/>
                    </a:ext>
                  </a:extLst>
                </p14:cNvPr>
                <p14:cNvContentPartPr/>
                <p14:nvPr/>
              </p14:nvContentPartPr>
              <p14:xfrm>
                <a:off x="6549148" y="2509948"/>
                <a:ext cx="129600" cy="128160"/>
              </p14:xfrm>
            </p:contentPart>
          </mc:Choice>
          <mc:Fallback xmlns="">
            <p:pic>
              <p:nvPicPr>
                <p:cNvPr id="107" name="Ink 106">
                  <a:extLst>
                    <a:ext uri="{FF2B5EF4-FFF2-40B4-BE49-F238E27FC236}">
                      <a16:creationId xmlns:a16="http://schemas.microsoft.com/office/drawing/2014/main" id="{89247F2D-12F7-4623-B33B-7946F690E590}"/>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08" name="Ink 107">
                  <a:extLst>
                    <a:ext uri="{FF2B5EF4-FFF2-40B4-BE49-F238E27FC236}">
                      <a16:creationId xmlns:a16="http://schemas.microsoft.com/office/drawing/2014/main" id="{9179CA6E-4F61-4281-9B62-C369A459CED3}"/>
                    </a:ext>
                  </a:extLst>
                </p14:cNvPr>
                <p14:cNvContentPartPr/>
                <p14:nvPr/>
              </p14:nvContentPartPr>
              <p14:xfrm>
                <a:off x="6660748" y="2485108"/>
                <a:ext cx="185040" cy="117000"/>
              </p14:xfrm>
            </p:contentPart>
          </mc:Choice>
          <mc:Fallback xmlns="">
            <p:pic>
              <p:nvPicPr>
                <p:cNvPr id="108" name="Ink 107">
                  <a:extLst>
                    <a:ext uri="{FF2B5EF4-FFF2-40B4-BE49-F238E27FC236}">
                      <a16:creationId xmlns:a16="http://schemas.microsoft.com/office/drawing/2014/main" id="{9179CA6E-4F61-4281-9B62-C369A459CED3}"/>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09" name="Ink 108">
                  <a:extLst>
                    <a:ext uri="{FF2B5EF4-FFF2-40B4-BE49-F238E27FC236}">
                      <a16:creationId xmlns:a16="http://schemas.microsoft.com/office/drawing/2014/main" id="{019BB895-BF01-44CC-ACE3-436142BC01B5}"/>
                    </a:ext>
                  </a:extLst>
                </p14:cNvPr>
                <p14:cNvContentPartPr/>
                <p14:nvPr/>
              </p14:nvContentPartPr>
              <p14:xfrm>
                <a:off x="6645988" y="2572588"/>
                <a:ext cx="59760" cy="154080"/>
              </p14:xfrm>
            </p:contentPart>
          </mc:Choice>
          <mc:Fallback xmlns="">
            <p:pic>
              <p:nvPicPr>
                <p:cNvPr id="109" name="Ink 108">
                  <a:extLst>
                    <a:ext uri="{FF2B5EF4-FFF2-40B4-BE49-F238E27FC236}">
                      <a16:creationId xmlns:a16="http://schemas.microsoft.com/office/drawing/2014/main" id="{019BB895-BF01-44CC-ACE3-436142BC01B5}"/>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10" name="Ink 109">
                  <a:extLst>
                    <a:ext uri="{FF2B5EF4-FFF2-40B4-BE49-F238E27FC236}">
                      <a16:creationId xmlns:a16="http://schemas.microsoft.com/office/drawing/2014/main" id="{525FF56A-D324-4F17-BE96-92BD91B9642E}"/>
                    </a:ext>
                  </a:extLst>
                </p14:cNvPr>
                <p14:cNvContentPartPr/>
                <p14:nvPr/>
              </p14:nvContentPartPr>
              <p14:xfrm>
                <a:off x="6705388" y="2579428"/>
                <a:ext cx="191880" cy="134640"/>
              </p14:xfrm>
            </p:contentPart>
          </mc:Choice>
          <mc:Fallback xmlns="">
            <p:pic>
              <p:nvPicPr>
                <p:cNvPr id="110" name="Ink 109">
                  <a:extLst>
                    <a:ext uri="{FF2B5EF4-FFF2-40B4-BE49-F238E27FC236}">
                      <a16:creationId xmlns:a16="http://schemas.microsoft.com/office/drawing/2014/main" id="{525FF56A-D324-4F17-BE96-92BD91B9642E}"/>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111" name="Group 110">
            <a:extLst>
              <a:ext uri="{FF2B5EF4-FFF2-40B4-BE49-F238E27FC236}">
                <a16:creationId xmlns:a16="http://schemas.microsoft.com/office/drawing/2014/main" id="{9AAD1091-14E6-43EB-A678-107603C579CB}"/>
              </a:ext>
            </a:extLst>
          </p:cNvPr>
          <p:cNvGrpSpPr/>
          <p:nvPr/>
        </p:nvGrpSpPr>
        <p:grpSpPr>
          <a:xfrm>
            <a:off x="8977655" y="3118348"/>
            <a:ext cx="348120" cy="691920"/>
            <a:chOff x="6549148" y="2034748"/>
            <a:chExt cx="348120" cy="691920"/>
          </a:xfrm>
        </p:grpSpPr>
        <mc:AlternateContent xmlns:mc="http://schemas.openxmlformats.org/markup-compatibility/2006" xmlns:p14="http://schemas.microsoft.com/office/powerpoint/2010/main">
          <mc:Choice Requires="p14">
            <p:contentPart p14:bwMode="auto" r:id="rId102">
              <p14:nvContentPartPr>
                <p14:cNvPr id="112" name="Ink 111">
                  <a:extLst>
                    <a:ext uri="{FF2B5EF4-FFF2-40B4-BE49-F238E27FC236}">
                      <a16:creationId xmlns:a16="http://schemas.microsoft.com/office/drawing/2014/main" id="{C5D93DA1-335F-497A-9112-3B059AA9589E}"/>
                    </a:ext>
                  </a:extLst>
                </p14:cNvPr>
                <p14:cNvContentPartPr/>
                <p14:nvPr/>
              </p14:nvContentPartPr>
              <p14:xfrm>
                <a:off x="6578668" y="2034748"/>
                <a:ext cx="242280" cy="330120"/>
              </p14:xfrm>
            </p:contentPart>
          </mc:Choice>
          <mc:Fallback xmlns="">
            <p:pic>
              <p:nvPicPr>
                <p:cNvPr id="112" name="Ink 111">
                  <a:extLst>
                    <a:ext uri="{FF2B5EF4-FFF2-40B4-BE49-F238E27FC236}">
                      <a16:creationId xmlns:a16="http://schemas.microsoft.com/office/drawing/2014/main" id="{C5D93DA1-335F-497A-9112-3B059AA9589E}"/>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13" name="Ink 112">
                  <a:extLst>
                    <a:ext uri="{FF2B5EF4-FFF2-40B4-BE49-F238E27FC236}">
                      <a16:creationId xmlns:a16="http://schemas.microsoft.com/office/drawing/2014/main" id="{BEF3FE95-8992-4324-AE88-6EFEF9266628}"/>
                    </a:ext>
                  </a:extLst>
                </p14:cNvPr>
                <p14:cNvContentPartPr/>
                <p14:nvPr/>
              </p14:nvContentPartPr>
              <p14:xfrm>
                <a:off x="6678388" y="2268028"/>
                <a:ext cx="19080" cy="354600"/>
              </p14:xfrm>
            </p:contentPart>
          </mc:Choice>
          <mc:Fallback xmlns="">
            <p:pic>
              <p:nvPicPr>
                <p:cNvPr id="113" name="Ink 112">
                  <a:extLst>
                    <a:ext uri="{FF2B5EF4-FFF2-40B4-BE49-F238E27FC236}">
                      <a16:creationId xmlns:a16="http://schemas.microsoft.com/office/drawing/2014/main" id="{BEF3FE95-8992-4324-AE88-6EFEF9266628}"/>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14" name="Ink 113">
                  <a:extLst>
                    <a:ext uri="{FF2B5EF4-FFF2-40B4-BE49-F238E27FC236}">
                      <a16:creationId xmlns:a16="http://schemas.microsoft.com/office/drawing/2014/main" id="{3E8D42B1-5045-4BD6-993F-78FED0E343F0}"/>
                    </a:ext>
                  </a:extLst>
                </p14:cNvPr>
                <p14:cNvContentPartPr/>
                <p14:nvPr/>
              </p14:nvContentPartPr>
              <p14:xfrm>
                <a:off x="6549148" y="2509948"/>
                <a:ext cx="129600" cy="128160"/>
              </p14:xfrm>
            </p:contentPart>
          </mc:Choice>
          <mc:Fallback xmlns="">
            <p:pic>
              <p:nvPicPr>
                <p:cNvPr id="114" name="Ink 113">
                  <a:extLst>
                    <a:ext uri="{FF2B5EF4-FFF2-40B4-BE49-F238E27FC236}">
                      <a16:creationId xmlns:a16="http://schemas.microsoft.com/office/drawing/2014/main" id="{3E8D42B1-5045-4BD6-993F-78FED0E343F0}"/>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15" name="Ink 114">
                  <a:extLst>
                    <a:ext uri="{FF2B5EF4-FFF2-40B4-BE49-F238E27FC236}">
                      <a16:creationId xmlns:a16="http://schemas.microsoft.com/office/drawing/2014/main" id="{2A304576-2ACA-4B2D-A934-046B0B1AB018}"/>
                    </a:ext>
                  </a:extLst>
                </p14:cNvPr>
                <p14:cNvContentPartPr/>
                <p14:nvPr/>
              </p14:nvContentPartPr>
              <p14:xfrm>
                <a:off x="6660748" y="2485108"/>
                <a:ext cx="185040" cy="117000"/>
              </p14:xfrm>
            </p:contentPart>
          </mc:Choice>
          <mc:Fallback xmlns="">
            <p:pic>
              <p:nvPicPr>
                <p:cNvPr id="115" name="Ink 114">
                  <a:extLst>
                    <a:ext uri="{FF2B5EF4-FFF2-40B4-BE49-F238E27FC236}">
                      <a16:creationId xmlns:a16="http://schemas.microsoft.com/office/drawing/2014/main" id="{2A304576-2ACA-4B2D-A934-046B0B1AB018}"/>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16" name="Ink 115">
                  <a:extLst>
                    <a:ext uri="{FF2B5EF4-FFF2-40B4-BE49-F238E27FC236}">
                      <a16:creationId xmlns:a16="http://schemas.microsoft.com/office/drawing/2014/main" id="{93C2CC05-E794-473C-8845-DA258659A932}"/>
                    </a:ext>
                  </a:extLst>
                </p14:cNvPr>
                <p14:cNvContentPartPr/>
                <p14:nvPr/>
              </p14:nvContentPartPr>
              <p14:xfrm>
                <a:off x="6645988" y="2572588"/>
                <a:ext cx="59760" cy="154080"/>
              </p14:xfrm>
            </p:contentPart>
          </mc:Choice>
          <mc:Fallback xmlns="">
            <p:pic>
              <p:nvPicPr>
                <p:cNvPr id="116" name="Ink 115">
                  <a:extLst>
                    <a:ext uri="{FF2B5EF4-FFF2-40B4-BE49-F238E27FC236}">
                      <a16:creationId xmlns:a16="http://schemas.microsoft.com/office/drawing/2014/main" id="{93C2CC05-E794-473C-8845-DA258659A932}"/>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17" name="Ink 116">
                  <a:extLst>
                    <a:ext uri="{FF2B5EF4-FFF2-40B4-BE49-F238E27FC236}">
                      <a16:creationId xmlns:a16="http://schemas.microsoft.com/office/drawing/2014/main" id="{ABBECBCE-52C9-402E-9655-87278AB221BE}"/>
                    </a:ext>
                  </a:extLst>
                </p14:cNvPr>
                <p14:cNvContentPartPr/>
                <p14:nvPr/>
              </p14:nvContentPartPr>
              <p14:xfrm>
                <a:off x="6705388" y="2579428"/>
                <a:ext cx="191880" cy="134640"/>
              </p14:xfrm>
            </p:contentPart>
          </mc:Choice>
          <mc:Fallback xmlns="">
            <p:pic>
              <p:nvPicPr>
                <p:cNvPr id="117" name="Ink 116">
                  <a:extLst>
                    <a:ext uri="{FF2B5EF4-FFF2-40B4-BE49-F238E27FC236}">
                      <a16:creationId xmlns:a16="http://schemas.microsoft.com/office/drawing/2014/main" id="{ABBECBCE-52C9-402E-9655-87278AB221BE}"/>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118" name="Group 117">
            <a:extLst>
              <a:ext uri="{FF2B5EF4-FFF2-40B4-BE49-F238E27FC236}">
                <a16:creationId xmlns:a16="http://schemas.microsoft.com/office/drawing/2014/main" id="{405CF073-7E92-4263-B1CD-50580E1DD8B6}"/>
              </a:ext>
            </a:extLst>
          </p:cNvPr>
          <p:cNvGrpSpPr/>
          <p:nvPr/>
        </p:nvGrpSpPr>
        <p:grpSpPr>
          <a:xfrm>
            <a:off x="8329132" y="4670308"/>
            <a:ext cx="348120" cy="691920"/>
            <a:chOff x="6549148" y="2034748"/>
            <a:chExt cx="348120" cy="691920"/>
          </a:xfrm>
        </p:grpSpPr>
        <mc:AlternateContent xmlns:mc="http://schemas.openxmlformats.org/markup-compatibility/2006" xmlns:p14="http://schemas.microsoft.com/office/powerpoint/2010/main">
          <mc:Choice Requires="p14">
            <p:contentPart p14:bwMode="auto" r:id="rId108">
              <p14:nvContentPartPr>
                <p14:cNvPr id="119" name="Ink 118">
                  <a:extLst>
                    <a:ext uri="{FF2B5EF4-FFF2-40B4-BE49-F238E27FC236}">
                      <a16:creationId xmlns:a16="http://schemas.microsoft.com/office/drawing/2014/main" id="{424A03EE-DD66-43D4-9573-C562FC72E0B6}"/>
                    </a:ext>
                  </a:extLst>
                </p14:cNvPr>
                <p14:cNvContentPartPr/>
                <p14:nvPr/>
              </p14:nvContentPartPr>
              <p14:xfrm>
                <a:off x="6578668" y="2034748"/>
                <a:ext cx="242280" cy="330120"/>
              </p14:xfrm>
            </p:contentPart>
          </mc:Choice>
          <mc:Fallback xmlns="">
            <p:pic>
              <p:nvPicPr>
                <p:cNvPr id="119" name="Ink 118">
                  <a:extLst>
                    <a:ext uri="{FF2B5EF4-FFF2-40B4-BE49-F238E27FC236}">
                      <a16:creationId xmlns:a16="http://schemas.microsoft.com/office/drawing/2014/main" id="{424A03EE-DD66-43D4-9573-C562FC72E0B6}"/>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20" name="Ink 119">
                  <a:extLst>
                    <a:ext uri="{FF2B5EF4-FFF2-40B4-BE49-F238E27FC236}">
                      <a16:creationId xmlns:a16="http://schemas.microsoft.com/office/drawing/2014/main" id="{2BEA012F-8691-41A4-AD9D-43F50704766D}"/>
                    </a:ext>
                  </a:extLst>
                </p14:cNvPr>
                <p14:cNvContentPartPr/>
                <p14:nvPr/>
              </p14:nvContentPartPr>
              <p14:xfrm>
                <a:off x="6678388" y="2268028"/>
                <a:ext cx="19080" cy="354600"/>
              </p14:xfrm>
            </p:contentPart>
          </mc:Choice>
          <mc:Fallback xmlns="">
            <p:pic>
              <p:nvPicPr>
                <p:cNvPr id="120" name="Ink 119">
                  <a:extLst>
                    <a:ext uri="{FF2B5EF4-FFF2-40B4-BE49-F238E27FC236}">
                      <a16:creationId xmlns:a16="http://schemas.microsoft.com/office/drawing/2014/main" id="{2BEA012F-8691-41A4-AD9D-43F50704766D}"/>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21" name="Ink 120">
                  <a:extLst>
                    <a:ext uri="{FF2B5EF4-FFF2-40B4-BE49-F238E27FC236}">
                      <a16:creationId xmlns:a16="http://schemas.microsoft.com/office/drawing/2014/main" id="{14F42A81-8FC9-4671-A68D-47F44F808AD0}"/>
                    </a:ext>
                  </a:extLst>
                </p14:cNvPr>
                <p14:cNvContentPartPr/>
                <p14:nvPr/>
              </p14:nvContentPartPr>
              <p14:xfrm>
                <a:off x="6549148" y="2509948"/>
                <a:ext cx="129600" cy="128160"/>
              </p14:xfrm>
            </p:contentPart>
          </mc:Choice>
          <mc:Fallback xmlns="">
            <p:pic>
              <p:nvPicPr>
                <p:cNvPr id="121" name="Ink 120">
                  <a:extLst>
                    <a:ext uri="{FF2B5EF4-FFF2-40B4-BE49-F238E27FC236}">
                      <a16:creationId xmlns:a16="http://schemas.microsoft.com/office/drawing/2014/main" id="{14F42A81-8FC9-4671-A68D-47F44F808AD0}"/>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22" name="Ink 121">
                  <a:extLst>
                    <a:ext uri="{FF2B5EF4-FFF2-40B4-BE49-F238E27FC236}">
                      <a16:creationId xmlns:a16="http://schemas.microsoft.com/office/drawing/2014/main" id="{EE9DEE57-28B6-45B7-898F-40B20B93FC48}"/>
                    </a:ext>
                  </a:extLst>
                </p14:cNvPr>
                <p14:cNvContentPartPr/>
                <p14:nvPr/>
              </p14:nvContentPartPr>
              <p14:xfrm>
                <a:off x="6660748" y="2485108"/>
                <a:ext cx="185040" cy="117000"/>
              </p14:xfrm>
            </p:contentPart>
          </mc:Choice>
          <mc:Fallback xmlns="">
            <p:pic>
              <p:nvPicPr>
                <p:cNvPr id="122" name="Ink 121">
                  <a:extLst>
                    <a:ext uri="{FF2B5EF4-FFF2-40B4-BE49-F238E27FC236}">
                      <a16:creationId xmlns:a16="http://schemas.microsoft.com/office/drawing/2014/main" id="{EE9DEE57-28B6-45B7-898F-40B20B93FC48}"/>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23" name="Ink 122">
                  <a:extLst>
                    <a:ext uri="{FF2B5EF4-FFF2-40B4-BE49-F238E27FC236}">
                      <a16:creationId xmlns:a16="http://schemas.microsoft.com/office/drawing/2014/main" id="{E1B033CA-D18B-4C28-B09F-D633E27184E3}"/>
                    </a:ext>
                  </a:extLst>
                </p14:cNvPr>
                <p14:cNvContentPartPr/>
                <p14:nvPr/>
              </p14:nvContentPartPr>
              <p14:xfrm>
                <a:off x="6645988" y="2572588"/>
                <a:ext cx="59760" cy="154080"/>
              </p14:xfrm>
            </p:contentPart>
          </mc:Choice>
          <mc:Fallback xmlns="">
            <p:pic>
              <p:nvPicPr>
                <p:cNvPr id="123" name="Ink 122">
                  <a:extLst>
                    <a:ext uri="{FF2B5EF4-FFF2-40B4-BE49-F238E27FC236}">
                      <a16:creationId xmlns:a16="http://schemas.microsoft.com/office/drawing/2014/main" id="{E1B033CA-D18B-4C28-B09F-D633E27184E3}"/>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24" name="Ink 123">
                  <a:extLst>
                    <a:ext uri="{FF2B5EF4-FFF2-40B4-BE49-F238E27FC236}">
                      <a16:creationId xmlns:a16="http://schemas.microsoft.com/office/drawing/2014/main" id="{5B8037B0-2C34-4993-ACB2-CECA93306FD2}"/>
                    </a:ext>
                  </a:extLst>
                </p14:cNvPr>
                <p14:cNvContentPartPr/>
                <p14:nvPr/>
              </p14:nvContentPartPr>
              <p14:xfrm>
                <a:off x="6705388" y="2579428"/>
                <a:ext cx="191880" cy="134640"/>
              </p14:xfrm>
            </p:contentPart>
          </mc:Choice>
          <mc:Fallback xmlns="">
            <p:pic>
              <p:nvPicPr>
                <p:cNvPr id="124" name="Ink 123">
                  <a:extLst>
                    <a:ext uri="{FF2B5EF4-FFF2-40B4-BE49-F238E27FC236}">
                      <a16:creationId xmlns:a16="http://schemas.microsoft.com/office/drawing/2014/main" id="{5B8037B0-2C34-4993-ACB2-CECA93306FD2}"/>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125" name="Group 124">
            <a:extLst>
              <a:ext uri="{FF2B5EF4-FFF2-40B4-BE49-F238E27FC236}">
                <a16:creationId xmlns:a16="http://schemas.microsoft.com/office/drawing/2014/main" id="{2B5BDB65-E322-46BB-A761-70D501A6C144}"/>
              </a:ext>
            </a:extLst>
          </p:cNvPr>
          <p:cNvGrpSpPr/>
          <p:nvPr/>
        </p:nvGrpSpPr>
        <p:grpSpPr>
          <a:xfrm>
            <a:off x="6961105" y="5048487"/>
            <a:ext cx="348120" cy="691920"/>
            <a:chOff x="6549148" y="2034748"/>
            <a:chExt cx="348120" cy="691920"/>
          </a:xfrm>
        </p:grpSpPr>
        <mc:AlternateContent xmlns:mc="http://schemas.openxmlformats.org/markup-compatibility/2006" xmlns:p14="http://schemas.microsoft.com/office/powerpoint/2010/main">
          <mc:Choice Requires="p14">
            <p:contentPart p14:bwMode="auto" r:id="rId114">
              <p14:nvContentPartPr>
                <p14:cNvPr id="126" name="Ink 125">
                  <a:extLst>
                    <a:ext uri="{FF2B5EF4-FFF2-40B4-BE49-F238E27FC236}">
                      <a16:creationId xmlns:a16="http://schemas.microsoft.com/office/drawing/2014/main" id="{ADAFA362-DDD9-4388-996F-86A6E96522F1}"/>
                    </a:ext>
                  </a:extLst>
                </p14:cNvPr>
                <p14:cNvContentPartPr/>
                <p14:nvPr/>
              </p14:nvContentPartPr>
              <p14:xfrm>
                <a:off x="6578668" y="2034748"/>
                <a:ext cx="242280" cy="330120"/>
              </p14:xfrm>
            </p:contentPart>
          </mc:Choice>
          <mc:Fallback xmlns="">
            <p:pic>
              <p:nvPicPr>
                <p:cNvPr id="126" name="Ink 125">
                  <a:extLst>
                    <a:ext uri="{FF2B5EF4-FFF2-40B4-BE49-F238E27FC236}">
                      <a16:creationId xmlns:a16="http://schemas.microsoft.com/office/drawing/2014/main" id="{ADAFA362-DDD9-4388-996F-86A6E96522F1}"/>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27" name="Ink 126">
                  <a:extLst>
                    <a:ext uri="{FF2B5EF4-FFF2-40B4-BE49-F238E27FC236}">
                      <a16:creationId xmlns:a16="http://schemas.microsoft.com/office/drawing/2014/main" id="{FB3F8B16-257F-4A8A-87AE-C0510F27386C}"/>
                    </a:ext>
                  </a:extLst>
                </p14:cNvPr>
                <p14:cNvContentPartPr/>
                <p14:nvPr/>
              </p14:nvContentPartPr>
              <p14:xfrm>
                <a:off x="6678388" y="2268028"/>
                <a:ext cx="19080" cy="354600"/>
              </p14:xfrm>
            </p:contentPart>
          </mc:Choice>
          <mc:Fallback xmlns="">
            <p:pic>
              <p:nvPicPr>
                <p:cNvPr id="127" name="Ink 126">
                  <a:extLst>
                    <a:ext uri="{FF2B5EF4-FFF2-40B4-BE49-F238E27FC236}">
                      <a16:creationId xmlns:a16="http://schemas.microsoft.com/office/drawing/2014/main" id="{FB3F8B16-257F-4A8A-87AE-C0510F27386C}"/>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28" name="Ink 127">
                  <a:extLst>
                    <a:ext uri="{FF2B5EF4-FFF2-40B4-BE49-F238E27FC236}">
                      <a16:creationId xmlns:a16="http://schemas.microsoft.com/office/drawing/2014/main" id="{A8547E5B-2834-44AF-B56A-4BB7B80559C6}"/>
                    </a:ext>
                  </a:extLst>
                </p14:cNvPr>
                <p14:cNvContentPartPr/>
                <p14:nvPr/>
              </p14:nvContentPartPr>
              <p14:xfrm>
                <a:off x="6549148" y="2509948"/>
                <a:ext cx="129600" cy="128160"/>
              </p14:xfrm>
            </p:contentPart>
          </mc:Choice>
          <mc:Fallback xmlns="">
            <p:pic>
              <p:nvPicPr>
                <p:cNvPr id="128" name="Ink 127">
                  <a:extLst>
                    <a:ext uri="{FF2B5EF4-FFF2-40B4-BE49-F238E27FC236}">
                      <a16:creationId xmlns:a16="http://schemas.microsoft.com/office/drawing/2014/main" id="{A8547E5B-2834-44AF-B56A-4BB7B80559C6}"/>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29" name="Ink 128">
                  <a:extLst>
                    <a:ext uri="{FF2B5EF4-FFF2-40B4-BE49-F238E27FC236}">
                      <a16:creationId xmlns:a16="http://schemas.microsoft.com/office/drawing/2014/main" id="{410F8DD1-63AC-4AC1-982C-842007EC7B5C}"/>
                    </a:ext>
                  </a:extLst>
                </p14:cNvPr>
                <p14:cNvContentPartPr/>
                <p14:nvPr/>
              </p14:nvContentPartPr>
              <p14:xfrm>
                <a:off x="6660748" y="2485108"/>
                <a:ext cx="185040" cy="117000"/>
              </p14:xfrm>
            </p:contentPart>
          </mc:Choice>
          <mc:Fallback xmlns="">
            <p:pic>
              <p:nvPicPr>
                <p:cNvPr id="129" name="Ink 128">
                  <a:extLst>
                    <a:ext uri="{FF2B5EF4-FFF2-40B4-BE49-F238E27FC236}">
                      <a16:creationId xmlns:a16="http://schemas.microsoft.com/office/drawing/2014/main" id="{410F8DD1-63AC-4AC1-982C-842007EC7B5C}"/>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30" name="Ink 129">
                  <a:extLst>
                    <a:ext uri="{FF2B5EF4-FFF2-40B4-BE49-F238E27FC236}">
                      <a16:creationId xmlns:a16="http://schemas.microsoft.com/office/drawing/2014/main" id="{8EF22804-9FE4-44F7-BE42-A768E4432108}"/>
                    </a:ext>
                  </a:extLst>
                </p14:cNvPr>
                <p14:cNvContentPartPr/>
                <p14:nvPr/>
              </p14:nvContentPartPr>
              <p14:xfrm>
                <a:off x="6645988" y="2572588"/>
                <a:ext cx="59760" cy="154080"/>
              </p14:xfrm>
            </p:contentPart>
          </mc:Choice>
          <mc:Fallback xmlns="">
            <p:pic>
              <p:nvPicPr>
                <p:cNvPr id="130" name="Ink 129">
                  <a:extLst>
                    <a:ext uri="{FF2B5EF4-FFF2-40B4-BE49-F238E27FC236}">
                      <a16:creationId xmlns:a16="http://schemas.microsoft.com/office/drawing/2014/main" id="{8EF22804-9FE4-44F7-BE42-A768E4432108}"/>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31" name="Ink 130">
                  <a:extLst>
                    <a:ext uri="{FF2B5EF4-FFF2-40B4-BE49-F238E27FC236}">
                      <a16:creationId xmlns:a16="http://schemas.microsoft.com/office/drawing/2014/main" id="{9985F363-DDE8-4130-AD07-3F13BCDC7E77}"/>
                    </a:ext>
                  </a:extLst>
                </p14:cNvPr>
                <p14:cNvContentPartPr/>
                <p14:nvPr/>
              </p14:nvContentPartPr>
              <p14:xfrm>
                <a:off x="6705388" y="2579428"/>
                <a:ext cx="191880" cy="134640"/>
              </p14:xfrm>
            </p:contentPart>
          </mc:Choice>
          <mc:Fallback xmlns="">
            <p:pic>
              <p:nvPicPr>
                <p:cNvPr id="131" name="Ink 130">
                  <a:extLst>
                    <a:ext uri="{FF2B5EF4-FFF2-40B4-BE49-F238E27FC236}">
                      <a16:creationId xmlns:a16="http://schemas.microsoft.com/office/drawing/2014/main" id="{9985F363-DDE8-4130-AD07-3F13BCDC7E77}"/>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132" name="Group 131">
            <a:extLst>
              <a:ext uri="{FF2B5EF4-FFF2-40B4-BE49-F238E27FC236}">
                <a16:creationId xmlns:a16="http://schemas.microsoft.com/office/drawing/2014/main" id="{E5719452-9CDF-43E1-8C8B-14BE876D3A4D}"/>
              </a:ext>
            </a:extLst>
          </p:cNvPr>
          <p:cNvGrpSpPr/>
          <p:nvPr/>
        </p:nvGrpSpPr>
        <p:grpSpPr>
          <a:xfrm>
            <a:off x="8951915" y="4213634"/>
            <a:ext cx="348120" cy="691920"/>
            <a:chOff x="6549148" y="2034748"/>
            <a:chExt cx="348120" cy="691920"/>
          </a:xfrm>
        </p:grpSpPr>
        <mc:AlternateContent xmlns:mc="http://schemas.openxmlformats.org/markup-compatibility/2006" xmlns:p14="http://schemas.microsoft.com/office/powerpoint/2010/main">
          <mc:Choice Requires="p14">
            <p:contentPart p14:bwMode="auto" r:id="rId120">
              <p14:nvContentPartPr>
                <p14:cNvPr id="133" name="Ink 132">
                  <a:extLst>
                    <a:ext uri="{FF2B5EF4-FFF2-40B4-BE49-F238E27FC236}">
                      <a16:creationId xmlns:a16="http://schemas.microsoft.com/office/drawing/2014/main" id="{0F289032-052B-4D26-8549-F62C95E17F03}"/>
                    </a:ext>
                  </a:extLst>
                </p14:cNvPr>
                <p14:cNvContentPartPr/>
                <p14:nvPr/>
              </p14:nvContentPartPr>
              <p14:xfrm>
                <a:off x="6578668" y="2034748"/>
                <a:ext cx="242280" cy="330120"/>
              </p14:xfrm>
            </p:contentPart>
          </mc:Choice>
          <mc:Fallback xmlns="">
            <p:pic>
              <p:nvPicPr>
                <p:cNvPr id="133" name="Ink 132">
                  <a:extLst>
                    <a:ext uri="{FF2B5EF4-FFF2-40B4-BE49-F238E27FC236}">
                      <a16:creationId xmlns:a16="http://schemas.microsoft.com/office/drawing/2014/main" id="{0F289032-052B-4D26-8549-F62C95E17F03}"/>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34" name="Ink 133">
                  <a:extLst>
                    <a:ext uri="{FF2B5EF4-FFF2-40B4-BE49-F238E27FC236}">
                      <a16:creationId xmlns:a16="http://schemas.microsoft.com/office/drawing/2014/main" id="{A9E1AD1E-6FF5-4AD0-BA15-B2F7460BF6D8}"/>
                    </a:ext>
                  </a:extLst>
                </p14:cNvPr>
                <p14:cNvContentPartPr/>
                <p14:nvPr/>
              </p14:nvContentPartPr>
              <p14:xfrm>
                <a:off x="6678388" y="2268028"/>
                <a:ext cx="19080" cy="354600"/>
              </p14:xfrm>
            </p:contentPart>
          </mc:Choice>
          <mc:Fallback xmlns="">
            <p:pic>
              <p:nvPicPr>
                <p:cNvPr id="134" name="Ink 133">
                  <a:extLst>
                    <a:ext uri="{FF2B5EF4-FFF2-40B4-BE49-F238E27FC236}">
                      <a16:creationId xmlns:a16="http://schemas.microsoft.com/office/drawing/2014/main" id="{A9E1AD1E-6FF5-4AD0-BA15-B2F7460BF6D8}"/>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35" name="Ink 134">
                  <a:extLst>
                    <a:ext uri="{FF2B5EF4-FFF2-40B4-BE49-F238E27FC236}">
                      <a16:creationId xmlns:a16="http://schemas.microsoft.com/office/drawing/2014/main" id="{309AFC37-6B08-48E2-A343-976DCAE12BAB}"/>
                    </a:ext>
                  </a:extLst>
                </p14:cNvPr>
                <p14:cNvContentPartPr/>
                <p14:nvPr/>
              </p14:nvContentPartPr>
              <p14:xfrm>
                <a:off x="6549148" y="2509948"/>
                <a:ext cx="129600" cy="128160"/>
              </p14:xfrm>
            </p:contentPart>
          </mc:Choice>
          <mc:Fallback xmlns="">
            <p:pic>
              <p:nvPicPr>
                <p:cNvPr id="135" name="Ink 134">
                  <a:extLst>
                    <a:ext uri="{FF2B5EF4-FFF2-40B4-BE49-F238E27FC236}">
                      <a16:creationId xmlns:a16="http://schemas.microsoft.com/office/drawing/2014/main" id="{309AFC37-6B08-48E2-A343-976DCAE12BAB}"/>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36" name="Ink 135">
                  <a:extLst>
                    <a:ext uri="{FF2B5EF4-FFF2-40B4-BE49-F238E27FC236}">
                      <a16:creationId xmlns:a16="http://schemas.microsoft.com/office/drawing/2014/main" id="{2410B16B-76CF-4A4B-9FE8-42B770DF8D55}"/>
                    </a:ext>
                  </a:extLst>
                </p14:cNvPr>
                <p14:cNvContentPartPr/>
                <p14:nvPr/>
              </p14:nvContentPartPr>
              <p14:xfrm>
                <a:off x="6660748" y="2485108"/>
                <a:ext cx="185040" cy="117000"/>
              </p14:xfrm>
            </p:contentPart>
          </mc:Choice>
          <mc:Fallback xmlns="">
            <p:pic>
              <p:nvPicPr>
                <p:cNvPr id="136" name="Ink 135">
                  <a:extLst>
                    <a:ext uri="{FF2B5EF4-FFF2-40B4-BE49-F238E27FC236}">
                      <a16:creationId xmlns:a16="http://schemas.microsoft.com/office/drawing/2014/main" id="{2410B16B-76CF-4A4B-9FE8-42B770DF8D55}"/>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37" name="Ink 136">
                  <a:extLst>
                    <a:ext uri="{FF2B5EF4-FFF2-40B4-BE49-F238E27FC236}">
                      <a16:creationId xmlns:a16="http://schemas.microsoft.com/office/drawing/2014/main" id="{1E173C11-2360-46E3-9641-E6C1A99FA4B7}"/>
                    </a:ext>
                  </a:extLst>
                </p14:cNvPr>
                <p14:cNvContentPartPr/>
                <p14:nvPr/>
              </p14:nvContentPartPr>
              <p14:xfrm>
                <a:off x="6645988" y="2572588"/>
                <a:ext cx="59760" cy="154080"/>
              </p14:xfrm>
            </p:contentPart>
          </mc:Choice>
          <mc:Fallback xmlns="">
            <p:pic>
              <p:nvPicPr>
                <p:cNvPr id="137" name="Ink 136">
                  <a:extLst>
                    <a:ext uri="{FF2B5EF4-FFF2-40B4-BE49-F238E27FC236}">
                      <a16:creationId xmlns:a16="http://schemas.microsoft.com/office/drawing/2014/main" id="{1E173C11-2360-46E3-9641-E6C1A99FA4B7}"/>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38" name="Ink 137">
                  <a:extLst>
                    <a:ext uri="{FF2B5EF4-FFF2-40B4-BE49-F238E27FC236}">
                      <a16:creationId xmlns:a16="http://schemas.microsoft.com/office/drawing/2014/main" id="{102531D1-23BD-4198-B493-2C0B2DE722E4}"/>
                    </a:ext>
                  </a:extLst>
                </p14:cNvPr>
                <p14:cNvContentPartPr/>
                <p14:nvPr/>
              </p14:nvContentPartPr>
              <p14:xfrm>
                <a:off x="6705388" y="2579428"/>
                <a:ext cx="191880" cy="134640"/>
              </p14:xfrm>
            </p:contentPart>
          </mc:Choice>
          <mc:Fallback xmlns="">
            <p:pic>
              <p:nvPicPr>
                <p:cNvPr id="138" name="Ink 137">
                  <a:extLst>
                    <a:ext uri="{FF2B5EF4-FFF2-40B4-BE49-F238E27FC236}">
                      <a16:creationId xmlns:a16="http://schemas.microsoft.com/office/drawing/2014/main" id="{102531D1-23BD-4198-B493-2C0B2DE722E4}"/>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139" name="Group 138">
            <a:extLst>
              <a:ext uri="{FF2B5EF4-FFF2-40B4-BE49-F238E27FC236}">
                <a16:creationId xmlns:a16="http://schemas.microsoft.com/office/drawing/2014/main" id="{2219C87A-D85B-486E-9315-231139FF5978}"/>
              </a:ext>
            </a:extLst>
          </p:cNvPr>
          <p:cNvGrpSpPr/>
          <p:nvPr/>
        </p:nvGrpSpPr>
        <p:grpSpPr>
          <a:xfrm>
            <a:off x="7535615" y="5459067"/>
            <a:ext cx="348120" cy="691920"/>
            <a:chOff x="6549148" y="2034748"/>
            <a:chExt cx="348120" cy="691920"/>
          </a:xfrm>
        </p:grpSpPr>
        <mc:AlternateContent xmlns:mc="http://schemas.openxmlformats.org/markup-compatibility/2006" xmlns:p14="http://schemas.microsoft.com/office/powerpoint/2010/main">
          <mc:Choice Requires="p14">
            <p:contentPart p14:bwMode="auto" r:id="rId126">
              <p14:nvContentPartPr>
                <p14:cNvPr id="140" name="Ink 139">
                  <a:extLst>
                    <a:ext uri="{FF2B5EF4-FFF2-40B4-BE49-F238E27FC236}">
                      <a16:creationId xmlns:a16="http://schemas.microsoft.com/office/drawing/2014/main" id="{ED1EDED0-7413-476A-A5AE-5BF980110E76}"/>
                    </a:ext>
                  </a:extLst>
                </p14:cNvPr>
                <p14:cNvContentPartPr/>
                <p14:nvPr/>
              </p14:nvContentPartPr>
              <p14:xfrm>
                <a:off x="6578668" y="2034748"/>
                <a:ext cx="242280" cy="330120"/>
              </p14:xfrm>
            </p:contentPart>
          </mc:Choice>
          <mc:Fallback xmlns="">
            <p:pic>
              <p:nvPicPr>
                <p:cNvPr id="140" name="Ink 139">
                  <a:extLst>
                    <a:ext uri="{FF2B5EF4-FFF2-40B4-BE49-F238E27FC236}">
                      <a16:creationId xmlns:a16="http://schemas.microsoft.com/office/drawing/2014/main" id="{ED1EDED0-7413-476A-A5AE-5BF980110E76}"/>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41" name="Ink 140">
                  <a:extLst>
                    <a:ext uri="{FF2B5EF4-FFF2-40B4-BE49-F238E27FC236}">
                      <a16:creationId xmlns:a16="http://schemas.microsoft.com/office/drawing/2014/main" id="{E45CEC09-4C7C-49A5-A07A-811EFB8E54FA}"/>
                    </a:ext>
                  </a:extLst>
                </p14:cNvPr>
                <p14:cNvContentPartPr/>
                <p14:nvPr/>
              </p14:nvContentPartPr>
              <p14:xfrm>
                <a:off x="6678388" y="2268028"/>
                <a:ext cx="19080" cy="354600"/>
              </p14:xfrm>
            </p:contentPart>
          </mc:Choice>
          <mc:Fallback xmlns="">
            <p:pic>
              <p:nvPicPr>
                <p:cNvPr id="141" name="Ink 140">
                  <a:extLst>
                    <a:ext uri="{FF2B5EF4-FFF2-40B4-BE49-F238E27FC236}">
                      <a16:creationId xmlns:a16="http://schemas.microsoft.com/office/drawing/2014/main" id="{E45CEC09-4C7C-49A5-A07A-811EFB8E54FA}"/>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42" name="Ink 141">
                  <a:extLst>
                    <a:ext uri="{FF2B5EF4-FFF2-40B4-BE49-F238E27FC236}">
                      <a16:creationId xmlns:a16="http://schemas.microsoft.com/office/drawing/2014/main" id="{73563176-F31E-4C8C-B0BE-695A9DEA3501}"/>
                    </a:ext>
                  </a:extLst>
                </p14:cNvPr>
                <p14:cNvContentPartPr/>
                <p14:nvPr/>
              </p14:nvContentPartPr>
              <p14:xfrm>
                <a:off x="6549148" y="2509948"/>
                <a:ext cx="129600" cy="128160"/>
              </p14:xfrm>
            </p:contentPart>
          </mc:Choice>
          <mc:Fallback xmlns="">
            <p:pic>
              <p:nvPicPr>
                <p:cNvPr id="142" name="Ink 141">
                  <a:extLst>
                    <a:ext uri="{FF2B5EF4-FFF2-40B4-BE49-F238E27FC236}">
                      <a16:creationId xmlns:a16="http://schemas.microsoft.com/office/drawing/2014/main" id="{73563176-F31E-4C8C-B0BE-695A9DEA3501}"/>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43" name="Ink 142">
                  <a:extLst>
                    <a:ext uri="{FF2B5EF4-FFF2-40B4-BE49-F238E27FC236}">
                      <a16:creationId xmlns:a16="http://schemas.microsoft.com/office/drawing/2014/main" id="{855B86BD-13D6-4CA6-B1DD-0DB36A49A6CB}"/>
                    </a:ext>
                  </a:extLst>
                </p14:cNvPr>
                <p14:cNvContentPartPr/>
                <p14:nvPr/>
              </p14:nvContentPartPr>
              <p14:xfrm>
                <a:off x="6660748" y="2485108"/>
                <a:ext cx="185040" cy="117000"/>
              </p14:xfrm>
            </p:contentPart>
          </mc:Choice>
          <mc:Fallback xmlns="">
            <p:pic>
              <p:nvPicPr>
                <p:cNvPr id="143" name="Ink 142">
                  <a:extLst>
                    <a:ext uri="{FF2B5EF4-FFF2-40B4-BE49-F238E27FC236}">
                      <a16:creationId xmlns:a16="http://schemas.microsoft.com/office/drawing/2014/main" id="{855B86BD-13D6-4CA6-B1DD-0DB36A49A6CB}"/>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44" name="Ink 143">
                  <a:extLst>
                    <a:ext uri="{FF2B5EF4-FFF2-40B4-BE49-F238E27FC236}">
                      <a16:creationId xmlns:a16="http://schemas.microsoft.com/office/drawing/2014/main" id="{90526C98-F2D2-4C99-8FBE-1D2589896C17}"/>
                    </a:ext>
                  </a:extLst>
                </p14:cNvPr>
                <p14:cNvContentPartPr/>
                <p14:nvPr/>
              </p14:nvContentPartPr>
              <p14:xfrm>
                <a:off x="6645988" y="2572588"/>
                <a:ext cx="59760" cy="154080"/>
              </p14:xfrm>
            </p:contentPart>
          </mc:Choice>
          <mc:Fallback xmlns="">
            <p:pic>
              <p:nvPicPr>
                <p:cNvPr id="144" name="Ink 143">
                  <a:extLst>
                    <a:ext uri="{FF2B5EF4-FFF2-40B4-BE49-F238E27FC236}">
                      <a16:creationId xmlns:a16="http://schemas.microsoft.com/office/drawing/2014/main" id="{90526C98-F2D2-4C99-8FBE-1D2589896C17}"/>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45" name="Ink 144">
                  <a:extLst>
                    <a:ext uri="{FF2B5EF4-FFF2-40B4-BE49-F238E27FC236}">
                      <a16:creationId xmlns:a16="http://schemas.microsoft.com/office/drawing/2014/main" id="{0257D011-C1C1-4F96-8ED7-75E8D59401F1}"/>
                    </a:ext>
                  </a:extLst>
                </p14:cNvPr>
                <p14:cNvContentPartPr/>
                <p14:nvPr/>
              </p14:nvContentPartPr>
              <p14:xfrm>
                <a:off x="6705388" y="2579428"/>
                <a:ext cx="191880" cy="134640"/>
              </p14:xfrm>
            </p:contentPart>
          </mc:Choice>
          <mc:Fallback xmlns="">
            <p:pic>
              <p:nvPicPr>
                <p:cNvPr id="145" name="Ink 144">
                  <a:extLst>
                    <a:ext uri="{FF2B5EF4-FFF2-40B4-BE49-F238E27FC236}">
                      <a16:creationId xmlns:a16="http://schemas.microsoft.com/office/drawing/2014/main" id="{0257D011-C1C1-4F96-8ED7-75E8D59401F1}"/>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146" name="Group 145">
            <a:extLst>
              <a:ext uri="{FF2B5EF4-FFF2-40B4-BE49-F238E27FC236}">
                <a16:creationId xmlns:a16="http://schemas.microsoft.com/office/drawing/2014/main" id="{0CAA59AD-A3EB-4B39-83F4-E1C433D1DF79}"/>
              </a:ext>
            </a:extLst>
          </p:cNvPr>
          <p:cNvGrpSpPr/>
          <p:nvPr/>
        </p:nvGrpSpPr>
        <p:grpSpPr>
          <a:xfrm>
            <a:off x="9520468" y="1816411"/>
            <a:ext cx="348120" cy="691920"/>
            <a:chOff x="6549148" y="2034748"/>
            <a:chExt cx="348120" cy="691920"/>
          </a:xfrm>
        </p:grpSpPr>
        <mc:AlternateContent xmlns:mc="http://schemas.openxmlformats.org/markup-compatibility/2006" xmlns:p14="http://schemas.microsoft.com/office/powerpoint/2010/main">
          <mc:Choice Requires="p14">
            <p:contentPart p14:bwMode="auto" r:id="rId132">
              <p14:nvContentPartPr>
                <p14:cNvPr id="147" name="Ink 146">
                  <a:extLst>
                    <a:ext uri="{FF2B5EF4-FFF2-40B4-BE49-F238E27FC236}">
                      <a16:creationId xmlns:a16="http://schemas.microsoft.com/office/drawing/2014/main" id="{2FB1641D-14A2-463D-8E87-B388DF6ED8FF}"/>
                    </a:ext>
                  </a:extLst>
                </p14:cNvPr>
                <p14:cNvContentPartPr/>
                <p14:nvPr/>
              </p14:nvContentPartPr>
              <p14:xfrm>
                <a:off x="6578668" y="2034748"/>
                <a:ext cx="242280" cy="330120"/>
              </p14:xfrm>
            </p:contentPart>
          </mc:Choice>
          <mc:Fallback xmlns="">
            <p:pic>
              <p:nvPicPr>
                <p:cNvPr id="147" name="Ink 146">
                  <a:extLst>
                    <a:ext uri="{FF2B5EF4-FFF2-40B4-BE49-F238E27FC236}">
                      <a16:creationId xmlns:a16="http://schemas.microsoft.com/office/drawing/2014/main" id="{2FB1641D-14A2-463D-8E87-B388DF6ED8FF}"/>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48" name="Ink 147">
                  <a:extLst>
                    <a:ext uri="{FF2B5EF4-FFF2-40B4-BE49-F238E27FC236}">
                      <a16:creationId xmlns:a16="http://schemas.microsoft.com/office/drawing/2014/main" id="{A52EB21F-AF8D-4C9E-8121-2EA53FC36D5D}"/>
                    </a:ext>
                  </a:extLst>
                </p14:cNvPr>
                <p14:cNvContentPartPr/>
                <p14:nvPr/>
              </p14:nvContentPartPr>
              <p14:xfrm>
                <a:off x="6678388" y="2268028"/>
                <a:ext cx="19080" cy="354600"/>
              </p14:xfrm>
            </p:contentPart>
          </mc:Choice>
          <mc:Fallback xmlns="">
            <p:pic>
              <p:nvPicPr>
                <p:cNvPr id="148" name="Ink 147">
                  <a:extLst>
                    <a:ext uri="{FF2B5EF4-FFF2-40B4-BE49-F238E27FC236}">
                      <a16:creationId xmlns:a16="http://schemas.microsoft.com/office/drawing/2014/main" id="{A52EB21F-AF8D-4C9E-8121-2EA53FC36D5D}"/>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49" name="Ink 148">
                  <a:extLst>
                    <a:ext uri="{FF2B5EF4-FFF2-40B4-BE49-F238E27FC236}">
                      <a16:creationId xmlns:a16="http://schemas.microsoft.com/office/drawing/2014/main" id="{A187E272-E4D5-41CA-9D77-B7BFAD7830D1}"/>
                    </a:ext>
                  </a:extLst>
                </p14:cNvPr>
                <p14:cNvContentPartPr/>
                <p14:nvPr/>
              </p14:nvContentPartPr>
              <p14:xfrm>
                <a:off x="6549148" y="2509948"/>
                <a:ext cx="129600" cy="128160"/>
              </p14:xfrm>
            </p:contentPart>
          </mc:Choice>
          <mc:Fallback xmlns="">
            <p:pic>
              <p:nvPicPr>
                <p:cNvPr id="149" name="Ink 148">
                  <a:extLst>
                    <a:ext uri="{FF2B5EF4-FFF2-40B4-BE49-F238E27FC236}">
                      <a16:creationId xmlns:a16="http://schemas.microsoft.com/office/drawing/2014/main" id="{A187E272-E4D5-41CA-9D77-B7BFAD7830D1}"/>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50" name="Ink 149">
                  <a:extLst>
                    <a:ext uri="{FF2B5EF4-FFF2-40B4-BE49-F238E27FC236}">
                      <a16:creationId xmlns:a16="http://schemas.microsoft.com/office/drawing/2014/main" id="{2534A5EB-40E9-4264-8302-6A43A6C29BEC}"/>
                    </a:ext>
                  </a:extLst>
                </p14:cNvPr>
                <p14:cNvContentPartPr/>
                <p14:nvPr/>
              </p14:nvContentPartPr>
              <p14:xfrm>
                <a:off x="6660748" y="2485108"/>
                <a:ext cx="185040" cy="117000"/>
              </p14:xfrm>
            </p:contentPart>
          </mc:Choice>
          <mc:Fallback xmlns="">
            <p:pic>
              <p:nvPicPr>
                <p:cNvPr id="150" name="Ink 149">
                  <a:extLst>
                    <a:ext uri="{FF2B5EF4-FFF2-40B4-BE49-F238E27FC236}">
                      <a16:creationId xmlns:a16="http://schemas.microsoft.com/office/drawing/2014/main" id="{2534A5EB-40E9-4264-8302-6A43A6C29BEC}"/>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51" name="Ink 150">
                  <a:extLst>
                    <a:ext uri="{FF2B5EF4-FFF2-40B4-BE49-F238E27FC236}">
                      <a16:creationId xmlns:a16="http://schemas.microsoft.com/office/drawing/2014/main" id="{0A48F2D4-16D9-433E-94C3-0CE941A70769}"/>
                    </a:ext>
                  </a:extLst>
                </p14:cNvPr>
                <p14:cNvContentPartPr/>
                <p14:nvPr/>
              </p14:nvContentPartPr>
              <p14:xfrm>
                <a:off x="6645988" y="2572588"/>
                <a:ext cx="59760" cy="154080"/>
              </p14:xfrm>
            </p:contentPart>
          </mc:Choice>
          <mc:Fallback xmlns="">
            <p:pic>
              <p:nvPicPr>
                <p:cNvPr id="151" name="Ink 150">
                  <a:extLst>
                    <a:ext uri="{FF2B5EF4-FFF2-40B4-BE49-F238E27FC236}">
                      <a16:creationId xmlns:a16="http://schemas.microsoft.com/office/drawing/2014/main" id="{0A48F2D4-16D9-433E-94C3-0CE941A70769}"/>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52" name="Ink 151">
                  <a:extLst>
                    <a:ext uri="{FF2B5EF4-FFF2-40B4-BE49-F238E27FC236}">
                      <a16:creationId xmlns:a16="http://schemas.microsoft.com/office/drawing/2014/main" id="{D666ACC6-26F8-40B5-9FE5-852CD0AFFD73}"/>
                    </a:ext>
                  </a:extLst>
                </p14:cNvPr>
                <p14:cNvContentPartPr/>
                <p14:nvPr/>
              </p14:nvContentPartPr>
              <p14:xfrm>
                <a:off x="6705388" y="2579428"/>
                <a:ext cx="191880" cy="134640"/>
              </p14:xfrm>
            </p:contentPart>
          </mc:Choice>
          <mc:Fallback xmlns="">
            <p:pic>
              <p:nvPicPr>
                <p:cNvPr id="152" name="Ink 151">
                  <a:extLst>
                    <a:ext uri="{FF2B5EF4-FFF2-40B4-BE49-F238E27FC236}">
                      <a16:creationId xmlns:a16="http://schemas.microsoft.com/office/drawing/2014/main" id="{D666ACC6-26F8-40B5-9FE5-852CD0AFFD73}"/>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153" name="Group 152">
            <a:extLst>
              <a:ext uri="{FF2B5EF4-FFF2-40B4-BE49-F238E27FC236}">
                <a16:creationId xmlns:a16="http://schemas.microsoft.com/office/drawing/2014/main" id="{6A36D27F-783A-4FE6-B904-E675055B6E06}"/>
              </a:ext>
            </a:extLst>
          </p:cNvPr>
          <p:cNvGrpSpPr/>
          <p:nvPr/>
        </p:nvGrpSpPr>
        <p:grpSpPr>
          <a:xfrm>
            <a:off x="9659753" y="3245788"/>
            <a:ext cx="348120" cy="691920"/>
            <a:chOff x="6549148" y="2034748"/>
            <a:chExt cx="348120" cy="691920"/>
          </a:xfrm>
        </p:grpSpPr>
        <mc:AlternateContent xmlns:mc="http://schemas.openxmlformats.org/markup-compatibility/2006" xmlns:p14="http://schemas.microsoft.com/office/powerpoint/2010/main">
          <mc:Choice Requires="p14">
            <p:contentPart p14:bwMode="auto" r:id="rId138">
              <p14:nvContentPartPr>
                <p14:cNvPr id="154" name="Ink 153">
                  <a:extLst>
                    <a:ext uri="{FF2B5EF4-FFF2-40B4-BE49-F238E27FC236}">
                      <a16:creationId xmlns:a16="http://schemas.microsoft.com/office/drawing/2014/main" id="{A70B1A93-AEF2-46F6-AB33-2DE083629B03}"/>
                    </a:ext>
                  </a:extLst>
                </p14:cNvPr>
                <p14:cNvContentPartPr/>
                <p14:nvPr/>
              </p14:nvContentPartPr>
              <p14:xfrm>
                <a:off x="6578668" y="2034748"/>
                <a:ext cx="242280" cy="330120"/>
              </p14:xfrm>
            </p:contentPart>
          </mc:Choice>
          <mc:Fallback xmlns="">
            <p:pic>
              <p:nvPicPr>
                <p:cNvPr id="154" name="Ink 153">
                  <a:extLst>
                    <a:ext uri="{FF2B5EF4-FFF2-40B4-BE49-F238E27FC236}">
                      <a16:creationId xmlns:a16="http://schemas.microsoft.com/office/drawing/2014/main" id="{A70B1A93-AEF2-46F6-AB33-2DE083629B03}"/>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55" name="Ink 154">
                  <a:extLst>
                    <a:ext uri="{FF2B5EF4-FFF2-40B4-BE49-F238E27FC236}">
                      <a16:creationId xmlns:a16="http://schemas.microsoft.com/office/drawing/2014/main" id="{1C00B5D9-8181-4127-B14D-1FFE8E250E07}"/>
                    </a:ext>
                  </a:extLst>
                </p14:cNvPr>
                <p14:cNvContentPartPr/>
                <p14:nvPr/>
              </p14:nvContentPartPr>
              <p14:xfrm>
                <a:off x="6678388" y="2268028"/>
                <a:ext cx="19080" cy="354600"/>
              </p14:xfrm>
            </p:contentPart>
          </mc:Choice>
          <mc:Fallback xmlns="">
            <p:pic>
              <p:nvPicPr>
                <p:cNvPr id="155" name="Ink 154">
                  <a:extLst>
                    <a:ext uri="{FF2B5EF4-FFF2-40B4-BE49-F238E27FC236}">
                      <a16:creationId xmlns:a16="http://schemas.microsoft.com/office/drawing/2014/main" id="{1C00B5D9-8181-4127-B14D-1FFE8E250E07}"/>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56" name="Ink 155">
                  <a:extLst>
                    <a:ext uri="{FF2B5EF4-FFF2-40B4-BE49-F238E27FC236}">
                      <a16:creationId xmlns:a16="http://schemas.microsoft.com/office/drawing/2014/main" id="{06822AA0-3B72-4BE3-B5B2-794A4FE9E746}"/>
                    </a:ext>
                  </a:extLst>
                </p14:cNvPr>
                <p14:cNvContentPartPr/>
                <p14:nvPr/>
              </p14:nvContentPartPr>
              <p14:xfrm>
                <a:off x="6549148" y="2509948"/>
                <a:ext cx="129600" cy="128160"/>
              </p14:xfrm>
            </p:contentPart>
          </mc:Choice>
          <mc:Fallback xmlns="">
            <p:pic>
              <p:nvPicPr>
                <p:cNvPr id="156" name="Ink 155">
                  <a:extLst>
                    <a:ext uri="{FF2B5EF4-FFF2-40B4-BE49-F238E27FC236}">
                      <a16:creationId xmlns:a16="http://schemas.microsoft.com/office/drawing/2014/main" id="{06822AA0-3B72-4BE3-B5B2-794A4FE9E746}"/>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57" name="Ink 156">
                  <a:extLst>
                    <a:ext uri="{FF2B5EF4-FFF2-40B4-BE49-F238E27FC236}">
                      <a16:creationId xmlns:a16="http://schemas.microsoft.com/office/drawing/2014/main" id="{292F1211-CCAD-46CA-B5E8-AB2819846400}"/>
                    </a:ext>
                  </a:extLst>
                </p14:cNvPr>
                <p14:cNvContentPartPr/>
                <p14:nvPr/>
              </p14:nvContentPartPr>
              <p14:xfrm>
                <a:off x="6660748" y="2485108"/>
                <a:ext cx="185040" cy="117000"/>
              </p14:xfrm>
            </p:contentPart>
          </mc:Choice>
          <mc:Fallback xmlns="">
            <p:pic>
              <p:nvPicPr>
                <p:cNvPr id="157" name="Ink 156">
                  <a:extLst>
                    <a:ext uri="{FF2B5EF4-FFF2-40B4-BE49-F238E27FC236}">
                      <a16:creationId xmlns:a16="http://schemas.microsoft.com/office/drawing/2014/main" id="{292F1211-CCAD-46CA-B5E8-AB2819846400}"/>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58" name="Ink 157">
                  <a:extLst>
                    <a:ext uri="{FF2B5EF4-FFF2-40B4-BE49-F238E27FC236}">
                      <a16:creationId xmlns:a16="http://schemas.microsoft.com/office/drawing/2014/main" id="{A8109555-5B56-4B65-B80F-61EB1134290F}"/>
                    </a:ext>
                  </a:extLst>
                </p14:cNvPr>
                <p14:cNvContentPartPr/>
                <p14:nvPr/>
              </p14:nvContentPartPr>
              <p14:xfrm>
                <a:off x="6645988" y="2572588"/>
                <a:ext cx="59760" cy="154080"/>
              </p14:xfrm>
            </p:contentPart>
          </mc:Choice>
          <mc:Fallback xmlns="">
            <p:pic>
              <p:nvPicPr>
                <p:cNvPr id="158" name="Ink 157">
                  <a:extLst>
                    <a:ext uri="{FF2B5EF4-FFF2-40B4-BE49-F238E27FC236}">
                      <a16:creationId xmlns:a16="http://schemas.microsoft.com/office/drawing/2014/main" id="{A8109555-5B56-4B65-B80F-61EB1134290F}"/>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59" name="Ink 158">
                  <a:extLst>
                    <a:ext uri="{FF2B5EF4-FFF2-40B4-BE49-F238E27FC236}">
                      <a16:creationId xmlns:a16="http://schemas.microsoft.com/office/drawing/2014/main" id="{7F0B2747-C5D2-42AA-861F-47A0778DAED8}"/>
                    </a:ext>
                  </a:extLst>
                </p14:cNvPr>
                <p14:cNvContentPartPr/>
                <p14:nvPr/>
              </p14:nvContentPartPr>
              <p14:xfrm>
                <a:off x="6705388" y="2579428"/>
                <a:ext cx="191880" cy="134640"/>
              </p14:xfrm>
            </p:contentPart>
          </mc:Choice>
          <mc:Fallback xmlns="">
            <p:pic>
              <p:nvPicPr>
                <p:cNvPr id="159" name="Ink 158">
                  <a:extLst>
                    <a:ext uri="{FF2B5EF4-FFF2-40B4-BE49-F238E27FC236}">
                      <a16:creationId xmlns:a16="http://schemas.microsoft.com/office/drawing/2014/main" id="{7F0B2747-C5D2-42AA-861F-47A0778DAED8}"/>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160" name="Group 159">
            <a:extLst>
              <a:ext uri="{FF2B5EF4-FFF2-40B4-BE49-F238E27FC236}">
                <a16:creationId xmlns:a16="http://schemas.microsoft.com/office/drawing/2014/main" id="{6DDE3DBB-7694-4CE2-AC71-BE8B879B1BEC}"/>
              </a:ext>
            </a:extLst>
          </p:cNvPr>
          <p:cNvGrpSpPr/>
          <p:nvPr/>
        </p:nvGrpSpPr>
        <p:grpSpPr>
          <a:xfrm>
            <a:off x="8329132" y="5812368"/>
            <a:ext cx="348120" cy="691920"/>
            <a:chOff x="6549148" y="2034748"/>
            <a:chExt cx="348120" cy="691920"/>
          </a:xfrm>
        </p:grpSpPr>
        <mc:AlternateContent xmlns:mc="http://schemas.openxmlformats.org/markup-compatibility/2006" xmlns:p14="http://schemas.microsoft.com/office/powerpoint/2010/main">
          <mc:Choice Requires="p14">
            <p:contentPart p14:bwMode="auto" r:id="rId144">
              <p14:nvContentPartPr>
                <p14:cNvPr id="161" name="Ink 160">
                  <a:extLst>
                    <a:ext uri="{FF2B5EF4-FFF2-40B4-BE49-F238E27FC236}">
                      <a16:creationId xmlns:a16="http://schemas.microsoft.com/office/drawing/2014/main" id="{2B16D56D-4EA1-4690-BDA8-2012FBEB1B72}"/>
                    </a:ext>
                  </a:extLst>
                </p14:cNvPr>
                <p14:cNvContentPartPr/>
                <p14:nvPr/>
              </p14:nvContentPartPr>
              <p14:xfrm>
                <a:off x="6578668" y="2034748"/>
                <a:ext cx="242280" cy="330120"/>
              </p14:xfrm>
            </p:contentPart>
          </mc:Choice>
          <mc:Fallback xmlns="">
            <p:pic>
              <p:nvPicPr>
                <p:cNvPr id="161" name="Ink 160">
                  <a:extLst>
                    <a:ext uri="{FF2B5EF4-FFF2-40B4-BE49-F238E27FC236}">
                      <a16:creationId xmlns:a16="http://schemas.microsoft.com/office/drawing/2014/main" id="{2B16D56D-4EA1-4690-BDA8-2012FBEB1B72}"/>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62" name="Ink 161">
                  <a:extLst>
                    <a:ext uri="{FF2B5EF4-FFF2-40B4-BE49-F238E27FC236}">
                      <a16:creationId xmlns:a16="http://schemas.microsoft.com/office/drawing/2014/main" id="{D85C5034-FA13-4699-B236-7D0A7AE3D9AB}"/>
                    </a:ext>
                  </a:extLst>
                </p14:cNvPr>
                <p14:cNvContentPartPr/>
                <p14:nvPr/>
              </p14:nvContentPartPr>
              <p14:xfrm>
                <a:off x="6678388" y="2268028"/>
                <a:ext cx="19080" cy="354600"/>
              </p14:xfrm>
            </p:contentPart>
          </mc:Choice>
          <mc:Fallback xmlns="">
            <p:pic>
              <p:nvPicPr>
                <p:cNvPr id="162" name="Ink 161">
                  <a:extLst>
                    <a:ext uri="{FF2B5EF4-FFF2-40B4-BE49-F238E27FC236}">
                      <a16:creationId xmlns:a16="http://schemas.microsoft.com/office/drawing/2014/main" id="{D85C5034-FA13-4699-B236-7D0A7AE3D9AB}"/>
                    </a:ext>
                  </a:extLst>
                </p:cNvPr>
                <p:cNvPicPr/>
                <p:nvPr/>
              </p:nvPicPr>
              <p:blipFill>
                <a:blip r:embed="rId146"/>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63" name="Ink 162">
                  <a:extLst>
                    <a:ext uri="{FF2B5EF4-FFF2-40B4-BE49-F238E27FC236}">
                      <a16:creationId xmlns:a16="http://schemas.microsoft.com/office/drawing/2014/main" id="{3589A8AD-F7FF-40D5-AF43-F6A7C6F78516}"/>
                    </a:ext>
                  </a:extLst>
                </p14:cNvPr>
                <p14:cNvContentPartPr/>
                <p14:nvPr/>
              </p14:nvContentPartPr>
              <p14:xfrm>
                <a:off x="6549148" y="2509948"/>
                <a:ext cx="129600" cy="128160"/>
              </p14:xfrm>
            </p:contentPart>
          </mc:Choice>
          <mc:Fallback xmlns="">
            <p:pic>
              <p:nvPicPr>
                <p:cNvPr id="163" name="Ink 162">
                  <a:extLst>
                    <a:ext uri="{FF2B5EF4-FFF2-40B4-BE49-F238E27FC236}">
                      <a16:creationId xmlns:a16="http://schemas.microsoft.com/office/drawing/2014/main" id="{3589A8AD-F7FF-40D5-AF43-F6A7C6F78516}"/>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64" name="Ink 163">
                  <a:extLst>
                    <a:ext uri="{FF2B5EF4-FFF2-40B4-BE49-F238E27FC236}">
                      <a16:creationId xmlns:a16="http://schemas.microsoft.com/office/drawing/2014/main" id="{4FCE65D4-D33A-4056-B100-D821828EBB0E}"/>
                    </a:ext>
                  </a:extLst>
                </p14:cNvPr>
                <p14:cNvContentPartPr/>
                <p14:nvPr/>
              </p14:nvContentPartPr>
              <p14:xfrm>
                <a:off x="6660748" y="2485108"/>
                <a:ext cx="185040" cy="117000"/>
              </p14:xfrm>
            </p:contentPart>
          </mc:Choice>
          <mc:Fallback xmlns="">
            <p:pic>
              <p:nvPicPr>
                <p:cNvPr id="164" name="Ink 163">
                  <a:extLst>
                    <a:ext uri="{FF2B5EF4-FFF2-40B4-BE49-F238E27FC236}">
                      <a16:creationId xmlns:a16="http://schemas.microsoft.com/office/drawing/2014/main" id="{4FCE65D4-D33A-4056-B100-D821828EBB0E}"/>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65" name="Ink 164">
                  <a:extLst>
                    <a:ext uri="{FF2B5EF4-FFF2-40B4-BE49-F238E27FC236}">
                      <a16:creationId xmlns:a16="http://schemas.microsoft.com/office/drawing/2014/main" id="{4A3FF90C-16DC-4AC2-92F0-237A6ED60F50}"/>
                    </a:ext>
                  </a:extLst>
                </p14:cNvPr>
                <p14:cNvContentPartPr/>
                <p14:nvPr/>
              </p14:nvContentPartPr>
              <p14:xfrm>
                <a:off x="6645988" y="2572588"/>
                <a:ext cx="59760" cy="154080"/>
              </p14:xfrm>
            </p:contentPart>
          </mc:Choice>
          <mc:Fallback xmlns="">
            <p:pic>
              <p:nvPicPr>
                <p:cNvPr id="165" name="Ink 164">
                  <a:extLst>
                    <a:ext uri="{FF2B5EF4-FFF2-40B4-BE49-F238E27FC236}">
                      <a16:creationId xmlns:a16="http://schemas.microsoft.com/office/drawing/2014/main" id="{4A3FF90C-16DC-4AC2-92F0-237A6ED60F50}"/>
                    </a:ext>
                  </a:extLst>
                </p:cNvPr>
                <p:cNvPicPr/>
                <p:nvPr/>
              </p:nvPicPr>
              <p:blipFill>
                <a:blip r:embed="rId51"/>
                <a:stretch>
                  <a:fillRect/>
                </a:stretch>
              </p:blipFill>
              <p:spPr>
                <a:xfrm>
                  <a:off x="663698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66" name="Ink 165">
                  <a:extLst>
                    <a:ext uri="{FF2B5EF4-FFF2-40B4-BE49-F238E27FC236}">
                      <a16:creationId xmlns:a16="http://schemas.microsoft.com/office/drawing/2014/main" id="{5C3136C2-1B61-4E5A-964B-A2200DB8788D}"/>
                    </a:ext>
                  </a:extLst>
                </p14:cNvPr>
                <p14:cNvContentPartPr/>
                <p14:nvPr/>
              </p14:nvContentPartPr>
              <p14:xfrm>
                <a:off x="6705388" y="2579428"/>
                <a:ext cx="191880" cy="134640"/>
              </p14:xfrm>
            </p:contentPart>
          </mc:Choice>
          <mc:Fallback xmlns="">
            <p:pic>
              <p:nvPicPr>
                <p:cNvPr id="166" name="Ink 165">
                  <a:extLst>
                    <a:ext uri="{FF2B5EF4-FFF2-40B4-BE49-F238E27FC236}">
                      <a16:creationId xmlns:a16="http://schemas.microsoft.com/office/drawing/2014/main" id="{5C3136C2-1B61-4E5A-964B-A2200DB8788D}"/>
                    </a:ext>
                  </a:extLst>
                </p:cNvPr>
                <p:cNvPicPr/>
                <p:nvPr/>
              </p:nvPicPr>
              <p:blipFill>
                <a:blip r:embed="rId151"/>
                <a:stretch>
                  <a:fillRect/>
                </a:stretch>
              </p:blipFill>
              <p:spPr>
                <a:xfrm>
                  <a:off x="6696388" y="2570788"/>
                  <a:ext cx="209520" cy="152280"/>
                </a:xfrm>
                <a:prstGeom prst="rect">
                  <a:avLst/>
                </a:prstGeom>
              </p:spPr>
            </p:pic>
          </mc:Fallback>
        </mc:AlternateContent>
      </p:grpSp>
      <p:grpSp>
        <p:nvGrpSpPr>
          <p:cNvPr id="167" name="Group 166">
            <a:extLst>
              <a:ext uri="{FF2B5EF4-FFF2-40B4-BE49-F238E27FC236}">
                <a16:creationId xmlns:a16="http://schemas.microsoft.com/office/drawing/2014/main" id="{7AA136BD-CC7A-4273-81DE-923B8FB2AEDE}"/>
              </a:ext>
            </a:extLst>
          </p:cNvPr>
          <p:cNvGrpSpPr/>
          <p:nvPr/>
        </p:nvGrpSpPr>
        <p:grpSpPr>
          <a:xfrm>
            <a:off x="6108998" y="5459067"/>
            <a:ext cx="348120" cy="691920"/>
            <a:chOff x="6549148" y="2034748"/>
            <a:chExt cx="348120" cy="691920"/>
          </a:xfrm>
        </p:grpSpPr>
        <mc:AlternateContent xmlns:mc="http://schemas.openxmlformats.org/markup-compatibility/2006" xmlns:p14="http://schemas.microsoft.com/office/powerpoint/2010/main">
          <mc:Choice Requires="p14">
            <p:contentPart p14:bwMode="auto" r:id="rId152">
              <p14:nvContentPartPr>
                <p14:cNvPr id="168" name="Ink 167">
                  <a:extLst>
                    <a:ext uri="{FF2B5EF4-FFF2-40B4-BE49-F238E27FC236}">
                      <a16:creationId xmlns:a16="http://schemas.microsoft.com/office/drawing/2014/main" id="{576A4DAF-6656-483D-8966-49C7CF46670E}"/>
                    </a:ext>
                  </a:extLst>
                </p14:cNvPr>
                <p14:cNvContentPartPr/>
                <p14:nvPr/>
              </p14:nvContentPartPr>
              <p14:xfrm>
                <a:off x="6578668" y="2034748"/>
                <a:ext cx="242280" cy="330120"/>
              </p14:xfrm>
            </p:contentPart>
          </mc:Choice>
          <mc:Fallback xmlns="">
            <p:pic>
              <p:nvPicPr>
                <p:cNvPr id="168" name="Ink 167">
                  <a:extLst>
                    <a:ext uri="{FF2B5EF4-FFF2-40B4-BE49-F238E27FC236}">
                      <a16:creationId xmlns:a16="http://schemas.microsoft.com/office/drawing/2014/main" id="{576A4DAF-6656-483D-8966-49C7CF46670E}"/>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69" name="Ink 168">
                  <a:extLst>
                    <a:ext uri="{FF2B5EF4-FFF2-40B4-BE49-F238E27FC236}">
                      <a16:creationId xmlns:a16="http://schemas.microsoft.com/office/drawing/2014/main" id="{FB0F37CA-A064-4B5E-9E76-258EAD3A88F9}"/>
                    </a:ext>
                  </a:extLst>
                </p14:cNvPr>
                <p14:cNvContentPartPr/>
                <p14:nvPr/>
              </p14:nvContentPartPr>
              <p14:xfrm>
                <a:off x="6678388" y="2268028"/>
                <a:ext cx="19080" cy="354600"/>
              </p14:xfrm>
            </p:contentPart>
          </mc:Choice>
          <mc:Fallback xmlns="">
            <p:pic>
              <p:nvPicPr>
                <p:cNvPr id="169" name="Ink 168">
                  <a:extLst>
                    <a:ext uri="{FF2B5EF4-FFF2-40B4-BE49-F238E27FC236}">
                      <a16:creationId xmlns:a16="http://schemas.microsoft.com/office/drawing/2014/main" id="{FB0F37CA-A064-4B5E-9E76-258EAD3A88F9}"/>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70" name="Ink 169">
                  <a:extLst>
                    <a:ext uri="{FF2B5EF4-FFF2-40B4-BE49-F238E27FC236}">
                      <a16:creationId xmlns:a16="http://schemas.microsoft.com/office/drawing/2014/main" id="{E949A79F-7479-4D6E-9E94-28538905AF2C}"/>
                    </a:ext>
                  </a:extLst>
                </p14:cNvPr>
                <p14:cNvContentPartPr/>
                <p14:nvPr/>
              </p14:nvContentPartPr>
              <p14:xfrm>
                <a:off x="6549148" y="2509948"/>
                <a:ext cx="129600" cy="128160"/>
              </p14:xfrm>
            </p:contentPart>
          </mc:Choice>
          <mc:Fallback xmlns="">
            <p:pic>
              <p:nvPicPr>
                <p:cNvPr id="170" name="Ink 169">
                  <a:extLst>
                    <a:ext uri="{FF2B5EF4-FFF2-40B4-BE49-F238E27FC236}">
                      <a16:creationId xmlns:a16="http://schemas.microsoft.com/office/drawing/2014/main" id="{E949A79F-7479-4D6E-9E94-28538905AF2C}"/>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71" name="Ink 170">
                  <a:extLst>
                    <a:ext uri="{FF2B5EF4-FFF2-40B4-BE49-F238E27FC236}">
                      <a16:creationId xmlns:a16="http://schemas.microsoft.com/office/drawing/2014/main" id="{F089DACB-E3B6-4C86-AB4A-0524D3C4F3EB}"/>
                    </a:ext>
                  </a:extLst>
                </p14:cNvPr>
                <p14:cNvContentPartPr/>
                <p14:nvPr/>
              </p14:nvContentPartPr>
              <p14:xfrm>
                <a:off x="6660748" y="2485108"/>
                <a:ext cx="185040" cy="117000"/>
              </p14:xfrm>
            </p:contentPart>
          </mc:Choice>
          <mc:Fallback xmlns="">
            <p:pic>
              <p:nvPicPr>
                <p:cNvPr id="171" name="Ink 170">
                  <a:extLst>
                    <a:ext uri="{FF2B5EF4-FFF2-40B4-BE49-F238E27FC236}">
                      <a16:creationId xmlns:a16="http://schemas.microsoft.com/office/drawing/2014/main" id="{F089DACB-E3B6-4C86-AB4A-0524D3C4F3EB}"/>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72" name="Ink 171">
                  <a:extLst>
                    <a:ext uri="{FF2B5EF4-FFF2-40B4-BE49-F238E27FC236}">
                      <a16:creationId xmlns:a16="http://schemas.microsoft.com/office/drawing/2014/main" id="{59994B09-F608-4971-988F-086E6464C553}"/>
                    </a:ext>
                  </a:extLst>
                </p14:cNvPr>
                <p14:cNvContentPartPr/>
                <p14:nvPr/>
              </p14:nvContentPartPr>
              <p14:xfrm>
                <a:off x="6645988" y="2572588"/>
                <a:ext cx="59760" cy="154080"/>
              </p14:xfrm>
            </p:contentPart>
          </mc:Choice>
          <mc:Fallback xmlns="">
            <p:pic>
              <p:nvPicPr>
                <p:cNvPr id="172" name="Ink 171">
                  <a:extLst>
                    <a:ext uri="{FF2B5EF4-FFF2-40B4-BE49-F238E27FC236}">
                      <a16:creationId xmlns:a16="http://schemas.microsoft.com/office/drawing/2014/main" id="{59994B09-F608-4971-988F-086E6464C553}"/>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73" name="Ink 172">
                  <a:extLst>
                    <a:ext uri="{FF2B5EF4-FFF2-40B4-BE49-F238E27FC236}">
                      <a16:creationId xmlns:a16="http://schemas.microsoft.com/office/drawing/2014/main" id="{F46D70C5-CDE3-4275-B96F-0F211C2B7CE6}"/>
                    </a:ext>
                  </a:extLst>
                </p14:cNvPr>
                <p14:cNvContentPartPr/>
                <p14:nvPr/>
              </p14:nvContentPartPr>
              <p14:xfrm>
                <a:off x="6705388" y="2579428"/>
                <a:ext cx="191880" cy="134640"/>
              </p14:xfrm>
            </p:contentPart>
          </mc:Choice>
          <mc:Fallback xmlns="">
            <p:pic>
              <p:nvPicPr>
                <p:cNvPr id="173" name="Ink 172">
                  <a:extLst>
                    <a:ext uri="{FF2B5EF4-FFF2-40B4-BE49-F238E27FC236}">
                      <a16:creationId xmlns:a16="http://schemas.microsoft.com/office/drawing/2014/main" id="{F46D70C5-CDE3-4275-B96F-0F211C2B7CE6}"/>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174" name="Group 173">
            <a:extLst>
              <a:ext uri="{FF2B5EF4-FFF2-40B4-BE49-F238E27FC236}">
                <a16:creationId xmlns:a16="http://schemas.microsoft.com/office/drawing/2014/main" id="{FF9C22CA-008F-4972-9B5E-C6C9B9E90155}"/>
              </a:ext>
            </a:extLst>
          </p:cNvPr>
          <p:cNvGrpSpPr/>
          <p:nvPr/>
        </p:nvGrpSpPr>
        <p:grpSpPr>
          <a:xfrm>
            <a:off x="6549148" y="2034748"/>
            <a:ext cx="348120" cy="691920"/>
            <a:chOff x="6549148" y="2034748"/>
            <a:chExt cx="348120" cy="691920"/>
          </a:xfrm>
        </p:grpSpPr>
        <mc:AlternateContent xmlns:mc="http://schemas.openxmlformats.org/markup-compatibility/2006" xmlns:p14="http://schemas.microsoft.com/office/powerpoint/2010/main">
          <mc:Choice Requires="p14">
            <p:contentPart p14:bwMode="auto" r:id="rId158">
              <p14:nvContentPartPr>
                <p14:cNvPr id="175" name="Ink 174">
                  <a:extLst>
                    <a:ext uri="{FF2B5EF4-FFF2-40B4-BE49-F238E27FC236}">
                      <a16:creationId xmlns:a16="http://schemas.microsoft.com/office/drawing/2014/main" id="{6B8D150E-95C2-414E-8C81-D3B2CDD66089}"/>
                    </a:ext>
                  </a:extLst>
                </p14:cNvPr>
                <p14:cNvContentPartPr/>
                <p14:nvPr/>
              </p14:nvContentPartPr>
              <p14:xfrm>
                <a:off x="6578668" y="2034748"/>
                <a:ext cx="242280" cy="330120"/>
              </p14:xfrm>
            </p:contentPart>
          </mc:Choice>
          <mc:Fallback xmlns="">
            <p:pic>
              <p:nvPicPr>
                <p:cNvPr id="175" name="Ink 174">
                  <a:extLst>
                    <a:ext uri="{FF2B5EF4-FFF2-40B4-BE49-F238E27FC236}">
                      <a16:creationId xmlns:a16="http://schemas.microsoft.com/office/drawing/2014/main" id="{6B8D150E-95C2-414E-8C81-D3B2CDD66089}"/>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76" name="Ink 175">
                  <a:extLst>
                    <a:ext uri="{FF2B5EF4-FFF2-40B4-BE49-F238E27FC236}">
                      <a16:creationId xmlns:a16="http://schemas.microsoft.com/office/drawing/2014/main" id="{2E4FA421-C562-466E-8784-CBE9AEBC2E2A}"/>
                    </a:ext>
                  </a:extLst>
                </p14:cNvPr>
                <p14:cNvContentPartPr/>
                <p14:nvPr/>
              </p14:nvContentPartPr>
              <p14:xfrm>
                <a:off x="6678388" y="2268028"/>
                <a:ext cx="19080" cy="354600"/>
              </p14:xfrm>
            </p:contentPart>
          </mc:Choice>
          <mc:Fallback xmlns="">
            <p:pic>
              <p:nvPicPr>
                <p:cNvPr id="176" name="Ink 175">
                  <a:extLst>
                    <a:ext uri="{FF2B5EF4-FFF2-40B4-BE49-F238E27FC236}">
                      <a16:creationId xmlns:a16="http://schemas.microsoft.com/office/drawing/2014/main" id="{2E4FA421-C562-466E-8784-CBE9AEBC2E2A}"/>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77" name="Ink 176">
                  <a:extLst>
                    <a:ext uri="{FF2B5EF4-FFF2-40B4-BE49-F238E27FC236}">
                      <a16:creationId xmlns:a16="http://schemas.microsoft.com/office/drawing/2014/main" id="{31F59DA4-C956-46E4-9ED8-EBEA49CF772F}"/>
                    </a:ext>
                  </a:extLst>
                </p14:cNvPr>
                <p14:cNvContentPartPr/>
                <p14:nvPr/>
              </p14:nvContentPartPr>
              <p14:xfrm>
                <a:off x="6549148" y="2509948"/>
                <a:ext cx="129600" cy="128160"/>
              </p14:xfrm>
            </p:contentPart>
          </mc:Choice>
          <mc:Fallback xmlns="">
            <p:pic>
              <p:nvPicPr>
                <p:cNvPr id="177" name="Ink 176">
                  <a:extLst>
                    <a:ext uri="{FF2B5EF4-FFF2-40B4-BE49-F238E27FC236}">
                      <a16:creationId xmlns:a16="http://schemas.microsoft.com/office/drawing/2014/main" id="{31F59DA4-C956-46E4-9ED8-EBEA49CF772F}"/>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78" name="Ink 177">
                  <a:extLst>
                    <a:ext uri="{FF2B5EF4-FFF2-40B4-BE49-F238E27FC236}">
                      <a16:creationId xmlns:a16="http://schemas.microsoft.com/office/drawing/2014/main" id="{392CDB36-C5A9-4B8D-9FF6-0DBD324B89E4}"/>
                    </a:ext>
                  </a:extLst>
                </p14:cNvPr>
                <p14:cNvContentPartPr/>
                <p14:nvPr/>
              </p14:nvContentPartPr>
              <p14:xfrm>
                <a:off x="6660748" y="2485108"/>
                <a:ext cx="185040" cy="117000"/>
              </p14:xfrm>
            </p:contentPart>
          </mc:Choice>
          <mc:Fallback xmlns="">
            <p:pic>
              <p:nvPicPr>
                <p:cNvPr id="178" name="Ink 177">
                  <a:extLst>
                    <a:ext uri="{FF2B5EF4-FFF2-40B4-BE49-F238E27FC236}">
                      <a16:creationId xmlns:a16="http://schemas.microsoft.com/office/drawing/2014/main" id="{392CDB36-C5A9-4B8D-9FF6-0DBD324B89E4}"/>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79" name="Ink 178">
                  <a:extLst>
                    <a:ext uri="{FF2B5EF4-FFF2-40B4-BE49-F238E27FC236}">
                      <a16:creationId xmlns:a16="http://schemas.microsoft.com/office/drawing/2014/main" id="{B2CB014A-5785-456E-B478-5420CAA10E44}"/>
                    </a:ext>
                  </a:extLst>
                </p14:cNvPr>
                <p14:cNvContentPartPr/>
                <p14:nvPr/>
              </p14:nvContentPartPr>
              <p14:xfrm>
                <a:off x="6645988" y="2572588"/>
                <a:ext cx="59760" cy="154080"/>
              </p14:xfrm>
            </p:contentPart>
          </mc:Choice>
          <mc:Fallback xmlns="">
            <p:pic>
              <p:nvPicPr>
                <p:cNvPr id="179" name="Ink 178">
                  <a:extLst>
                    <a:ext uri="{FF2B5EF4-FFF2-40B4-BE49-F238E27FC236}">
                      <a16:creationId xmlns:a16="http://schemas.microsoft.com/office/drawing/2014/main" id="{B2CB014A-5785-456E-B478-5420CAA10E44}"/>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80" name="Ink 179">
                  <a:extLst>
                    <a:ext uri="{FF2B5EF4-FFF2-40B4-BE49-F238E27FC236}">
                      <a16:creationId xmlns:a16="http://schemas.microsoft.com/office/drawing/2014/main" id="{B86C8887-307B-4EA6-92C9-959C2694515A}"/>
                    </a:ext>
                  </a:extLst>
                </p14:cNvPr>
                <p14:cNvContentPartPr/>
                <p14:nvPr/>
              </p14:nvContentPartPr>
              <p14:xfrm>
                <a:off x="6705388" y="2579428"/>
                <a:ext cx="191880" cy="134640"/>
              </p14:xfrm>
            </p:contentPart>
          </mc:Choice>
          <mc:Fallback xmlns="">
            <p:pic>
              <p:nvPicPr>
                <p:cNvPr id="180" name="Ink 179">
                  <a:extLst>
                    <a:ext uri="{FF2B5EF4-FFF2-40B4-BE49-F238E27FC236}">
                      <a16:creationId xmlns:a16="http://schemas.microsoft.com/office/drawing/2014/main" id="{B86C8887-307B-4EA6-92C9-959C2694515A}"/>
                    </a:ext>
                  </a:extLst>
                </p:cNvPr>
                <p:cNvPicPr/>
                <p:nvPr/>
              </p:nvPicPr>
              <p:blipFill>
                <a:blip r:embed="rId53"/>
                <a:stretch>
                  <a:fillRect/>
                </a:stretch>
              </p:blipFill>
              <p:spPr>
                <a:xfrm>
                  <a:off x="6696748" y="2570788"/>
                  <a:ext cx="209520" cy="152280"/>
                </a:xfrm>
                <a:prstGeom prst="rect">
                  <a:avLst/>
                </a:prstGeom>
              </p:spPr>
            </p:pic>
          </mc:Fallback>
        </mc:AlternateContent>
      </p:grpSp>
      <p:sp>
        <p:nvSpPr>
          <p:cNvPr id="181" name="TextBox 180">
            <a:extLst>
              <a:ext uri="{FF2B5EF4-FFF2-40B4-BE49-F238E27FC236}">
                <a16:creationId xmlns:a16="http://schemas.microsoft.com/office/drawing/2014/main" id="{7C4CCF62-EBE9-4F8A-AD4A-54380286A0E5}"/>
              </a:ext>
            </a:extLst>
          </p:cNvPr>
          <p:cNvSpPr txBox="1"/>
          <p:nvPr/>
        </p:nvSpPr>
        <p:spPr>
          <a:xfrm>
            <a:off x="3788984" y="339914"/>
            <a:ext cx="4119718" cy="369332"/>
          </a:xfrm>
          <a:prstGeom prst="rect">
            <a:avLst/>
          </a:prstGeom>
          <a:noFill/>
        </p:spPr>
        <p:txBody>
          <a:bodyPr wrap="none" rtlCol="0">
            <a:spAutoFit/>
          </a:bodyPr>
          <a:lstStyle/>
          <a:p>
            <a:r>
              <a:rPr lang="en-AU" dirty="0"/>
              <a:t>Participants from an observational study</a:t>
            </a:r>
          </a:p>
        </p:txBody>
      </p:sp>
      <p:sp>
        <p:nvSpPr>
          <p:cNvPr id="2" name="Slide Number Placeholder 1">
            <a:extLst>
              <a:ext uri="{FF2B5EF4-FFF2-40B4-BE49-F238E27FC236}">
                <a16:creationId xmlns:a16="http://schemas.microsoft.com/office/drawing/2014/main" id="{588941E4-F2F1-68C1-17A3-069687A77E57}"/>
              </a:ext>
            </a:extLst>
          </p:cNvPr>
          <p:cNvSpPr>
            <a:spLocks noGrp="1"/>
          </p:cNvSpPr>
          <p:nvPr>
            <p:ph type="sldNum" sz="quarter" idx="12"/>
          </p:nvPr>
        </p:nvSpPr>
        <p:spPr/>
        <p:txBody>
          <a:bodyPr/>
          <a:lstStyle/>
          <a:p>
            <a:fld id="{69E57DC2-970A-4B3E-BB1C-7A09969E49DF}" type="slidenum">
              <a:rPr lang="en-US" smtClean="0"/>
              <a:t>39</a:t>
            </a:fld>
            <a:endParaRPr lang="en-US" dirty="0"/>
          </a:p>
        </p:txBody>
      </p:sp>
    </p:spTree>
    <p:extLst>
      <p:ext uri="{BB962C8B-B14F-4D97-AF65-F5344CB8AC3E}">
        <p14:creationId xmlns:p14="http://schemas.microsoft.com/office/powerpoint/2010/main" val="3562789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923FA-339A-ED2B-ACA4-4BD94B2B53A4}"/>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8C9DE106-B9BB-8593-AF4C-3BF1F03556F4}"/>
              </a:ext>
            </a:extLst>
          </p:cNvPr>
          <p:cNvSpPr>
            <a:spLocks noGrp="1"/>
          </p:cNvSpPr>
          <p:nvPr>
            <p:ph idx="1"/>
          </p:nvPr>
        </p:nvSpPr>
        <p:spPr/>
        <p:txBody>
          <a:bodyPr/>
          <a:lstStyle/>
          <a:p>
            <a:r>
              <a:rPr lang="en-US" dirty="0"/>
              <a:t>When does correlation imply causation?</a:t>
            </a:r>
            <a:endParaRPr lang="en-AU" dirty="0"/>
          </a:p>
          <a:p>
            <a:r>
              <a:rPr lang="en-AU" dirty="0"/>
              <a:t>This workshop will give you a </a:t>
            </a:r>
            <a:r>
              <a:rPr lang="en-AU" b="1" u="sng" dirty="0"/>
              <a:t>very brief</a:t>
            </a:r>
            <a:r>
              <a:rPr lang="en-AU" dirty="0"/>
              <a:t> and </a:t>
            </a:r>
            <a:r>
              <a:rPr lang="en-AU" b="1" u="sng" dirty="0"/>
              <a:t>non-technical</a:t>
            </a:r>
            <a:r>
              <a:rPr lang="en-AU" dirty="0"/>
              <a:t> introduction to</a:t>
            </a:r>
          </a:p>
          <a:p>
            <a:pPr lvl="1"/>
            <a:r>
              <a:rPr lang="en-AU" dirty="0"/>
              <a:t>The counterfactual framework for causal inference</a:t>
            </a:r>
          </a:p>
          <a:p>
            <a:pPr lvl="1"/>
            <a:r>
              <a:rPr lang="en-AU" dirty="0"/>
              <a:t>Propensity score matching</a:t>
            </a:r>
          </a:p>
          <a:p>
            <a:pPr lvl="1"/>
            <a:r>
              <a:rPr lang="en-AU" dirty="0"/>
              <a:t>Using Directed Acyclic Graphs to identify for “de-confounding”</a:t>
            </a:r>
          </a:p>
          <a:p>
            <a:pPr lvl="1"/>
            <a:r>
              <a:rPr lang="en-AU" dirty="0"/>
              <a:t>Inverse probability treatment weighting</a:t>
            </a:r>
          </a:p>
          <a:p>
            <a:pPr lvl="1"/>
            <a:r>
              <a:rPr lang="en-AU" dirty="0"/>
              <a:t>E-value for sensitivity analysis</a:t>
            </a:r>
          </a:p>
          <a:p>
            <a:pPr lvl="1"/>
            <a:r>
              <a:rPr lang="en-AU" dirty="0"/>
              <a:t>Writing up the results for academic publication</a:t>
            </a:r>
            <a:endParaRPr lang="en-US" dirty="0"/>
          </a:p>
          <a:p>
            <a:endParaRPr lang="en-AU" dirty="0"/>
          </a:p>
        </p:txBody>
      </p:sp>
      <p:sp>
        <p:nvSpPr>
          <p:cNvPr id="4" name="Slide Number Placeholder 3">
            <a:extLst>
              <a:ext uri="{FF2B5EF4-FFF2-40B4-BE49-F238E27FC236}">
                <a16:creationId xmlns:a16="http://schemas.microsoft.com/office/drawing/2014/main" id="{4B25E320-C11C-6585-5670-3AD0EFBC4FE2}"/>
              </a:ext>
            </a:extLst>
          </p:cNvPr>
          <p:cNvSpPr>
            <a:spLocks noGrp="1"/>
          </p:cNvSpPr>
          <p:nvPr>
            <p:ph type="sldNum" sz="quarter" idx="12"/>
          </p:nvPr>
        </p:nvSpPr>
        <p:spPr/>
        <p:txBody>
          <a:bodyPr/>
          <a:lstStyle/>
          <a:p>
            <a:fld id="{69E57DC2-970A-4B3E-BB1C-7A09969E49DF}" type="slidenum">
              <a:rPr lang="en-US" smtClean="0"/>
              <a:t>4</a:t>
            </a:fld>
            <a:endParaRPr lang="en-US" dirty="0"/>
          </a:p>
        </p:txBody>
      </p:sp>
    </p:spTree>
    <p:extLst>
      <p:ext uri="{BB962C8B-B14F-4D97-AF65-F5344CB8AC3E}">
        <p14:creationId xmlns:p14="http://schemas.microsoft.com/office/powerpoint/2010/main" val="23500519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8531C79-C2D0-41A6-B1A2-6256A320A90D}"/>
                  </a:ext>
                </a:extLst>
              </p14:cNvPr>
              <p14:cNvContentPartPr/>
              <p14:nvPr/>
            </p14:nvContentPartPr>
            <p14:xfrm>
              <a:off x="2151388" y="1550188"/>
              <a:ext cx="7779960" cy="81000"/>
            </p14:xfrm>
          </p:contentPart>
        </mc:Choice>
        <mc:Fallback xmlns="">
          <p:pic>
            <p:nvPicPr>
              <p:cNvPr id="4" name="Ink 3">
                <a:extLst>
                  <a:ext uri="{FF2B5EF4-FFF2-40B4-BE49-F238E27FC236}">
                    <a16:creationId xmlns:a16="http://schemas.microsoft.com/office/drawing/2014/main" id="{D8531C79-C2D0-41A6-B1A2-6256A320A90D}"/>
                  </a:ext>
                </a:extLst>
              </p:cNvPr>
              <p:cNvPicPr/>
              <p:nvPr/>
            </p:nvPicPr>
            <p:blipFill>
              <a:blip r:embed="rId3"/>
              <a:stretch>
                <a:fillRect/>
              </a:stretch>
            </p:blipFill>
            <p:spPr>
              <a:xfrm>
                <a:off x="2142388" y="1541548"/>
                <a:ext cx="779760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7669E6ED-D0F6-45DC-B813-BC702A3E9F0C}"/>
                  </a:ext>
                </a:extLst>
              </p14:cNvPr>
              <p14:cNvContentPartPr/>
              <p14:nvPr/>
            </p14:nvContentPartPr>
            <p14:xfrm>
              <a:off x="5735188" y="1649188"/>
              <a:ext cx="92160" cy="4595760"/>
            </p14:xfrm>
          </p:contentPart>
        </mc:Choice>
        <mc:Fallback xmlns="">
          <p:pic>
            <p:nvPicPr>
              <p:cNvPr id="6" name="Ink 5">
                <a:extLst>
                  <a:ext uri="{FF2B5EF4-FFF2-40B4-BE49-F238E27FC236}">
                    <a16:creationId xmlns:a16="http://schemas.microsoft.com/office/drawing/2014/main" id="{7669E6ED-D0F6-45DC-B813-BC702A3E9F0C}"/>
                  </a:ext>
                </a:extLst>
              </p:cNvPr>
              <p:cNvPicPr/>
              <p:nvPr/>
            </p:nvPicPr>
            <p:blipFill>
              <a:blip r:embed="rId5"/>
              <a:stretch>
                <a:fillRect/>
              </a:stretch>
            </p:blipFill>
            <p:spPr>
              <a:xfrm>
                <a:off x="5726548" y="1640548"/>
                <a:ext cx="109800" cy="4613400"/>
              </a:xfrm>
              <a:prstGeom prst="rect">
                <a:avLst/>
              </a:prstGeom>
            </p:spPr>
          </p:pic>
        </mc:Fallback>
      </mc:AlternateContent>
      <p:grpSp>
        <p:nvGrpSpPr>
          <p:cNvPr id="19" name="Group 18">
            <a:extLst>
              <a:ext uri="{FF2B5EF4-FFF2-40B4-BE49-F238E27FC236}">
                <a16:creationId xmlns:a16="http://schemas.microsoft.com/office/drawing/2014/main" id="{E8810C97-40D6-4FAC-BC7D-F0F507502C9B}"/>
              </a:ext>
            </a:extLst>
          </p:cNvPr>
          <p:cNvGrpSpPr/>
          <p:nvPr/>
        </p:nvGrpSpPr>
        <p:grpSpPr>
          <a:xfrm>
            <a:off x="4871188" y="4006512"/>
            <a:ext cx="487080" cy="788400"/>
            <a:chOff x="2158228" y="1928908"/>
            <a:chExt cx="487080" cy="788400"/>
          </a:xfrm>
        </p:grpSpPr>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F78EEB94-0F58-4E72-BB0B-361265935F1A}"/>
                    </a:ext>
                  </a:extLst>
                </p14:cNvPr>
                <p14:cNvContentPartPr/>
                <p14:nvPr/>
              </p14:nvContentPartPr>
              <p14:xfrm>
                <a:off x="2173708" y="1928908"/>
                <a:ext cx="293760" cy="306360"/>
              </p14:xfrm>
            </p:contentPart>
          </mc:Choice>
          <mc:Fallback xmlns="">
            <p:pic>
              <p:nvPicPr>
                <p:cNvPr id="12" name="Ink 11">
                  <a:extLst>
                    <a:ext uri="{FF2B5EF4-FFF2-40B4-BE49-F238E27FC236}">
                      <a16:creationId xmlns:a16="http://schemas.microsoft.com/office/drawing/2014/main" id="{F78EEB94-0F58-4E72-BB0B-361265935F1A}"/>
                    </a:ext>
                  </a:extLst>
                </p:cNvPr>
                <p:cNvPicPr/>
                <p:nvPr/>
              </p:nvPicPr>
              <p:blipFill>
                <a:blip r:embed="rId7"/>
                <a:stretch>
                  <a:fillRect/>
                </a:stretch>
              </p:blipFill>
              <p:spPr>
                <a:xfrm>
                  <a:off x="2165068" y="1920268"/>
                  <a:ext cx="3114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3ED3A49D-1BCC-41D3-BC07-B394F2C28283}"/>
                    </a:ext>
                  </a:extLst>
                </p14:cNvPr>
                <p14:cNvContentPartPr/>
                <p14:nvPr/>
              </p14:nvContentPartPr>
              <p14:xfrm>
                <a:off x="2295028" y="2258668"/>
                <a:ext cx="49680" cy="358560"/>
              </p14:xfrm>
            </p:contentPart>
          </mc:Choice>
          <mc:Fallback xmlns="">
            <p:pic>
              <p:nvPicPr>
                <p:cNvPr id="13" name="Ink 12">
                  <a:extLst>
                    <a:ext uri="{FF2B5EF4-FFF2-40B4-BE49-F238E27FC236}">
                      <a16:creationId xmlns:a16="http://schemas.microsoft.com/office/drawing/2014/main" id="{3ED3A49D-1BCC-41D3-BC07-B394F2C28283}"/>
                    </a:ext>
                  </a:extLst>
                </p:cNvPr>
                <p:cNvPicPr/>
                <p:nvPr/>
              </p:nvPicPr>
              <p:blipFill>
                <a:blip r:embed="rId9"/>
                <a:stretch>
                  <a:fillRect/>
                </a:stretch>
              </p:blipFill>
              <p:spPr>
                <a:xfrm>
                  <a:off x="2286028" y="2250028"/>
                  <a:ext cx="6732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5984CD61-0088-4B06-BDC4-376946CFDAC7}"/>
                    </a:ext>
                  </a:extLst>
                </p14:cNvPr>
                <p14:cNvContentPartPr/>
                <p14:nvPr/>
              </p14:nvContentPartPr>
              <p14:xfrm>
                <a:off x="2158228" y="2411308"/>
                <a:ext cx="109800" cy="63360"/>
              </p14:xfrm>
            </p:contentPart>
          </mc:Choice>
          <mc:Fallback xmlns="">
            <p:pic>
              <p:nvPicPr>
                <p:cNvPr id="14" name="Ink 13">
                  <a:extLst>
                    <a:ext uri="{FF2B5EF4-FFF2-40B4-BE49-F238E27FC236}">
                      <a16:creationId xmlns:a16="http://schemas.microsoft.com/office/drawing/2014/main" id="{5984CD61-0088-4B06-BDC4-376946CFDAC7}"/>
                    </a:ext>
                  </a:extLst>
                </p:cNvPr>
                <p:cNvPicPr/>
                <p:nvPr/>
              </p:nvPicPr>
              <p:blipFill>
                <a:blip r:embed="rId11"/>
                <a:stretch>
                  <a:fillRect/>
                </a:stretch>
              </p:blipFill>
              <p:spPr>
                <a:xfrm>
                  <a:off x="2149588" y="2402308"/>
                  <a:ext cx="1274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90219666-0F33-43FB-BAA5-2322A56386D6}"/>
                    </a:ext>
                  </a:extLst>
                </p14:cNvPr>
                <p14:cNvContentPartPr/>
                <p14:nvPr/>
              </p14:nvContentPartPr>
              <p14:xfrm>
                <a:off x="2250028" y="2402308"/>
                <a:ext cx="150840" cy="48600"/>
              </p14:xfrm>
            </p:contentPart>
          </mc:Choice>
          <mc:Fallback xmlns="">
            <p:pic>
              <p:nvPicPr>
                <p:cNvPr id="15" name="Ink 14">
                  <a:extLst>
                    <a:ext uri="{FF2B5EF4-FFF2-40B4-BE49-F238E27FC236}">
                      <a16:creationId xmlns:a16="http://schemas.microsoft.com/office/drawing/2014/main" id="{90219666-0F33-43FB-BAA5-2322A56386D6}"/>
                    </a:ext>
                  </a:extLst>
                </p:cNvPr>
                <p:cNvPicPr/>
                <p:nvPr/>
              </p:nvPicPr>
              <p:blipFill>
                <a:blip r:embed="rId13"/>
                <a:stretch>
                  <a:fillRect/>
                </a:stretch>
              </p:blipFill>
              <p:spPr>
                <a:xfrm>
                  <a:off x="2241028" y="2393668"/>
                  <a:ext cx="1684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Ink 16">
                  <a:extLst>
                    <a:ext uri="{FF2B5EF4-FFF2-40B4-BE49-F238E27FC236}">
                      <a16:creationId xmlns:a16="http://schemas.microsoft.com/office/drawing/2014/main" id="{4F6629B7-C789-4EA2-A4A0-C8B7497E5ACC}"/>
                    </a:ext>
                  </a:extLst>
                </p14:cNvPr>
                <p14:cNvContentPartPr/>
                <p14:nvPr/>
              </p14:nvContentPartPr>
              <p14:xfrm>
                <a:off x="2241748" y="2545948"/>
                <a:ext cx="80280" cy="111240"/>
              </p14:xfrm>
            </p:contentPart>
          </mc:Choice>
          <mc:Fallback xmlns="">
            <p:pic>
              <p:nvPicPr>
                <p:cNvPr id="17" name="Ink 16">
                  <a:extLst>
                    <a:ext uri="{FF2B5EF4-FFF2-40B4-BE49-F238E27FC236}">
                      <a16:creationId xmlns:a16="http://schemas.microsoft.com/office/drawing/2014/main" id="{4F6629B7-C789-4EA2-A4A0-C8B7497E5ACC}"/>
                    </a:ext>
                  </a:extLst>
                </p:cNvPr>
                <p:cNvPicPr/>
                <p:nvPr/>
              </p:nvPicPr>
              <p:blipFill>
                <a:blip r:embed="rId15"/>
                <a:stretch>
                  <a:fillRect/>
                </a:stretch>
              </p:blipFill>
              <p:spPr>
                <a:xfrm>
                  <a:off x="2232748" y="2536948"/>
                  <a:ext cx="979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98C1388E-3839-4E38-BC7B-DC2850E9B2D1}"/>
                    </a:ext>
                  </a:extLst>
                </p14:cNvPr>
                <p14:cNvContentPartPr/>
                <p14:nvPr/>
              </p14:nvContentPartPr>
              <p14:xfrm>
                <a:off x="2331028" y="2581588"/>
                <a:ext cx="314280" cy="135720"/>
              </p14:xfrm>
            </p:contentPart>
          </mc:Choice>
          <mc:Fallback xmlns="">
            <p:pic>
              <p:nvPicPr>
                <p:cNvPr id="18" name="Ink 17">
                  <a:extLst>
                    <a:ext uri="{FF2B5EF4-FFF2-40B4-BE49-F238E27FC236}">
                      <a16:creationId xmlns:a16="http://schemas.microsoft.com/office/drawing/2014/main" id="{98C1388E-3839-4E38-BC7B-DC2850E9B2D1}"/>
                    </a:ext>
                  </a:extLst>
                </p:cNvPr>
                <p:cNvPicPr/>
                <p:nvPr/>
              </p:nvPicPr>
              <p:blipFill>
                <a:blip r:embed="rId17"/>
                <a:stretch>
                  <a:fillRect/>
                </a:stretch>
              </p:blipFill>
              <p:spPr>
                <a:xfrm>
                  <a:off x="2322028" y="2572588"/>
                  <a:ext cx="331920" cy="153360"/>
                </a:xfrm>
                <a:prstGeom prst="rect">
                  <a:avLst/>
                </a:prstGeom>
              </p:spPr>
            </p:pic>
          </mc:Fallback>
        </mc:AlternateContent>
      </p:grpSp>
      <p:grpSp>
        <p:nvGrpSpPr>
          <p:cNvPr id="20" name="Group 19">
            <a:extLst>
              <a:ext uri="{FF2B5EF4-FFF2-40B4-BE49-F238E27FC236}">
                <a16:creationId xmlns:a16="http://schemas.microsoft.com/office/drawing/2014/main" id="{D2090576-16A0-486D-A955-DF6AF2E73F52}"/>
              </a:ext>
            </a:extLst>
          </p:cNvPr>
          <p:cNvGrpSpPr/>
          <p:nvPr/>
        </p:nvGrpSpPr>
        <p:grpSpPr>
          <a:xfrm>
            <a:off x="4821500" y="2041914"/>
            <a:ext cx="487080" cy="788400"/>
            <a:chOff x="2158228" y="1928908"/>
            <a:chExt cx="487080" cy="788400"/>
          </a:xfrm>
        </p:grpSpPr>
        <mc:AlternateContent xmlns:mc="http://schemas.openxmlformats.org/markup-compatibility/2006" xmlns:p14="http://schemas.microsoft.com/office/powerpoint/2010/main">
          <mc:Choice Requires="p14">
            <p:contentPart p14:bwMode="auto" r:id="rId18">
              <p14:nvContentPartPr>
                <p14:cNvPr id="21" name="Ink 20">
                  <a:extLst>
                    <a:ext uri="{FF2B5EF4-FFF2-40B4-BE49-F238E27FC236}">
                      <a16:creationId xmlns:a16="http://schemas.microsoft.com/office/drawing/2014/main" id="{BBCA8E26-88BF-4E62-BA01-3722DD7FFD97}"/>
                    </a:ext>
                  </a:extLst>
                </p14:cNvPr>
                <p14:cNvContentPartPr/>
                <p14:nvPr/>
              </p14:nvContentPartPr>
              <p14:xfrm>
                <a:off x="2173708" y="1928908"/>
                <a:ext cx="293760" cy="306360"/>
              </p14:xfrm>
            </p:contentPart>
          </mc:Choice>
          <mc:Fallback xmlns="">
            <p:pic>
              <p:nvPicPr>
                <p:cNvPr id="21" name="Ink 20">
                  <a:extLst>
                    <a:ext uri="{FF2B5EF4-FFF2-40B4-BE49-F238E27FC236}">
                      <a16:creationId xmlns:a16="http://schemas.microsoft.com/office/drawing/2014/main" id="{BBCA8E26-88BF-4E62-BA01-3722DD7FFD97}"/>
                    </a:ext>
                  </a:extLst>
                </p:cNvPr>
                <p:cNvPicPr/>
                <p:nvPr/>
              </p:nvPicPr>
              <p:blipFill>
                <a:blip r:embed="rId7"/>
                <a:stretch>
                  <a:fillRect/>
                </a:stretch>
              </p:blipFill>
              <p:spPr>
                <a:xfrm>
                  <a:off x="2165068" y="1920268"/>
                  <a:ext cx="3114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3F91558E-1FF3-4F3B-8AB0-42DA2E495027}"/>
                    </a:ext>
                  </a:extLst>
                </p14:cNvPr>
                <p14:cNvContentPartPr/>
                <p14:nvPr/>
              </p14:nvContentPartPr>
              <p14:xfrm>
                <a:off x="2295028" y="2258668"/>
                <a:ext cx="49680" cy="358560"/>
              </p14:xfrm>
            </p:contentPart>
          </mc:Choice>
          <mc:Fallback xmlns="">
            <p:pic>
              <p:nvPicPr>
                <p:cNvPr id="22" name="Ink 21">
                  <a:extLst>
                    <a:ext uri="{FF2B5EF4-FFF2-40B4-BE49-F238E27FC236}">
                      <a16:creationId xmlns:a16="http://schemas.microsoft.com/office/drawing/2014/main" id="{3F91558E-1FF3-4F3B-8AB0-42DA2E495027}"/>
                    </a:ext>
                  </a:extLst>
                </p:cNvPr>
                <p:cNvPicPr/>
                <p:nvPr/>
              </p:nvPicPr>
              <p:blipFill>
                <a:blip r:embed="rId9"/>
                <a:stretch>
                  <a:fillRect/>
                </a:stretch>
              </p:blipFill>
              <p:spPr>
                <a:xfrm>
                  <a:off x="2286028" y="2250028"/>
                  <a:ext cx="6732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3" name="Ink 22">
                  <a:extLst>
                    <a:ext uri="{FF2B5EF4-FFF2-40B4-BE49-F238E27FC236}">
                      <a16:creationId xmlns:a16="http://schemas.microsoft.com/office/drawing/2014/main" id="{2203BD2E-C650-470F-A149-99F0744C17F9}"/>
                    </a:ext>
                  </a:extLst>
                </p14:cNvPr>
                <p14:cNvContentPartPr/>
                <p14:nvPr/>
              </p14:nvContentPartPr>
              <p14:xfrm>
                <a:off x="2158228" y="2411308"/>
                <a:ext cx="109800" cy="63360"/>
              </p14:xfrm>
            </p:contentPart>
          </mc:Choice>
          <mc:Fallback xmlns="">
            <p:pic>
              <p:nvPicPr>
                <p:cNvPr id="23" name="Ink 22">
                  <a:extLst>
                    <a:ext uri="{FF2B5EF4-FFF2-40B4-BE49-F238E27FC236}">
                      <a16:creationId xmlns:a16="http://schemas.microsoft.com/office/drawing/2014/main" id="{2203BD2E-C650-470F-A149-99F0744C17F9}"/>
                    </a:ext>
                  </a:extLst>
                </p:cNvPr>
                <p:cNvPicPr/>
                <p:nvPr/>
              </p:nvPicPr>
              <p:blipFill>
                <a:blip r:embed="rId11"/>
                <a:stretch>
                  <a:fillRect/>
                </a:stretch>
              </p:blipFill>
              <p:spPr>
                <a:xfrm>
                  <a:off x="2149588" y="2402308"/>
                  <a:ext cx="1274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4" name="Ink 23">
                  <a:extLst>
                    <a:ext uri="{FF2B5EF4-FFF2-40B4-BE49-F238E27FC236}">
                      <a16:creationId xmlns:a16="http://schemas.microsoft.com/office/drawing/2014/main" id="{08F28462-3DB5-47EF-B7E4-C13ECF468874}"/>
                    </a:ext>
                  </a:extLst>
                </p14:cNvPr>
                <p14:cNvContentPartPr/>
                <p14:nvPr/>
              </p14:nvContentPartPr>
              <p14:xfrm>
                <a:off x="2250028" y="2402308"/>
                <a:ext cx="150840" cy="48600"/>
              </p14:xfrm>
            </p:contentPart>
          </mc:Choice>
          <mc:Fallback xmlns="">
            <p:pic>
              <p:nvPicPr>
                <p:cNvPr id="24" name="Ink 23">
                  <a:extLst>
                    <a:ext uri="{FF2B5EF4-FFF2-40B4-BE49-F238E27FC236}">
                      <a16:creationId xmlns:a16="http://schemas.microsoft.com/office/drawing/2014/main" id="{08F28462-3DB5-47EF-B7E4-C13ECF468874}"/>
                    </a:ext>
                  </a:extLst>
                </p:cNvPr>
                <p:cNvPicPr/>
                <p:nvPr/>
              </p:nvPicPr>
              <p:blipFill>
                <a:blip r:embed="rId13"/>
                <a:stretch>
                  <a:fillRect/>
                </a:stretch>
              </p:blipFill>
              <p:spPr>
                <a:xfrm>
                  <a:off x="2241028" y="2393668"/>
                  <a:ext cx="1684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Ink 24">
                  <a:extLst>
                    <a:ext uri="{FF2B5EF4-FFF2-40B4-BE49-F238E27FC236}">
                      <a16:creationId xmlns:a16="http://schemas.microsoft.com/office/drawing/2014/main" id="{679FBF5D-3D02-4318-A297-874AB2533C8B}"/>
                    </a:ext>
                  </a:extLst>
                </p14:cNvPr>
                <p14:cNvContentPartPr/>
                <p14:nvPr/>
              </p14:nvContentPartPr>
              <p14:xfrm>
                <a:off x="2241748" y="2545948"/>
                <a:ext cx="80280" cy="111240"/>
              </p14:xfrm>
            </p:contentPart>
          </mc:Choice>
          <mc:Fallback xmlns="">
            <p:pic>
              <p:nvPicPr>
                <p:cNvPr id="25" name="Ink 24">
                  <a:extLst>
                    <a:ext uri="{FF2B5EF4-FFF2-40B4-BE49-F238E27FC236}">
                      <a16:creationId xmlns:a16="http://schemas.microsoft.com/office/drawing/2014/main" id="{679FBF5D-3D02-4318-A297-874AB2533C8B}"/>
                    </a:ext>
                  </a:extLst>
                </p:cNvPr>
                <p:cNvPicPr/>
                <p:nvPr/>
              </p:nvPicPr>
              <p:blipFill>
                <a:blip r:embed="rId15"/>
                <a:stretch>
                  <a:fillRect/>
                </a:stretch>
              </p:blipFill>
              <p:spPr>
                <a:xfrm>
                  <a:off x="2232748" y="2536948"/>
                  <a:ext cx="979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6" name="Ink 25">
                  <a:extLst>
                    <a:ext uri="{FF2B5EF4-FFF2-40B4-BE49-F238E27FC236}">
                      <a16:creationId xmlns:a16="http://schemas.microsoft.com/office/drawing/2014/main" id="{330A5FA4-2296-4CB3-A002-A4F5416D3D26}"/>
                    </a:ext>
                  </a:extLst>
                </p14:cNvPr>
                <p14:cNvContentPartPr/>
                <p14:nvPr/>
              </p14:nvContentPartPr>
              <p14:xfrm>
                <a:off x="2331028" y="2581588"/>
                <a:ext cx="314280" cy="135720"/>
              </p14:xfrm>
            </p:contentPart>
          </mc:Choice>
          <mc:Fallback xmlns="">
            <p:pic>
              <p:nvPicPr>
                <p:cNvPr id="26" name="Ink 25">
                  <a:extLst>
                    <a:ext uri="{FF2B5EF4-FFF2-40B4-BE49-F238E27FC236}">
                      <a16:creationId xmlns:a16="http://schemas.microsoft.com/office/drawing/2014/main" id="{330A5FA4-2296-4CB3-A002-A4F5416D3D26}"/>
                    </a:ext>
                  </a:extLst>
                </p:cNvPr>
                <p:cNvPicPr/>
                <p:nvPr/>
              </p:nvPicPr>
              <p:blipFill>
                <a:blip r:embed="rId17"/>
                <a:stretch>
                  <a:fillRect/>
                </a:stretch>
              </p:blipFill>
              <p:spPr>
                <a:xfrm>
                  <a:off x="2322028" y="2572588"/>
                  <a:ext cx="331920" cy="153360"/>
                </a:xfrm>
                <a:prstGeom prst="rect">
                  <a:avLst/>
                </a:prstGeom>
              </p:spPr>
            </p:pic>
          </mc:Fallback>
        </mc:AlternateContent>
      </p:grpSp>
      <p:grpSp>
        <p:nvGrpSpPr>
          <p:cNvPr id="27" name="Group 26">
            <a:extLst>
              <a:ext uri="{FF2B5EF4-FFF2-40B4-BE49-F238E27FC236}">
                <a16:creationId xmlns:a16="http://schemas.microsoft.com/office/drawing/2014/main" id="{577454C2-75AE-4B2F-8DC2-A6A211844700}"/>
              </a:ext>
            </a:extLst>
          </p:cNvPr>
          <p:cNvGrpSpPr/>
          <p:nvPr/>
        </p:nvGrpSpPr>
        <p:grpSpPr>
          <a:xfrm>
            <a:off x="4872088" y="5850748"/>
            <a:ext cx="487080" cy="788400"/>
            <a:chOff x="2158228" y="1928908"/>
            <a:chExt cx="487080" cy="788400"/>
          </a:xfrm>
        </p:grpSpPr>
        <mc:AlternateContent xmlns:mc="http://schemas.openxmlformats.org/markup-compatibility/2006" xmlns:p14="http://schemas.microsoft.com/office/powerpoint/2010/main">
          <mc:Choice Requires="p14">
            <p:contentPart p14:bwMode="auto" r:id="rId24">
              <p14:nvContentPartPr>
                <p14:cNvPr id="28" name="Ink 27">
                  <a:extLst>
                    <a:ext uri="{FF2B5EF4-FFF2-40B4-BE49-F238E27FC236}">
                      <a16:creationId xmlns:a16="http://schemas.microsoft.com/office/drawing/2014/main" id="{13AED01B-39B8-4038-BBF0-73D09A2C3C97}"/>
                    </a:ext>
                  </a:extLst>
                </p14:cNvPr>
                <p14:cNvContentPartPr/>
                <p14:nvPr/>
              </p14:nvContentPartPr>
              <p14:xfrm>
                <a:off x="2173708" y="1928908"/>
                <a:ext cx="293760" cy="306360"/>
              </p14:xfrm>
            </p:contentPart>
          </mc:Choice>
          <mc:Fallback xmlns="">
            <p:pic>
              <p:nvPicPr>
                <p:cNvPr id="28" name="Ink 27">
                  <a:extLst>
                    <a:ext uri="{FF2B5EF4-FFF2-40B4-BE49-F238E27FC236}">
                      <a16:creationId xmlns:a16="http://schemas.microsoft.com/office/drawing/2014/main" id="{13AED01B-39B8-4038-BBF0-73D09A2C3C97}"/>
                    </a:ext>
                  </a:extLst>
                </p:cNvPr>
                <p:cNvPicPr/>
                <p:nvPr/>
              </p:nvPicPr>
              <p:blipFill>
                <a:blip r:embed="rId7"/>
                <a:stretch>
                  <a:fillRect/>
                </a:stretch>
              </p:blipFill>
              <p:spPr>
                <a:xfrm>
                  <a:off x="2165068" y="1920268"/>
                  <a:ext cx="3114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9" name="Ink 28">
                  <a:extLst>
                    <a:ext uri="{FF2B5EF4-FFF2-40B4-BE49-F238E27FC236}">
                      <a16:creationId xmlns:a16="http://schemas.microsoft.com/office/drawing/2014/main" id="{AD2A8CEF-30A6-44B3-AF96-CD442B59A0E0}"/>
                    </a:ext>
                  </a:extLst>
                </p14:cNvPr>
                <p14:cNvContentPartPr/>
                <p14:nvPr/>
              </p14:nvContentPartPr>
              <p14:xfrm>
                <a:off x="2295028" y="2258668"/>
                <a:ext cx="49680" cy="358560"/>
              </p14:xfrm>
            </p:contentPart>
          </mc:Choice>
          <mc:Fallback xmlns="">
            <p:pic>
              <p:nvPicPr>
                <p:cNvPr id="29" name="Ink 28">
                  <a:extLst>
                    <a:ext uri="{FF2B5EF4-FFF2-40B4-BE49-F238E27FC236}">
                      <a16:creationId xmlns:a16="http://schemas.microsoft.com/office/drawing/2014/main" id="{AD2A8CEF-30A6-44B3-AF96-CD442B59A0E0}"/>
                    </a:ext>
                  </a:extLst>
                </p:cNvPr>
                <p:cNvPicPr/>
                <p:nvPr/>
              </p:nvPicPr>
              <p:blipFill>
                <a:blip r:embed="rId9"/>
                <a:stretch>
                  <a:fillRect/>
                </a:stretch>
              </p:blipFill>
              <p:spPr>
                <a:xfrm>
                  <a:off x="2286028" y="2250028"/>
                  <a:ext cx="6732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0" name="Ink 29">
                  <a:extLst>
                    <a:ext uri="{FF2B5EF4-FFF2-40B4-BE49-F238E27FC236}">
                      <a16:creationId xmlns:a16="http://schemas.microsoft.com/office/drawing/2014/main" id="{F74D7D96-C188-4831-B5A1-8F3779054050}"/>
                    </a:ext>
                  </a:extLst>
                </p14:cNvPr>
                <p14:cNvContentPartPr/>
                <p14:nvPr/>
              </p14:nvContentPartPr>
              <p14:xfrm>
                <a:off x="2158228" y="2411308"/>
                <a:ext cx="109800" cy="63360"/>
              </p14:xfrm>
            </p:contentPart>
          </mc:Choice>
          <mc:Fallback xmlns="">
            <p:pic>
              <p:nvPicPr>
                <p:cNvPr id="30" name="Ink 29">
                  <a:extLst>
                    <a:ext uri="{FF2B5EF4-FFF2-40B4-BE49-F238E27FC236}">
                      <a16:creationId xmlns:a16="http://schemas.microsoft.com/office/drawing/2014/main" id="{F74D7D96-C188-4831-B5A1-8F3779054050}"/>
                    </a:ext>
                  </a:extLst>
                </p:cNvPr>
                <p:cNvPicPr/>
                <p:nvPr/>
              </p:nvPicPr>
              <p:blipFill>
                <a:blip r:embed="rId11"/>
                <a:stretch>
                  <a:fillRect/>
                </a:stretch>
              </p:blipFill>
              <p:spPr>
                <a:xfrm>
                  <a:off x="2149588" y="2402308"/>
                  <a:ext cx="1274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1" name="Ink 30">
                  <a:extLst>
                    <a:ext uri="{FF2B5EF4-FFF2-40B4-BE49-F238E27FC236}">
                      <a16:creationId xmlns:a16="http://schemas.microsoft.com/office/drawing/2014/main" id="{8FB7B407-7A74-4FB3-BD55-DCE98275044C}"/>
                    </a:ext>
                  </a:extLst>
                </p14:cNvPr>
                <p14:cNvContentPartPr/>
                <p14:nvPr/>
              </p14:nvContentPartPr>
              <p14:xfrm>
                <a:off x="2250028" y="2402308"/>
                <a:ext cx="150840" cy="48600"/>
              </p14:xfrm>
            </p:contentPart>
          </mc:Choice>
          <mc:Fallback xmlns="">
            <p:pic>
              <p:nvPicPr>
                <p:cNvPr id="31" name="Ink 30">
                  <a:extLst>
                    <a:ext uri="{FF2B5EF4-FFF2-40B4-BE49-F238E27FC236}">
                      <a16:creationId xmlns:a16="http://schemas.microsoft.com/office/drawing/2014/main" id="{8FB7B407-7A74-4FB3-BD55-DCE98275044C}"/>
                    </a:ext>
                  </a:extLst>
                </p:cNvPr>
                <p:cNvPicPr/>
                <p:nvPr/>
              </p:nvPicPr>
              <p:blipFill>
                <a:blip r:embed="rId13"/>
                <a:stretch>
                  <a:fillRect/>
                </a:stretch>
              </p:blipFill>
              <p:spPr>
                <a:xfrm>
                  <a:off x="2241028" y="2393668"/>
                  <a:ext cx="1684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2" name="Ink 31">
                  <a:extLst>
                    <a:ext uri="{FF2B5EF4-FFF2-40B4-BE49-F238E27FC236}">
                      <a16:creationId xmlns:a16="http://schemas.microsoft.com/office/drawing/2014/main" id="{7842DE9F-C2F3-4D55-8331-23B1EEE3CE1D}"/>
                    </a:ext>
                  </a:extLst>
                </p14:cNvPr>
                <p14:cNvContentPartPr/>
                <p14:nvPr/>
              </p14:nvContentPartPr>
              <p14:xfrm>
                <a:off x="2241748" y="2545948"/>
                <a:ext cx="80280" cy="111240"/>
              </p14:xfrm>
            </p:contentPart>
          </mc:Choice>
          <mc:Fallback xmlns="">
            <p:pic>
              <p:nvPicPr>
                <p:cNvPr id="32" name="Ink 31">
                  <a:extLst>
                    <a:ext uri="{FF2B5EF4-FFF2-40B4-BE49-F238E27FC236}">
                      <a16:creationId xmlns:a16="http://schemas.microsoft.com/office/drawing/2014/main" id="{7842DE9F-C2F3-4D55-8331-23B1EEE3CE1D}"/>
                    </a:ext>
                  </a:extLst>
                </p:cNvPr>
                <p:cNvPicPr/>
                <p:nvPr/>
              </p:nvPicPr>
              <p:blipFill>
                <a:blip r:embed="rId15"/>
                <a:stretch>
                  <a:fillRect/>
                </a:stretch>
              </p:blipFill>
              <p:spPr>
                <a:xfrm>
                  <a:off x="2232748" y="2536948"/>
                  <a:ext cx="979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3" name="Ink 32">
                  <a:extLst>
                    <a:ext uri="{FF2B5EF4-FFF2-40B4-BE49-F238E27FC236}">
                      <a16:creationId xmlns:a16="http://schemas.microsoft.com/office/drawing/2014/main" id="{5601496C-7697-4B69-B3C8-D8190A16CDA9}"/>
                    </a:ext>
                  </a:extLst>
                </p14:cNvPr>
                <p14:cNvContentPartPr/>
                <p14:nvPr/>
              </p14:nvContentPartPr>
              <p14:xfrm>
                <a:off x="2331028" y="2581588"/>
                <a:ext cx="314280" cy="135720"/>
              </p14:xfrm>
            </p:contentPart>
          </mc:Choice>
          <mc:Fallback xmlns="">
            <p:pic>
              <p:nvPicPr>
                <p:cNvPr id="33" name="Ink 32">
                  <a:extLst>
                    <a:ext uri="{FF2B5EF4-FFF2-40B4-BE49-F238E27FC236}">
                      <a16:creationId xmlns:a16="http://schemas.microsoft.com/office/drawing/2014/main" id="{5601496C-7697-4B69-B3C8-D8190A16CDA9}"/>
                    </a:ext>
                  </a:extLst>
                </p:cNvPr>
                <p:cNvPicPr/>
                <p:nvPr/>
              </p:nvPicPr>
              <p:blipFill>
                <a:blip r:embed="rId17"/>
                <a:stretch>
                  <a:fillRect/>
                </a:stretch>
              </p:blipFill>
              <p:spPr>
                <a:xfrm>
                  <a:off x="2322028" y="2572588"/>
                  <a:ext cx="331920" cy="153360"/>
                </a:xfrm>
                <a:prstGeom prst="rect">
                  <a:avLst/>
                </a:prstGeom>
              </p:spPr>
            </p:pic>
          </mc:Fallback>
        </mc:AlternateContent>
      </p:grpSp>
      <p:grpSp>
        <p:nvGrpSpPr>
          <p:cNvPr id="34" name="Group 33">
            <a:extLst>
              <a:ext uri="{FF2B5EF4-FFF2-40B4-BE49-F238E27FC236}">
                <a16:creationId xmlns:a16="http://schemas.microsoft.com/office/drawing/2014/main" id="{C4D0A247-FBB6-445B-AEE1-0BE93B7B328E}"/>
              </a:ext>
            </a:extLst>
          </p:cNvPr>
          <p:cNvGrpSpPr/>
          <p:nvPr/>
        </p:nvGrpSpPr>
        <p:grpSpPr>
          <a:xfrm>
            <a:off x="4897820" y="4942872"/>
            <a:ext cx="487080" cy="788400"/>
            <a:chOff x="2158228" y="1928908"/>
            <a:chExt cx="487080" cy="788400"/>
          </a:xfrm>
        </p:grpSpPr>
        <mc:AlternateContent xmlns:mc="http://schemas.openxmlformats.org/markup-compatibility/2006" xmlns:p14="http://schemas.microsoft.com/office/powerpoint/2010/main">
          <mc:Choice Requires="p14">
            <p:contentPart p14:bwMode="auto" r:id="rId30">
              <p14:nvContentPartPr>
                <p14:cNvPr id="35" name="Ink 34">
                  <a:extLst>
                    <a:ext uri="{FF2B5EF4-FFF2-40B4-BE49-F238E27FC236}">
                      <a16:creationId xmlns:a16="http://schemas.microsoft.com/office/drawing/2014/main" id="{E9473028-D794-46F1-996D-5C8603D13092}"/>
                    </a:ext>
                  </a:extLst>
                </p14:cNvPr>
                <p14:cNvContentPartPr/>
                <p14:nvPr/>
              </p14:nvContentPartPr>
              <p14:xfrm>
                <a:off x="2173708" y="1928908"/>
                <a:ext cx="293760" cy="306360"/>
              </p14:xfrm>
            </p:contentPart>
          </mc:Choice>
          <mc:Fallback xmlns="">
            <p:pic>
              <p:nvPicPr>
                <p:cNvPr id="35" name="Ink 34">
                  <a:extLst>
                    <a:ext uri="{FF2B5EF4-FFF2-40B4-BE49-F238E27FC236}">
                      <a16:creationId xmlns:a16="http://schemas.microsoft.com/office/drawing/2014/main" id="{E9473028-D794-46F1-996D-5C8603D13092}"/>
                    </a:ext>
                  </a:extLst>
                </p:cNvPr>
                <p:cNvPicPr/>
                <p:nvPr/>
              </p:nvPicPr>
              <p:blipFill>
                <a:blip r:embed="rId7"/>
                <a:stretch>
                  <a:fillRect/>
                </a:stretch>
              </p:blipFill>
              <p:spPr>
                <a:xfrm>
                  <a:off x="2165068" y="1920268"/>
                  <a:ext cx="3114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6" name="Ink 35">
                  <a:extLst>
                    <a:ext uri="{FF2B5EF4-FFF2-40B4-BE49-F238E27FC236}">
                      <a16:creationId xmlns:a16="http://schemas.microsoft.com/office/drawing/2014/main" id="{88E122A5-23A9-4F20-965E-95C3BB7E4BA6}"/>
                    </a:ext>
                  </a:extLst>
                </p14:cNvPr>
                <p14:cNvContentPartPr/>
                <p14:nvPr/>
              </p14:nvContentPartPr>
              <p14:xfrm>
                <a:off x="2295028" y="2258668"/>
                <a:ext cx="49680" cy="358560"/>
              </p14:xfrm>
            </p:contentPart>
          </mc:Choice>
          <mc:Fallback xmlns="">
            <p:pic>
              <p:nvPicPr>
                <p:cNvPr id="36" name="Ink 35">
                  <a:extLst>
                    <a:ext uri="{FF2B5EF4-FFF2-40B4-BE49-F238E27FC236}">
                      <a16:creationId xmlns:a16="http://schemas.microsoft.com/office/drawing/2014/main" id="{88E122A5-23A9-4F20-965E-95C3BB7E4BA6}"/>
                    </a:ext>
                  </a:extLst>
                </p:cNvPr>
                <p:cNvPicPr/>
                <p:nvPr/>
              </p:nvPicPr>
              <p:blipFill>
                <a:blip r:embed="rId9"/>
                <a:stretch>
                  <a:fillRect/>
                </a:stretch>
              </p:blipFill>
              <p:spPr>
                <a:xfrm>
                  <a:off x="2286028" y="2250028"/>
                  <a:ext cx="6732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7" name="Ink 36">
                  <a:extLst>
                    <a:ext uri="{FF2B5EF4-FFF2-40B4-BE49-F238E27FC236}">
                      <a16:creationId xmlns:a16="http://schemas.microsoft.com/office/drawing/2014/main" id="{02901DE4-A6F2-461A-B13A-E5D24AE66CE1}"/>
                    </a:ext>
                  </a:extLst>
                </p14:cNvPr>
                <p14:cNvContentPartPr/>
                <p14:nvPr/>
              </p14:nvContentPartPr>
              <p14:xfrm>
                <a:off x="2158228" y="2411308"/>
                <a:ext cx="109800" cy="63360"/>
              </p14:xfrm>
            </p:contentPart>
          </mc:Choice>
          <mc:Fallback xmlns="">
            <p:pic>
              <p:nvPicPr>
                <p:cNvPr id="37" name="Ink 36">
                  <a:extLst>
                    <a:ext uri="{FF2B5EF4-FFF2-40B4-BE49-F238E27FC236}">
                      <a16:creationId xmlns:a16="http://schemas.microsoft.com/office/drawing/2014/main" id="{02901DE4-A6F2-461A-B13A-E5D24AE66CE1}"/>
                    </a:ext>
                  </a:extLst>
                </p:cNvPr>
                <p:cNvPicPr/>
                <p:nvPr/>
              </p:nvPicPr>
              <p:blipFill>
                <a:blip r:embed="rId11"/>
                <a:stretch>
                  <a:fillRect/>
                </a:stretch>
              </p:blipFill>
              <p:spPr>
                <a:xfrm>
                  <a:off x="2149588" y="2402308"/>
                  <a:ext cx="1274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8" name="Ink 37">
                  <a:extLst>
                    <a:ext uri="{FF2B5EF4-FFF2-40B4-BE49-F238E27FC236}">
                      <a16:creationId xmlns:a16="http://schemas.microsoft.com/office/drawing/2014/main" id="{37F3C84D-18C3-483F-87AC-360C109F5683}"/>
                    </a:ext>
                  </a:extLst>
                </p14:cNvPr>
                <p14:cNvContentPartPr/>
                <p14:nvPr/>
              </p14:nvContentPartPr>
              <p14:xfrm>
                <a:off x="2250028" y="2402308"/>
                <a:ext cx="150840" cy="48600"/>
              </p14:xfrm>
            </p:contentPart>
          </mc:Choice>
          <mc:Fallback xmlns="">
            <p:pic>
              <p:nvPicPr>
                <p:cNvPr id="38" name="Ink 37">
                  <a:extLst>
                    <a:ext uri="{FF2B5EF4-FFF2-40B4-BE49-F238E27FC236}">
                      <a16:creationId xmlns:a16="http://schemas.microsoft.com/office/drawing/2014/main" id="{37F3C84D-18C3-483F-87AC-360C109F5683}"/>
                    </a:ext>
                  </a:extLst>
                </p:cNvPr>
                <p:cNvPicPr/>
                <p:nvPr/>
              </p:nvPicPr>
              <p:blipFill>
                <a:blip r:embed="rId13"/>
                <a:stretch>
                  <a:fillRect/>
                </a:stretch>
              </p:blipFill>
              <p:spPr>
                <a:xfrm>
                  <a:off x="2241028" y="2393668"/>
                  <a:ext cx="1684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9" name="Ink 38">
                  <a:extLst>
                    <a:ext uri="{FF2B5EF4-FFF2-40B4-BE49-F238E27FC236}">
                      <a16:creationId xmlns:a16="http://schemas.microsoft.com/office/drawing/2014/main" id="{1EB91371-1340-4547-84B2-D26D3564D7F4}"/>
                    </a:ext>
                  </a:extLst>
                </p14:cNvPr>
                <p14:cNvContentPartPr/>
                <p14:nvPr/>
              </p14:nvContentPartPr>
              <p14:xfrm>
                <a:off x="2241748" y="2545948"/>
                <a:ext cx="80280" cy="111240"/>
              </p14:xfrm>
            </p:contentPart>
          </mc:Choice>
          <mc:Fallback xmlns="">
            <p:pic>
              <p:nvPicPr>
                <p:cNvPr id="39" name="Ink 38">
                  <a:extLst>
                    <a:ext uri="{FF2B5EF4-FFF2-40B4-BE49-F238E27FC236}">
                      <a16:creationId xmlns:a16="http://schemas.microsoft.com/office/drawing/2014/main" id="{1EB91371-1340-4547-84B2-D26D3564D7F4}"/>
                    </a:ext>
                  </a:extLst>
                </p:cNvPr>
                <p:cNvPicPr/>
                <p:nvPr/>
              </p:nvPicPr>
              <p:blipFill>
                <a:blip r:embed="rId15"/>
                <a:stretch>
                  <a:fillRect/>
                </a:stretch>
              </p:blipFill>
              <p:spPr>
                <a:xfrm>
                  <a:off x="2232748" y="2536948"/>
                  <a:ext cx="979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0" name="Ink 39">
                  <a:extLst>
                    <a:ext uri="{FF2B5EF4-FFF2-40B4-BE49-F238E27FC236}">
                      <a16:creationId xmlns:a16="http://schemas.microsoft.com/office/drawing/2014/main" id="{C83C554D-F31D-4C47-807C-235D5A3C09DF}"/>
                    </a:ext>
                  </a:extLst>
                </p14:cNvPr>
                <p14:cNvContentPartPr/>
                <p14:nvPr/>
              </p14:nvContentPartPr>
              <p14:xfrm>
                <a:off x="2331028" y="2581588"/>
                <a:ext cx="314280" cy="135720"/>
              </p14:xfrm>
            </p:contentPart>
          </mc:Choice>
          <mc:Fallback xmlns="">
            <p:pic>
              <p:nvPicPr>
                <p:cNvPr id="40" name="Ink 39">
                  <a:extLst>
                    <a:ext uri="{FF2B5EF4-FFF2-40B4-BE49-F238E27FC236}">
                      <a16:creationId xmlns:a16="http://schemas.microsoft.com/office/drawing/2014/main" id="{C83C554D-F31D-4C47-807C-235D5A3C09DF}"/>
                    </a:ext>
                  </a:extLst>
                </p:cNvPr>
                <p:cNvPicPr/>
                <p:nvPr/>
              </p:nvPicPr>
              <p:blipFill>
                <a:blip r:embed="rId17"/>
                <a:stretch>
                  <a:fillRect/>
                </a:stretch>
              </p:blipFill>
              <p:spPr>
                <a:xfrm>
                  <a:off x="2322028" y="2572588"/>
                  <a:ext cx="331920" cy="153360"/>
                </a:xfrm>
                <a:prstGeom prst="rect">
                  <a:avLst/>
                </a:prstGeom>
              </p:spPr>
            </p:pic>
          </mc:Fallback>
        </mc:AlternateContent>
      </p:grpSp>
      <p:grpSp>
        <p:nvGrpSpPr>
          <p:cNvPr id="41" name="Group 40">
            <a:extLst>
              <a:ext uri="{FF2B5EF4-FFF2-40B4-BE49-F238E27FC236}">
                <a16:creationId xmlns:a16="http://schemas.microsoft.com/office/drawing/2014/main" id="{D4BA1E97-BF4A-41DA-8160-C35DDD104BFE}"/>
              </a:ext>
            </a:extLst>
          </p:cNvPr>
          <p:cNvGrpSpPr/>
          <p:nvPr/>
        </p:nvGrpSpPr>
        <p:grpSpPr>
          <a:xfrm>
            <a:off x="4858634" y="3040460"/>
            <a:ext cx="487080" cy="788400"/>
            <a:chOff x="2158228" y="1928908"/>
            <a:chExt cx="487080" cy="788400"/>
          </a:xfrm>
        </p:grpSpPr>
        <mc:AlternateContent xmlns:mc="http://schemas.openxmlformats.org/markup-compatibility/2006" xmlns:p14="http://schemas.microsoft.com/office/powerpoint/2010/main">
          <mc:Choice Requires="p14">
            <p:contentPart p14:bwMode="auto" r:id="rId36">
              <p14:nvContentPartPr>
                <p14:cNvPr id="42" name="Ink 41">
                  <a:extLst>
                    <a:ext uri="{FF2B5EF4-FFF2-40B4-BE49-F238E27FC236}">
                      <a16:creationId xmlns:a16="http://schemas.microsoft.com/office/drawing/2014/main" id="{A6D74472-52F7-4208-A4E2-EA3862DA422A}"/>
                    </a:ext>
                  </a:extLst>
                </p14:cNvPr>
                <p14:cNvContentPartPr/>
                <p14:nvPr/>
              </p14:nvContentPartPr>
              <p14:xfrm>
                <a:off x="2173708" y="1928908"/>
                <a:ext cx="293760" cy="306360"/>
              </p14:xfrm>
            </p:contentPart>
          </mc:Choice>
          <mc:Fallback xmlns="">
            <p:pic>
              <p:nvPicPr>
                <p:cNvPr id="42" name="Ink 41">
                  <a:extLst>
                    <a:ext uri="{FF2B5EF4-FFF2-40B4-BE49-F238E27FC236}">
                      <a16:creationId xmlns:a16="http://schemas.microsoft.com/office/drawing/2014/main" id="{A6D74472-52F7-4208-A4E2-EA3862DA422A}"/>
                    </a:ext>
                  </a:extLst>
                </p:cNvPr>
                <p:cNvPicPr/>
                <p:nvPr/>
              </p:nvPicPr>
              <p:blipFill>
                <a:blip r:embed="rId7"/>
                <a:stretch>
                  <a:fillRect/>
                </a:stretch>
              </p:blipFill>
              <p:spPr>
                <a:xfrm>
                  <a:off x="2165068" y="1920268"/>
                  <a:ext cx="3114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3" name="Ink 42">
                  <a:extLst>
                    <a:ext uri="{FF2B5EF4-FFF2-40B4-BE49-F238E27FC236}">
                      <a16:creationId xmlns:a16="http://schemas.microsoft.com/office/drawing/2014/main" id="{7D5D96D7-E83F-4FD6-AAEB-A4D93FBF4415}"/>
                    </a:ext>
                  </a:extLst>
                </p14:cNvPr>
                <p14:cNvContentPartPr/>
                <p14:nvPr/>
              </p14:nvContentPartPr>
              <p14:xfrm>
                <a:off x="2295028" y="2258668"/>
                <a:ext cx="49680" cy="358560"/>
              </p14:xfrm>
            </p:contentPart>
          </mc:Choice>
          <mc:Fallback xmlns="">
            <p:pic>
              <p:nvPicPr>
                <p:cNvPr id="43" name="Ink 42">
                  <a:extLst>
                    <a:ext uri="{FF2B5EF4-FFF2-40B4-BE49-F238E27FC236}">
                      <a16:creationId xmlns:a16="http://schemas.microsoft.com/office/drawing/2014/main" id="{7D5D96D7-E83F-4FD6-AAEB-A4D93FBF4415}"/>
                    </a:ext>
                  </a:extLst>
                </p:cNvPr>
                <p:cNvPicPr/>
                <p:nvPr/>
              </p:nvPicPr>
              <p:blipFill>
                <a:blip r:embed="rId9"/>
                <a:stretch>
                  <a:fillRect/>
                </a:stretch>
              </p:blipFill>
              <p:spPr>
                <a:xfrm>
                  <a:off x="2286028" y="2250028"/>
                  <a:ext cx="6732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4" name="Ink 43">
                  <a:extLst>
                    <a:ext uri="{FF2B5EF4-FFF2-40B4-BE49-F238E27FC236}">
                      <a16:creationId xmlns:a16="http://schemas.microsoft.com/office/drawing/2014/main" id="{331B3AC7-A139-4BA7-A442-E9B0646E8AA3}"/>
                    </a:ext>
                  </a:extLst>
                </p14:cNvPr>
                <p14:cNvContentPartPr/>
                <p14:nvPr/>
              </p14:nvContentPartPr>
              <p14:xfrm>
                <a:off x="2158228" y="2411308"/>
                <a:ext cx="109800" cy="63360"/>
              </p14:xfrm>
            </p:contentPart>
          </mc:Choice>
          <mc:Fallback xmlns="">
            <p:pic>
              <p:nvPicPr>
                <p:cNvPr id="44" name="Ink 43">
                  <a:extLst>
                    <a:ext uri="{FF2B5EF4-FFF2-40B4-BE49-F238E27FC236}">
                      <a16:creationId xmlns:a16="http://schemas.microsoft.com/office/drawing/2014/main" id="{331B3AC7-A139-4BA7-A442-E9B0646E8AA3}"/>
                    </a:ext>
                  </a:extLst>
                </p:cNvPr>
                <p:cNvPicPr/>
                <p:nvPr/>
              </p:nvPicPr>
              <p:blipFill>
                <a:blip r:embed="rId11"/>
                <a:stretch>
                  <a:fillRect/>
                </a:stretch>
              </p:blipFill>
              <p:spPr>
                <a:xfrm>
                  <a:off x="2149588" y="2402308"/>
                  <a:ext cx="1274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5" name="Ink 44">
                  <a:extLst>
                    <a:ext uri="{FF2B5EF4-FFF2-40B4-BE49-F238E27FC236}">
                      <a16:creationId xmlns:a16="http://schemas.microsoft.com/office/drawing/2014/main" id="{0586E9CB-A20E-4D21-B06D-83D982B36674}"/>
                    </a:ext>
                  </a:extLst>
                </p14:cNvPr>
                <p14:cNvContentPartPr/>
                <p14:nvPr/>
              </p14:nvContentPartPr>
              <p14:xfrm>
                <a:off x="2250028" y="2402308"/>
                <a:ext cx="150840" cy="48600"/>
              </p14:xfrm>
            </p:contentPart>
          </mc:Choice>
          <mc:Fallback xmlns="">
            <p:pic>
              <p:nvPicPr>
                <p:cNvPr id="45" name="Ink 44">
                  <a:extLst>
                    <a:ext uri="{FF2B5EF4-FFF2-40B4-BE49-F238E27FC236}">
                      <a16:creationId xmlns:a16="http://schemas.microsoft.com/office/drawing/2014/main" id="{0586E9CB-A20E-4D21-B06D-83D982B36674}"/>
                    </a:ext>
                  </a:extLst>
                </p:cNvPr>
                <p:cNvPicPr/>
                <p:nvPr/>
              </p:nvPicPr>
              <p:blipFill>
                <a:blip r:embed="rId13"/>
                <a:stretch>
                  <a:fillRect/>
                </a:stretch>
              </p:blipFill>
              <p:spPr>
                <a:xfrm>
                  <a:off x="2241028" y="2393668"/>
                  <a:ext cx="1684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6" name="Ink 45">
                  <a:extLst>
                    <a:ext uri="{FF2B5EF4-FFF2-40B4-BE49-F238E27FC236}">
                      <a16:creationId xmlns:a16="http://schemas.microsoft.com/office/drawing/2014/main" id="{4BDF3DE3-A902-4AF2-9FC4-480277692B1D}"/>
                    </a:ext>
                  </a:extLst>
                </p14:cNvPr>
                <p14:cNvContentPartPr/>
                <p14:nvPr/>
              </p14:nvContentPartPr>
              <p14:xfrm>
                <a:off x="2241748" y="2545948"/>
                <a:ext cx="80280" cy="111240"/>
              </p14:xfrm>
            </p:contentPart>
          </mc:Choice>
          <mc:Fallback xmlns="">
            <p:pic>
              <p:nvPicPr>
                <p:cNvPr id="46" name="Ink 45">
                  <a:extLst>
                    <a:ext uri="{FF2B5EF4-FFF2-40B4-BE49-F238E27FC236}">
                      <a16:creationId xmlns:a16="http://schemas.microsoft.com/office/drawing/2014/main" id="{4BDF3DE3-A902-4AF2-9FC4-480277692B1D}"/>
                    </a:ext>
                  </a:extLst>
                </p:cNvPr>
                <p:cNvPicPr/>
                <p:nvPr/>
              </p:nvPicPr>
              <p:blipFill>
                <a:blip r:embed="rId15"/>
                <a:stretch>
                  <a:fillRect/>
                </a:stretch>
              </p:blipFill>
              <p:spPr>
                <a:xfrm>
                  <a:off x="2232748" y="2536948"/>
                  <a:ext cx="979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7" name="Ink 46">
                  <a:extLst>
                    <a:ext uri="{FF2B5EF4-FFF2-40B4-BE49-F238E27FC236}">
                      <a16:creationId xmlns:a16="http://schemas.microsoft.com/office/drawing/2014/main" id="{DB8BC8CB-A3B4-475A-86E0-7C99F74F59D1}"/>
                    </a:ext>
                  </a:extLst>
                </p14:cNvPr>
                <p14:cNvContentPartPr/>
                <p14:nvPr/>
              </p14:nvContentPartPr>
              <p14:xfrm>
                <a:off x="2331028" y="2581588"/>
                <a:ext cx="314280" cy="135720"/>
              </p14:xfrm>
            </p:contentPart>
          </mc:Choice>
          <mc:Fallback xmlns="">
            <p:pic>
              <p:nvPicPr>
                <p:cNvPr id="47" name="Ink 46">
                  <a:extLst>
                    <a:ext uri="{FF2B5EF4-FFF2-40B4-BE49-F238E27FC236}">
                      <a16:creationId xmlns:a16="http://schemas.microsoft.com/office/drawing/2014/main" id="{DB8BC8CB-A3B4-475A-86E0-7C99F74F59D1}"/>
                    </a:ext>
                  </a:extLst>
                </p:cNvPr>
                <p:cNvPicPr/>
                <p:nvPr/>
              </p:nvPicPr>
              <p:blipFill>
                <a:blip r:embed="rId17"/>
                <a:stretch>
                  <a:fillRect/>
                </a:stretch>
              </p:blipFill>
              <p:spPr>
                <a:xfrm>
                  <a:off x="2322028" y="2572588"/>
                  <a:ext cx="331920" cy="153360"/>
                </a:xfrm>
                <a:prstGeom prst="rect">
                  <a:avLst/>
                </a:prstGeom>
              </p:spPr>
            </p:pic>
          </mc:Fallback>
        </mc:AlternateContent>
      </p:grpSp>
      <p:grpSp>
        <p:nvGrpSpPr>
          <p:cNvPr id="54" name="Group 53">
            <a:extLst>
              <a:ext uri="{FF2B5EF4-FFF2-40B4-BE49-F238E27FC236}">
                <a16:creationId xmlns:a16="http://schemas.microsoft.com/office/drawing/2014/main" id="{3E7CB4B4-980F-40DF-8E65-74810ADD7D28}"/>
              </a:ext>
            </a:extLst>
          </p:cNvPr>
          <p:cNvGrpSpPr/>
          <p:nvPr/>
        </p:nvGrpSpPr>
        <p:grpSpPr>
          <a:xfrm>
            <a:off x="6254884" y="4136827"/>
            <a:ext cx="348120" cy="691920"/>
            <a:chOff x="6549148" y="2034748"/>
            <a:chExt cx="348120" cy="691920"/>
          </a:xfrm>
        </p:grpSpPr>
        <mc:AlternateContent xmlns:mc="http://schemas.openxmlformats.org/markup-compatibility/2006" xmlns:p14="http://schemas.microsoft.com/office/powerpoint/2010/main">
          <mc:Choice Requires="p14">
            <p:contentPart p14:bwMode="auto" r:id="rId42">
              <p14:nvContentPartPr>
                <p14:cNvPr id="48" name="Ink 47">
                  <a:extLst>
                    <a:ext uri="{FF2B5EF4-FFF2-40B4-BE49-F238E27FC236}">
                      <a16:creationId xmlns:a16="http://schemas.microsoft.com/office/drawing/2014/main" id="{1FD93F65-AD7B-4B58-9A0E-0F25CD9979D9}"/>
                    </a:ext>
                  </a:extLst>
                </p14:cNvPr>
                <p14:cNvContentPartPr/>
                <p14:nvPr/>
              </p14:nvContentPartPr>
              <p14:xfrm>
                <a:off x="6578668" y="2034748"/>
                <a:ext cx="242280" cy="330120"/>
              </p14:xfrm>
            </p:contentPart>
          </mc:Choice>
          <mc:Fallback xmlns="">
            <p:pic>
              <p:nvPicPr>
                <p:cNvPr id="48" name="Ink 47">
                  <a:extLst>
                    <a:ext uri="{FF2B5EF4-FFF2-40B4-BE49-F238E27FC236}">
                      <a16:creationId xmlns:a16="http://schemas.microsoft.com/office/drawing/2014/main" id="{1FD93F65-AD7B-4B58-9A0E-0F25CD9979D9}"/>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9" name="Ink 48">
                  <a:extLst>
                    <a:ext uri="{FF2B5EF4-FFF2-40B4-BE49-F238E27FC236}">
                      <a16:creationId xmlns:a16="http://schemas.microsoft.com/office/drawing/2014/main" id="{921D7C39-AFBC-49E6-AD62-C247AAA35736}"/>
                    </a:ext>
                  </a:extLst>
                </p14:cNvPr>
                <p14:cNvContentPartPr/>
                <p14:nvPr/>
              </p14:nvContentPartPr>
              <p14:xfrm>
                <a:off x="6678388" y="2268028"/>
                <a:ext cx="19080" cy="354600"/>
              </p14:xfrm>
            </p:contentPart>
          </mc:Choice>
          <mc:Fallback xmlns="">
            <p:pic>
              <p:nvPicPr>
                <p:cNvPr id="49" name="Ink 48">
                  <a:extLst>
                    <a:ext uri="{FF2B5EF4-FFF2-40B4-BE49-F238E27FC236}">
                      <a16:creationId xmlns:a16="http://schemas.microsoft.com/office/drawing/2014/main" id="{921D7C39-AFBC-49E6-AD62-C247AAA35736}"/>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0" name="Ink 49">
                  <a:extLst>
                    <a:ext uri="{FF2B5EF4-FFF2-40B4-BE49-F238E27FC236}">
                      <a16:creationId xmlns:a16="http://schemas.microsoft.com/office/drawing/2014/main" id="{695DC228-0C46-4777-9CD1-7107BA7C964A}"/>
                    </a:ext>
                  </a:extLst>
                </p14:cNvPr>
                <p14:cNvContentPartPr/>
                <p14:nvPr/>
              </p14:nvContentPartPr>
              <p14:xfrm>
                <a:off x="6549148" y="2509948"/>
                <a:ext cx="129600" cy="128160"/>
              </p14:xfrm>
            </p:contentPart>
          </mc:Choice>
          <mc:Fallback xmlns="">
            <p:pic>
              <p:nvPicPr>
                <p:cNvPr id="50" name="Ink 49">
                  <a:extLst>
                    <a:ext uri="{FF2B5EF4-FFF2-40B4-BE49-F238E27FC236}">
                      <a16:creationId xmlns:a16="http://schemas.microsoft.com/office/drawing/2014/main" id="{695DC228-0C46-4777-9CD1-7107BA7C964A}"/>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1" name="Ink 50">
                  <a:extLst>
                    <a:ext uri="{FF2B5EF4-FFF2-40B4-BE49-F238E27FC236}">
                      <a16:creationId xmlns:a16="http://schemas.microsoft.com/office/drawing/2014/main" id="{5E2FEFF0-EE3E-4C4F-A5A4-4CAFA19C3CBC}"/>
                    </a:ext>
                  </a:extLst>
                </p14:cNvPr>
                <p14:cNvContentPartPr/>
                <p14:nvPr/>
              </p14:nvContentPartPr>
              <p14:xfrm>
                <a:off x="6660748" y="2485108"/>
                <a:ext cx="185040" cy="117000"/>
              </p14:xfrm>
            </p:contentPart>
          </mc:Choice>
          <mc:Fallback xmlns="">
            <p:pic>
              <p:nvPicPr>
                <p:cNvPr id="51" name="Ink 50">
                  <a:extLst>
                    <a:ext uri="{FF2B5EF4-FFF2-40B4-BE49-F238E27FC236}">
                      <a16:creationId xmlns:a16="http://schemas.microsoft.com/office/drawing/2014/main" id="{5E2FEFF0-EE3E-4C4F-A5A4-4CAFA19C3CBC}"/>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2" name="Ink 51">
                  <a:extLst>
                    <a:ext uri="{FF2B5EF4-FFF2-40B4-BE49-F238E27FC236}">
                      <a16:creationId xmlns:a16="http://schemas.microsoft.com/office/drawing/2014/main" id="{C6B71F06-AE1E-4038-9018-0E35637AED88}"/>
                    </a:ext>
                  </a:extLst>
                </p14:cNvPr>
                <p14:cNvContentPartPr/>
                <p14:nvPr/>
              </p14:nvContentPartPr>
              <p14:xfrm>
                <a:off x="6645988" y="2572588"/>
                <a:ext cx="59760" cy="154080"/>
              </p14:xfrm>
            </p:contentPart>
          </mc:Choice>
          <mc:Fallback xmlns="">
            <p:pic>
              <p:nvPicPr>
                <p:cNvPr id="52" name="Ink 51">
                  <a:extLst>
                    <a:ext uri="{FF2B5EF4-FFF2-40B4-BE49-F238E27FC236}">
                      <a16:creationId xmlns:a16="http://schemas.microsoft.com/office/drawing/2014/main" id="{C6B71F06-AE1E-4038-9018-0E35637AED88}"/>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3" name="Ink 52">
                  <a:extLst>
                    <a:ext uri="{FF2B5EF4-FFF2-40B4-BE49-F238E27FC236}">
                      <a16:creationId xmlns:a16="http://schemas.microsoft.com/office/drawing/2014/main" id="{6EF018D7-2924-45C7-927B-CDC3D0E2F8E2}"/>
                    </a:ext>
                  </a:extLst>
                </p14:cNvPr>
                <p14:cNvContentPartPr/>
                <p14:nvPr/>
              </p14:nvContentPartPr>
              <p14:xfrm>
                <a:off x="6705388" y="2579428"/>
                <a:ext cx="191880" cy="134640"/>
              </p14:xfrm>
            </p:contentPart>
          </mc:Choice>
          <mc:Fallback xmlns="">
            <p:pic>
              <p:nvPicPr>
                <p:cNvPr id="53" name="Ink 52">
                  <a:extLst>
                    <a:ext uri="{FF2B5EF4-FFF2-40B4-BE49-F238E27FC236}">
                      <a16:creationId xmlns:a16="http://schemas.microsoft.com/office/drawing/2014/main" id="{6EF018D7-2924-45C7-927B-CDC3D0E2F8E2}"/>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55" name="Group 54">
            <a:extLst>
              <a:ext uri="{FF2B5EF4-FFF2-40B4-BE49-F238E27FC236}">
                <a16:creationId xmlns:a16="http://schemas.microsoft.com/office/drawing/2014/main" id="{4CDB2693-F8B3-4B76-B447-921C41AB530C}"/>
              </a:ext>
            </a:extLst>
          </p:cNvPr>
          <p:cNvGrpSpPr/>
          <p:nvPr/>
        </p:nvGrpSpPr>
        <p:grpSpPr>
          <a:xfrm>
            <a:off x="6268818" y="3188911"/>
            <a:ext cx="348120" cy="691920"/>
            <a:chOff x="6549148" y="2034748"/>
            <a:chExt cx="348120" cy="691920"/>
          </a:xfrm>
        </p:grpSpPr>
        <mc:AlternateContent xmlns:mc="http://schemas.openxmlformats.org/markup-compatibility/2006" xmlns:p14="http://schemas.microsoft.com/office/powerpoint/2010/main">
          <mc:Choice Requires="p14">
            <p:contentPart p14:bwMode="auto" r:id="rId54">
              <p14:nvContentPartPr>
                <p14:cNvPr id="56" name="Ink 55">
                  <a:extLst>
                    <a:ext uri="{FF2B5EF4-FFF2-40B4-BE49-F238E27FC236}">
                      <a16:creationId xmlns:a16="http://schemas.microsoft.com/office/drawing/2014/main" id="{C0DCC93D-2468-4CF7-A663-2358FC9082E8}"/>
                    </a:ext>
                  </a:extLst>
                </p14:cNvPr>
                <p14:cNvContentPartPr/>
                <p14:nvPr/>
              </p14:nvContentPartPr>
              <p14:xfrm>
                <a:off x="6578668" y="2034748"/>
                <a:ext cx="242280" cy="330120"/>
              </p14:xfrm>
            </p:contentPart>
          </mc:Choice>
          <mc:Fallback xmlns="">
            <p:pic>
              <p:nvPicPr>
                <p:cNvPr id="56" name="Ink 55">
                  <a:extLst>
                    <a:ext uri="{FF2B5EF4-FFF2-40B4-BE49-F238E27FC236}">
                      <a16:creationId xmlns:a16="http://schemas.microsoft.com/office/drawing/2014/main" id="{C0DCC93D-2468-4CF7-A663-2358FC9082E8}"/>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7" name="Ink 56">
                  <a:extLst>
                    <a:ext uri="{FF2B5EF4-FFF2-40B4-BE49-F238E27FC236}">
                      <a16:creationId xmlns:a16="http://schemas.microsoft.com/office/drawing/2014/main" id="{C1EA2D01-2C6F-491B-A5A7-3824A1B31D28}"/>
                    </a:ext>
                  </a:extLst>
                </p14:cNvPr>
                <p14:cNvContentPartPr/>
                <p14:nvPr/>
              </p14:nvContentPartPr>
              <p14:xfrm>
                <a:off x="6678388" y="2268028"/>
                <a:ext cx="19080" cy="354600"/>
              </p14:xfrm>
            </p:contentPart>
          </mc:Choice>
          <mc:Fallback xmlns="">
            <p:pic>
              <p:nvPicPr>
                <p:cNvPr id="57" name="Ink 56">
                  <a:extLst>
                    <a:ext uri="{FF2B5EF4-FFF2-40B4-BE49-F238E27FC236}">
                      <a16:creationId xmlns:a16="http://schemas.microsoft.com/office/drawing/2014/main" id="{C1EA2D01-2C6F-491B-A5A7-3824A1B31D28}"/>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8" name="Ink 57">
                  <a:extLst>
                    <a:ext uri="{FF2B5EF4-FFF2-40B4-BE49-F238E27FC236}">
                      <a16:creationId xmlns:a16="http://schemas.microsoft.com/office/drawing/2014/main" id="{9A0E453E-4549-427F-A065-C9B953ACD7C5}"/>
                    </a:ext>
                  </a:extLst>
                </p14:cNvPr>
                <p14:cNvContentPartPr/>
                <p14:nvPr/>
              </p14:nvContentPartPr>
              <p14:xfrm>
                <a:off x="6549148" y="2509948"/>
                <a:ext cx="129600" cy="128160"/>
              </p14:xfrm>
            </p:contentPart>
          </mc:Choice>
          <mc:Fallback xmlns="">
            <p:pic>
              <p:nvPicPr>
                <p:cNvPr id="58" name="Ink 57">
                  <a:extLst>
                    <a:ext uri="{FF2B5EF4-FFF2-40B4-BE49-F238E27FC236}">
                      <a16:creationId xmlns:a16="http://schemas.microsoft.com/office/drawing/2014/main" id="{9A0E453E-4549-427F-A065-C9B953ACD7C5}"/>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9" name="Ink 58">
                  <a:extLst>
                    <a:ext uri="{FF2B5EF4-FFF2-40B4-BE49-F238E27FC236}">
                      <a16:creationId xmlns:a16="http://schemas.microsoft.com/office/drawing/2014/main" id="{458AB411-549E-4208-A74F-55766133E44D}"/>
                    </a:ext>
                  </a:extLst>
                </p14:cNvPr>
                <p14:cNvContentPartPr/>
                <p14:nvPr/>
              </p14:nvContentPartPr>
              <p14:xfrm>
                <a:off x="6660748" y="2485108"/>
                <a:ext cx="185040" cy="117000"/>
              </p14:xfrm>
            </p:contentPart>
          </mc:Choice>
          <mc:Fallback xmlns="">
            <p:pic>
              <p:nvPicPr>
                <p:cNvPr id="59" name="Ink 58">
                  <a:extLst>
                    <a:ext uri="{FF2B5EF4-FFF2-40B4-BE49-F238E27FC236}">
                      <a16:creationId xmlns:a16="http://schemas.microsoft.com/office/drawing/2014/main" id="{458AB411-549E-4208-A74F-55766133E44D}"/>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0" name="Ink 59">
                  <a:extLst>
                    <a:ext uri="{FF2B5EF4-FFF2-40B4-BE49-F238E27FC236}">
                      <a16:creationId xmlns:a16="http://schemas.microsoft.com/office/drawing/2014/main" id="{3DDA8FCE-5B5D-46EC-86C6-F3CB68213F21}"/>
                    </a:ext>
                  </a:extLst>
                </p14:cNvPr>
                <p14:cNvContentPartPr/>
                <p14:nvPr/>
              </p14:nvContentPartPr>
              <p14:xfrm>
                <a:off x="6645988" y="2572588"/>
                <a:ext cx="59760" cy="154080"/>
              </p14:xfrm>
            </p:contentPart>
          </mc:Choice>
          <mc:Fallback xmlns="">
            <p:pic>
              <p:nvPicPr>
                <p:cNvPr id="60" name="Ink 59">
                  <a:extLst>
                    <a:ext uri="{FF2B5EF4-FFF2-40B4-BE49-F238E27FC236}">
                      <a16:creationId xmlns:a16="http://schemas.microsoft.com/office/drawing/2014/main" id="{3DDA8FCE-5B5D-46EC-86C6-F3CB68213F21}"/>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61" name="Ink 60">
                  <a:extLst>
                    <a:ext uri="{FF2B5EF4-FFF2-40B4-BE49-F238E27FC236}">
                      <a16:creationId xmlns:a16="http://schemas.microsoft.com/office/drawing/2014/main" id="{E1407079-9BA3-4636-9612-EEBF3E15F3E1}"/>
                    </a:ext>
                  </a:extLst>
                </p14:cNvPr>
                <p14:cNvContentPartPr/>
                <p14:nvPr/>
              </p14:nvContentPartPr>
              <p14:xfrm>
                <a:off x="6705388" y="2579428"/>
                <a:ext cx="191880" cy="134640"/>
              </p14:xfrm>
            </p:contentPart>
          </mc:Choice>
          <mc:Fallback xmlns="">
            <p:pic>
              <p:nvPicPr>
                <p:cNvPr id="61" name="Ink 60">
                  <a:extLst>
                    <a:ext uri="{FF2B5EF4-FFF2-40B4-BE49-F238E27FC236}">
                      <a16:creationId xmlns:a16="http://schemas.microsoft.com/office/drawing/2014/main" id="{E1407079-9BA3-4636-9612-EEBF3E15F3E1}"/>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62" name="Group 61">
            <a:extLst>
              <a:ext uri="{FF2B5EF4-FFF2-40B4-BE49-F238E27FC236}">
                <a16:creationId xmlns:a16="http://schemas.microsoft.com/office/drawing/2014/main" id="{5454E030-C096-45AA-B526-9A88599293D4}"/>
              </a:ext>
            </a:extLst>
          </p:cNvPr>
          <p:cNvGrpSpPr/>
          <p:nvPr/>
        </p:nvGrpSpPr>
        <p:grpSpPr>
          <a:xfrm>
            <a:off x="6316158" y="5872183"/>
            <a:ext cx="348120" cy="691920"/>
            <a:chOff x="6549148" y="2034748"/>
            <a:chExt cx="348120" cy="691920"/>
          </a:xfrm>
        </p:grpSpPr>
        <mc:AlternateContent xmlns:mc="http://schemas.openxmlformats.org/markup-compatibility/2006" xmlns:p14="http://schemas.microsoft.com/office/powerpoint/2010/main">
          <mc:Choice Requires="p14">
            <p:contentPart p14:bwMode="auto" r:id="rId60">
              <p14:nvContentPartPr>
                <p14:cNvPr id="63" name="Ink 62">
                  <a:extLst>
                    <a:ext uri="{FF2B5EF4-FFF2-40B4-BE49-F238E27FC236}">
                      <a16:creationId xmlns:a16="http://schemas.microsoft.com/office/drawing/2014/main" id="{CE84A31B-A75B-4E82-88A4-6694702E2905}"/>
                    </a:ext>
                  </a:extLst>
                </p14:cNvPr>
                <p14:cNvContentPartPr/>
                <p14:nvPr/>
              </p14:nvContentPartPr>
              <p14:xfrm>
                <a:off x="6578668" y="2034748"/>
                <a:ext cx="242280" cy="330120"/>
              </p14:xfrm>
            </p:contentPart>
          </mc:Choice>
          <mc:Fallback xmlns="">
            <p:pic>
              <p:nvPicPr>
                <p:cNvPr id="63" name="Ink 62">
                  <a:extLst>
                    <a:ext uri="{FF2B5EF4-FFF2-40B4-BE49-F238E27FC236}">
                      <a16:creationId xmlns:a16="http://schemas.microsoft.com/office/drawing/2014/main" id="{CE84A31B-A75B-4E82-88A4-6694702E2905}"/>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64" name="Ink 63">
                  <a:extLst>
                    <a:ext uri="{FF2B5EF4-FFF2-40B4-BE49-F238E27FC236}">
                      <a16:creationId xmlns:a16="http://schemas.microsoft.com/office/drawing/2014/main" id="{A5432453-1CF5-4025-A2C4-DF7022DC3F7A}"/>
                    </a:ext>
                  </a:extLst>
                </p14:cNvPr>
                <p14:cNvContentPartPr/>
                <p14:nvPr/>
              </p14:nvContentPartPr>
              <p14:xfrm>
                <a:off x="6678388" y="2268028"/>
                <a:ext cx="19080" cy="354600"/>
              </p14:xfrm>
            </p:contentPart>
          </mc:Choice>
          <mc:Fallback xmlns="">
            <p:pic>
              <p:nvPicPr>
                <p:cNvPr id="64" name="Ink 63">
                  <a:extLst>
                    <a:ext uri="{FF2B5EF4-FFF2-40B4-BE49-F238E27FC236}">
                      <a16:creationId xmlns:a16="http://schemas.microsoft.com/office/drawing/2014/main" id="{A5432453-1CF5-4025-A2C4-DF7022DC3F7A}"/>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5" name="Ink 64">
                  <a:extLst>
                    <a:ext uri="{FF2B5EF4-FFF2-40B4-BE49-F238E27FC236}">
                      <a16:creationId xmlns:a16="http://schemas.microsoft.com/office/drawing/2014/main" id="{DCC0F1D9-41B1-43EC-B4B5-68A1363BAF6A}"/>
                    </a:ext>
                  </a:extLst>
                </p14:cNvPr>
                <p14:cNvContentPartPr/>
                <p14:nvPr/>
              </p14:nvContentPartPr>
              <p14:xfrm>
                <a:off x="6549148" y="2509948"/>
                <a:ext cx="129600" cy="128160"/>
              </p14:xfrm>
            </p:contentPart>
          </mc:Choice>
          <mc:Fallback xmlns="">
            <p:pic>
              <p:nvPicPr>
                <p:cNvPr id="65" name="Ink 64">
                  <a:extLst>
                    <a:ext uri="{FF2B5EF4-FFF2-40B4-BE49-F238E27FC236}">
                      <a16:creationId xmlns:a16="http://schemas.microsoft.com/office/drawing/2014/main" id="{DCC0F1D9-41B1-43EC-B4B5-68A1363BAF6A}"/>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66" name="Ink 65">
                  <a:extLst>
                    <a:ext uri="{FF2B5EF4-FFF2-40B4-BE49-F238E27FC236}">
                      <a16:creationId xmlns:a16="http://schemas.microsoft.com/office/drawing/2014/main" id="{3F2FCD14-8492-45FA-AAEB-A1ABD657B123}"/>
                    </a:ext>
                  </a:extLst>
                </p14:cNvPr>
                <p14:cNvContentPartPr/>
                <p14:nvPr/>
              </p14:nvContentPartPr>
              <p14:xfrm>
                <a:off x="6660748" y="2485108"/>
                <a:ext cx="185040" cy="117000"/>
              </p14:xfrm>
            </p:contentPart>
          </mc:Choice>
          <mc:Fallback xmlns="">
            <p:pic>
              <p:nvPicPr>
                <p:cNvPr id="66" name="Ink 65">
                  <a:extLst>
                    <a:ext uri="{FF2B5EF4-FFF2-40B4-BE49-F238E27FC236}">
                      <a16:creationId xmlns:a16="http://schemas.microsoft.com/office/drawing/2014/main" id="{3F2FCD14-8492-45FA-AAEB-A1ABD657B123}"/>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7" name="Ink 66">
                  <a:extLst>
                    <a:ext uri="{FF2B5EF4-FFF2-40B4-BE49-F238E27FC236}">
                      <a16:creationId xmlns:a16="http://schemas.microsoft.com/office/drawing/2014/main" id="{24DC79A3-B757-4FD8-B79E-295AD6E74CB6}"/>
                    </a:ext>
                  </a:extLst>
                </p14:cNvPr>
                <p14:cNvContentPartPr/>
                <p14:nvPr/>
              </p14:nvContentPartPr>
              <p14:xfrm>
                <a:off x="6645988" y="2572588"/>
                <a:ext cx="59760" cy="154080"/>
              </p14:xfrm>
            </p:contentPart>
          </mc:Choice>
          <mc:Fallback xmlns="">
            <p:pic>
              <p:nvPicPr>
                <p:cNvPr id="67" name="Ink 66">
                  <a:extLst>
                    <a:ext uri="{FF2B5EF4-FFF2-40B4-BE49-F238E27FC236}">
                      <a16:creationId xmlns:a16="http://schemas.microsoft.com/office/drawing/2014/main" id="{24DC79A3-B757-4FD8-B79E-295AD6E74CB6}"/>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68" name="Ink 67">
                  <a:extLst>
                    <a:ext uri="{FF2B5EF4-FFF2-40B4-BE49-F238E27FC236}">
                      <a16:creationId xmlns:a16="http://schemas.microsoft.com/office/drawing/2014/main" id="{8040A9AC-E9F5-4E90-88F7-B609D0321787}"/>
                    </a:ext>
                  </a:extLst>
                </p14:cNvPr>
                <p14:cNvContentPartPr/>
                <p14:nvPr/>
              </p14:nvContentPartPr>
              <p14:xfrm>
                <a:off x="6705388" y="2579428"/>
                <a:ext cx="191880" cy="134640"/>
              </p14:xfrm>
            </p:contentPart>
          </mc:Choice>
          <mc:Fallback xmlns="">
            <p:pic>
              <p:nvPicPr>
                <p:cNvPr id="68" name="Ink 67">
                  <a:extLst>
                    <a:ext uri="{FF2B5EF4-FFF2-40B4-BE49-F238E27FC236}">
                      <a16:creationId xmlns:a16="http://schemas.microsoft.com/office/drawing/2014/main" id="{8040A9AC-E9F5-4E90-88F7-B609D0321787}"/>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76" name="Group 75">
            <a:extLst>
              <a:ext uri="{FF2B5EF4-FFF2-40B4-BE49-F238E27FC236}">
                <a16:creationId xmlns:a16="http://schemas.microsoft.com/office/drawing/2014/main" id="{C3B13BA1-7AC6-4D9A-BA57-A3EB475CE23C}"/>
              </a:ext>
            </a:extLst>
          </p:cNvPr>
          <p:cNvGrpSpPr/>
          <p:nvPr/>
        </p:nvGrpSpPr>
        <p:grpSpPr>
          <a:xfrm>
            <a:off x="6248016" y="5013034"/>
            <a:ext cx="348120" cy="691920"/>
            <a:chOff x="6549148" y="2034748"/>
            <a:chExt cx="348120" cy="691920"/>
          </a:xfrm>
        </p:grpSpPr>
        <mc:AlternateContent xmlns:mc="http://schemas.openxmlformats.org/markup-compatibility/2006" xmlns:p14="http://schemas.microsoft.com/office/powerpoint/2010/main">
          <mc:Choice Requires="p14">
            <p:contentPart p14:bwMode="auto" r:id="rId66">
              <p14:nvContentPartPr>
                <p14:cNvPr id="77" name="Ink 76">
                  <a:extLst>
                    <a:ext uri="{FF2B5EF4-FFF2-40B4-BE49-F238E27FC236}">
                      <a16:creationId xmlns:a16="http://schemas.microsoft.com/office/drawing/2014/main" id="{3167624E-B0D4-4066-A194-4996A6222E38}"/>
                    </a:ext>
                  </a:extLst>
                </p14:cNvPr>
                <p14:cNvContentPartPr/>
                <p14:nvPr/>
              </p14:nvContentPartPr>
              <p14:xfrm>
                <a:off x="6578668" y="2034748"/>
                <a:ext cx="242280" cy="330120"/>
              </p14:xfrm>
            </p:contentPart>
          </mc:Choice>
          <mc:Fallback xmlns="">
            <p:pic>
              <p:nvPicPr>
                <p:cNvPr id="77" name="Ink 76">
                  <a:extLst>
                    <a:ext uri="{FF2B5EF4-FFF2-40B4-BE49-F238E27FC236}">
                      <a16:creationId xmlns:a16="http://schemas.microsoft.com/office/drawing/2014/main" id="{3167624E-B0D4-4066-A194-4996A6222E38}"/>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78" name="Ink 77">
                  <a:extLst>
                    <a:ext uri="{FF2B5EF4-FFF2-40B4-BE49-F238E27FC236}">
                      <a16:creationId xmlns:a16="http://schemas.microsoft.com/office/drawing/2014/main" id="{6B24A850-4D35-41EF-9DBE-EE8DB50FA90D}"/>
                    </a:ext>
                  </a:extLst>
                </p14:cNvPr>
                <p14:cNvContentPartPr/>
                <p14:nvPr/>
              </p14:nvContentPartPr>
              <p14:xfrm>
                <a:off x="6678388" y="2268028"/>
                <a:ext cx="19080" cy="354600"/>
              </p14:xfrm>
            </p:contentPart>
          </mc:Choice>
          <mc:Fallback xmlns="">
            <p:pic>
              <p:nvPicPr>
                <p:cNvPr id="78" name="Ink 77">
                  <a:extLst>
                    <a:ext uri="{FF2B5EF4-FFF2-40B4-BE49-F238E27FC236}">
                      <a16:creationId xmlns:a16="http://schemas.microsoft.com/office/drawing/2014/main" id="{6B24A850-4D35-41EF-9DBE-EE8DB50FA90D}"/>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79" name="Ink 78">
                  <a:extLst>
                    <a:ext uri="{FF2B5EF4-FFF2-40B4-BE49-F238E27FC236}">
                      <a16:creationId xmlns:a16="http://schemas.microsoft.com/office/drawing/2014/main" id="{F9F48D01-DC54-4222-BD27-9F88C216A7DF}"/>
                    </a:ext>
                  </a:extLst>
                </p14:cNvPr>
                <p14:cNvContentPartPr/>
                <p14:nvPr/>
              </p14:nvContentPartPr>
              <p14:xfrm>
                <a:off x="6549148" y="2509948"/>
                <a:ext cx="129600" cy="128160"/>
              </p14:xfrm>
            </p:contentPart>
          </mc:Choice>
          <mc:Fallback xmlns="">
            <p:pic>
              <p:nvPicPr>
                <p:cNvPr id="79" name="Ink 78">
                  <a:extLst>
                    <a:ext uri="{FF2B5EF4-FFF2-40B4-BE49-F238E27FC236}">
                      <a16:creationId xmlns:a16="http://schemas.microsoft.com/office/drawing/2014/main" id="{F9F48D01-DC54-4222-BD27-9F88C216A7DF}"/>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80" name="Ink 79">
                  <a:extLst>
                    <a:ext uri="{FF2B5EF4-FFF2-40B4-BE49-F238E27FC236}">
                      <a16:creationId xmlns:a16="http://schemas.microsoft.com/office/drawing/2014/main" id="{CCE79283-87AB-4FFA-83F5-14201F8C18A3}"/>
                    </a:ext>
                  </a:extLst>
                </p14:cNvPr>
                <p14:cNvContentPartPr/>
                <p14:nvPr/>
              </p14:nvContentPartPr>
              <p14:xfrm>
                <a:off x="6660748" y="2485108"/>
                <a:ext cx="185040" cy="117000"/>
              </p14:xfrm>
            </p:contentPart>
          </mc:Choice>
          <mc:Fallback xmlns="">
            <p:pic>
              <p:nvPicPr>
                <p:cNvPr id="80" name="Ink 79">
                  <a:extLst>
                    <a:ext uri="{FF2B5EF4-FFF2-40B4-BE49-F238E27FC236}">
                      <a16:creationId xmlns:a16="http://schemas.microsoft.com/office/drawing/2014/main" id="{CCE79283-87AB-4FFA-83F5-14201F8C18A3}"/>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81" name="Ink 80">
                  <a:extLst>
                    <a:ext uri="{FF2B5EF4-FFF2-40B4-BE49-F238E27FC236}">
                      <a16:creationId xmlns:a16="http://schemas.microsoft.com/office/drawing/2014/main" id="{AEE114AE-1C01-4A85-8B62-AF61633E4CC7}"/>
                    </a:ext>
                  </a:extLst>
                </p14:cNvPr>
                <p14:cNvContentPartPr/>
                <p14:nvPr/>
              </p14:nvContentPartPr>
              <p14:xfrm>
                <a:off x="6645988" y="2572588"/>
                <a:ext cx="59760" cy="154080"/>
              </p14:xfrm>
            </p:contentPart>
          </mc:Choice>
          <mc:Fallback xmlns="">
            <p:pic>
              <p:nvPicPr>
                <p:cNvPr id="81" name="Ink 80">
                  <a:extLst>
                    <a:ext uri="{FF2B5EF4-FFF2-40B4-BE49-F238E27FC236}">
                      <a16:creationId xmlns:a16="http://schemas.microsoft.com/office/drawing/2014/main" id="{AEE114AE-1C01-4A85-8B62-AF61633E4CC7}"/>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82" name="Ink 81">
                  <a:extLst>
                    <a:ext uri="{FF2B5EF4-FFF2-40B4-BE49-F238E27FC236}">
                      <a16:creationId xmlns:a16="http://schemas.microsoft.com/office/drawing/2014/main" id="{A849C6EC-9873-44EB-979F-28192078699C}"/>
                    </a:ext>
                  </a:extLst>
                </p14:cNvPr>
                <p14:cNvContentPartPr/>
                <p14:nvPr/>
              </p14:nvContentPartPr>
              <p14:xfrm>
                <a:off x="6705388" y="2579428"/>
                <a:ext cx="191880" cy="134640"/>
              </p14:xfrm>
            </p:contentPart>
          </mc:Choice>
          <mc:Fallback xmlns="">
            <p:pic>
              <p:nvPicPr>
                <p:cNvPr id="82" name="Ink 81">
                  <a:extLst>
                    <a:ext uri="{FF2B5EF4-FFF2-40B4-BE49-F238E27FC236}">
                      <a16:creationId xmlns:a16="http://schemas.microsoft.com/office/drawing/2014/main" id="{A849C6EC-9873-44EB-979F-28192078699C}"/>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174" name="Group 173">
            <a:extLst>
              <a:ext uri="{FF2B5EF4-FFF2-40B4-BE49-F238E27FC236}">
                <a16:creationId xmlns:a16="http://schemas.microsoft.com/office/drawing/2014/main" id="{FF9C22CA-008F-4972-9B5E-C6C9B9E90155}"/>
              </a:ext>
            </a:extLst>
          </p:cNvPr>
          <p:cNvGrpSpPr/>
          <p:nvPr/>
        </p:nvGrpSpPr>
        <p:grpSpPr>
          <a:xfrm>
            <a:off x="6268818" y="2171791"/>
            <a:ext cx="348120" cy="691920"/>
            <a:chOff x="6549148" y="2034748"/>
            <a:chExt cx="348120" cy="691920"/>
          </a:xfrm>
        </p:grpSpPr>
        <mc:AlternateContent xmlns:mc="http://schemas.openxmlformats.org/markup-compatibility/2006" xmlns:p14="http://schemas.microsoft.com/office/powerpoint/2010/main">
          <mc:Choice Requires="p14">
            <p:contentPart p14:bwMode="auto" r:id="rId72">
              <p14:nvContentPartPr>
                <p14:cNvPr id="175" name="Ink 174">
                  <a:extLst>
                    <a:ext uri="{FF2B5EF4-FFF2-40B4-BE49-F238E27FC236}">
                      <a16:creationId xmlns:a16="http://schemas.microsoft.com/office/drawing/2014/main" id="{6B8D150E-95C2-414E-8C81-D3B2CDD66089}"/>
                    </a:ext>
                  </a:extLst>
                </p14:cNvPr>
                <p14:cNvContentPartPr/>
                <p14:nvPr/>
              </p14:nvContentPartPr>
              <p14:xfrm>
                <a:off x="6578668" y="2034748"/>
                <a:ext cx="242280" cy="330120"/>
              </p14:xfrm>
            </p:contentPart>
          </mc:Choice>
          <mc:Fallback xmlns="">
            <p:pic>
              <p:nvPicPr>
                <p:cNvPr id="175" name="Ink 174">
                  <a:extLst>
                    <a:ext uri="{FF2B5EF4-FFF2-40B4-BE49-F238E27FC236}">
                      <a16:creationId xmlns:a16="http://schemas.microsoft.com/office/drawing/2014/main" id="{6B8D150E-95C2-414E-8C81-D3B2CDD66089}"/>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76" name="Ink 175">
                  <a:extLst>
                    <a:ext uri="{FF2B5EF4-FFF2-40B4-BE49-F238E27FC236}">
                      <a16:creationId xmlns:a16="http://schemas.microsoft.com/office/drawing/2014/main" id="{2E4FA421-C562-466E-8784-CBE9AEBC2E2A}"/>
                    </a:ext>
                  </a:extLst>
                </p14:cNvPr>
                <p14:cNvContentPartPr/>
                <p14:nvPr/>
              </p14:nvContentPartPr>
              <p14:xfrm>
                <a:off x="6678388" y="2268028"/>
                <a:ext cx="19080" cy="354600"/>
              </p14:xfrm>
            </p:contentPart>
          </mc:Choice>
          <mc:Fallback xmlns="">
            <p:pic>
              <p:nvPicPr>
                <p:cNvPr id="176" name="Ink 175">
                  <a:extLst>
                    <a:ext uri="{FF2B5EF4-FFF2-40B4-BE49-F238E27FC236}">
                      <a16:creationId xmlns:a16="http://schemas.microsoft.com/office/drawing/2014/main" id="{2E4FA421-C562-466E-8784-CBE9AEBC2E2A}"/>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77" name="Ink 176">
                  <a:extLst>
                    <a:ext uri="{FF2B5EF4-FFF2-40B4-BE49-F238E27FC236}">
                      <a16:creationId xmlns:a16="http://schemas.microsoft.com/office/drawing/2014/main" id="{31F59DA4-C956-46E4-9ED8-EBEA49CF772F}"/>
                    </a:ext>
                  </a:extLst>
                </p14:cNvPr>
                <p14:cNvContentPartPr/>
                <p14:nvPr/>
              </p14:nvContentPartPr>
              <p14:xfrm>
                <a:off x="6549148" y="2509948"/>
                <a:ext cx="129600" cy="128160"/>
              </p14:xfrm>
            </p:contentPart>
          </mc:Choice>
          <mc:Fallback xmlns="">
            <p:pic>
              <p:nvPicPr>
                <p:cNvPr id="177" name="Ink 176">
                  <a:extLst>
                    <a:ext uri="{FF2B5EF4-FFF2-40B4-BE49-F238E27FC236}">
                      <a16:creationId xmlns:a16="http://schemas.microsoft.com/office/drawing/2014/main" id="{31F59DA4-C956-46E4-9ED8-EBEA49CF772F}"/>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78" name="Ink 177">
                  <a:extLst>
                    <a:ext uri="{FF2B5EF4-FFF2-40B4-BE49-F238E27FC236}">
                      <a16:creationId xmlns:a16="http://schemas.microsoft.com/office/drawing/2014/main" id="{392CDB36-C5A9-4B8D-9FF6-0DBD324B89E4}"/>
                    </a:ext>
                  </a:extLst>
                </p14:cNvPr>
                <p14:cNvContentPartPr/>
                <p14:nvPr/>
              </p14:nvContentPartPr>
              <p14:xfrm>
                <a:off x="6660748" y="2485108"/>
                <a:ext cx="185040" cy="117000"/>
              </p14:xfrm>
            </p:contentPart>
          </mc:Choice>
          <mc:Fallback xmlns="">
            <p:pic>
              <p:nvPicPr>
                <p:cNvPr id="178" name="Ink 177">
                  <a:extLst>
                    <a:ext uri="{FF2B5EF4-FFF2-40B4-BE49-F238E27FC236}">
                      <a16:creationId xmlns:a16="http://schemas.microsoft.com/office/drawing/2014/main" id="{392CDB36-C5A9-4B8D-9FF6-0DBD324B89E4}"/>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79" name="Ink 178">
                  <a:extLst>
                    <a:ext uri="{FF2B5EF4-FFF2-40B4-BE49-F238E27FC236}">
                      <a16:creationId xmlns:a16="http://schemas.microsoft.com/office/drawing/2014/main" id="{B2CB014A-5785-456E-B478-5420CAA10E44}"/>
                    </a:ext>
                  </a:extLst>
                </p14:cNvPr>
                <p14:cNvContentPartPr/>
                <p14:nvPr/>
              </p14:nvContentPartPr>
              <p14:xfrm>
                <a:off x="6645988" y="2572588"/>
                <a:ext cx="59760" cy="154080"/>
              </p14:xfrm>
            </p:contentPart>
          </mc:Choice>
          <mc:Fallback xmlns="">
            <p:pic>
              <p:nvPicPr>
                <p:cNvPr id="179" name="Ink 178">
                  <a:extLst>
                    <a:ext uri="{FF2B5EF4-FFF2-40B4-BE49-F238E27FC236}">
                      <a16:creationId xmlns:a16="http://schemas.microsoft.com/office/drawing/2014/main" id="{B2CB014A-5785-456E-B478-5420CAA10E44}"/>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80" name="Ink 179">
                  <a:extLst>
                    <a:ext uri="{FF2B5EF4-FFF2-40B4-BE49-F238E27FC236}">
                      <a16:creationId xmlns:a16="http://schemas.microsoft.com/office/drawing/2014/main" id="{B86C8887-307B-4EA6-92C9-959C2694515A}"/>
                    </a:ext>
                  </a:extLst>
                </p14:cNvPr>
                <p14:cNvContentPartPr/>
                <p14:nvPr/>
              </p14:nvContentPartPr>
              <p14:xfrm>
                <a:off x="6705388" y="2579428"/>
                <a:ext cx="191880" cy="134640"/>
              </p14:xfrm>
            </p:contentPart>
          </mc:Choice>
          <mc:Fallback xmlns="">
            <p:pic>
              <p:nvPicPr>
                <p:cNvPr id="180" name="Ink 179">
                  <a:extLst>
                    <a:ext uri="{FF2B5EF4-FFF2-40B4-BE49-F238E27FC236}">
                      <a16:creationId xmlns:a16="http://schemas.microsoft.com/office/drawing/2014/main" id="{B86C8887-307B-4EA6-92C9-959C2694515A}"/>
                    </a:ext>
                  </a:extLst>
                </p:cNvPr>
                <p:cNvPicPr/>
                <p:nvPr/>
              </p:nvPicPr>
              <p:blipFill>
                <a:blip r:embed="rId53"/>
                <a:stretch>
                  <a:fillRect/>
                </a:stretch>
              </p:blipFill>
              <p:spPr>
                <a:xfrm>
                  <a:off x="6696748" y="2570788"/>
                  <a:ext cx="209520" cy="152280"/>
                </a:xfrm>
                <a:prstGeom prst="rect">
                  <a:avLst/>
                </a:prstGeom>
              </p:spPr>
            </p:pic>
          </mc:Fallback>
        </mc:AlternateContent>
      </p:grpSp>
      <p:sp>
        <p:nvSpPr>
          <p:cNvPr id="181" name="TextBox 180">
            <a:extLst>
              <a:ext uri="{FF2B5EF4-FFF2-40B4-BE49-F238E27FC236}">
                <a16:creationId xmlns:a16="http://schemas.microsoft.com/office/drawing/2014/main" id="{7C4CCF62-EBE9-4F8A-AD4A-54380286A0E5}"/>
              </a:ext>
            </a:extLst>
          </p:cNvPr>
          <p:cNvSpPr txBox="1"/>
          <p:nvPr/>
        </p:nvSpPr>
        <p:spPr>
          <a:xfrm>
            <a:off x="3788984" y="339914"/>
            <a:ext cx="4119718" cy="369332"/>
          </a:xfrm>
          <a:prstGeom prst="rect">
            <a:avLst/>
          </a:prstGeom>
          <a:noFill/>
        </p:spPr>
        <p:txBody>
          <a:bodyPr wrap="none" rtlCol="0">
            <a:spAutoFit/>
          </a:bodyPr>
          <a:lstStyle/>
          <a:p>
            <a:r>
              <a:rPr lang="en-AU" dirty="0"/>
              <a:t>Participants from an observational study</a:t>
            </a:r>
          </a:p>
        </p:txBody>
      </p:sp>
      <p:sp>
        <p:nvSpPr>
          <p:cNvPr id="2" name="Slide Number Placeholder 1">
            <a:extLst>
              <a:ext uri="{FF2B5EF4-FFF2-40B4-BE49-F238E27FC236}">
                <a16:creationId xmlns:a16="http://schemas.microsoft.com/office/drawing/2014/main" id="{A9F1DC04-480A-83BE-BBB0-14E771515998}"/>
              </a:ext>
            </a:extLst>
          </p:cNvPr>
          <p:cNvSpPr>
            <a:spLocks noGrp="1"/>
          </p:cNvSpPr>
          <p:nvPr>
            <p:ph type="sldNum" sz="quarter" idx="12"/>
          </p:nvPr>
        </p:nvSpPr>
        <p:spPr/>
        <p:txBody>
          <a:bodyPr/>
          <a:lstStyle/>
          <a:p>
            <a:fld id="{69E57DC2-970A-4B3E-BB1C-7A09969E49DF}" type="slidenum">
              <a:rPr lang="en-US" smtClean="0"/>
              <a:t>40</a:t>
            </a:fld>
            <a:endParaRPr lang="en-US" dirty="0"/>
          </a:p>
        </p:txBody>
      </p:sp>
    </p:spTree>
    <p:extLst>
      <p:ext uri="{BB962C8B-B14F-4D97-AF65-F5344CB8AC3E}">
        <p14:creationId xmlns:p14="http://schemas.microsoft.com/office/powerpoint/2010/main" val="37007141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9B073-08EF-4E64-BE48-FCB71F93D84C}"/>
              </a:ext>
            </a:extLst>
          </p:cNvPr>
          <p:cNvSpPr>
            <a:spLocks noGrp="1"/>
          </p:cNvSpPr>
          <p:nvPr>
            <p:ph type="title"/>
          </p:nvPr>
        </p:nvSpPr>
        <p:spPr/>
        <p:txBody>
          <a:bodyPr/>
          <a:lstStyle/>
          <a:p>
            <a:r>
              <a:rPr lang="en-AU" dirty="0"/>
              <a:t>Propensity score matching</a:t>
            </a:r>
          </a:p>
        </p:txBody>
      </p:sp>
      <p:sp>
        <p:nvSpPr>
          <p:cNvPr id="3" name="Content Placeholder 2">
            <a:extLst>
              <a:ext uri="{FF2B5EF4-FFF2-40B4-BE49-F238E27FC236}">
                <a16:creationId xmlns:a16="http://schemas.microsoft.com/office/drawing/2014/main" id="{7C77B1B8-3F45-4E26-A9FF-F59AA5608E23}"/>
              </a:ext>
            </a:extLst>
          </p:cNvPr>
          <p:cNvSpPr>
            <a:spLocks noGrp="1"/>
          </p:cNvSpPr>
          <p:nvPr>
            <p:ph idx="1"/>
          </p:nvPr>
        </p:nvSpPr>
        <p:spPr/>
        <p:txBody>
          <a:bodyPr>
            <a:normAutofit lnSpcReduction="10000"/>
          </a:bodyPr>
          <a:lstStyle/>
          <a:p>
            <a:r>
              <a:rPr lang="en-AU" dirty="0"/>
              <a:t>What is the effect of smoking on psychological distress?</a:t>
            </a:r>
          </a:p>
          <a:p>
            <a:pPr lvl="1"/>
            <a:r>
              <a:rPr lang="en-AU" dirty="0"/>
              <a:t>The demographic of smokers and non-smokers are often very different</a:t>
            </a:r>
          </a:p>
          <a:p>
            <a:pPr lvl="1"/>
            <a:r>
              <a:rPr lang="en-AU" dirty="0"/>
              <a:t>The association could be confounded by</a:t>
            </a:r>
          </a:p>
          <a:p>
            <a:pPr lvl="2"/>
            <a:r>
              <a:rPr lang="en-AU" dirty="0"/>
              <a:t>Education level</a:t>
            </a:r>
          </a:p>
          <a:p>
            <a:pPr lvl="2"/>
            <a:r>
              <a:rPr lang="en-AU" dirty="0"/>
              <a:t>Socio-economic status</a:t>
            </a:r>
          </a:p>
          <a:p>
            <a:pPr lvl="2"/>
            <a:r>
              <a:rPr lang="en-AU" dirty="0"/>
              <a:t>And many other factors</a:t>
            </a:r>
          </a:p>
          <a:p>
            <a:r>
              <a:rPr lang="en-AU" dirty="0"/>
              <a:t>If we are able to perform a RCT, we would randomised participants into “smoking” and “non-smoking” condition, and measure their psychological distress at a certain time point.</a:t>
            </a:r>
          </a:p>
          <a:p>
            <a:pPr lvl="1"/>
            <a:r>
              <a:rPr lang="en-AU" dirty="0"/>
              <a:t>Randomisation will ensure that education level, SES and other variables are balanced between the smoking and non-smoking group.</a:t>
            </a:r>
          </a:p>
        </p:txBody>
      </p:sp>
      <p:sp>
        <p:nvSpPr>
          <p:cNvPr id="4" name="Slide Number Placeholder 3">
            <a:extLst>
              <a:ext uri="{FF2B5EF4-FFF2-40B4-BE49-F238E27FC236}">
                <a16:creationId xmlns:a16="http://schemas.microsoft.com/office/drawing/2014/main" id="{100AA891-F1BB-B4C2-389F-14964E4E232E}"/>
              </a:ext>
            </a:extLst>
          </p:cNvPr>
          <p:cNvSpPr>
            <a:spLocks noGrp="1"/>
          </p:cNvSpPr>
          <p:nvPr>
            <p:ph type="sldNum" sz="quarter" idx="12"/>
          </p:nvPr>
        </p:nvSpPr>
        <p:spPr/>
        <p:txBody>
          <a:bodyPr/>
          <a:lstStyle/>
          <a:p>
            <a:fld id="{69E57DC2-970A-4B3E-BB1C-7A09969E49DF}" type="slidenum">
              <a:rPr lang="en-US" smtClean="0"/>
              <a:t>41</a:t>
            </a:fld>
            <a:endParaRPr lang="en-US" dirty="0"/>
          </a:p>
        </p:txBody>
      </p:sp>
    </p:spTree>
    <p:extLst>
      <p:ext uri="{BB962C8B-B14F-4D97-AF65-F5344CB8AC3E}">
        <p14:creationId xmlns:p14="http://schemas.microsoft.com/office/powerpoint/2010/main" val="20815641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07141-80A3-4EAE-B80B-D042B301C5FE}"/>
              </a:ext>
            </a:extLst>
          </p:cNvPr>
          <p:cNvSpPr>
            <a:spLocks noGrp="1"/>
          </p:cNvSpPr>
          <p:nvPr>
            <p:ph type="title"/>
          </p:nvPr>
        </p:nvSpPr>
        <p:spPr/>
        <p:txBody>
          <a:bodyPr/>
          <a:lstStyle/>
          <a:p>
            <a:r>
              <a:rPr lang="en-AU" dirty="0"/>
              <a:t>Observational study</a:t>
            </a:r>
          </a:p>
        </p:txBody>
      </p:sp>
      <p:graphicFrame>
        <p:nvGraphicFramePr>
          <p:cNvPr id="4" name="Content Placeholder 3">
            <a:extLst>
              <a:ext uri="{FF2B5EF4-FFF2-40B4-BE49-F238E27FC236}">
                <a16:creationId xmlns:a16="http://schemas.microsoft.com/office/drawing/2014/main" id="{93F38BDE-DD70-4569-85EA-4A6D6AEEFD6F}"/>
              </a:ext>
            </a:extLst>
          </p:cNvPr>
          <p:cNvGraphicFramePr>
            <a:graphicFrameLocks noGrp="1"/>
          </p:cNvGraphicFramePr>
          <p:nvPr>
            <p:ph idx="1"/>
            <p:extLst>
              <p:ext uri="{D42A27DB-BD31-4B8C-83A1-F6EECF244321}">
                <p14:modId xmlns:p14="http://schemas.microsoft.com/office/powerpoint/2010/main" val="1852103037"/>
              </p:ext>
            </p:extLst>
          </p:nvPr>
        </p:nvGraphicFramePr>
        <p:xfrm>
          <a:off x="824753" y="1428750"/>
          <a:ext cx="11214847" cy="4690973"/>
        </p:xfrm>
        <a:graphic>
          <a:graphicData uri="http://schemas.openxmlformats.org/drawingml/2006/table">
            <a:tbl>
              <a:tblPr firstRow="1" firstCol="1" bandRow="1">
                <a:tableStyleId>{5C22544A-7EE6-4342-B048-85BDC9FD1C3A}</a:tableStyleId>
              </a:tblPr>
              <a:tblGrid>
                <a:gridCol w="2014813">
                  <a:extLst>
                    <a:ext uri="{9D8B030D-6E8A-4147-A177-3AD203B41FA5}">
                      <a16:colId xmlns:a16="http://schemas.microsoft.com/office/drawing/2014/main" val="1243078877"/>
                    </a:ext>
                  </a:extLst>
                </a:gridCol>
                <a:gridCol w="1228064">
                  <a:extLst>
                    <a:ext uri="{9D8B030D-6E8A-4147-A177-3AD203B41FA5}">
                      <a16:colId xmlns:a16="http://schemas.microsoft.com/office/drawing/2014/main" val="1175275376"/>
                    </a:ext>
                  </a:extLst>
                </a:gridCol>
                <a:gridCol w="1197332">
                  <a:extLst>
                    <a:ext uri="{9D8B030D-6E8A-4147-A177-3AD203B41FA5}">
                      <a16:colId xmlns:a16="http://schemas.microsoft.com/office/drawing/2014/main" val="4005995768"/>
                    </a:ext>
                  </a:extLst>
                </a:gridCol>
                <a:gridCol w="1904175">
                  <a:extLst>
                    <a:ext uri="{9D8B030D-6E8A-4147-A177-3AD203B41FA5}">
                      <a16:colId xmlns:a16="http://schemas.microsoft.com/office/drawing/2014/main" val="3533648758"/>
                    </a:ext>
                  </a:extLst>
                </a:gridCol>
                <a:gridCol w="1483144">
                  <a:extLst>
                    <a:ext uri="{9D8B030D-6E8A-4147-A177-3AD203B41FA5}">
                      <a16:colId xmlns:a16="http://schemas.microsoft.com/office/drawing/2014/main" val="2370929086"/>
                    </a:ext>
                  </a:extLst>
                </a:gridCol>
                <a:gridCol w="1483144">
                  <a:extLst>
                    <a:ext uri="{9D8B030D-6E8A-4147-A177-3AD203B41FA5}">
                      <a16:colId xmlns:a16="http://schemas.microsoft.com/office/drawing/2014/main" val="4143902926"/>
                    </a:ext>
                  </a:extLst>
                </a:gridCol>
                <a:gridCol w="1904175">
                  <a:extLst>
                    <a:ext uri="{9D8B030D-6E8A-4147-A177-3AD203B41FA5}">
                      <a16:colId xmlns:a16="http://schemas.microsoft.com/office/drawing/2014/main" val="1268176428"/>
                    </a:ext>
                  </a:extLst>
                </a:gridCol>
              </a:tblGrid>
              <a:tr h="241107">
                <a:tc gridSpan="7">
                  <a:txBody>
                    <a:bodyPr/>
                    <a:lstStyle/>
                    <a:p>
                      <a:pPr>
                        <a:lnSpc>
                          <a:spcPct val="107000"/>
                        </a:lnSpc>
                        <a:spcAft>
                          <a:spcPts val="800"/>
                        </a:spcAft>
                      </a:pPr>
                      <a:r>
                        <a:rPr lang="en-AU" sz="1600" dirty="0">
                          <a:effectLst/>
                        </a:rPr>
                        <a:t>Propensity Score Matching</a:t>
                      </a:r>
                      <a:endParaRPr lang="en-AU"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3080211710"/>
                  </a:ext>
                </a:extLst>
              </a:tr>
              <a:tr h="241107">
                <a:tc>
                  <a:txBody>
                    <a:bodyPr/>
                    <a:lstStyle/>
                    <a:p>
                      <a:pPr>
                        <a:lnSpc>
                          <a:spcPct val="107000"/>
                        </a:lnSpc>
                        <a:spcAft>
                          <a:spcPts val="800"/>
                        </a:spcAft>
                      </a:pPr>
                      <a:r>
                        <a:rPr lang="en-AU" sz="1600">
                          <a:effectLst/>
                        </a:rPr>
                        <a:t> </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gridSpan="3">
                  <a:txBody>
                    <a:bodyPr/>
                    <a:lstStyle/>
                    <a:p>
                      <a:pPr>
                        <a:lnSpc>
                          <a:spcPct val="107000"/>
                        </a:lnSpc>
                        <a:spcAft>
                          <a:spcPts val="800"/>
                        </a:spcAft>
                      </a:pPr>
                      <a:r>
                        <a:rPr lang="en-AU" sz="1600">
                          <a:effectLst/>
                        </a:rPr>
                        <a:t>Unmatched sample mean </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hMerge="1">
                  <a:txBody>
                    <a:bodyPr/>
                    <a:lstStyle/>
                    <a:p>
                      <a:endParaRPr lang="en-AU"/>
                    </a:p>
                  </a:txBody>
                  <a:tcPr/>
                </a:tc>
                <a:tc hMerge="1">
                  <a:txBody>
                    <a:bodyPr/>
                    <a:lstStyle/>
                    <a:p>
                      <a:endParaRPr lang="en-AU"/>
                    </a:p>
                  </a:txBody>
                  <a:tcPr/>
                </a:tc>
                <a:tc gridSpan="3">
                  <a:txBody>
                    <a:bodyPr/>
                    <a:lstStyle/>
                    <a:p>
                      <a:pPr>
                        <a:lnSpc>
                          <a:spcPct val="107000"/>
                        </a:lnSpc>
                        <a:spcAft>
                          <a:spcPts val="800"/>
                        </a:spcAft>
                      </a:pPr>
                      <a:r>
                        <a:rPr lang="en-AU" sz="1600">
                          <a:effectLst/>
                        </a:rPr>
                        <a:t>Matched sample mean </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2387053616"/>
                  </a:ext>
                </a:extLst>
              </a:tr>
              <a:tr h="989817">
                <a:tc>
                  <a:txBody>
                    <a:bodyPr/>
                    <a:lstStyle/>
                    <a:p>
                      <a:pPr>
                        <a:lnSpc>
                          <a:spcPct val="107000"/>
                        </a:lnSpc>
                        <a:spcAft>
                          <a:spcPts val="800"/>
                        </a:spcAft>
                      </a:pPr>
                      <a:r>
                        <a:rPr lang="en-AU" sz="1600" dirty="0">
                          <a:effectLst/>
                        </a:rPr>
                        <a:t> </a:t>
                      </a:r>
                      <a:endParaRPr lang="en-AU"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nSpc>
                          <a:spcPct val="107000"/>
                        </a:lnSpc>
                        <a:spcAft>
                          <a:spcPts val="800"/>
                        </a:spcAft>
                      </a:pPr>
                      <a:r>
                        <a:rPr lang="en-AU" sz="1600" dirty="0">
                          <a:effectLst/>
                        </a:rPr>
                        <a:t>Smoke</a:t>
                      </a:r>
                    </a:p>
                    <a:p>
                      <a:pPr>
                        <a:lnSpc>
                          <a:spcPct val="107000"/>
                        </a:lnSpc>
                        <a:spcAft>
                          <a:spcPts val="800"/>
                        </a:spcAft>
                      </a:pPr>
                      <a:r>
                        <a:rPr lang="en-AU" sz="1600" dirty="0">
                          <a:effectLst/>
                        </a:rPr>
                        <a:t>(N = 974)</a:t>
                      </a:r>
                      <a:endParaRPr lang="en-AU"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nSpc>
                          <a:spcPct val="107000"/>
                        </a:lnSpc>
                        <a:spcAft>
                          <a:spcPts val="800"/>
                        </a:spcAft>
                      </a:pPr>
                      <a:r>
                        <a:rPr lang="en-AU" sz="1600">
                          <a:effectLst/>
                        </a:rPr>
                        <a:t>Not smoke</a:t>
                      </a:r>
                    </a:p>
                    <a:p>
                      <a:pPr>
                        <a:lnSpc>
                          <a:spcPct val="107000"/>
                        </a:lnSpc>
                        <a:spcAft>
                          <a:spcPts val="800"/>
                        </a:spcAft>
                      </a:pPr>
                      <a:r>
                        <a:rPr lang="en-AU" sz="1600">
                          <a:effectLst/>
                        </a:rPr>
                        <a:t>(N = 7026)</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nSpc>
                          <a:spcPct val="107000"/>
                        </a:lnSpc>
                        <a:spcAft>
                          <a:spcPts val="800"/>
                        </a:spcAft>
                      </a:pPr>
                      <a:r>
                        <a:rPr lang="en-AU" sz="1600">
                          <a:effectLst/>
                        </a:rPr>
                        <a:t>Standardised mean difference</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nSpc>
                          <a:spcPct val="107000"/>
                        </a:lnSpc>
                        <a:spcAft>
                          <a:spcPts val="800"/>
                        </a:spcAft>
                      </a:pPr>
                      <a:r>
                        <a:rPr lang="en-AU" sz="1600">
                          <a:effectLst/>
                        </a:rPr>
                        <a:t>Smoke</a:t>
                      </a:r>
                    </a:p>
                    <a:p>
                      <a:pPr>
                        <a:lnSpc>
                          <a:spcPct val="107000"/>
                        </a:lnSpc>
                        <a:spcAft>
                          <a:spcPts val="800"/>
                        </a:spcAft>
                      </a:pPr>
                      <a:r>
                        <a:rPr lang="en-AU" sz="1600">
                          <a:effectLst/>
                        </a:rPr>
                        <a:t>(N = 974)</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nSpc>
                          <a:spcPct val="107000"/>
                        </a:lnSpc>
                        <a:spcAft>
                          <a:spcPts val="800"/>
                        </a:spcAft>
                      </a:pPr>
                      <a:r>
                        <a:rPr lang="en-AU" sz="1600">
                          <a:effectLst/>
                        </a:rPr>
                        <a:t>Not smoke</a:t>
                      </a:r>
                    </a:p>
                    <a:p>
                      <a:pPr>
                        <a:lnSpc>
                          <a:spcPct val="107000"/>
                        </a:lnSpc>
                        <a:spcAft>
                          <a:spcPts val="800"/>
                        </a:spcAft>
                      </a:pPr>
                      <a:r>
                        <a:rPr lang="en-AU" sz="1600">
                          <a:effectLst/>
                        </a:rPr>
                        <a:t>(N = 974)</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nSpc>
                          <a:spcPct val="107000"/>
                        </a:lnSpc>
                        <a:spcAft>
                          <a:spcPts val="800"/>
                        </a:spcAft>
                      </a:pPr>
                      <a:r>
                        <a:rPr lang="en-AU" sz="1600">
                          <a:effectLst/>
                        </a:rPr>
                        <a:t>Standardised mean difference</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1300349370"/>
                  </a:ext>
                </a:extLst>
              </a:tr>
              <a:tr h="241107">
                <a:tc>
                  <a:txBody>
                    <a:bodyPr/>
                    <a:lstStyle/>
                    <a:p>
                      <a:pPr>
                        <a:lnSpc>
                          <a:spcPct val="107000"/>
                        </a:lnSpc>
                        <a:spcAft>
                          <a:spcPts val="800"/>
                        </a:spcAft>
                      </a:pPr>
                      <a:r>
                        <a:rPr lang="en-AU" sz="1600">
                          <a:effectLst/>
                        </a:rPr>
                        <a:t>Male</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0.494</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0.442</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0.104</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0.494</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0.475</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0.037</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2417586714"/>
                  </a:ext>
                </a:extLst>
              </a:tr>
              <a:tr h="446534">
                <a:tc>
                  <a:txBody>
                    <a:bodyPr/>
                    <a:lstStyle/>
                    <a:p>
                      <a:pPr>
                        <a:lnSpc>
                          <a:spcPct val="107000"/>
                        </a:lnSpc>
                        <a:spcAft>
                          <a:spcPts val="800"/>
                        </a:spcAft>
                      </a:pPr>
                      <a:r>
                        <a:rPr lang="en-AU" sz="1600" dirty="0">
                          <a:effectLst/>
                        </a:rPr>
                        <a:t>Indigenous status</a:t>
                      </a:r>
                      <a:endParaRPr lang="en-AU"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0.052</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0.018</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0.157</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0.052</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0.048</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0.018</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672080152"/>
                  </a:ext>
                </a:extLst>
              </a:tr>
              <a:tr h="0">
                <a:tc>
                  <a:txBody>
                    <a:bodyPr/>
                    <a:lstStyle/>
                    <a:p>
                      <a:pPr>
                        <a:lnSpc>
                          <a:spcPct val="107000"/>
                        </a:lnSpc>
                        <a:spcAft>
                          <a:spcPts val="800"/>
                        </a:spcAft>
                      </a:pPr>
                      <a:r>
                        <a:rPr lang="en-AU" sz="1600">
                          <a:effectLst/>
                        </a:rPr>
                        <a:t>Finished high school</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0.422</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0.638</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dirty="0">
                          <a:effectLst/>
                        </a:rPr>
                        <a:t>-0.437</a:t>
                      </a:r>
                      <a:endParaRPr lang="en-AU"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0.422</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0.436</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-0.029</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3322301232"/>
                  </a:ext>
                </a:extLst>
              </a:tr>
              <a:tr h="241107">
                <a:tc>
                  <a:txBody>
                    <a:bodyPr/>
                    <a:lstStyle/>
                    <a:p>
                      <a:pPr>
                        <a:lnSpc>
                          <a:spcPct val="107000"/>
                        </a:lnSpc>
                        <a:spcAft>
                          <a:spcPts val="800"/>
                        </a:spcAft>
                      </a:pPr>
                      <a:r>
                        <a:rPr lang="en-AU" sz="1600">
                          <a:effectLst/>
                        </a:rPr>
                        <a:t>Partnered</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0.463</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0.691</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-0.458</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0.463</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0.444</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0.039</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2576149785"/>
                  </a:ext>
                </a:extLst>
              </a:tr>
              <a:tr h="241107">
                <a:tc>
                  <a:txBody>
                    <a:bodyPr/>
                    <a:lstStyle/>
                    <a:p>
                      <a:pPr>
                        <a:lnSpc>
                          <a:spcPct val="107000"/>
                        </a:lnSpc>
                        <a:spcAft>
                          <a:spcPts val="800"/>
                        </a:spcAft>
                      </a:pPr>
                      <a:r>
                        <a:rPr lang="en-AU" sz="1600">
                          <a:effectLst/>
                        </a:rPr>
                        <a:t>Regionality</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nSpc>
                          <a:spcPct val="107000"/>
                        </a:lnSpc>
                      </a:pPr>
                      <a:endParaRPr lang="en-AU" sz="1600">
                        <a:effectLst/>
                        <a:latin typeface="Calibri" panose="020F0502020204030204" pitchFamily="34" charset="0"/>
                        <a:cs typeface="Times New Roman" panose="02020603050405020304" pitchFamily="18" charset="0"/>
                      </a:endParaRPr>
                    </a:p>
                  </a:txBody>
                  <a:tcPr marL="59466" marR="59466" marT="0" marB="0" anchor="b"/>
                </a:tc>
                <a:tc>
                  <a:txBody>
                    <a:bodyPr/>
                    <a:lstStyle/>
                    <a:p>
                      <a:pPr>
                        <a:lnSpc>
                          <a:spcPct val="107000"/>
                        </a:lnSpc>
                      </a:pPr>
                      <a:endParaRPr lang="en-AU" sz="1600">
                        <a:effectLst/>
                        <a:latin typeface="Calibri" panose="020F0502020204030204" pitchFamily="34" charset="0"/>
                        <a:cs typeface="Times New Roman" panose="02020603050405020304" pitchFamily="18" charset="0"/>
                      </a:endParaRPr>
                    </a:p>
                  </a:txBody>
                  <a:tcPr marL="59466" marR="59466" marT="0" marB="0" anchor="b"/>
                </a:tc>
                <a:tc>
                  <a:txBody>
                    <a:bodyPr/>
                    <a:lstStyle/>
                    <a:p>
                      <a:pPr>
                        <a:lnSpc>
                          <a:spcPct val="107000"/>
                        </a:lnSpc>
                      </a:pPr>
                      <a:endParaRPr lang="en-AU" sz="1600">
                        <a:effectLst/>
                        <a:latin typeface="Calibri" panose="020F0502020204030204" pitchFamily="34" charset="0"/>
                        <a:cs typeface="Times New Roman" panose="02020603050405020304" pitchFamily="18" charset="0"/>
                      </a:endParaRPr>
                    </a:p>
                  </a:txBody>
                  <a:tcPr marL="59466" marR="59466" marT="0" marB="0" anchor="b"/>
                </a:tc>
                <a:tc>
                  <a:txBody>
                    <a:bodyPr/>
                    <a:lstStyle/>
                    <a:p>
                      <a:pPr>
                        <a:lnSpc>
                          <a:spcPct val="107000"/>
                        </a:lnSpc>
                      </a:pPr>
                      <a:endParaRPr lang="en-AU" sz="1600">
                        <a:effectLst/>
                        <a:latin typeface="Calibri" panose="020F0502020204030204" pitchFamily="34" charset="0"/>
                        <a:cs typeface="Times New Roman" panose="02020603050405020304" pitchFamily="18" charset="0"/>
                      </a:endParaRPr>
                    </a:p>
                  </a:txBody>
                  <a:tcPr marL="59466" marR="59466" marT="0" marB="0" anchor="b"/>
                </a:tc>
                <a:tc>
                  <a:txBody>
                    <a:bodyPr/>
                    <a:lstStyle/>
                    <a:p>
                      <a:pPr>
                        <a:lnSpc>
                          <a:spcPct val="107000"/>
                        </a:lnSpc>
                      </a:pPr>
                      <a:endParaRPr lang="en-AU" sz="1600">
                        <a:effectLst/>
                        <a:latin typeface="Calibri" panose="020F0502020204030204" pitchFamily="34" charset="0"/>
                        <a:cs typeface="Times New Roman" panose="02020603050405020304" pitchFamily="18" charset="0"/>
                      </a:endParaRPr>
                    </a:p>
                  </a:txBody>
                  <a:tcPr marL="59466" marR="59466" marT="0" marB="0" anchor="b"/>
                </a:tc>
                <a:tc>
                  <a:txBody>
                    <a:bodyPr/>
                    <a:lstStyle/>
                    <a:p>
                      <a:pPr>
                        <a:lnSpc>
                          <a:spcPct val="107000"/>
                        </a:lnSpc>
                      </a:pPr>
                      <a:endParaRPr lang="en-AU" sz="1600">
                        <a:effectLst/>
                        <a:latin typeface="Calibri" panose="020F0502020204030204" pitchFamily="34" charset="0"/>
                        <a:cs typeface="Times New Roman" panose="02020603050405020304" pitchFamily="18" charset="0"/>
                      </a:endParaRPr>
                    </a:p>
                  </a:txBody>
                  <a:tcPr marL="59466" marR="59466" marT="0" marB="0" anchor="b"/>
                </a:tc>
                <a:extLst>
                  <a:ext uri="{0D108BD9-81ED-4DB2-BD59-A6C34878D82A}">
                    <a16:rowId xmlns:a16="http://schemas.microsoft.com/office/drawing/2014/main" val="912609050"/>
                  </a:ext>
                </a:extLst>
              </a:tr>
              <a:tr h="241107">
                <a:tc>
                  <a:txBody>
                    <a:bodyPr/>
                    <a:lstStyle/>
                    <a:p>
                      <a:pPr>
                        <a:lnSpc>
                          <a:spcPct val="107000"/>
                        </a:lnSpc>
                        <a:spcAft>
                          <a:spcPts val="800"/>
                        </a:spcAft>
                      </a:pPr>
                      <a:r>
                        <a:rPr lang="en-AU" sz="1600">
                          <a:effectLst/>
                        </a:rPr>
                        <a:t> Major cities</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0.585</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0.677</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-0.187</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0.585</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0.587</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-0.004</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2699191253"/>
                  </a:ext>
                </a:extLst>
              </a:tr>
              <a:tr h="241107">
                <a:tc>
                  <a:txBody>
                    <a:bodyPr/>
                    <a:lstStyle/>
                    <a:p>
                      <a:pPr>
                        <a:lnSpc>
                          <a:spcPct val="107000"/>
                        </a:lnSpc>
                        <a:spcAft>
                          <a:spcPts val="800"/>
                        </a:spcAft>
                      </a:pPr>
                      <a:r>
                        <a:rPr lang="en-AU" sz="1600">
                          <a:effectLst/>
                        </a:rPr>
                        <a:t> Inner regional</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0.218</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0.190</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0.067</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0.218</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0.232</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-0.035</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2850794482"/>
                  </a:ext>
                </a:extLst>
              </a:tr>
              <a:tr h="446534">
                <a:tc>
                  <a:txBody>
                    <a:bodyPr/>
                    <a:lstStyle/>
                    <a:p>
                      <a:pPr>
                        <a:lnSpc>
                          <a:spcPct val="107000"/>
                        </a:lnSpc>
                        <a:spcAft>
                          <a:spcPts val="800"/>
                        </a:spcAft>
                      </a:pPr>
                      <a:r>
                        <a:rPr lang="en-AU" sz="1600">
                          <a:effectLst/>
                        </a:rPr>
                        <a:t> Outer regional or more remote</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0.197</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0.133</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0.162</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0.197</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0.181</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0.041</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404311997"/>
                  </a:ext>
                </a:extLst>
              </a:tr>
              <a:tr h="146278">
                <a:tc>
                  <a:txBody>
                    <a:bodyPr/>
                    <a:lstStyle/>
                    <a:p>
                      <a:pPr>
                        <a:lnSpc>
                          <a:spcPct val="107000"/>
                        </a:lnSpc>
                        <a:spcAft>
                          <a:spcPts val="800"/>
                        </a:spcAft>
                      </a:pPr>
                      <a:r>
                        <a:rPr lang="en-AU" sz="1600">
                          <a:effectLst/>
                        </a:rPr>
                        <a:t>English speaking</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0.958</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0.913</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0.223</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0.958</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0.954</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0.021</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568154223"/>
                  </a:ext>
                </a:extLst>
              </a:tr>
              <a:tr h="265990">
                <a:tc>
                  <a:txBody>
                    <a:bodyPr/>
                    <a:lstStyle/>
                    <a:p>
                      <a:pPr>
                        <a:lnSpc>
                          <a:spcPct val="107000"/>
                        </a:lnSpc>
                        <a:spcAft>
                          <a:spcPts val="800"/>
                        </a:spcAft>
                      </a:pPr>
                      <a:r>
                        <a:rPr lang="en-AU" sz="1600">
                          <a:effectLst/>
                        </a:rPr>
                        <a:t>Risky alcohol use</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0.643</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0.541</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0.212</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0.643</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0.640</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0.006</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1491214916"/>
                  </a:ext>
                </a:extLst>
              </a:tr>
              <a:tr h="241107">
                <a:tc>
                  <a:txBody>
                    <a:bodyPr/>
                    <a:lstStyle/>
                    <a:p>
                      <a:pPr>
                        <a:lnSpc>
                          <a:spcPct val="107000"/>
                        </a:lnSpc>
                        <a:spcAft>
                          <a:spcPts val="800"/>
                        </a:spcAft>
                      </a:pPr>
                      <a:r>
                        <a:rPr lang="en-AU" sz="1600">
                          <a:effectLst/>
                        </a:rPr>
                        <a:t>Age</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51.606</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53.782</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-0.168</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51.606</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51.298</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dirty="0">
                          <a:effectLst/>
                        </a:rPr>
                        <a:t>0.024</a:t>
                      </a:r>
                      <a:endParaRPr lang="en-AU"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3926815811"/>
                  </a:ext>
                </a:extLst>
              </a:tr>
            </a:tbl>
          </a:graphicData>
        </a:graphic>
      </p:graphicFrame>
      <p:sp>
        <p:nvSpPr>
          <p:cNvPr id="3" name="Slide Number Placeholder 2">
            <a:extLst>
              <a:ext uri="{FF2B5EF4-FFF2-40B4-BE49-F238E27FC236}">
                <a16:creationId xmlns:a16="http://schemas.microsoft.com/office/drawing/2014/main" id="{15057EE2-2A10-5FCB-2EF8-2B4ADB6C7837}"/>
              </a:ext>
            </a:extLst>
          </p:cNvPr>
          <p:cNvSpPr>
            <a:spLocks noGrp="1"/>
          </p:cNvSpPr>
          <p:nvPr>
            <p:ph type="sldNum" sz="quarter" idx="12"/>
          </p:nvPr>
        </p:nvSpPr>
        <p:spPr/>
        <p:txBody>
          <a:bodyPr/>
          <a:lstStyle/>
          <a:p>
            <a:fld id="{69E57DC2-970A-4B3E-BB1C-7A09969E49DF}" type="slidenum">
              <a:rPr lang="en-US" smtClean="0"/>
              <a:t>42</a:t>
            </a:fld>
            <a:endParaRPr lang="en-US" dirty="0"/>
          </a:p>
        </p:txBody>
      </p:sp>
    </p:spTree>
    <p:extLst>
      <p:ext uri="{BB962C8B-B14F-4D97-AF65-F5344CB8AC3E}">
        <p14:creationId xmlns:p14="http://schemas.microsoft.com/office/powerpoint/2010/main" val="28323896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2F698-8324-4843-ABC9-D95D74531223}"/>
              </a:ext>
            </a:extLst>
          </p:cNvPr>
          <p:cNvSpPr>
            <a:spLocks noGrp="1"/>
          </p:cNvSpPr>
          <p:nvPr>
            <p:ph type="title"/>
          </p:nvPr>
        </p:nvSpPr>
        <p:spPr/>
        <p:txBody>
          <a:bodyPr/>
          <a:lstStyle/>
          <a:p>
            <a:r>
              <a:rPr lang="en-AU" dirty="0"/>
              <a:t>Advantage of matching</a:t>
            </a:r>
          </a:p>
        </p:txBody>
      </p:sp>
      <p:sp>
        <p:nvSpPr>
          <p:cNvPr id="3" name="Content Placeholder 2">
            <a:extLst>
              <a:ext uri="{FF2B5EF4-FFF2-40B4-BE49-F238E27FC236}">
                <a16:creationId xmlns:a16="http://schemas.microsoft.com/office/drawing/2014/main" id="{DA5DB410-FE00-4495-B388-796921A883DD}"/>
              </a:ext>
            </a:extLst>
          </p:cNvPr>
          <p:cNvSpPr>
            <a:spLocks noGrp="1"/>
          </p:cNvSpPr>
          <p:nvPr>
            <p:ph idx="1"/>
          </p:nvPr>
        </p:nvSpPr>
        <p:spPr/>
        <p:txBody>
          <a:bodyPr>
            <a:normAutofit/>
          </a:bodyPr>
          <a:lstStyle/>
          <a:p>
            <a:r>
              <a:rPr lang="en-AU" dirty="0"/>
              <a:t>Clearly separate the “design” and “analysis” phase.</a:t>
            </a:r>
          </a:p>
          <a:p>
            <a:pPr lvl="1"/>
            <a:r>
              <a:rPr lang="en-AU" dirty="0"/>
              <a:t>Calculating propensity score can be considered as the “design” phase, like the randomisation phase in RCTs.</a:t>
            </a:r>
          </a:p>
          <a:p>
            <a:pPr lvl="1"/>
            <a:r>
              <a:rPr lang="en-AU" dirty="0"/>
              <a:t>Outcome is not used in the matching procedures</a:t>
            </a:r>
          </a:p>
          <a:p>
            <a:pPr lvl="1"/>
            <a:r>
              <a:rPr lang="en-AU" dirty="0"/>
              <a:t>Researchers can fit many models to the data and pick the one that produce the best balance.</a:t>
            </a:r>
          </a:p>
          <a:p>
            <a:pPr lvl="1"/>
            <a:r>
              <a:rPr lang="en-AU" dirty="0"/>
              <a:t>Researchers proceed to the “analysis” phase only when a good balance is achieved.</a:t>
            </a:r>
          </a:p>
          <a:p>
            <a:pPr lvl="1"/>
            <a:r>
              <a:rPr lang="en-AU" dirty="0"/>
              <a:t>Reduce the temptation to cherry-pick a model that produces the desired conclusion</a:t>
            </a:r>
          </a:p>
          <a:p>
            <a:pPr lvl="1"/>
            <a:endParaRPr lang="en-AU" dirty="0"/>
          </a:p>
        </p:txBody>
      </p:sp>
      <p:sp>
        <p:nvSpPr>
          <p:cNvPr id="4" name="Slide Number Placeholder 3">
            <a:extLst>
              <a:ext uri="{FF2B5EF4-FFF2-40B4-BE49-F238E27FC236}">
                <a16:creationId xmlns:a16="http://schemas.microsoft.com/office/drawing/2014/main" id="{443AA432-99F3-D959-2C4A-EA6E644D72B5}"/>
              </a:ext>
            </a:extLst>
          </p:cNvPr>
          <p:cNvSpPr>
            <a:spLocks noGrp="1"/>
          </p:cNvSpPr>
          <p:nvPr>
            <p:ph type="sldNum" sz="quarter" idx="12"/>
          </p:nvPr>
        </p:nvSpPr>
        <p:spPr/>
        <p:txBody>
          <a:bodyPr/>
          <a:lstStyle/>
          <a:p>
            <a:fld id="{69E57DC2-970A-4B3E-BB1C-7A09969E49DF}" type="slidenum">
              <a:rPr lang="en-US" smtClean="0"/>
              <a:t>43</a:t>
            </a:fld>
            <a:endParaRPr lang="en-US" dirty="0"/>
          </a:p>
        </p:txBody>
      </p:sp>
    </p:spTree>
    <p:extLst>
      <p:ext uri="{BB962C8B-B14F-4D97-AF65-F5344CB8AC3E}">
        <p14:creationId xmlns:p14="http://schemas.microsoft.com/office/powerpoint/2010/main" val="38617513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2F698-8324-4843-ABC9-D95D74531223}"/>
              </a:ext>
            </a:extLst>
          </p:cNvPr>
          <p:cNvSpPr>
            <a:spLocks noGrp="1"/>
          </p:cNvSpPr>
          <p:nvPr>
            <p:ph type="title"/>
          </p:nvPr>
        </p:nvSpPr>
        <p:spPr/>
        <p:txBody>
          <a:bodyPr/>
          <a:lstStyle/>
          <a:p>
            <a:r>
              <a:rPr lang="en-AU" dirty="0"/>
              <a:t>Advantage of matching</a:t>
            </a:r>
          </a:p>
        </p:txBody>
      </p:sp>
      <p:sp>
        <p:nvSpPr>
          <p:cNvPr id="3" name="Content Placeholder 2">
            <a:extLst>
              <a:ext uri="{FF2B5EF4-FFF2-40B4-BE49-F238E27FC236}">
                <a16:creationId xmlns:a16="http://schemas.microsoft.com/office/drawing/2014/main" id="{DA5DB410-FE00-4495-B388-796921A883DD}"/>
              </a:ext>
            </a:extLst>
          </p:cNvPr>
          <p:cNvSpPr>
            <a:spLocks noGrp="1"/>
          </p:cNvSpPr>
          <p:nvPr>
            <p:ph idx="1"/>
          </p:nvPr>
        </p:nvSpPr>
        <p:spPr/>
        <p:txBody>
          <a:bodyPr>
            <a:normAutofit/>
          </a:bodyPr>
          <a:lstStyle/>
          <a:p>
            <a:r>
              <a:rPr lang="en-AU" dirty="0"/>
              <a:t>In regression analysis, the researchers can only hope that adding covariates into the model can adjust for potential confounding effect from other variables</a:t>
            </a:r>
          </a:p>
          <a:p>
            <a:r>
              <a:rPr lang="en-AU" dirty="0"/>
              <a:t>In matching, the researchers can specifically check whether balance is achieved,</a:t>
            </a:r>
          </a:p>
          <a:p>
            <a:pPr lvl="1"/>
            <a:r>
              <a:rPr lang="en-AU" dirty="0"/>
              <a:t>Even if balance is not achieved, the researchers can evaluate how bad the imbalance is, and can inform future data collection.</a:t>
            </a:r>
          </a:p>
          <a:p>
            <a:pPr lvl="1"/>
            <a:endParaRPr lang="en-AU" dirty="0"/>
          </a:p>
        </p:txBody>
      </p:sp>
      <p:sp>
        <p:nvSpPr>
          <p:cNvPr id="4" name="Slide Number Placeholder 3">
            <a:extLst>
              <a:ext uri="{FF2B5EF4-FFF2-40B4-BE49-F238E27FC236}">
                <a16:creationId xmlns:a16="http://schemas.microsoft.com/office/drawing/2014/main" id="{808B296A-FBE0-B925-7D5C-87502E7595A7}"/>
              </a:ext>
            </a:extLst>
          </p:cNvPr>
          <p:cNvSpPr>
            <a:spLocks noGrp="1"/>
          </p:cNvSpPr>
          <p:nvPr>
            <p:ph type="sldNum" sz="quarter" idx="12"/>
          </p:nvPr>
        </p:nvSpPr>
        <p:spPr/>
        <p:txBody>
          <a:bodyPr/>
          <a:lstStyle/>
          <a:p>
            <a:fld id="{69E57DC2-970A-4B3E-BB1C-7A09969E49DF}" type="slidenum">
              <a:rPr lang="en-US" smtClean="0"/>
              <a:t>44</a:t>
            </a:fld>
            <a:endParaRPr lang="en-US" dirty="0"/>
          </a:p>
        </p:txBody>
      </p:sp>
    </p:spTree>
    <p:extLst>
      <p:ext uri="{BB962C8B-B14F-4D97-AF65-F5344CB8AC3E}">
        <p14:creationId xmlns:p14="http://schemas.microsoft.com/office/powerpoint/2010/main" val="18031802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F7579-E3D8-4180-B583-BD18A399D552}"/>
              </a:ext>
            </a:extLst>
          </p:cNvPr>
          <p:cNvSpPr>
            <a:spLocks noGrp="1"/>
          </p:cNvSpPr>
          <p:nvPr>
            <p:ph type="title"/>
          </p:nvPr>
        </p:nvSpPr>
        <p:spPr/>
        <p:txBody>
          <a:bodyPr/>
          <a:lstStyle/>
          <a:p>
            <a:r>
              <a:rPr lang="en-AU" dirty="0"/>
              <a:t>Second stage</a:t>
            </a:r>
          </a:p>
        </p:txBody>
      </p:sp>
      <p:sp>
        <p:nvSpPr>
          <p:cNvPr id="3" name="Content Placeholder 2">
            <a:extLst>
              <a:ext uri="{FF2B5EF4-FFF2-40B4-BE49-F238E27FC236}">
                <a16:creationId xmlns:a16="http://schemas.microsoft.com/office/drawing/2014/main" id="{60729F0B-B489-457B-9CD7-C13C4CF16BB7}"/>
              </a:ext>
            </a:extLst>
          </p:cNvPr>
          <p:cNvSpPr>
            <a:spLocks noGrp="1"/>
          </p:cNvSpPr>
          <p:nvPr>
            <p:ph idx="1"/>
          </p:nvPr>
        </p:nvSpPr>
        <p:spPr/>
        <p:txBody>
          <a:bodyPr/>
          <a:lstStyle/>
          <a:p>
            <a:r>
              <a:rPr lang="en-AU" dirty="0"/>
              <a:t>A simple regression analysis using the matched sample</a:t>
            </a:r>
          </a:p>
          <a:p>
            <a:pPr lvl="1"/>
            <a:r>
              <a:rPr lang="en-AU" dirty="0"/>
              <a:t>The DV is regressed on the IV, other covariates are not necessary. Cluster-robust standard error is required to account for the matching procedure.</a:t>
            </a:r>
          </a:p>
          <a:p>
            <a:pPr lvl="1"/>
            <a:r>
              <a:rPr lang="en-AU" dirty="0"/>
              <a:t>Adding covariates can produce “doubly robust” estimates</a:t>
            </a:r>
          </a:p>
          <a:p>
            <a:pPr lvl="2"/>
            <a:r>
              <a:rPr lang="en-AU" dirty="0"/>
              <a:t>As long as one of the model is correctly specified (either the propensity score model or the regression model), the effect estimate will be unbiased.</a:t>
            </a:r>
          </a:p>
          <a:p>
            <a:pPr lvl="1"/>
            <a:endParaRPr lang="en-AU" dirty="0"/>
          </a:p>
        </p:txBody>
      </p:sp>
      <p:sp>
        <p:nvSpPr>
          <p:cNvPr id="4" name="Slide Number Placeholder 3">
            <a:extLst>
              <a:ext uri="{FF2B5EF4-FFF2-40B4-BE49-F238E27FC236}">
                <a16:creationId xmlns:a16="http://schemas.microsoft.com/office/drawing/2014/main" id="{5621BE74-3088-26B6-4B46-ED6A87EF0AE4}"/>
              </a:ext>
            </a:extLst>
          </p:cNvPr>
          <p:cNvSpPr>
            <a:spLocks noGrp="1"/>
          </p:cNvSpPr>
          <p:nvPr>
            <p:ph type="sldNum" sz="quarter" idx="12"/>
          </p:nvPr>
        </p:nvSpPr>
        <p:spPr/>
        <p:txBody>
          <a:bodyPr/>
          <a:lstStyle/>
          <a:p>
            <a:fld id="{69E57DC2-970A-4B3E-BB1C-7A09969E49DF}" type="slidenum">
              <a:rPr lang="en-US" smtClean="0"/>
              <a:t>45</a:t>
            </a:fld>
            <a:endParaRPr lang="en-US" dirty="0"/>
          </a:p>
        </p:txBody>
      </p:sp>
    </p:spTree>
    <p:extLst>
      <p:ext uri="{BB962C8B-B14F-4D97-AF65-F5344CB8AC3E}">
        <p14:creationId xmlns:p14="http://schemas.microsoft.com/office/powerpoint/2010/main" val="24791919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8295F-78EC-B3C9-C8DB-3DFB4DDE9417}"/>
              </a:ext>
            </a:extLst>
          </p:cNvPr>
          <p:cNvSpPr>
            <a:spLocks noGrp="1"/>
          </p:cNvSpPr>
          <p:nvPr>
            <p:ph type="title"/>
          </p:nvPr>
        </p:nvSpPr>
        <p:spPr/>
        <p:txBody>
          <a:bodyPr/>
          <a:lstStyle/>
          <a:p>
            <a:r>
              <a:rPr lang="en-AU" dirty="0"/>
              <a:t>Exercise</a:t>
            </a:r>
          </a:p>
        </p:txBody>
      </p:sp>
      <p:sp>
        <p:nvSpPr>
          <p:cNvPr id="3" name="Content Placeholder 2">
            <a:extLst>
              <a:ext uri="{FF2B5EF4-FFF2-40B4-BE49-F238E27FC236}">
                <a16:creationId xmlns:a16="http://schemas.microsoft.com/office/drawing/2014/main" id="{B03C4090-C93D-0EE1-5611-7F7B3B5C1918}"/>
              </a:ext>
            </a:extLst>
          </p:cNvPr>
          <p:cNvSpPr>
            <a:spLocks noGrp="1"/>
          </p:cNvSpPr>
          <p:nvPr>
            <p:ph idx="1"/>
          </p:nvPr>
        </p:nvSpPr>
        <p:spPr/>
        <p:txBody>
          <a:bodyPr/>
          <a:lstStyle/>
          <a:p>
            <a:r>
              <a:rPr lang="en-AU" dirty="0"/>
              <a:t>Research question</a:t>
            </a:r>
          </a:p>
          <a:p>
            <a:pPr lvl="1"/>
            <a:r>
              <a:rPr lang="en-AU" dirty="0"/>
              <a:t>Does smoking have a causal impact on psychological distress?</a:t>
            </a:r>
          </a:p>
          <a:p>
            <a:pPr lvl="1"/>
            <a:r>
              <a:rPr lang="en-AU" dirty="0"/>
              <a:t>Follow the instruction in Appendix 1 to reproduce the results</a:t>
            </a:r>
          </a:p>
          <a:p>
            <a:pPr lvl="1"/>
            <a:r>
              <a:rPr lang="en-AU" dirty="0"/>
              <a:t>What is the conclusion?</a:t>
            </a:r>
          </a:p>
          <a:p>
            <a:pPr lvl="2"/>
            <a:r>
              <a:rPr lang="en-AU" dirty="0"/>
              <a:t>The numbers you obtained might be slightly different from those in the appendix due to difference in version package.</a:t>
            </a:r>
          </a:p>
        </p:txBody>
      </p:sp>
      <p:sp>
        <p:nvSpPr>
          <p:cNvPr id="4" name="Slide Number Placeholder 3">
            <a:extLst>
              <a:ext uri="{FF2B5EF4-FFF2-40B4-BE49-F238E27FC236}">
                <a16:creationId xmlns:a16="http://schemas.microsoft.com/office/drawing/2014/main" id="{247BFD03-B762-D1D0-D23B-C2A7EF71BF91}"/>
              </a:ext>
            </a:extLst>
          </p:cNvPr>
          <p:cNvSpPr>
            <a:spLocks noGrp="1"/>
          </p:cNvSpPr>
          <p:nvPr>
            <p:ph type="sldNum" sz="quarter" idx="12"/>
          </p:nvPr>
        </p:nvSpPr>
        <p:spPr/>
        <p:txBody>
          <a:bodyPr/>
          <a:lstStyle/>
          <a:p>
            <a:fld id="{69E57DC2-970A-4B3E-BB1C-7A09969E49DF}" type="slidenum">
              <a:rPr lang="en-US" smtClean="0"/>
              <a:t>46</a:t>
            </a:fld>
            <a:endParaRPr lang="en-US" dirty="0"/>
          </a:p>
        </p:txBody>
      </p:sp>
    </p:spTree>
    <p:extLst>
      <p:ext uri="{BB962C8B-B14F-4D97-AF65-F5344CB8AC3E}">
        <p14:creationId xmlns:p14="http://schemas.microsoft.com/office/powerpoint/2010/main" val="11937468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CD3A6-C7D7-7419-1639-13C3BD9B9F07}"/>
              </a:ext>
            </a:extLst>
          </p:cNvPr>
          <p:cNvSpPr>
            <a:spLocks noGrp="1"/>
          </p:cNvSpPr>
          <p:nvPr>
            <p:ph type="title"/>
          </p:nvPr>
        </p:nvSpPr>
        <p:spPr/>
        <p:txBody>
          <a:bodyPr/>
          <a:lstStyle/>
          <a:p>
            <a:r>
              <a:rPr lang="en-US" dirty="0"/>
              <a:t>Propensity score matching in R</a:t>
            </a:r>
            <a:endParaRPr lang="en-AU" dirty="0"/>
          </a:p>
        </p:txBody>
      </p:sp>
      <p:sp>
        <p:nvSpPr>
          <p:cNvPr id="4" name="Slide Number Placeholder 3">
            <a:extLst>
              <a:ext uri="{FF2B5EF4-FFF2-40B4-BE49-F238E27FC236}">
                <a16:creationId xmlns:a16="http://schemas.microsoft.com/office/drawing/2014/main" id="{3E09C4CE-0B35-B95B-83E8-2237B8FFCA48}"/>
              </a:ext>
            </a:extLst>
          </p:cNvPr>
          <p:cNvSpPr>
            <a:spLocks noGrp="1"/>
          </p:cNvSpPr>
          <p:nvPr>
            <p:ph type="sldNum" sz="quarter" idx="12"/>
          </p:nvPr>
        </p:nvSpPr>
        <p:spPr/>
        <p:txBody>
          <a:bodyPr/>
          <a:lstStyle/>
          <a:p>
            <a:fld id="{69E57DC2-970A-4B3E-BB1C-7A09969E49DF}" type="slidenum">
              <a:rPr lang="en-US" smtClean="0"/>
              <a:t>47</a:t>
            </a:fld>
            <a:endParaRPr lang="en-US" dirty="0"/>
          </a:p>
        </p:txBody>
      </p:sp>
      <p:pic>
        <p:nvPicPr>
          <p:cNvPr id="6" name="Picture 5">
            <a:extLst>
              <a:ext uri="{FF2B5EF4-FFF2-40B4-BE49-F238E27FC236}">
                <a16:creationId xmlns:a16="http://schemas.microsoft.com/office/drawing/2014/main" id="{B5AB0F8C-CAC2-E007-2D48-4D0907FD0032}"/>
              </a:ext>
            </a:extLst>
          </p:cNvPr>
          <p:cNvPicPr>
            <a:picLocks noChangeAspect="1"/>
          </p:cNvPicPr>
          <p:nvPr/>
        </p:nvPicPr>
        <p:blipFill>
          <a:blip r:embed="rId2"/>
          <a:stretch>
            <a:fillRect/>
          </a:stretch>
        </p:blipFill>
        <p:spPr>
          <a:xfrm>
            <a:off x="1371599" y="1428750"/>
            <a:ext cx="9058417" cy="5024636"/>
          </a:xfrm>
          <a:prstGeom prst="rect">
            <a:avLst/>
          </a:prstGeom>
        </p:spPr>
      </p:pic>
    </p:spTree>
    <p:extLst>
      <p:ext uri="{BB962C8B-B14F-4D97-AF65-F5344CB8AC3E}">
        <p14:creationId xmlns:p14="http://schemas.microsoft.com/office/powerpoint/2010/main" val="7176623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1F2BA-FD5F-F36D-A51F-20579287DCE5}"/>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1C7E64C4-CD5F-2AF1-E520-659CD73F9EB6}"/>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277A466A-77B5-2587-34C0-2D47C37F4884}"/>
              </a:ext>
            </a:extLst>
          </p:cNvPr>
          <p:cNvSpPr>
            <a:spLocks noGrp="1"/>
          </p:cNvSpPr>
          <p:nvPr>
            <p:ph type="sldNum" sz="quarter" idx="12"/>
          </p:nvPr>
        </p:nvSpPr>
        <p:spPr/>
        <p:txBody>
          <a:bodyPr/>
          <a:lstStyle/>
          <a:p>
            <a:fld id="{69E57DC2-970A-4B3E-BB1C-7A09969E49DF}" type="slidenum">
              <a:rPr lang="en-US" smtClean="0"/>
              <a:t>48</a:t>
            </a:fld>
            <a:endParaRPr lang="en-US" dirty="0"/>
          </a:p>
        </p:txBody>
      </p:sp>
    </p:spTree>
    <p:extLst>
      <p:ext uri="{BB962C8B-B14F-4D97-AF65-F5344CB8AC3E}">
        <p14:creationId xmlns:p14="http://schemas.microsoft.com/office/powerpoint/2010/main" val="296680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9FCFE-F77C-1062-8880-557B9F91295C}"/>
              </a:ext>
            </a:extLst>
          </p:cNvPr>
          <p:cNvSpPr>
            <a:spLocks noGrp="1"/>
          </p:cNvSpPr>
          <p:nvPr>
            <p:ph type="title"/>
          </p:nvPr>
        </p:nvSpPr>
        <p:spPr/>
        <p:txBody>
          <a:bodyPr/>
          <a:lstStyle/>
          <a:p>
            <a:r>
              <a:rPr lang="en-AU" dirty="0"/>
              <a:t>Considerations for PSM</a:t>
            </a:r>
          </a:p>
        </p:txBody>
      </p:sp>
      <p:sp>
        <p:nvSpPr>
          <p:cNvPr id="3" name="Content Placeholder 2">
            <a:extLst>
              <a:ext uri="{FF2B5EF4-FFF2-40B4-BE49-F238E27FC236}">
                <a16:creationId xmlns:a16="http://schemas.microsoft.com/office/drawing/2014/main" id="{B7AA729C-710E-7033-E83E-F5B2C4933C9C}"/>
              </a:ext>
            </a:extLst>
          </p:cNvPr>
          <p:cNvSpPr>
            <a:spLocks noGrp="1"/>
          </p:cNvSpPr>
          <p:nvPr>
            <p:ph idx="1"/>
          </p:nvPr>
        </p:nvSpPr>
        <p:spPr/>
        <p:txBody>
          <a:bodyPr/>
          <a:lstStyle/>
          <a:p>
            <a:r>
              <a:rPr lang="en-AU" dirty="0"/>
              <a:t>Matching method</a:t>
            </a:r>
          </a:p>
          <a:p>
            <a:pPr lvl="1"/>
            <a:r>
              <a:rPr lang="en-AU" dirty="0"/>
              <a:t>Nearest</a:t>
            </a:r>
          </a:p>
          <a:p>
            <a:pPr lvl="2"/>
            <a:r>
              <a:rPr lang="en-AU" dirty="0"/>
              <a:t>For each treated participant, find a participant in the control group that is closest match</a:t>
            </a:r>
          </a:p>
          <a:p>
            <a:pPr lvl="2"/>
            <a:r>
              <a:rPr lang="en-AU" dirty="0"/>
              <a:t>Matching occurs at individual level, it might not produce the “best overall” match at the group level</a:t>
            </a:r>
          </a:p>
        </p:txBody>
      </p:sp>
      <p:sp>
        <p:nvSpPr>
          <p:cNvPr id="4" name="Slide Number Placeholder 3">
            <a:extLst>
              <a:ext uri="{FF2B5EF4-FFF2-40B4-BE49-F238E27FC236}">
                <a16:creationId xmlns:a16="http://schemas.microsoft.com/office/drawing/2014/main" id="{FBC923B0-64ED-D30E-FAED-639A622D3F6E}"/>
              </a:ext>
            </a:extLst>
          </p:cNvPr>
          <p:cNvSpPr>
            <a:spLocks noGrp="1"/>
          </p:cNvSpPr>
          <p:nvPr>
            <p:ph type="sldNum" sz="quarter" idx="12"/>
          </p:nvPr>
        </p:nvSpPr>
        <p:spPr/>
        <p:txBody>
          <a:bodyPr/>
          <a:lstStyle/>
          <a:p>
            <a:fld id="{69E57DC2-970A-4B3E-BB1C-7A09969E49DF}" type="slidenum">
              <a:rPr lang="en-US" smtClean="0"/>
              <a:t>49</a:t>
            </a:fld>
            <a:endParaRPr lang="en-US" dirty="0"/>
          </a:p>
        </p:txBody>
      </p:sp>
    </p:spTree>
    <p:extLst>
      <p:ext uri="{BB962C8B-B14F-4D97-AF65-F5344CB8AC3E}">
        <p14:creationId xmlns:p14="http://schemas.microsoft.com/office/powerpoint/2010/main" val="1189718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D6956-A805-063B-76A5-E05BAA5EAAFA}"/>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322BC51A-A7A4-2634-A3A9-78EDDB795E70}"/>
              </a:ext>
            </a:extLst>
          </p:cNvPr>
          <p:cNvSpPr>
            <a:spLocks noGrp="1"/>
          </p:cNvSpPr>
          <p:nvPr>
            <p:ph idx="1"/>
          </p:nvPr>
        </p:nvSpPr>
        <p:spPr/>
        <p:txBody>
          <a:bodyPr/>
          <a:lstStyle/>
          <a:p>
            <a:r>
              <a:rPr lang="en-US" dirty="0"/>
              <a:t>This workshop assumes basic knowledge in R.</a:t>
            </a:r>
          </a:p>
          <a:p>
            <a:r>
              <a:rPr lang="en-US" dirty="0"/>
              <a:t>It will not focus on the technical details of the methods.</a:t>
            </a:r>
          </a:p>
          <a:p>
            <a:pPr lvl="1"/>
            <a:r>
              <a:rPr lang="en-US" dirty="0"/>
              <a:t>Use of equations will be minimum.</a:t>
            </a:r>
            <a:endParaRPr lang="en-AU" dirty="0"/>
          </a:p>
        </p:txBody>
      </p:sp>
      <p:sp>
        <p:nvSpPr>
          <p:cNvPr id="4" name="Slide Number Placeholder 3">
            <a:extLst>
              <a:ext uri="{FF2B5EF4-FFF2-40B4-BE49-F238E27FC236}">
                <a16:creationId xmlns:a16="http://schemas.microsoft.com/office/drawing/2014/main" id="{89773C79-AE3C-B13F-87A6-B2B3F794C8C1}"/>
              </a:ext>
            </a:extLst>
          </p:cNvPr>
          <p:cNvSpPr>
            <a:spLocks noGrp="1"/>
          </p:cNvSpPr>
          <p:nvPr>
            <p:ph type="sldNum" sz="quarter" idx="12"/>
          </p:nvPr>
        </p:nvSpPr>
        <p:spPr/>
        <p:txBody>
          <a:bodyPr/>
          <a:lstStyle/>
          <a:p>
            <a:fld id="{69E57DC2-970A-4B3E-BB1C-7A09969E49DF}" type="slidenum">
              <a:rPr lang="en-US" smtClean="0"/>
              <a:t>5</a:t>
            </a:fld>
            <a:endParaRPr lang="en-US" dirty="0"/>
          </a:p>
        </p:txBody>
      </p:sp>
    </p:spTree>
    <p:extLst>
      <p:ext uri="{BB962C8B-B14F-4D97-AF65-F5344CB8AC3E}">
        <p14:creationId xmlns:p14="http://schemas.microsoft.com/office/powerpoint/2010/main" val="13013508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9FCFE-F77C-1062-8880-557B9F91295C}"/>
              </a:ext>
            </a:extLst>
          </p:cNvPr>
          <p:cNvSpPr>
            <a:spLocks noGrp="1"/>
          </p:cNvSpPr>
          <p:nvPr>
            <p:ph type="title"/>
          </p:nvPr>
        </p:nvSpPr>
        <p:spPr/>
        <p:txBody>
          <a:bodyPr/>
          <a:lstStyle/>
          <a:p>
            <a:r>
              <a:rPr lang="en-AU" dirty="0"/>
              <a:t>Considerations for PSM</a:t>
            </a:r>
          </a:p>
        </p:txBody>
      </p:sp>
      <p:sp>
        <p:nvSpPr>
          <p:cNvPr id="3" name="Content Placeholder 2">
            <a:extLst>
              <a:ext uri="{FF2B5EF4-FFF2-40B4-BE49-F238E27FC236}">
                <a16:creationId xmlns:a16="http://schemas.microsoft.com/office/drawing/2014/main" id="{B7AA729C-710E-7033-E83E-F5B2C4933C9C}"/>
              </a:ext>
            </a:extLst>
          </p:cNvPr>
          <p:cNvSpPr>
            <a:spLocks noGrp="1"/>
          </p:cNvSpPr>
          <p:nvPr>
            <p:ph idx="1"/>
          </p:nvPr>
        </p:nvSpPr>
        <p:spPr/>
        <p:txBody>
          <a:bodyPr/>
          <a:lstStyle/>
          <a:p>
            <a:r>
              <a:rPr lang="en-AU" dirty="0"/>
              <a:t>Matching method</a:t>
            </a:r>
          </a:p>
          <a:p>
            <a:pPr lvl="1"/>
            <a:r>
              <a:rPr lang="en-AU" dirty="0"/>
              <a:t>Nearest</a:t>
            </a:r>
          </a:p>
          <a:p>
            <a:pPr lvl="2"/>
            <a:r>
              <a:rPr lang="en-AU" dirty="0"/>
              <a:t>For each treated participant, find a participant in the control group that is closest match</a:t>
            </a:r>
          </a:p>
          <a:p>
            <a:pPr lvl="2"/>
            <a:r>
              <a:rPr lang="en-AU" dirty="0"/>
              <a:t>Matching occurs at individual level, it might not produce the “best overall” match at the group level</a:t>
            </a:r>
          </a:p>
          <a:p>
            <a:pPr lvl="2"/>
            <a:r>
              <a:rPr lang="en-AU" dirty="0"/>
              <a:t>Very fast algorithm</a:t>
            </a:r>
          </a:p>
        </p:txBody>
      </p:sp>
      <p:sp>
        <p:nvSpPr>
          <p:cNvPr id="4" name="Slide Number Placeholder 3">
            <a:extLst>
              <a:ext uri="{FF2B5EF4-FFF2-40B4-BE49-F238E27FC236}">
                <a16:creationId xmlns:a16="http://schemas.microsoft.com/office/drawing/2014/main" id="{F517887D-CCBD-22A4-E4F6-6E03937DE876}"/>
              </a:ext>
            </a:extLst>
          </p:cNvPr>
          <p:cNvSpPr>
            <a:spLocks noGrp="1"/>
          </p:cNvSpPr>
          <p:nvPr>
            <p:ph type="sldNum" sz="quarter" idx="12"/>
          </p:nvPr>
        </p:nvSpPr>
        <p:spPr/>
        <p:txBody>
          <a:bodyPr/>
          <a:lstStyle/>
          <a:p>
            <a:fld id="{69E57DC2-970A-4B3E-BB1C-7A09969E49DF}" type="slidenum">
              <a:rPr lang="en-US" smtClean="0"/>
              <a:t>50</a:t>
            </a:fld>
            <a:endParaRPr lang="en-US" dirty="0"/>
          </a:p>
        </p:txBody>
      </p:sp>
    </p:spTree>
    <p:extLst>
      <p:ext uri="{BB962C8B-B14F-4D97-AF65-F5344CB8AC3E}">
        <p14:creationId xmlns:p14="http://schemas.microsoft.com/office/powerpoint/2010/main" val="12414657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D9087383-07E4-13DD-0DC6-5721D6768851}"/>
              </a:ext>
            </a:extLst>
          </p:cNvPr>
          <p:cNvGrpSpPr/>
          <p:nvPr/>
        </p:nvGrpSpPr>
        <p:grpSpPr>
          <a:xfrm>
            <a:off x="7511144" y="895197"/>
            <a:ext cx="855360" cy="1332360"/>
            <a:chOff x="7511144" y="895197"/>
            <a:chExt cx="855360" cy="1332360"/>
          </a:xfrm>
        </p:grpSpPr>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118050DB-77BF-47A6-507C-280F58FB5C28}"/>
                    </a:ext>
                  </a:extLst>
                </p14:cNvPr>
                <p14:cNvContentPartPr/>
                <p14:nvPr/>
              </p14:nvContentPartPr>
              <p14:xfrm>
                <a:off x="7511144" y="895197"/>
                <a:ext cx="766440" cy="487080"/>
              </p14:xfrm>
            </p:contentPart>
          </mc:Choice>
          <mc:Fallback xmlns="">
            <p:pic>
              <p:nvPicPr>
                <p:cNvPr id="8" name="Ink 7">
                  <a:extLst>
                    <a:ext uri="{FF2B5EF4-FFF2-40B4-BE49-F238E27FC236}">
                      <a16:creationId xmlns:a16="http://schemas.microsoft.com/office/drawing/2014/main" id="{118050DB-77BF-47A6-507C-280F58FB5C28}"/>
                    </a:ext>
                  </a:extLst>
                </p:cNvPr>
                <p:cNvPicPr/>
                <p:nvPr/>
              </p:nvPicPr>
              <p:blipFill>
                <a:blip r:embed="rId3"/>
                <a:stretch>
                  <a:fillRect/>
                </a:stretch>
              </p:blipFill>
              <p:spPr>
                <a:xfrm>
                  <a:off x="7502504" y="886197"/>
                  <a:ext cx="784080" cy="504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3465883F-E70D-0A41-D8BB-9A40C5AF0819}"/>
                    </a:ext>
                  </a:extLst>
                </p14:cNvPr>
                <p14:cNvContentPartPr/>
                <p14:nvPr/>
              </p14:nvContentPartPr>
              <p14:xfrm>
                <a:off x="7903904" y="1389477"/>
                <a:ext cx="33480" cy="493560"/>
              </p14:xfrm>
            </p:contentPart>
          </mc:Choice>
          <mc:Fallback xmlns="">
            <p:pic>
              <p:nvPicPr>
                <p:cNvPr id="9" name="Ink 8">
                  <a:extLst>
                    <a:ext uri="{FF2B5EF4-FFF2-40B4-BE49-F238E27FC236}">
                      <a16:creationId xmlns:a16="http://schemas.microsoft.com/office/drawing/2014/main" id="{3465883F-E70D-0A41-D8BB-9A40C5AF0819}"/>
                    </a:ext>
                  </a:extLst>
                </p:cNvPr>
                <p:cNvPicPr/>
                <p:nvPr/>
              </p:nvPicPr>
              <p:blipFill>
                <a:blip r:embed="rId5"/>
                <a:stretch>
                  <a:fillRect/>
                </a:stretch>
              </p:blipFill>
              <p:spPr>
                <a:xfrm>
                  <a:off x="7894904" y="1380837"/>
                  <a:ext cx="51120" cy="511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A39A5A37-BF33-6B7B-F293-147590B1D698}"/>
                    </a:ext>
                  </a:extLst>
                </p14:cNvPr>
                <p14:cNvContentPartPr/>
                <p14:nvPr/>
              </p14:nvContentPartPr>
              <p14:xfrm>
                <a:off x="7545704" y="1485597"/>
                <a:ext cx="317160" cy="302400"/>
              </p14:xfrm>
            </p:contentPart>
          </mc:Choice>
          <mc:Fallback xmlns="">
            <p:pic>
              <p:nvPicPr>
                <p:cNvPr id="10" name="Ink 9">
                  <a:extLst>
                    <a:ext uri="{FF2B5EF4-FFF2-40B4-BE49-F238E27FC236}">
                      <a16:creationId xmlns:a16="http://schemas.microsoft.com/office/drawing/2014/main" id="{A39A5A37-BF33-6B7B-F293-147590B1D698}"/>
                    </a:ext>
                  </a:extLst>
                </p:cNvPr>
                <p:cNvPicPr/>
                <p:nvPr/>
              </p:nvPicPr>
              <p:blipFill>
                <a:blip r:embed="rId7"/>
                <a:stretch>
                  <a:fillRect/>
                </a:stretch>
              </p:blipFill>
              <p:spPr>
                <a:xfrm>
                  <a:off x="7537064" y="1476957"/>
                  <a:ext cx="33480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89BA77B4-EFC3-1CA9-1D99-117A71BD3819}"/>
                    </a:ext>
                  </a:extLst>
                </p14:cNvPr>
                <p14:cNvContentPartPr/>
                <p14:nvPr/>
              </p14:nvContentPartPr>
              <p14:xfrm>
                <a:off x="7934504" y="1521957"/>
                <a:ext cx="323280" cy="114840"/>
              </p14:xfrm>
            </p:contentPart>
          </mc:Choice>
          <mc:Fallback xmlns="">
            <p:pic>
              <p:nvPicPr>
                <p:cNvPr id="11" name="Ink 10">
                  <a:extLst>
                    <a:ext uri="{FF2B5EF4-FFF2-40B4-BE49-F238E27FC236}">
                      <a16:creationId xmlns:a16="http://schemas.microsoft.com/office/drawing/2014/main" id="{89BA77B4-EFC3-1CA9-1D99-117A71BD3819}"/>
                    </a:ext>
                  </a:extLst>
                </p:cNvPr>
                <p:cNvPicPr/>
                <p:nvPr/>
              </p:nvPicPr>
              <p:blipFill>
                <a:blip r:embed="rId9"/>
                <a:stretch>
                  <a:fillRect/>
                </a:stretch>
              </p:blipFill>
              <p:spPr>
                <a:xfrm>
                  <a:off x="7925864" y="1512957"/>
                  <a:ext cx="34092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1CD49724-7A48-C184-98ED-DA32CDC6F4FD}"/>
                    </a:ext>
                  </a:extLst>
                </p14:cNvPr>
                <p14:cNvContentPartPr/>
                <p14:nvPr/>
              </p14:nvContentPartPr>
              <p14:xfrm>
                <a:off x="7521224" y="1894557"/>
                <a:ext cx="312480" cy="333000"/>
              </p14:xfrm>
            </p:contentPart>
          </mc:Choice>
          <mc:Fallback xmlns="">
            <p:pic>
              <p:nvPicPr>
                <p:cNvPr id="12" name="Ink 11">
                  <a:extLst>
                    <a:ext uri="{FF2B5EF4-FFF2-40B4-BE49-F238E27FC236}">
                      <a16:creationId xmlns:a16="http://schemas.microsoft.com/office/drawing/2014/main" id="{1CD49724-7A48-C184-98ED-DA32CDC6F4FD}"/>
                    </a:ext>
                  </a:extLst>
                </p:cNvPr>
                <p:cNvPicPr/>
                <p:nvPr/>
              </p:nvPicPr>
              <p:blipFill>
                <a:blip r:embed="rId11"/>
                <a:stretch>
                  <a:fillRect/>
                </a:stretch>
              </p:blipFill>
              <p:spPr>
                <a:xfrm>
                  <a:off x="7512584" y="1885557"/>
                  <a:ext cx="330120" cy="350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41056F55-8E13-EA35-7EC2-8B3BE449628B}"/>
                    </a:ext>
                  </a:extLst>
                </p14:cNvPr>
                <p14:cNvContentPartPr/>
                <p14:nvPr/>
              </p14:nvContentPartPr>
              <p14:xfrm>
                <a:off x="7934504" y="1828677"/>
                <a:ext cx="432000" cy="190800"/>
              </p14:xfrm>
            </p:contentPart>
          </mc:Choice>
          <mc:Fallback xmlns="">
            <p:pic>
              <p:nvPicPr>
                <p:cNvPr id="13" name="Ink 12">
                  <a:extLst>
                    <a:ext uri="{FF2B5EF4-FFF2-40B4-BE49-F238E27FC236}">
                      <a16:creationId xmlns:a16="http://schemas.microsoft.com/office/drawing/2014/main" id="{41056F55-8E13-EA35-7EC2-8B3BE449628B}"/>
                    </a:ext>
                  </a:extLst>
                </p:cNvPr>
                <p:cNvPicPr/>
                <p:nvPr/>
              </p:nvPicPr>
              <p:blipFill>
                <a:blip r:embed="rId13"/>
                <a:stretch>
                  <a:fillRect/>
                </a:stretch>
              </p:blipFill>
              <p:spPr>
                <a:xfrm>
                  <a:off x="7925864" y="1819677"/>
                  <a:ext cx="449640" cy="208440"/>
                </a:xfrm>
                <a:prstGeom prst="rect">
                  <a:avLst/>
                </a:prstGeom>
              </p:spPr>
            </p:pic>
          </mc:Fallback>
        </mc:AlternateContent>
      </p:grpSp>
      <p:grpSp>
        <p:nvGrpSpPr>
          <p:cNvPr id="26" name="Group 25">
            <a:extLst>
              <a:ext uri="{FF2B5EF4-FFF2-40B4-BE49-F238E27FC236}">
                <a16:creationId xmlns:a16="http://schemas.microsoft.com/office/drawing/2014/main" id="{06381578-CAE0-1B70-9334-6C790937734F}"/>
              </a:ext>
            </a:extLst>
          </p:cNvPr>
          <p:cNvGrpSpPr/>
          <p:nvPr/>
        </p:nvGrpSpPr>
        <p:grpSpPr>
          <a:xfrm>
            <a:off x="7628722" y="3790768"/>
            <a:ext cx="997920" cy="1320120"/>
            <a:chOff x="7554704" y="2832357"/>
            <a:chExt cx="997920" cy="1320120"/>
          </a:xfrm>
        </p:grpSpPr>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329FDBF4-B1A1-C3D1-49BB-8221483D5A52}"/>
                    </a:ext>
                  </a:extLst>
                </p14:cNvPr>
                <p14:cNvContentPartPr/>
                <p14:nvPr/>
              </p14:nvContentPartPr>
              <p14:xfrm>
                <a:off x="7554704" y="2832357"/>
                <a:ext cx="997920" cy="612720"/>
              </p14:xfrm>
            </p:contentPart>
          </mc:Choice>
          <mc:Fallback xmlns="">
            <p:pic>
              <p:nvPicPr>
                <p:cNvPr id="20" name="Ink 19">
                  <a:extLst>
                    <a:ext uri="{FF2B5EF4-FFF2-40B4-BE49-F238E27FC236}">
                      <a16:creationId xmlns:a16="http://schemas.microsoft.com/office/drawing/2014/main" id="{329FDBF4-B1A1-C3D1-49BB-8221483D5A52}"/>
                    </a:ext>
                  </a:extLst>
                </p:cNvPr>
                <p:cNvPicPr/>
                <p:nvPr/>
              </p:nvPicPr>
              <p:blipFill>
                <a:blip r:embed="rId15"/>
                <a:stretch>
                  <a:fillRect/>
                </a:stretch>
              </p:blipFill>
              <p:spPr>
                <a:xfrm>
                  <a:off x="7546064" y="2823357"/>
                  <a:ext cx="1015560" cy="630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1" name="Ink 20">
                  <a:extLst>
                    <a:ext uri="{FF2B5EF4-FFF2-40B4-BE49-F238E27FC236}">
                      <a16:creationId xmlns:a16="http://schemas.microsoft.com/office/drawing/2014/main" id="{C68CEAF5-3B60-491F-5B45-30524D2E17BC}"/>
                    </a:ext>
                  </a:extLst>
                </p14:cNvPr>
                <p14:cNvContentPartPr/>
                <p14:nvPr/>
              </p14:nvContentPartPr>
              <p14:xfrm>
                <a:off x="8111264" y="3524997"/>
                <a:ext cx="32040" cy="408600"/>
              </p14:xfrm>
            </p:contentPart>
          </mc:Choice>
          <mc:Fallback xmlns="">
            <p:pic>
              <p:nvPicPr>
                <p:cNvPr id="21" name="Ink 20">
                  <a:extLst>
                    <a:ext uri="{FF2B5EF4-FFF2-40B4-BE49-F238E27FC236}">
                      <a16:creationId xmlns:a16="http://schemas.microsoft.com/office/drawing/2014/main" id="{C68CEAF5-3B60-491F-5B45-30524D2E17BC}"/>
                    </a:ext>
                  </a:extLst>
                </p:cNvPr>
                <p:cNvPicPr/>
                <p:nvPr/>
              </p:nvPicPr>
              <p:blipFill>
                <a:blip r:embed="rId17"/>
                <a:stretch>
                  <a:fillRect/>
                </a:stretch>
              </p:blipFill>
              <p:spPr>
                <a:xfrm>
                  <a:off x="8102624" y="3516357"/>
                  <a:ext cx="49680" cy="426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2" name="Ink 21">
                  <a:extLst>
                    <a:ext uri="{FF2B5EF4-FFF2-40B4-BE49-F238E27FC236}">
                      <a16:creationId xmlns:a16="http://schemas.microsoft.com/office/drawing/2014/main" id="{A94465A3-6A04-5B6C-6AF3-5DC6E2AA365D}"/>
                    </a:ext>
                  </a:extLst>
                </p14:cNvPr>
                <p14:cNvContentPartPr/>
                <p14:nvPr/>
              </p14:nvContentPartPr>
              <p14:xfrm>
                <a:off x="7854584" y="3634077"/>
                <a:ext cx="231120" cy="230400"/>
              </p14:xfrm>
            </p:contentPart>
          </mc:Choice>
          <mc:Fallback xmlns="">
            <p:pic>
              <p:nvPicPr>
                <p:cNvPr id="22" name="Ink 21">
                  <a:extLst>
                    <a:ext uri="{FF2B5EF4-FFF2-40B4-BE49-F238E27FC236}">
                      <a16:creationId xmlns:a16="http://schemas.microsoft.com/office/drawing/2014/main" id="{A94465A3-6A04-5B6C-6AF3-5DC6E2AA365D}"/>
                    </a:ext>
                  </a:extLst>
                </p:cNvPr>
                <p:cNvPicPr/>
                <p:nvPr/>
              </p:nvPicPr>
              <p:blipFill>
                <a:blip r:embed="rId19"/>
                <a:stretch>
                  <a:fillRect/>
                </a:stretch>
              </p:blipFill>
              <p:spPr>
                <a:xfrm>
                  <a:off x="7845584" y="3625437"/>
                  <a:ext cx="24876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3" name="Ink 22">
                  <a:extLst>
                    <a:ext uri="{FF2B5EF4-FFF2-40B4-BE49-F238E27FC236}">
                      <a16:creationId xmlns:a16="http://schemas.microsoft.com/office/drawing/2014/main" id="{23061C4F-74C9-C507-8FDD-1AC747557D73}"/>
                    </a:ext>
                  </a:extLst>
                </p14:cNvPr>
                <p14:cNvContentPartPr/>
                <p14:nvPr/>
              </p14:nvContentPartPr>
              <p14:xfrm>
                <a:off x="8133224" y="3657477"/>
                <a:ext cx="322200" cy="74160"/>
              </p14:xfrm>
            </p:contentPart>
          </mc:Choice>
          <mc:Fallback xmlns="">
            <p:pic>
              <p:nvPicPr>
                <p:cNvPr id="23" name="Ink 22">
                  <a:extLst>
                    <a:ext uri="{FF2B5EF4-FFF2-40B4-BE49-F238E27FC236}">
                      <a16:creationId xmlns:a16="http://schemas.microsoft.com/office/drawing/2014/main" id="{23061C4F-74C9-C507-8FDD-1AC747557D73}"/>
                    </a:ext>
                  </a:extLst>
                </p:cNvPr>
                <p:cNvPicPr/>
                <p:nvPr/>
              </p:nvPicPr>
              <p:blipFill>
                <a:blip r:embed="rId21"/>
                <a:stretch>
                  <a:fillRect/>
                </a:stretch>
              </p:blipFill>
              <p:spPr>
                <a:xfrm>
                  <a:off x="8124224" y="3648837"/>
                  <a:ext cx="33984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4" name="Ink 23">
                  <a:extLst>
                    <a:ext uri="{FF2B5EF4-FFF2-40B4-BE49-F238E27FC236}">
                      <a16:creationId xmlns:a16="http://schemas.microsoft.com/office/drawing/2014/main" id="{8ACB3CC6-ECDA-CC15-E0A9-33A3FB45ACFB}"/>
                    </a:ext>
                  </a:extLst>
                </p14:cNvPr>
                <p14:cNvContentPartPr/>
                <p14:nvPr/>
              </p14:nvContentPartPr>
              <p14:xfrm>
                <a:off x="7899944" y="3843957"/>
                <a:ext cx="239760" cy="308520"/>
              </p14:xfrm>
            </p:contentPart>
          </mc:Choice>
          <mc:Fallback xmlns="">
            <p:pic>
              <p:nvPicPr>
                <p:cNvPr id="24" name="Ink 23">
                  <a:extLst>
                    <a:ext uri="{FF2B5EF4-FFF2-40B4-BE49-F238E27FC236}">
                      <a16:creationId xmlns:a16="http://schemas.microsoft.com/office/drawing/2014/main" id="{8ACB3CC6-ECDA-CC15-E0A9-33A3FB45ACFB}"/>
                    </a:ext>
                  </a:extLst>
                </p:cNvPr>
                <p:cNvPicPr/>
                <p:nvPr/>
              </p:nvPicPr>
              <p:blipFill>
                <a:blip r:embed="rId23"/>
                <a:stretch>
                  <a:fillRect/>
                </a:stretch>
              </p:blipFill>
              <p:spPr>
                <a:xfrm>
                  <a:off x="7890944" y="3834957"/>
                  <a:ext cx="25740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5" name="Ink 24">
                  <a:extLst>
                    <a:ext uri="{FF2B5EF4-FFF2-40B4-BE49-F238E27FC236}">
                      <a16:creationId xmlns:a16="http://schemas.microsoft.com/office/drawing/2014/main" id="{ACFA5B24-C0A1-86E2-1BFB-B855FB0DFCBC}"/>
                    </a:ext>
                  </a:extLst>
                </p14:cNvPr>
                <p14:cNvContentPartPr/>
                <p14:nvPr/>
              </p14:nvContentPartPr>
              <p14:xfrm>
                <a:off x="8193344" y="3889317"/>
                <a:ext cx="333720" cy="86400"/>
              </p14:xfrm>
            </p:contentPart>
          </mc:Choice>
          <mc:Fallback xmlns="">
            <p:pic>
              <p:nvPicPr>
                <p:cNvPr id="25" name="Ink 24">
                  <a:extLst>
                    <a:ext uri="{FF2B5EF4-FFF2-40B4-BE49-F238E27FC236}">
                      <a16:creationId xmlns:a16="http://schemas.microsoft.com/office/drawing/2014/main" id="{ACFA5B24-C0A1-86E2-1BFB-B855FB0DFCBC}"/>
                    </a:ext>
                  </a:extLst>
                </p:cNvPr>
                <p:cNvPicPr/>
                <p:nvPr/>
              </p:nvPicPr>
              <p:blipFill>
                <a:blip r:embed="rId25"/>
                <a:stretch>
                  <a:fillRect/>
                </a:stretch>
              </p:blipFill>
              <p:spPr>
                <a:xfrm>
                  <a:off x="8184344" y="3880677"/>
                  <a:ext cx="351360" cy="104040"/>
                </a:xfrm>
                <a:prstGeom prst="rect">
                  <a:avLst/>
                </a:prstGeom>
              </p:spPr>
            </p:pic>
          </mc:Fallback>
        </mc:AlternateContent>
      </p:grpSp>
      <p:grpSp>
        <p:nvGrpSpPr>
          <p:cNvPr id="31" name="Group 30">
            <a:extLst>
              <a:ext uri="{FF2B5EF4-FFF2-40B4-BE49-F238E27FC236}">
                <a16:creationId xmlns:a16="http://schemas.microsoft.com/office/drawing/2014/main" id="{859C85E1-E82C-0B06-5F73-BAB42FAFAE84}"/>
              </a:ext>
            </a:extLst>
          </p:cNvPr>
          <p:cNvGrpSpPr/>
          <p:nvPr/>
        </p:nvGrpSpPr>
        <p:grpSpPr>
          <a:xfrm>
            <a:off x="7866322" y="3977968"/>
            <a:ext cx="628920" cy="202320"/>
            <a:chOff x="7792304" y="3019557"/>
            <a:chExt cx="628920" cy="202320"/>
          </a:xfrm>
        </p:grpSpPr>
        <mc:AlternateContent xmlns:mc="http://schemas.openxmlformats.org/markup-compatibility/2006" xmlns:p14="http://schemas.microsoft.com/office/powerpoint/2010/main">
          <mc:Choice Requires="p14">
            <p:contentPart p14:bwMode="auto" r:id="rId26">
              <p14:nvContentPartPr>
                <p14:cNvPr id="27" name="Ink 26">
                  <a:extLst>
                    <a:ext uri="{FF2B5EF4-FFF2-40B4-BE49-F238E27FC236}">
                      <a16:creationId xmlns:a16="http://schemas.microsoft.com/office/drawing/2014/main" id="{20262935-C9FD-8C4A-104D-6184EB6FB6AA}"/>
                    </a:ext>
                  </a:extLst>
                </p14:cNvPr>
                <p14:cNvContentPartPr/>
                <p14:nvPr/>
              </p14:nvContentPartPr>
              <p14:xfrm>
                <a:off x="7792304" y="3076077"/>
                <a:ext cx="126360" cy="145800"/>
              </p14:xfrm>
            </p:contentPart>
          </mc:Choice>
          <mc:Fallback xmlns="">
            <p:pic>
              <p:nvPicPr>
                <p:cNvPr id="27" name="Ink 26">
                  <a:extLst>
                    <a:ext uri="{FF2B5EF4-FFF2-40B4-BE49-F238E27FC236}">
                      <a16:creationId xmlns:a16="http://schemas.microsoft.com/office/drawing/2014/main" id="{20262935-C9FD-8C4A-104D-6184EB6FB6AA}"/>
                    </a:ext>
                  </a:extLst>
                </p:cNvPr>
                <p:cNvPicPr/>
                <p:nvPr/>
              </p:nvPicPr>
              <p:blipFill>
                <a:blip r:embed="rId27"/>
                <a:stretch>
                  <a:fillRect/>
                </a:stretch>
              </p:blipFill>
              <p:spPr>
                <a:xfrm>
                  <a:off x="7783304" y="3067437"/>
                  <a:ext cx="14400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8" name="Ink 27">
                  <a:extLst>
                    <a:ext uri="{FF2B5EF4-FFF2-40B4-BE49-F238E27FC236}">
                      <a16:creationId xmlns:a16="http://schemas.microsoft.com/office/drawing/2014/main" id="{2ED1F555-BFDF-5A33-29A2-DB0AF5D35A51}"/>
                    </a:ext>
                  </a:extLst>
                </p14:cNvPr>
                <p14:cNvContentPartPr/>
                <p14:nvPr/>
              </p14:nvContentPartPr>
              <p14:xfrm>
                <a:off x="8019104" y="3173997"/>
                <a:ext cx="12240" cy="8640"/>
              </p14:xfrm>
            </p:contentPart>
          </mc:Choice>
          <mc:Fallback xmlns="">
            <p:pic>
              <p:nvPicPr>
                <p:cNvPr id="28" name="Ink 27">
                  <a:extLst>
                    <a:ext uri="{FF2B5EF4-FFF2-40B4-BE49-F238E27FC236}">
                      <a16:creationId xmlns:a16="http://schemas.microsoft.com/office/drawing/2014/main" id="{2ED1F555-BFDF-5A33-29A2-DB0AF5D35A51}"/>
                    </a:ext>
                  </a:extLst>
                </p:cNvPr>
                <p:cNvPicPr/>
                <p:nvPr/>
              </p:nvPicPr>
              <p:blipFill>
                <a:blip r:embed="rId29"/>
                <a:stretch>
                  <a:fillRect/>
                </a:stretch>
              </p:blipFill>
              <p:spPr>
                <a:xfrm>
                  <a:off x="8010104" y="3164997"/>
                  <a:ext cx="2988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9" name="Ink 28">
                  <a:extLst>
                    <a:ext uri="{FF2B5EF4-FFF2-40B4-BE49-F238E27FC236}">
                      <a16:creationId xmlns:a16="http://schemas.microsoft.com/office/drawing/2014/main" id="{55CE8787-609B-01D3-5068-0CBEB5C7E535}"/>
                    </a:ext>
                  </a:extLst>
                </p14:cNvPr>
                <p14:cNvContentPartPr/>
                <p14:nvPr/>
              </p14:nvContentPartPr>
              <p14:xfrm>
                <a:off x="8091104" y="3065277"/>
                <a:ext cx="85680" cy="131400"/>
              </p14:xfrm>
            </p:contentPart>
          </mc:Choice>
          <mc:Fallback xmlns="">
            <p:pic>
              <p:nvPicPr>
                <p:cNvPr id="29" name="Ink 28">
                  <a:extLst>
                    <a:ext uri="{FF2B5EF4-FFF2-40B4-BE49-F238E27FC236}">
                      <a16:creationId xmlns:a16="http://schemas.microsoft.com/office/drawing/2014/main" id="{55CE8787-609B-01D3-5068-0CBEB5C7E535}"/>
                    </a:ext>
                  </a:extLst>
                </p:cNvPr>
                <p:cNvPicPr/>
                <p:nvPr/>
              </p:nvPicPr>
              <p:blipFill>
                <a:blip r:embed="rId31"/>
                <a:stretch>
                  <a:fillRect/>
                </a:stretch>
              </p:blipFill>
              <p:spPr>
                <a:xfrm>
                  <a:off x="8082104" y="3056637"/>
                  <a:ext cx="10332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0" name="Ink 29">
                  <a:extLst>
                    <a:ext uri="{FF2B5EF4-FFF2-40B4-BE49-F238E27FC236}">
                      <a16:creationId xmlns:a16="http://schemas.microsoft.com/office/drawing/2014/main" id="{89C47385-76E6-D0D8-2AA2-F6499DC66826}"/>
                    </a:ext>
                  </a:extLst>
                </p14:cNvPr>
                <p14:cNvContentPartPr/>
                <p14:nvPr/>
              </p14:nvContentPartPr>
              <p14:xfrm>
                <a:off x="8279024" y="3019557"/>
                <a:ext cx="142200" cy="172800"/>
              </p14:xfrm>
            </p:contentPart>
          </mc:Choice>
          <mc:Fallback xmlns="">
            <p:pic>
              <p:nvPicPr>
                <p:cNvPr id="30" name="Ink 29">
                  <a:extLst>
                    <a:ext uri="{FF2B5EF4-FFF2-40B4-BE49-F238E27FC236}">
                      <a16:creationId xmlns:a16="http://schemas.microsoft.com/office/drawing/2014/main" id="{89C47385-76E6-D0D8-2AA2-F6499DC66826}"/>
                    </a:ext>
                  </a:extLst>
                </p:cNvPr>
                <p:cNvPicPr/>
                <p:nvPr/>
              </p:nvPicPr>
              <p:blipFill>
                <a:blip r:embed="rId33"/>
                <a:stretch>
                  <a:fillRect/>
                </a:stretch>
              </p:blipFill>
              <p:spPr>
                <a:xfrm>
                  <a:off x="8270024" y="3010917"/>
                  <a:ext cx="159840" cy="190440"/>
                </a:xfrm>
                <a:prstGeom prst="rect">
                  <a:avLst/>
                </a:prstGeom>
              </p:spPr>
            </p:pic>
          </mc:Fallback>
        </mc:AlternateContent>
      </p:grpSp>
      <p:grpSp>
        <p:nvGrpSpPr>
          <p:cNvPr id="38" name="Group 37">
            <a:extLst>
              <a:ext uri="{FF2B5EF4-FFF2-40B4-BE49-F238E27FC236}">
                <a16:creationId xmlns:a16="http://schemas.microsoft.com/office/drawing/2014/main" id="{58D38ED0-94D6-831E-1F90-9A535C7ED99B}"/>
              </a:ext>
            </a:extLst>
          </p:cNvPr>
          <p:cNvGrpSpPr/>
          <p:nvPr/>
        </p:nvGrpSpPr>
        <p:grpSpPr>
          <a:xfrm>
            <a:off x="7853295" y="5182168"/>
            <a:ext cx="1027080" cy="1288440"/>
            <a:chOff x="7933064" y="4529757"/>
            <a:chExt cx="1027080" cy="1288440"/>
          </a:xfrm>
        </p:grpSpPr>
        <mc:AlternateContent xmlns:mc="http://schemas.openxmlformats.org/markup-compatibility/2006" xmlns:p14="http://schemas.microsoft.com/office/powerpoint/2010/main">
          <mc:Choice Requires="p14">
            <p:contentPart p14:bwMode="auto" r:id="rId34">
              <p14:nvContentPartPr>
                <p14:cNvPr id="32" name="Ink 31">
                  <a:extLst>
                    <a:ext uri="{FF2B5EF4-FFF2-40B4-BE49-F238E27FC236}">
                      <a16:creationId xmlns:a16="http://schemas.microsoft.com/office/drawing/2014/main" id="{0F4D23EE-49CA-3661-65F4-A54C2B5C2E26}"/>
                    </a:ext>
                  </a:extLst>
                </p14:cNvPr>
                <p14:cNvContentPartPr/>
                <p14:nvPr/>
              </p14:nvContentPartPr>
              <p14:xfrm>
                <a:off x="7933064" y="4529757"/>
                <a:ext cx="1027080" cy="689760"/>
              </p14:xfrm>
            </p:contentPart>
          </mc:Choice>
          <mc:Fallback xmlns="">
            <p:pic>
              <p:nvPicPr>
                <p:cNvPr id="32" name="Ink 31">
                  <a:extLst>
                    <a:ext uri="{FF2B5EF4-FFF2-40B4-BE49-F238E27FC236}">
                      <a16:creationId xmlns:a16="http://schemas.microsoft.com/office/drawing/2014/main" id="{0F4D23EE-49CA-3661-65F4-A54C2B5C2E26}"/>
                    </a:ext>
                  </a:extLst>
                </p:cNvPr>
                <p:cNvPicPr/>
                <p:nvPr/>
              </p:nvPicPr>
              <p:blipFill>
                <a:blip r:embed="rId35"/>
                <a:stretch>
                  <a:fillRect/>
                </a:stretch>
              </p:blipFill>
              <p:spPr>
                <a:xfrm>
                  <a:off x="7924424" y="4521117"/>
                  <a:ext cx="1044720" cy="7074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3" name="Ink 32">
                  <a:extLst>
                    <a:ext uri="{FF2B5EF4-FFF2-40B4-BE49-F238E27FC236}">
                      <a16:creationId xmlns:a16="http://schemas.microsoft.com/office/drawing/2014/main" id="{44F617BE-30EB-860A-0A81-5159ADC653F3}"/>
                    </a:ext>
                  </a:extLst>
                </p14:cNvPr>
                <p14:cNvContentPartPr/>
                <p14:nvPr/>
              </p14:nvContentPartPr>
              <p14:xfrm>
                <a:off x="8506184" y="5263797"/>
                <a:ext cx="49320" cy="297720"/>
              </p14:xfrm>
            </p:contentPart>
          </mc:Choice>
          <mc:Fallback xmlns="">
            <p:pic>
              <p:nvPicPr>
                <p:cNvPr id="33" name="Ink 32">
                  <a:extLst>
                    <a:ext uri="{FF2B5EF4-FFF2-40B4-BE49-F238E27FC236}">
                      <a16:creationId xmlns:a16="http://schemas.microsoft.com/office/drawing/2014/main" id="{44F617BE-30EB-860A-0A81-5159ADC653F3}"/>
                    </a:ext>
                  </a:extLst>
                </p:cNvPr>
                <p:cNvPicPr/>
                <p:nvPr/>
              </p:nvPicPr>
              <p:blipFill>
                <a:blip r:embed="rId37"/>
                <a:stretch>
                  <a:fillRect/>
                </a:stretch>
              </p:blipFill>
              <p:spPr>
                <a:xfrm>
                  <a:off x="8497544" y="5254797"/>
                  <a:ext cx="6696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4" name="Ink 33">
                  <a:extLst>
                    <a:ext uri="{FF2B5EF4-FFF2-40B4-BE49-F238E27FC236}">
                      <a16:creationId xmlns:a16="http://schemas.microsoft.com/office/drawing/2014/main" id="{D46BDF8E-B12B-1088-FC66-8D252758D964}"/>
                    </a:ext>
                  </a:extLst>
                </p14:cNvPr>
                <p14:cNvContentPartPr/>
                <p14:nvPr/>
              </p14:nvContentPartPr>
              <p14:xfrm>
                <a:off x="8309984" y="5384037"/>
                <a:ext cx="220680" cy="185400"/>
              </p14:xfrm>
            </p:contentPart>
          </mc:Choice>
          <mc:Fallback xmlns="">
            <p:pic>
              <p:nvPicPr>
                <p:cNvPr id="34" name="Ink 33">
                  <a:extLst>
                    <a:ext uri="{FF2B5EF4-FFF2-40B4-BE49-F238E27FC236}">
                      <a16:creationId xmlns:a16="http://schemas.microsoft.com/office/drawing/2014/main" id="{D46BDF8E-B12B-1088-FC66-8D252758D964}"/>
                    </a:ext>
                  </a:extLst>
                </p:cNvPr>
                <p:cNvPicPr/>
                <p:nvPr/>
              </p:nvPicPr>
              <p:blipFill>
                <a:blip r:embed="rId39"/>
                <a:stretch>
                  <a:fillRect/>
                </a:stretch>
              </p:blipFill>
              <p:spPr>
                <a:xfrm>
                  <a:off x="8301344" y="5375037"/>
                  <a:ext cx="23832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5" name="Ink 34">
                  <a:extLst>
                    <a:ext uri="{FF2B5EF4-FFF2-40B4-BE49-F238E27FC236}">
                      <a16:creationId xmlns:a16="http://schemas.microsoft.com/office/drawing/2014/main" id="{C33E1606-26A5-65E7-B600-6CEEBC21F02E}"/>
                    </a:ext>
                  </a:extLst>
                </p14:cNvPr>
                <p14:cNvContentPartPr/>
                <p14:nvPr/>
              </p14:nvContentPartPr>
              <p14:xfrm>
                <a:off x="8554064" y="5395917"/>
                <a:ext cx="172080" cy="28080"/>
              </p14:xfrm>
            </p:contentPart>
          </mc:Choice>
          <mc:Fallback xmlns="">
            <p:pic>
              <p:nvPicPr>
                <p:cNvPr id="35" name="Ink 34">
                  <a:extLst>
                    <a:ext uri="{FF2B5EF4-FFF2-40B4-BE49-F238E27FC236}">
                      <a16:creationId xmlns:a16="http://schemas.microsoft.com/office/drawing/2014/main" id="{C33E1606-26A5-65E7-B600-6CEEBC21F02E}"/>
                    </a:ext>
                  </a:extLst>
                </p:cNvPr>
                <p:cNvPicPr/>
                <p:nvPr/>
              </p:nvPicPr>
              <p:blipFill>
                <a:blip r:embed="rId41"/>
                <a:stretch>
                  <a:fillRect/>
                </a:stretch>
              </p:blipFill>
              <p:spPr>
                <a:xfrm>
                  <a:off x="8545424" y="5387277"/>
                  <a:ext cx="18972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6" name="Ink 35">
                  <a:extLst>
                    <a:ext uri="{FF2B5EF4-FFF2-40B4-BE49-F238E27FC236}">
                      <a16:creationId xmlns:a16="http://schemas.microsoft.com/office/drawing/2014/main" id="{CD61CE65-B30E-490D-ABF8-999C964D670E}"/>
                    </a:ext>
                  </a:extLst>
                </p14:cNvPr>
                <p14:cNvContentPartPr/>
                <p14:nvPr/>
              </p14:nvContentPartPr>
              <p14:xfrm>
                <a:off x="8330864" y="5534517"/>
                <a:ext cx="247680" cy="283680"/>
              </p14:xfrm>
            </p:contentPart>
          </mc:Choice>
          <mc:Fallback xmlns="">
            <p:pic>
              <p:nvPicPr>
                <p:cNvPr id="36" name="Ink 35">
                  <a:extLst>
                    <a:ext uri="{FF2B5EF4-FFF2-40B4-BE49-F238E27FC236}">
                      <a16:creationId xmlns:a16="http://schemas.microsoft.com/office/drawing/2014/main" id="{CD61CE65-B30E-490D-ABF8-999C964D670E}"/>
                    </a:ext>
                  </a:extLst>
                </p:cNvPr>
                <p:cNvPicPr/>
                <p:nvPr/>
              </p:nvPicPr>
              <p:blipFill>
                <a:blip r:embed="rId43"/>
                <a:stretch>
                  <a:fillRect/>
                </a:stretch>
              </p:blipFill>
              <p:spPr>
                <a:xfrm>
                  <a:off x="8322224" y="5525517"/>
                  <a:ext cx="26532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7" name="Ink 36">
                  <a:extLst>
                    <a:ext uri="{FF2B5EF4-FFF2-40B4-BE49-F238E27FC236}">
                      <a16:creationId xmlns:a16="http://schemas.microsoft.com/office/drawing/2014/main" id="{E43EF8E3-83D8-8F38-E73C-7E07B7C27F04}"/>
                    </a:ext>
                  </a:extLst>
                </p14:cNvPr>
                <p14:cNvContentPartPr/>
                <p14:nvPr/>
              </p14:nvContentPartPr>
              <p14:xfrm>
                <a:off x="8602304" y="5606517"/>
                <a:ext cx="343800" cy="126720"/>
              </p14:xfrm>
            </p:contentPart>
          </mc:Choice>
          <mc:Fallback xmlns="">
            <p:pic>
              <p:nvPicPr>
                <p:cNvPr id="37" name="Ink 36">
                  <a:extLst>
                    <a:ext uri="{FF2B5EF4-FFF2-40B4-BE49-F238E27FC236}">
                      <a16:creationId xmlns:a16="http://schemas.microsoft.com/office/drawing/2014/main" id="{E43EF8E3-83D8-8F38-E73C-7E07B7C27F04}"/>
                    </a:ext>
                  </a:extLst>
                </p:cNvPr>
                <p:cNvPicPr/>
                <p:nvPr/>
              </p:nvPicPr>
              <p:blipFill>
                <a:blip r:embed="rId45"/>
                <a:stretch>
                  <a:fillRect/>
                </a:stretch>
              </p:blipFill>
              <p:spPr>
                <a:xfrm>
                  <a:off x="8593664" y="5597517"/>
                  <a:ext cx="361440" cy="144360"/>
                </a:xfrm>
                <a:prstGeom prst="rect">
                  <a:avLst/>
                </a:prstGeom>
              </p:spPr>
            </p:pic>
          </mc:Fallback>
        </mc:AlternateContent>
      </p:grpSp>
      <p:grpSp>
        <p:nvGrpSpPr>
          <p:cNvPr id="43" name="Group 42">
            <a:extLst>
              <a:ext uri="{FF2B5EF4-FFF2-40B4-BE49-F238E27FC236}">
                <a16:creationId xmlns:a16="http://schemas.microsoft.com/office/drawing/2014/main" id="{F856598A-200B-B286-40F4-9D56D15568D0}"/>
              </a:ext>
            </a:extLst>
          </p:cNvPr>
          <p:cNvGrpSpPr/>
          <p:nvPr/>
        </p:nvGrpSpPr>
        <p:grpSpPr>
          <a:xfrm>
            <a:off x="8064615" y="5456488"/>
            <a:ext cx="666000" cy="245880"/>
            <a:chOff x="8144384" y="4804077"/>
            <a:chExt cx="666000" cy="245880"/>
          </a:xfrm>
        </p:grpSpPr>
        <mc:AlternateContent xmlns:mc="http://schemas.openxmlformats.org/markup-compatibility/2006" xmlns:p14="http://schemas.microsoft.com/office/powerpoint/2010/main">
          <mc:Choice Requires="p14">
            <p:contentPart p14:bwMode="auto" r:id="rId46">
              <p14:nvContentPartPr>
                <p14:cNvPr id="39" name="Ink 38">
                  <a:extLst>
                    <a:ext uri="{FF2B5EF4-FFF2-40B4-BE49-F238E27FC236}">
                      <a16:creationId xmlns:a16="http://schemas.microsoft.com/office/drawing/2014/main" id="{B0FE5887-3643-5F5D-4DBF-CEE0EC9768F4}"/>
                    </a:ext>
                  </a:extLst>
                </p14:cNvPr>
                <p14:cNvContentPartPr/>
                <p14:nvPr/>
              </p14:nvContentPartPr>
              <p14:xfrm>
                <a:off x="8144384" y="4913517"/>
                <a:ext cx="146880" cy="136440"/>
              </p14:xfrm>
            </p:contentPart>
          </mc:Choice>
          <mc:Fallback xmlns="">
            <p:pic>
              <p:nvPicPr>
                <p:cNvPr id="39" name="Ink 38">
                  <a:extLst>
                    <a:ext uri="{FF2B5EF4-FFF2-40B4-BE49-F238E27FC236}">
                      <a16:creationId xmlns:a16="http://schemas.microsoft.com/office/drawing/2014/main" id="{B0FE5887-3643-5F5D-4DBF-CEE0EC9768F4}"/>
                    </a:ext>
                  </a:extLst>
                </p:cNvPr>
                <p:cNvPicPr/>
                <p:nvPr/>
              </p:nvPicPr>
              <p:blipFill>
                <a:blip r:embed="rId47"/>
                <a:stretch>
                  <a:fillRect/>
                </a:stretch>
              </p:blipFill>
              <p:spPr>
                <a:xfrm>
                  <a:off x="8135744" y="4904517"/>
                  <a:ext cx="16452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0" name="Ink 39">
                  <a:extLst>
                    <a:ext uri="{FF2B5EF4-FFF2-40B4-BE49-F238E27FC236}">
                      <a16:creationId xmlns:a16="http://schemas.microsoft.com/office/drawing/2014/main" id="{F3472A04-022D-EEC8-5985-3C01C729407E}"/>
                    </a:ext>
                  </a:extLst>
                </p14:cNvPr>
                <p14:cNvContentPartPr/>
                <p14:nvPr/>
              </p14:nvContentPartPr>
              <p14:xfrm>
                <a:off x="8470184" y="4954557"/>
                <a:ext cx="5400" cy="2880"/>
              </p14:xfrm>
            </p:contentPart>
          </mc:Choice>
          <mc:Fallback xmlns="">
            <p:pic>
              <p:nvPicPr>
                <p:cNvPr id="40" name="Ink 39">
                  <a:extLst>
                    <a:ext uri="{FF2B5EF4-FFF2-40B4-BE49-F238E27FC236}">
                      <a16:creationId xmlns:a16="http://schemas.microsoft.com/office/drawing/2014/main" id="{F3472A04-022D-EEC8-5985-3C01C729407E}"/>
                    </a:ext>
                  </a:extLst>
                </p:cNvPr>
                <p:cNvPicPr/>
                <p:nvPr/>
              </p:nvPicPr>
              <p:blipFill>
                <a:blip r:embed="rId49"/>
                <a:stretch>
                  <a:fillRect/>
                </a:stretch>
              </p:blipFill>
              <p:spPr>
                <a:xfrm>
                  <a:off x="8461184" y="4945557"/>
                  <a:ext cx="2304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1" name="Ink 40">
                  <a:extLst>
                    <a:ext uri="{FF2B5EF4-FFF2-40B4-BE49-F238E27FC236}">
                      <a16:creationId xmlns:a16="http://schemas.microsoft.com/office/drawing/2014/main" id="{E17F1C65-DDF7-9EF1-5A06-C66321966DED}"/>
                    </a:ext>
                  </a:extLst>
                </p14:cNvPr>
                <p14:cNvContentPartPr/>
                <p14:nvPr/>
              </p14:nvContentPartPr>
              <p14:xfrm>
                <a:off x="8500064" y="4812717"/>
                <a:ext cx="164160" cy="144360"/>
              </p14:xfrm>
            </p:contentPart>
          </mc:Choice>
          <mc:Fallback xmlns="">
            <p:pic>
              <p:nvPicPr>
                <p:cNvPr id="41" name="Ink 40">
                  <a:extLst>
                    <a:ext uri="{FF2B5EF4-FFF2-40B4-BE49-F238E27FC236}">
                      <a16:creationId xmlns:a16="http://schemas.microsoft.com/office/drawing/2014/main" id="{E17F1C65-DDF7-9EF1-5A06-C66321966DED}"/>
                    </a:ext>
                  </a:extLst>
                </p:cNvPr>
                <p:cNvPicPr/>
                <p:nvPr/>
              </p:nvPicPr>
              <p:blipFill>
                <a:blip r:embed="rId51"/>
                <a:stretch>
                  <a:fillRect/>
                </a:stretch>
              </p:blipFill>
              <p:spPr>
                <a:xfrm>
                  <a:off x="8491064" y="4804077"/>
                  <a:ext cx="18180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2" name="Ink 41">
                  <a:extLst>
                    <a:ext uri="{FF2B5EF4-FFF2-40B4-BE49-F238E27FC236}">
                      <a16:creationId xmlns:a16="http://schemas.microsoft.com/office/drawing/2014/main" id="{71F6FED2-FA83-A5EE-574B-294B80594924}"/>
                    </a:ext>
                  </a:extLst>
                </p14:cNvPr>
                <p14:cNvContentPartPr/>
                <p14:nvPr/>
              </p14:nvContentPartPr>
              <p14:xfrm>
                <a:off x="8656304" y="4804077"/>
                <a:ext cx="154080" cy="190080"/>
              </p14:xfrm>
            </p:contentPart>
          </mc:Choice>
          <mc:Fallback xmlns="">
            <p:pic>
              <p:nvPicPr>
                <p:cNvPr id="42" name="Ink 41">
                  <a:extLst>
                    <a:ext uri="{FF2B5EF4-FFF2-40B4-BE49-F238E27FC236}">
                      <a16:creationId xmlns:a16="http://schemas.microsoft.com/office/drawing/2014/main" id="{71F6FED2-FA83-A5EE-574B-294B80594924}"/>
                    </a:ext>
                  </a:extLst>
                </p:cNvPr>
                <p:cNvPicPr/>
                <p:nvPr/>
              </p:nvPicPr>
              <p:blipFill>
                <a:blip r:embed="rId53"/>
                <a:stretch>
                  <a:fillRect/>
                </a:stretch>
              </p:blipFill>
              <p:spPr>
                <a:xfrm>
                  <a:off x="8647664" y="4795077"/>
                  <a:ext cx="171720" cy="207720"/>
                </a:xfrm>
                <a:prstGeom prst="rect">
                  <a:avLst/>
                </a:prstGeom>
              </p:spPr>
            </p:pic>
          </mc:Fallback>
        </mc:AlternateContent>
      </p:grpSp>
      <p:grpSp>
        <p:nvGrpSpPr>
          <p:cNvPr id="55" name="Group 54">
            <a:extLst>
              <a:ext uri="{FF2B5EF4-FFF2-40B4-BE49-F238E27FC236}">
                <a16:creationId xmlns:a16="http://schemas.microsoft.com/office/drawing/2014/main" id="{7238E907-ACE2-271F-85C2-3648CFBAE0F6}"/>
              </a:ext>
            </a:extLst>
          </p:cNvPr>
          <p:cNvGrpSpPr/>
          <p:nvPr/>
        </p:nvGrpSpPr>
        <p:grpSpPr>
          <a:xfrm>
            <a:off x="7448144" y="2364812"/>
            <a:ext cx="1105200" cy="1240920"/>
            <a:chOff x="9528944" y="2431677"/>
            <a:chExt cx="1105200" cy="1240920"/>
          </a:xfrm>
        </p:grpSpPr>
        <mc:AlternateContent xmlns:mc="http://schemas.openxmlformats.org/markup-compatibility/2006" xmlns:p14="http://schemas.microsoft.com/office/powerpoint/2010/main">
          <mc:Choice Requires="p14">
            <p:contentPart p14:bwMode="auto" r:id="rId54">
              <p14:nvContentPartPr>
                <p14:cNvPr id="44" name="Ink 43">
                  <a:extLst>
                    <a:ext uri="{FF2B5EF4-FFF2-40B4-BE49-F238E27FC236}">
                      <a16:creationId xmlns:a16="http://schemas.microsoft.com/office/drawing/2014/main" id="{65A85ACC-1273-53D2-9179-12E29A2DCD99}"/>
                    </a:ext>
                  </a:extLst>
                </p14:cNvPr>
                <p14:cNvContentPartPr/>
                <p14:nvPr/>
              </p14:nvContentPartPr>
              <p14:xfrm>
                <a:off x="9528944" y="2431677"/>
                <a:ext cx="965880" cy="697680"/>
              </p14:xfrm>
            </p:contentPart>
          </mc:Choice>
          <mc:Fallback xmlns="">
            <p:pic>
              <p:nvPicPr>
                <p:cNvPr id="44" name="Ink 43">
                  <a:extLst>
                    <a:ext uri="{FF2B5EF4-FFF2-40B4-BE49-F238E27FC236}">
                      <a16:creationId xmlns:a16="http://schemas.microsoft.com/office/drawing/2014/main" id="{65A85ACC-1273-53D2-9179-12E29A2DCD99}"/>
                    </a:ext>
                  </a:extLst>
                </p:cNvPr>
                <p:cNvPicPr/>
                <p:nvPr/>
              </p:nvPicPr>
              <p:blipFill>
                <a:blip r:embed="rId55"/>
                <a:stretch>
                  <a:fillRect/>
                </a:stretch>
              </p:blipFill>
              <p:spPr>
                <a:xfrm>
                  <a:off x="9520304" y="2422677"/>
                  <a:ext cx="983520" cy="7153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5" name="Ink 44">
                  <a:extLst>
                    <a:ext uri="{FF2B5EF4-FFF2-40B4-BE49-F238E27FC236}">
                      <a16:creationId xmlns:a16="http://schemas.microsoft.com/office/drawing/2014/main" id="{48470344-5BCE-054C-62A8-2A38AC35AF61}"/>
                    </a:ext>
                  </a:extLst>
                </p14:cNvPr>
                <p14:cNvContentPartPr/>
                <p14:nvPr/>
              </p14:nvContentPartPr>
              <p14:xfrm>
                <a:off x="9760424" y="2767197"/>
                <a:ext cx="149040" cy="161280"/>
              </p14:xfrm>
            </p:contentPart>
          </mc:Choice>
          <mc:Fallback xmlns="">
            <p:pic>
              <p:nvPicPr>
                <p:cNvPr id="45" name="Ink 44">
                  <a:extLst>
                    <a:ext uri="{FF2B5EF4-FFF2-40B4-BE49-F238E27FC236}">
                      <a16:creationId xmlns:a16="http://schemas.microsoft.com/office/drawing/2014/main" id="{48470344-5BCE-054C-62A8-2A38AC35AF61}"/>
                    </a:ext>
                  </a:extLst>
                </p:cNvPr>
                <p:cNvPicPr/>
                <p:nvPr/>
              </p:nvPicPr>
              <p:blipFill>
                <a:blip r:embed="rId57"/>
                <a:stretch>
                  <a:fillRect/>
                </a:stretch>
              </p:blipFill>
              <p:spPr>
                <a:xfrm>
                  <a:off x="9751784" y="2758197"/>
                  <a:ext cx="16668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6" name="Ink 45">
                  <a:extLst>
                    <a:ext uri="{FF2B5EF4-FFF2-40B4-BE49-F238E27FC236}">
                      <a16:creationId xmlns:a16="http://schemas.microsoft.com/office/drawing/2014/main" id="{64F57BF0-A236-B900-670D-7DBB90F53277}"/>
                    </a:ext>
                  </a:extLst>
                </p14:cNvPr>
                <p14:cNvContentPartPr/>
                <p14:nvPr/>
              </p14:nvContentPartPr>
              <p14:xfrm>
                <a:off x="10058144" y="2850357"/>
                <a:ext cx="7560" cy="7560"/>
              </p14:xfrm>
            </p:contentPart>
          </mc:Choice>
          <mc:Fallback xmlns="">
            <p:pic>
              <p:nvPicPr>
                <p:cNvPr id="46" name="Ink 45">
                  <a:extLst>
                    <a:ext uri="{FF2B5EF4-FFF2-40B4-BE49-F238E27FC236}">
                      <a16:creationId xmlns:a16="http://schemas.microsoft.com/office/drawing/2014/main" id="{64F57BF0-A236-B900-670D-7DBB90F53277}"/>
                    </a:ext>
                  </a:extLst>
                </p:cNvPr>
                <p:cNvPicPr/>
                <p:nvPr/>
              </p:nvPicPr>
              <p:blipFill>
                <a:blip r:embed="rId59"/>
                <a:stretch>
                  <a:fillRect/>
                </a:stretch>
              </p:blipFill>
              <p:spPr>
                <a:xfrm>
                  <a:off x="10049504" y="2841357"/>
                  <a:ext cx="2520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7" name="Ink 46">
                  <a:extLst>
                    <a:ext uri="{FF2B5EF4-FFF2-40B4-BE49-F238E27FC236}">
                      <a16:creationId xmlns:a16="http://schemas.microsoft.com/office/drawing/2014/main" id="{D3DD879F-E0E6-5157-D331-F4C8E45680EE}"/>
                    </a:ext>
                  </a:extLst>
                </p14:cNvPr>
                <p14:cNvContentPartPr/>
                <p14:nvPr/>
              </p14:nvContentPartPr>
              <p14:xfrm>
                <a:off x="10106384" y="2715717"/>
                <a:ext cx="124200" cy="145080"/>
              </p14:xfrm>
            </p:contentPart>
          </mc:Choice>
          <mc:Fallback xmlns="">
            <p:pic>
              <p:nvPicPr>
                <p:cNvPr id="47" name="Ink 46">
                  <a:extLst>
                    <a:ext uri="{FF2B5EF4-FFF2-40B4-BE49-F238E27FC236}">
                      <a16:creationId xmlns:a16="http://schemas.microsoft.com/office/drawing/2014/main" id="{D3DD879F-E0E6-5157-D331-F4C8E45680EE}"/>
                    </a:ext>
                  </a:extLst>
                </p:cNvPr>
                <p:cNvPicPr/>
                <p:nvPr/>
              </p:nvPicPr>
              <p:blipFill>
                <a:blip r:embed="rId61"/>
                <a:stretch>
                  <a:fillRect/>
                </a:stretch>
              </p:blipFill>
              <p:spPr>
                <a:xfrm>
                  <a:off x="10097744" y="2707077"/>
                  <a:ext cx="14184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8" name="Ink 47">
                  <a:extLst>
                    <a:ext uri="{FF2B5EF4-FFF2-40B4-BE49-F238E27FC236}">
                      <a16:creationId xmlns:a16="http://schemas.microsoft.com/office/drawing/2014/main" id="{5511B6E4-F5A5-1DD4-5726-2F9A4FE8BF8F}"/>
                    </a:ext>
                  </a:extLst>
                </p14:cNvPr>
                <p14:cNvContentPartPr/>
                <p14:nvPr/>
              </p14:nvContentPartPr>
              <p14:xfrm>
                <a:off x="10281704" y="2700597"/>
                <a:ext cx="143280" cy="165960"/>
              </p14:xfrm>
            </p:contentPart>
          </mc:Choice>
          <mc:Fallback xmlns="">
            <p:pic>
              <p:nvPicPr>
                <p:cNvPr id="48" name="Ink 47">
                  <a:extLst>
                    <a:ext uri="{FF2B5EF4-FFF2-40B4-BE49-F238E27FC236}">
                      <a16:creationId xmlns:a16="http://schemas.microsoft.com/office/drawing/2014/main" id="{5511B6E4-F5A5-1DD4-5726-2F9A4FE8BF8F}"/>
                    </a:ext>
                  </a:extLst>
                </p:cNvPr>
                <p:cNvPicPr/>
                <p:nvPr/>
              </p:nvPicPr>
              <p:blipFill>
                <a:blip r:embed="rId63"/>
                <a:stretch>
                  <a:fillRect/>
                </a:stretch>
              </p:blipFill>
              <p:spPr>
                <a:xfrm>
                  <a:off x="10272704" y="2691957"/>
                  <a:ext cx="16092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9" name="Ink 48">
                  <a:extLst>
                    <a:ext uri="{FF2B5EF4-FFF2-40B4-BE49-F238E27FC236}">
                      <a16:creationId xmlns:a16="http://schemas.microsoft.com/office/drawing/2014/main" id="{B9CBC483-5269-5330-9610-2D44D2B060DA}"/>
                    </a:ext>
                  </a:extLst>
                </p14:cNvPr>
                <p14:cNvContentPartPr/>
                <p14:nvPr/>
              </p14:nvContentPartPr>
              <p14:xfrm>
                <a:off x="10100264" y="3131157"/>
                <a:ext cx="142560" cy="298800"/>
              </p14:xfrm>
            </p:contentPart>
          </mc:Choice>
          <mc:Fallback xmlns="">
            <p:pic>
              <p:nvPicPr>
                <p:cNvPr id="49" name="Ink 48">
                  <a:extLst>
                    <a:ext uri="{FF2B5EF4-FFF2-40B4-BE49-F238E27FC236}">
                      <a16:creationId xmlns:a16="http://schemas.microsoft.com/office/drawing/2014/main" id="{B9CBC483-5269-5330-9610-2D44D2B060DA}"/>
                    </a:ext>
                  </a:extLst>
                </p:cNvPr>
                <p:cNvPicPr/>
                <p:nvPr/>
              </p:nvPicPr>
              <p:blipFill>
                <a:blip r:embed="rId65"/>
                <a:stretch>
                  <a:fillRect/>
                </a:stretch>
              </p:blipFill>
              <p:spPr>
                <a:xfrm>
                  <a:off x="10091624" y="3122157"/>
                  <a:ext cx="160200" cy="3164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0" name="Ink 49">
                  <a:extLst>
                    <a:ext uri="{FF2B5EF4-FFF2-40B4-BE49-F238E27FC236}">
                      <a16:creationId xmlns:a16="http://schemas.microsoft.com/office/drawing/2014/main" id="{C472F93B-53B6-5589-8547-210C0E9DC223}"/>
                    </a:ext>
                  </a:extLst>
                </p14:cNvPr>
                <p14:cNvContentPartPr/>
                <p14:nvPr/>
              </p14:nvContentPartPr>
              <p14:xfrm>
                <a:off x="9985424" y="3242397"/>
                <a:ext cx="169200" cy="218160"/>
              </p14:xfrm>
            </p:contentPart>
          </mc:Choice>
          <mc:Fallback xmlns="">
            <p:pic>
              <p:nvPicPr>
                <p:cNvPr id="50" name="Ink 49">
                  <a:extLst>
                    <a:ext uri="{FF2B5EF4-FFF2-40B4-BE49-F238E27FC236}">
                      <a16:creationId xmlns:a16="http://schemas.microsoft.com/office/drawing/2014/main" id="{C472F93B-53B6-5589-8547-210C0E9DC223}"/>
                    </a:ext>
                  </a:extLst>
                </p:cNvPr>
                <p:cNvPicPr/>
                <p:nvPr/>
              </p:nvPicPr>
              <p:blipFill>
                <a:blip r:embed="rId67"/>
                <a:stretch>
                  <a:fillRect/>
                </a:stretch>
              </p:blipFill>
              <p:spPr>
                <a:xfrm>
                  <a:off x="9976784" y="3233397"/>
                  <a:ext cx="18684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1" name="Ink 50">
                  <a:extLst>
                    <a:ext uri="{FF2B5EF4-FFF2-40B4-BE49-F238E27FC236}">
                      <a16:creationId xmlns:a16="http://schemas.microsoft.com/office/drawing/2014/main" id="{C0116A96-ABF7-58AF-0D6C-2EF3E4D7B5A2}"/>
                    </a:ext>
                  </a:extLst>
                </p14:cNvPr>
                <p14:cNvContentPartPr/>
                <p14:nvPr/>
              </p14:nvContentPartPr>
              <p14:xfrm>
                <a:off x="10298624" y="3236277"/>
                <a:ext cx="194760" cy="37440"/>
              </p14:xfrm>
            </p:contentPart>
          </mc:Choice>
          <mc:Fallback xmlns="">
            <p:pic>
              <p:nvPicPr>
                <p:cNvPr id="51" name="Ink 50">
                  <a:extLst>
                    <a:ext uri="{FF2B5EF4-FFF2-40B4-BE49-F238E27FC236}">
                      <a16:creationId xmlns:a16="http://schemas.microsoft.com/office/drawing/2014/main" id="{C0116A96-ABF7-58AF-0D6C-2EF3E4D7B5A2}"/>
                    </a:ext>
                  </a:extLst>
                </p:cNvPr>
                <p:cNvPicPr/>
                <p:nvPr/>
              </p:nvPicPr>
              <p:blipFill>
                <a:blip r:embed="rId69"/>
                <a:stretch>
                  <a:fillRect/>
                </a:stretch>
              </p:blipFill>
              <p:spPr>
                <a:xfrm>
                  <a:off x="10289984" y="3227637"/>
                  <a:ext cx="21240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2" name="Ink 51">
                  <a:extLst>
                    <a:ext uri="{FF2B5EF4-FFF2-40B4-BE49-F238E27FC236}">
                      <a16:creationId xmlns:a16="http://schemas.microsoft.com/office/drawing/2014/main" id="{D9E5F366-6C3F-8477-BD41-CD4CBD076348}"/>
                    </a:ext>
                  </a:extLst>
                </p14:cNvPr>
                <p14:cNvContentPartPr/>
                <p14:nvPr/>
              </p14:nvContentPartPr>
              <p14:xfrm>
                <a:off x="10032944" y="3416637"/>
                <a:ext cx="236160" cy="255960"/>
              </p14:xfrm>
            </p:contentPart>
          </mc:Choice>
          <mc:Fallback xmlns="">
            <p:pic>
              <p:nvPicPr>
                <p:cNvPr id="52" name="Ink 51">
                  <a:extLst>
                    <a:ext uri="{FF2B5EF4-FFF2-40B4-BE49-F238E27FC236}">
                      <a16:creationId xmlns:a16="http://schemas.microsoft.com/office/drawing/2014/main" id="{D9E5F366-6C3F-8477-BD41-CD4CBD076348}"/>
                    </a:ext>
                  </a:extLst>
                </p:cNvPr>
                <p:cNvPicPr/>
                <p:nvPr/>
              </p:nvPicPr>
              <p:blipFill>
                <a:blip r:embed="rId71"/>
                <a:stretch>
                  <a:fillRect/>
                </a:stretch>
              </p:blipFill>
              <p:spPr>
                <a:xfrm>
                  <a:off x="10024304" y="3407997"/>
                  <a:ext cx="25380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3" name="Ink 52">
                  <a:extLst>
                    <a:ext uri="{FF2B5EF4-FFF2-40B4-BE49-F238E27FC236}">
                      <a16:creationId xmlns:a16="http://schemas.microsoft.com/office/drawing/2014/main" id="{6FD1ADC6-8789-AB1D-CA93-17652CD2192A}"/>
                    </a:ext>
                  </a:extLst>
                </p14:cNvPr>
                <p14:cNvContentPartPr/>
                <p14:nvPr/>
              </p14:nvContentPartPr>
              <p14:xfrm>
                <a:off x="10292864" y="3475677"/>
                <a:ext cx="341280" cy="113400"/>
              </p14:xfrm>
            </p:contentPart>
          </mc:Choice>
          <mc:Fallback xmlns="">
            <p:pic>
              <p:nvPicPr>
                <p:cNvPr id="53" name="Ink 52">
                  <a:extLst>
                    <a:ext uri="{FF2B5EF4-FFF2-40B4-BE49-F238E27FC236}">
                      <a16:creationId xmlns:a16="http://schemas.microsoft.com/office/drawing/2014/main" id="{6FD1ADC6-8789-AB1D-CA93-17652CD2192A}"/>
                    </a:ext>
                  </a:extLst>
                </p:cNvPr>
                <p:cNvPicPr/>
                <p:nvPr/>
              </p:nvPicPr>
              <p:blipFill>
                <a:blip r:embed="rId73"/>
                <a:stretch>
                  <a:fillRect/>
                </a:stretch>
              </p:blipFill>
              <p:spPr>
                <a:xfrm>
                  <a:off x="10283864" y="3466677"/>
                  <a:ext cx="358920" cy="131040"/>
                </a:xfrm>
                <a:prstGeom prst="rect">
                  <a:avLst/>
                </a:prstGeom>
              </p:spPr>
            </p:pic>
          </mc:Fallback>
        </mc:AlternateContent>
      </p:grpSp>
      <p:grpSp>
        <p:nvGrpSpPr>
          <p:cNvPr id="62" name="Group 61">
            <a:extLst>
              <a:ext uri="{FF2B5EF4-FFF2-40B4-BE49-F238E27FC236}">
                <a16:creationId xmlns:a16="http://schemas.microsoft.com/office/drawing/2014/main" id="{81DE7982-FCDA-76B1-227B-3AE82779EBE5}"/>
              </a:ext>
            </a:extLst>
          </p:cNvPr>
          <p:cNvGrpSpPr/>
          <p:nvPr/>
        </p:nvGrpSpPr>
        <p:grpSpPr>
          <a:xfrm>
            <a:off x="1730984" y="1305237"/>
            <a:ext cx="1019160" cy="1574640"/>
            <a:chOff x="1730984" y="1305237"/>
            <a:chExt cx="1019160" cy="1574640"/>
          </a:xfrm>
        </p:grpSpPr>
        <mc:AlternateContent xmlns:mc="http://schemas.openxmlformats.org/markup-compatibility/2006" xmlns:p14="http://schemas.microsoft.com/office/powerpoint/2010/main">
          <mc:Choice Requires="p14">
            <p:contentPart p14:bwMode="auto" r:id="rId74">
              <p14:nvContentPartPr>
                <p14:cNvPr id="56" name="Ink 55">
                  <a:extLst>
                    <a:ext uri="{FF2B5EF4-FFF2-40B4-BE49-F238E27FC236}">
                      <a16:creationId xmlns:a16="http://schemas.microsoft.com/office/drawing/2014/main" id="{2969C3B5-C897-895C-5973-B17672EFCC81}"/>
                    </a:ext>
                  </a:extLst>
                </p14:cNvPr>
                <p14:cNvContentPartPr/>
                <p14:nvPr/>
              </p14:nvContentPartPr>
              <p14:xfrm>
                <a:off x="1730984" y="1305237"/>
                <a:ext cx="984960" cy="795240"/>
              </p14:xfrm>
            </p:contentPart>
          </mc:Choice>
          <mc:Fallback xmlns="">
            <p:pic>
              <p:nvPicPr>
                <p:cNvPr id="56" name="Ink 55">
                  <a:extLst>
                    <a:ext uri="{FF2B5EF4-FFF2-40B4-BE49-F238E27FC236}">
                      <a16:creationId xmlns:a16="http://schemas.microsoft.com/office/drawing/2014/main" id="{2969C3B5-C897-895C-5973-B17672EFCC81}"/>
                    </a:ext>
                  </a:extLst>
                </p:cNvPr>
                <p:cNvPicPr/>
                <p:nvPr/>
              </p:nvPicPr>
              <p:blipFill>
                <a:blip r:embed="rId75"/>
                <a:stretch>
                  <a:fillRect/>
                </a:stretch>
              </p:blipFill>
              <p:spPr>
                <a:xfrm>
                  <a:off x="1721984" y="1296597"/>
                  <a:ext cx="1002600" cy="8128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7" name="Ink 56">
                  <a:extLst>
                    <a:ext uri="{FF2B5EF4-FFF2-40B4-BE49-F238E27FC236}">
                      <a16:creationId xmlns:a16="http://schemas.microsoft.com/office/drawing/2014/main" id="{B03C09C1-3AA7-0920-F822-8FB6A1FA0D4D}"/>
                    </a:ext>
                  </a:extLst>
                </p14:cNvPr>
                <p14:cNvContentPartPr/>
                <p14:nvPr/>
              </p14:nvContentPartPr>
              <p14:xfrm>
                <a:off x="2313104" y="2195517"/>
                <a:ext cx="26640" cy="470880"/>
              </p14:xfrm>
            </p:contentPart>
          </mc:Choice>
          <mc:Fallback xmlns="">
            <p:pic>
              <p:nvPicPr>
                <p:cNvPr id="57" name="Ink 56">
                  <a:extLst>
                    <a:ext uri="{FF2B5EF4-FFF2-40B4-BE49-F238E27FC236}">
                      <a16:creationId xmlns:a16="http://schemas.microsoft.com/office/drawing/2014/main" id="{B03C09C1-3AA7-0920-F822-8FB6A1FA0D4D}"/>
                    </a:ext>
                  </a:extLst>
                </p:cNvPr>
                <p:cNvPicPr/>
                <p:nvPr/>
              </p:nvPicPr>
              <p:blipFill>
                <a:blip r:embed="rId77"/>
                <a:stretch>
                  <a:fillRect/>
                </a:stretch>
              </p:blipFill>
              <p:spPr>
                <a:xfrm>
                  <a:off x="2304104" y="2186517"/>
                  <a:ext cx="44280" cy="4885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8" name="Ink 57">
                  <a:extLst>
                    <a:ext uri="{FF2B5EF4-FFF2-40B4-BE49-F238E27FC236}">
                      <a16:creationId xmlns:a16="http://schemas.microsoft.com/office/drawing/2014/main" id="{842F165F-5BA7-8CA0-97EA-33FD7B7770A1}"/>
                    </a:ext>
                  </a:extLst>
                </p14:cNvPr>
                <p14:cNvContentPartPr/>
                <p14:nvPr/>
              </p14:nvContentPartPr>
              <p14:xfrm>
                <a:off x="1938704" y="2351757"/>
                <a:ext cx="311040" cy="297000"/>
              </p14:xfrm>
            </p:contentPart>
          </mc:Choice>
          <mc:Fallback xmlns="">
            <p:pic>
              <p:nvPicPr>
                <p:cNvPr id="58" name="Ink 57">
                  <a:extLst>
                    <a:ext uri="{FF2B5EF4-FFF2-40B4-BE49-F238E27FC236}">
                      <a16:creationId xmlns:a16="http://schemas.microsoft.com/office/drawing/2014/main" id="{842F165F-5BA7-8CA0-97EA-33FD7B7770A1}"/>
                    </a:ext>
                  </a:extLst>
                </p:cNvPr>
                <p:cNvPicPr/>
                <p:nvPr/>
              </p:nvPicPr>
              <p:blipFill>
                <a:blip r:embed="rId79"/>
                <a:stretch>
                  <a:fillRect/>
                </a:stretch>
              </p:blipFill>
              <p:spPr>
                <a:xfrm>
                  <a:off x="1930064" y="2343117"/>
                  <a:ext cx="32868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9" name="Ink 58">
                  <a:extLst>
                    <a:ext uri="{FF2B5EF4-FFF2-40B4-BE49-F238E27FC236}">
                      <a16:creationId xmlns:a16="http://schemas.microsoft.com/office/drawing/2014/main" id="{52A76B28-536C-BC33-8ADE-88A964E3178E}"/>
                    </a:ext>
                  </a:extLst>
                </p14:cNvPr>
                <p14:cNvContentPartPr/>
                <p14:nvPr/>
              </p14:nvContentPartPr>
              <p14:xfrm>
                <a:off x="2219504" y="2416917"/>
                <a:ext cx="360720" cy="55080"/>
              </p14:xfrm>
            </p:contentPart>
          </mc:Choice>
          <mc:Fallback xmlns="">
            <p:pic>
              <p:nvPicPr>
                <p:cNvPr id="59" name="Ink 58">
                  <a:extLst>
                    <a:ext uri="{FF2B5EF4-FFF2-40B4-BE49-F238E27FC236}">
                      <a16:creationId xmlns:a16="http://schemas.microsoft.com/office/drawing/2014/main" id="{52A76B28-536C-BC33-8ADE-88A964E3178E}"/>
                    </a:ext>
                  </a:extLst>
                </p:cNvPr>
                <p:cNvPicPr/>
                <p:nvPr/>
              </p:nvPicPr>
              <p:blipFill>
                <a:blip r:embed="rId81"/>
                <a:stretch>
                  <a:fillRect/>
                </a:stretch>
              </p:blipFill>
              <p:spPr>
                <a:xfrm>
                  <a:off x="2210864" y="2407917"/>
                  <a:ext cx="37836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0" name="Ink 59">
                  <a:extLst>
                    <a:ext uri="{FF2B5EF4-FFF2-40B4-BE49-F238E27FC236}">
                      <a16:creationId xmlns:a16="http://schemas.microsoft.com/office/drawing/2014/main" id="{A5EC1567-2B52-BDE3-C2B3-9A2940C56081}"/>
                    </a:ext>
                  </a:extLst>
                </p14:cNvPr>
                <p14:cNvContentPartPr/>
                <p14:nvPr/>
              </p14:nvContentPartPr>
              <p14:xfrm>
                <a:off x="2047784" y="2580717"/>
                <a:ext cx="280440" cy="299160"/>
              </p14:xfrm>
            </p:contentPart>
          </mc:Choice>
          <mc:Fallback xmlns="">
            <p:pic>
              <p:nvPicPr>
                <p:cNvPr id="60" name="Ink 59">
                  <a:extLst>
                    <a:ext uri="{FF2B5EF4-FFF2-40B4-BE49-F238E27FC236}">
                      <a16:creationId xmlns:a16="http://schemas.microsoft.com/office/drawing/2014/main" id="{A5EC1567-2B52-BDE3-C2B3-9A2940C56081}"/>
                    </a:ext>
                  </a:extLst>
                </p:cNvPr>
                <p:cNvPicPr/>
                <p:nvPr/>
              </p:nvPicPr>
              <p:blipFill>
                <a:blip r:embed="rId83"/>
                <a:stretch>
                  <a:fillRect/>
                </a:stretch>
              </p:blipFill>
              <p:spPr>
                <a:xfrm>
                  <a:off x="2038784" y="2571717"/>
                  <a:ext cx="298080" cy="3168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1" name="Ink 60">
                  <a:extLst>
                    <a:ext uri="{FF2B5EF4-FFF2-40B4-BE49-F238E27FC236}">
                      <a16:creationId xmlns:a16="http://schemas.microsoft.com/office/drawing/2014/main" id="{6DC7D576-0063-E33B-577F-49E8E28867AC}"/>
                    </a:ext>
                  </a:extLst>
                </p14:cNvPr>
                <p14:cNvContentPartPr/>
                <p14:nvPr/>
              </p14:nvContentPartPr>
              <p14:xfrm>
                <a:off x="2297984" y="2706717"/>
                <a:ext cx="452160" cy="99000"/>
              </p14:xfrm>
            </p:contentPart>
          </mc:Choice>
          <mc:Fallback xmlns="">
            <p:pic>
              <p:nvPicPr>
                <p:cNvPr id="61" name="Ink 60">
                  <a:extLst>
                    <a:ext uri="{FF2B5EF4-FFF2-40B4-BE49-F238E27FC236}">
                      <a16:creationId xmlns:a16="http://schemas.microsoft.com/office/drawing/2014/main" id="{6DC7D576-0063-E33B-577F-49E8E28867AC}"/>
                    </a:ext>
                  </a:extLst>
                </p:cNvPr>
                <p:cNvPicPr/>
                <p:nvPr/>
              </p:nvPicPr>
              <p:blipFill>
                <a:blip r:embed="rId85"/>
                <a:stretch>
                  <a:fillRect/>
                </a:stretch>
              </p:blipFill>
              <p:spPr>
                <a:xfrm>
                  <a:off x="2288984" y="2698077"/>
                  <a:ext cx="469800" cy="116640"/>
                </a:xfrm>
                <a:prstGeom prst="rect">
                  <a:avLst/>
                </a:prstGeom>
              </p:spPr>
            </p:pic>
          </mc:Fallback>
        </mc:AlternateContent>
      </p:grpSp>
      <p:grpSp>
        <p:nvGrpSpPr>
          <p:cNvPr id="66" name="Group 65">
            <a:extLst>
              <a:ext uri="{FF2B5EF4-FFF2-40B4-BE49-F238E27FC236}">
                <a16:creationId xmlns:a16="http://schemas.microsoft.com/office/drawing/2014/main" id="{99E54B14-D3F2-93D8-EF0E-B15F0A23462A}"/>
              </a:ext>
            </a:extLst>
          </p:cNvPr>
          <p:cNvGrpSpPr/>
          <p:nvPr/>
        </p:nvGrpSpPr>
        <p:grpSpPr>
          <a:xfrm>
            <a:off x="1977224" y="1690797"/>
            <a:ext cx="554400" cy="175680"/>
            <a:chOff x="1977224" y="1690797"/>
            <a:chExt cx="554400" cy="175680"/>
          </a:xfrm>
        </p:grpSpPr>
        <mc:AlternateContent xmlns:mc="http://schemas.openxmlformats.org/markup-compatibility/2006" xmlns:p14="http://schemas.microsoft.com/office/powerpoint/2010/main">
          <mc:Choice Requires="p14">
            <p:contentPart p14:bwMode="auto" r:id="rId86">
              <p14:nvContentPartPr>
                <p14:cNvPr id="63" name="Ink 62">
                  <a:extLst>
                    <a:ext uri="{FF2B5EF4-FFF2-40B4-BE49-F238E27FC236}">
                      <a16:creationId xmlns:a16="http://schemas.microsoft.com/office/drawing/2014/main" id="{A21C1CEF-2A0D-F973-3C62-D1F91962FE40}"/>
                    </a:ext>
                  </a:extLst>
                </p14:cNvPr>
                <p14:cNvContentPartPr/>
                <p14:nvPr/>
              </p14:nvContentPartPr>
              <p14:xfrm>
                <a:off x="1977224" y="1713117"/>
                <a:ext cx="163800" cy="153360"/>
              </p14:xfrm>
            </p:contentPart>
          </mc:Choice>
          <mc:Fallback xmlns="">
            <p:pic>
              <p:nvPicPr>
                <p:cNvPr id="63" name="Ink 62">
                  <a:extLst>
                    <a:ext uri="{FF2B5EF4-FFF2-40B4-BE49-F238E27FC236}">
                      <a16:creationId xmlns:a16="http://schemas.microsoft.com/office/drawing/2014/main" id="{A21C1CEF-2A0D-F973-3C62-D1F91962FE40}"/>
                    </a:ext>
                  </a:extLst>
                </p:cNvPr>
                <p:cNvPicPr/>
                <p:nvPr/>
              </p:nvPicPr>
              <p:blipFill>
                <a:blip r:embed="rId87"/>
                <a:stretch>
                  <a:fillRect/>
                </a:stretch>
              </p:blipFill>
              <p:spPr>
                <a:xfrm>
                  <a:off x="1968224" y="1704477"/>
                  <a:ext cx="18144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4" name="Ink 63">
                  <a:extLst>
                    <a:ext uri="{FF2B5EF4-FFF2-40B4-BE49-F238E27FC236}">
                      <a16:creationId xmlns:a16="http://schemas.microsoft.com/office/drawing/2014/main" id="{A3A25F4D-0BA1-5F28-A00F-3350C9C91876}"/>
                    </a:ext>
                  </a:extLst>
                </p14:cNvPr>
                <p14:cNvContentPartPr/>
                <p14:nvPr/>
              </p14:nvContentPartPr>
              <p14:xfrm>
                <a:off x="2297984" y="1816437"/>
                <a:ext cx="360" cy="1440"/>
              </p14:xfrm>
            </p:contentPart>
          </mc:Choice>
          <mc:Fallback xmlns="">
            <p:pic>
              <p:nvPicPr>
                <p:cNvPr id="64" name="Ink 63">
                  <a:extLst>
                    <a:ext uri="{FF2B5EF4-FFF2-40B4-BE49-F238E27FC236}">
                      <a16:creationId xmlns:a16="http://schemas.microsoft.com/office/drawing/2014/main" id="{A3A25F4D-0BA1-5F28-A00F-3350C9C91876}"/>
                    </a:ext>
                  </a:extLst>
                </p:cNvPr>
                <p:cNvPicPr/>
                <p:nvPr/>
              </p:nvPicPr>
              <p:blipFill>
                <a:blip r:embed="rId89"/>
                <a:stretch>
                  <a:fillRect/>
                </a:stretch>
              </p:blipFill>
              <p:spPr>
                <a:xfrm>
                  <a:off x="2288984" y="1807797"/>
                  <a:ext cx="1800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5" name="Ink 64">
                  <a:extLst>
                    <a:ext uri="{FF2B5EF4-FFF2-40B4-BE49-F238E27FC236}">
                      <a16:creationId xmlns:a16="http://schemas.microsoft.com/office/drawing/2014/main" id="{6254E035-DA43-0AFE-14D5-0CD25D8A1B55}"/>
                    </a:ext>
                  </a:extLst>
                </p14:cNvPr>
                <p14:cNvContentPartPr/>
                <p14:nvPr/>
              </p14:nvContentPartPr>
              <p14:xfrm>
                <a:off x="2333984" y="1690797"/>
                <a:ext cx="197640" cy="172440"/>
              </p14:xfrm>
            </p:contentPart>
          </mc:Choice>
          <mc:Fallback xmlns="">
            <p:pic>
              <p:nvPicPr>
                <p:cNvPr id="65" name="Ink 64">
                  <a:extLst>
                    <a:ext uri="{FF2B5EF4-FFF2-40B4-BE49-F238E27FC236}">
                      <a16:creationId xmlns:a16="http://schemas.microsoft.com/office/drawing/2014/main" id="{6254E035-DA43-0AFE-14D5-0CD25D8A1B55}"/>
                    </a:ext>
                  </a:extLst>
                </p:cNvPr>
                <p:cNvPicPr/>
                <p:nvPr/>
              </p:nvPicPr>
              <p:blipFill>
                <a:blip r:embed="rId91"/>
                <a:stretch>
                  <a:fillRect/>
                </a:stretch>
              </p:blipFill>
              <p:spPr>
                <a:xfrm>
                  <a:off x="2325344" y="1682157"/>
                  <a:ext cx="215280" cy="190080"/>
                </a:xfrm>
                <a:prstGeom prst="rect">
                  <a:avLst/>
                </a:prstGeom>
              </p:spPr>
            </p:pic>
          </mc:Fallback>
        </mc:AlternateContent>
      </p:grpSp>
      <p:grpSp>
        <p:nvGrpSpPr>
          <p:cNvPr id="92" name="Group 91">
            <a:extLst>
              <a:ext uri="{FF2B5EF4-FFF2-40B4-BE49-F238E27FC236}">
                <a16:creationId xmlns:a16="http://schemas.microsoft.com/office/drawing/2014/main" id="{C24C51D5-34D5-C5FC-B5A7-A8C6FD44C99C}"/>
              </a:ext>
            </a:extLst>
          </p:cNvPr>
          <p:cNvGrpSpPr/>
          <p:nvPr/>
        </p:nvGrpSpPr>
        <p:grpSpPr>
          <a:xfrm>
            <a:off x="2077664" y="3311157"/>
            <a:ext cx="1042920" cy="1095480"/>
            <a:chOff x="2077664" y="3311157"/>
            <a:chExt cx="1042920" cy="1095480"/>
          </a:xfrm>
        </p:grpSpPr>
        <mc:AlternateContent xmlns:mc="http://schemas.openxmlformats.org/markup-compatibility/2006" xmlns:p14="http://schemas.microsoft.com/office/powerpoint/2010/main">
          <mc:Choice Requires="p14">
            <p:contentPart p14:bwMode="auto" r:id="rId92">
              <p14:nvContentPartPr>
                <p14:cNvPr id="83" name="Ink 82">
                  <a:extLst>
                    <a:ext uri="{FF2B5EF4-FFF2-40B4-BE49-F238E27FC236}">
                      <a16:creationId xmlns:a16="http://schemas.microsoft.com/office/drawing/2014/main" id="{8A3ACF0C-2E44-67B7-01AA-452633BE8D50}"/>
                    </a:ext>
                  </a:extLst>
                </p14:cNvPr>
                <p14:cNvContentPartPr/>
                <p14:nvPr/>
              </p14:nvContentPartPr>
              <p14:xfrm>
                <a:off x="2077664" y="3311157"/>
                <a:ext cx="1042920" cy="630720"/>
              </p14:xfrm>
            </p:contentPart>
          </mc:Choice>
          <mc:Fallback xmlns="">
            <p:pic>
              <p:nvPicPr>
                <p:cNvPr id="83" name="Ink 82">
                  <a:extLst>
                    <a:ext uri="{FF2B5EF4-FFF2-40B4-BE49-F238E27FC236}">
                      <a16:creationId xmlns:a16="http://schemas.microsoft.com/office/drawing/2014/main" id="{8A3ACF0C-2E44-67B7-01AA-452633BE8D50}"/>
                    </a:ext>
                  </a:extLst>
                </p:cNvPr>
                <p:cNvPicPr/>
                <p:nvPr/>
              </p:nvPicPr>
              <p:blipFill>
                <a:blip r:embed="rId93"/>
                <a:stretch>
                  <a:fillRect/>
                </a:stretch>
              </p:blipFill>
              <p:spPr>
                <a:xfrm>
                  <a:off x="2069024" y="3302517"/>
                  <a:ext cx="1060560" cy="6483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84" name="Ink 83">
                  <a:extLst>
                    <a:ext uri="{FF2B5EF4-FFF2-40B4-BE49-F238E27FC236}">
                      <a16:creationId xmlns:a16="http://schemas.microsoft.com/office/drawing/2014/main" id="{6E6CDDEF-2BF2-D321-7629-4D43C6A7A48D}"/>
                    </a:ext>
                  </a:extLst>
                </p14:cNvPr>
                <p14:cNvContentPartPr/>
                <p14:nvPr/>
              </p14:nvContentPartPr>
              <p14:xfrm>
                <a:off x="2332544" y="3608517"/>
                <a:ext cx="127080" cy="151560"/>
              </p14:xfrm>
            </p:contentPart>
          </mc:Choice>
          <mc:Fallback xmlns="">
            <p:pic>
              <p:nvPicPr>
                <p:cNvPr id="84" name="Ink 83">
                  <a:extLst>
                    <a:ext uri="{FF2B5EF4-FFF2-40B4-BE49-F238E27FC236}">
                      <a16:creationId xmlns:a16="http://schemas.microsoft.com/office/drawing/2014/main" id="{6E6CDDEF-2BF2-D321-7629-4D43C6A7A48D}"/>
                    </a:ext>
                  </a:extLst>
                </p:cNvPr>
                <p:cNvPicPr/>
                <p:nvPr/>
              </p:nvPicPr>
              <p:blipFill>
                <a:blip r:embed="rId95"/>
                <a:stretch>
                  <a:fillRect/>
                </a:stretch>
              </p:blipFill>
              <p:spPr>
                <a:xfrm>
                  <a:off x="2323544" y="3599517"/>
                  <a:ext cx="14472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85" name="Ink 84">
                  <a:extLst>
                    <a:ext uri="{FF2B5EF4-FFF2-40B4-BE49-F238E27FC236}">
                      <a16:creationId xmlns:a16="http://schemas.microsoft.com/office/drawing/2014/main" id="{FCFFF1B3-0059-0D17-7593-7355B59DC6B3}"/>
                    </a:ext>
                  </a:extLst>
                </p14:cNvPr>
                <p14:cNvContentPartPr/>
                <p14:nvPr/>
              </p14:nvContentPartPr>
              <p14:xfrm>
                <a:off x="2520464" y="3711477"/>
                <a:ext cx="3600" cy="360"/>
              </p14:xfrm>
            </p:contentPart>
          </mc:Choice>
          <mc:Fallback xmlns="">
            <p:pic>
              <p:nvPicPr>
                <p:cNvPr id="85" name="Ink 84">
                  <a:extLst>
                    <a:ext uri="{FF2B5EF4-FFF2-40B4-BE49-F238E27FC236}">
                      <a16:creationId xmlns:a16="http://schemas.microsoft.com/office/drawing/2014/main" id="{FCFFF1B3-0059-0D17-7593-7355B59DC6B3}"/>
                    </a:ext>
                  </a:extLst>
                </p:cNvPr>
                <p:cNvPicPr/>
                <p:nvPr/>
              </p:nvPicPr>
              <p:blipFill>
                <a:blip r:embed="rId97"/>
                <a:stretch>
                  <a:fillRect/>
                </a:stretch>
              </p:blipFill>
              <p:spPr>
                <a:xfrm>
                  <a:off x="2511464" y="3702837"/>
                  <a:ext cx="212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86" name="Ink 85">
                  <a:extLst>
                    <a:ext uri="{FF2B5EF4-FFF2-40B4-BE49-F238E27FC236}">
                      <a16:creationId xmlns:a16="http://schemas.microsoft.com/office/drawing/2014/main" id="{FE340C64-814B-2BC0-4705-22CA1EE3D5BA}"/>
                    </a:ext>
                  </a:extLst>
                </p14:cNvPr>
                <p14:cNvContentPartPr/>
                <p14:nvPr/>
              </p14:nvContentPartPr>
              <p14:xfrm>
                <a:off x="2670584" y="3532197"/>
                <a:ext cx="97200" cy="195840"/>
              </p14:xfrm>
            </p:contentPart>
          </mc:Choice>
          <mc:Fallback xmlns="">
            <p:pic>
              <p:nvPicPr>
                <p:cNvPr id="86" name="Ink 85">
                  <a:extLst>
                    <a:ext uri="{FF2B5EF4-FFF2-40B4-BE49-F238E27FC236}">
                      <a16:creationId xmlns:a16="http://schemas.microsoft.com/office/drawing/2014/main" id="{FE340C64-814B-2BC0-4705-22CA1EE3D5BA}"/>
                    </a:ext>
                  </a:extLst>
                </p:cNvPr>
                <p:cNvPicPr/>
                <p:nvPr/>
              </p:nvPicPr>
              <p:blipFill>
                <a:blip r:embed="rId99"/>
                <a:stretch>
                  <a:fillRect/>
                </a:stretch>
              </p:blipFill>
              <p:spPr>
                <a:xfrm>
                  <a:off x="2661944" y="3523197"/>
                  <a:ext cx="11484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87" name="Ink 86">
                  <a:extLst>
                    <a:ext uri="{FF2B5EF4-FFF2-40B4-BE49-F238E27FC236}">
                      <a16:creationId xmlns:a16="http://schemas.microsoft.com/office/drawing/2014/main" id="{36FB0013-6609-A59D-E264-754CC699AF63}"/>
                    </a:ext>
                  </a:extLst>
                </p14:cNvPr>
                <p14:cNvContentPartPr/>
                <p14:nvPr/>
              </p14:nvContentPartPr>
              <p14:xfrm>
                <a:off x="2622704" y="3946197"/>
                <a:ext cx="100440" cy="210240"/>
              </p14:xfrm>
            </p:contentPart>
          </mc:Choice>
          <mc:Fallback xmlns="">
            <p:pic>
              <p:nvPicPr>
                <p:cNvPr id="87" name="Ink 86">
                  <a:extLst>
                    <a:ext uri="{FF2B5EF4-FFF2-40B4-BE49-F238E27FC236}">
                      <a16:creationId xmlns:a16="http://schemas.microsoft.com/office/drawing/2014/main" id="{36FB0013-6609-A59D-E264-754CC699AF63}"/>
                    </a:ext>
                  </a:extLst>
                </p:cNvPr>
                <p:cNvPicPr/>
                <p:nvPr/>
              </p:nvPicPr>
              <p:blipFill>
                <a:blip r:embed="rId101"/>
                <a:stretch>
                  <a:fillRect/>
                </a:stretch>
              </p:blipFill>
              <p:spPr>
                <a:xfrm>
                  <a:off x="2614064" y="3937557"/>
                  <a:ext cx="11808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88" name="Ink 87">
                  <a:extLst>
                    <a:ext uri="{FF2B5EF4-FFF2-40B4-BE49-F238E27FC236}">
                      <a16:creationId xmlns:a16="http://schemas.microsoft.com/office/drawing/2014/main" id="{AECE4DDE-F208-A3DC-7539-DD2506A04E40}"/>
                    </a:ext>
                  </a:extLst>
                </p14:cNvPr>
                <p14:cNvContentPartPr/>
                <p14:nvPr/>
              </p14:nvContentPartPr>
              <p14:xfrm>
                <a:off x="2441984" y="4072557"/>
                <a:ext cx="181440" cy="158040"/>
              </p14:xfrm>
            </p:contentPart>
          </mc:Choice>
          <mc:Fallback xmlns="">
            <p:pic>
              <p:nvPicPr>
                <p:cNvPr id="88" name="Ink 87">
                  <a:extLst>
                    <a:ext uri="{FF2B5EF4-FFF2-40B4-BE49-F238E27FC236}">
                      <a16:creationId xmlns:a16="http://schemas.microsoft.com/office/drawing/2014/main" id="{AECE4DDE-F208-A3DC-7539-DD2506A04E40}"/>
                    </a:ext>
                  </a:extLst>
                </p:cNvPr>
                <p:cNvPicPr/>
                <p:nvPr/>
              </p:nvPicPr>
              <p:blipFill>
                <a:blip r:embed="rId103"/>
                <a:stretch>
                  <a:fillRect/>
                </a:stretch>
              </p:blipFill>
              <p:spPr>
                <a:xfrm>
                  <a:off x="2432984" y="4063557"/>
                  <a:ext cx="19908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89" name="Ink 88">
                  <a:extLst>
                    <a:ext uri="{FF2B5EF4-FFF2-40B4-BE49-F238E27FC236}">
                      <a16:creationId xmlns:a16="http://schemas.microsoft.com/office/drawing/2014/main" id="{0025E5F9-8039-53A2-F857-E2402A9BECB6}"/>
                    </a:ext>
                  </a:extLst>
                </p14:cNvPr>
                <p14:cNvContentPartPr/>
                <p14:nvPr/>
              </p14:nvContentPartPr>
              <p14:xfrm>
                <a:off x="2749064" y="4018197"/>
                <a:ext cx="159840" cy="19440"/>
              </p14:xfrm>
            </p:contentPart>
          </mc:Choice>
          <mc:Fallback xmlns="">
            <p:pic>
              <p:nvPicPr>
                <p:cNvPr id="89" name="Ink 88">
                  <a:extLst>
                    <a:ext uri="{FF2B5EF4-FFF2-40B4-BE49-F238E27FC236}">
                      <a16:creationId xmlns:a16="http://schemas.microsoft.com/office/drawing/2014/main" id="{0025E5F9-8039-53A2-F857-E2402A9BECB6}"/>
                    </a:ext>
                  </a:extLst>
                </p:cNvPr>
                <p:cNvPicPr/>
                <p:nvPr/>
              </p:nvPicPr>
              <p:blipFill>
                <a:blip r:embed="rId105"/>
                <a:stretch>
                  <a:fillRect/>
                </a:stretch>
              </p:blipFill>
              <p:spPr>
                <a:xfrm>
                  <a:off x="2740064" y="4009557"/>
                  <a:ext cx="1774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90" name="Ink 89">
                  <a:extLst>
                    <a:ext uri="{FF2B5EF4-FFF2-40B4-BE49-F238E27FC236}">
                      <a16:creationId xmlns:a16="http://schemas.microsoft.com/office/drawing/2014/main" id="{6181C616-108D-02FC-B981-0311DF2038DB}"/>
                    </a:ext>
                  </a:extLst>
                </p14:cNvPr>
                <p14:cNvContentPartPr/>
                <p14:nvPr/>
              </p14:nvContentPartPr>
              <p14:xfrm>
                <a:off x="2484824" y="4156797"/>
                <a:ext cx="166320" cy="249840"/>
              </p14:xfrm>
            </p:contentPart>
          </mc:Choice>
          <mc:Fallback xmlns="">
            <p:pic>
              <p:nvPicPr>
                <p:cNvPr id="90" name="Ink 89">
                  <a:extLst>
                    <a:ext uri="{FF2B5EF4-FFF2-40B4-BE49-F238E27FC236}">
                      <a16:creationId xmlns:a16="http://schemas.microsoft.com/office/drawing/2014/main" id="{6181C616-108D-02FC-B981-0311DF2038DB}"/>
                    </a:ext>
                  </a:extLst>
                </p:cNvPr>
                <p:cNvPicPr/>
                <p:nvPr/>
              </p:nvPicPr>
              <p:blipFill>
                <a:blip r:embed="rId107"/>
                <a:stretch>
                  <a:fillRect/>
                </a:stretch>
              </p:blipFill>
              <p:spPr>
                <a:xfrm>
                  <a:off x="2476184" y="4147797"/>
                  <a:ext cx="18396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91" name="Ink 90">
                  <a:extLst>
                    <a:ext uri="{FF2B5EF4-FFF2-40B4-BE49-F238E27FC236}">
                      <a16:creationId xmlns:a16="http://schemas.microsoft.com/office/drawing/2014/main" id="{9ED98250-3568-F824-80A9-88B2F6DB4149}"/>
                    </a:ext>
                  </a:extLst>
                </p14:cNvPr>
                <p14:cNvContentPartPr/>
                <p14:nvPr/>
              </p14:nvContentPartPr>
              <p14:xfrm>
                <a:off x="2736824" y="4138437"/>
                <a:ext cx="334440" cy="151200"/>
              </p14:xfrm>
            </p:contentPart>
          </mc:Choice>
          <mc:Fallback xmlns="">
            <p:pic>
              <p:nvPicPr>
                <p:cNvPr id="91" name="Ink 90">
                  <a:extLst>
                    <a:ext uri="{FF2B5EF4-FFF2-40B4-BE49-F238E27FC236}">
                      <a16:creationId xmlns:a16="http://schemas.microsoft.com/office/drawing/2014/main" id="{9ED98250-3568-F824-80A9-88B2F6DB4149}"/>
                    </a:ext>
                  </a:extLst>
                </p:cNvPr>
                <p:cNvPicPr/>
                <p:nvPr/>
              </p:nvPicPr>
              <p:blipFill>
                <a:blip r:embed="rId109"/>
                <a:stretch>
                  <a:fillRect/>
                </a:stretch>
              </p:blipFill>
              <p:spPr>
                <a:xfrm>
                  <a:off x="2728184" y="4129797"/>
                  <a:ext cx="352080" cy="168840"/>
                </a:xfrm>
                <a:prstGeom prst="rect">
                  <a:avLst/>
                </a:prstGeom>
              </p:spPr>
            </p:pic>
          </mc:Fallback>
        </mc:AlternateContent>
      </p:grpSp>
      <p:grpSp>
        <p:nvGrpSpPr>
          <p:cNvPr id="104" name="Group 103">
            <a:extLst>
              <a:ext uri="{FF2B5EF4-FFF2-40B4-BE49-F238E27FC236}">
                <a16:creationId xmlns:a16="http://schemas.microsoft.com/office/drawing/2014/main" id="{1595147C-F7FD-C5CD-3EAF-5DCF612D8C67}"/>
              </a:ext>
            </a:extLst>
          </p:cNvPr>
          <p:cNvGrpSpPr/>
          <p:nvPr/>
        </p:nvGrpSpPr>
        <p:grpSpPr>
          <a:xfrm>
            <a:off x="2277464" y="5060757"/>
            <a:ext cx="926640" cy="1063800"/>
            <a:chOff x="2277464" y="5060757"/>
            <a:chExt cx="926640" cy="1063800"/>
          </a:xfrm>
        </p:grpSpPr>
        <mc:AlternateContent xmlns:mc="http://schemas.openxmlformats.org/markup-compatibility/2006" xmlns:p14="http://schemas.microsoft.com/office/powerpoint/2010/main">
          <mc:Choice Requires="p14">
            <p:contentPart p14:bwMode="auto" r:id="rId110">
              <p14:nvContentPartPr>
                <p14:cNvPr id="93" name="Ink 92">
                  <a:extLst>
                    <a:ext uri="{FF2B5EF4-FFF2-40B4-BE49-F238E27FC236}">
                      <a16:creationId xmlns:a16="http://schemas.microsoft.com/office/drawing/2014/main" id="{DC836298-0C6A-CBE8-9966-E1C525575017}"/>
                    </a:ext>
                  </a:extLst>
                </p14:cNvPr>
                <p14:cNvContentPartPr/>
                <p14:nvPr/>
              </p14:nvContentPartPr>
              <p14:xfrm>
                <a:off x="2277464" y="5060757"/>
                <a:ext cx="875880" cy="566640"/>
              </p14:xfrm>
            </p:contentPart>
          </mc:Choice>
          <mc:Fallback xmlns="">
            <p:pic>
              <p:nvPicPr>
                <p:cNvPr id="93" name="Ink 92">
                  <a:extLst>
                    <a:ext uri="{FF2B5EF4-FFF2-40B4-BE49-F238E27FC236}">
                      <a16:creationId xmlns:a16="http://schemas.microsoft.com/office/drawing/2014/main" id="{DC836298-0C6A-CBE8-9966-E1C525575017}"/>
                    </a:ext>
                  </a:extLst>
                </p:cNvPr>
                <p:cNvPicPr/>
                <p:nvPr/>
              </p:nvPicPr>
              <p:blipFill>
                <a:blip r:embed="rId111"/>
                <a:stretch>
                  <a:fillRect/>
                </a:stretch>
              </p:blipFill>
              <p:spPr>
                <a:xfrm>
                  <a:off x="2268824" y="5051757"/>
                  <a:ext cx="893520" cy="58428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94" name="Ink 93">
                  <a:extLst>
                    <a:ext uri="{FF2B5EF4-FFF2-40B4-BE49-F238E27FC236}">
                      <a16:creationId xmlns:a16="http://schemas.microsoft.com/office/drawing/2014/main" id="{328A84EA-78DA-0520-C85F-333F6EE36838}"/>
                    </a:ext>
                  </a:extLst>
                </p14:cNvPr>
                <p14:cNvContentPartPr/>
                <p14:nvPr/>
              </p14:nvContentPartPr>
              <p14:xfrm>
                <a:off x="2537744" y="5294037"/>
                <a:ext cx="127440" cy="137160"/>
              </p14:xfrm>
            </p:contentPart>
          </mc:Choice>
          <mc:Fallback xmlns="">
            <p:pic>
              <p:nvPicPr>
                <p:cNvPr id="94" name="Ink 93">
                  <a:extLst>
                    <a:ext uri="{FF2B5EF4-FFF2-40B4-BE49-F238E27FC236}">
                      <a16:creationId xmlns:a16="http://schemas.microsoft.com/office/drawing/2014/main" id="{328A84EA-78DA-0520-C85F-333F6EE36838}"/>
                    </a:ext>
                  </a:extLst>
                </p:cNvPr>
                <p:cNvPicPr/>
                <p:nvPr/>
              </p:nvPicPr>
              <p:blipFill>
                <a:blip r:embed="rId113"/>
                <a:stretch>
                  <a:fillRect/>
                </a:stretch>
              </p:blipFill>
              <p:spPr>
                <a:xfrm>
                  <a:off x="2528744" y="5285397"/>
                  <a:ext cx="14508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95" name="Ink 94">
                  <a:extLst>
                    <a:ext uri="{FF2B5EF4-FFF2-40B4-BE49-F238E27FC236}">
                      <a16:creationId xmlns:a16="http://schemas.microsoft.com/office/drawing/2014/main" id="{DCE35E2A-05CF-303A-3250-108AD095D33E}"/>
                    </a:ext>
                  </a:extLst>
                </p14:cNvPr>
                <p14:cNvContentPartPr/>
                <p14:nvPr/>
              </p14:nvContentPartPr>
              <p14:xfrm>
                <a:off x="2718824" y="5359917"/>
                <a:ext cx="8640" cy="2880"/>
              </p14:xfrm>
            </p:contentPart>
          </mc:Choice>
          <mc:Fallback xmlns="">
            <p:pic>
              <p:nvPicPr>
                <p:cNvPr id="95" name="Ink 94">
                  <a:extLst>
                    <a:ext uri="{FF2B5EF4-FFF2-40B4-BE49-F238E27FC236}">
                      <a16:creationId xmlns:a16="http://schemas.microsoft.com/office/drawing/2014/main" id="{DCE35E2A-05CF-303A-3250-108AD095D33E}"/>
                    </a:ext>
                  </a:extLst>
                </p:cNvPr>
                <p:cNvPicPr/>
                <p:nvPr/>
              </p:nvPicPr>
              <p:blipFill>
                <a:blip r:embed="rId115"/>
                <a:stretch>
                  <a:fillRect/>
                </a:stretch>
              </p:blipFill>
              <p:spPr>
                <a:xfrm>
                  <a:off x="2710184" y="5350917"/>
                  <a:ext cx="2628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96" name="Ink 95">
                  <a:extLst>
                    <a:ext uri="{FF2B5EF4-FFF2-40B4-BE49-F238E27FC236}">
                      <a16:creationId xmlns:a16="http://schemas.microsoft.com/office/drawing/2014/main" id="{A102E0DF-1F8C-C16F-D620-50974C206742}"/>
                    </a:ext>
                  </a:extLst>
                </p14:cNvPr>
                <p14:cNvContentPartPr/>
                <p14:nvPr/>
              </p14:nvContentPartPr>
              <p14:xfrm>
                <a:off x="2833304" y="5251557"/>
                <a:ext cx="19080" cy="96120"/>
              </p14:xfrm>
            </p:contentPart>
          </mc:Choice>
          <mc:Fallback xmlns="">
            <p:pic>
              <p:nvPicPr>
                <p:cNvPr id="96" name="Ink 95">
                  <a:extLst>
                    <a:ext uri="{FF2B5EF4-FFF2-40B4-BE49-F238E27FC236}">
                      <a16:creationId xmlns:a16="http://schemas.microsoft.com/office/drawing/2014/main" id="{A102E0DF-1F8C-C16F-D620-50974C206742}"/>
                    </a:ext>
                  </a:extLst>
                </p:cNvPr>
                <p:cNvPicPr/>
                <p:nvPr/>
              </p:nvPicPr>
              <p:blipFill>
                <a:blip r:embed="rId117"/>
                <a:stretch>
                  <a:fillRect/>
                </a:stretch>
              </p:blipFill>
              <p:spPr>
                <a:xfrm>
                  <a:off x="2824664" y="5242917"/>
                  <a:ext cx="3672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97" name="Ink 96">
                  <a:extLst>
                    <a:ext uri="{FF2B5EF4-FFF2-40B4-BE49-F238E27FC236}">
                      <a16:creationId xmlns:a16="http://schemas.microsoft.com/office/drawing/2014/main" id="{69139F5E-5A0F-D1C7-153A-C82C8CB56D3A}"/>
                    </a:ext>
                  </a:extLst>
                </p14:cNvPr>
                <p14:cNvContentPartPr/>
                <p14:nvPr/>
              </p14:nvContentPartPr>
              <p14:xfrm>
                <a:off x="2908544" y="5228157"/>
                <a:ext cx="73080" cy="157320"/>
              </p14:xfrm>
            </p:contentPart>
          </mc:Choice>
          <mc:Fallback xmlns="">
            <p:pic>
              <p:nvPicPr>
                <p:cNvPr id="97" name="Ink 96">
                  <a:extLst>
                    <a:ext uri="{FF2B5EF4-FFF2-40B4-BE49-F238E27FC236}">
                      <a16:creationId xmlns:a16="http://schemas.microsoft.com/office/drawing/2014/main" id="{69139F5E-5A0F-D1C7-153A-C82C8CB56D3A}"/>
                    </a:ext>
                  </a:extLst>
                </p:cNvPr>
                <p:cNvPicPr/>
                <p:nvPr/>
              </p:nvPicPr>
              <p:blipFill>
                <a:blip r:embed="rId119"/>
                <a:stretch>
                  <a:fillRect/>
                </a:stretch>
              </p:blipFill>
              <p:spPr>
                <a:xfrm>
                  <a:off x="2899904" y="5219157"/>
                  <a:ext cx="9072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98" name="Ink 97">
                  <a:extLst>
                    <a:ext uri="{FF2B5EF4-FFF2-40B4-BE49-F238E27FC236}">
                      <a16:creationId xmlns:a16="http://schemas.microsoft.com/office/drawing/2014/main" id="{B7EB6047-2816-A7AD-E3F4-74FF36B5C56A}"/>
                    </a:ext>
                  </a:extLst>
                </p14:cNvPr>
                <p14:cNvContentPartPr/>
                <p14:nvPr/>
              </p14:nvContentPartPr>
              <p14:xfrm>
                <a:off x="2977664" y="5250837"/>
                <a:ext cx="75960" cy="19080"/>
              </p14:xfrm>
            </p:contentPart>
          </mc:Choice>
          <mc:Fallback xmlns="">
            <p:pic>
              <p:nvPicPr>
                <p:cNvPr id="98" name="Ink 97">
                  <a:extLst>
                    <a:ext uri="{FF2B5EF4-FFF2-40B4-BE49-F238E27FC236}">
                      <a16:creationId xmlns:a16="http://schemas.microsoft.com/office/drawing/2014/main" id="{B7EB6047-2816-A7AD-E3F4-74FF36B5C56A}"/>
                    </a:ext>
                  </a:extLst>
                </p:cNvPr>
                <p:cNvPicPr/>
                <p:nvPr/>
              </p:nvPicPr>
              <p:blipFill>
                <a:blip r:embed="rId121"/>
                <a:stretch>
                  <a:fillRect/>
                </a:stretch>
              </p:blipFill>
              <p:spPr>
                <a:xfrm>
                  <a:off x="2969024" y="5242197"/>
                  <a:ext cx="9360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99" name="Ink 98">
                  <a:extLst>
                    <a:ext uri="{FF2B5EF4-FFF2-40B4-BE49-F238E27FC236}">
                      <a16:creationId xmlns:a16="http://schemas.microsoft.com/office/drawing/2014/main" id="{7D323541-97CF-D293-C787-6BC5DEF4D43E}"/>
                    </a:ext>
                  </a:extLst>
                </p14:cNvPr>
                <p14:cNvContentPartPr/>
                <p14:nvPr/>
              </p14:nvContentPartPr>
              <p14:xfrm>
                <a:off x="2760944" y="5658717"/>
                <a:ext cx="70560" cy="216360"/>
              </p14:xfrm>
            </p:contentPart>
          </mc:Choice>
          <mc:Fallback xmlns="">
            <p:pic>
              <p:nvPicPr>
                <p:cNvPr id="99" name="Ink 98">
                  <a:extLst>
                    <a:ext uri="{FF2B5EF4-FFF2-40B4-BE49-F238E27FC236}">
                      <a16:creationId xmlns:a16="http://schemas.microsoft.com/office/drawing/2014/main" id="{7D323541-97CF-D293-C787-6BC5DEF4D43E}"/>
                    </a:ext>
                  </a:extLst>
                </p:cNvPr>
                <p:cNvPicPr/>
                <p:nvPr/>
              </p:nvPicPr>
              <p:blipFill>
                <a:blip r:embed="rId123"/>
                <a:stretch>
                  <a:fillRect/>
                </a:stretch>
              </p:blipFill>
              <p:spPr>
                <a:xfrm>
                  <a:off x="2752304" y="5649717"/>
                  <a:ext cx="8820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00" name="Ink 99">
                  <a:extLst>
                    <a:ext uri="{FF2B5EF4-FFF2-40B4-BE49-F238E27FC236}">
                      <a16:creationId xmlns:a16="http://schemas.microsoft.com/office/drawing/2014/main" id="{9FD78B0A-7B88-6433-0591-E3D55EC1F7BC}"/>
                    </a:ext>
                  </a:extLst>
                </p14:cNvPr>
                <p14:cNvContentPartPr/>
                <p14:nvPr/>
              </p14:nvContentPartPr>
              <p14:xfrm>
                <a:off x="2620184" y="5745117"/>
                <a:ext cx="177120" cy="165240"/>
              </p14:xfrm>
            </p:contentPart>
          </mc:Choice>
          <mc:Fallback xmlns="">
            <p:pic>
              <p:nvPicPr>
                <p:cNvPr id="100" name="Ink 99">
                  <a:extLst>
                    <a:ext uri="{FF2B5EF4-FFF2-40B4-BE49-F238E27FC236}">
                      <a16:creationId xmlns:a16="http://schemas.microsoft.com/office/drawing/2014/main" id="{9FD78B0A-7B88-6433-0591-E3D55EC1F7BC}"/>
                    </a:ext>
                  </a:extLst>
                </p:cNvPr>
                <p:cNvPicPr/>
                <p:nvPr/>
              </p:nvPicPr>
              <p:blipFill>
                <a:blip r:embed="rId125"/>
                <a:stretch>
                  <a:fillRect/>
                </a:stretch>
              </p:blipFill>
              <p:spPr>
                <a:xfrm>
                  <a:off x="2611544" y="5736117"/>
                  <a:ext cx="19476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01" name="Ink 100">
                  <a:extLst>
                    <a:ext uri="{FF2B5EF4-FFF2-40B4-BE49-F238E27FC236}">
                      <a16:creationId xmlns:a16="http://schemas.microsoft.com/office/drawing/2014/main" id="{C66AFA5E-E87B-1387-B1A5-58C3C71E55F4}"/>
                    </a:ext>
                  </a:extLst>
                </p14:cNvPr>
                <p14:cNvContentPartPr/>
                <p14:nvPr/>
              </p14:nvContentPartPr>
              <p14:xfrm>
                <a:off x="2797304" y="5775357"/>
                <a:ext cx="200160" cy="12600"/>
              </p14:xfrm>
            </p:contentPart>
          </mc:Choice>
          <mc:Fallback xmlns="">
            <p:pic>
              <p:nvPicPr>
                <p:cNvPr id="101" name="Ink 100">
                  <a:extLst>
                    <a:ext uri="{FF2B5EF4-FFF2-40B4-BE49-F238E27FC236}">
                      <a16:creationId xmlns:a16="http://schemas.microsoft.com/office/drawing/2014/main" id="{C66AFA5E-E87B-1387-B1A5-58C3C71E55F4}"/>
                    </a:ext>
                  </a:extLst>
                </p:cNvPr>
                <p:cNvPicPr/>
                <p:nvPr/>
              </p:nvPicPr>
              <p:blipFill>
                <a:blip r:embed="rId127"/>
                <a:stretch>
                  <a:fillRect/>
                </a:stretch>
              </p:blipFill>
              <p:spPr>
                <a:xfrm>
                  <a:off x="2788304" y="5766357"/>
                  <a:ext cx="21780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02" name="Ink 101">
                  <a:extLst>
                    <a:ext uri="{FF2B5EF4-FFF2-40B4-BE49-F238E27FC236}">
                      <a16:creationId xmlns:a16="http://schemas.microsoft.com/office/drawing/2014/main" id="{CA3F22C8-BC9D-CEBF-EBDD-0B9167AAE511}"/>
                    </a:ext>
                  </a:extLst>
                </p14:cNvPr>
                <p14:cNvContentPartPr/>
                <p14:nvPr/>
              </p14:nvContentPartPr>
              <p14:xfrm>
                <a:off x="2622704" y="5847357"/>
                <a:ext cx="223200" cy="277200"/>
              </p14:xfrm>
            </p:contentPart>
          </mc:Choice>
          <mc:Fallback xmlns="">
            <p:pic>
              <p:nvPicPr>
                <p:cNvPr id="102" name="Ink 101">
                  <a:extLst>
                    <a:ext uri="{FF2B5EF4-FFF2-40B4-BE49-F238E27FC236}">
                      <a16:creationId xmlns:a16="http://schemas.microsoft.com/office/drawing/2014/main" id="{CA3F22C8-BC9D-CEBF-EBDD-0B9167AAE511}"/>
                    </a:ext>
                  </a:extLst>
                </p:cNvPr>
                <p:cNvPicPr/>
                <p:nvPr/>
              </p:nvPicPr>
              <p:blipFill>
                <a:blip r:embed="rId129"/>
                <a:stretch>
                  <a:fillRect/>
                </a:stretch>
              </p:blipFill>
              <p:spPr>
                <a:xfrm>
                  <a:off x="2613704" y="5838357"/>
                  <a:ext cx="24084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03" name="Ink 102">
                  <a:extLst>
                    <a:ext uri="{FF2B5EF4-FFF2-40B4-BE49-F238E27FC236}">
                      <a16:creationId xmlns:a16="http://schemas.microsoft.com/office/drawing/2014/main" id="{17B4AF11-305C-0EEF-3638-2473DB30B27A}"/>
                    </a:ext>
                  </a:extLst>
                </p14:cNvPr>
                <p14:cNvContentPartPr/>
                <p14:nvPr/>
              </p14:nvContentPartPr>
              <p14:xfrm>
                <a:off x="2821424" y="5906397"/>
                <a:ext cx="382680" cy="155160"/>
              </p14:xfrm>
            </p:contentPart>
          </mc:Choice>
          <mc:Fallback xmlns="">
            <p:pic>
              <p:nvPicPr>
                <p:cNvPr id="103" name="Ink 102">
                  <a:extLst>
                    <a:ext uri="{FF2B5EF4-FFF2-40B4-BE49-F238E27FC236}">
                      <a16:creationId xmlns:a16="http://schemas.microsoft.com/office/drawing/2014/main" id="{17B4AF11-305C-0EEF-3638-2473DB30B27A}"/>
                    </a:ext>
                  </a:extLst>
                </p:cNvPr>
                <p:cNvPicPr/>
                <p:nvPr/>
              </p:nvPicPr>
              <p:blipFill>
                <a:blip r:embed="rId131"/>
                <a:stretch>
                  <a:fillRect/>
                </a:stretch>
              </p:blipFill>
              <p:spPr>
                <a:xfrm>
                  <a:off x="2812424" y="5897757"/>
                  <a:ext cx="400320" cy="172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2">
            <p14:nvContentPartPr>
              <p14:cNvPr id="106" name="Ink 105">
                <a:extLst>
                  <a:ext uri="{FF2B5EF4-FFF2-40B4-BE49-F238E27FC236}">
                    <a16:creationId xmlns:a16="http://schemas.microsoft.com/office/drawing/2014/main" id="{1BD2A2A9-FD3E-6AB2-314E-09E24A37963E}"/>
                  </a:ext>
                </a:extLst>
              </p14:cNvPr>
              <p14:cNvContentPartPr/>
              <p14:nvPr/>
            </p14:nvContentPartPr>
            <p14:xfrm>
              <a:off x="3368624" y="1491357"/>
              <a:ext cx="3675600" cy="513720"/>
            </p14:xfrm>
          </p:contentPart>
        </mc:Choice>
        <mc:Fallback xmlns="">
          <p:pic>
            <p:nvPicPr>
              <p:cNvPr id="106" name="Ink 105">
                <a:extLst>
                  <a:ext uri="{FF2B5EF4-FFF2-40B4-BE49-F238E27FC236}">
                    <a16:creationId xmlns:a16="http://schemas.microsoft.com/office/drawing/2014/main" id="{1BD2A2A9-FD3E-6AB2-314E-09E24A37963E}"/>
                  </a:ext>
                </a:extLst>
              </p:cNvPr>
              <p:cNvPicPr/>
              <p:nvPr/>
            </p:nvPicPr>
            <p:blipFill>
              <a:blip r:embed="rId133"/>
              <a:stretch>
                <a:fillRect/>
              </a:stretch>
            </p:blipFill>
            <p:spPr>
              <a:xfrm>
                <a:off x="3359984" y="1482717"/>
                <a:ext cx="3693240" cy="5313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07" name="Ink 106">
                <a:extLst>
                  <a:ext uri="{FF2B5EF4-FFF2-40B4-BE49-F238E27FC236}">
                    <a16:creationId xmlns:a16="http://schemas.microsoft.com/office/drawing/2014/main" id="{29B13169-4580-DE85-C644-F49BAA5B1442}"/>
                  </a:ext>
                </a:extLst>
              </p14:cNvPr>
              <p14:cNvContentPartPr/>
              <p14:nvPr/>
            </p14:nvContentPartPr>
            <p14:xfrm>
              <a:off x="3747344" y="3051237"/>
              <a:ext cx="3448080" cy="656640"/>
            </p14:xfrm>
          </p:contentPart>
        </mc:Choice>
        <mc:Fallback xmlns="">
          <p:pic>
            <p:nvPicPr>
              <p:cNvPr id="107" name="Ink 106">
                <a:extLst>
                  <a:ext uri="{FF2B5EF4-FFF2-40B4-BE49-F238E27FC236}">
                    <a16:creationId xmlns:a16="http://schemas.microsoft.com/office/drawing/2014/main" id="{29B13169-4580-DE85-C644-F49BAA5B1442}"/>
                  </a:ext>
                </a:extLst>
              </p:cNvPr>
              <p:cNvPicPr/>
              <p:nvPr/>
            </p:nvPicPr>
            <p:blipFill>
              <a:blip r:embed="rId135"/>
              <a:stretch>
                <a:fillRect/>
              </a:stretch>
            </p:blipFill>
            <p:spPr>
              <a:xfrm>
                <a:off x="3738704" y="3042237"/>
                <a:ext cx="3465720" cy="6742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08" name="Ink 107">
                <a:extLst>
                  <a:ext uri="{FF2B5EF4-FFF2-40B4-BE49-F238E27FC236}">
                    <a16:creationId xmlns:a16="http://schemas.microsoft.com/office/drawing/2014/main" id="{1F9E17EF-BC6A-6DDF-D6D5-136697AFC1E0}"/>
                  </a:ext>
                </a:extLst>
              </p14:cNvPr>
              <p14:cNvContentPartPr/>
              <p14:nvPr/>
            </p14:nvContentPartPr>
            <p14:xfrm>
              <a:off x="3669224" y="4606797"/>
              <a:ext cx="3968280" cy="1018440"/>
            </p14:xfrm>
          </p:contentPart>
        </mc:Choice>
        <mc:Fallback xmlns="">
          <p:pic>
            <p:nvPicPr>
              <p:cNvPr id="108" name="Ink 107">
                <a:extLst>
                  <a:ext uri="{FF2B5EF4-FFF2-40B4-BE49-F238E27FC236}">
                    <a16:creationId xmlns:a16="http://schemas.microsoft.com/office/drawing/2014/main" id="{1F9E17EF-BC6A-6DDF-D6D5-136697AFC1E0}"/>
                  </a:ext>
                </a:extLst>
              </p:cNvPr>
              <p:cNvPicPr/>
              <p:nvPr/>
            </p:nvPicPr>
            <p:blipFill>
              <a:blip r:embed="rId137"/>
              <a:stretch>
                <a:fillRect/>
              </a:stretch>
            </p:blipFill>
            <p:spPr>
              <a:xfrm>
                <a:off x="3660584" y="4597797"/>
                <a:ext cx="3985920" cy="1036080"/>
              </a:xfrm>
              <a:prstGeom prst="rect">
                <a:avLst/>
              </a:prstGeom>
            </p:spPr>
          </p:pic>
        </mc:Fallback>
      </mc:AlternateContent>
      <p:grpSp>
        <p:nvGrpSpPr>
          <p:cNvPr id="130" name="Group 129">
            <a:extLst>
              <a:ext uri="{FF2B5EF4-FFF2-40B4-BE49-F238E27FC236}">
                <a16:creationId xmlns:a16="http://schemas.microsoft.com/office/drawing/2014/main" id="{C8CFDDD2-7479-A924-C4B5-E570356A0AFB}"/>
              </a:ext>
            </a:extLst>
          </p:cNvPr>
          <p:cNvGrpSpPr/>
          <p:nvPr/>
        </p:nvGrpSpPr>
        <p:grpSpPr>
          <a:xfrm>
            <a:off x="4691984" y="1286517"/>
            <a:ext cx="882000" cy="315360"/>
            <a:chOff x="4691984" y="1286517"/>
            <a:chExt cx="882000" cy="315360"/>
          </a:xfrm>
        </p:grpSpPr>
        <mc:AlternateContent xmlns:mc="http://schemas.openxmlformats.org/markup-compatibility/2006" xmlns:p14="http://schemas.microsoft.com/office/powerpoint/2010/main">
          <mc:Choice Requires="p14">
            <p:contentPart p14:bwMode="auto" r:id="rId138">
              <p14:nvContentPartPr>
                <p14:cNvPr id="125" name="Ink 124">
                  <a:extLst>
                    <a:ext uri="{FF2B5EF4-FFF2-40B4-BE49-F238E27FC236}">
                      <a16:creationId xmlns:a16="http://schemas.microsoft.com/office/drawing/2014/main" id="{30B1B983-3F3D-AD5A-0183-8EDEA3C98A13}"/>
                    </a:ext>
                  </a:extLst>
                </p14:cNvPr>
                <p14:cNvContentPartPr/>
                <p14:nvPr/>
              </p14:nvContentPartPr>
              <p14:xfrm>
                <a:off x="4691984" y="1382997"/>
                <a:ext cx="158760" cy="218880"/>
              </p14:xfrm>
            </p:contentPart>
          </mc:Choice>
          <mc:Fallback xmlns="">
            <p:pic>
              <p:nvPicPr>
                <p:cNvPr id="125" name="Ink 124">
                  <a:extLst>
                    <a:ext uri="{FF2B5EF4-FFF2-40B4-BE49-F238E27FC236}">
                      <a16:creationId xmlns:a16="http://schemas.microsoft.com/office/drawing/2014/main" id="{30B1B983-3F3D-AD5A-0183-8EDEA3C98A13}"/>
                    </a:ext>
                  </a:extLst>
                </p:cNvPr>
                <p:cNvPicPr/>
                <p:nvPr/>
              </p:nvPicPr>
              <p:blipFill>
                <a:blip r:embed="rId139"/>
                <a:stretch>
                  <a:fillRect/>
                </a:stretch>
              </p:blipFill>
              <p:spPr>
                <a:xfrm>
                  <a:off x="4682984" y="1373997"/>
                  <a:ext cx="17640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26" name="Ink 125">
                  <a:extLst>
                    <a:ext uri="{FF2B5EF4-FFF2-40B4-BE49-F238E27FC236}">
                      <a16:creationId xmlns:a16="http://schemas.microsoft.com/office/drawing/2014/main" id="{DCE4E040-AAB0-8FC8-3C24-8821C8FFF3D0}"/>
                    </a:ext>
                  </a:extLst>
                </p14:cNvPr>
                <p14:cNvContentPartPr/>
                <p14:nvPr/>
              </p14:nvContentPartPr>
              <p14:xfrm>
                <a:off x="4986824" y="1533837"/>
                <a:ext cx="360" cy="360"/>
              </p14:xfrm>
            </p:contentPart>
          </mc:Choice>
          <mc:Fallback xmlns="">
            <p:pic>
              <p:nvPicPr>
                <p:cNvPr id="126" name="Ink 125">
                  <a:extLst>
                    <a:ext uri="{FF2B5EF4-FFF2-40B4-BE49-F238E27FC236}">
                      <a16:creationId xmlns:a16="http://schemas.microsoft.com/office/drawing/2014/main" id="{DCE4E040-AAB0-8FC8-3C24-8821C8FFF3D0}"/>
                    </a:ext>
                  </a:extLst>
                </p:cNvPr>
                <p:cNvPicPr/>
                <p:nvPr/>
              </p:nvPicPr>
              <p:blipFill>
                <a:blip r:embed="rId141"/>
                <a:stretch>
                  <a:fillRect/>
                </a:stretch>
              </p:blipFill>
              <p:spPr>
                <a:xfrm>
                  <a:off x="4978184" y="152519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28" name="Ink 127">
                  <a:extLst>
                    <a:ext uri="{FF2B5EF4-FFF2-40B4-BE49-F238E27FC236}">
                      <a16:creationId xmlns:a16="http://schemas.microsoft.com/office/drawing/2014/main" id="{175D5234-F0A8-7D35-11EB-C04140A2D304}"/>
                    </a:ext>
                  </a:extLst>
                </p14:cNvPr>
                <p14:cNvContentPartPr/>
                <p14:nvPr/>
              </p14:nvContentPartPr>
              <p14:xfrm>
                <a:off x="5076464" y="1357797"/>
                <a:ext cx="221400" cy="168840"/>
              </p14:xfrm>
            </p:contentPart>
          </mc:Choice>
          <mc:Fallback xmlns="">
            <p:pic>
              <p:nvPicPr>
                <p:cNvPr id="128" name="Ink 127">
                  <a:extLst>
                    <a:ext uri="{FF2B5EF4-FFF2-40B4-BE49-F238E27FC236}">
                      <a16:creationId xmlns:a16="http://schemas.microsoft.com/office/drawing/2014/main" id="{175D5234-F0A8-7D35-11EB-C04140A2D304}"/>
                    </a:ext>
                  </a:extLst>
                </p:cNvPr>
                <p:cNvPicPr/>
                <p:nvPr/>
              </p:nvPicPr>
              <p:blipFill>
                <a:blip r:embed="rId143"/>
                <a:stretch>
                  <a:fillRect/>
                </a:stretch>
              </p:blipFill>
              <p:spPr>
                <a:xfrm>
                  <a:off x="5067824" y="1348797"/>
                  <a:ext cx="23904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29" name="Ink 128">
                  <a:extLst>
                    <a:ext uri="{FF2B5EF4-FFF2-40B4-BE49-F238E27FC236}">
                      <a16:creationId xmlns:a16="http://schemas.microsoft.com/office/drawing/2014/main" id="{67832EB3-6C06-3143-068E-47C9B240C184}"/>
                    </a:ext>
                  </a:extLst>
                </p14:cNvPr>
                <p14:cNvContentPartPr/>
                <p14:nvPr/>
              </p14:nvContentPartPr>
              <p14:xfrm>
                <a:off x="5354024" y="1286517"/>
                <a:ext cx="219960" cy="187560"/>
              </p14:xfrm>
            </p:contentPart>
          </mc:Choice>
          <mc:Fallback xmlns="">
            <p:pic>
              <p:nvPicPr>
                <p:cNvPr id="129" name="Ink 128">
                  <a:extLst>
                    <a:ext uri="{FF2B5EF4-FFF2-40B4-BE49-F238E27FC236}">
                      <a16:creationId xmlns:a16="http://schemas.microsoft.com/office/drawing/2014/main" id="{67832EB3-6C06-3143-068E-47C9B240C184}"/>
                    </a:ext>
                  </a:extLst>
                </p:cNvPr>
                <p:cNvPicPr/>
                <p:nvPr/>
              </p:nvPicPr>
              <p:blipFill>
                <a:blip r:embed="rId145"/>
                <a:stretch>
                  <a:fillRect/>
                </a:stretch>
              </p:blipFill>
              <p:spPr>
                <a:xfrm>
                  <a:off x="5345024" y="1277517"/>
                  <a:ext cx="237600" cy="205200"/>
                </a:xfrm>
                <a:prstGeom prst="rect">
                  <a:avLst/>
                </a:prstGeom>
              </p:spPr>
            </p:pic>
          </mc:Fallback>
        </mc:AlternateContent>
      </p:grpSp>
      <p:grpSp>
        <p:nvGrpSpPr>
          <p:cNvPr id="137" name="Group 136">
            <a:extLst>
              <a:ext uri="{FF2B5EF4-FFF2-40B4-BE49-F238E27FC236}">
                <a16:creationId xmlns:a16="http://schemas.microsoft.com/office/drawing/2014/main" id="{91AC2621-2E66-54F8-8038-34A3074B2271}"/>
              </a:ext>
            </a:extLst>
          </p:cNvPr>
          <p:cNvGrpSpPr/>
          <p:nvPr/>
        </p:nvGrpSpPr>
        <p:grpSpPr>
          <a:xfrm>
            <a:off x="4830584" y="2840997"/>
            <a:ext cx="883800" cy="331920"/>
            <a:chOff x="4830584" y="2840997"/>
            <a:chExt cx="883800" cy="331920"/>
          </a:xfrm>
        </p:grpSpPr>
        <mc:AlternateContent xmlns:mc="http://schemas.openxmlformats.org/markup-compatibility/2006" xmlns:p14="http://schemas.microsoft.com/office/powerpoint/2010/main">
          <mc:Choice Requires="p14">
            <p:contentPart p14:bwMode="auto" r:id="rId146">
              <p14:nvContentPartPr>
                <p14:cNvPr id="131" name="Ink 130">
                  <a:extLst>
                    <a:ext uri="{FF2B5EF4-FFF2-40B4-BE49-F238E27FC236}">
                      <a16:creationId xmlns:a16="http://schemas.microsoft.com/office/drawing/2014/main" id="{00F50301-F829-9D67-A32F-2C4A473DB933}"/>
                    </a:ext>
                  </a:extLst>
                </p14:cNvPr>
                <p14:cNvContentPartPr/>
                <p14:nvPr/>
              </p14:nvContentPartPr>
              <p14:xfrm>
                <a:off x="4830584" y="2979597"/>
                <a:ext cx="155160" cy="193320"/>
              </p14:xfrm>
            </p:contentPart>
          </mc:Choice>
          <mc:Fallback xmlns="">
            <p:pic>
              <p:nvPicPr>
                <p:cNvPr id="131" name="Ink 130">
                  <a:extLst>
                    <a:ext uri="{FF2B5EF4-FFF2-40B4-BE49-F238E27FC236}">
                      <a16:creationId xmlns:a16="http://schemas.microsoft.com/office/drawing/2014/main" id="{00F50301-F829-9D67-A32F-2C4A473DB933}"/>
                    </a:ext>
                  </a:extLst>
                </p:cNvPr>
                <p:cNvPicPr/>
                <p:nvPr/>
              </p:nvPicPr>
              <p:blipFill>
                <a:blip r:embed="rId147"/>
                <a:stretch>
                  <a:fillRect/>
                </a:stretch>
              </p:blipFill>
              <p:spPr>
                <a:xfrm>
                  <a:off x="4821944" y="2970957"/>
                  <a:ext cx="17280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32" name="Ink 131">
                  <a:extLst>
                    <a:ext uri="{FF2B5EF4-FFF2-40B4-BE49-F238E27FC236}">
                      <a16:creationId xmlns:a16="http://schemas.microsoft.com/office/drawing/2014/main" id="{FF04F01E-6E66-9DBC-51D5-A09049EC68D9}"/>
                    </a:ext>
                  </a:extLst>
                </p14:cNvPr>
                <p14:cNvContentPartPr/>
                <p14:nvPr/>
              </p14:nvContentPartPr>
              <p14:xfrm>
                <a:off x="5113184" y="3126837"/>
                <a:ext cx="16560" cy="7560"/>
              </p14:xfrm>
            </p:contentPart>
          </mc:Choice>
          <mc:Fallback xmlns="">
            <p:pic>
              <p:nvPicPr>
                <p:cNvPr id="132" name="Ink 131">
                  <a:extLst>
                    <a:ext uri="{FF2B5EF4-FFF2-40B4-BE49-F238E27FC236}">
                      <a16:creationId xmlns:a16="http://schemas.microsoft.com/office/drawing/2014/main" id="{FF04F01E-6E66-9DBC-51D5-A09049EC68D9}"/>
                    </a:ext>
                  </a:extLst>
                </p:cNvPr>
                <p:cNvPicPr/>
                <p:nvPr/>
              </p:nvPicPr>
              <p:blipFill>
                <a:blip r:embed="rId149"/>
                <a:stretch>
                  <a:fillRect/>
                </a:stretch>
              </p:blipFill>
              <p:spPr>
                <a:xfrm>
                  <a:off x="5104184" y="3118197"/>
                  <a:ext cx="3420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33" name="Ink 132">
                  <a:extLst>
                    <a:ext uri="{FF2B5EF4-FFF2-40B4-BE49-F238E27FC236}">
                      <a16:creationId xmlns:a16="http://schemas.microsoft.com/office/drawing/2014/main" id="{C8CA5E06-D919-B084-2174-EC37731D0A20}"/>
                    </a:ext>
                  </a:extLst>
                </p14:cNvPr>
                <p14:cNvContentPartPr/>
                <p14:nvPr/>
              </p14:nvContentPartPr>
              <p14:xfrm>
                <a:off x="5291384" y="2931357"/>
                <a:ext cx="117720" cy="135360"/>
              </p14:xfrm>
            </p:contentPart>
          </mc:Choice>
          <mc:Fallback xmlns="">
            <p:pic>
              <p:nvPicPr>
                <p:cNvPr id="133" name="Ink 132">
                  <a:extLst>
                    <a:ext uri="{FF2B5EF4-FFF2-40B4-BE49-F238E27FC236}">
                      <a16:creationId xmlns:a16="http://schemas.microsoft.com/office/drawing/2014/main" id="{C8CA5E06-D919-B084-2174-EC37731D0A20}"/>
                    </a:ext>
                  </a:extLst>
                </p:cNvPr>
                <p:cNvPicPr/>
                <p:nvPr/>
              </p:nvPicPr>
              <p:blipFill>
                <a:blip r:embed="rId151"/>
                <a:stretch>
                  <a:fillRect/>
                </a:stretch>
              </p:blipFill>
              <p:spPr>
                <a:xfrm>
                  <a:off x="5282744" y="2922357"/>
                  <a:ext cx="13536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34" name="Ink 133">
                  <a:extLst>
                    <a:ext uri="{FF2B5EF4-FFF2-40B4-BE49-F238E27FC236}">
                      <a16:creationId xmlns:a16="http://schemas.microsoft.com/office/drawing/2014/main" id="{A9207730-6F05-5EF4-0CFC-21293EF4C6AD}"/>
                    </a:ext>
                  </a:extLst>
                </p14:cNvPr>
                <p14:cNvContentPartPr/>
                <p14:nvPr/>
              </p14:nvContentPartPr>
              <p14:xfrm>
                <a:off x="5522504" y="2840997"/>
                <a:ext cx="191880" cy="137880"/>
              </p14:xfrm>
            </p:contentPart>
          </mc:Choice>
          <mc:Fallback xmlns="">
            <p:pic>
              <p:nvPicPr>
                <p:cNvPr id="134" name="Ink 133">
                  <a:extLst>
                    <a:ext uri="{FF2B5EF4-FFF2-40B4-BE49-F238E27FC236}">
                      <a16:creationId xmlns:a16="http://schemas.microsoft.com/office/drawing/2014/main" id="{A9207730-6F05-5EF4-0CFC-21293EF4C6AD}"/>
                    </a:ext>
                  </a:extLst>
                </p:cNvPr>
                <p:cNvPicPr/>
                <p:nvPr/>
              </p:nvPicPr>
              <p:blipFill>
                <a:blip r:embed="rId153"/>
                <a:stretch>
                  <a:fillRect/>
                </a:stretch>
              </p:blipFill>
              <p:spPr>
                <a:xfrm>
                  <a:off x="5513504" y="2831997"/>
                  <a:ext cx="20952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36" name="Ink 135">
                  <a:extLst>
                    <a:ext uri="{FF2B5EF4-FFF2-40B4-BE49-F238E27FC236}">
                      <a16:creationId xmlns:a16="http://schemas.microsoft.com/office/drawing/2014/main" id="{B0ADA0C8-CB17-073A-3DFE-50ABE7D46CFC}"/>
                    </a:ext>
                  </a:extLst>
                </p14:cNvPr>
                <p14:cNvContentPartPr/>
                <p14:nvPr/>
              </p14:nvContentPartPr>
              <p14:xfrm>
                <a:off x="5450144" y="2849637"/>
                <a:ext cx="47520" cy="44280"/>
              </p14:xfrm>
            </p:contentPart>
          </mc:Choice>
          <mc:Fallback xmlns="">
            <p:pic>
              <p:nvPicPr>
                <p:cNvPr id="136" name="Ink 135">
                  <a:extLst>
                    <a:ext uri="{FF2B5EF4-FFF2-40B4-BE49-F238E27FC236}">
                      <a16:creationId xmlns:a16="http://schemas.microsoft.com/office/drawing/2014/main" id="{B0ADA0C8-CB17-073A-3DFE-50ABE7D46CFC}"/>
                    </a:ext>
                  </a:extLst>
                </p:cNvPr>
                <p:cNvPicPr/>
                <p:nvPr/>
              </p:nvPicPr>
              <p:blipFill>
                <a:blip r:embed="rId155"/>
                <a:stretch>
                  <a:fillRect/>
                </a:stretch>
              </p:blipFill>
              <p:spPr>
                <a:xfrm>
                  <a:off x="5441144" y="2840637"/>
                  <a:ext cx="65160" cy="61920"/>
                </a:xfrm>
                <a:prstGeom prst="rect">
                  <a:avLst/>
                </a:prstGeom>
              </p:spPr>
            </p:pic>
          </mc:Fallback>
        </mc:AlternateContent>
      </p:grpSp>
      <p:grpSp>
        <p:nvGrpSpPr>
          <p:cNvPr id="148" name="Group 147">
            <a:extLst>
              <a:ext uri="{FF2B5EF4-FFF2-40B4-BE49-F238E27FC236}">
                <a16:creationId xmlns:a16="http://schemas.microsoft.com/office/drawing/2014/main" id="{461FEA40-6BDD-5A86-8CE7-9D083BB5E396}"/>
              </a:ext>
            </a:extLst>
          </p:cNvPr>
          <p:cNvGrpSpPr/>
          <p:nvPr/>
        </p:nvGrpSpPr>
        <p:grpSpPr>
          <a:xfrm>
            <a:off x="5075384" y="4583757"/>
            <a:ext cx="705240" cy="342360"/>
            <a:chOff x="5075384" y="4583757"/>
            <a:chExt cx="705240" cy="342360"/>
          </a:xfrm>
        </p:grpSpPr>
        <mc:AlternateContent xmlns:mc="http://schemas.openxmlformats.org/markup-compatibility/2006" xmlns:p14="http://schemas.microsoft.com/office/powerpoint/2010/main">
          <mc:Choice Requires="p14">
            <p:contentPart p14:bwMode="auto" r:id="rId156">
              <p14:nvContentPartPr>
                <p14:cNvPr id="138" name="Ink 137">
                  <a:extLst>
                    <a:ext uri="{FF2B5EF4-FFF2-40B4-BE49-F238E27FC236}">
                      <a16:creationId xmlns:a16="http://schemas.microsoft.com/office/drawing/2014/main" id="{7C3799F4-CA4F-7224-FAEF-122CD3F4F82A}"/>
                    </a:ext>
                  </a:extLst>
                </p14:cNvPr>
                <p14:cNvContentPartPr/>
                <p14:nvPr/>
              </p14:nvContentPartPr>
              <p14:xfrm>
                <a:off x="5075384" y="4741077"/>
                <a:ext cx="150840" cy="185040"/>
              </p14:xfrm>
            </p:contentPart>
          </mc:Choice>
          <mc:Fallback xmlns="">
            <p:pic>
              <p:nvPicPr>
                <p:cNvPr id="138" name="Ink 137">
                  <a:extLst>
                    <a:ext uri="{FF2B5EF4-FFF2-40B4-BE49-F238E27FC236}">
                      <a16:creationId xmlns:a16="http://schemas.microsoft.com/office/drawing/2014/main" id="{7C3799F4-CA4F-7224-FAEF-122CD3F4F82A}"/>
                    </a:ext>
                  </a:extLst>
                </p:cNvPr>
                <p:cNvPicPr/>
                <p:nvPr/>
              </p:nvPicPr>
              <p:blipFill>
                <a:blip r:embed="rId157"/>
                <a:stretch>
                  <a:fillRect/>
                </a:stretch>
              </p:blipFill>
              <p:spPr>
                <a:xfrm>
                  <a:off x="5066384" y="4732077"/>
                  <a:ext cx="16848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39" name="Ink 138">
                  <a:extLst>
                    <a:ext uri="{FF2B5EF4-FFF2-40B4-BE49-F238E27FC236}">
                      <a16:creationId xmlns:a16="http://schemas.microsoft.com/office/drawing/2014/main" id="{3A5CB56E-062D-DFA3-8D2A-CC32B4D2FADB}"/>
                    </a:ext>
                  </a:extLst>
                </p14:cNvPr>
                <p14:cNvContentPartPr/>
                <p14:nvPr/>
              </p14:nvContentPartPr>
              <p14:xfrm>
                <a:off x="5372024" y="4794357"/>
                <a:ext cx="1440" cy="1440"/>
              </p14:xfrm>
            </p:contentPart>
          </mc:Choice>
          <mc:Fallback xmlns="">
            <p:pic>
              <p:nvPicPr>
                <p:cNvPr id="139" name="Ink 138">
                  <a:extLst>
                    <a:ext uri="{FF2B5EF4-FFF2-40B4-BE49-F238E27FC236}">
                      <a16:creationId xmlns:a16="http://schemas.microsoft.com/office/drawing/2014/main" id="{3A5CB56E-062D-DFA3-8D2A-CC32B4D2FADB}"/>
                    </a:ext>
                  </a:extLst>
                </p:cNvPr>
                <p:cNvPicPr/>
                <p:nvPr/>
              </p:nvPicPr>
              <p:blipFill>
                <a:blip r:embed="rId159"/>
                <a:stretch>
                  <a:fillRect/>
                </a:stretch>
              </p:blipFill>
              <p:spPr>
                <a:xfrm>
                  <a:off x="5363024" y="4785357"/>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40" name="Ink 139">
                  <a:extLst>
                    <a:ext uri="{FF2B5EF4-FFF2-40B4-BE49-F238E27FC236}">
                      <a16:creationId xmlns:a16="http://schemas.microsoft.com/office/drawing/2014/main" id="{EE9CAF34-5508-2B77-7B2F-59DCA1EF4959}"/>
                    </a:ext>
                  </a:extLst>
                </p14:cNvPr>
                <p14:cNvContentPartPr/>
                <p14:nvPr/>
              </p14:nvContentPartPr>
              <p14:xfrm>
                <a:off x="5480024" y="4680237"/>
                <a:ext cx="39960" cy="124920"/>
              </p14:xfrm>
            </p:contentPart>
          </mc:Choice>
          <mc:Fallback xmlns="">
            <p:pic>
              <p:nvPicPr>
                <p:cNvPr id="140" name="Ink 139">
                  <a:extLst>
                    <a:ext uri="{FF2B5EF4-FFF2-40B4-BE49-F238E27FC236}">
                      <a16:creationId xmlns:a16="http://schemas.microsoft.com/office/drawing/2014/main" id="{EE9CAF34-5508-2B77-7B2F-59DCA1EF4959}"/>
                    </a:ext>
                  </a:extLst>
                </p:cNvPr>
                <p:cNvPicPr/>
                <p:nvPr/>
              </p:nvPicPr>
              <p:blipFill>
                <a:blip r:embed="rId161"/>
                <a:stretch>
                  <a:fillRect/>
                </a:stretch>
              </p:blipFill>
              <p:spPr>
                <a:xfrm>
                  <a:off x="5471384" y="4671237"/>
                  <a:ext cx="5760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47" name="Ink 146">
                  <a:extLst>
                    <a:ext uri="{FF2B5EF4-FFF2-40B4-BE49-F238E27FC236}">
                      <a16:creationId xmlns:a16="http://schemas.microsoft.com/office/drawing/2014/main" id="{28FFCCAA-6B89-B8BA-8F4B-B9E2296923EE}"/>
                    </a:ext>
                  </a:extLst>
                </p14:cNvPr>
                <p14:cNvContentPartPr/>
                <p14:nvPr/>
              </p14:nvContentPartPr>
              <p14:xfrm>
                <a:off x="5666864" y="4583757"/>
                <a:ext cx="113760" cy="149040"/>
              </p14:xfrm>
            </p:contentPart>
          </mc:Choice>
          <mc:Fallback xmlns="">
            <p:pic>
              <p:nvPicPr>
                <p:cNvPr id="147" name="Ink 146">
                  <a:extLst>
                    <a:ext uri="{FF2B5EF4-FFF2-40B4-BE49-F238E27FC236}">
                      <a16:creationId xmlns:a16="http://schemas.microsoft.com/office/drawing/2014/main" id="{28FFCCAA-6B89-B8BA-8F4B-B9E2296923EE}"/>
                    </a:ext>
                  </a:extLst>
                </p:cNvPr>
                <p:cNvPicPr/>
                <p:nvPr/>
              </p:nvPicPr>
              <p:blipFill>
                <a:blip r:embed="rId163"/>
                <a:stretch>
                  <a:fillRect/>
                </a:stretch>
              </p:blipFill>
              <p:spPr>
                <a:xfrm>
                  <a:off x="5657864" y="4575117"/>
                  <a:ext cx="131400" cy="166680"/>
                </a:xfrm>
                <a:prstGeom prst="rect">
                  <a:avLst/>
                </a:prstGeom>
              </p:spPr>
            </p:pic>
          </mc:Fallback>
        </mc:AlternateContent>
      </p:grpSp>
      <p:grpSp>
        <p:nvGrpSpPr>
          <p:cNvPr id="167" name="Group 166">
            <a:extLst>
              <a:ext uri="{FF2B5EF4-FFF2-40B4-BE49-F238E27FC236}">
                <a16:creationId xmlns:a16="http://schemas.microsoft.com/office/drawing/2014/main" id="{A293DB87-09CC-3598-3BA5-701CE3A8642C}"/>
              </a:ext>
            </a:extLst>
          </p:cNvPr>
          <p:cNvGrpSpPr/>
          <p:nvPr/>
        </p:nvGrpSpPr>
        <p:grpSpPr>
          <a:xfrm>
            <a:off x="943304" y="6312837"/>
            <a:ext cx="925920" cy="476280"/>
            <a:chOff x="943304" y="6312837"/>
            <a:chExt cx="925920" cy="476280"/>
          </a:xfrm>
        </p:grpSpPr>
        <mc:AlternateContent xmlns:mc="http://schemas.openxmlformats.org/markup-compatibility/2006" xmlns:p14="http://schemas.microsoft.com/office/powerpoint/2010/main">
          <mc:Choice Requires="p14">
            <p:contentPart p14:bwMode="auto" r:id="rId164">
              <p14:nvContentPartPr>
                <p14:cNvPr id="157" name="Ink 156">
                  <a:extLst>
                    <a:ext uri="{FF2B5EF4-FFF2-40B4-BE49-F238E27FC236}">
                      <a16:creationId xmlns:a16="http://schemas.microsoft.com/office/drawing/2014/main" id="{355A0178-36E6-058D-D865-CA41EFEBCDA9}"/>
                    </a:ext>
                  </a:extLst>
                </p14:cNvPr>
                <p14:cNvContentPartPr/>
                <p14:nvPr/>
              </p14:nvContentPartPr>
              <p14:xfrm>
                <a:off x="943304" y="6312837"/>
                <a:ext cx="297360" cy="100080"/>
              </p14:xfrm>
            </p:contentPart>
          </mc:Choice>
          <mc:Fallback xmlns="">
            <p:pic>
              <p:nvPicPr>
                <p:cNvPr id="157" name="Ink 156">
                  <a:extLst>
                    <a:ext uri="{FF2B5EF4-FFF2-40B4-BE49-F238E27FC236}">
                      <a16:creationId xmlns:a16="http://schemas.microsoft.com/office/drawing/2014/main" id="{355A0178-36E6-058D-D865-CA41EFEBCDA9}"/>
                    </a:ext>
                  </a:extLst>
                </p:cNvPr>
                <p:cNvPicPr/>
                <p:nvPr/>
              </p:nvPicPr>
              <p:blipFill>
                <a:blip r:embed="rId165"/>
                <a:stretch>
                  <a:fillRect/>
                </a:stretch>
              </p:blipFill>
              <p:spPr>
                <a:xfrm>
                  <a:off x="934304" y="6304197"/>
                  <a:ext cx="31500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58" name="Ink 157">
                  <a:extLst>
                    <a:ext uri="{FF2B5EF4-FFF2-40B4-BE49-F238E27FC236}">
                      <a16:creationId xmlns:a16="http://schemas.microsoft.com/office/drawing/2014/main" id="{02182046-DBAE-B373-8303-0A6DF8A9C19E}"/>
                    </a:ext>
                  </a:extLst>
                </p14:cNvPr>
                <p14:cNvContentPartPr/>
                <p14:nvPr/>
              </p14:nvContentPartPr>
              <p14:xfrm>
                <a:off x="1059944" y="6472677"/>
                <a:ext cx="23040" cy="289440"/>
              </p14:xfrm>
            </p:contentPart>
          </mc:Choice>
          <mc:Fallback xmlns="">
            <p:pic>
              <p:nvPicPr>
                <p:cNvPr id="158" name="Ink 157">
                  <a:extLst>
                    <a:ext uri="{FF2B5EF4-FFF2-40B4-BE49-F238E27FC236}">
                      <a16:creationId xmlns:a16="http://schemas.microsoft.com/office/drawing/2014/main" id="{02182046-DBAE-B373-8303-0A6DF8A9C19E}"/>
                    </a:ext>
                  </a:extLst>
                </p:cNvPr>
                <p:cNvPicPr/>
                <p:nvPr/>
              </p:nvPicPr>
              <p:blipFill>
                <a:blip r:embed="rId167"/>
                <a:stretch>
                  <a:fillRect/>
                </a:stretch>
              </p:blipFill>
              <p:spPr>
                <a:xfrm>
                  <a:off x="1050944" y="6464037"/>
                  <a:ext cx="4068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59" name="Ink 158">
                  <a:extLst>
                    <a:ext uri="{FF2B5EF4-FFF2-40B4-BE49-F238E27FC236}">
                      <a16:creationId xmlns:a16="http://schemas.microsoft.com/office/drawing/2014/main" id="{1D7C6CF3-E975-9288-1867-4E935868A325}"/>
                    </a:ext>
                  </a:extLst>
                </p14:cNvPr>
                <p14:cNvContentPartPr/>
                <p14:nvPr/>
              </p14:nvContentPartPr>
              <p14:xfrm>
                <a:off x="1220864" y="6660237"/>
                <a:ext cx="154800" cy="95400"/>
              </p14:xfrm>
            </p:contentPart>
          </mc:Choice>
          <mc:Fallback xmlns="">
            <p:pic>
              <p:nvPicPr>
                <p:cNvPr id="159" name="Ink 158">
                  <a:extLst>
                    <a:ext uri="{FF2B5EF4-FFF2-40B4-BE49-F238E27FC236}">
                      <a16:creationId xmlns:a16="http://schemas.microsoft.com/office/drawing/2014/main" id="{1D7C6CF3-E975-9288-1867-4E935868A325}"/>
                    </a:ext>
                  </a:extLst>
                </p:cNvPr>
                <p:cNvPicPr/>
                <p:nvPr/>
              </p:nvPicPr>
              <p:blipFill>
                <a:blip r:embed="rId169"/>
                <a:stretch>
                  <a:fillRect/>
                </a:stretch>
              </p:blipFill>
              <p:spPr>
                <a:xfrm>
                  <a:off x="1212224" y="6651597"/>
                  <a:ext cx="17244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60" name="Ink 159">
                  <a:extLst>
                    <a:ext uri="{FF2B5EF4-FFF2-40B4-BE49-F238E27FC236}">
                      <a16:creationId xmlns:a16="http://schemas.microsoft.com/office/drawing/2014/main" id="{EBB253C0-FDCA-2994-C918-9A5C75BC6990}"/>
                    </a:ext>
                  </a:extLst>
                </p14:cNvPr>
                <p14:cNvContentPartPr/>
                <p14:nvPr/>
              </p14:nvContentPartPr>
              <p14:xfrm>
                <a:off x="1347584" y="6562317"/>
                <a:ext cx="83520" cy="25200"/>
              </p14:xfrm>
            </p:contentPart>
          </mc:Choice>
          <mc:Fallback xmlns="">
            <p:pic>
              <p:nvPicPr>
                <p:cNvPr id="160" name="Ink 159">
                  <a:extLst>
                    <a:ext uri="{FF2B5EF4-FFF2-40B4-BE49-F238E27FC236}">
                      <a16:creationId xmlns:a16="http://schemas.microsoft.com/office/drawing/2014/main" id="{EBB253C0-FDCA-2994-C918-9A5C75BC6990}"/>
                    </a:ext>
                  </a:extLst>
                </p:cNvPr>
                <p:cNvPicPr/>
                <p:nvPr/>
              </p:nvPicPr>
              <p:blipFill>
                <a:blip r:embed="rId171"/>
                <a:stretch>
                  <a:fillRect/>
                </a:stretch>
              </p:blipFill>
              <p:spPr>
                <a:xfrm>
                  <a:off x="1338584" y="6553677"/>
                  <a:ext cx="10116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61" name="Ink 160">
                  <a:extLst>
                    <a:ext uri="{FF2B5EF4-FFF2-40B4-BE49-F238E27FC236}">
                      <a16:creationId xmlns:a16="http://schemas.microsoft.com/office/drawing/2014/main" id="{101C81F2-E442-BE0D-13AB-DFF424CEC134}"/>
                    </a:ext>
                  </a:extLst>
                </p14:cNvPr>
                <p14:cNvContentPartPr/>
                <p14:nvPr/>
              </p14:nvContentPartPr>
              <p14:xfrm>
                <a:off x="1440104" y="6430557"/>
                <a:ext cx="14040" cy="299520"/>
              </p14:xfrm>
            </p:contentPart>
          </mc:Choice>
          <mc:Fallback xmlns="">
            <p:pic>
              <p:nvPicPr>
                <p:cNvPr id="161" name="Ink 160">
                  <a:extLst>
                    <a:ext uri="{FF2B5EF4-FFF2-40B4-BE49-F238E27FC236}">
                      <a16:creationId xmlns:a16="http://schemas.microsoft.com/office/drawing/2014/main" id="{101C81F2-E442-BE0D-13AB-DFF424CEC134}"/>
                    </a:ext>
                  </a:extLst>
                </p:cNvPr>
                <p:cNvPicPr/>
                <p:nvPr/>
              </p:nvPicPr>
              <p:blipFill>
                <a:blip r:embed="rId173"/>
                <a:stretch>
                  <a:fillRect/>
                </a:stretch>
              </p:blipFill>
              <p:spPr>
                <a:xfrm>
                  <a:off x="1431464" y="6421917"/>
                  <a:ext cx="31680" cy="31716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62" name="Ink 161">
                  <a:extLst>
                    <a:ext uri="{FF2B5EF4-FFF2-40B4-BE49-F238E27FC236}">
                      <a16:creationId xmlns:a16="http://schemas.microsoft.com/office/drawing/2014/main" id="{7FC3D3F0-6D72-E004-088E-6BC9BA4FE42E}"/>
                    </a:ext>
                  </a:extLst>
                </p14:cNvPr>
                <p14:cNvContentPartPr/>
                <p14:nvPr/>
              </p14:nvContentPartPr>
              <p14:xfrm>
                <a:off x="1547024" y="6567357"/>
                <a:ext cx="157320" cy="143640"/>
              </p14:xfrm>
            </p:contentPart>
          </mc:Choice>
          <mc:Fallback xmlns="">
            <p:pic>
              <p:nvPicPr>
                <p:cNvPr id="162" name="Ink 161">
                  <a:extLst>
                    <a:ext uri="{FF2B5EF4-FFF2-40B4-BE49-F238E27FC236}">
                      <a16:creationId xmlns:a16="http://schemas.microsoft.com/office/drawing/2014/main" id="{7FC3D3F0-6D72-E004-088E-6BC9BA4FE42E}"/>
                    </a:ext>
                  </a:extLst>
                </p:cNvPr>
                <p:cNvPicPr/>
                <p:nvPr/>
              </p:nvPicPr>
              <p:blipFill>
                <a:blip r:embed="rId175"/>
                <a:stretch>
                  <a:fillRect/>
                </a:stretch>
              </p:blipFill>
              <p:spPr>
                <a:xfrm>
                  <a:off x="1538384" y="6558357"/>
                  <a:ext cx="17496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63" name="Ink 162">
                  <a:extLst>
                    <a:ext uri="{FF2B5EF4-FFF2-40B4-BE49-F238E27FC236}">
                      <a16:creationId xmlns:a16="http://schemas.microsoft.com/office/drawing/2014/main" id="{0CDB9652-50C7-8AFB-15A6-55AFE1C4B869}"/>
                    </a:ext>
                  </a:extLst>
                </p14:cNvPr>
                <p14:cNvContentPartPr/>
                <p14:nvPr/>
              </p14:nvContentPartPr>
              <p14:xfrm>
                <a:off x="1754384" y="6356757"/>
                <a:ext cx="114840" cy="432360"/>
              </p14:xfrm>
            </p:contentPart>
          </mc:Choice>
          <mc:Fallback xmlns="">
            <p:pic>
              <p:nvPicPr>
                <p:cNvPr id="163" name="Ink 162">
                  <a:extLst>
                    <a:ext uri="{FF2B5EF4-FFF2-40B4-BE49-F238E27FC236}">
                      <a16:creationId xmlns:a16="http://schemas.microsoft.com/office/drawing/2014/main" id="{0CDB9652-50C7-8AFB-15A6-55AFE1C4B869}"/>
                    </a:ext>
                  </a:extLst>
                </p:cNvPr>
                <p:cNvPicPr/>
                <p:nvPr/>
              </p:nvPicPr>
              <p:blipFill>
                <a:blip r:embed="rId177"/>
                <a:stretch>
                  <a:fillRect/>
                </a:stretch>
              </p:blipFill>
              <p:spPr>
                <a:xfrm>
                  <a:off x="1745744" y="6348117"/>
                  <a:ext cx="132480" cy="450000"/>
                </a:xfrm>
                <a:prstGeom prst="rect">
                  <a:avLst/>
                </a:prstGeom>
              </p:spPr>
            </p:pic>
          </mc:Fallback>
        </mc:AlternateContent>
      </p:grpSp>
      <p:grpSp>
        <p:nvGrpSpPr>
          <p:cNvPr id="166" name="Group 165">
            <a:extLst>
              <a:ext uri="{FF2B5EF4-FFF2-40B4-BE49-F238E27FC236}">
                <a16:creationId xmlns:a16="http://schemas.microsoft.com/office/drawing/2014/main" id="{F5FC4B7A-CB54-256B-C448-30313325184C}"/>
              </a:ext>
            </a:extLst>
          </p:cNvPr>
          <p:cNvGrpSpPr/>
          <p:nvPr/>
        </p:nvGrpSpPr>
        <p:grpSpPr>
          <a:xfrm>
            <a:off x="2093144" y="6500397"/>
            <a:ext cx="26640" cy="119520"/>
            <a:chOff x="2093144" y="6500397"/>
            <a:chExt cx="26640" cy="119520"/>
          </a:xfrm>
        </p:grpSpPr>
        <mc:AlternateContent xmlns:mc="http://schemas.openxmlformats.org/markup-compatibility/2006" xmlns:p14="http://schemas.microsoft.com/office/powerpoint/2010/main">
          <mc:Choice Requires="p14">
            <p:contentPart p14:bwMode="auto" r:id="rId178">
              <p14:nvContentPartPr>
                <p14:cNvPr id="164" name="Ink 163">
                  <a:extLst>
                    <a:ext uri="{FF2B5EF4-FFF2-40B4-BE49-F238E27FC236}">
                      <a16:creationId xmlns:a16="http://schemas.microsoft.com/office/drawing/2014/main" id="{976AE1DA-4E8F-5E3C-3049-4363C402EE06}"/>
                    </a:ext>
                  </a:extLst>
                </p14:cNvPr>
                <p14:cNvContentPartPr/>
                <p14:nvPr/>
              </p14:nvContentPartPr>
              <p14:xfrm>
                <a:off x="2099264" y="6500397"/>
                <a:ext cx="3600" cy="2880"/>
              </p14:xfrm>
            </p:contentPart>
          </mc:Choice>
          <mc:Fallback xmlns="">
            <p:pic>
              <p:nvPicPr>
                <p:cNvPr id="164" name="Ink 163">
                  <a:extLst>
                    <a:ext uri="{FF2B5EF4-FFF2-40B4-BE49-F238E27FC236}">
                      <a16:creationId xmlns:a16="http://schemas.microsoft.com/office/drawing/2014/main" id="{976AE1DA-4E8F-5E3C-3049-4363C402EE06}"/>
                    </a:ext>
                  </a:extLst>
                </p:cNvPr>
                <p:cNvPicPr/>
                <p:nvPr/>
              </p:nvPicPr>
              <p:blipFill>
                <a:blip r:embed="rId179"/>
                <a:stretch>
                  <a:fillRect/>
                </a:stretch>
              </p:blipFill>
              <p:spPr>
                <a:xfrm>
                  <a:off x="2090624" y="6491757"/>
                  <a:ext cx="2124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65" name="Ink 164">
                  <a:extLst>
                    <a:ext uri="{FF2B5EF4-FFF2-40B4-BE49-F238E27FC236}">
                      <a16:creationId xmlns:a16="http://schemas.microsoft.com/office/drawing/2014/main" id="{769F55B1-4C89-3E22-DFCC-07D52D305C5E}"/>
                    </a:ext>
                  </a:extLst>
                </p14:cNvPr>
                <p14:cNvContentPartPr/>
                <p14:nvPr/>
              </p14:nvContentPartPr>
              <p14:xfrm>
                <a:off x="2093144" y="6592917"/>
                <a:ext cx="26640" cy="27000"/>
              </p14:xfrm>
            </p:contentPart>
          </mc:Choice>
          <mc:Fallback xmlns="">
            <p:pic>
              <p:nvPicPr>
                <p:cNvPr id="165" name="Ink 164">
                  <a:extLst>
                    <a:ext uri="{FF2B5EF4-FFF2-40B4-BE49-F238E27FC236}">
                      <a16:creationId xmlns:a16="http://schemas.microsoft.com/office/drawing/2014/main" id="{769F55B1-4C89-3E22-DFCC-07D52D305C5E}"/>
                    </a:ext>
                  </a:extLst>
                </p:cNvPr>
                <p:cNvPicPr/>
                <p:nvPr/>
              </p:nvPicPr>
              <p:blipFill>
                <a:blip r:embed="rId181"/>
                <a:stretch>
                  <a:fillRect/>
                </a:stretch>
              </p:blipFill>
              <p:spPr>
                <a:xfrm>
                  <a:off x="2084504" y="6584277"/>
                  <a:ext cx="44280" cy="44640"/>
                </a:xfrm>
                <a:prstGeom prst="rect">
                  <a:avLst/>
                </a:prstGeom>
              </p:spPr>
            </p:pic>
          </mc:Fallback>
        </mc:AlternateContent>
      </p:grpSp>
      <p:grpSp>
        <p:nvGrpSpPr>
          <p:cNvPr id="196" name="Group 195">
            <a:extLst>
              <a:ext uri="{FF2B5EF4-FFF2-40B4-BE49-F238E27FC236}">
                <a16:creationId xmlns:a16="http://schemas.microsoft.com/office/drawing/2014/main" id="{47097E41-C61F-2403-C11F-FBDCD96B8B67}"/>
              </a:ext>
            </a:extLst>
          </p:cNvPr>
          <p:cNvGrpSpPr/>
          <p:nvPr/>
        </p:nvGrpSpPr>
        <p:grpSpPr>
          <a:xfrm>
            <a:off x="2462504" y="6273597"/>
            <a:ext cx="4307040" cy="377640"/>
            <a:chOff x="2462504" y="6273597"/>
            <a:chExt cx="4307040" cy="377640"/>
          </a:xfrm>
        </p:grpSpPr>
        <mc:AlternateContent xmlns:mc="http://schemas.openxmlformats.org/markup-compatibility/2006" xmlns:p14="http://schemas.microsoft.com/office/powerpoint/2010/main">
          <mc:Choice Requires="p14">
            <p:contentPart p14:bwMode="auto" r:id="rId182">
              <p14:nvContentPartPr>
                <p14:cNvPr id="168" name="Ink 167">
                  <a:extLst>
                    <a:ext uri="{FF2B5EF4-FFF2-40B4-BE49-F238E27FC236}">
                      <a16:creationId xmlns:a16="http://schemas.microsoft.com/office/drawing/2014/main" id="{E5BC9638-2946-DFA3-CDAC-E08499FD87CE}"/>
                    </a:ext>
                  </a:extLst>
                </p14:cNvPr>
                <p14:cNvContentPartPr/>
                <p14:nvPr/>
              </p14:nvContentPartPr>
              <p14:xfrm>
                <a:off x="2462504" y="6491037"/>
                <a:ext cx="176400" cy="160200"/>
              </p14:xfrm>
            </p:contentPart>
          </mc:Choice>
          <mc:Fallback xmlns="">
            <p:pic>
              <p:nvPicPr>
                <p:cNvPr id="168" name="Ink 167">
                  <a:extLst>
                    <a:ext uri="{FF2B5EF4-FFF2-40B4-BE49-F238E27FC236}">
                      <a16:creationId xmlns:a16="http://schemas.microsoft.com/office/drawing/2014/main" id="{E5BC9638-2946-DFA3-CDAC-E08499FD87CE}"/>
                    </a:ext>
                  </a:extLst>
                </p:cNvPr>
                <p:cNvPicPr/>
                <p:nvPr/>
              </p:nvPicPr>
              <p:blipFill>
                <a:blip r:embed="rId183"/>
                <a:stretch>
                  <a:fillRect/>
                </a:stretch>
              </p:blipFill>
              <p:spPr>
                <a:xfrm>
                  <a:off x="2453864" y="6482037"/>
                  <a:ext cx="19404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69" name="Ink 168">
                  <a:extLst>
                    <a:ext uri="{FF2B5EF4-FFF2-40B4-BE49-F238E27FC236}">
                      <a16:creationId xmlns:a16="http://schemas.microsoft.com/office/drawing/2014/main" id="{48DF4644-8B7C-3839-02BE-059D117AA116}"/>
                    </a:ext>
                  </a:extLst>
                </p14:cNvPr>
                <p14:cNvContentPartPr/>
                <p14:nvPr/>
              </p14:nvContentPartPr>
              <p14:xfrm>
                <a:off x="2755184" y="6587157"/>
                <a:ext cx="11160" cy="2880"/>
              </p14:xfrm>
            </p:contentPart>
          </mc:Choice>
          <mc:Fallback xmlns="">
            <p:pic>
              <p:nvPicPr>
                <p:cNvPr id="169" name="Ink 168">
                  <a:extLst>
                    <a:ext uri="{FF2B5EF4-FFF2-40B4-BE49-F238E27FC236}">
                      <a16:creationId xmlns:a16="http://schemas.microsoft.com/office/drawing/2014/main" id="{48DF4644-8B7C-3839-02BE-059D117AA116}"/>
                    </a:ext>
                  </a:extLst>
                </p:cNvPr>
                <p:cNvPicPr/>
                <p:nvPr/>
              </p:nvPicPr>
              <p:blipFill>
                <a:blip r:embed="rId185"/>
                <a:stretch>
                  <a:fillRect/>
                </a:stretch>
              </p:blipFill>
              <p:spPr>
                <a:xfrm>
                  <a:off x="2746184" y="6578157"/>
                  <a:ext cx="2880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70" name="Ink 169">
                  <a:extLst>
                    <a:ext uri="{FF2B5EF4-FFF2-40B4-BE49-F238E27FC236}">
                      <a16:creationId xmlns:a16="http://schemas.microsoft.com/office/drawing/2014/main" id="{80415D79-0335-B52D-0C9F-EB76E998AD5D}"/>
                    </a:ext>
                  </a:extLst>
                </p14:cNvPr>
                <p14:cNvContentPartPr/>
                <p14:nvPr/>
              </p14:nvContentPartPr>
              <p14:xfrm>
                <a:off x="2870384" y="6484197"/>
                <a:ext cx="127440" cy="121320"/>
              </p14:xfrm>
            </p:contentPart>
          </mc:Choice>
          <mc:Fallback xmlns="">
            <p:pic>
              <p:nvPicPr>
                <p:cNvPr id="170" name="Ink 169">
                  <a:extLst>
                    <a:ext uri="{FF2B5EF4-FFF2-40B4-BE49-F238E27FC236}">
                      <a16:creationId xmlns:a16="http://schemas.microsoft.com/office/drawing/2014/main" id="{80415D79-0335-B52D-0C9F-EB76E998AD5D}"/>
                    </a:ext>
                  </a:extLst>
                </p:cNvPr>
                <p:cNvPicPr/>
                <p:nvPr/>
              </p:nvPicPr>
              <p:blipFill>
                <a:blip r:embed="rId187"/>
                <a:stretch>
                  <a:fillRect/>
                </a:stretch>
              </p:blipFill>
              <p:spPr>
                <a:xfrm>
                  <a:off x="2861744" y="6475197"/>
                  <a:ext cx="14508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71" name="Ink 170">
                  <a:extLst>
                    <a:ext uri="{FF2B5EF4-FFF2-40B4-BE49-F238E27FC236}">
                      <a16:creationId xmlns:a16="http://schemas.microsoft.com/office/drawing/2014/main" id="{7E0552A5-A7AC-BABF-4C5E-6B10A3D9AFD5}"/>
                    </a:ext>
                  </a:extLst>
                </p14:cNvPr>
                <p14:cNvContentPartPr/>
                <p14:nvPr/>
              </p14:nvContentPartPr>
              <p14:xfrm>
                <a:off x="3068024" y="6442437"/>
                <a:ext cx="197280" cy="140040"/>
              </p14:xfrm>
            </p:contentPart>
          </mc:Choice>
          <mc:Fallback xmlns="">
            <p:pic>
              <p:nvPicPr>
                <p:cNvPr id="171" name="Ink 170">
                  <a:extLst>
                    <a:ext uri="{FF2B5EF4-FFF2-40B4-BE49-F238E27FC236}">
                      <a16:creationId xmlns:a16="http://schemas.microsoft.com/office/drawing/2014/main" id="{7E0552A5-A7AC-BABF-4C5E-6B10A3D9AFD5}"/>
                    </a:ext>
                  </a:extLst>
                </p:cNvPr>
                <p:cNvPicPr/>
                <p:nvPr/>
              </p:nvPicPr>
              <p:blipFill>
                <a:blip r:embed="rId189"/>
                <a:stretch>
                  <a:fillRect/>
                </a:stretch>
              </p:blipFill>
              <p:spPr>
                <a:xfrm>
                  <a:off x="3059024" y="6433437"/>
                  <a:ext cx="21492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73" name="Ink 172">
                  <a:extLst>
                    <a:ext uri="{FF2B5EF4-FFF2-40B4-BE49-F238E27FC236}">
                      <a16:creationId xmlns:a16="http://schemas.microsoft.com/office/drawing/2014/main" id="{2DA53FCA-5548-0440-F2E3-9DB3F163A103}"/>
                    </a:ext>
                  </a:extLst>
                </p14:cNvPr>
                <p14:cNvContentPartPr/>
                <p14:nvPr/>
              </p14:nvContentPartPr>
              <p14:xfrm>
                <a:off x="3410744" y="6520557"/>
                <a:ext cx="158760" cy="18720"/>
              </p14:xfrm>
            </p:contentPart>
          </mc:Choice>
          <mc:Fallback xmlns="">
            <p:pic>
              <p:nvPicPr>
                <p:cNvPr id="173" name="Ink 172">
                  <a:extLst>
                    <a:ext uri="{FF2B5EF4-FFF2-40B4-BE49-F238E27FC236}">
                      <a16:creationId xmlns:a16="http://schemas.microsoft.com/office/drawing/2014/main" id="{2DA53FCA-5548-0440-F2E3-9DB3F163A103}"/>
                    </a:ext>
                  </a:extLst>
                </p:cNvPr>
                <p:cNvPicPr/>
                <p:nvPr/>
              </p:nvPicPr>
              <p:blipFill>
                <a:blip r:embed="rId191"/>
                <a:stretch>
                  <a:fillRect/>
                </a:stretch>
              </p:blipFill>
              <p:spPr>
                <a:xfrm>
                  <a:off x="3402104" y="6511557"/>
                  <a:ext cx="17640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74" name="Ink 173">
                  <a:extLst>
                    <a:ext uri="{FF2B5EF4-FFF2-40B4-BE49-F238E27FC236}">
                      <a16:creationId xmlns:a16="http://schemas.microsoft.com/office/drawing/2014/main" id="{F37D9181-F21D-C9CC-F89B-F36490D5AD69}"/>
                    </a:ext>
                  </a:extLst>
                </p14:cNvPr>
                <p14:cNvContentPartPr/>
                <p14:nvPr/>
              </p14:nvContentPartPr>
              <p14:xfrm>
                <a:off x="3476984" y="6472677"/>
                <a:ext cx="42840" cy="149760"/>
              </p14:xfrm>
            </p:contentPart>
          </mc:Choice>
          <mc:Fallback xmlns="">
            <p:pic>
              <p:nvPicPr>
                <p:cNvPr id="174" name="Ink 173">
                  <a:extLst>
                    <a:ext uri="{FF2B5EF4-FFF2-40B4-BE49-F238E27FC236}">
                      <a16:creationId xmlns:a16="http://schemas.microsoft.com/office/drawing/2014/main" id="{F37D9181-F21D-C9CC-F89B-F36490D5AD69}"/>
                    </a:ext>
                  </a:extLst>
                </p:cNvPr>
                <p:cNvPicPr/>
                <p:nvPr/>
              </p:nvPicPr>
              <p:blipFill>
                <a:blip r:embed="rId193"/>
                <a:stretch>
                  <a:fillRect/>
                </a:stretch>
              </p:blipFill>
              <p:spPr>
                <a:xfrm>
                  <a:off x="3468344" y="6464037"/>
                  <a:ext cx="6048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75" name="Ink 174">
                  <a:extLst>
                    <a:ext uri="{FF2B5EF4-FFF2-40B4-BE49-F238E27FC236}">
                      <a16:creationId xmlns:a16="http://schemas.microsoft.com/office/drawing/2014/main" id="{8ACBB0FD-DD8C-4973-A121-66BEFE62A257}"/>
                    </a:ext>
                  </a:extLst>
                </p14:cNvPr>
                <p14:cNvContentPartPr/>
                <p14:nvPr/>
              </p14:nvContentPartPr>
              <p14:xfrm>
                <a:off x="3692264" y="6494637"/>
                <a:ext cx="116640" cy="112680"/>
              </p14:xfrm>
            </p:contentPart>
          </mc:Choice>
          <mc:Fallback xmlns="">
            <p:pic>
              <p:nvPicPr>
                <p:cNvPr id="175" name="Ink 174">
                  <a:extLst>
                    <a:ext uri="{FF2B5EF4-FFF2-40B4-BE49-F238E27FC236}">
                      <a16:creationId xmlns:a16="http://schemas.microsoft.com/office/drawing/2014/main" id="{8ACBB0FD-DD8C-4973-A121-66BEFE62A257}"/>
                    </a:ext>
                  </a:extLst>
                </p:cNvPr>
                <p:cNvPicPr/>
                <p:nvPr/>
              </p:nvPicPr>
              <p:blipFill>
                <a:blip r:embed="rId195"/>
                <a:stretch>
                  <a:fillRect/>
                </a:stretch>
              </p:blipFill>
              <p:spPr>
                <a:xfrm>
                  <a:off x="3683264" y="6485997"/>
                  <a:ext cx="13428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76" name="Ink 175">
                  <a:extLst>
                    <a:ext uri="{FF2B5EF4-FFF2-40B4-BE49-F238E27FC236}">
                      <a16:creationId xmlns:a16="http://schemas.microsoft.com/office/drawing/2014/main" id="{9002FF30-4089-D13A-5583-BD3A34A00001}"/>
                    </a:ext>
                  </a:extLst>
                </p14:cNvPr>
                <p14:cNvContentPartPr/>
                <p14:nvPr/>
              </p14:nvContentPartPr>
              <p14:xfrm>
                <a:off x="3957944" y="6568797"/>
                <a:ext cx="360" cy="360"/>
              </p14:xfrm>
            </p:contentPart>
          </mc:Choice>
          <mc:Fallback xmlns="">
            <p:pic>
              <p:nvPicPr>
                <p:cNvPr id="176" name="Ink 175">
                  <a:extLst>
                    <a:ext uri="{FF2B5EF4-FFF2-40B4-BE49-F238E27FC236}">
                      <a16:creationId xmlns:a16="http://schemas.microsoft.com/office/drawing/2014/main" id="{9002FF30-4089-D13A-5583-BD3A34A00001}"/>
                    </a:ext>
                  </a:extLst>
                </p:cNvPr>
                <p:cNvPicPr/>
                <p:nvPr/>
              </p:nvPicPr>
              <p:blipFill>
                <a:blip r:embed="rId141"/>
                <a:stretch>
                  <a:fillRect/>
                </a:stretch>
              </p:blipFill>
              <p:spPr>
                <a:xfrm>
                  <a:off x="3949304" y="65601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77" name="Ink 176">
                  <a:extLst>
                    <a:ext uri="{FF2B5EF4-FFF2-40B4-BE49-F238E27FC236}">
                      <a16:creationId xmlns:a16="http://schemas.microsoft.com/office/drawing/2014/main" id="{96731850-DE36-332C-390A-6251D162E628}"/>
                    </a:ext>
                  </a:extLst>
                </p14:cNvPr>
                <p14:cNvContentPartPr/>
                <p14:nvPr/>
              </p14:nvContentPartPr>
              <p14:xfrm>
                <a:off x="4054064" y="6502557"/>
                <a:ext cx="90720" cy="91080"/>
              </p14:xfrm>
            </p:contentPart>
          </mc:Choice>
          <mc:Fallback xmlns="">
            <p:pic>
              <p:nvPicPr>
                <p:cNvPr id="177" name="Ink 176">
                  <a:extLst>
                    <a:ext uri="{FF2B5EF4-FFF2-40B4-BE49-F238E27FC236}">
                      <a16:creationId xmlns:a16="http://schemas.microsoft.com/office/drawing/2014/main" id="{96731850-DE36-332C-390A-6251D162E628}"/>
                    </a:ext>
                  </a:extLst>
                </p:cNvPr>
                <p:cNvPicPr/>
                <p:nvPr/>
              </p:nvPicPr>
              <p:blipFill>
                <a:blip r:embed="rId198"/>
                <a:stretch>
                  <a:fillRect/>
                </a:stretch>
              </p:blipFill>
              <p:spPr>
                <a:xfrm>
                  <a:off x="4045064" y="6493917"/>
                  <a:ext cx="10836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78" name="Ink 177">
                  <a:extLst>
                    <a:ext uri="{FF2B5EF4-FFF2-40B4-BE49-F238E27FC236}">
                      <a16:creationId xmlns:a16="http://schemas.microsoft.com/office/drawing/2014/main" id="{E3B64AB7-1780-9076-7CC7-D7BEBAF1959B}"/>
                    </a:ext>
                  </a:extLst>
                </p14:cNvPr>
                <p14:cNvContentPartPr/>
                <p14:nvPr/>
              </p14:nvContentPartPr>
              <p14:xfrm>
                <a:off x="4180784" y="6444957"/>
                <a:ext cx="168840" cy="126720"/>
              </p14:xfrm>
            </p:contentPart>
          </mc:Choice>
          <mc:Fallback xmlns="">
            <p:pic>
              <p:nvPicPr>
                <p:cNvPr id="178" name="Ink 177">
                  <a:extLst>
                    <a:ext uri="{FF2B5EF4-FFF2-40B4-BE49-F238E27FC236}">
                      <a16:creationId xmlns:a16="http://schemas.microsoft.com/office/drawing/2014/main" id="{E3B64AB7-1780-9076-7CC7-D7BEBAF1959B}"/>
                    </a:ext>
                  </a:extLst>
                </p:cNvPr>
                <p:cNvPicPr/>
                <p:nvPr/>
              </p:nvPicPr>
              <p:blipFill>
                <a:blip r:embed="rId200"/>
                <a:stretch>
                  <a:fillRect/>
                </a:stretch>
              </p:blipFill>
              <p:spPr>
                <a:xfrm>
                  <a:off x="4171784" y="6435957"/>
                  <a:ext cx="18648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79" name="Ink 178">
                  <a:extLst>
                    <a:ext uri="{FF2B5EF4-FFF2-40B4-BE49-F238E27FC236}">
                      <a16:creationId xmlns:a16="http://schemas.microsoft.com/office/drawing/2014/main" id="{E92E696D-925E-8959-F6E6-963BB587D01C}"/>
                    </a:ext>
                  </a:extLst>
                </p14:cNvPr>
                <p14:cNvContentPartPr/>
                <p14:nvPr/>
              </p14:nvContentPartPr>
              <p14:xfrm>
                <a:off x="4517744" y="6469077"/>
                <a:ext cx="125280" cy="28080"/>
              </p14:xfrm>
            </p:contentPart>
          </mc:Choice>
          <mc:Fallback xmlns="">
            <p:pic>
              <p:nvPicPr>
                <p:cNvPr id="179" name="Ink 178">
                  <a:extLst>
                    <a:ext uri="{FF2B5EF4-FFF2-40B4-BE49-F238E27FC236}">
                      <a16:creationId xmlns:a16="http://schemas.microsoft.com/office/drawing/2014/main" id="{E92E696D-925E-8959-F6E6-963BB587D01C}"/>
                    </a:ext>
                  </a:extLst>
                </p:cNvPr>
                <p:cNvPicPr/>
                <p:nvPr/>
              </p:nvPicPr>
              <p:blipFill>
                <a:blip r:embed="rId202"/>
                <a:stretch>
                  <a:fillRect/>
                </a:stretch>
              </p:blipFill>
              <p:spPr>
                <a:xfrm>
                  <a:off x="4508744" y="6460437"/>
                  <a:ext cx="14292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80" name="Ink 179">
                  <a:extLst>
                    <a:ext uri="{FF2B5EF4-FFF2-40B4-BE49-F238E27FC236}">
                      <a16:creationId xmlns:a16="http://schemas.microsoft.com/office/drawing/2014/main" id="{5F6F13B8-ADFA-17D4-76E7-1075549FC3FC}"/>
                    </a:ext>
                  </a:extLst>
                </p14:cNvPr>
                <p14:cNvContentPartPr/>
                <p14:nvPr/>
              </p14:nvContentPartPr>
              <p14:xfrm>
                <a:off x="4590104" y="6382677"/>
                <a:ext cx="18000" cy="123480"/>
              </p14:xfrm>
            </p:contentPart>
          </mc:Choice>
          <mc:Fallback xmlns="">
            <p:pic>
              <p:nvPicPr>
                <p:cNvPr id="180" name="Ink 179">
                  <a:extLst>
                    <a:ext uri="{FF2B5EF4-FFF2-40B4-BE49-F238E27FC236}">
                      <a16:creationId xmlns:a16="http://schemas.microsoft.com/office/drawing/2014/main" id="{5F6F13B8-ADFA-17D4-76E7-1075549FC3FC}"/>
                    </a:ext>
                  </a:extLst>
                </p:cNvPr>
                <p:cNvPicPr/>
                <p:nvPr/>
              </p:nvPicPr>
              <p:blipFill>
                <a:blip r:embed="rId204"/>
                <a:stretch>
                  <a:fillRect/>
                </a:stretch>
              </p:blipFill>
              <p:spPr>
                <a:xfrm>
                  <a:off x="4581104" y="6373677"/>
                  <a:ext cx="3564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83" name="Ink 182">
                  <a:extLst>
                    <a:ext uri="{FF2B5EF4-FFF2-40B4-BE49-F238E27FC236}">
                      <a16:creationId xmlns:a16="http://schemas.microsoft.com/office/drawing/2014/main" id="{EEB27567-0DE0-E10D-2A7D-D68BC87A68FE}"/>
                    </a:ext>
                  </a:extLst>
                </p14:cNvPr>
                <p14:cNvContentPartPr/>
                <p14:nvPr/>
              </p14:nvContentPartPr>
              <p14:xfrm>
                <a:off x="4799624" y="6423357"/>
                <a:ext cx="223920" cy="146520"/>
              </p14:xfrm>
            </p:contentPart>
          </mc:Choice>
          <mc:Fallback xmlns="">
            <p:pic>
              <p:nvPicPr>
                <p:cNvPr id="183" name="Ink 182">
                  <a:extLst>
                    <a:ext uri="{FF2B5EF4-FFF2-40B4-BE49-F238E27FC236}">
                      <a16:creationId xmlns:a16="http://schemas.microsoft.com/office/drawing/2014/main" id="{EEB27567-0DE0-E10D-2A7D-D68BC87A68FE}"/>
                    </a:ext>
                  </a:extLst>
                </p:cNvPr>
                <p:cNvPicPr/>
                <p:nvPr/>
              </p:nvPicPr>
              <p:blipFill>
                <a:blip r:embed="rId206"/>
                <a:stretch>
                  <a:fillRect/>
                </a:stretch>
              </p:blipFill>
              <p:spPr>
                <a:xfrm>
                  <a:off x="4790984" y="6414717"/>
                  <a:ext cx="24156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84" name="Ink 183">
                  <a:extLst>
                    <a:ext uri="{FF2B5EF4-FFF2-40B4-BE49-F238E27FC236}">
                      <a16:creationId xmlns:a16="http://schemas.microsoft.com/office/drawing/2014/main" id="{E9E804C5-DC3D-10BF-B91E-C6C758F88F06}"/>
                    </a:ext>
                  </a:extLst>
                </p14:cNvPr>
                <p14:cNvContentPartPr/>
                <p14:nvPr/>
              </p14:nvContentPartPr>
              <p14:xfrm>
                <a:off x="5115704" y="6496797"/>
                <a:ext cx="3960" cy="1440"/>
              </p14:xfrm>
            </p:contentPart>
          </mc:Choice>
          <mc:Fallback xmlns="">
            <p:pic>
              <p:nvPicPr>
                <p:cNvPr id="184" name="Ink 183">
                  <a:extLst>
                    <a:ext uri="{FF2B5EF4-FFF2-40B4-BE49-F238E27FC236}">
                      <a16:creationId xmlns:a16="http://schemas.microsoft.com/office/drawing/2014/main" id="{E9E804C5-DC3D-10BF-B91E-C6C758F88F06}"/>
                    </a:ext>
                  </a:extLst>
                </p:cNvPr>
                <p:cNvPicPr/>
                <p:nvPr/>
              </p:nvPicPr>
              <p:blipFill>
                <a:blip r:embed="rId208"/>
                <a:stretch>
                  <a:fillRect/>
                </a:stretch>
              </p:blipFill>
              <p:spPr>
                <a:xfrm>
                  <a:off x="5107064" y="6488157"/>
                  <a:ext cx="2160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85" name="Ink 184">
                  <a:extLst>
                    <a:ext uri="{FF2B5EF4-FFF2-40B4-BE49-F238E27FC236}">
                      <a16:creationId xmlns:a16="http://schemas.microsoft.com/office/drawing/2014/main" id="{569CBD3B-1546-F65C-825A-9EA163B96478}"/>
                    </a:ext>
                  </a:extLst>
                </p14:cNvPr>
                <p14:cNvContentPartPr/>
                <p14:nvPr/>
              </p14:nvContentPartPr>
              <p14:xfrm>
                <a:off x="5203544" y="6418677"/>
                <a:ext cx="16920" cy="133200"/>
              </p14:xfrm>
            </p:contentPart>
          </mc:Choice>
          <mc:Fallback xmlns="">
            <p:pic>
              <p:nvPicPr>
                <p:cNvPr id="185" name="Ink 184">
                  <a:extLst>
                    <a:ext uri="{FF2B5EF4-FFF2-40B4-BE49-F238E27FC236}">
                      <a16:creationId xmlns:a16="http://schemas.microsoft.com/office/drawing/2014/main" id="{569CBD3B-1546-F65C-825A-9EA163B96478}"/>
                    </a:ext>
                  </a:extLst>
                </p:cNvPr>
                <p:cNvPicPr/>
                <p:nvPr/>
              </p:nvPicPr>
              <p:blipFill>
                <a:blip r:embed="rId210"/>
                <a:stretch>
                  <a:fillRect/>
                </a:stretch>
              </p:blipFill>
              <p:spPr>
                <a:xfrm>
                  <a:off x="5194544" y="6409677"/>
                  <a:ext cx="3456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86" name="Ink 185">
                  <a:extLst>
                    <a:ext uri="{FF2B5EF4-FFF2-40B4-BE49-F238E27FC236}">
                      <a16:creationId xmlns:a16="http://schemas.microsoft.com/office/drawing/2014/main" id="{18A6EB6D-0E29-3E30-C5D7-D53EDAB62A54}"/>
                    </a:ext>
                  </a:extLst>
                </p14:cNvPr>
                <p14:cNvContentPartPr/>
                <p14:nvPr/>
              </p14:nvContentPartPr>
              <p14:xfrm>
                <a:off x="5293544" y="6394557"/>
                <a:ext cx="35280" cy="148320"/>
              </p14:xfrm>
            </p:contentPart>
          </mc:Choice>
          <mc:Fallback xmlns="">
            <p:pic>
              <p:nvPicPr>
                <p:cNvPr id="186" name="Ink 185">
                  <a:extLst>
                    <a:ext uri="{FF2B5EF4-FFF2-40B4-BE49-F238E27FC236}">
                      <a16:creationId xmlns:a16="http://schemas.microsoft.com/office/drawing/2014/main" id="{18A6EB6D-0E29-3E30-C5D7-D53EDAB62A54}"/>
                    </a:ext>
                  </a:extLst>
                </p:cNvPr>
                <p:cNvPicPr/>
                <p:nvPr/>
              </p:nvPicPr>
              <p:blipFill>
                <a:blip r:embed="rId212"/>
                <a:stretch>
                  <a:fillRect/>
                </a:stretch>
              </p:blipFill>
              <p:spPr>
                <a:xfrm>
                  <a:off x="5284904" y="6385557"/>
                  <a:ext cx="5292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87" name="Ink 186">
                  <a:extLst>
                    <a:ext uri="{FF2B5EF4-FFF2-40B4-BE49-F238E27FC236}">
                      <a16:creationId xmlns:a16="http://schemas.microsoft.com/office/drawing/2014/main" id="{9C2FE4C4-CA87-C377-2C8C-C633432A9324}"/>
                    </a:ext>
                  </a:extLst>
                </p14:cNvPr>
                <p14:cNvContentPartPr/>
                <p14:nvPr/>
              </p14:nvContentPartPr>
              <p14:xfrm>
                <a:off x="5534384" y="6410037"/>
                <a:ext cx="208440" cy="15120"/>
              </p14:xfrm>
            </p:contentPart>
          </mc:Choice>
          <mc:Fallback xmlns="">
            <p:pic>
              <p:nvPicPr>
                <p:cNvPr id="187" name="Ink 186">
                  <a:extLst>
                    <a:ext uri="{FF2B5EF4-FFF2-40B4-BE49-F238E27FC236}">
                      <a16:creationId xmlns:a16="http://schemas.microsoft.com/office/drawing/2014/main" id="{9C2FE4C4-CA87-C377-2C8C-C633432A9324}"/>
                    </a:ext>
                  </a:extLst>
                </p:cNvPr>
                <p:cNvPicPr/>
                <p:nvPr/>
              </p:nvPicPr>
              <p:blipFill>
                <a:blip r:embed="rId214"/>
                <a:stretch>
                  <a:fillRect/>
                </a:stretch>
              </p:blipFill>
              <p:spPr>
                <a:xfrm>
                  <a:off x="5525384" y="6401397"/>
                  <a:ext cx="22608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88" name="Ink 187">
                  <a:extLst>
                    <a:ext uri="{FF2B5EF4-FFF2-40B4-BE49-F238E27FC236}">
                      <a16:creationId xmlns:a16="http://schemas.microsoft.com/office/drawing/2014/main" id="{BCA7E560-CF3F-6C9F-4C28-D4902C0BC505}"/>
                    </a:ext>
                  </a:extLst>
                </p14:cNvPr>
                <p14:cNvContentPartPr/>
                <p14:nvPr/>
              </p14:nvContentPartPr>
              <p14:xfrm>
                <a:off x="5576504" y="6488517"/>
                <a:ext cx="100800" cy="8640"/>
              </p14:xfrm>
            </p:contentPart>
          </mc:Choice>
          <mc:Fallback xmlns="">
            <p:pic>
              <p:nvPicPr>
                <p:cNvPr id="188" name="Ink 187">
                  <a:extLst>
                    <a:ext uri="{FF2B5EF4-FFF2-40B4-BE49-F238E27FC236}">
                      <a16:creationId xmlns:a16="http://schemas.microsoft.com/office/drawing/2014/main" id="{BCA7E560-CF3F-6C9F-4C28-D4902C0BC505}"/>
                    </a:ext>
                  </a:extLst>
                </p:cNvPr>
                <p:cNvPicPr/>
                <p:nvPr/>
              </p:nvPicPr>
              <p:blipFill>
                <a:blip r:embed="rId216"/>
                <a:stretch>
                  <a:fillRect/>
                </a:stretch>
              </p:blipFill>
              <p:spPr>
                <a:xfrm>
                  <a:off x="5567864" y="6479877"/>
                  <a:ext cx="11844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90" name="Ink 189">
                  <a:extLst>
                    <a:ext uri="{FF2B5EF4-FFF2-40B4-BE49-F238E27FC236}">
                      <a16:creationId xmlns:a16="http://schemas.microsoft.com/office/drawing/2014/main" id="{7ED21353-F4BD-E85F-8C96-36C05B733101}"/>
                    </a:ext>
                  </a:extLst>
                </p14:cNvPr>
                <p14:cNvContentPartPr/>
                <p14:nvPr/>
              </p14:nvContentPartPr>
              <p14:xfrm>
                <a:off x="5859824" y="6397437"/>
                <a:ext cx="165960" cy="174600"/>
              </p14:xfrm>
            </p:contentPart>
          </mc:Choice>
          <mc:Fallback xmlns="">
            <p:pic>
              <p:nvPicPr>
                <p:cNvPr id="190" name="Ink 189">
                  <a:extLst>
                    <a:ext uri="{FF2B5EF4-FFF2-40B4-BE49-F238E27FC236}">
                      <a16:creationId xmlns:a16="http://schemas.microsoft.com/office/drawing/2014/main" id="{7ED21353-F4BD-E85F-8C96-36C05B733101}"/>
                    </a:ext>
                  </a:extLst>
                </p:cNvPr>
                <p:cNvPicPr/>
                <p:nvPr/>
              </p:nvPicPr>
              <p:blipFill>
                <a:blip r:embed="rId218"/>
                <a:stretch>
                  <a:fillRect/>
                </a:stretch>
              </p:blipFill>
              <p:spPr>
                <a:xfrm>
                  <a:off x="5850824" y="6388797"/>
                  <a:ext cx="18360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91" name="Ink 190">
                  <a:extLst>
                    <a:ext uri="{FF2B5EF4-FFF2-40B4-BE49-F238E27FC236}">
                      <a16:creationId xmlns:a16="http://schemas.microsoft.com/office/drawing/2014/main" id="{0AFE3619-DF6F-DB31-E3F9-FC538BEC2CDD}"/>
                    </a:ext>
                  </a:extLst>
                </p14:cNvPr>
                <p14:cNvContentPartPr/>
                <p14:nvPr/>
              </p14:nvContentPartPr>
              <p14:xfrm>
                <a:off x="6281384" y="6514797"/>
                <a:ext cx="11160" cy="2880"/>
              </p14:xfrm>
            </p:contentPart>
          </mc:Choice>
          <mc:Fallback xmlns="">
            <p:pic>
              <p:nvPicPr>
                <p:cNvPr id="191" name="Ink 190">
                  <a:extLst>
                    <a:ext uri="{FF2B5EF4-FFF2-40B4-BE49-F238E27FC236}">
                      <a16:creationId xmlns:a16="http://schemas.microsoft.com/office/drawing/2014/main" id="{0AFE3619-DF6F-DB31-E3F9-FC538BEC2CDD}"/>
                    </a:ext>
                  </a:extLst>
                </p:cNvPr>
                <p:cNvPicPr/>
                <p:nvPr/>
              </p:nvPicPr>
              <p:blipFill>
                <a:blip r:embed="rId220"/>
                <a:stretch>
                  <a:fillRect/>
                </a:stretch>
              </p:blipFill>
              <p:spPr>
                <a:xfrm>
                  <a:off x="6272744" y="6506157"/>
                  <a:ext cx="2880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93" name="Ink 192">
                  <a:extLst>
                    <a:ext uri="{FF2B5EF4-FFF2-40B4-BE49-F238E27FC236}">
                      <a16:creationId xmlns:a16="http://schemas.microsoft.com/office/drawing/2014/main" id="{F15BBEE1-F2AB-1FA7-4DEA-AAB86FCBA9D9}"/>
                    </a:ext>
                  </a:extLst>
                </p14:cNvPr>
                <p14:cNvContentPartPr/>
                <p14:nvPr/>
              </p14:nvContentPartPr>
              <p14:xfrm>
                <a:off x="6424664" y="6394557"/>
                <a:ext cx="6480" cy="131760"/>
              </p14:xfrm>
            </p:contentPart>
          </mc:Choice>
          <mc:Fallback xmlns="">
            <p:pic>
              <p:nvPicPr>
                <p:cNvPr id="193" name="Ink 192">
                  <a:extLst>
                    <a:ext uri="{FF2B5EF4-FFF2-40B4-BE49-F238E27FC236}">
                      <a16:creationId xmlns:a16="http://schemas.microsoft.com/office/drawing/2014/main" id="{F15BBEE1-F2AB-1FA7-4DEA-AAB86FCBA9D9}"/>
                    </a:ext>
                  </a:extLst>
                </p:cNvPr>
                <p:cNvPicPr/>
                <p:nvPr/>
              </p:nvPicPr>
              <p:blipFill>
                <a:blip r:embed="rId222"/>
                <a:stretch>
                  <a:fillRect/>
                </a:stretch>
              </p:blipFill>
              <p:spPr>
                <a:xfrm>
                  <a:off x="6415664" y="6385557"/>
                  <a:ext cx="2412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94" name="Ink 193">
                  <a:extLst>
                    <a:ext uri="{FF2B5EF4-FFF2-40B4-BE49-F238E27FC236}">
                      <a16:creationId xmlns:a16="http://schemas.microsoft.com/office/drawing/2014/main" id="{CC146652-2C36-BF33-D199-C53AF5E4A6BF}"/>
                    </a:ext>
                  </a:extLst>
                </p14:cNvPr>
                <p14:cNvContentPartPr/>
                <p14:nvPr/>
              </p14:nvContentPartPr>
              <p14:xfrm>
                <a:off x="6607904" y="6273597"/>
                <a:ext cx="113400" cy="250560"/>
              </p14:xfrm>
            </p:contentPart>
          </mc:Choice>
          <mc:Fallback xmlns="">
            <p:pic>
              <p:nvPicPr>
                <p:cNvPr id="194" name="Ink 193">
                  <a:extLst>
                    <a:ext uri="{FF2B5EF4-FFF2-40B4-BE49-F238E27FC236}">
                      <a16:creationId xmlns:a16="http://schemas.microsoft.com/office/drawing/2014/main" id="{CC146652-2C36-BF33-D199-C53AF5E4A6BF}"/>
                    </a:ext>
                  </a:extLst>
                </p:cNvPr>
                <p:cNvPicPr/>
                <p:nvPr/>
              </p:nvPicPr>
              <p:blipFill>
                <a:blip r:embed="rId224"/>
                <a:stretch>
                  <a:fillRect/>
                </a:stretch>
              </p:blipFill>
              <p:spPr>
                <a:xfrm>
                  <a:off x="6599264" y="6264597"/>
                  <a:ext cx="13104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95" name="Ink 194">
                  <a:extLst>
                    <a:ext uri="{FF2B5EF4-FFF2-40B4-BE49-F238E27FC236}">
                      <a16:creationId xmlns:a16="http://schemas.microsoft.com/office/drawing/2014/main" id="{D01ECB19-D937-34BD-B8D2-140C75F00E82}"/>
                    </a:ext>
                  </a:extLst>
                </p14:cNvPr>
                <p14:cNvContentPartPr/>
                <p14:nvPr/>
              </p14:nvContentPartPr>
              <p14:xfrm>
                <a:off x="6683504" y="6355677"/>
                <a:ext cx="86040" cy="33480"/>
              </p14:xfrm>
            </p:contentPart>
          </mc:Choice>
          <mc:Fallback xmlns="">
            <p:pic>
              <p:nvPicPr>
                <p:cNvPr id="195" name="Ink 194">
                  <a:extLst>
                    <a:ext uri="{FF2B5EF4-FFF2-40B4-BE49-F238E27FC236}">
                      <a16:creationId xmlns:a16="http://schemas.microsoft.com/office/drawing/2014/main" id="{D01ECB19-D937-34BD-B8D2-140C75F00E82}"/>
                    </a:ext>
                  </a:extLst>
                </p:cNvPr>
                <p:cNvPicPr/>
                <p:nvPr/>
              </p:nvPicPr>
              <p:blipFill>
                <a:blip r:embed="rId226"/>
                <a:stretch>
                  <a:fillRect/>
                </a:stretch>
              </p:blipFill>
              <p:spPr>
                <a:xfrm>
                  <a:off x="6674504" y="6346677"/>
                  <a:ext cx="103680" cy="51120"/>
                </a:xfrm>
                <a:prstGeom prst="rect">
                  <a:avLst/>
                </a:prstGeom>
              </p:spPr>
            </p:pic>
          </mc:Fallback>
        </mc:AlternateContent>
      </p:grpSp>
      <p:grpSp>
        <p:nvGrpSpPr>
          <p:cNvPr id="202" name="Group 201">
            <a:extLst>
              <a:ext uri="{FF2B5EF4-FFF2-40B4-BE49-F238E27FC236}">
                <a16:creationId xmlns:a16="http://schemas.microsoft.com/office/drawing/2014/main" id="{FAD17CE3-C120-E44B-43D4-086B0D7F1250}"/>
              </a:ext>
            </a:extLst>
          </p:cNvPr>
          <p:cNvGrpSpPr/>
          <p:nvPr/>
        </p:nvGrpSpPr>
        <p:grpSpPr>
          <a:xfrm>
            <a:off x="7664864" y="1071957"/>
            <a:ext cx="460800" cy="162000"/>
            <a:chOff x="7664864" y="1071957"/>
            <a:chExt cx="460800" cy="162000"/>
          </a:xfrm>
        </p:grpSpPr>
        <mc:AlternateContent xmlns:mc="http://schemas.openxmlformats.org/markup-compatibility/2006" xmlns:p14="http://schemas.microsoft.com/office/powerpoint/2010/main">
          <mc:Choice Requires="p14">
            <p:contentPart p14:bwMode="auto" r:id="rId227">
              <p14:nvContentPartPr>
                <p14:cNvPr id="198" name="Ink 197">
                  <a:extLst>
                    <a:ext uri="{FF2B5EF4-FFF2-40B4-BE49-F238E27FC236}">
                      <a16:creationId xmlns:a16="http://schemas.microsoft.com/office/drawing/2014/main" id="{E82A7F76-472F-5A3E-7EBB-023B3F13B5A1}"/>
                    </a:ext>
                  </a:extLst>
                </p14:cNvPr>
                <p14:cNvContentPartPr/>
                <p14:nvPr/>
              </p14:nvContentPartPr>
              <p14:xfrm>
                <a:off x="7664864" y="1104717"/>
                <a:ext cx="132480" cy="129240"/>
              </p14:xfrm>
            </p:contentPart>
          </mc:Choice>
          <mc:Fallback xmlns="">
            <p:pic>
              <p:nvPicPr>
                <p:cNvPr id="198" name="Ink 197">
                  <a:extLst>
                    <a:ext uri="{FF2B5EF4-FFF2-40B4-BE49-F238E27FC236}">
                      <a16:creationId xmlns:a16="http://schemas.microsoft.com/office/drawing/2014/main" id="{E82A7F76-472F-5A3E-7EBB-023B3F13B5A1}"/>
                    </a:ext>
                  </a:extLst>
                </p:cNvPr>
                <p:cNvPicPr/>
                <p:nvPr/>
              </p:nvPicPr>
              <p:blipFill>
                <a:blip r:embed="rId228"/>
                <a:stretch>
                  <a:fillRect/>
                </a:stretch>
              </p:blipFill>
              <p:spPr>
                <a:xfrm>
                  <a:off x="7655864" y="1096077"/>
                  <a:ext cx="15012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99" name="Ink 198">
                  <a:extLst>
                    <a:ext uri="{FF2B5EF4-FFF2-40B4-BE49-F238E27FC236}">
                      <a16:creationId xmlns:a16="http://schemas.microsoft.com/office/drawing/2014/main" id="{69FA8CD5-F8C0-C5E2-325B-2223355B8206}"/>
                    </a:ext>
                  </a:extLst>
                </p14:cNvPr>
                <p14:cNvContentPartPr/>
                <p14:nvPr/>
              </p14:nvContentPartPr>
              <p14:xfrm>
                <a:off x="7838384" y="1191117"/>
                <a:ext cx="1440" cy="1440"/>
              </p14:xfrm>
            </p:contentPart>
          </mc:Choice>
          <mc:Fallback xmlns="">
            <p:pic>
              <p:nvPicPr>
                <p:cNvPr id="199" name="Ink 198">
                  <a:extLst>
                    <a:ext uri="{FF2B5EF4-FFF2-40B4-BE49-F238E27FC236}">
                      <a16:creationId xmlns:a16="http://schemas.microsoft.com/office/drawing/2014/main" id="{69FA8CD5-F8C0-C5E2-325B-2223355B8206}"/>
                    </a:ext>
                  </a:extLst>
                </p:cNvPr>
                <p:cNvPicPr/>
                <p:nvPr/>
              </p:nvPicPr>
              <p:blipFill>
                <a:blip r:embed="rId230"/>
                <a:stretch>
                  <a:fillRect/>
                </a:stretch>
              </p:blipFill>
              <p:spPr>
                <a:xfrm>
                  <a:off x="7829744" y="1182117"/>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200" name="Ink 199">
                  <a:extLst>
                    <a:ext uri="{FF2B5EF4-FFF2-40B4-BE49-F238E27FC236}">
                      <a16:creationId xmlns:a16="http://schemas.microsoft.com/office/drawing/2014/main" id="{12154CB9-5E07-345E-9D69-6E2B31116073}"/>
                    </a:ext>
                  </a:extLst>
                </p14:cNvPr>
                <p14:cNvContentPartPr/>
                <p14:nvPr/>
              </p14:nvContentPartPr>
              <p14:xfrm>
                <a:off x="7921544" y="1094637"/>
                <a:ext cx="37080" cy="128520"/>
              </p14:xfrm>
            </p:contentPart>
          </mc:Choice>
          <mc:Fallback xmlns="">
            <p:pic>
              <p:nvPicPr>
                <p:cNvPr id="200" name="Ink 199">
                  <a:extLst>
                    <a:ext uri="{FF2B5EF4-FFF2-40B4-BE49-F238E27FC236}">
                      <a16:creationId xmlns:a16="http://schemas.microsoft.com/office/drawing/2014/main" id="{12154CB9-5E07-345E-9D69-6E2B31116073}"/>
                    </a:ext>
                  </a:extLst>
                </p:cNvPr>
                <p:cNvPicPr/>
                <p:nvPr/>
              </p:nvPicPr>
              <p:blipFill>
                <a:blip r:embed="rId232"/>
                <a:stretch>
                  <a:fillRect/>
                </a:stretch>
              </p:blipFill>
              <p:spPr>
                <a:xfrm>
                  <a:off x="7912544" y="1085997"/>
                  <a:ext cx="5472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201" name="Ink 200">
                  <a:extLst>
                    <a:ext uri="{FF2B5EF4-FFF2-40B4-BE49-F238E27FC236}">
                      <a16:creationId xmlns:a16="http://schemas.microsoft.com/office/drawing/2014/main" id="{72175D8E-2098-D4A0-9F29-D7B8C4C606F2}"/>
                    </a:ext>
                  </a:extLst>
                </p14:cNvPr>
                <p14:cNvContentPartPr/>
                <p14:nvPr/>
              </p14:nvContentPartPr>
              <p14:xfrm>
                <a:off x="8026664" y="1071957"/>
                <a:ext cx="99000" cy="147240"/>
              </p14:xfrm>
            </p:contentPart>
          </mc:Choice>
          <mc:Fallback xmlns="">
            <p:pic>
              <p:nvPicPr>
                <p:cNvPr id="201" name="Ink 200">
                  <a:extLst>
                    <a:ext uri="{FF2B5EF4-FFF2-40B4-BE49-F238E27FC236}">
                      <a16:creationId xmlns:a16="http://schemas.microsoft.com/office/drawing/2014/main" id="{72175D8E-2098-D4A0-9F29-D7B8C4C606F2}"/>
                    </a:ext>
                  </a:extLst>
                </p:cNvPr>
                <p:cNvPicPr/>
                <p:nvPr/>
              </p:nvPicPr>
              <p:blipFill>
                <a:blip r:embed="rId234"/>
                <a:stretch>
                  <a:fillRect/>
                </a:stretch>
              </p:blipFill>
              <p:spPr>
                <a:xfrm>
                  <a:off x="8017664" y="1062957"/>
                  <a:ext cx="116640" cy="164880"/>
                </a:xfrm>
                <a:prstGeom prst="rect">
                  <a:avLst/>
                </a:prstGeom>
              </p:spPr>
            </p:pic>
          </mc:Fallback>
        </mc:AlternateContent>
      </p:grpSp>
      <p:sp>
        <p:nvSpPr>
          <p:cNvPr id="2" name="Slide Number Placeholder 1">
            <a:extLst>
              <a:ext uri="{FF2B5EF4-FFF2-40B4-BE49-F238E27FC236}">
                <a16:creationId xmlns:a16="http://schemas.microsoft.com/office/drawing/2014/main" id="{C3F2455B-6ED3-730B-C9DB-FE5E75359965}"/>
              </a:ext>
            </a:extLst>
          </p:cNvPr>
          <p:cNvSpPr>
            <a:spLocks noGrp="1"/>
          </p:cNvSpPr>
          <p:nvPr>
            <p:ph type="sldNum" sz="quarter" idx="12"/>
          </p:nvPr>
        </p:nvSpPr>
        <p:spPr/>
        <p:txBody>
          <a:bodyPr/>
          <a:lstStyle/>
          <a:p>
            <a:fld id="{69E57DC2-970A-4B3E-BB1C-7A09969E49DF}" type="slidenum">
              <a:rPr lang="en-US" smtClean="0"/>
              <a:t>51</a:t>
            </a:fld>
            <a:endParaRPr lang="en-US" dirty="0"/>
          </a:p>
        </p:txBody>
      </p:sp>
    </p:spTree>
    <p:extLst>
      <p:ext uri="{BB962C8B-B14F-4D97-AF65-F5344CB8AC3E}">
        <p14:creationId xmlns:p14="http://schemas.microsoft.com/office/powerpoint/2010/main" val="12888484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9FCFE-F77C-1062-8880-557B9F91295C}"/>
              </a:ext>
            </a:extLst>
          </p:cNvPr>
          <p:cNvSpPr>
            <a:spLocks noGrp="1"/>
          </p:cNvSpPr>
          <p:nvPr>
            <p:ph type="title"/>
          </p:nvPr>
        </p:nvSpPr>
        <p:spPr/>
        <p:txBody>
          <a:bodyPr/>
          <a:lstStyle/>
          <a:p>
            <a:r>
              <a:rPr lang="en-AU" dirty="0"/>
              <a:t>Considerations for PSM</a:t>
            </a:r>
          </a:p>
        </p:txBody>
      </p:sp>
      <p:sp>
        <p:nvSpPr>
          <p:cNvPr id="3" name="Content Placeholder 2">
            <a:extLst>
              <a:ext uri="{FF2B5EF4-FFF2-40B4-BE49-F238E27FC236}">
                <a16:creationId xmlns:a16="http://schemas.microsoft.com/office/drawing/2014/main" id="{B7AA729C-710E-7033-E83E-F5B2C4933C9C}"/>
              </a:ext>
            </a:extLst>
          </p:cNvPr>
          <p:cNvSpPr>
            <a:spLocks noGrp="1"/>
          </p:cNvSpPr>
          <p:nvPr>
            <p:ph idx="1"/>
          </p:nvPr>
        </p:nvSpPr>
        <p:spPr/>
        <p:txBody>
          <a:bodyPr/>
          <a:lstStyle/>
          <a:p>
            <a:r>
              <a:rPr lang="en-AU" dirty="0"/>
              <a:t>Matching method</a:t>
            </a:r>
          </a:p>
          <a:p>
            <a:pPr lvl="1"/>
            <a:r>
              <a:rPr lang="en-AU" dirty="0"/>
              <a:t>Optimal</a:t>
            </a:r>
          </a:p>
          <a:p>
            <a:pPr lvl="2"/>
            <a:r>
              <a:rPr lang="en-AU" dirty="0"/>
              <a:t>Consider the overall matching quality</a:t>
            </a:r>
          </a:p>
          <a:p>
            <a:pPr lvl="2"/>
            <a:r>
              <a:rPr lang="en-AU" dirty="0"/>
              <a:t>Take longer to run</a:t>
            </a:r>
          </a:p>
          <a:p>
            <a:pPr lvl="3"/>
            <a:r>
              <a:rPr lang="en-AU" dirty="0"/>
              <a:t>Modern computer can usually produce the matched set within a reasonable time frame</a:t>
            </a:r>
          </a:p>
        </p:txBody>
      </p:sp>
      <p:sp>
        <p:nvSpPr>
          <p:cNvPr id="4" name="Slide Number Placeholder 3">
            <a:extLst>
              <a:ext uri="{FF2B5EF4-FFF2-40B4-BE49-F238E27FC236}">
                <a16:creationId xmlns:a16="http://schemas.microsoft.com/office/drawing/2014/main" id="{E96BDB1D-CEA1-A32D-6912-A9461C66D7FB}"/>
              </a:ext>
            </a:extLst>
          </p:cNvPr>
          <p:cNvSpPr>
            <a:spLocks noGrp="1"/>
          </p:cNvSpPr>
          <p:nvPr>
            <p:ph type="sldNum" sz="quarter" idx="12"/>
          </p:nvPr>
        </p:nvSpPr>
        <p:spPr/>
        <p:txBody>
          <a:bodyPr/>
          <a:lstStyle/>
          <a:p>
            <a:fld id="{69E57DC2-970A-4B3E-BB1C-7A09969E49DF}" type="slidenum">
              <a:rPr lang="en-US" smtClean="0"/>
              <a:t>52</a:t>
            </a:fld>
            <a:endParaRPr lang="en-US" dirty="0"/>
          </a:p>
        </p:txBody>
      </p:sp>
    </p:spTree>
    <p:extLst>
      <p:ext uri="{BB962C8B-B14F-4D97-AF65-F5344CB8AC3E}">
        <p14:creationId xmlns:p14="http://schemas.microsoft.com/office/powerpoint/2010/main" val="1216577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D9087383-07E4-13DD-0DC6-5721D6768851}"/>
              </a:ext>
            </a:extLst>
          </p:cNvPr>
          <p:cNvGrpSpPr/>
          <p:nvPr/>
        </p:nvGrpSpPr>
        <p:grpSpPr>
          <a:xfrm>
            <a:off x="7511144" y="895197"/>
            <a:ext cx="855360" cy="1332360"/>
            <a:chOff x="7511144" y="895197"/>
            <a:chExt cx="855360" cy="1332360"/>
          </a:xfrm>
        </p:grpSpPr>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118050DB-77BF-47A6-507C-280F58FB5C28}"/>
                    </a:ext>
                  </a:extLst>
                </p14:cNvPr>
                <p14:cNvContentPartPr/>
                <p14:nvPr/>
              </p14:nvContentPartPr>
              <p14:xfrm>
                <a:off x="7511144" y="895197"/>
                <a:ext cx="766440" cy="487080"/>
              </p14:xfrm>
            </p:contentPart>
          </mc:Choice>
          <mc:Fallback xmlns="">
            <p:pic>
              <p:nvPicPr>
                <p:cNvPr id="8" name="Ink 7">
                  <a:extLst>
                    <a:ext uri="{FF2B5EF4-FFF2-40B4-BE49-F238E27FC236}">
                      <a16:creationId xmlns:a16="http://schemas.microsoft.com/office/drawing/2014/main" id="{118050DB-77BF-47A6-507C-280F58FB5C28}"/>
                    </a:ext>
                  </a:extLst>
                </p:cNvPr>
                <p:cNvPicPr/>
                <p:nvPr/>
              </p:nvPicPr>
              <p:blipFill>
                <a:blip r:embed="rId3"/>
                <a:stretch>
                  <a:fillRect/>
                </a:stretch>
              </p:blipFill>
              <p:spPr>
                <a:xfrm>
                  <a:off x="7502504" y="886197"/>
                  <a:ext cx="784080" cy="504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3465883F-E70D-0A41-D8BB-9A40C5AF0819}"/>
                    </a:ext>
                  </a:extLst>
                </p14:cNvPr>
                <p14:cNvContentPartPr/>
                <p14:nvPr/>
              </p14:nvContentPartPr>
              <p14:xfrm>
                <a:off x="7903904" y="1389477"/>
                <a:ext cx="33480" cy="493560"/>
              </p14:xfrm>
            </p:contentPart>
          </mc:Choice>
          <mc:Fallback xmlns="">
            <p:pic>
              <p:nvPicPr>
                <p:cNvPr id="9" name="Ink 8">
                  <a:extLst>
                    <a:ext uri="{FF2B5EF4-FFF2-40B4-BE49-F238E27FC236}">
                      <a16:creationId xmlns:a16="http://schemas.microsoft.com/office/drawing/2014/main" id="{3465883F-E70D-0A41-D8BB-9A40C5AF0819}"/>
                    </a:ext>
                  </a:extLst>
                </p:cNvPr>
                <p:cNvPicPr/>
                <p:nvPr/>
              </p:nvPicPr>
              <p:blipFill>
                <a:blip r:embed="rId5"/>
                <a:stretch>
                  <a:fillRect/>
                </a:stretch>
              </p:blipFill>
              <p:spPr>
                <a:xfrm>
                  <a:off x="7894904" y="1380837"/>
                  <a:ext cx="51120" cy="511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A39A5A37-BF33-6B7B-F293-147590B1D698}"/>
                    </a:ext>
                  </a:extLst>
                </p14:cNvPr>
                <p14:cNvContentPartPr/>
                <p14:nvPr/>
              </p14:nvContentPartPr>
              <p14:xfrm>
                <a:off x="7545704" y="1485597"/>
                <a:ext cx="317160" cy="302400"/>
              </p14:xfrm>
            </p:contentPart>
          </mc:Choice>
          <mc:Fallback xmlns="">
            <p:pic>
              <p:nvPicPr>
                <p:cNvPr id="10" name="Ink 9">
                  <a:extLst>
                    <a:ext uri="{FF2B5EF4-FFF2-40B4-BE49-F238E27FC236}">
                      <a16:creationId xmlns:a16="http://schemas.microsoft.com/office/drawing/2014/main" id="{A39A5A37-BF33-6B7B-F293-147590B1D698}"/>
                    </a:ext>
                  </a:extLst>
                </p:cNvPr>
                <p:cNvPicPr/>
                <p:nvPr/>
              </p:nvPicPr>
              <p:blipFill>
                <a:blip r:embed="rId7"/>
                <a:stretch>
                  <a:fillRect/>
                </a:stretch>
              </p:blipFill>
              <p:spPr>
                <a:xfrm>
                  <a:off x="7537064" y="1476957"/>
                  <a:ext cx="33480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89BA77B4-EFC3-1CA9-1D99-117A71BD3819}"/>
                    </a:ext>
                  </a:extLst>
                </p14:cNvPr>
                <p14:cNvContentPartPr/>
                <p14:nvPr/>
              </p14:nvContentPartPr>
              <p14:xfrm>
                <a:off x="7934504" y="1521957"/>
                <a:ext cx="323280" cy="114840"/>
              </p14:xfrm>
            </p:contentPart>
          </mc:Choice>
          <mc:Fallback xmlns="">
            <p:pic>
              <p:nvPicPr>
                <p:cNvPr id="11" name="Ink 10">
                  <a:extLst>
                    <a:ext uri="{FF2B5EF4-FFF2-40B4-BE49-F238E27FC236}">
                      <a16:creationId xmlns:a16="http://schemas.microsoft.com/office/drawing/2014/main" id="{89BA77B4-EFC3-1CA9-1D99-117A71BD3819}"/>
                    </a:ext>
                  </a:extLst>
                </p:cNvPr>
                <p:cNvPicPr/>
                <p:nvPr/>
              </p:nvPicPr>
              <p:blipFill>
                <a:blip r:embed="rId9"/>
                <a:stretch>
                  <a:fillRect/>
                </a:stretch>
              </p:blipFill>
              <p:spPr>
                <a:xfrm>
                  <a:off x="7925864" y="1512957"/>
                  <a:ext cx="34092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1CD49724-7A48-C184-98ED-DA32CDC6F4FD}"/>
                    </a:ext>
                  </a:extLst>
                </p14:cNvPr>
                <p14:cNvContentPartPr/>
                <p14:nvPr/>
              </p14:nvContentPartPr>
              <p14:xfrm>
                <a:off x="7521224" y="1894557"/>
                <a:ext cx="312480" cy="333000"/>
              </p14:xfrm>
            </p:contentPart>
          </mc:Choice>
          <mc:Fallback xmlns="">
            <p:pic>
              <p:nvPicPr>
                <p:cNvPr id="12" name="Ink 11">
                  <a:extLst>
                    <a:ext uri="{FF2B5EF4-FFF2-40B4-BE49-F238E27FC236}">
                      <a16:creationId xmlns:a16="http://schemas.microsoft.com/office/drawing/2014/main" id="{1CD49724-7A48-C184-98ED-DA32CDC6F4FD}"/>
                    </a:ext>
                  </a:extLst>
                </p:cNvPr>
                <p:cNvPicPr/>
                <p:nvPr/>
              </p:nvPicPr>
              <p:blipFill>
                <a:blip r:embed="rId11"/>
                <a:stretch>
                  <a:fillRect/>
                </a:stretch>
              </p:blipFill>
              <p:spPr>
                <a:xfrm>
                  <a:off x="7512584" y="1885557"/>
                  <a:ext cx="330120" cy="350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41056F55-8E13-EA35-7EC2-8B3BE449628B}"/>
                    </a:ext>
                  </a:extLst>
                </p14:cNvPr>
                <p14:cNvContentPartPr/>
                <p14:nvPr/>
              </p14:nvContentPartPr>
              <p14:xfrm>
                <a:off x="7934504" y="1828677"/>
                <a:ext cx="432000" cy="190800"/>
              </p14:xfrm>
            </p:contentPart>
          </mc:Choice>
          <mc:Fallback xmlns="">
            <p:pic>
              <p:nvPicPr>
                <p:cNvPr id="13" name="Ink 12">
                  <a:extLst>
                    <a:ext uri="{FF2B5EF4-FFF2-40B4-BE49-F238E27FC236}">
                      <a16:creationId xmlns:a16="http://schemas.microsoft.com/office/drawing/2014/main" id="{41056F55-8E13-EA35-7EC2-8B3BE449628B}"/>
                    </a:ext>
                  </a:extLst>
                </p:cNvPr>
                <p:cNvPicPr/>
                <p:nvPr/>
              </p:nvPicPr>
              <p:blipFill>
                <a:blip r:embed="rId13"/>
                <a:stretch>
                  <a:fillRect/>
                </a:stretch>
              </p:blipFill>
              <p:spPr>
                <a:xfrm>
                  <a:off x="7925864" y="1819677"/>
                  <a:ext cx="449640" cy="208440"/>
                </a:xfrm>
                <a:prstGeom prst="rect">
                  <a:avLst/>
                </a:prstGeom>
              </p:spPr>
            </p:pic>
          </mc:Fallback>
        </mc:AlternateContent>
      </p:grpSp>
      <p:grpSp>
        <p:nvGrpSpPr>
          <p:cNvPr id="26" name="Group 25">
            <a:extLst>
              <a:ext uri="{FF2B5EF4-FFF2-40B4-BE49-F238E27FC236}">
                <a16:creationId xmlns:a16="http://schemas.microsoft.com/office/drawing/2014/main" id="{06381578-CAE0-1B70-9334-6C790937734F}"/>
              </a:ext>
            </a:extLst>
          </p:cNvPr>
          <p:cNvGrpSpPr/>
          <p:nvPr/>
        </p:nvGrpSpPr>
        <p:grpSpPr>
          <a:xfrm>
            <a:off x="7628722" y="3790768"/>
            <a:ext cx="997920" cy="1320120"/>
            <a:chOff x="7554704" y="2832357"/>
            <a:chExt cx="997920" cy="1320120"/>
          </a:xfrm>
        </p:grpSpPr>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329FDBF4-B1A1-C3D1-49BB-8221483D5A52}"/>
                    </a:ext>
                  </a:extLst>
                </p14:cNvPr>
                <p14:cNvContentPartPr/>
                <p14:nvPr/>
              </p14:nvContentPartPr>
              <p14:xfrm>
                <a:off x="7554704" y="2832357"/>
                <a:ext cx="997920" cy="612720"/>
              </p14:xfrm>
            </p:contentPart>
          </mc:Choice>
          <mc:Fallback xmlns="">
            <p:pic>
              <p:nvPicPr>
                <p:cNvPr id="20" name="Ink 19">
                  <a:extLst>
                    <a:ext uri="{FF2B5EF4-FFF2-40B4-BE49-F238E27FC236}">
                      <a16:creationId xmlns:a16="http://schemas.microsoft.com/office/drawing/2014/main" id="{329FDBF4-B1A1-C3D1-49BB-8221483D5A52}"/>
                    </a:ext>
                  </a:extLst>
                </p:cNvPr>
                <p:cNvPicPr/>
                <p:nvPr/>
              </p:nvPicPr>
              <p:blipFill>
                <a:blip r:embed="rId15"/>
                <a:stretch>
                  <a:fillRect/>
                </a:stretch>
              </p:blipFill>
              <p:spPr>
                <a:xfrm>
                  <a:off x="7546064" y="2823357"/>
                  <a:ext cx="1015560" cy="630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1" name="Ink 20">
                  <a:extLst>
                    <a:ext uri="{FF2B5EF4-FFF2-40B4-BE49-F238E27FC236}">
                      <a16:creationId xmlns:a16="http://schemas.microsoft.com/office/drawing/2014/main" id="{C68CEAF5-3B60-491F-5B45-30524D2E17BC}"/>
                    </a:ext>
                  </a:extLst>
                </p14:cNvPr>
                <p14:cNvContentPartPr/>
                <p14:nvPr/>
              </p14:nvContentPartPr>
              <p14:xfrm>
                <a:off x="8111264" y="3524997"/>
                <a:ext cx="32040" cy="408600"/>
              </p14:xfrm>
            </p:contentPart>
          </mc:Choice>
          <mc:Fallback xmlns="">
            <p:pic>
              <p:nvPicPr>
                <p:cNvPr id="21" name="Ink 20">
                  <a:extLst>
                    <a:ext uri="{FF2B5EF4-FFF2-40B4-BE49-F238E27FC236}">
                      <a16:creationId xmlns:a16="http://schemas.microsoft.com/office/drawing/2014/main" id="{C68CEAF5-3B60-491F-5B45-30524D2E17BC}"/>
                    </a:ext>
                  </a:extLst>
                </p:cNvPr>
                <p:cNvPicPr/>
                <p:nvPr/>
              </p:nvPicPr>
              <p:blipFill>
                <a:blip r:embed="rId17"/>
                <a:stretch>
                  <a:fillRect/>
                </a:stretch>
              </p:blipFill>
              <p:spPr>
                <a:xfrm>
                  <a:off x="8102624" y="3516357"/>
                  <a:ext cx="49680" cy="426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2" name="Ink 21">
                  <a:extLst>
                    <a:ext uri="{FF2B5EF4-FFF2-40B4-BE49-F238E27FC236}">
                      <a16:creationId xmlns:a16="http://schemas.microsoft.com/office/drawing/2014/main" id="{A94465A3-6A04-5B6C-6AF3-5DC6E2AA365D}"/>
                    </a:ext>
                  </a:extLst>
                </p14:cNvPr>
                <p14:cNvContentPartPr/>
                <p14:nvPr/>
              </p14:nvContentPartPr>
              <p14:xfrm>
                <a:off x="7854584" y="3634077"/>
                <a:ext cx="231120" cy="230400"/>
              </p14:xfrm>
            </p:contentPart>
          </mc:Choice>
          <mc:Fallback xmlns="">
            <p:pic>
              <p:nvPicPr>
                <p:cNvPr id="22" name="Ink 21">
                  <a:extLst>
                    <a:ext uri="{FF2B5EF4-FFF2-40B4-BE49-F238E27FC236}">
                      <a16:creationId xmlns:a16="http://schemas.microsoft.com/office/drawing/2014/main" id="{A94465A3-6A04-5B6C-6AF3-5DC6E2AA365D}"/>
                    </a:ext>
                  </a:extLst>
                </p:cNvPr>
                <p:cNvPicPr/>
                <p:nvPr/>
              </p:nvPicPr>
              <p:blipFill>
                <a:blip r:embed="rId19"/>
                <a:stretch>
                  <a:fillRect/>
                </a:stretch>
              </p:blipFill>
              <p:spPr>
                <a:xfrm>
                  <a:off x="7845584" y="3625437"/>
                  <a:ext cx="24876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3" name="Ink 22">
                  <a:extLst>
                    <a:ext uri="{FF2B5EF4-FFF2-40B4-BE49-F238E27FC236}">
                      <a16:creationId xmlns:a16="http://schemas.microsoft.com/office/drawing/2014/main" id="{23061C4F-74C9-C507-8FDD-1AC747557D73}"/>
                    </a:ext>
                  </a:extLst>
                </p14:cNvPr>
                <p14:cNvContentPartPr/>
                <p14:nvPr/>
              </p14:nvContentPartPr>
              <p14:xfrm>
                <a:off x="8133224" y="3657477"/>
                <a:ext cx="322200" cy="74160"/>
              </p14:xfrm>
            </p:contentPart>
          </mc:Choice>
          <mc:Fallback xmlns="">
            <p:pic>
              <p:nvPicPr>
                <p:cNvPr id="23" name="Ink 22">
                  <a:extLst>
                    <a:ext uri="{FF2B5EF4-FFF2-40B4-BE49-F238E27FC236}">
                      <a16:creationId xmlns:a16="http://schemas.microsoft.com/office/drawing/2014/main" id="{23061C4F-74C9-C507-8FDD-1AC747557D73}"/>
                    </a:ext>
                  </a:extLst>
                </p:cNvPr>
                <p:cNvPicPr/>
                <p:nvPr/>
              </p:nvPicPr>
              <p:blipFill>
                <a:blip r:embed="rId21"/>
                <a:stretch>
                  <a:fillRect/>
                </a:stretch>
              </p:blipFill>
              <p:spPr>
                <a:xfrm>
                  <a:off x="8124224" y="3648837"/>
                  <a:ext cx="33984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4" name="Ink 23">
                  <a:extLst>
                    <a:ext uri="{FF2B5EF4-FFF2-40B4-BE49-F238E27FC236}">
                      <a16:creationId xmlns:a16="http://schemas.microsoft.com/office/drawing/2014/main" id="{8ACB3CC6-ECDA-CC15-E0A9-33A3FB45ACFB}"/>
                    </a:ext>
                  </a:extLst>
                </p14:cNvPr>
                <p14:cNvContentPartPr/>
                <p14:nvPr/>
              </p14:nvContentPartPr>
              <p14:xfrm>
                <a:off x="7899944" y="3843957"/>
                <a:ext cx="239760" cy="308520"/>
              </p14:xfrm>
            </p:contentPart>
          </mc:Choice>
          <mc:Fallback xmlns="">
            <p:pic>
              <p:nvPicPr>
                <p:cNvPr id="24" name="Ink 23">
                  <a:extLst>
                    <a:ext uri="{FF2B5EF4-FFF2-40B4-BE49-F238E27FC236}">
                      <a16:creationId xmlns:a16="http://schemas.microsoft.com/office/drawing/2014/main" id="{8ACB3CC6-ECDA-CC15-E0A9-33A3FB45ACFB}"/>
                    </a:ext>
                  </a:extLst>
                </p:cNvPr>
                <p:cNvPicPr/>
                <p:nvPr/>
              </p:nvPicPr>
              <p:blipFill>
                <a:blip r:embed="rId23"/>
                <a:stretch>
                  <a:fillRect/>
                </a:stretch>
              </p:blipFill>
              <p:spPr>
                <a:xfrm>
                  <a:off x="7890944" y="3834957"/>
                  <a:ext cx="25740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5" name="Ink 24">
                  <a:extLst>
                    <a:ext uri="{FF2B5EF4-FFF2-40B4-BE49-F238E27FC236}">
                      <a16:creationId xmlns:a16="http://schemas.microsoft.com/office/drawing/2014/main" id="{ACFA5B24-C0A1-86E2-1BFB-B855FB0DFCBC}"/>
                    </a:ext>
                  </a:extLst>
                </p14:cNvPr>
                <p14:cNvContentPartPr/>
                <p14:nvPr/>
              </p14:nvContentPartPr>
              <p14:xfrm>
                <a:off x="8193344" y="3889317"/>
                <a:ext cx="333720" cy="86400"/>
              </p14:xfrm>
            </p:contentPart>
          </mc:Choice>
          <mc:Fallback xmlns="">
            <p:pic>
              <p:nvPicPr>
                <p:cNvPr id="25" name="Ink 24">
                  <a:extLst>
                    <a:ext uri="{FF2B5EF4-FFF2-40B4-BE49-F238E27FC236}">
                      <a16:creationId xmlns:a16="http://schemas.microsoft.com/office/drawing/2014/main" id="{ACFA5B24-C0A1-86E2-1BFB-B855FB0DFCBC}"/>
                    </a:ext>
                  </a:extLst>
                </p:cNvPr>
                <p:cNvPicPr/>
                <p:nvPr/>
              </p:nvPicPr>
              <p:blipFill>
                <a:blip r:embed="rId25"/>
                <a:stretch>
                  <a:fillRect/>
                </a:stretch>
              </p:blipFill>
              <p:spPr>
                <a:xfrm>
                  <a:off x="8184344" y="3880677"/>
                  <a:ext cx="351360" cy="104040"/>
                </a:xfrm>
                <a:prstGeom prst="rect">
                  <a:avLst/>
                </a:prstGeom>
              </p:spPr>
            </p:pic>
          </mc:Fallback>
        </mc:AlternateContent>
      </p:grpSp>
      <p:grpSp>
        <p:nvGrpSpPr>
          <p:cNvPr id="31" name="Group 30">
            <a:extLst>
              <a:ext uri="{FF2B5EF4-FFF2-40B4-BE49-F238E27FC236}">
                <a16:creationId xmlns:a16="http://schemas.microsoft.com/office/drawing/2014/main" id="{859C85E1-E82C-0B06-5F73-BAB42FAFAE84}"/>
              </a:ext>
            </a:extLst>
          </p:cNvPr>
          <p:cNvGrpSpPr/>
          <p:nvPr/>
        </p:nvGrpSpPr>
        <p:grpSpPr>
          <a:xfrm>
            <a:off x="7866322" y="3977968"/>
            <a:ext cx="628920" cy="202320"/>
            <a:chOff x="7792304" y="3019557"/>
            <a:chExt cx="628920" cy="202320"/>
          </a:xfrm>
        </p:grpSpPr>
        <mc:AlternateContent xmlns:mc="http://schemas.openxmlformats.org/markup-compatibility/2006" xmlns:p14="http://schemas.microsoft.com/office/powerpoint/2010/main">
          <mc:Choice Requires="p14">
            <p:contentPart p14:bwMode="auto" r:id="rId26">
              <p14:nvContentPartPr>
                <p14:cNvPr id="27" name="Ink 26">
                  <a:extLst>
                    <a:ext uri="{FF2B5EF4-FFF2-40B4-BE49-F238E27FC236}">
                      <a16:creationId xmlns:a16="http://schemas.microsoft.com/office/drawing/2014/main" id="{20262935-C9FD-8C4A-104D-6184EB6FB6AA}"/>
                    </a:ext>
                  </a:extLst>
                </p14:cNvPr>
                <p14:cNvContentPartPr/>
                <p14:nvPr/>
              </p14:nvContentPartPr>
              <p14:xfrm>
                <a:off x="7792304" y="3076077"/>
                <a:ext cx="126360" cy="145800"/>
              </p14:xfrm>
            </p:contentPart>
          </mc:Choice>
          <mc:Fallback xmlns="">
            <p:pic>
              <p:nvPicPr>
                <p:cNvPr id="27" name="Ink 26">
                  <a:extLst>
                    <a:ext uri="{FF2B5EF4-FFF2-40B4-BE49-F238E27FC236}">
                      <a16:creationId xmlns:a16="http://schemas.microsoft.com/office/drawing/2014/main" id="{20262935-C9FD-8C4A-104D-6184EB6FB6AA}"/>
                    </a:ext>
                  </a:extLst>
                </p:cNvPr>
                <p:cNvPicPr/>
                <p:nvPr/>
              </p:nvPicPr>
              <p:blipFill>
                <a:blip r:embed="rId27"/>
                <a:stretch>
                  <a:fillRect/>
                </a:stretch>
              </p:blipFill>
              <p:spPr>
                <a:xfrm>
                  <a:off x="7783304" y="3067437"/>
                  <a:ext cx="14400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8" name="Ink 27">
                  <a:extLst>
                    <a:ext uri="{FF2B5EF4-FFF2-40B4-BE49-F238E27FC236}">
                      <a16:creationId xmlns:a16="http://schemas.microsoft.com/office/drawing/2014/main" id="{2ED1F555-BFDF-5A33-29A2-DB0AF5D35A51}"/>
                    </a:ext>
                  </a:extLst>
                </p14:cNvPr>
                <p14:cNvContentPartPr/>
                <p14:nvPr/>
              </p14:nvContentPartPr>
              <p14:xfrm>
                <a:off x="8019104" y="3173997"/>
                <a:ext cx="12240" cy="8640"/>
              </p14:xfrm>
            </p:contentPart>
          </mc:Choice>
          <mc:Fallback xmlns="">
            <p:pic>
              <p:nvPicPr>
                <p:cNvPr id="28" name="Ink 27">
                  <a:extLst>
                    <a:ext uri="{FF2B5EF4-FFF2-40B4-BE49-F238E27FC236}">
                      <a16:creationId xmlns:a16="http://schemas.microsoft.com/office/drawing/2014/main" id="{2ED1F555-BFDF-5A33-29A2-DB0AF5D35A51}"/>
                    </a:ext>
                  </a:extLst>
                </p:cNvPr>
                <p:cNvPicPr/>
                <p:nvPr/>
              </p:nvPicPr>
              <p:blipFill>
                <a:blip r:embed="rId29"/>
                <a:stretch>
                  <a:fillRect/>
                </a:stretch>
              </p:blipFill>
              <p:spPr>
                <a:xfrm>
                  <a:off x="8010104" y="3164997"/>
                  <a:ext cx="2988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9" name="Ink 28">
                  <a:extLst>
                    <a:ext uri="{FF2B5EF4-FFF2-40B4-BE49-F238E27FC236}">
                      <a16:creationId xmlns:a16="http://schemas.microsoft.com/office/drawing/2014/main" id="{55CE8787-609B-01D3-5068-0CBEB5C7E535}"/>
                    </a:ext>
                  </a:extLst>
                </p14:cNvPr>
                <p14:cNvContentPartPr/>
                <p14:nvPr/>
              </p14:nvContentPartPr>
              <p14:xfrm>
                <a:off x="8091104" y="3065277"/>
                <a:ext cx="85680" cy="131400"/>
              </p14:xfrm>
            </p:contentPart>
          </mc:Choice>
          <mc:Fallback xmlns="">
            <p:pic>
              <p:nvPicPr>
                <p:cNvPr id="29" name="Ink 28">
                  <a:extLst>
                    <a:ext uri="{FF2B5EF4-FFF2-40B4-BE49-F238E27FC236}">
                      <a16:creationId xmlns:a16="http://schemas.microsoft.com/office/drawing/2014/main" id="{55CE8787-609B-01D3-5068-0CBEB5C7E535}"/>
                    </a:ext>
                  </a:extLst>
                </p:cNvPr>
                <p:cNvPicPr/>
                <p:nvPr/>
              </p:nvPicPr>
              <p:blipFill>
                <a:blip r:embed="rId31"/>
                <a:stretch>
                  <a:fillRect/>
                </a:stretch>
              </p:blipFill>
              <p:spPr>
                <a:xfrm>
                  <a:off x="8082104" y="3056637"/>
                  <a:ext cx="10332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0" name="Ink 29">
                  <a:extLst>
                    <a:ext uri="{FF2B5EF4-FFF2-40B4-BE49-F238E27FC236}">
                      <a16:creationId xmlns:a16="http://schemas.microsoft.com/office/drawing/2014/main" id="{89C47385-76E6-D0D8-2AA2-F6499DC66826}"/>
                    </a:ext>
                  </a:extLst>
                </p14:cNvPr>
                <p14:cNvContentPartPr/>
                <p14:nvPr/>
              </p14:nvContentPartPr>
              <p14:xfrm>
                <a:off x="8279024" y="3019557"/>
                <a:ext cx="142200" cy="172800"/>
              </p14:xfrm>
            </p:contentPart>
          </mc:Choice>
          <mc:Fallback xmlns="">
            <p:pic>
              <p:nvPicPr>
                <p:cNvPr id="30" name="Ink 29">
                  <a:extLst>
                    <a:ext uri="{FF2B5EF4-FFF2-40B4-BE49-F238E27FC236}">
                      <a16:creationId xmlns:a16="http://schemas.microsoft.com/office/drawing/2014/main" id="{89C47385-76E6-D0D8-2AA2-F6499DC66826}"/>
                    </a:ext>
                  </a:extLst>
                </p:cNvPr>
                <p:cNvPicPr/>
                <p:nvPr/>
              </p:nvPicPr>
              <p:blipFill>
                <a:blip r:embed="rId33"/>
                <a:stretch>
                  <a:fillRect/>
                </a:stretch>
              </p:blipFill>
              <p:spPr>
                <a:xfrm>
                  <a:off x="8270024" y="3010917"/>
                  <a:ext cx="159840" cy="190440"/>
                </a:xfrm>
                <a:prstGeom prst="rect">
                  <a:avLst/>
                </a:prstGeom>
              </p:spPr>
            </p:pic>
          </mc:Fallback>
        </mc:AlternateContent>
      </p:grpSp>
      <p:grpSp>
        <p:nvGrpSpPr>
          <p:cNvPr id="38" name="Group 37">
            <a:extLst>
              <a:ext uri="{FF2B5EF4-FFF2-40B4-BE49-F238E27FC236}">
                <a16:creationId xmlns:a16="http://schemas.microsoft.com/office/drawing/2014/main" id="{58D38ED0-94D6-831E-1F90-9A535C7ED99B}"/>
              </a:ext>
            </a:extLst>
          </p:cNvPr>
          <p:cNvGrpSpPr/>
          <p:nvPr/>
        </p:nvGrpSpPr>
        <p:grpSpPr>
          <a:xfrm>
            <a:off x="7853295" y="5182168"/>
            <a:ext cx="1027080" cy="1288440"/>
            <a:chOff x="7933064" y="4529757"/>
            <a:chExt cx="1027080" cy="1288440"/>
          </a:xfrm>
        </p:grpSpPr>
        <mc:AlternateContent xmlns:mc="http://schemas.openxmlformats.org/markup-compatibility/2006" xmlns:p14="http://schemas.microsoft.com/office/powerpoint/2010/main">
          <mc:Choice Requires="p14">
            <p:contentPart p14:bwMode="auto" r:id="rId34">
              <p14:nvContentPartPr>
                <p14:cNvPr id="32" name="Ink 31">
                  <a:extLst>
                    <a:ext uri="{FF2B5EF4-FFF2-40B4-BE49-F238E27FC236}">
                      <a16:creationId xmlns:a16="http://schemas.microsoft.com/office/drawing/2014/main" id="{0F4D23EE-49CA-3661-65F4-A54C2B5C2E26}"/>
                    </a:ext>
                  </a:extLst>
                </p14:cNvPr>
                <p14:cNvContentPartPr/>
                <p14:nvPr/>
              </p14:nvContentPartPr>
              <p14:xfrm>
                <a:off x="7933064" y="4529757"/>
                <a:ext cx="1027080" cy="689760"/>
              </p14:xfrm>
            </p:contentPart>
          </mc:Choice>
          <mc:Fallback xmlns="">
            <p:pic>
              <p:nvPicPr>
                <p:cNvPr id="32" name="Ink 31">
                  <a:extLst>
                    <a:ext uri="{FF2B5EF4-FFF2-40B4-BE49-F238E27FC236}">
                      <a16:creationId xmlns:a16="http://schemas.microsoft.com/office/drawing/2014/main" id="{0F4D23EE-49CA-3661-65F4-A54C2B5C2E26}"/>
                    </a:ext>
                  </a:extLst>
                </p:cNvPr>
                <p:cNvPicPr/>
                <p:nvPr/>
              </p:nvPicPr>
              <p:blipFill>
                <a:blip r:embed="rId35"/>
                <a:stretch>
                  <a:fillRect/>
                </a:stretch>
              </p:blipFill>
              <p:spPr>
                <a:xfrm>
                  <a:off x="7924424" y="4521117"/>
                  <a:ext cx="1044720" cy="7074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3" name="Ink 32">
                  <a:extLst>
                    <a:ext uri="{FF2B5EF4-FFF2-40B4-BE49-F238E27FC236}">
                      <a16:creationId xmlns:a16="http://schemas.microsoft.com/office/drawing/2014/main" id="{44F617BE-30EB-860A-0A81-5159ADC653F3}"/>
                    </a:ext>
                  </a:extLst>
                </p14:cNvPr>
                <p14:cNvContentPartPr/>
                <p14:nvPr/>
              </p14:nvContentPartPr>
              <p14:xfrm>
                <a:off x="8506184" y="5263797"/>
                <a:ext cx="49320" cy="297720"/>
              </p14:xfrm>
            </p:contentPart>
          </mc:Choice>
          <mc:Fallback xmlns="">
            <p:pic>
              <p:nvPicPr>
                <p:cNvPr id="33" name="Ink 32">
                  <a:extLst>
                    <a:ext uri="{FF2B5EF4-FFF2-40B4-BE49-F238E27FC236}">
                      <a16:creationId xmlns:a16="http://schemas.microsoft.com/office/drawing/2014/main" id="{44F617BE-30EB-860A-0A81-5159ADC653F3}"/>
                    </a:ext>
                  </a:extLst>
                </p:cNvPr>
                <p:cNvPicPr/>
                <p:nvPr/>
              </p:nvPicPr>
              <p:blipFill>
                <a:blip r:embed="rId37"/>
                <a:stretch>
                  <a:fillRect/>
                </a:stretch>
              </p:blipFill>
              <p:spPr>
                <a:xfrm>
                  <a:off x="8497544" y="5254797"/>
                  <a:ext cx="6696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4" name="Ink 33">
                  <a:extLst>
                    <a:ext uri="{FF2B5EF4-FFF2-40B4-BE49-F238E27FC236}">
                      <a16:creationId xmlns:a16="http://schemas.microsoft.com/office/drawing/2014/main" id="{D46BDF8E-B12B-1088-FC66-8D252758D964}"/>
                    </a:ext>
                  </a:extLst>
                </p14:cNvPr>
                <p14:cNvContentPartPr/>
                <p14:nvPr/>
              </p14:nvContentPartPr>
              <p14:xfrm>
                <a:off x="8309984" y="5384037"/>
                <a:ext cx="220680" cy="185400"/>
              </p14:xfrm>
            </p:contentPart>
          </mc:Choice>
          <mc:Fallback xmlns="">
            <p:pic>
              <p:nvPicPr>
                <p:cNvPr id="34" name="Ink 33">
                  <a:extLst>
                    <a:ext uri="{FF2B5EF4-FFF2-40B4-BE49-F238E27FC236}">
                      <a16:creationId xmlns:a16="http://schemas.microsoft.com/office/drawing/2014/main" id="{D46BDF8E-B12B-1088-FC66-8D252758D964}"/>
                    </a:ext>
                  </a:extLst>
                </p:cNvPr>
                <p:cNvPicPr/>
                <p:nvPr/>
              </p:nvPicPr>
              <p:blipFill>
                <a:blip r:embed="rId39"/>
                <a:stretch>
                  <a:fillRect/>
                </a:stretch>
              </p:blipFill>
              <p:spPr>
                <a:xfrm>
                  <a:off x="8301344" y="5375037"/>
                  <a:ext cx="23832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5" name="Ink 34">
                  <a:extLst>
                    <a:ext uri="{FF2B5EF4-FFF2-40B4-BE49-F238E27FC236}">
                      <a16:creationId xmlns:a16="http://schemas.microsoft.com/office/drawing/2014/main" id="{C33E1606-26A5-65E7-B600-6CEEBC21F02E}"/>
                    </a:ext>
                  </a:extLst>
                </p14:cNvPr>
                <p14:cNvContentPartPr/>
                <p14:nvPr/>
              </p14:nvContentPartPr>
              <p14:xfrm>
                <a:off x="8554064" y="5395917"/>
                <a:ext cx="172080" cy="28080"/>
              </p14:xfrm>
            </p:contentPart>
          </mc:Choice>
          <mc:Fallback xmlns="">
            <p:pic>
              <p:nvPicPr>
                <p:cNvPr id="35" name="Ink 34">
                  <a:extLst>
                    <a:ext uri="{FF2B5EF4-FFF2-40B4-BE49-F238E27FC236}">
                      <a16:creationId xmlns:a16="http://schemas.microsoft.com/office/drawing/2014/main" id="{C33E1606-26A5-65E7-B600-6CEEBC21F02E}"/>
                    </a:ext>
                  </a:extLst>
                </p:cNvPr>
                <p:cNvPicPr/>
                <p:nvPr/>
              </p:nvPicPr>
              <p:blipFill>
                <a:blip r:embed="rId41"/>
                <a:stretch>
                  <a:fillRect/>
                </a:stretch>
              </p:blipFill>
              <p:spPr>
                <a:xfrm>
                  <a:off x="8545424" y="5387277"/>
                  <a:ext cx="18972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6" name="Ink 35">
                  <a:extLst>
                    <a:ext uri="{FF2B5EF4-FFF2-40B4-BE49-F238E27FC236}">
                      <a16:creationId xmlns:a16="http://schemas.microsoft.com/office/drawing/2014/main" id="{CD61CE65-B30E-490D-ABF8-999C964D670E}"/>
                    </a:ext>
                  </a:extLst>
                </p14:cNvPr>
                <p14:cNvContentPartPr/>
                <p14:nvPr/>
              </p14:nvContentPartPr>
              <p14:xfrm>
                <a:off x="8330864" y="5534517"/>
                <a:ext cx="247680" cy="283680"/>
              </p14:xfrm>
            </p:contentPart>
          </mc:Choice>
          <mc:Fallback xmlns="">
            <p:pic>
              <p:nvPicPr>
                <p:cNvPr id="36" name="Ink 35">
                  <a:extLst>
                    <a:ext uri="{FF2B5EF4-FFF2-40B4-BE49-F238E27FC236}">
                      <a16:creationId xmlns:a16="http://schemas.microsoft.com/office/drawing/2014/main" id="{CD61CE65-B30E-490D-ABF8-999C964D670E}"/>
                    </a:ext>
                  </a:extLst>
                </p:cNvPr>
                <p:cNvPicPr/>
                <p:nvPr/>
              </p:nvPicPr>
              <p:blipFill>
                <a:blip r:embed="rId43"/>
                <a:stretch>
                  <a:fillRect/>
                </a:stretch>
              </p:blipFill>
              <p:spPr>
                <a:xfrm>
                  <a:off x="8322224" y="5525517"/>
                  <a:ext cx="26532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7" name="Ink 36">
                  <a:extLst>
                    <a:ext uri="{FF2B5EF4-FFF2-40B4-BE49-F238E27FC236}">
                      <a16:creationId xmlns:a16="http://schemas.microsoft.com/office/drawing/2014/main" id="{E43EF8E3-83D8-8F38-E73C-7E07B7C27F04}"/>
                    </a:ext>
                  </a:extLst>
                </p14:cNvPr>
                <p14:cNvContentPartPr/>
                <p14:nvPr/>
              </p14:nvContentPartPr>
              <p14:xfrm>
                <a:off x="8602304" y="5606517"/>
                <a:ext cx="343800" cy="126720"/>
              </p14:xfrm>
            </p:contentPart>
          </mc:Choice>
          <mc:Fallback xmlns="">
            <p:pic>
              <p:nvPicPr>
                <p:cNvPr id="37" name="Ink 36">
                  <a:extLst>
                    <a:ext uri="{FF2B5EF4-FFF2-40B4-BE49-F238E27FC236}">
                      <a16:creationId xmlns:a16="http://schemas.microsoft.com/office/drawing/2014/main" id="{E43EF8E3-83D8-8F38-E73C-7E07B7C27F04}"/>
                    </a:ext>
                  </a:extLst>
                </p:cNvPr>
                <p:cNvPicPr/>
                <p:nvPr/>
              </p:nvPicPr>
              <p:blipFill>
                <a:blip r:embed="rId45"/>
                <a:stretch>
                  <a:fillRect/>
                </a:stretch>
              </p:blipFill>
              <p:spPr>
                <a:xfrm>
                  <a:off x="8593664" y="5597517"/>
                  <a:ext cx="361440" cy="144360"/>
                </a:xfrm>
                <a:prstGeom prst="rect">
                  <a:avLst/>
                </a:prstGeom>
              </p:spPr>
            </p:pic>
          </mc:Fallback>
        </mc:AlternateContent>
      </p:grpSp>
      <p:grpSp>
        <p:nvGrpSpPr>
          <p:cNvPr id="43" name="Group 42">
            <a:extLst>
              <a:ext uri="{FF2B5EF4-FFF2-40B4-BE49-F238E27FC236}">
                <a16:creationId xmlns:a16="http://schemas.microsoft.com/office/drawing/2014/main" id="{F856598A-200B-B286-40F4-9D56D15568D0}"/>
              </a:ext>
            </a:extLst>
          </p:cNvPr>
          <p:cNvGrpSpPr/>
          <p:nvPr/>
        </p:nvGrpSpPr>
        <p:grpSpPr>
          <a:xfrm>
            <a:off x="8064615" y="5456488"/>
            <a:ext cx="666000" cy="245880"/>
            <a:chOff x="8144384" y="4804077"/>
            <a:chExt cx="666000" cy="245880"/>
          </a:xfrm>
        </p:grpSpPr>
        <mc:AlternateContent xmlns:mc="http://schemas.openxmlformats.org/markup-compatibility/2006" xmlns:p14="http://schemas.microsoft.com/office/powerpoint/2010/main">
          <mc:Choice Requires="p14">
            <p:contentPart p14:bwMode="auto" r:id="rId46">
              <p14:nvContentPartPr>
                <p14:cNvPr id="39" name="Ink 38">
                  <a:extLst>
                    <a:ext uri="{FF2B5EF4-FFF2-40B4-BE49-F238E27FC236}">
                      <a16:creationId xmlns:a16="http://schemas.microsoft.com/office/drawing/2014/main" id="{B0FE5887-3643-5F5D-4DBF-CEE0EC9768F4}"/>
                    </a:ext>
                  </a:extLst>
                </p14:cNvPr>
                <p14:cNvContentPartPr/>
                <p14:nvPr/>
              </p14:nvContentPartPr>
              <p14:xfrm>
                <a:off x="8144384" y="4913517"/>
                <a:ext cx="146880" cy="136440"/>
              </p14:xfrm>
            </p:contentPart>
          </mc:Choice>
          <mc:Fallback xmlns="">
            <p:pic>
              <p:nvPicPr>
                <p:cNvPr id="39" name="Ink 38">
                  <a:extLst>
                    <a:ext uri="{FF2B5EF4-FFF2-40B4-BE49-F238E27FC236}">
                      <a16:creationId xmlns:a16="http://schemas.microsoft.com/office/drawing/2014/main" id="{B0FE5887-3643-5F5D-4DBF-CEE0EC9768F4}"/>
                    </a:ext>
                  </a:extLst>
                </p:cNvPr>
                <p:cNvPicPr/>
                <p:nvPr/>
              </p:nvPicPr>
              <p:blipFill>
                <a:blip r:embed="rId47"/>
                <a:stretch>
                  <a:fillRect/>
                </a:stretch>
              </p:blipFill>
              <p:spPr>
                <a:xfrm>
                  <a:off x="8135744" y="4904517"/>
                  <a:ext cx="16452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0" name="Ink 39">
                  <a:extLst>
                    <a:ext uri="{FF2B5EF4-FFF2-40B4-BE49-F238E27FC236}">
                      <a16:creationId xmlns:a16="http://schemas.microsoft.com/office/drawing/2014/main" id="{F3472A04-022D-EEC8-5985-3C01C729407E}"/>
                    </a:ext>
                  </a:extLst>
                </p14:cNvPr>
                <p14:cNvContentPartPr/>
                <p14:nvPr/>
              </p14:nvContentPartPr>
              <p14:xfrm>
                <a:off x="8470184" y="4954557"/>
                <a:ext cx="5400" cy="2880"/>
              </p14:xfrm>
            </p:contentPart>
          </mc:Choice>
          <mc:Fallback xmlns="">
            <p:pic>
              <p:nvPicPr>
                <p:cNvPr id="40" name="Ink 39">
                  <a:extLst>
                    <a:ext uri="{FF2B5EF4-FFF2-40B4-BE49-F238E27FC236}">
                      <a16:creationId xmlns:a16="http://schemas.microsoft.com/office/drawing/2014/main" id="{F3472A04-022D-EEC8-5985-3C01C729407E}"/>
                    </a:ext>
                  </a:extLst>
                </p:cNvPr>
                <p:cNvPicPr/>
                <p:nvPr/>
              </p:nvPicPr>
              <p:blipFill>
                <a:blip r:embed="rId49"/>
                <a:stretch>
                  <a:fillRect/>
                </a:stretch>
              </p:blipFill>
              <p:spPr>
                <a:xfrm>
                  <a:off x="8461184" y="4945557"/>
                  <a:ext cx="2304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1" name="Ink 40">
                  <a:extLst>
                    <a:ext uri="{FF2B5EF4-FFF2-40B4-BE49-F238E27FC236}">
                      <a16:creationId xmlns:a16="http://schemas.microsoft.com/office/drawing/2014/main" id="{E17F1C65-DDF7-9EF1-5A06-C66321966DED}"/>
                    </a:ext>
                  </a:extLst>
                </p14:cNvPr>
                <p14:cNvContentPartPr/>
                <p14:nvPr/>
              </p14:nvContentPartPr>
              <p14:xfrm>
                <a:off x="8500064" y="4812717"/>
                <a:ext cx="164160" cy="144360"/>
              </p14:xfrm>
            </p:contentPart>
          </mc:Choice>
          <mc:Fallback xmlns="">
            <p:pic>
              <p:nvPicPr>
                <p:cNvPr id="41" name="Ink 40">
                  <a:extLst>
                    <a:ext uri="{FF2B5EF4-FFF2-40B4-BE49-F238E27FC236}">
                      <a16:creationId xmlns:a16="http://schemas.microsoft.com/office/drawing/2014/main" id="{E17F1C65-DDF7-9EF1-5A06-C66321966DED}"/>
                    </a:ext>
                  </a:extLst>
                </p:cNvPr>
                <p:cNvPicPr/>
                <p:nvPr/>
              </p:nvPicPr>
              <p:blipFill>
                <a:blip r:embed="rId51"/>
                <a:stretch>
                  <a:fillRect/>
                </a:stretch>
              </p:blipFill>
              <p:spPr>
                <a:xfrm>
                  <a:off x="8491064" y="4804077"/>
                  <a:ext cx="18180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2" name="Ink 41">
                  <a:extLst>
                    <a:ext uri="{FF2B5EF4-FFF2-40B4-BE49-F238E27FC236}">
                      <a16:creationId xmlns:a16="http://schemas.microsoft.com/office/drawing/2014/main" id="{71F6FED2-FA83-A5EE-574B-294B80594924}"/>
                    </a:ext>
                  </a:extLst>
                </p14:cNvPr>
                <p14:cNvContentPartPr/>
                <p14:nvPr/>
              </p14:nvContentPartPr>
              <p14:xfrm>
                <a:off x="8656304" y="4804077"/>
                <a:ext cx="154080" cy="190080"/>
              </p14:xfrm>
            </p:contentPart>
          </mc:Choice>
          <mc:Fallback xmlns="">
            <p:pic>
              <p:nvPicPr>
                <p:cNvPr id="42" name="Ink 41">
                  <a:extLst>
                    <a:ext uri="{FF2B5EF4-FFF2-40B4-BE49-F238E27FC236}">
                      <a16:creationId xmlns:a16="http://schemas.microsoft.com/office/drawing/2014/main" id="{71F6FED2-FA83-A5EE-574B-294B80594924}"/>
                    </a:ext>
                  </a:extLst>
                </p:cNvPr>
                <p:cNvPicPr/>
                <p:nvPr/>
              </p:nvPicPr>
              <p:blipFill>
                <a:blip r:embed="rId53"/>
                <a:stretch>
                  <a:fillRect/>
                </a:stretch>
              </p:blipFill>
              <p:spPr>
                <a:xfrm>
                  <a:off x="8647664" y="4795077"/>
                  <a:ext cx="171720" cy="207720"/>
                </a:xfrm>
                <a:prstGeom prst="rect">
                  <a:avLst/>
                </a:prstGeom>
              </p:spPr>
            </p:pic>
          </mc:Fallback>
        </mc:AlternateContent>
      </p:grpSp>
      <p:grpSp>
        <p:nvGrpSpPr>
          <p:cNvPr id="55" name="Group 54">
            <a:extLst>
              <a:ext uri="{FF2B5EF4-FFF2-40B4-BE49-F238E27FC236}">
                <a16:creationId xmlns:a16="http://schemas.microsoft.com/office/drawing/2014/main" id="{7238E907-ACE2-271F-85C2-3648CFBAE0F6}"/>
              </a:ext>
            </a:extLst>
          </p:cNvPr>
          <p:cNvGrpSpPr/>
          <p:nvPr/>
        </p:nvGrpSpPr>
        <p:grpSpPr>
          <a:xfrm>
            <a:off x="7448144" y="2364812"/>
            <a:ext cx="1105200" cy="1240920"/>
            <a:chOff x="9528944" y="2431677"/>
            <a:chExt cx="1105200" cy="1240920"/>
          </a:xfrm>
        </p:grpSpPr>
        <mc:AlternateContent xmlns:mc="http://schemas.openxmlformats.org/markup-compatibility/2006" xmlns:p14="http://schemas.microsoft.com/office/powerpoint/2010/main">
          <mc:Choice Requires="p14">
            <p:contentPart p14:bwMode="auto" r:id="rId54">
              <p14:nvContentPartPr>
                <p14:cNvPr id="44" name="Ink 43">
                  <a:extLst>
                    <a:ext uri="{FF2B5EF4-FFF2-40B4-BE49-F238E27FC236}">
                      <a16:creationId xmlns:a16="http://schemas.microsoft.com/office/drawing/2014/main" id="{65A85ACC-1273-53D2-9179-12E29A2DCD99}"/>
                    </a:ext>
                  </a:extLst>
                </p14:cNvPr>
                <p14:cNvContentPartPr/>
                <p14:nvPr/>
              </p14:nvContentPartPr>
              <p14:xfrm>
                <a:off x="9528944" y="2431677"/>
                <a:ext cx="965880" cy="697680"/>
              </p14:xfrm>
            </p:contentPart>
          </mc:Choice>
          <mc:Fallback xmlns="">
            <p:pic>
              <p:nvPicPr>
                <p:cNvPr id="44" name="Ink 43">
                  <a:extLst>
                    <a:ext uri="{FF2B5EF4-FFF2-40B4-BE49-F238E27FC236}">
                      <a16:creationId xmlns:a16="http://schemas.microsoft.com/office/drawing/2014/main" id="{65A85ACC-1273-53D2-9179-12E29A2DCD99}"/>
                    </a:ext>
                  </a:extLst>
                </p:cNvPr>
                <p:cNvPicPr/>
                <p:nvPr/>
              </p:nvPicPr>
              <p:blipFill>
                <a:blip r:embed="rId55"/>
                <a:stretch>
                  <a:fillRect/>
                </a:stretch>
              </p:blipFill>
              <p:spPr>
                <a:xfrm>
                  <a:off x="9520304" y="2422677"/>
                  <a:ext cx="983520" cy="7153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5" name="Ink 44">
                  <a:extLst>
                    <a:ext uri="{FF2B5EF4-FFF2-40B4-BE49-F238E27FC236}">
                      <a16:creationId xmlns:a16="http://schemas.microsoft.com/office/drawing/2014/main" id="{48470344-5BCE-054C-62A8-2A38AC35AF61}"/>
                    </a:ext>
                  </a:extLst>
                </p14:cNvPr>
                <p14:cNvContentPartPr/>
                <p14:nvPr/>
              </p14:nvContentPartPr>
              <p14:xfrm>
                <a:off x="9760424" y="2767197"/>
                <a:ext cx="149040" cy="161280"/>
              </p14:xfrm>
            </p:contentPart>
          </mc:Choice>
          <mc:Fallback xmlns="">
            <p:pic>
              <p:nvPicPr>
                <p:cNvPr id="45" name="Ink 44">
                  <a:extLst>
                    <a:ext uri="{FF2B5EF4-FFF2-40B4-BE49-F238E27FC236}">
                      <a16:creationId xmlns:a16="http://schemas.microsoft.com/office/drawing/2014/main" id="{48470344-5BCE-054C-62A8-2A38AC35AF61}"/>
                    </a:ext>
                  </a:extLst>
                </p:cNvPr>
                <p:cNvPicPr/>
                <p:nvPr/>
              </p:nvPicPr>
              <p:blipFill>
                <a:blip r:embed="rId57"/>
                <a:stretch>
                  <a:fillRect/>
                </a:stretch>
              </p:blipFill>
              <p:spPr>
                <a:xfrm>
                  <a:off x="9751784" y="2758197"/>
                  <a:ext cx="16668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6" name="Ink 45">
                  <a:extLst>
                    <a:ext uri="{FF2B5EF4-FFF2-40B4-BE49-F238E27FC236}">
                      <a16:creationId xmlns:a16="http://schemas.microsoft.com/office/drawing/2014/main" id="{64F57BF0-A236-B900-670D-7DBB90F53277}"/>
                    </a:ext>
                  </a:extLst>
                </p14:cNvPr>
                <p14:cNvContentPartPr/>
                <p14:nvPr/>
              </p14:nvContentPartPr>
              <p14:xfrm>
                <a:off x="10058144" y="2850357"/>
                <a:ext cx="7560" cy="7560"/>
              </p14:xfrm>
            </p:contentPart>
          </mc:Choice>
          <mc:Fallback xmlns="">
            <p:pic>
              <p:nvPicPr>
                <p:cNvPr id="46" name="Ink 45">
                  <a:extLst>
                    <a:ext uri="{FF2B5EF4-FFF2-40B4-BE49-F238E27FC236}">
                      <a16:creationId xmlns:a16="http://schemas.microsoft.com/office/drawing/2014/main" id="{64F57BF0-A236-B900-670D-7DBB90F53277}"/>
                    </a:ext>
                  </a:extLst>
                </p:cNvPr>
                <p:cNvPicPr/>
                <p:nvPr/>
              </p:nvPicPr>
              <p:blipFill>
                <a:blip r:embed="rId59"/>
                <a:stretch>
                  <a:fillRect/>
                </a:stretch>
              </p:blipFill>
              <p:spPr>
                <a:xfrm>
                  <a:off x="10049504" y="2841357"/>
                  <a:ext cx="2520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7" name="Ink 46">
                  <a:extLst>
                    <a:ext uri="{FF2B5EF4-FFF2-40B4-BE49-F238E27FC236}">
                      <a16:creationId xmlns:a16="http://schemas.microsoft.com/office/drawing/2014/main" id="{D3DD879F-E0E6-5157-D331-F4C8E45680EE}"/>
                    </a:ext>
                  </a:extLst>
                </p14:cNvPr>
                <p14:cNvContentPartPr/>
                <p14:nvPr/>
              </p14:nvContentPartPr>
              <p14:xfrm>
                <a:off x="10106384" y="2715717"/>
                <a:ext cx="124200" cy="145080"/>
              </p14:xfrm>
            </p:contentPart>
          </mc:Choice>
          <mc:Fallback xmlns="">
            <p:pic>
              <p:nvPicPr>
                <p:cNvPr id="47" name="Ink 46">
                  <a:extLst>
                    <a:ext uri="{FF2B5EF4-FFF2-40B4-BE49-F238E27FC236}">
                      <a16:creationId xmlns:a16="http://schemas.microsoft.com/office/drawing/2014/main" id="{D3DD879F-E0E6-5157-D331-F4C8E45680EE}"/>
                    </a:ext>
                  </a:extLst>
                </p:cNvPr>
                <p:cNvPicPr/>
                <p:nvPr/>
              </p:nvPicPr>
              <p:blipFill>
                <a:blip r:embed="rId61"/>
                <a:stretch>
                  <a:fillRect/>
                </a:stretch>
              </p:blipFill>
              <p:spPr>
                <a:xfrm>
                  <a:off x="10097744" y="2707077"/>
                  <a:ext cx="14184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8" name="Ink 47">
                  <a:extLst>
                    <a:ext uri="{FF2B5EF4-FFF2-40B4-BE49-F238E27FC236}">
                      <a16:creationId xmlns:a16="http://schemas.microsoft.com/office/drawing/2014/main" id="{5511B6E4-F5A5-1DD4-5726-2F9A4FE8BF8F}"/>
                    </a:ext>
                  </a:extLst>
                </p14:cNvPr>
                <p14:cNvContentPartPr/>
                <p14:nvPr/>
              </p14:nvContentPartPr>
              <p14:xfrm>
                <a:off x="10281704" y="2700597"/>
                <a:ext cx="143280" cy="165960"/>
              </p14:xfrm>
            </p:contentPart>
          </mc:Choice>
          <mc:Fallback xmlns="">
            <p:pic>
              <p:nvPicPr>
                <p:cNvPr id="48" name="Ink 47">
                  <a:extLst>
                    <a:ext uri="{FF2B5EF4-FFF2-40B4-BE49-F238E27FC236}">
                      <a16:creationId xmlns:a16="http://schemas.microsoft.com/office/drawing/2014/main" id="{5511B6E4-F5A5-1DD4-5726-2F9A4FE8BF8F}"/>
                    </a:ext>
                  </a:extLst>
                </p:cNvPr>
                <p:cNvPicPr/>
                <p:nvPr/>
              </p:nvPicPr>
              <p:blipFill>
                <a:blip r:embed="rId63"/>
                <a:stretch>
                  <a:fillRect/>
                </a:stretch>
              </p:blipFill>
              <p:spPr>
                <a:xfrm>
                  <a:off x="10272704" y="2691957"/>
                  <a:ext cx="16092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9" name="Ink 48">
                  <a:extLst>
                    <a:ext uri="{FF2B5EF4-FFF2-40B4-BE49-F238E27FC236}">
                      <a16:creationId xmlns:a16="http://schemas.microsoft.com/office/drawing/2014/main" id="{B9CBC483-5269-5330-9610-2D44D2B060DA}"/>
                    </a:ext>
                  </a:extLst>
                </p14:cNvPr>
                <p14:cNvContentPartPr/>
                <p14:nvPr/>
              </p14:nvContentPartPr>
              <p14:xfrm>
                <a:off x="10100264" y="3131157"/>
                <a:ext cx="142560" cy="298800"/>
              </p14:xfrm>
            </p:contentPart>
          </mc:Choice>
          <mc:Fallback xmlns="">
            <p:pic>
              <p:nvPicPr>
                <p:cNvPr id="49" name="Ink 48">
                  <a:extLst>
                    <a:ext uri="{FF2B5EF4-FFF2-40B4-BE49-F238E27FC236}">
                      <a16:creationId xmlns:a16="http://schemas.microsoft.com/office/drawing/2014/main" id="{B9CBC483-5269-5330-9610-2D44D2B060DA}"/>
                    </a:ext>
                  </a:extLst>
                </p:cNvPr>
                <p:cNvPicPr/>
                <p:nvPr/>
              </p:nvPicPr>
              <p:blipFill>
                <a:blip r:embed="rId65"/>
                <a:stretch>
                  <a:fillRect/>
                </a:stretch>
              </p:blipFill>
              <p:spPr>
                <a:xfrm>
                  <a:off x="10091624" y="3122157"/>
                  <a:ext cx="160200" cy="3164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0" name="Ink 49">
                  <a:extLst>
                    <a:ext uri="{FF2B5EF4-FFF2-40B4-BE49-F238E27FC236}">
                      <a16:creationId xmlns:a16="http://schemas.microsoft.com/office/drawing/2014/main" id="{C472F93B-53B6-5589-8547-210C0E9DC223}"/>
                    </a:ext>
                  </a:extLst>
                </p14:cNvPr>
                <p14:cNvContentPartPr/>
                <p14:nvPr/>
              </p14:nvContentPartPr>
              <p14:xfrm>
                <a:off x="9985424" y="3242397"/>
                <a:ext cx="169200" cy="218160"/>
              </p14:xfrm>
            </p:contentPart>
          </mc:Choice>
          <mc:Fallback xmlns="">
            <p:pic>
              <p:nvPicPr>
                <p:cNvPr id="50" name="Ink 49">
                  <a:extLst>
                    <a:ext uri="{FF2B5EF4-FFF2-40B4-BE49-F238E27FC236}">
                      <a16:creationId xmlns:a16="http://schemas.microsoft.com/office/drawing/2014/main" id="{C472F93B-53B6-5589-8547-210C0E9DC223}"/>
                    </a:ext>
                  </a:extLst>
                </p:cNvPr>
                <p:cNvPicPr/>
                <p:nvPr/>
              </p:nvPicPr>
              <p:blipFill>
                <a:blip r:embed="rId67"/>
                <a:stretch>
                  <a:fillRect/>
                </a:stretch>
              </p:blipFill>
              <p:spPr>
                <a:xfrm>
                  <a:off x="9976784" y="3233397"/>
                  <a:ext cx="18684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1" name="Ink 50">
                  <a:extLst>
                    <a:ext uri="{FF2B5EF4-FFF2-40B4-BE49-F238E27FC236}">
                      <a16:creationId xmlns:a16="http://schemas.microsoft.com/office/drawing/2014/main" id="{C0116A96-ABF7-58AF-0D6C-2EF3E4D7B5A2}"/>
                    </a:ext>
                  </a:extLst>
                </p14:cNvPr>
                <p14:cNvContentPartPr/>
                <p14:nvPr/>
              </p14:nvContentPartPr>
              <p14:xfrm>
                <a:off x="10298624" y="3236277"/>
                <a:ext cx="194760" cy="37440"/>
              </p14:xfrm>
            </p:contentPart>
          </mc:Choice>
          <mc:Fallback xmlns="">
            <p:pic>
              <p:nvPicPr>
                <p:cNvPr id="51" name="Ink 50">
                  <a:extLst>
                    <a:ext uri="{FF2B5EF4-FFF2-40B4-BE49-F238E27FC236}">
                      <a16:creationId xmlns:a16="http://schemas.microsoft.com/office/drawing/2014/main" id="{C0116A96-ABF7-58AF-0D6C-2EF3E4D7B5A2}"/>
                    </a:ext>
                  </a:extLst>
                </p:cNvPr>
                <p:cNvPicPr/>
                <p:nvPr/>
              </p:nvPicPr>
              <p:blipFill>
                <a:blip r:embed="rId69"/>
                <a:stretch>
                  <a:fillRect/>
                </a:stretch>
              </p:blipFill>
              <p:spPr>
                <a:xfrm>
                  <a:off x="10289984" y="3227637"/>
                  <a:ext cx="21240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2" name="Ink 51">
                  <a:extLst>
                    <a:ext uri="{FF2B5EF4-FFF2-40B4-BE49-F238E27FC236}">
                      <a16:creationId xmlns:a16="http://schemas.microsoft.com/office/drawing/2014/main" id="{D9E5F366-6C3F-8477-BD41-CD4CBD076348}"/>
                    </a:ext>
                  </a:extLst>
                </p14:cNvPr>
                <p14:cNvContentPartPr/>
                <p14:nvPr/>
              </p14:nvContentPartPr>
              <p14:xfrm>
                <a:off x="10032944" y="3416637"/>
                <a:ext cx="236160" cy="255960"/>
              </p14:xfrm>
            </p:contentPart>
          </mc:Choice>
          <mc:Fallback xmlns="">
            <p:pic>
              <p:nvPicPr>
                <p:cNvPr id="52" name="Ink 51">
                  <a:extLst>
                    <a:ext uri="{FF2B5EF4-FFF2-40B4-BE49-F238E27FC236}">
                      <a16:creationId xmlns:a16="http://schemas.microsoft.com/office/drawing/2014/main" id="{D9E5F366-6C3F-8477-BD41-CD4CBD076348}"/>
                    </a:ext>
                  </a:extLst>
                </p:cNvPr>
                <p:cNvPicPr/>
                <p:nvPr/>
              </p:nvPicPr>
              <p:blipFill>
                <a:blip r:embed="rId71"/>
                <a:stretch>
                  <a:fillRect/>
                </a:stretch>
              </p:blipFill>
              <p:spPr>
                <a:xfrm>
                  <a:off x="10024304" y="3407997"/>
                  <a:ext cx="25380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3" name="Ink 52">
                  <a:extLst>
                    <a:ext uri="{FF2B5EF4-FFF2-40B4-BE49-F238E27FC236}">
                      <a16:creationId xmlns:a16="http://schemas.microsoft.com/office/drawing/2014/main" id="{6FD1ADC6-8789-AB1D-CA93-17652CD2192A}"/>
                    </a:ext>
                  </a:extLst>
                </p14:cNvPr>
                <p14:cNvContentPartPr/>
                <p14:nvPr/>
              </p14:nvContentPartPr>
              <p14:xfrm>
                <a:off x="10292864" y="3475677"/>
                <a:ext cx="341280" cy="113400"/>
              </p14:xfrm>
            </p:contentPart>
          </mc:Choice>
          <mc:Fallback xmlns="">
            <p:pic>
              <p:nvPicPr>
                <p:cNvPr id="53" name="Ink 52">
                  <a:extLst>
                    <a:ext uri="{FF2B5EF4-FFF2-40B4-BE49-F238E27FC236}">
                      <a16:creationId xmlns:a16="http://schemas.microsoft.com/office/drawing/2014/main" id="{6FD1ADC6-8789-AB1D-CA93-17652CD2192A}"/>
                    </a:ext>
                  </a:extLst>
                </p:cNvPr>
                <p:cNvPicPr/>
                <p:nvPr/>
              </p:nvPicPr>
              <p:blipFill>
                <a:blip r:embed="rId73"/>
                <a:stretch>
                  <a:fillRect/>
                </a:stretch>
              </p:blipFill>
              <p:spPr>
                <a:xfrm>
                  <a:off x="10283864" y="3466677"/>
                  <a:ext cx="358920" cy="131040"/>
                </a:xfrm>
                <a:prstGeom prst="rect">
                  <a:avLst/>
                </a:prstGeom>
              </p:spPr>
            </p:pic>
          </mc:Fallback>
        </mc:AlternateContent>
      </p:grpSp>
      <p:grpSp>
        <p:nvGrpSpPr>
          <p:cNvPr id="62" name="Group 61">
            <a:extLst>
              <a:ext uri="{FF2B5EF4-FFF2-40B4-BE49-F238E27FC236}">
                <a16:creationId xmlns:a16="http://schemas.microsoft.com/office/drawing/2014/main" id="{81DE7982-FCDA-76B1-227B-3AE82779EBE5}"/>
              </a:ext>
            </a:extLst>
          </p:cNvPr>
          <p:cNvGrpSpPr/>
          <p:nvPr/>
        </p:nvGrpSpPr>
        <p:grpSpPr>
          <a:xfrm>
            <a:off x="1730984" y="1305237"/>
            <a:ext cx="1019160" cy="1574640"/>
            <a:chOff x="1730984" y="1305237"/>
            <a:chExt cx="1019160" cy="1574640"/>
          </a:xfrm>
        </p:grpSpPr>
        <mc:AlternateContent xmlns:mc="http://schemas.openxmlformats.org/markup-compatibility/2006" xmlns:p14="http://schemas.microsoft.com/office/powerpoint/2010/main">
          <mc:Choice Requires="p14">
            <p:contentPart p14:bwMode="auto" r:id="rId74">
              <p14:nvContentPartPr>
                <p14:cNvPr id="56" name="Ink 55">
                  <a:extLst>
                    <a:ext uri="{FF2B5EF4-FFF2-40B4-BE49-F238E27FC236}">
                      <a16:creationId xmlns:a16="http://schemas.microsoft.com/office/drawing/2014/main" id="{2969C3B5-C897-895C-5973-B17672EFCC81}"/>
                    </a:ext>
                  </a:extLst>
                </p14:cNvPr>
                <p14:cNvContentPartPr/>
                <p14:nvPr/>
              </p14:nvContentPartPr>
              <p14:xfrm>
                <a:off x="1730984" y="1305237"/>
                <a:ext cx="984960" cy="795240"/>
              </p14:xfrm>
            </p:contentPart>
          </mc:Choice>
          <mc:Fallback xmlns="">
            <p:pic>
              <p:nvPicPr>
                <p:cNvPr id="56" name="Ink 55">
                  <a:extLst>
                    <a:ext uri="{FF2B5EF4-FFF2-40B4-BE49-F238E27FC236}">
                      <a16:creationId xmlns:a16="http://schemas.microsoft.com/office/drawing/2014/main" id="{2969C3B5-C897-895C-5973-B17672EFCC81}"/>
                    </a:ext>
                  </a:extLst>
                </p:cNvPr>
                <p:cNvPicPr/>
                <p:nvPr/>
              </p:nvPicPr>
              <p:blipFill>
                <a:blip r:embed="rId75"/>
                <a:stretch>
                  <a:fillRect/>
                </a:stretch>
              </p:blipFill>
              <p:spPr>
                <a:xfrm>
                  <a:off x="1721984" y="1296597"/>
                  <a:ext cx="1002600" cy="8128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7" name="Ink 56">
                  <a:extLst>
                    <a:ext uri="{FF2B5EF4-FFF2-40B4-BE49-F238E27FC236}">
                      <a16:creationId xmlns:a16="http://schemas.microsoft.com/office/drawing/2014/main" id="{B03C09C1-3AA7-0920-F822-8FB6A1FA0D4D}"/>
                    </a:ext>
                  </a:extLst>
                </p14:cNvPr>
                <p14:cNvContentPartPr/>
                <p14:nvPr/>
              </p14:nvContentPartPr>
              <p14:xfrm>
                <a:off x="2313104" y="2195517"/>
                <a:ext cx="26640" cy="470880"/>
              </p14:xfrm>
            </p:contentPart>
          </mc:Choice>
          <mc:Fallback xmlns="">
            <p:pic>
              <p:nvPicPr>
                <p:cNvPr id="57" name="Ink 56">
                  <a:extLst>
                    <a:ext uri="{FF2B5EF4-FFF2-40B4-BE49-F238E27FC236}">
                      <a16:creationId xmlns:a16="http://schemas.microsoft.com/office/drawing/2014/main" id="{B03C09C1-3AA7-0920-F822-8FB6A1FA0D4D}"/>
                    </a:ext>
                  </a:extLst>
                </p:cNvPr>
                <p:cNvPicPr/>
                <p:nvPr/>
              </p:nvPicPr>
              <p:blipFill>
                <a:blip r:embed="rId77"/>
                <a:stretch>
                  <a:fillRect/>
                </a:stretch>
              </p:blipFill>
              <p:spPr>
                <a:xfrm>
                  <a:off x="2304104" y="2186517"/>
                  <a:ext cx="44280" cy="4885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8" name="Ink 57">
                  <a:extLst>
                    <a:ext uri="{FF2B5EF4-FFF2-40B4-BE49-F238E27FC236}">
                      <a16:creationId xmlns:a16="http://schemas.microsoft.com/office/drawing/2014/main" id="{842F165F-5BA7-8CA0-97EA-33FD7B7770A1}"/>
                    </a:ext>
                  </a:extLst>
                </p14:cNvPr>
                <p14:cNvContentPartPr/>
                <p14:nvPr/>
              </p14:nvContentPartPr>
              <p14:xfrm>
                <a:off x="1938704" y="2351757"/>
                <a:ext cx="311040" cy="297000"/>
              </p14:xfrm>
            </p:contentPart>
          </mc:Choice>
          <mc:Fallback xmlns="">
            <p:pic>
              <p:nvPicPr>
                <p:cNvPr id="58" name="Ink 57">
                  <a:extLst>
                    <a:ext uri="{FF2B5EF4-FFF2-40B4-BE49-F238E27FC236}">
                      <a16:creationId xmlns:a16="http://schemas.microsoft.com/office/drawing/2014/main" id="{842F165F-5BA7-8CA0-97EA-33FD7B7770A1}"/>
                    </a:ext>
                  </a:extLst>
                </p:cNvPr>
                <p:cNvPicPr/>
                <p:nvPr/>
              </p:nvPicPr>
              <p:blipFill>
                <a:blip r:embed="rId79"/>
                <a:stretch>
                  <a:fillRect/>
                </a:stretch>
              </p:blipFill>
              <p:spPr>
                <a:xfrm>
                  <a:off x="1930064" y="2343117"/>
                  <a:ext cx="32868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9" name="Ink 58">
                  <a:extLst>
                    <a:ext uri="{FF2B5EF4-FFF2-40B4-BE49-F238E27FC236}">
                      <a16:creationId xmlns:a16="http://schemas.microsoft.com/office/drawing/2014/main" id="{52A76B28-536C-BC33-8ADE-88A964E3178E}"/>
                    </a:ext>
                  </a:extLst>
                </p14:cNvPr>
                <p14:cNvContentPartPr/>
                <p14:nvPr/>
              </p14:nvContentPartPr>
              <p14:xfrm>
                <a:off x="2219504" y="2416917"/>
                <a:ext cx="360720" cy="55080"/>
              </p14:xfrm>
            </p:contentPart>
          </mc:Choice>
          <mc:Fallback xmlns="">
            <p:pic>
              <p:nvPicPr>
                <p:cNvPr id="59" name="Ink 58">
                  <a:extLst>
                    <a:ext uri="{FF2B5EF4-FFF2-40B4-BE49-F238E27FC236}">
                      <a16:creationId xmlns:a16="http://schemas.microsoft.com/office/drawing/2014/main" id="{52A76B28-536C-BC33-8ADE-88A964E3178E}"/>
                    </a:ext>
                  </a:extLst>
                </p:cNvPr>
                <p:cNvPicPr/>
                <p:nvPr/>
              </p:nvPicPr>
              <p:blipFill>
                <a:blip r:embed="rId81"/>
                <a:stretch>
                  <a:fillRect/>
                </a:stretch>
              </p:blipFill>
              <p:spPr>
                <a:xfrm>
                  <a:off x="2210864" y="2407917"/>
                  <a:ext cx="37836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0" name="Ink 59">
                  <a:extLst>
                    <a:ext uri="{FF2B5EF4-FFF2-40B4-BE49-F238E27FC236}">
                      <a16:creationId xmlns:a16="http://schemas.microsoft.com/office/drawing/2014/main" id="{A5EC1567-2B52-BDE3-C2B3-9A2940C56081}"/>
                    </a:ext>
                  </a:extLst>
                </p14:cNvPr>
                <p14:cNvContentPartPr/>
                <p14:nvPr/>
              </p14:nvContentPartPr>
              <p14:xfrm>
                <a:off x="2047784" y="2580717"/>
                <a:ext cx="280440" cy="299160"/>
              </p14:xfrm>
            </p:contentPart>
          </mc:Choice>
          <mc:Fallback xmlns="">
            <p:pic>
              <p:nvPicPr>
                <p:cNvPr id="60" name="Ink 59">
                  <a:extLst>
                    <a:ext uri="{FF2B5EF4-FFF2-40B4-BE49-F238E27FC236}">
                      <a16:creationId xmlns:a16="http://schemas.microsoft.com/office/drawing/2014/main" id="{A5EC1567-2B52-BDE3-C2B3-9A2940C56081}"/>
                    </a:ext>
                  </a:extLst>
                </p:cNvPr>
                <p:cNvPicPr/>
                <p:nvPr/>
              </p:nvPicPr>
              <p:blipFill>
                <a:blip r:embed="rId83"/>
                <a:stretch>
                  <a:fillRect/>
                </a:stretch>
              </p:blipFill>
              <p:spPr>
                <a:xfrm>
                  <a:off x="2038784" y="2571717"/>
                  <a:ext cx="298080" cy="3168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1" name="Ink 60">
                  <a:extLst>
                    <a:ext uri="{FF2B5EF4-FFF2-40B4-BE49-F238E27FC236}">
                      <a16:creationId xmlns:a16="http://schemas.microsoft.com/office/drawing/2014/main" id="{6DC7D576-0063-E33B-577F-49E8E28867AC}"/>
                    </a:ext>
                  </a:extLst>
                </p14:cNvPr>
                <p14:cNvContentPartPr/>
                <p14:nvPr/>
              </p14:nvContentPartPr>
              <p14:xfrm>
                <a:off x="2297984" y="2706717"/>
                <a:ext cx="452160" cy="99000"/>
              </p14:xfrm>
            </p:contentPart>
          </mc:Choice>
          <mc:Fallback xmlns="">
            <p:pic>
              <p:nvPicPr>
                <p:cNvPr id="61" name="Ink 60">
                  <a:extLst>
                    <a:ext uri="{FF2B5EF4-FFF2-40B4-BE49-F238E27FC236}">
                      <a16:creationId xmlns:a16="http://schemas.microsoft.com/office/drawing/2014/main" id="{6DC7D576-0063-E33B-577F-49E8E28867AC}"/>
                    </a:ext>
                  </a:extLst>
                </p:cNvPr>
                <p:cNvPicPr/>
                <p:nvPr/>
              </p:nvPicPr>
              <p:blipFill>
                <a:blip r:embed="rId85"/>
                <a:stretch>
                  <a:fillRect/>
                </a:stretch>
              </p:blipFill>
              <p:spPr>
                <a:xfrm>
                  <a:off x="2288984" y="2698077"/>
                  <a:ext cx="469800" cy="116640"/>
                </a:xfrm>
                <a:prstGeom prst="rect">
                  <a:avLst/>
                </a:prstGeom>
              </p:spPr>
            </p:pic>
          </mc:Fallback>
        </mc:AlternateContent>
      </p:grpSp>
      <p:grpSp>
        <p:nvGrpSpPr>
          <p:cNvPr id="66" name="Group 65">
            <a:extLst>
              <a:ext uri="{FF2B5EF4-FFF2-40B4-BE49-F238E27FC236}">
                <a16:creationId xmlns:a16="http://schemas.microsoft.com/office/drawing/2014/main" id="{99E54B14-D3F2-93D8-EF0E-B15F0A23462A}"/>
              </a:ext>
            </a:extLst>
          </p:cNvPr>
          <p:cNvGrpSpPr/>
          <p:nvPr/>
        </p:nvGrpSpPr>
        <p:grpSpPr>
          <a:xfrm>
            <a:off x="1977224" y="1690797"/>
            <a:ext cx="554400" cy="175680"/>
            <a:chOff x="1977224" y="1690797"/>
            <a:chExt cx="554400" cy="175680"/>
          </a:xfrm>
        </p:grpSpPr>
        <mc:AlternateContent xmlns:mc="http://schemas.openxmlformats.org/markup-compatibility/2006" xmlns:p14="http://schemas.microsoft.com/office/powerpoint/2010/main">
          <mc:Choice Requires="p14">
            <p:contentPart p14:bwMode="auto" r:id="rId86">
              <p14:nvContentPartPr>
                <p14:cNvPr id="63" name="Ink 62">
                  <a:extLst>
                    <a:ext uri="{FF2B5EF4-FFF2-40B4-BE49-F238E27FC236}">
                      <a16:creationId xmlns:a16="http://schemas.microsoft.com/office/drawing/2014/main" id="{A21C1CEF-2A0D-F973-3C62-D1F91962FE40}"/>
                    </a:ext>
                  </a:extLst>
                </p14:cNvPr>
                <p14:cNvContentPartPr/>
                <p14:nvPr/>
              </p14:nvContentPartPr>
              <p14:xfrm>
                <a:off x="1977224" y="1713117"/>
                <a:ext cx="163800" cy="153360"/>
              </p14:xfrm>
            </p:contentPart>
          </mc:Choice>
          <mc:Fallback xmlns="">
            <p:pic>
              <p:nvPicPr>
                <p:cNvPr id="63" name="Ink 62">
                  <a:extLst>
                    <a:ext uri="{FF2B5EF4-FFF2-40B4-BE49-F238E27FC236}">
                      <a16:creationId xmlns:a16="http://schemas.microsoft.com/office/drawing/2014/main" id="{A21C1CEF-2A0D-F973-3C62-D1F91962FE40}"/>
                    </a:ext>
                  </a:extLst>
                </p:cNvPr>
                <p:cNvPicPr/>
                <p:nvPr/>
              </p:nvPicPr>
              <p:blipFill>
                <a:blip r:embed="rId87"/>
                <a:stretch>
                  <a:fillRect/>
                </a:stretch>
              </p:blipFill>
              <p:spPr>
                <a:xfrm>
                  <a:off x="1968224" y="1704477"/>
                  <a:ext cx="18144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4" name="Ink 63">
                  <a:extLst>
                    <a:ext uri="{FF2B5EF4-FFF2-40B4-BE49-F238E27FC236}">
                      <a16:creationId xmlns:a16="http://schemas.microsoft.com/office/drawing/2014/main" id="{A3A25F4D-0BA1-5F28-A00F-3350C9C91876}"/>
                    </a:ext>
                  </a:extLst>
                </p14:cNvPr>
                <p14:cNvContentPartPr/>
                <p14:nvPr/>
              </p14:nvContentPartPr>
              <p14:xfrm>
                <a:off x="2297984" y="1816437"/>
                <a:ext cx="360" cy="1440"/>
              </p14:xfrm>
            </p:contentPart>
          </mc:Choice>
          <mc:Fallback xmlns="">
            <p:pic>
              <p:nvPicPr>
                <p:cNvPr id="64" name="Ink 63">
                  <a:extLst>
                    <a:ext uri="{FF2B5EF4-FFF2-40B4-BE49-F238E27FC236}">
                      <a16:creationId xmlns:a16="http://schemas.microsoft.com/office/drawing/2014/main" id="{A3A25F4D-0BA1-5F28-A00F-3350C9C91876}"/>
                    </a:ext>
                  </a:extLst>
                </p:cNvPr>
                <p:cNvPicPr/>
                <p:nvPr/>
              </p:nvPicPr>
              <p:blipFill>
                <a:blip r:embed="rId89"/>
                <a:stretch>
                  <a:fillRect/>
                </a:stretch>
              </p:blipFill>
              <p:spPr>
                <a:xfrm>
                  <a:off x="2288984" y="1807797"/>
                  <a:ext cx="1800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5" name="Ink 64">
                  <a:extLst>
                    <a:ext uri="{FF2B5EF4-FFF2-40B4-BE49-F238E27FC236}">
                      <a16:creationId xmlns:a16="http://schemas.microsoft.com/office/drawing/2014/main" id="{6254E035-DA43-0AFE-14D5-0CD25D8A1B55}"/>
                    </a:ext>
                  </a:extLst>
                </p14:cNvPr>
                <p14:cNvContentPartPr/>
                <p14:nvPr/>
              </p14:nvContentPartPr>
              <p14:xfrm>
                <a:off x="2333984" y="1690797"/>
                <a:ext cx="197640" cy="172440"/>
              </p14:xfrm>
            </p:contentPart>
          </mc:Choice>
          <mc:Fallback xmlns="">
            <p:pic>
              <p:nvPicPr>
                <p:cNvPr id="65" name="Ink 64">
                  <a:extLst>
                    <a:ext uri="{FF2B5EF4-FFF2-40B4-BE49-F238E27FC236}">
                      <a16:creationId xmlns:a16="http://schemas.microsoft.com/office/drawing/2014/main" id="{6254E035-DA43-0AFE-14D5-0CD25D8A1B55}"/>
                    </a:ext>
                  </a:extLst>
                </p:cNvPr>
                <p:cNvPicPr/>
                <p:nvPr/>
              </p:nvPicPr>
              <p:blipFill>
                <a:blip r:embed="rId91"/>
                <a:stretch>
                  <a:fillRect/>
                </a:stretch>
              </p:blipFill>
              <p:spPr>
                <a:xfrm>
                  <a:off x="2325344" y="1682157"/>
                  <a:ext cx="215280" cy="190080"/>
                </a:xfrm>
                <a:prstGeom prst="rect">
                  <a:avLst/>
                </a:prstGeom>
              </p:spPr>
            </p:pic>
          </mc:Fallback>
        </mc:AlternateContent>
      </p:grpSp>
      <p:grpSp>
        <p:nvGrpSpPr>
          <p:cNvPr id="92" name="Group 91">
            <a:extLst>
              <a:ext uri="{FF2B5EF4-FFF2-40B4-BE49-F238E27FC236}">
                <a16:creationId xmlns:a16="http://schemas.microsoft.com/office/drawing/2014/main" id="{C24C51D5-34D5-C5FC-B5A7-A8C6FD44C99C}"/>
              </a:ext>
            </a:extLst>
          </p:cNvPr>
          <p:cNvGrpSpPr/>
          <p:nvPr/>
        </p:nvGrpSpPr>
        <p:grpSpPr>
          <a:xfrm>
            <a:off x="2077664" y="3311157"/>
            <a:ext cx="1042920" cy="1095480"/>
            <a:chOff x="2077664" y="3311157"/>
            <a:chExt cx="1042920" cy="1095480"/>
          </a:xfrm>
        </p:grpSpPr>
        <mc:AlternateContent xmlns:mc="http://schemas.openxmlformats.org/markup-compatibility/2006" xmlns:p14="http://schemas.microsoft.com/office/powerpoint/2010/main">
          <mc:Choice Requires="p14">
            <p:contentPart p14:bwMode="auto" r:id="rId92">
              <p14:nvContentPartPr>
                <p14:cNvPr id="83" name="Ink 82">
                  <a:extLst>
                    <a:ext uri="{FF2B5EF4-FFF2-40B4-BE49-F238E27FC236}">
                      <a16:creationId xmlns:a16="http://schemas.microsoft.com/office/drawing/2014/main" id="{8A3ACF0C-2E44-67B7-01AA-452633BE8D50}"/>
                    </a:ext>
                  </a:extLst>
                </p14:cNvPr>
                <p14:cNvContentPartPr/>
                <p14:nvPr/>
              </p14:nvContentPartPr>
              <p14:xfrm>
                <a:off x="2077664" y="3311157"/>
                <a:ext cx="1042920" cy="630720"/>
              </p14:xfrm>
            </p:contentPart>
          </mc:Choice>
          <mc:Fallback xmlns="">
            <p:pic>
              <p:nvPicPr>
                <p:cNvPr id="83" name="Ink 82">
                  <a:extLst>
                    <a:ext uri="{FF2B5EF4-FFF2-40B4-BE49-F238E27FC236}">
                      <a16:creationId xmlns:a16="http://schemas.microsoft.com/office/drawing/2014/main" id="{8A3ACF0C-2E44-67B7-01AA-452633BE8D50}"/>
                    </a:ext>
                  </a:extLst>
                </p:cNvPr>
                <p:cNvPicPr/>
                <p:nvPr/>
              </p:nvPicPr>
              <p:blipFill>
                <a:blip r:embed="rId93"/>
                <a:stretch>
                  <a:fillRect/>
                </a:stretch>
              </p:blipFill>
              <p:spPr>
                <a:xfrm>
                  <a:off x="2069024" y="3302517"/>
                  <a:ext cx="1060560" cy="6483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84" name="Ink 83">
                  <a:extLst>
                    <a:ext uri="{FF2B5EF4-FFF2-40B4-BE49-F238E27FC236}">
                      <a16:creationId xmlns:a16="http://schemas.microsoft.com/office/drawing/2014/main" id="{6E6CDDEF-2BF2-D321-7629-4D43C6A7A48D}"/>
                    </a:ext>
                  </a:extLst>
                </p14:cNvPr>
                <p14:cNvContentPartPr/>
                <p14:nvPr/>
              </p14:nvContentPartPr>
              <p14:xfrm>
                <a:off x="2332544" y="3608517"/>
                <a:ext cx="127080" cy="151560"/>
              </p14:xfrm>
            </p:contentPart>
          </mc:Choice>
          <mc:Fallback xmlns="">
            <p:pic>
              <p:nvPicPr>
                <p:cNvPr id="84" name="Ink 83">
                  <a:extLst>
                    <a:ext uri="{FF2B5EF4-FFF2-40B4-BE49-F238E27FC236}">
                      <a16:creationId xmlns:a16="http://schemas.microsoft.com/office/drawing/2014/main" id="{6E6CDDEF-2BF2-D321-7629-4D43C6A7A48D}"/>
                    </a:ext>
                  </a:extLst>
                </p:cNvPr>
                <p:cNvPicPr/>
                <p:nvPr/>
              </p:nvPicPr>
              <p:blipFill>
                <a:blip r:embed="rId95"/>
                <a:stretch>
                  <a:fillRect/>
                </a:stretch>
              </p:blipFill>
              <p:spPr>
                <a:xfrm>
                  <a:off x="2323544" y="3599517"/>
                  <a:ext cx="14472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85" name="Ink 84">
                  <a:extLst>
                    <a:ext uri="{FF2B5EF4-FFF2-40B4-BE49-F238E27FC236}">
                      <a16:creationId xmlns:a16="http://schemas.microsoft.com/office/drawing/2014/main" id="{FCFFF1B3-0059-0D17-7593-7355B59DC6B3}"/>
                    </a:ext>
                  </a:extLst>
                </p14:cNvPr>
                <p14:cNvContentPartPr/>
                <p14:nvPr/>
              </p14:nvContentPartPr>
              <p14:xfrm>
                <a:off x="2520464" y="3711477"/>
                <a:ext cx="3600" cy="360"/>
              </p14:xfrm>
            </p:contentPart>
          </mc:Choice>
          <mc:Fallback xmlns="">
            <p:pic>
              <p:nvPicPr>
                <p:cNvPr id="85" name="Ink 84">
                  <a:extLst>
                    <a:ext uri="{FF2B5EF4-FFF2-40B4-BE49-F238E27FC236}">
                      <a16:creationId xmlns:a16="http://schemas.microsoft.com/office/drawing/2014/main" id="{FCFFF1B3-0059-0D17-7593-7355B59DC6B3}"/>
                    </a:ext>
                  </a:extLst>
                </p:cNvPr>
                <p:cNvPicPr/>
                <p:nvPr/>
              </p:nvPicPr>
              <p:blipFill>
                <a:blip r:embed="rId97"/>
                <a:stretch>
                  <a:fillRect/>
                </a:stretch>
              </p:blipFill>
              <p:spPr>
                <a:xfrm>
                  <a:off x="2511464" y="3702837"/>
                  <a:ext cx="212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86" name="Ink 85">
                  <a:extLst>
                    <a:ext uri="{FF2B5EF4-FFF2-40B4-BE49-F238E27FC236}">
                      <a16:creationId xmlns:a16="http://schemas.microsoft.com/office/drawing/2014/main" id="{FE340C64-814B-2BC0-4705-22CA1EE3D5BA}"/>
                    </a:ext>
                  </a:extLst>
                </p14:cNvPr>
                <p14:cNvContentPartPr/>
                <p14:nvPr/>
              </p14:nvContentPartPr>
              <p14:xfrm>
                <a:off x="2670584" y="3532197"/>
                <a:ext cx="97200" cy="195840"/>
              </p14:xfrm>
            </p:contentPart>
          </mc:Choice>
          <mc:Fallback xmlns="">
            <p:pic>
              <p:nvPicPr>
                <p:cNvPr id="86" name="Ink 85">
                  <a:extLst>
                    <a:ext uri="{FF2B5EF4-FFF2-40B4-BE49-F238E27FC236}">
                      <a16:creationId xmlns:a16="http://schemas.microsoft.com/office/drawing/2014/main" id="{FE340C64-814B-2BC0-4705-22CA1EE3D5BA}"/>
                    </a:ext>
                  </a:extLst>
                </p:cNvPr>
                <p:cNvPicPr/>
                <p:nvPr/>
              </p:nvPicPr>
              <p:blipFill>
                <a:blip r:embed="rId99"/>
                <a:stretch>
                  <a:fillRect/>
                </a:stretch>
              </p:blipFill>
              <p:spPr>
                <a:xfrm>
                  <a:off x="2661944" y="3523197"/>
                  <a:ext cx="11484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87" name="Ink 86">
                  <a:extLst>
                    <a:ext uri="{FF2B5EF4-FFF2-40B4-BE49-F238E27FC236}">
                      <a16:creationId xmlns:a16="http://schemas.microsoft.com/office/drawing/2014/main" id="{36FB0013-6609-A59D-E264-754CC699AF63}"/>
                    </a:ext>
                  </a:extLst>
                </p14:cNvPr>
                <p14:cNvContentPartPr/>
                <p14:nvPr/>
              </p14:nvContentPartPr>
              <p14:xfrm>
                <a:off x="2622704" y="3946197"/>
                <a:ext cx="100440" cy="210240"/>
              </p14:xfrm>
            </p:contentPart>
          </mc:Choice>
          <mc:Fallback xmlns="">
            <p:pic>
              <p:nvPicPr>
                <p:cNvPr id="87" name="Ink 86">
                  <a:extLst>
                    <a:ext uri="{FF2B5EF4-FFF2-40B4-BE49-F238E27FC236}">
                      <a16:creationId xmlns:a16="http://schemas.microsoft.com/office/drawing/2014/main" id="{36FB0013-6609-A59D-E264-754CC699AF63}"/>
                    </a:ext>
                  </a:extLst>
                </p:cNvPr>
                <p:cNvPicPr/>
                <p:nvPr/>
              </p:nvPicPr>
              <p:blipFill>
                <a:blip r:embed="rId101"/>
                <a:stretch>
                  <a:fillRect/>
                </a:stretch>
              </p:blipFill>
              <p:spPr>
                <a:xfrm>
                  <a:off x="2614064" y="3937557"/>
                  <a:ext cx="11808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88" name="Ink 87">
                  <a:extLst>
                    <a:ext uri="{FF2B5EF4-FFF2-40B4-BE49-F238E27FC236}">
                      <a16:creationId xmlns:a16="http://schemas.microsoft.com/office/drawing/2014/main" id="{AECE4DDE-F208-A3DC-7539-DD2506A04E40}"/>
                    </a:ext>
                  </a:extLst>
                </p14:cNvPr>
                <p14:cNvContentPartPr/>
                <p14:nvPr/>
              </p14:nvContentPartPr>
              <p14:xfrm>
                <a:off x="2441984" y="4072557"/>
                <a:ext cx="181440" cy="158040"/>
              </p14:xfrm>
            </p:contentPart>
          </mc:Choice>
          <mc:Fallback xmlns="">
            <p:pic>
              <p:nvPicPr>
                <p:cNvPr id="88" name="Ink 87">
                  <a:extLst>
                    <a:ext uri="{FF2B5EF4-FFF2-40B4-BE49-F238E27FC236}">
                      <a16:creationId xmlns:a16="http://schemas.microsoft.com/office/drawing/2014/main" id="{AECE4DDE-F208-A3DC-7539-DD2506A04E40}"/>
                    </a:ext>
                  </a:extLst>
                </p:cNvPr>
                <p:cNvPicPr/>
                <p:nvPr/>
              </p:nvPicPr>
              <p:blipFill>
                <a:blip r:embed="rId103"/>
                <a:stretch>
                  <a:fillRect/>
                </a:stretch>
              </p:blipFill>
              <p:spPr>
                <a:xfrm>
                  <a:off x="2432984" y="4063557"/>
                  <a:ext cx="19908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89" name="Ink 88">
                  <a:extLst>
                    <a:ext uri="{FF2B5EF4-FFF2-40B4-BE49-F238E27FC236}">
                      <a16:creationId xmlns:a16="http://schemas.microsoft.com/office/drawing/2014/main" id="{0025E5F9-8039-53A2-F857-E2402A9BECB6}"/>
                    </a:ext>
                  </a:extLst>
                </p14:cNvPr>
                <p14:cNvContentPartPr/>
                <p14:nvPr/>
              </p14:nvContentPartPr>
              <p14:xfrm>
                <a:off x="2749064" y="4018197"/>
                <a:ext cx="159840" cy="19440"/>
              </p14:xfrm>
            </p:contentPart>
          </mc:Choice>
          <mc:Fallback xmlns="">
            <p:pic>
              <p:nvPicPr>
                <p:cNvPr id="89" name="Ink 88">
                  <a:extLst>
                    <a:ext uri="{FF2B5EF4-FFF2-40B4-BE49-F238E27FC236}">
                      <a16:creationId xmlns:a16="http://schemas.microsoft.com/office/drawing/2014/main" id="{0025E5F9-8039-53A2-F857-E2402A9BECB6}"/>
                    </a:ext>
                  </a:extLst>
                </p:cNvPr>
                <p:cNvPicPr/>
                <p:nvPr/>
              </p:nvPicPr>
              <p:blipFill>
                <a:blip r:embed="rId105"/>
                <a:stretch>
                  <a:fillRect/>
                </a:stretch>
              </p:blipFill>
              <p:spPr>
                <a:xfrm>
                  <a:off x="2740064" y="4009557"/>
                  <a:ext cx="1774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90" name="Ink 89">
                  <a:extLst>
                    <a:ext uri="{FF2B5EF4-FFF2-40B4-BE49-F238E27FC236}">
                      <a16:creationId xmlns:a16="http://schemas.microsoft.com/office/drawing/2014/main" id="{6181C616-108D-02FC-B981-0311DF2038DB}"/>
                    </a:ext>
                  </a:extLst>
                </p14:cNvPr>
                <p14:cNvContentPartPr/>
                <p14:nvPr/>
              </p14:nvContentPartPr>
              <p14:xfrm>
                <a:off x="2484824" y="4156797"/>
                <a:ext cx="166320" cy="249840"/>
              </p14:xfrm>
            </p:contentPart>
          </mc:Choice>
          <mc:Fallback xmlns="">
            <p:pic>
              <p:nvPicPr>
                <p:cNvPr id="90" name="Ink 89">
                  <a:extLst>
                    <a:ext uri="{FF2B5EF4-FFF2-40B4-BE49-F238E27FC236}">
                      <a16:creationId xmlns:a16="http://schemas.microsoft.com/office/drawing/2014/main" id="{6181C616-108D-02FC-B981-0311DF2038DB}"/>
                    </a:ext>
                  </a:extLst>
                </p:cNvPr>
                <p:cNvPicPr/>
                <p:nvPr/>
              </p:nvPicPr>
              <p:blipFill>
                <a:blip r:embed="rId107"/>
                <a:stretch>
                  <a:fillRect/>
                </a:stretch>
              </p:blipFill>
              <p:spPr>
                <a:xfrm>
                  <a:off x="2476184" y="4147797"/>
                  <a:ext cx="18396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91" name="Ink 90">
                  <a:extLst>
                    <a:ext uri="{FF2B5EF4-FFF2-40B4-BE49-F238E27FC236}">
                      <a16:creationId xmlns:a16="http://schemas.microsoft.com/office/drawing/2014/main" id="{9ED98250-3568-F824-80A9-88B2F6DB4149}"/>
                    </a:ext>
                  </a:extLst>
                </p14:cNvPr>
                <p14:cNvContentPartPr/>
                <p14:nvPr/>
              </p14:nvContentPartPr>
              <p14:xfrm>
                <a:off x="2736824" y="4138437"/>
                <a:ext cx="334440" cy="151200"/>
              </p14:xfrm>
            </p:contentPart>
          </mc:Choice>
          <mc:Fallback xmlns="">
            <p:pic>
              <p:nvPicPr>
                <p:cNvPr id="91" name="Ink 90">
                  <a:extLst>
                    <a:ext uri="{FF2B5EF4-FFF2-40B4-BE49-F238E27FC236}">
                      <a16:creationId xmlns:a16="http://schemas.microsoft.com/office/drawing/2014/main" id="{9ED98250-3568-F824-80A9-88B2F6DB4149}"/>
                    </a:ext>
                  </a:extLst>
                </p:cNvPr>
                <p:cNvPicPr/>
                <p:nvPr/>
              </p:nvPicPr>
              <p:blipFill>
                <a:blip r:embed="rId109"/>
                <a:stretch>
                  <a:fillRect/>
                </a:stretch>
              </p:blipFill>
              <p:spPr>
                <a:xfrm>
                  <a:off x="2728184" y="4129797"/>
                  <a:ext cx="352080" cy="168840"/>
                </a:xfrm>
                <a:prstGeom prst="rect">
                  <a:avLst/>
                </a:prstGeom>
              </p:spPr>
            </p:pic>
          </mc:Fallback>
        </mc:AlternateContent>
      </p:grpSp>
      <p:grpSp>
        <p:nvGrpSpPr>
          <p:cNvPr id="104" name="Group 103">
            <a:extLst>
              <a:ext uri="{FF2B5EF4-FFF2-40B4-BE49-F238E27FC236}">
                <a16:creationId xmlns:a16="http://schemas.microsoft.com/office/drawing/2014/main" id="{1595147C-F7FD-C5CD-3EAF-5DCF612D8C67}"/>
              </a:ext>
            </a:extLst>
          </p:cNvPr>
          <p:cNvGrpSpPr/>
          <p:nvPr/>
        </p:nvGrpSpPr>
        <p:grpSpPr>
          <a:xfrm>
            <a:off x="2277464" y="5060757"/>
            <a:ext cx="926640" cy="1063800"/>
            <a:chOff x="2277464" y="5060757"/>
            <a:chExt cx="926640" cy="1063800"/>
          </a:xfrm>
        </p:grpSpPr>
        <mc:AlternateContent xmlns:mc="http://schemas.openxmlformats.org/markup-compatibility/2006" xmlns:p14="http://schemas.microsoft.com/office/powerpoint/2010/main">
          <mc:Choice Requires="p14">
            <p:contentPart p14:bwMode="auto" r:id="rId110">
              <p14:nvContentPartPr>
                <p14:cNvPr id="93" name="Ink 92">
                  <a:extLst>
                    <a:ext uri="{FF2B5EF4-FFF2-40B4-BE49-F238E27FC236}">
                      <a16:creationId xmlns:a16="http://schemas.microsoft.com/office/drawing/2014/main" id="{DC836298-0C6A-CBE8-9966-E1C525575017}"/>
                    </a:ext>
                  </a:extLst>
                </p14:cNvPr>
                <p14:cNvContentPartPr/>
                <p14:nvPr/>
              </p14:nvContentPartPr>
              <p14:xfrm>
                <a:off x="2277464" y="5060757"/>
                <a:ext cx="875880" cy="566640"/>
              </p14:xfrm>
            </p:contentPart>
          </mc:Choice>
          <mc:Fallback xmlns="">
            <p:pic>
              <p:nvPicPr>
                <p:cNvPr id="93" name="Ink 92">
                  <a:extLst>
                    <a:ext uri="{FF2B5EF4-FFF2-40B4-BE49-F238E27FC236}">
                      <a16:creationId xmlns:a16="http://schemas.microsoft.com/office/drawing/2014/main" id="{DC836298-0C6A-CBE8-9966-E1C525575017}"/>
                    </a:ext>
                  </a:extLst>
                </p:cNvPr>
                <p:cNvPicPr/>
                <p:nvPr/>
              </p:nvPicPr>
              <p:blipFill>
                <a:blip r:embed="rId111"/>
                <a:stretch>
                  <a:fillRect/>
                </a:stretch>
              </p:blipFill>
              <p:spPr>
                <a:xfrm>
                  <a:off x="2268824" y="5051757"/>
                  <a:ext cx="893520" cy="58428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94" name="Ink 93">
                  <a:extLst>
                    <a:ext uri="{FF2B5EF4-FFF2-40B4-BE49-F238E27FC236}">
                      <a16:creationId xmlns:a16="http://schemas.microsoft.com/office/drawing/2014/main" id="{328A84EA-78DA-0520-C85F-333F6EE36838}"/>
                    </a:ext>
                  </a:extLst>
                </p14:cNvPr>
                <p14:cNvContentPartPr/>
                <p14:nvPr/>
              </p14:nvContentPartPr>
              <p14:xfrm>
                <a:off x="2537744" y="5294037"/>
                <a:ext cx="127440" cy="137160"/>
              </p14:xfrm>
            </p:contentPart>
          </mc:Choice>
          <mc:Fallback xmlns="">
            <p:pic>
              <p:nvPicPr>
                <p:cNvPr id="94" name="Ink 93">
                  <a:extLst>
                    <a:ext uri="{FF2B5EF4-FFF2-40B4-BE49-F238E27FC236}">
                      <a16:creationId xmlns:a16="http://schemas.microsoft.com/office/drawing/2014/main" id="{328A84EA-78DA-0520-C85F-333F6EE36838}"/>
                    </a:ext>
                  </a:extLst>
                </p:cNvPr>
                <p:cNvPicPr/>
                <p:nvPr/>
              </p:nvPicPr>
              <p:blipFill>
                <a:blip r:embed="rId113"/>
                <a:stretch>
                  <a:fillRect/>
                </a:stretch>
              </p:blipFill>
              <p:spPr>
                <a:xfrm>
                  <a:off x="2528744" y="5285397"/>
                  <a:ext cx="14508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95" name="Ink 94">
                  <a:extLst>
                    <a:ext uri="{FF2B5EF4-FFF2-40B4-BE49-F238E27FC236}">
                      <a16:creationId xmlns:a16="http://schemas.microsoft.com/office/drawing/2014/main" id="{DCE35E2A-05CF-303A-3250-108AD095D33E}"/>
                    </a:ext>
                  </a:extLst>
                </p14:cNvPr>
                <p14:cNvContentPartPr/>
                <p14:nvPr/>
              </p14:nvContentPartPr>
              <p14:xfrm>
                <a:off x="2718824" y="5359917"/>
                <a:ext cx="8640" cy="2880"/>
              </p14:xfrm>
            </p:contentPart>
          </mc:Choice>
          <mc:Fallback xmlns="">
            <p:pic>
              <p:nvPicPr>
                <p:cNvPr id="95" name="Ink 94">
                  <a:extLst>
                    <a:ext uri="{FF2B5EF4-FFF2-40B4-BE49-F238E27FC236}">
                      <a16:creationId xmlns:a16="http://schemas.microsoft.com/office/drawing/2014/main" id="{DCE35E2A-05CF-303A-3250-108AD095D33E}"/>
                    </a:ext>
                  </a:extLst>
                </p:cNvPr>
                <p:cNvPicPr/>
                <p:nvPr/>
              </p:nvPicPr>
              <p:blipFill>
                <a:blip r:embed="rId115"/>
                <a:stretch>
                  <a:fillRect/>
                </a:stretch>
              </p:blipFill>
              <p:spPr>
                <a:xfrm>
                  <a:off x="2710184" y="5350917"/>
                  <a:ext cx="2628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96" name="Ink 95">
                  <a:extLst>
                    <a:ext uri="{FF2B5EF4-FFF2-40B4-BE49-F238E27FC236}">
                      <a16:creationId xmlns:a16="http://schemas.microsoft.com/office/drawing/2014/main" id="{A102E0DF-1F8C-C16F-D620-50974C206742}"/>
                    </a:ext>
                  </a:extLst>
                </p14:cNvPr>
                <p14:cNvContentPartPr/>
                <p14:nvPr/>
              </p14:nvContentPartPr>
              <p14:xfrm>
                <a:off x="2833304" y="5251557"/>
                <a:ext cx="19080" cy="96120"/>
              </p14:xfrm>
            </p:contentPart>
          </mc:Choice>
          <mc:Fallback xmlns="">
            <p:pic>
              <p:nvPicPr>
                <p:cNvPr id="96" name="Ink 95">
                  <a:extLst>
                    <a:ext uri="{FF2B5EF4-FFF2-40B4-BE49-F238E27FC236}">
                      <a16:creationId xmlns:a16="http://schemas.microsoft.com/office/drawing/2014/main" id="{A102E0DF-1F8C-C16F-D620-50974C206742}"/>
                    </a:ext>
                  </a:extLst>
                </p:cNvPr>
                <p:cNvPicPr/>
                <p:nvPr/>
              </p:nvPicPr>
              <p:blipFill>
                <a:blip r:embed="rId117"/>
                <a:stretch>
                  <a:fillRect/>
                </a:stretch>
              </p:blipFill>
              <p:spPr>
                <a:xfrm>
                  <a:off x="2824664" y="5242917"/>
                  <a:ext cx="3672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97" name="Ink 96">
                  <a:extLst>
                    <a:ext uri="{FF2B5EF4-FFF2-40B4-BE49-F238E27FC236}">
                      <a16:creationId xmlns:a16="http://schemas.microsoft.com/office/drawing/2014/main" id="{69139F5E-5A0F-D1C7-153A-C82C8CB56D3A}"/>
                    </a:ext>
                  </a:extLst>
                </p14:cNvPr>
                <p14:cNvContentPartPr/>
                <p14:nvPr/>
              </p14:nvContentPartPr>
              <p14:xfrm>
                <a:off x="2908544" y="5228157"/>
                <a:ext cx="73080" cy="157320"/>
              </p14:xfrm>
            </p:contentPart>
          </mc:Choice>
          <mc:Fallback xmlns="">
            <p:pic>
              <p:nvPicPr>
                <p:cNvPr id="97" name="Ink 96">
                  <a:extLst>
                    <a:ext uri="{FF2B5EF4-FFF2-40B4-BE49-F238E27FC236}">
                      <a16:creationId xmlns:a16="http://schemas.microsoft.com/office/drawing/2014/main" id="{69139F5E-5A0F-D1C7-153A-C82C8CB56D3A}"/>
                    </a:ext>
                  </a:extLst>
                </p:cNvPr>
                <p:cNvPicPr/>
                <p:nvPr/>
              </p:nvPicPr>
              <p:blipFill>
                <a:blip r:embed="rId119"/>
                <a:stretch>
                  <a:fillRect/>
                </a:stretch>
              </p:blipFill>
              <p:spPr>
                <a:xfrm>
                  <a:off x="2899904" y="5219157"/>
                  <a:ext cx="9072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98" name="Ink 97">
                  <a:extLst>
                    <a:ext uri="{FF2B5EF4-FFF2-40B4-BE49-F238E27FC236}">
                      <a16:creationId xmlns:a16="http://schemas.microsoft.com/office/drawing/2014/main" id="{B7EB6047-2816-A7AD-E3F4-74FF36B5C56A}"/>
                    </a:ext>
                  </a:extLst>
                </p14:cNvPr>
                <p14:cNvContentPartPr/>
                <p14:nvPr/>
              </p14:nvContentPartPr>
              <p14:xfrm>
                <a:off x="2977664" y="5250837"/>
                <a:ext cx="75960" cy="19080"/>
              </p14:xfrm>
            </p:contentPart>
          </mc:Choice>
          <mc:Fallback xmlns="">
            <p:pic>
              <p:nvPicPr>
                <p:cNvPr id="98" name="Ink 97">
                  <a:extLst>
                    <a:ext uri="{FF2B5EF4-FFF2-40B4-BE49-F238E27FC236}">
                      <a16:creationId xmlns:a16="http://schemas.microsoft.com/office/drawing/2014/main" id="{B7EB6047-2816-A7AD-E3F4-74FF36B5C56A}"/>
                    </a:ext>
                  </a:extLst>
                </p:cNvPr>
                <p:cNvPicPr/>
                <p:nvPr/>
              </p:nvPicPr>
              <p:blipFill>
                <a:blip r:embed="rId121"/>
                <a:stretch>
                  <a:fillRect/>
                </a:stretch>
              </p:blipFill>
              <p:spPr>
                <a:xfrm>
                  <a:off x="2969024" y="5242197"/>
                  <a:ext cx="9360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99" name="Ink 98">
                  <a:extLst>
                    <a:ext uri="{FF2B5EF4-FFF2-40B4-BE49-F238E27FC236}">
                      <a16:creationId xmlns:a16="http://schemas.microsoft.com/office/drawing/2014/main" id="{7D323541-97CF-D293-C787-6BC5DEF4D43E}"/>
                    </a:ext>
                  </a:extLst>
                </p14:cNvPr>
                <p14:cNvContentPartPr/>
                <p14:nvPr/>
              </p14:nvContentPartPr>
              <p14:xfrm>
                <a:off x="2760944" y="5658717"/>
                <a:ext cx="70560" cy="216360"/>
              </p14:xfrm>
            </p:contentPart>
          </mc:Choice>
          <mc:Fallback xmlns="">
            <p:pic>
              <p:nvPicPr>
                <p:cNvPr id="99" name="Ink 98">
                  <a:extLst>
                    <a:ext uri="{FF2B5EF4-FFF2-40B4-BE49-F238E27FC236}">
                      <a16:creationId xmlns:a16="http://schemas.microsoft.com/office/drawing/2014/main" id="{7D323541-97CF-D293-C787-6BC5DEF4D43E}"/>
                    </a:ext>
                  </a:extLst>
                </p:cNvPr>
                <p:cNvPicPr/>
                <p:nvPr/>
              </p:nvPicPr>
              <p:blipFill>
                <a:blip r:embed="rId123"/>
                <a:stretch>
                  <a:fillRect/>
                </a:stretch>
              </p:blipFill>
              <p:spPr>
                <a:xfrm>
                  <a:off x="2752304" y="5649717"/>
                  <a:ext cx="8820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00" name="Ink 99">
                  <a:extLst>
                    <a:ext uri="{FF2B5EF4-FFF2-40B4-BE49-F238E27FC236}">
                      <a16:creationId xmlns:a16="http://schemas.microsoft.com/office/drawing/2014/main" id="{9FD78B0A-7B88-6433-0591-E3D55EC1F7BC}"/>
                    </a:ext>
                  </a:extLst>
                </p14:cNvPr>
                <p14:cNvContentPartPr/>
                <p14:nvPr/>
              </p14:nvContentPartPr>
              <p14:xfrm>
                <a:off x="2620184" y="5745117"/>
                <a:ext cx="177120" cy="165240"/>
              </p14:xfrm>
            </p:contentPart>
          </mc:Choice>
          <mc:Fallback xmlns="">
            <p:pic>
              <p:nvPicPr>
                <p:cNvPr id="100" name="Ink 99">
                  <a:extLst>
                    <a:ext uri="{FF2B5EF4-FFF2-40B4-BE49-F238E27FC236}">
                      <a16:creationId xmlns:a16="http://schemas.microsoft.com/office/drawing/2014/main" id="{9FD78B0A-7B88-6433-0591-E3D55EC1F7BC}"/>
                    </a:ext>
                  </a:extLst>
                </p:cNvPr>
                <p:cNvPicPr/>
                <p:nvPr/>
              </p:nvPicPr>
              <p:blipFill>
                <a:blip r:embed="rId125"/>
                <a:stretch>
                  <a:fillRect/>
                </a:stretch>
              </p:blipFill>
              <p:spPr>
                <a:xfrm>
                  <a:off x="2611544" y="5736117"/>
                  <a:ext cx="19476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01" name="Ink 100">
                  <a:extLst>
                    <a:ext uri="{FF2B5EF4-FFF2-40B4-BE49-F238E27FC236}">
                      <a16:creationId xmlns:a16="http://schemas.microsoft.com/office/drawing/2014/main" id="{C66AFA5E-E87B-1387-B1A5-58C3C71E55F4}"/>
                    </a:ext>
                  </a:extLst>
                </p14:cNvPr>
                <p14:cNvContentPartPr/>
                <p14:nvPr/>
              </p14:nvContentPartPr>
              <p14:xfrm>
                <a:off x="2797304" y="5775357"/>
                <a:ext cx="200160" cy="12600"/>
              </p14:xfrm>
            </p:contentPart>
          </mc:Choice>
          <mc:Fallback xmlns="">
            <p:pic>
              <p:nvPicPr>
                <p:cNvPr id="101" name="Ink 100">
                  <a:extLst>
                    <a:ext uri="{FF2B5EF4-FFF2-40B4-BE49-F238E27FC236}">
                      <a16:creationId xmlns:a16="http://schemas.microsoft.com/office/drawing/2014/main" id="{C66AFA5E-E87B-1387-B1A5-58C3C71E55F4}"/>
                    </a:ext>
                  </a:extLst>
                </p:cNvPr>
                <p:cNvPicPr/>
                <p:nvPr/>
              </p:nvPicPr>
              <p:blipFill>
                <a:blip r:embed="rId127"/>
                <a:stretch>
                  <a:fillRect/>
                </a:stretch>
              </p:blipFill>
              <p:spPr>
                <a:xfrm>
                  <a:off x="2788304" y="5766357"/>
                  <a:ext cx="21780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02" name="Ink 101">
                  <a:extLst>
                    <a:ext uri="{FF2B5EF4-FFF2-40B4-BE49-F238E27FC236}">
                      <a16:creationId xmlns:a16="http://schemas.microsoft.com/office/drawing/2014/main" id="{CA3F22C8-BC9D-CEBF-EBDD-0B9167AAE511}"/>
                    </a:ext>
                  </a:extLst>
                </p14:cNvPr>
                <p14:cNvContentPartPr/>
                <p14:nvPr/>
              </p14:nvContentPartPr>
              <p14:xfrm>
                <a:off x="2622704" y="5847357"/>
                <a:ext cx="223200" cy="277200"/>
              </p14:xfrm>
            </p:contentPart>
          </mc:Choice>
          <mc:Fallback xmlns="">
            <p:pic>
              <p:nvPicPr>
                <p:cNvPr id="102" name="Ink 101">
                  <a:extLst>
                    <a:ext uri="{FF2B5EF4-FFF2-40B4-BE49-F238E27FC236}">
                      <a16:creationId xmlns:a16="http://schemas.microsoft.com/office/drawing/2014/main" id="{CA3F22C8-BC9D-CEBF-EBDD-0B9167AAE511}"/>
                    </a:ext>
                  </a:extLst>
                </p:cNvPr>
                <p:cNvPicPr/>
                <p:nvPr/>
              </p:nvPicPr>
              <p:blipFill>
                <a:blip r:embed="rId129"/>
                <a:stretch>
                  <a:fillRect/>
                </a:stretch>
              </p:blipFill>
              <p:spPr>
                <a:xfrm>
                  <a:off x="2613704" y="5838357"/>
                  <a:ext cx="24084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03" name="Ink 102">
                  <a:extLst>
                    <a:ext uri="{FF2B5EF4-FFF2-40B4-BE49-F238E27FC236}">
                      <a16:creationId xmlns:a16="http://schemas.microsoft.com/office/drawing/2014/main" id="{17B4AF11-305C-0EEF-3638-2473DB30B27A}"/>
                    </a:ext>
                  </a:extLst>
                </p14:cNvPr>
                <p14:cNvContentPartPr/>
                <p14:nvPr/>
              </p14:nvContentPartPr>
              <p14:xfrm>
                <a:off x="2821424" y="5906397"/>
                <a:ext cx="382680" cy="155160"/>
              </p14:xfrm>
            </p:contentPart>
          </mc:Choice>
          <mc:Fallback xmlns="">
            <p:pic>
              <p:nvPicPr>
                <p:cNvPr id="103" name="Ink 102">
                  <a:extLst>
                    <a:ext uri="{FF2B5EF4-FFF2-40B4-BE49-F238E27FC236}">
                      <a16:creationId xmlns:a16="http://schemas.microsoft.com/office/drawing/2014/main" id="{17B4AF11-305C-0EEF-3638-2473DB30B27A}"/>
                    </a:ext>
                  </a:extLst>
                </p:cNvPr>
                <p:cNvPicPr/>
                <p:nvPr/>
              </p:nvPicPr>
              <p:blipFill>
                <a:blip r:embed="rId131"/>
                <a:stretch>
                  <a:fillRect/>
                </a:stretch>
              </p:blipFill>
              <p:spPr>
                <a:xfrm>
                  <a:off x="2812424" y="5897757"/>
                  <a:ext cx="400320" cy="172800"/>
                </a:xfrm>
                <a:prstGeom prst="rect">
                  <a:avLst/>
                </a:prstGeom>
              </p:spPr>
            </p:pic>
          </mc:Fallback>
        </mc:AlternateContent>
      </p:grpSp>
      <p:grpSp>
        <p:nvGrpSpPr>
          <p:cNvPr id="167" name="Group 166">
            <a:extLst>
              <a:ext uri="{FF2B5EF4-FFF2-40B4-BE49-F238E27FC236}">
                <a16:creationId xmlns:a16="http://schemas.microsoft.com/office/drawing/2014/main" id="{A293DB87-09CC-3598-3BA5-701CE3A8642C}"/>
              </a:ext>
            </a:extLst>
          </p:cNvPr>
          <p:cNvGrpSpPr/>
          <p:nvPr/>
        </p:nvGrpSpPr>
        <p:grpSpPr>
          <a:xfrm>
            <a:off x="943304" y="6312837"/>
            <a:ext cx="925920" cy="476280"/>
            <a:chOff x="943304" y="6312837"/>
            <a:chExt cx="925920" cy="476280"/>
          </a:xfrm>
        </p:grpSpPr>
        <mc:AlternateContent xmlns:mc="http://schemas.openxmlformats.org/markup-compatibility/2006" xmlns:p14="http://schemas.microsoft.com/office/powerpoint/2010/main">
          <mc:Choice Requires="p14">
            <p:contentPart p14:bwMode="auto" r:id="rId132">
              <p14:nvContentPartPr>
                <p14:cNvPr id="157" name="Ink 156">
                  <a:extLst>
                    <a:ext uri="{FF2B5EF4-FFF2-40B4-BE49-F238E27FC236}">
                      <a16:creationId xmlns:a16="http://schemas.microsoft.com/office/drawing/2014/main" id="{355A0178-36E6-058D-D865-CA41EFEBCDA9}"/>
                    </a:ext>
                  </a:extLst>
                </p14:cNvPr>
                <p14:cNvContentPartPr/>
                <p14:nvPr/>
              </p14:nvContentPartPr>
              <p14:xfrm>
                <a:off x="943304" y="6312837"/>
                <a:ext cx="297360" cy="100080"/>
              </p14:xfrm>
            </p:contentPart>
          </mc:Choice>
          <mc:Fallback xmlns="">
            <p:pic>
              <p:nvPicPr>
                <p:cNvPr id="157" name="Ink 156">
                  <a:extLst>
                    <a:ext uri="{FF2B5EF4-FFF2-40B4-BE49-F238E27FC236}">
                      <a16:creationId xmlns:a16="http://schemas.microsoft.com/office/drawing/2014/main" id="{355A0178-36E6-058D-D865-CA41EFEBCDA9}"/>
                    </a:ext>
                  </a:extLst>
                </p:cNvPr>
                <p:cNvPicPr/>
                <p:nvPr/>
              </p:nvPicPr>
              <p:blipFill>
                <a:blip r:embed="rId133"/>
                <a:stretch>
                  <a:fillRect/>
                </a:stretch>
              </p:blipFill>
              <p:spPr>
                <a:xfrm>
                  <a:off x="934304" y="6304197"/>
                  <a:ext cx="31500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58" name="Ink 157">
                  <a:extLst>
                    <a:ext uri="{FF2B5EF4-FFF2-40B4-BE49-F238E27FC236}">
                      <a16:creationId xmlns:a16="http://schemas.microsoft.com/office/drawing/2014/main" id="{02182046-DBAE-B373-8303-0A6DF8A9C19E}"/>
                    </a:ext>
                  </a:extLst>
                </p14:cNvPr>
                <p14:cNvContentPartPr/>
                <p14:nvPr/>
              </p14:nvContentPartPr>
              <p14:xfrm>
                <a:off x="1059944" y="6472677"/>
                <a:ext cx="23040" cy="289440"/>
              </p14:xfrm>
            </p:contentPart>
          </mc:Choice>
          <mc:Fallback xmlns="">
            <p:pic>
              <p:nvPicPr>
                <p:cNvPr id="158" name="Ink 157">
                  <a:extLst>
                    <a:ext uri="{FF2B5EF4-FFF2-40B4-BE49-F238E27FC236}">
                      <a16:creationId xmlns:a16="http://schemas.microsoft.com/office/drawing/2014/main" id="{02182046-DBAE-B373-8303-0A6DF8A9C19E}"/>
                    </a:ext>
                  </a:extLst>
                </p:cNvPr>
                <p:cNvPicPr/>
                <p:nvPr/>
              </p:nvPicPr>
              <p:blipFill>
                <a:blip r:embed="rId135"/>
                <a:stretch>
                  <a:fillRect/>
                </a:stretch>
              </p:blipFill>
              <p:spPr>
                <a:xfrm>
                  <a:off x="1050944" y="6464037"/>
                  <a:ext cx="4068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59" name="Ink 158">
                  <a:extLst>
                    <a:ext uri="{FF2B5EF4-FFF2-40B4-BE49-F238E27FC236}">
                      <a16:creationId xmlns:a16="http://schemas.microsoft.com/office/drawing/2014/main" id="{1D7C6CF3-E975-9288-1867-4E935868A325}"/>
                    </a:ext>
                  </a:extLst>
                </p14:cNvPr>
                <p14:cNvContentPartPr/>
                <p14:nvPr/>
              </p14:nvContentPartPr>
              <p14:xfrm>
                <a:off x="1220864" y="6660237"/>
                <a:ext cx="154800" cy="95400"/>
              </p14:xfrm>
            </p:contentPart>
          </mc:Choice>
          <mc:Fallback xmlns="">
            <p:pic>
              <p:nvPicPr>
                <p:cNvPr id="159" name="Ink 158">
                  <a:extLst>
                    <a:ext uri="{FF2B5EF4-FFF2-40B4-BE49-F238E27FC236}">
                      <a16:creationId xmlns:a16="http://schemas.microsoft.com/office/drawing/2014/main" id="{1D7C6CF3-E975-9288-1867-4E935868A325}"/>
                    </a:ext>
                  </a:extLst>
                </p:cNvPr>
                <p:cNvPicPr/>
                <p:nvPr/>
              </p:nvPicPr>
              <p:blipFill>
                <a:blip r:embed="rId137"/>
                <a:stretch>
                  <a:fillRect/>
                </a:stretch>
              </p:blipFill>
              <p:spPr>
                <a:xfrm>
                  <a:off x="1212224" y="6651597"/>
                  <a:ext cx="17244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60" name="Ink 159">
                  <a:extLst>
                    <a:ext uri="{FF2B5EF4-FFF2-40B4-BE49-F238E27FC236}">
                      <a16:creationId xmlns:a16="http://schemas.microsoft.com/office/drawing/2014/main" id="{EBB253C0-FDCA-2994-C918-9A5C75BC6990}"/>
                    </a:ext>
                  </a:extLst>
                </p14:cNvPr>
                <p14:cNvContentPartPr/>
                <p14:nvPr/>
              </p14:nvContentPartPr>
              <p14:xfrm>
                <a:off x="1347584" y="6562317"/>
                <a:ext cx="83520" cy="25200"/>
              </p14:xfrm>
            </p:contentPart>
          </mc:Choice>
          <mc:Fallback xmlns="">
            <p:pic>
              <p:nvPicPr>
                <p:cNvPr id="160" name="Ink 159">
                  <a:extLst>
                    <a:ext uri="{FF2B5EF4-FFF2-40B4-BE49-F238E27FC236}">
                      <a16:creationId xmlns:a16="http://schemas.microsoft.com/office/drawing/2014/main" id="{EBB253C0-FDCA-2994-C918-9A5C75BC6990}"/>
                    </a:ext>
                  </a:extLst>
                </p:cNvPr>
                <p:cNvPicPr/>
                <p:nvPr/>
              </p:nvPicPr>
              <p:blipFill>
                <a:blip r:embed="rId139"/>
                <a:stretch>
                  <a:fillRect/>
                </a:stretch>
              </p:blipFill>
              <p:spPr>
                <a:xfrm>
                  <a:off x="1338584" y="6553677"/>
                  <a:ext cx="10116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61" name="Ink 160">
                  <a:extLst>
                    <a:ext uri="{FF2B5EF4-FFF2-40B4-BE49-F238E27FC236}">
                      <a16:creationId xmlns:a16="http://schemas.microsoft.com/office/drawing/2014/main" id="{101C81F2-E442-BE0D-13AB-DFF424CEC134}"/>
                    </a:ext>
                  </a:extLst>
                </p14:cNvPr>
                <p14:cNvContentPartPr/>
                <p14:nvPr/>
              </p14:nvContentPartPr>
              <p14:xfrm>
                <a:off x="1440104" y="6430557"/>
                <a:ext cx="14040" cy="299520"/>
              </p14:xfrm>
            </p:contentPart>
          </mc:Choice>
          <mc:Fallback xmlns="">
            <p:pic>
              <p:nvPicPr>
                <p:cNvPr id="161" name="Ink 160">
                  <a:extLst>
                    <a:ext uri="{FF2B5EF4-FFF2-40B4-BE49-F238E27FC236}">
                      <a16:creationId xmlns:a16="http://schemas.microsoft.com/office/drawing/2014/main" id="{101C81F2-E442-BE0D-13AB-DFF424CEC134}"/>
                    </a:ext>
                  </a:extLst>
                </p:cNvPr>
                <p:cNvPicPr/>
                <p:nvPr/>
              </p:nvPicPr>
              <p:blipFill>
                <a:blip r:embed="rId141"/>
                <a:stretch>
                  <a:fillRect/>
                </a:stretch>
              </p:blipFill>
              <p:spPr>
                <a:xfrm>
                  <a:off x="1431464" y="6421917"/>
                  <a:ext cx="31680" cy="31716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62" name="Ink 161">
                  <a:extLst>
                    <a:ext uri="{FF2B5EF4-FFF2-40B4-BE49-F238E27FC236}">
                      <a16:creationId xmlns:a16="http://schemas.microsoft.com/office/drawing/2014/main" id="{7FC3D3F0-6D72-E004-088E-6BC9BA4FE42E}"/>
                    </a:ext>
                  </a:extLst>
                </p14:cNvPr>
                <p14:cNvContentPartPr/>
                <p14:nvPr/>
              </p14:nvContentPartPr>
              <p14:xfrm>
                <a:off x="1547024" y="6567357"/>
                <a:ext cx="157320" cy="143640"/>
              </p14:xfrm>
            </p:contentPart>
          </mc:Choice>
          <mc:Fallback xmlns="">
            <p:pic>
              <p:nvPicPr>
                <p:cNvPr id="162" name="Ink 161">
                  <a:extLst>
                    <a:ext uri="{FF2B5EF4-FFF2-40B4-BE49-F238E27FC236}">
                      <a16:creationId xmlns:a16="http://schemas.microsoft.com/office/drawing/2014/main" id="{7FC3D3F0-6D72-E004-088E-6BC9BA4FE42E}"/>
                    </a:ext>
                  </a:extLst>
                </p:cNvPr>
                <p:cNvPicPr/>
                <p:nvPr/>
              </p:nvPicPr>
              <p:blipFill>
                <a:blip r:embed="rId143"/>
                <a:stretch>
                  <a:fillRect/>
                </a:stretch>
              </p:blipFill>
              <p:spPr>
                <a:xfrm>
                  <a:off x="1538384" y="6558357"/>
                  <a:ext cx="17496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63" name="Ink 162">
                  <a:extLst>
                    <a:ext uri="{FF2B5EF4-FFF2-40B4-BE49-F238E27FC236}">
                      <a16:creationId xmlns:a16="http://schemas.microsoft.com/office/drawing/2014/main" id="{0CDB9652-50C7-8AFB-15A6-55AFE1C4B869}"/>
                    </a:ext>
                  </a:extLst>
                </p14:cNvPr>
                <p14:cNvContentPartPr/>
                <p14:nvPr/>
              </p14:nvContentPartPr>
              <p14:xfrm>
                <a:off x="1754384" y="6356757"/>
                <a:ext cx="114840" cy="432360"/>
              </p14:xfrm>
            </p:contentPart>
          </mc:Choice>
          <mc:Fallback xmlns="">
            <p:pic>
              <p:nvPicPr>
                <p:cNvPr id="163" name="Ink 162">
                  <a:extLst>
                    <a:ext uri="{FF2B5EF4-FFF2-40B4-BE49-F238E27FC236}">
                      <a16:creationId xmlns:a16="http://schemas.microsoft.com/office/drawing/2014/main" id="{0CDB9652-50C7-8AFB-15A6-55AFE1C4B869}"/>
                    </a:ext>
                  </a:extLst>
                </p:cNvPr>
                <p:cNvPicPr/>
                <p:nvPr/>
              </p:nvPicPr>
              <p:blipFill>
                <a:blip r:embed="rId145"/>
                <a:stretch>
                  <a:fillRect/>
                </a:stretch>
              </p:blipFill>
              <p:spPr>
                <a:xfrm>
                  <a:off x="1745744" y="6348117"/>
                  <a:ext cx="132480" cy="450000"/>
                </a:xfrm>
                <a:prstGeom prst="rect">
                  <a:avLst/>
                </a:prstGeom>
              </p:spPr>
            </p:pic>
          </mc:Fallback>
        </mc:AlternateContent>
      </p:grpSp>
      <p:grpSp>
        <p:nvGrpSpPr>
          <p:cNvPr id="166" name="Group 165">
            <a:extLst>
              <a:ext uri="{FF2B5EF4-FFF2-40B4-BE49-F238E27FC236}">
                <a16:creationId xmlns:a16="http://schemas.microsoft.com/office/drawing/2014/main" id="{F5FC4B7A-CB54-256B-C448-30313325184C}"/>
              </a:ext>
            </a:extLst>
          </p:cNvPr>
          <p:cNvGrpSpPr/>
          <p:nvPr/>
        </p:nvGrpSpPr>
        <p:grpSpPr>
          <a:xfrm>
            <a:off x="2093144" y="6500397"/>
            <a:ext cx="26640" cy="119520"/>
            <a:chOff x="2093144" y="6500397"/>
            <a:chExt cx="26640" cy="119520"/>
          </a:xfrm>
        </p:grpSpPr>
        <mc:AlternateContent xmlns:mc="http://schemas.openxmlformats.org/markup-compatibility/2006" xmlns:p14="http://schemas.microsoft.com/office/powerpoint/2010/main">
          <mc:Choice Requires="p14">
            <p:contentPart p14:bwMode="auto" r:id="rId146">
              <p14:nvContentPartPr>
                <p14:cNvPr id="164" name="Ink 163">
                  <a:extLst>
                    <a:ext uri="{FF2B5EF4-FFF2-40B4-BE49-F238E27FC236}">
                      <a16:creationId xmlns:a16="http://schemas.microsoft.com/office/drawing/2014/main" id="{976AE1DA-4E8F-5E3C-3049-4363C402EE06}"/>
                    </a:ext>
                  </a:extLst>
                </p14:cNvPr>
                <p14:cNvContentPartPr/>
                <p14:nvPr/>
              </p14:nvContentPartPr>
              <p14:xfrm>
                <a:off x="2099264" y="6500397"/>
                <a:ext cx="3600" cy="2880"/>
              </p14:xfrm>
            </p:contentPart>
          </mc:Choice>
          <mc:Fallback xmlns="">
            <p:pic>
              <p:nvPicPr>
                <p:cNvPr id="164" name="Ink 163">
                  <a:extLst>
                    <a:ext uri="{FF2B5EF4-FFF2-40B4-BE49-F238E27FC236}">
                      <a16:creationId xmlns:a16="http://schemas.microsoft.com/office/drawing/2014/main" id="{976AE1DA-4E8F-5E3C-3049-4363C402EE06}"/>
                    </a:ext>
                  </a:extLst>
                </p:cNvPr>
                <p:cNvPicPr/>
                <p:nvPr/>
              </p:nvPicPr>
              <p:blipFill>
                <a:blip r:embed="rId147"/>
                <a:stretch>
                  <a:fillRect/>
                </a:stretch>
              </p:blipFill>
              <p:spPr>
                <a:xfrm>
                  <a:off x="2090624" y="6491757"/>
                  <a:ext cx="2124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65" name="Ink 164">
                  <a:extLst>
                    <a:ext uri="{FF2B5EF4-FFF2-40B4-BE49-F238E27FC236}">
                      <a16:creationId xmlns:a16="http://schemas.microsoft.com/office/drawing/2014/main" id="{769F55B1-4C89-3E22-DFCC-07D52D305C5E}"/>
                    </a:ext>
                  </a:extLst>
                </p14:cNvPr>
                <p14:cNvContentPartPr/>
                <p14:nvPr/>
              </p14:nvContentPartPr>
              <p14:xfrm>
                <a:off x="2093144" y="6592917"/>
                <a:ext cx="26640" cy="27000"/>
              </p14:xfrm>
            </p:contentPart>
          </mc:Choice>
          <mc:Fallback xmlns="">
            <p:pic>
              <p:nvPicPr>
                <p:cNvPr id="165" name="Ink 164">
                  <a:extLst>
                    <a:ext uri="{FF2B5EF4-FFF2-40B4-BE49-F238E27FC236}">
                      <a16:creationId xmlns:a16="http://schemas.microsoft.com/office/drawing/2014/main" id="{769F55B1-4C89-3E22-DFCC-07D52D305C5E}"/>
                    </a:ext>
                  </a:extLst>
                </p:cNvPr>
                <p:cNvPicPr/>
                <p:nvPr/>
              </p:nvPicPr>
              <p:blipFill>
                <a:blip r:embed="rId149"/>
                <a:stretch>
                  <a:fillRect/>
                </a:stretch>
              </p:blipFill>
              <p:spPr>
                <a:xfrm>
                  <a:off x="2084504" y="6584277"/>
                  <a:ext cx="44280" cy="44640"/>
                </a:xfrm>
                <a:prstGeom prst="rect">
                  <a:avLst/>
                </a:prstGeom>
              </p:spPr>
            </p:pic>
          </mc:Fallback>
        </mc:AlternateContent>
      </p:grpSp>
      <p:grpSp>
        <p:nvGrpSpPr>
          <p:cNvPr id="202" name="Group 201">
            <a:extLst>
              <a:ext uri="{FF2B5EF4-FFF2-40B4-BE49-F238E27FC236}">
                <a16:creationId xmlns:a16="http://schemas.microsoft.com/office/drawing/2014/main" id="{FAD17CE3-C120-E44B-43D4-086B0D7F1250}"/>
              </a:ext>
            </a:extLst>
          </p:cNvPr>
          <p:cNvGrpSpPr/>
          <p:nvPr/>
        </p:nvGrpSpPr>
        <p:grpSpPr>
          <a:xfrm>
            <a:off x="7664864" y="1071957"/>
            <a:ext cx="460800" cy="162000"/>
            <a:chOff x="7664864" y="1071957"/>
            <a:chExt cx="460800" cy="162000"/>
          </a:xfrm>
        </p:grpSpPr>
        <mc:AlternateContent xmlns:mc="http://schemas.openxmlformats.org/markup-compatibility/2006" xmlns:p14="http://schemas.microsoft.com/office/powerpoint/2010/main">
          <mc:Choice Requires="p14">
            <p:contentPart p14:bwMode="auto" r:id="rId150">
              <p14:nvContentPartPr>
                <p14:cNvPr id="198" name="Ink 197">
                  <a:extLst>
                    <a:ext uri="{FF2B5EF4-FFF2-40B4-BE49-F238E27FC236}">
                      <a16:creationId xmlns:a16="http://schemas.microsoft.com/office/drawing/2014/main" id="{E82A7F76-472F-5A3E-7EBB-023B3F13B5A1}"/>
                    </a:ext>
                  </a:extLst>
                </p14:cNvPr>
                <p14:cNvContentPartPr/>
                <p14:nvPr/>
              </p14:nvContentPartPr>
              <p14:xfrm>
                <a:off x="7664864" y="1104717"/>
                <a:ext cx="132480" cy="129240"/>
              </p14:xfrm>
            </p:contentPart>
          </mc:Choice>
          <mc:Fallback xmlns="">
            <p:pic>
              <p:nvPicPr>
                <p:cNvPr id="198" name="Ink 197">
                  <a:extLst>
                    <a:ext uri="{FF2B5EF4-FFF2-40B4-BE49-F238E27FC236}">
                      <a16:creationId xmlns:a16="http://schemas.microsoft.com/office/drawing/2014/main" id="{E82A7F76-472F-5A3E-7EBB-023B3F13B5A1}"/>
                    </a:ext>
                  </a:extLst>
                </p:cNvPr>
                <p:cNvPicPr/>
                <p:nvPr/>
              </p:nvPicPr>
              <p:blipFill>
                <a:blip r:embed="rId151"/>
                <a:stretch>
                  <a:fillRect/>
                </a:stretch>
              </p:blipFill>
              <p:spPr>
                <a:xfrm>
                  <a:off x="7655864" y="1096077"/>
                  <a:ext cx="15012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99" name="Ink 198">
                  <a:extLst>
                    <a:ext uri="{FF2B5EF4-FFF2-40B4-BE49-F238E27FC236}">
                      <a16:creationId xmlns:a16="http://schemas.microsoft.com/office/drawing/2014/main" id="{69FA8CD5-F8C0-C5E2-325B-2223355B8206}"/>
                    </a:ext>
                  </a:extLst>
                </p14:cNvPr>
                <p14:cNvContentPartPr/>
                <p14:nvPr/>
              </p14:nvContentPartPr>
              <p14:xfrm>
                <a:off x="7838384" y="1191117"/>
                <a:ext cx="1440" cy="1440"/>
              </p14:xfrm>
            </p:contentPart>
          </mc:Choice>
          <mc:Fallback xmlns="">
            <p:pic>
              <p:nvPicPr>
                <p:cNvPr id="199" name="Ink 198">
                  <a:extLst>
                    <a:ext uri="{FF2B5EF4-FFF2-40B4-BE49-F238E27FC236}">
                      <a16:creationId xmlns:a16="http://schemas.microsoft.com/office/drawing/2014/main" id="{69FA8CD5-F8C0-C5E2-325B-2223355B8206}"/>
                    </a:ext>
                  </a:extLst>
                </p:cNvPr>
                <p:cNvPicPr/>
                <p:nvPr/>
              </p:nvPicPr>
              <p:blipFill>
                <a:blip r:embed="rId153"/>
                <a:stretch>
                  <a:fillRect/>
                </a:stretch>
              </p:blipFill>
              <p:spPr>
                <a:xfrm>
                  <a:off x="7829744" y="1182117"/>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200" name="Ink 199">
                  <a:extLst>
                    <a:ext uri="{FF2B5EF4-FFF2-40B4-BE49-F238E27FC236}">
                      <a16:creationId xmlns:a16="http://schemas.microsoft.com/office/drawing/2014/main" id="{12154CB9-5E07-345E-9D69-6E2B31116073}"/>
                    </a:ext>
                  </a:extLst>
                </p14:cNvPr>
                <p14:cNvContentPartPr/>
                <p14:nvPr/>
              </p14:nvContentPartPr>
              <p14:xfrm>
                <a:off x="7921544" y="1094637"/>
                <a:ext cx="37080" cy="128520"/>
              </p14:xfrm>
            </p:contentPart>
          </mc:Choice>
          <mc:Fallback xmlns="">
            <p:pic>
              <p:nvPicPr>
                <p:cNvPr id="200" name="Ink 199">
                  <a:extLst>
                    <a:ext uri="{FF2B5EF4-FFF2-40B4-BE49-F238E27FC236}">
                      <a16:creationId xmlns:a16="http://schemas.microsoft.com/office/drawing/2014/main" id="{12154CB9-5E07-345E-9D69-6E2B31116073}"/>
                    </a:ext>
                  </a:extLst>
                </p:cNvPr>
                <p:cNvPicPr/>
                <p:nvPr/>
              </p:nvPicPr>
              <p:blipFill>
                <a:blip r:embed="rId155"/>
                <a:stretch>
                  <a:fillRect/>
                </a:stretch>
              </p:blipFill>
              <p:spPr>
                <a:xfrm>
                  <a:off x="7912544" y="1085997"/>
                  <a:ext cx="5472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201" name="Ink 200">
                  <a:extLst>
                    <a:ext uri="{FF2B5EF4-FFF2-40B4-BE49-F238E27FC236}">
                      <a16:creationId xmlns:a16="http://schemas.microsoft.com/office/drawing/2014/main" id="{72175D8E-2098-D4A0-9F29-D7B8C4C606F2}"/>
                    </a:ext>
                  </a:extLst>
                </p14:cNvPr>
                <p14:cNvContentPartPr/>
                <p14:nvPr/>
              </p14:nvContentPartPr>
              <p14:xfrm>
                <a:off x="8026664" y="1071957"/>
                <a:ext cx="99000" cy="147240"/>
              </p14:xfrm>
            </p:contentPart>
          </mc:Choice>
          <mc:Fallback xmlns="">
            <p:pic>
              <p:nvPicPr>
                <p:cNvPr id="201" name="Ink 200">
                  <a:extLst>
                    <a:ext uri="{FF2B5EF4-FFF2-40B4-BE49-F238E27FC236}">
                      <a16:creationId xmlns:a16="http://schemas.microsoft.com/office/drawing/2014/main" id="{72175D8E-2098-D4A0-9F29-D7B8C4C606F2}"/>
                    </a:ext>
                  </a:extLst>
                </p:cNvPr>
                <p:cNvPicPr/>
                <p:nvPr/>
              </p:nvPicPr>
              <p:blipFill>
                <a:blip r:embed="rId157"/>
                <a:stretch>
                  <a:fillRect/>
                </a:stretch>
              </p:blipFill>
              <p:spPr>
                <a:xfrm>
                  <a:off x="8017664" y="1062957"/>
                  <a:ext cx="116640" cy="164880"/>
                </a:xfrm>
                <a:prstGeom prst="rect">
                  <a:avLst/>
                </a:prstGeom>
              </p:spPr>
            </p:pic>
          </mc:Fallback>
        </mc:AlternateContent>
      </p:grpSp>
      <p:grpSp>
        <p:nvGrpSpPr>
          <p:cNvPr id="80" name="Group 79">
            <a:extLst>
              <a:ext uri="{FF2B5EF4-FFF2-40B4-BE49-F238E27FC236}">
                <a16:creationId xmlns:a16="http://schemas.microsoft.com/office/drawing/2014/main" id="{1DA28DE3-3E08-1664-4903-7F08B9F38D16}"/>
              </a:ext>
            </a:extLst>
          </p:cNvPr>
          <p:cNvGrpSpPr/>
          <p:nvPr/>
        </p:nvGrpSpPr>
        <p:grpSpPr>
          <a:xfrm>
            <a:off x="3017264" y="1418637"/>
            <a:ext cx="4621680" cy="4231800"/>
            <a:chOff x="3017264" y="1418637"/>
            <a:chExt cx="4621680" cy="4231800"/>
          </a:xfrm>
        </p:grpSpPr>
        <mc:AlternateContent xmlns:mc="http://schemas.openxmlformats.org/markup-compatibility/2006" xmlns:p14="http://schemas.microsoft.com/office/powerpoint/2010/main">
          <mc:Choice Requires="p14">
            <p:contentPart p14:bwMode="auto" r:id="rId158">
              <p14:nvContentPartPr>
                <p14:cNvPr id="7" name="Ink 6">
                  <a:extLst>
                    <a:ext uri="{FF2B5EF4-FFF2-40B4-BE49-F238E27FC236}">
                      <a16:creationId xmlns:a16="http://schemas.microsoft.com/office/drawing/2014/main" id="{3B78865F-8047-4FD4-231B-C61C95CE4F91}"/>
                    </a:ext>
                  </a:extLst>
                </p14:cNvPr>
                <p14:cNvContentPartPr/>
                <p14:nvPr/>
              </p14:nvContentPartPr>
              <p14:xfrm>
                <a:off x="3017264" y="1888797"/>
                <a:ext cx="4448520" cy="1985400"/>
              </p14:xfrm>
            </p:contentPart>
          </mc:Choice>
          <mc:Fallback xmlns="">
            <p:pic>
              <p:nvPicPr>
                <p:cNvPr id="7" name="Ink 6">
                  <a:extLst>
                    <a:ext uri="{FF2B5EF4-FFF2-40B4-BE49-F238E27FC236}">
                      <a16:creationId xmlns:a16="http://schemas.microsoft.com/office/drawing/2014/main" id="{3B78865F-8047-4FD4-231B-C61C95CE4F91}"/>
                    </a:ext>
                  </a:extLst>
                </p:cNvPr>
                <p:cNvPicPr/>
                <p:nvPr/>
              </p:nvPicPr>
              <p:blipFill>
                <a:blip r:embed="rId159"/>
                <a:stretch>
                  <a:fillRect/>
                </a:stretch>
              </p:blipFill>
              <p:spPr>
                <a:xfrm>
                  <a:off x="3008264" y="1879797"/>
                  <a:ext cx="4466160" cy="20030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5" name="Ink 14">
                  <a:extLst>
                    <a:ext uri="{FF2B5EF4-FFF2-40B4-BE49-F238E27FC236}">
                      <a16:creationId xmlns:a16="http://schemas.microsoft.com/office/drawing/2014/main" id="{BECF6641-AFE4-8C68-C72C-580229F4DAD3}"/>
                    </a:ext>
                  </a:extLst>
                </p14:cNvPr>
                <p14:cNvContentPartPr/>
                <p14:nvPr/>
              </p14:nvContentPartPr>
              <p14:xfrm>
                <a:off x="3622064" y="1848477"/>
                <a:ext cx="138960" cy="151560"/>
              </p14:xfrm>
            </p:contentPart>
          </mc:Choice>
          <mc:Fallback xmlns="">
            <p:pic>
              <p:nvPicPr>
                <p:cNvPr id="15" name="Ink 14">
                  <a:extLst>
                    <a:ext uri="{FF2B5EF4-FFF2-40B4-BE49-F238E27FC236}">
                      <a16:creationId xmlns:a16="http://schemas.microsoft.com/office/drawing/2014/main" id="{BECF6641-AFE4-8C68-C72C-580229F4DAD3}"/>
                    </a:ext>
                  </a:extLst>
                </p:cNvPr>
                <p:cNvPicPr/>
                <p:nvPr/>
              </p:nvPicPr>
              <p:blipFill>
                <a:blip r:embed="rId161"/>
                <a:stretch>
                  <a:fillRect/>
                </a:stretch>
              </p:blipFill>
              <p:spPr>
                <a:xfrm>
                  <a:off x="3613424" y="1839837"/>
                  <a:ext cx="15660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6" name="Ink 15">
                  <a:extLst>
                    <a:ext uri="{FF2B5EF4-FFF2-40B4-BE49-F238E27FC236}">
                      <a16:creationId xmlns:a16="http://schemas.microsoft.com/office/drawing/2014/main" id="{A37AA56D-68FF-D6DB-992A-21913A89AE98}"/>
                    </a:ext>
                  </a:extLst>
                </p14:cNvPr>
                <p14:cNvContentPartPr/>
                <p14:nvPr/>
              </p14:nvContentPartPr>
              <p14:xfrm>
                <a:off x="3856064" y="1960797"/>
                <a:ext cx="360" cy="360"/>
              </p14:xfrm>
            </p:contentPart>
          </mc:Choice>
          <mc:Fallback xmlns="">
            <p:pic>
              <p:nvPicPr>
                <p:cNvPr id="16" name="Ink 15">
                  <a:extLst>
                    <a:ext uri="{FF2B5EF4-FFF2-40B4-BE49-F238E27FC236}">
                      <a16:creationId xmlns:a16="http://schemas.microsoft.com/office/drawing/2014/main" id="{A37AA56D-68FF-D6DB-992A-21913A89AE98}"/>
                    </a:ext>
                  </a:extLst>
                </p:cNvPr>
                <p:cNvPicPr/>
                <p:nvPr/>
              </p:nvPicPr>
              <p:blipFill>
                <a:blip r:embed="rId163"/>
                <a:stretch>
                  <a:fillRect/>
                </a:stretch>
              </p:blipFill>
              <p:spPr>
                <a:xfrm>
                  <a:off x="3847064" y="19521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7" name="Ink 16">
                  <a:extLst>
                    <a:ext uri="{FF2B5EF4-FFF2-40B4-BE49-F238E27FC236}">
                      <a16:creationId xmlns:a16="http://schemas.microsoft.com/office/drawing/2014/main" id="{57B3FA7A-7789-28C0-A90D-6BDA1ACA16EF}"/>
                    </a:ext>
                  </a:extLst>
                </p14:cNvPr>
                <p14:cNvContentPartPr/>
                <p14:nvPr/>
              </p14:nvContentPartPr>
              <p14:xfrm>
                <a:off x="3980624" y="1840557"/>
                <a:ext cx="95760" cy="128880"/>
              </p14:xfrm>
            </p:contentPart>
          </mc:Choice>
          <mc:Fallback xmlns="">
            <p:pic>
              <p:nvPicPr>
                <p:cNvPr id="17" name="Ink 16">
                  <a:extLst>
                    <a:ext uri="{FF2B5EF4-FFF2-40B4-BE49-F238E27FC236}">
                      <a16:creationId xmlns:a16="http://schemas.microsoft.com/office/drawing/2014/main" id="{57B3FA7A-7789-28C0-A90D-6BDA1ACA16EF}"/>
                    </a:ext>
                  </a:extLst>
                </p:cNvPr>
                <p:cNvPicPr/>
                <p:nvPr/>
              </p:nvPicPr>
              <p:blipFill>
                <a:blip r:embed="rId165"/>
                <a:stretch>
                  <a:fillRect/>
                </a:stretch>
              </p:blipFill>
              <p:spPr>
                <a:xfrm>
                  <a:off x="3971624" y="1831917"/>
                  <a:ext cx="11340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8" name="Ink 17">
                  <a:extLst>
                    <a:ext uri="{FF2B5EF4-FFF2-40B4-BE49-F238E27FC236}">
                      <a16:creationId xmlns:a16="http://schemas.microsoft.com/office/drawing/2014/main" id="{AE681C0C-F33B-5829-01D0-9F92E50B3C0A}"/>
                    </a:ext>
                  </a:extLst>
                </p14:cNvPr>
                <p14:cNvContentPartPr/>
                <p14:nvPr/>
              </p14:nvContentPartPr>
              <p14:xfrm>
                <a:off x="4149464" y="1810677"/>
                <a:ext cx="97560" cy="177120"/>
              </p14:xfrm>
            </p:contentPart>
          </mc:Choice>
          <mc:Fallback xmlns="">
            <p:pic>
              <p:nvPicPr>
                <p:cNvPr id="18" name="Ink 17">
                  <a:extLst>
                    <a:ext uri="{FF2B5EF4-FFF2-40B4-BE49-F238E27FC236}">
                      <a16:creationId xmlns:a16="http://schemas.microsoft.com/office/drawing/2014/main" id="{AE681C0C-F33B-5829-01D0-9F92E50B3C0A}"/>
                    </a:ext>
                  </a:extLst>
                </p:cNvPr>
                <p:cNvPicPr/>
                <p:nvPr/>
              </p:nvPicPr>
              <p:blipFill>
                <a:blip r:embed="rId167"/>
                <a:stretch>
                  <a:fillRect/>
                </a:stretch>
              </p:blipFill>
              <p:spPr>
                <a:xfrm>
                  <a:off x="4140824" y="1801677"/>
                  <a:ext cx="11520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54" name="Ink 53">
                  <a:extLst>
                    <a:ext uri="{FF2B5EF4-FFF2-40B4-BE49-F238E27FC236}">
                      <a16:creationId xmlns:a16="http://schemas.microsoft.com/office/drawing/2014/main" id="{94789BF9-6D37-3A40-021E-4DD233E7E87E}"/>
                    </a:ext>
                  </a:extLst>
                </p14:cNvPr>
                <p14:cNvContentPartPr/>
                <p14:nvPr/>
              </p14:nvContentPartPr>
              <p14:xfrm>
                <a:off x="3374024" y="2917317"/>
                <a:ext cx="4264920" cy="927360"/>
              </p14:xfrm>
            </p:contentPart>
          </mc:Choice>
          <mc:Fallback xmlns="">
            <p:pic>
              <p:nvPicPr>
                <p:cNvPr id="54" name="Ink 53">
                  <a:extLst>
                    <a:ext uri="{FF2B5EF4-FFF2-40B4-BE49-F238E27FC236}">
                      <a16:creationId xmlns:a16="http://schemas.microsoft.com/office/drawing/2014/main" id="{94789BF9-6D37-3A40-021E-4DD233E7E87E}"/>
                    </a:ext>
                  </a:extLst>
                </p:cNvPr>
                <p:cNvPicPr/>
                <p:nvPr/>
              </p:nvPicPr>
              <p:blipFill>
                <a:blip r:embed="rId169"/>
                <a:stretch>
                  <a:fillRect/>
                </a:stretch>
              </p:blipFill>
              <p:spPr>
                <a:xfrm>
                  <a:off x="3365384" y="2908317"/>
                  <a:ext cx="4282560" cy="94500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67" name="Ink 66">
                  <a:extLst>
                    <a:ext uri="{FF2B5EF4-FFF2-40B4-BE49-F238E27FC236}">
                      <a16:creationId xmlns:a16="http://schemas.microsoft.com/office/drawing/2014/main" id="{46C31923-D935-FB54-D56C-216CC9799387}"/>
                    </a:ext>
                  </a:extLst>
                </p14:cNvPr>
                <p14:cNvContentPartPr/>
                <p14:nvPr/>
              </p14:nvContentPartPr>
              <p14:xfrm>
                <a:off x="3901064" y="3317277"/>
                <a:ext cx="102600" cy="177480"/>
              </p14:xfrm>
            </p:contentPart>
          </mc:Choice>
          <mc:Fallback xmlns="">
            <p:pic>
              <p:nvPicPr>
                <p:cNvPr id="67" name="Ink 66">
                  <a:extLst>
                    <a:ext uri="{FF2B5EF4-FFF2-40B4-BE49-F238E27FC236}">
                      <a16:creationId xmlns:a16="http://schemas.microsoft.com/office/drawing/2014/main" id="{46C31923-D935-FB54-D56C-216CC9799387}"/>
                    </a:ext>
                  </a:extLst>
                </p:cNvPr>
                <p:cNvPicPr/>
                <p:nvPr/>
              </p:nvPicPr>
              <p:blipFill>
                <a:blip r:embed="rId171"/>
                <a:stretch>
                  <a:fillRect/>
                </a:stretch>
              </p:blipFill>
              <p:spPr>
                <a:xfrm>
                  <a:off x="3892064" y="3308277"/>
                  <a:ext cx="12024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68" name="Ink 67">
                  <a:extLst>
                    <a:ext uri="{FF2B5EF4-FFF2-40B4-BE49-F238E27FC236}">
                      <a16:creationId xmlns:a16="http://schemas.microsoft.com/office/drawing/2014/main" id="{E00FCE87-59BC-0166-54FF-6C5EB54C7769}"/>
                    </a:ext>
                  </a:extLst>
                </p14:cNvPr>
                <p14:cNvContentPartPr/>
                <p14:nvPr/>
              </p14:nvContentPartPr>
              <p14:xfrm>
                <a:off x="4072424" y="3422757"/>
                <a:ext cx="360" cy="1440"/>
              </p14:xfrm>
            </p:contentPart>
          </mc:Choice>
          <mc:Fallback xmlns="">
            <p:pic>
              <p:nvPicPr>
                <p:cNvPr id="68" name="Ink 67">
                  <a:extLst>
                    <a:ext uri="{FF2B5EF4-FFF2-40B4-BE49-F238E27FC236}">
                      <a16:creationId xmlns:a16="http://schemas.microsoft.com/office/drawing/2014/main" id="{E00FCE87-59BC-0166-54FF-6C5EB54C7769}"/>
                    </a:ext>
                  </a:extLst>
                </p:cNvPr>
                <p:cNvPicPr/>
                <p:nvPr/>
              </p:nvPicPr>
              <p:blipFill>
                <a:blip r:embed="rId173"/>
                <a:stretch>
                  <a:fillRect/>
                </a:stretch>
              </p:blipFill>
              <p:spPr>
                <a:xfrm>
                  <a:off x="4063784" y="3414117"/>
                  <a:ext cx="1800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69" name="Ink 68">
                  <a:extLst>
                    <a:ext uri="{FF2B5EF4-FFF2-40B4-BE49-F238E27FC236}">
                      <a16:creationId xmlns:a16="http://schemas.microsoft.com/office/drawing/2014/main" id="{4CB12865-9976-3F4D-5D24-40430DA02921}"/>
                    </a:ext>
                  </a:extLst>
                </p14:cNvPr>
                <p14:cNvContentPartPr/>
                <p14:nvPr/>
              </p14:nvContentPartPr>
              <p14:xfrm>
                <a:off x="4189784" y="3313677"/>
                <a:ext cx="78120" cy="86400"/>
              </p14:xfrm>
            </p:contentPart>
          </mc:Choice>
          <mc:Fallback xmlns="">
            <p:pic>
              <p:nvPicPr>
                <p:cNvPr id="69" name="Ink 68">
                  <a:extLst>
                    <a:ext uri="{FF2B5EF4-FFF2-40B4-BE49-F238E27FC236}">
                      <a16:creationId xmlns:a16="http://schemas.microsoft.com/office/drawing/2014/main" id="{4CB12865-9976-3F4D-5D24-40430DA02921}"/>
                    </a:ext>
                  </a:extLst>
                </p:cNvPr>
                <p:cNvPicPr/>
                <p:nvPr/>
              </p:nvPicPr>
              <p:blipFill>
                <a:blip r:embed="rId175"/>
                <a:stretch>
                  <a:fillRect/>
                </a:stretch>
              </p:blipFill>
              <p:spPr>
                <a:xfrm>
                  <a:off x="4180784" y="3304677"/>
                  <a:ext cx="9576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70" name="Ink 69">
                  <a:extLst>
                    <a:ext uri="{FF2B5EF4-FFF2-40B4-BE49-F238E27FC236}">
                      <a16:creationId xmlns:a16="http://schemas.microsoft.com/office/drawing/2014/main" id="{2835DEAA-C3AA-E025-D476-A20A0AC17D6E}"/>
                    </a:ext>
                  </a:extLst>
                </p14:cNvPr>
                <p14:cNvContentPartPr/>
                <p14:nvPr/>
              </p14:nvContentPartPr>
              <p14:xfrm>
                <a:off x="4301384" y="3248517"/>
                <a:ext cx="219600" cy="110160"/>
              </p14:xfrm>
            </p:contentPart>
          </mc:Choice>
          <mc:Fallback xmlns="">
            <p:pic>
              <p:nvPicPr>
                <p:cNvPr id="70" name="Ink 69">
                  <a:extLst>
                    <a:ext uri="{FF2B5EF4-FFF2-40B4-BE49-F238E27FC236}">
                      <a16:creationId xmlns:a16="http://schemas.microsoft.com/office/drawing/2014/main" id="{2835DEAA-C3AA-E025-D476-A20A0AC17D6E}"/>
                    </a:ext>
                  </a:extLst>
                </p:cNvPr>
                <p:cNvPicPr/>
                <p:nvPr/>
              </p:nvPicPr>
              <p:blipFill>
                <a:blip r:embed="rId177"/>
                <a:stretch>
                  <a:fillRect/>
                </a:stretch>
              </p:blipFill>
              <p:spPr>
                <a:xfrm>
                  <a:off x="4292384" y="3239517"/>
                  <a:ext cx="23724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72" name="Ink 71">
                  <a:extLst>
                    <a:ext uri="{FF2B5EF4-FFF2-40B4-BE49-F238E27FC236}">
                      <a16:creationId xmlns:a16="http://schemas.microsoft.com/office/drawing/2014/main" id="{76F98F3D-F762-5FBC-2FE8-F9CA28F91122}"/>
                    </a:ext>
                  </a:extLst>
                </p14:cNvPr>
                <p14:cNvContentPartPr/>
                <p14:nvPr/>
              </p14:nvContentPartPr>
              <p14:xfrm>
                <a:off x="3809984" y="1418637"/>
                <a:ext cx="3613680" cy="4231800"/>
              </p14:xfrm>
            </p:contentPart>
          </mc:Choice>
          <mc:Fallback xmlns="">
            <p:pic>
              <p:nvPicPr>
                <p:cNvPr id="72" name="Ink 71">
                  <a:extLst>
                    <a:ext uri="{FF2B5EF4-FFF2-40B4-BE49-F238E27FC236}">
                      <a16:creationId xmlns:a16="http://schemas.microsoft.com/office/drawing/2014/main" id="{76F98F3D-F762-5FBC-2FE8-F9CA28F91122}"/>
                    </a:ext>
                  </a:extLst>
                </p:cNvPr>
                <p:cNvPicPr/>
                <p:nvPr/>
              </p:nvPicPr>
              <p:blipFill>
                <a:blip r:embed="rId179"/>
                <a:stretch>
                  <a:fillRect/>
                </a:stretch>
              </p:blipFill>
              <p:spPr>
                <a:xfrm>
                  <a:off x="3800984" y="1409997"/>
                  <a:ext cx="3631320" cy="424944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74" name="Ink 73">
                  <a:extLst>
                    <a:ext uri="{FF2B5EF4-FFF2-40B4-BE49-F238E27FC236}">
                      <a16:creationId xmlns:a16="http://schemas.microsoft.com/office/drawing/2014/main" id="{EE7540EC-7FE9-B2B5-BB68-0579171789B6}"/>
                    </a:ext>
                  </a:extLst>
                </p14:cNvPr>
                <p14:cNvContentPartPr/>
                <p14:nvPr/>
              </p14:nvContentPartPr>
              <p14:xfrm>
                <a:off x="4564184" y="4898397"/>
                <a:ext cx="129960" cy="145080"/>
              </p14:xfrm>
            </p:contentPart>
          </mc:Choice>
          <mc:Fallback xmlns="">
            <p:pic>
              <p:nvPicPr>
                <p:cNvPr id="74" name="Ink 73">
                  <a:extLst>
                    <a:ext uri="{FF2B5EF4-FFF2-40B4-BE49-F238E27FC236}">
                      <a16:creationId xmlns:a16="http://schemas.microsoft.com/office/drawing/2014/main" id="{EE7540EC-7FE9-B2B5-BB68-0579171789B6}"/>
                    </a:ext>
                  </a:extLst>
                </p:cNvPr>
                <p:cNvPicPr/>
                <p:nvPr/>
              </p:nvPicPr>
              <p:blipFill>
                <a:blip r:embed="rId181"/>
                <a:stretch>
                  <a:fillRect/>
                </a:stretch>
              </p:blipFill>
              <p:spPr>
                <a:xfrm>
                  <a:off x="4555184" y="4889397"/>
                  <a:ext cx="14760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75" name="Ink 74">
                  <a:extLst>
                    <a:ext uri="{FF2B5EF4-FFF2-40B4-BE49-F238E27FC236}">
                      <a16:creationId xmlns:a16="http://schemas.microsoft.com/office/drawing/2014/main" id="{C07A44F0-0D31-18C2-37A7-6F301299D224}"/>
                    </a:ext>
                  </a:extLst>
                </p14:cNvPr>
                <p14:cNvContentPartPr/>
                <p14:nvPr/>
              </p14:nvContentPartPr>
              <p14:xfrm>
                <a:off x="4782344" y="4950597"/>
                <a:ext cx="360" cy="1440"/>
              </p14:xfrm>
            </p:contentPart>
          </mc:Choice>
          <mc:Fallback xmlns="">
            <p:pic>
              <p:nvPicPr>
                <p:cNvPr id="75" name="Ink 74">
                  <a:extLst>
                    <a:ext uri="{FF2B5EF4-FFF2-40B4-BE49-F238E27FC236}">
                      <a16:creationId xmlns:a16="http://schemas.microsoft.com/office/drawing/2014/main" id="{C07A44F0-0D31-18C2-37A7-6F301299D224}"/>
                    </a:ext>
                  </a:extLst>
                </p:cNvPr>
                <p:cNvPicPr/>
                <p:nvPr/>
              </p:nvPicPr>
              <p:blipFill>
                <a:blip r:embed="rId173"/>
                <a:stretch>
                  <a:fillRect/>
                </a:stretch>
              </p:blipFill>
              <p:spPr>
                <a:xfrm>
                  <a:off x="4773344" y="4941957"/>
                  <a:ext cx="1800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76" name="Ink 75">
                  <a:extLst>
                    <a:ext uri="{FF2B5EF4-FFF2-40B4-BE49-F238E27FC236}">
                      <a16:creationId xmlns:a16="http://schemas.microsoft.com/office/drawing/2014/main" id="{5AAFADFA-6258-204C-B133-77463C704871}"/>
                    </a:ext>
                  </a:extLst>
                </p14:cNvPr>
                <p14:cNvContentPartPr/>
                <p14:nvPr/>
              </p14:nvContentPartPr>
              <p14:xfrm>
                <a:off x="4824464" y="4833597"/>
                <a:ext cx="177840" cy="120240"/>
              </p14:xfrm>
            </p:contentPart>
          </mc:Choice>
          <mc:Fallback xmlns="">
            <p:pic>
              <p:nvPicPr>
                <p:cNvPr id="76" name="Ink 75">
                  <a:extLst>
                    <a:ext uri="{FF2B5EF4-FFF2-40B4-BE49-F238E27FC236}">
                      <a16:creationId xmlns:a16="http://schemas.microsoft.com/office/drawing/2014/main" id="{5AAFADFA-6258-204C-B133-77463C704871}"/>
                    </a:ext>
                  </a:extLst>
                </p:cNvPr>
                <p:cNvPicPr/>
                <p:nvPr/>
              </p:nvPicPr>
              <p:blipFill>
                <a:blip r:embed="rId184"/>
                <a:stretch>
                  <a:fillRect/>
                </a:stretch>
              </p:blipFill>
              <p:spPr>
                <a:xfrm>
                  <a:off x="4815464" y="4824597"/>
                  <a:ext cx="19548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79" name="Ink 78">
                  <a:extLst>
                    <a:ext uri="{FF2B5EF4-FFF2-40B4-BE49-F238E27FC236}">
                      <a16:creationId xmlns:a16="http://schemas.microsoft.com/office/drawing/2014/main" id="{D566EEEB-B149-EC77-6A91-F5B90520F18B}"/>
                    </a:ext>
                  </a:extLst>
                </p14:cNvPr>
                <p14:cNvContentPartPr/>
                <p14:nvPr/>
              </p14:nvContentPartPr>
              <p14:xfrm>
                <a:off x="5095184" y="4770237"/>
                <a:ext cx="131040" cy="202320"/>
              </p14:xfrm>
            </p:contentPart>
          </mc:Choice>
          <mc:Fallback xmlns="">
            <p:pic>
              <p:nvPicPr>
                <p:cNvPr id="79" name="Ink 78">
                  <a:extLst>
                    <a:ext uri="{FF2B5EF4-FFF2-40B4-BE49-F238E27FC236}">
                      <a16:creationId xmlns:a16="http://schemas.microsoft.com/office/drawing/2014/main" id="{D566EEEB-B149-EC77-6A91-F5B90520F18B}"/>
                    </a:ext>
                  </a:extLst>
                </p:cNvPr>
                <p:cNvPicPr/>
                <p:nvPr/>
              </p:nvPicPr>
              <p:blipFill>
                <a:blip r:embed="rId186"/>
                <a:stretch>
                  <a:fillRect/>
                </a:stretch>
              </p:blipFill>
              <p:spPr>
                <a:xfrm>
                  <a:off x="5086544" y="4761237"/>
                  <a:ext cx="148680" cy="219960"/>
                </a:xfrm>
                <a:prstGeom prst="rect">
                  <a:avLst/>
                </a:prstGeom>
              </p:spPr>
            </p:pic>
          </mc:Fallback>
        </mc:AlternateContent>
      </p:grpSp>
      <p:grpSp>
        <p:nvGrpSpPr>
          <p:cNvPr id="146" name="Group 145">
            <a:extLst>
              <a:ext uri="{FF2B5EF4-FFF2-40B4-BE49-F238E27FC236}">
                <a16:creationId xmlns:a16="http://schemas.microsoft.com/office/drawing/2014/main" id="{66B1D273-6900-7137-76C7-394F00CCBAB1}"/>
              </a:ext>
            </a:extLst>
          </p:cNvPr>
          <p:cNvGrpSpPr/>
          <p:nvPr/>
        </p:nvGrpSpPr>
        <p:grpSpPr>
          <a:xfrm>
            <a:off x="2715944" y="6304197"/>
            <a:ext cx="4272120" cy="268560"/>
            <a:chOff x="2715944" y="6304197"/>
            <a:chExt cx="4272120" cy="268560"/>
          </a:xfrm>
        </p:grpSpPr>
        <mc:AlternateContent xmlns:mc="http://schemas.openxmlformats.org/markup-compatibility/2006" xmlns:p14="http://schemas.microsoft.com/office/powerpoint/2010/main">
          <mc:Choice Requires="p14">
            <p:contentPart p14:bwMode="auto" r:id="rId187">
              <p14:nvContentPartPr>
                <p14:cNvPr id="81" name="Ink 80">
                  <a:extLst>
                    <a:ext uri="{FF2B5EF4-FFF2-40B4-BE49-F238E27FC236}">
                      <a16:creationId xmlns:a16="http://schemas.microsoft.com/office/drawing/2014/main" id="{A5469CFF-A74C-E434-A5AE-7A48DA63C54D}"/>
                    </a:ext>
                  </a:extLst>
                </p14:cNvPr>
                <p14:cNvContentPartPr/>
                <p14:nvPr/>
              </p14:nvContentPartPr>
              <p14:xfrm>
                <a:off x="2715944" y="6448557"/>
                <a:ext cx="112320" cy="124200"/>
              </p14:xfrm>
            </p:contentPart>
          </mc:Choice>
          <mc:Fallback xmlns="">
            <p:pic>
              <p:nvPicPr>
                <p:cNvPr id="81" name="Ink 80">
                  <a:extLst>
                    <a:ext uri="{FF2B5EF4-FFF2-40B4-BE49-F238E27FC236}">
                      <a16:creationId xmlns:a16="http://schemas.microsoft.com/office/drawing/2014/main" id="{A5469CFF-A74C-E434-A5AE-7A48DA63C54D}"/>
                    </a:ext>
                  </a:extLst>
                </p:cNvPr>
                <p:cNvPicPr/>
                <p:nvPr/>
              </p:nvPicPr>
              <p:blipFill>
                <a:blip r:embed="rId188"/>
                <a:stretch>
                  <a:fillRect/>
                </a:stretch>
              </p:blipFill>
              <p:spPr>
                <a:xfrm>
                  <a:off x="2707304" y="6439557"/>
                  <a:ext cx="12996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82" name="Ink 81">
                  <a:extLst>
                    <a:ext uri="{FF2B5EF4-FFF2-40B4-BE49-F238E27FC236}">
                      <a16:creationId xmlns:a16="http://schemas.microsoft.com/office/drawing/2014/main" id="{C44C9300-C010-F65A-27F1-8D21B6DDE453}"/>
                    </a:ext>
                  </a:extLst>
                </p14:cNvPr>
                <p14:cNvContentPartPr/>
                <p14:nvPr/>
              </p14:nvContentPartPr>
              <p14:xfrm>
                <a:off x="2911424" y="6520917"/>
                <a:ext cx="1440" cy="1440"/>
              </p14:xfrm>
            </p:contentPart>
          </mc:Choice>
          <mc:Fallback xmlns="">
            <p:pic>
              <p:nvPicPr>
                <p:cNvPr id="82" name="Ink 81">
                  <a:extLst>
                    <a:ext uri="{FF2B5EF4-FFF2-40B4-BE49-F238E27FC236}">
                      <a16:creationId xmlns:a16="http://schemas.microsoft.com/office/drawing/2014/main" id="{C44C9300-C010-F65A-27F1-8D21B6DDE453}"/>
                    </a:ext>
                  </a:extLst>
                </p:cNvPr>
                <p:cNvPicPr/>
                <p:nvPr/>
              </p:nvPicPr>
              <p:blipFill>
                <a:blip r:embed="rId190"/>
                <a:stretch>
                  <a:fillRect/>
                </a:stretch>
              </p:blipFill>
              <p:spPr>
                <a:xfrm>
                  <a:off x="2902784" y="6512277"/>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05" name="Ink 104">
                  <a:extLst>
                    <a:ext uri="{FF2B5EF4-FFF2-40B4-BE49-F238E27FC236}">
                      <a16:creationId xmlns:a16="http://schemas.microsoft.com/office/drawing/2014/main" id="{B93982F0-8947-3850-DC2F-193BE8E7142F}"/>
                    </a:ext>
                  </a:extLst>
                </p14:cNvPr>
                <p14:cNvContentPartPr/>
                <p14:nvPr/>
              </p14:nvContentPartPr>
              <p14:xfrm>
                <a:off x="3017264" y="6425877"/>
                <a:ext cx="129240" cy="117000"/>
              </p14:xfrm>
            </p:contentPart>
          </mc:Choice>
          <mc:Fallback xmlns="">
            <p:pic>
              <p:nvPicPr>
                <p:cNvPr id="105" name="Ink 104">
                  <a:extLst>
                    <a:ext uri="{FF2B5EF4-FFF2-40B4-BE49-F238E27FC236}">
                      <a16:creationId xmlns:a16="http://schemas.microsoft.com/office/drawing/2014/main" id="{B93982F0-8947-3850-DC2F-193BE8E7142F}"/>
                    </a:ext>
                  </a:extLst>
                </p:cNvPr>
                <p:cNvPicPr/>
                <p:nvPr/>
              </p:nvPicPr>
              <p:blipFill>
                <a:blip r:embed="rId192"/>
                <a:stretch>
                  <a:fillRect/>
                </a:stretch>
              </p:blipFill>
              <p:spPr>
                <a:xfrm>
                  <a:off x="3008264" y="6417237"/>
                  <a:ext cx="1468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09" name="Ink 108">
                  <a:extLst>
                    <a:ext uri="{FF2B5EF4-FFF2-40B4-BE49-F238E27FC236}">
                      <a16:creationId xmlns:a16="http://schemas.microsoft.com/office/drawing/2014/main" id="{790DBD04-8DDC-DFC3-8F22-D51FA48DB2C0}"/>
                    </a:ext>
                  </a:extLst>
                </p14:cNvPr>
                <p14:cNvContentPartPr/>
                <p14:nvPr/>
              </p14:nvContentPartPr>
              <p14:xfrm>
                <a:off x="3316424" y="6310317"/>
                <a:ext cx="167760" cy="201600"/>
              </p14:xfrm>
            </p:contentPart>
          </mc:Choice>
          <mc:Fallback xmlns="">
            <p:pic>
              <p:nvPicPr>
                <p:cNvPr id="109" name="Ink 108">
                  <a:extLst>
                    <a:ext uri="{FF2B5EF4-FFF2-40B4-BE49-F238E27FC236}">
                      <a16:creationId xmlns:a16="http://schemas.microsoft.com/office/drawing/2014/main" id="{790DBD04-8DDC-DFC3-8F22-D51FA48DB2C0}"/>
                    </a:ext>
                  </a:extLst>
                </p:cNvPr>
                <p:cNvPicPr/>
                <p:nvPr/>
              </p:nvPicPr>
              <p:blipFill>
                <a:blip r:embed="rId194"/>
                <a:stretch>
                  <a:fillRect/>
                </a:stretch>
              </p:blipFill>
              <p:spPr>
                <a:xfrm>
                  <a:off x="3307424" y="6301677"/>
                  <a:ext cx="1854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10" name="Ink 109">
                  <a:extLst>
                    <a:ext uri="{FF2B5EF4-FFF2-40B4-BE49-F238E27FC236}">
                      <a16:creationId xmlns:a16="http://schemas.microsoft.com/office/drawing/2014/main" id="{393D6A68-F9BF-0E34-2F6F-492B08422A63}"/>
                    </a:ext>
                  </a:extLst>
                </p14:cNvPr>
                <p14:cNvContentPartPr/>
                <p14:nvPr/>
              </p14:nvContentPartPr>
              <p14:xfrm>
                <a:off x="3573104" y="6411117"/>
                <a:ext cx="181800" cy="25560"/>
              </p14:xfrm>
            </p:contentPart>
          </mc:Choice>
          <mc:Fallback xmlns="">
            <p:pic>
              <p:nvPicPr>
                <p:cNvPr id="110" name="Ink 109">
                  <a:extLst>
                    <a:ext uri="{FF2B5EF4-FFF2-40B4-BE49-F238E27FC236}">
                      <a16:creationId xmlns:a16="http://schemas.microsoft.com/office/drawing/2014/main" id="{393D6A68-F9BF-0E34-2F6F-492B08422A63}"/>
                    </a:ext>
                  </a:extLst>
                </p:cNvPr>
                <p:cNvPicPr/>
                <p:nvPr/>
              </p:nvPicPr>
              <p:blipFill>
                <a:blip r:embed="rId196"/>
                <a:stretch>
                  <a:fillRect/>
                </a:stretch>
              </p:blipFill>
              <p:spPr>
                <a:xfrm>
                  <a:off x="3564464" y="6402477"/>
                  <a:ext cx="19944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11" name="Ink 110">
                  <a:extLst>
                    <a:ext uri="{FF2B5EF4-FFF2-40B4-BE49-F238E27FC236}">
                      <a16:creationId xmlns:a16="http://schemas.microsoft.com/office/drawing/2014/main" id="{C9CA782E-AB13-2CA8-1413-8C7E81B01A0C}"/>
                    </a:ext>
                  </a:extLst>
                </p14:cNvPr>
                <p14:cNvContentPartPr/>
                <p14:nvPr/>
              </p14:nvContentPartPr>
              <p14:xfrm>
                <a:off x="3645464" y="6340557"/>
                <a:ext cx="35640" cy="158400"/>
              </p14:xfrm>
            </p:contentPart>
          </mc:Choice>
          <mc:Fallback xmlns="">
            <p:pic>
              <p:nvPicPr>
                <p:cNvPr id="111" name="Ink 110">
                  <a:extLst>
                    <a:ext uri="{FF2B5EF4-FFF2-40B4-BE49-F238E27FC236}">
                      <a16:creationId xmlns:a16="http://schemas.microsoft.com/office/drawing/2014/main" id="{C9CA782E-AB13-2CA8-1413-8C7E81B01A0C}"/>
                    </a:ext>
                  </a:extLst>
                </p:cNvPr>
                <p:cNvPicPr/>
                <p:nvPr/>
              </p:nvPicPr>
              <p:blipFill>
                <a:blip r:embed="rId198"/>
                <a:stretch>
                  <a:fillRect/>
                </a:stretch>
              </p:blipFill>
              <p:spPr>
                <a:xfrm>
                  <a:off x="3636824" y="6331557"/>
                  <a:ext cx="5328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12" name="Ink 111">
                  <a:extLst>
                    <a:ext uri="{FF2B5EF4-FFF2-40B4-BE49-F238E27FC236}">
                      <a16:creationId xmlns:a16="http://schemas.microsoft.com/office/drawing/2014/main" id="{A2D83F64-5FEE-5CA3-2A36-D8A5172D6FE7}"/>
                    </a:ext>
                  </a:extLst>
                </p14:cNvPr>
                <p14:cNvContentPartPr/>
                <p14:nvPr/>
              </p14:nvContentPartPr>
              <p14:xfrm>
                <a:off x="3861824" y="6390237"/>
                <a:ext cx="156240" cy="111600"/>
              </p14:xfrm>
            </p:contentPart>
          </mc:Choice>
          <mc:Fallback xmlns="">
            <p:pic>
              <p:nvPicPr>
                <p:cNvPr id="112" name="Ink 111">
                  <a:extLst>
                    <a:ext uri="{FF2B5EF4-FFF2-40B4-BE49-F238E27FC236}">
                      <a16:creationId xmlns:a16="http://schemas.microsoft.com/office/drawing/2014/main" id="{A2D83F64-5FEE-5CA3-2A36-D8A5172D6FE7}"/>
                    </a:ext>
                  </a:extLst>
                </p:cNvPr>
                <p:cNvPicPr/>
                <p:nvPr/>
              </p:nvPicPr>
              <p:blipFill>
                <a:blip r:embed="rId200"/>
                <a:stretch>
                  <a:fillRect/>
                </a:stretch>
              </p:blipFill>
              <p:spPr>
                <a:xfrm>
                  <a:off x="3853184" y="6381597"/>
                  <a:ext cx="17388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13" name="Ink 112">
                  <a:extLst>
                    <a:ext uri="{FF2B5EF4-FFF2-40B4-BE49-F238E27FC236}">
                      <a16:creationId xmlns:a16="http://schemas.microsoft.com/office/drawing/2014/main" id="{EEA65F65-2042-3DF2-88DE-7E4C67F5A7F0}"/>
                    </a:ext>
                  </a:extLst>
                </p14:cNvPr>
                <p14:cNvContentPartPr/>
                <p14:nvPr/>
              </p14:nvContentPartPr>
              <p14:xfrm>
                <a:off x="4126424" y="6454677"/>
                <a:ext cx="16560" cy="8280"/>
              </p14:xfrm>
            </p:contentPart>
          </mc:Choice>
          <mc:Fallback xmlns="">
            <p:pic>
              <p:nvPicPr>
                <p:cNvPr id="113" name="Ink 112">
                  <a:extLst>
                    <a:ext uri="{FF2B5EF4-FFF2-40B4-BE49-F238E27FC236}">
                      <a16:creationId xmlns:a16="http://schemas.microsoft.com/office/drawing/2014/main" id="{EEA65F65-2042-3DF2-88DE-7E4C67F5A7F0}"/>
                    </a:ext>
                  </a:extLst>
                </p:cNvPr>
                <p:cNvPicPr/>
                <p:nvPr/>
              </p:nvPicPr>
              <p:blipFill>
                <a:blip r:embed="rId202"/>
                <a:stretch>
                  <a:fillRect/>
                </a:stretch>
              </p:blipFill>
              <p:spPr>
                <a:xfrm>
                  <a:off x="4117784" y="6446037"/>
                  <a:ext cx="3420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14" name="Ink 113">
                  <a:extLst>
                    <a:ext uri="{FF2B5EF4-FFF2-40B4-BE49-F238E27FC236}">
                      <a16:creationId xmlns:a16="http://schemas.microsoft.com/office/drawing/2014/main" id="{94B5C427-CD0E-10E3-B36D-368B822D7D9C}"/>
                    </a:ext>
                  </a:extLst>
                </p14:cNvPr>
                <p14:cNvContentPartPr/>
                <p14:nvPr/>
              </p14:nvContentPartPr>
              <p14:xfrm>
                <a:off x="4240904" y="6375477"/>
                <a:ext cx="115200" cy="104400"/>
              </p14:xfrm>
            </p:contentPart>
          </mc:Choice>
          <mc:Fallback xmlns="">
            <p:pic>
              <p:nvPicPr>
                <p:cNvPr id="114" name="Ink 113">
                  <a:extLst>
                    <a:ext uri="{FF2B5EF4-FFF2-40B4-BE49-F238E27FC236}">
                      <a16:creationId xmlns:a16="http://schemas.microsoft.com/office/drawing/2014/main" id="{94B5C427-CD0E-10E3-B36D-368B822D7D9C}"/>
                    </a:ext>
                  </a:extLst>
                </p:cNvPr>
                <p:cNvPicPr/>
                <p:nvPr/>
              </p:nvPicPr>
              <p:blipFill>
                <a:blip r:embed="rId204"/>
                <a:stretch>
                  <a:fillRect/>
                </a:stretch>
              </p:blipFill>
              <p:spPr>
                <a:xfrm>
                  <a:off x="4232264" y="6366477"/>
                  <a:ext cx="13284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17" name="Ink 116">
                  <a:extLst>
                    <a:ext uri="{FF2B5EF4-FFF2-40B4-BE49-F238E27FC236}">
                      <a16:creationId xmlns:a16="http://schemas.microsoft.com/office/drawing/2014/main" id="{030B9C53-F7C8-D6C4-B2B5-778C6EB2726F}"/>
                    </a:ext>
                  </a:extLst>
                </p14:cNvPr>
                <p14:cNvContentPartPr/>
                <p14:nvPr/>
              </p14:nvContentPartPr>
              <p14:xfrm>
                <a:off x="4403264" y="6308877"/>
                <a:ext cx="226080" cy="158400"/>
              </p14:xfrm>
            </p:contentPart>
          </mc:Choice>
          <mc:Fallback xmlns="">
            <p:pic>
              <p:nvPicPr>
                <p:cNvPr id="117" name="Ink 116">
                  <a:extLst>
                    <a:ext uri="{FF2B5EF4-FFF2-40B4-BE49-F238E27FC236}">
                      <a16:creationId xmlns:a16="http://schemas.microsoft.com/office/drawing/2014/main" id="{030B9C53-F7C8-D6C4-B2B5-778C6EB2726F}"/>
                    </a:ext>
                  </a:extLst>
                </p:cNvPr>
                <p:cNvPicPr/>
                <p:nvPr/>
              </p:nvPicPr>
              <p:blipFill>
                <a:blip r:embed="rId206"/>
                <a:stretch>
                  <a:fillRect/>
                </a:stretch>
              </p:blipFill>
              <p:spPr>
                <a:xfrm>
                  <a:off x="4394624" y="6300237"/>
                  <a:ext cx="24372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18" name="Ink 117">
                  <a:extLst>
                    <a:ext uri="{FF2B5EF4-FFF2-40B4-BE49-F238E27FC236}">
                      <a16:creationId xmlns:a16="http://schemas.microsoft.com/office/drawing/2014/main" id="{4CBFF5CF-BF28-B57F-46E8-5C0DF3FC43D2}"/>
                    </a:ext>
                  </a:extLst>
                </p14:cNvPr>
                <p14:cNvContentPartPr/>
                <p14:nvPr/>
              </p14:nvContentPartPr>
              <p14:xfrm>
                <a:off x="4794224" y="6370077"/>
                <a:ext cx="172440" cy="12960"/>
              </p14:xfrm>
            </p:contentPart>
          </mc:Choice>
          <mc:Fallback xmlns="">
            <p:pic>
              <p:nvPicPr>
                <p:cNvPr id="118" name="Ink 117">
                  <a:extLst>
                    <a:ext uri="{FF2B5EF4-FFF2-40B4-BE49-F238E27FC236}">
                      <a16:creationId xmlns:a16="http://schemas.microsoft.com/office/drawing/2014/main" id="{4CBFF5CF-BF28-B57F-46E8-5C0DF3FC43D2}"/>
                    </a:ext>
                  </a:extLst>
                </p:cNvPr>
                <p:cNvPicPr/>
                <p:nvPr/>
              </p:nvPicPr>
              <p:blipFill>
                <a:blip r:embed="rId208"/>
                <a:stretch>
                  <a:fillRect/>
                </a:stretch>
              </p:blipFill>
              <p:spPr>
                <a:xfrm>
                  <a:off x="4785584" y="6361077"/>
                  <a:ext cx="19008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19" name="Ink 118">
                  <a:extLst>
                    <a:ext uri="{FF2B5EF4-FFF2-40B4-BE49-F238E27FC236}">
                      <a16:creationId xmlns:a16="http://schemas.microsoft.com/office/drawing/2014/main" id="{6DC1EE5E-F720-67E1-4724-01273F0973B1}"/>
                    </a:ext>
                  </a:extLst>
                </p14:cNvPr>
                <p14:cNvContentPartPr/>
                <p14:nvPr/>
              </p14:nvContentPartPr>
              <p14:xfrm>
                <a:off x="4878824" y="6310317"/>
                <a:ext cx="31320" cy="133200"/>
              </p14:xfrm>
            </p:contentPart>
          </mc:Choice>
          <mc:Fallback xmlns="">
            <p:pic>
              <p:nvPicPr>
                <p:cNvPr id="119" name="Ink 118">
                  <a:extLst>
                    <a:ext uri="{FF2B5EF4-FFF2-40B4-BE49-F238E27FC236}">
                      <a16:creationId xmlns:a16="http://schemas.microsoft.com/office/drawing/2014/main" id="{6DC1EE5E-F720-67E1-4724-01273F0973B1}"/>
                    </a:ext>
                  </a:extLst>
                </p:cNvPr>
                <p:cNvPicPr/>
                <p:nvPr/>
              </p:nvPicPr>
              <p:blipFill>
                <a:blip r:embed="rId210"/>
                <a:stretch>
                  <a:fillRect/>
                </a:stretch>
              </p:blipFill>
              <p:spPr>
                <a:xfrm>
                  <a:off x="4869824" y="6301677"/>
                  <a:ext cx="4896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20" name="Ink 119">
                  <a:extLst>
                    <a:ext uri="{FF2B5EF4-FFF2-40B4-BE49-F238E27FC236}">
                      <a16:creationId xmlns:a16="http://schemas.microsoft.com/office/drawing/2014/main" id="{DDC07F57-E303-9962-B659-08EC196EDABD}"/>
                    </a:ext>
                  </a:extLst>
                </p14:cNvPr>
                <p14:cNvContentPartPr/>
                <p14:nvPr/>
              </p14:nvContentPartPr>
              <p14:xfrm>
                <a:off x="5094104" y="6360717"/>
                <a:ext cx="169560" cy="144360"/>
              </p14:xfrm>
            </p:contentPart>
          </mc:Choice>
          <mc:Fallback xmlns="">
            <p:pic>
              <p:nvPicPr>
                <p:cNvPr id="120" name="Ink 119">
                  <a:extLst>
                    <a:ext uri="{FF2B5EF4-FFF2-40B4-BE49-F238E27FC236}">
                      <a16:creationId xmlns:a16="http://schemas.microsoft.com/office/drawing/2014/main" id="{DDC07F57-E303-9962-B659-08EC196EDABD}"/>
                    </a:ext>
                  </a:extLst>
                </p:cNvPr>
                <p:cNvPicPr/>
                <p:nvPr/>
              </p:nvPicPr>
              <p:blipFill>
                <a:blip r:embed="rId212"/>
                <a:stretch>
                  <a:fillRect/>
                </a:stretch>
              </p:blipFill>
              <p:spPr>
                <a:xfrm>
                  <a:off x="5085104" y="6351717"/>
                  <a:ext cx="18720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21" name="Ink 120">
                  <a:extLst>
                    <a:ext uri="{FF2B5EF4-FFF2-40B4-BE49-F238E27FC236}">
                      <a16:creationId xmlns:a16="http://schemas.microsoft.com/office/drawing/2014/main" id="{A0528D19-DE41-B032-B0FF-1C694BD1C5EF}"/>
                    </a:ext>
                  </a:extLst>
                </p14:cNvPr>
                <p14:cNvContentPartPr/>
                <p14:nvPr/>
              </p14:nvContentPartPr>
              <p14:xfrm>
                <a:off x="5462024" y="6460797"/>
                <a:ext cx="360" cy="360"/>
              </p14:xfrm>
            </p:contentPart>
          </mc:Choice>
          <mc:Fallback xmlns="">
            <p:pic>
              <p:nvPicPr>
                <p:cNvPr id="121" name="Ink 120">
                  <a:extLst>
                    <a:ext uri="{FF2B5EF4-FFF2-40B4-BE49-F238E27FC236}">
                      <a16:creationId xmlns:a16="http://schemas.microsoft.com/office/drawing/2014/main" id="{A0528D19-DE41-B032-B0FF-1C694BD1C5EF}"/>
                    </a:ext>
                  </a:extLst>
                </p:cNvPr>
                <p:cNvPicPr/>
                <p:nvPr/>
              </p:nvPicPr>
              <p:blipFill>
                <a:blip r:embed="rId163"/>
                <a:stretch>
                  <a:fillRect/>
                </a:stretch>
              </p:blipFill>
              <p:spPr>
                <a:xfrm>
                  <a:off x="5453384" y="645179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22" name="Ink 121">
                  <a:extLst>
                    <a:ext uri="{FF2B5EF4-FFF2-40B4-BE49-F238E27FC236}">
                      <a16:creationId xmlns:a16="http://schemas.microsoft.com/office/drawing/2014/main" id="{EE6AA72A-B4E8-463F-6296-DFF078F54E66}"/>
                    </a:ext>
                  </a:extLst>
                </p14:cNvPr>
                <p14:cNvContentPartPr/>
                <p14:nvPr/>
              </p14:nvContentPartPr>
              <p14:xfrm>
                <a:off x="5516384" y="6383397"/>
                <a:ext cx="123120" cy="109800"/>
              </p14:xfrm>
            </p:contentPart>
          </mc:Choice>
          <mc:Fallback xmlns="">
            <p:pic>
              <p:nvPicPr>
                <p:cNvPr id="122" name="Ink 121">
                  <a:extLst>
                    <a:ext uri="{FF2B5EF4-FFF2-40B4-BE49-F238E27FC236}">
                      <a16:creationId xmlns:a16="http://schemas.microsoft.com/office/drawing/2014/main" id="{EE6AA72A-B4E8-463F-6296-DFF078F54E66}"/>
                    </a:ext>
                  </a:extLst>
                </p:cNvPr>
                <p:cNvPicPr/>
                <p:nvPr/>
              </p:nvPicPr>
              <p:blipFill>
                <a:blip r:embed="rId215"/>
                <a:stretch>
                  <a:fillRect/>
                </a:stretch>
              </p:blipFill>
              <p:spPr>
                <a:xfrm>
                  <a:off x="5507384" y="6374757"/>
                  <a:ext cx="14076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23" name="Ink 122">
                  <a:extLst>
                    <a:ext uri="{FF2B5EF4-FFF2-40B4-BE49-F238E27FC236}">
                      <a16:creationId xmlns:a16="http://schemas.microsoft.com/office/drawing/2014/main" id="{E418FF42-F96E-99A6-E918-5925FB0EF032}"/>
                    </a:ext>
                  </a:extLst>
                </p14:cNvPr>
                <p14:cNvContentPartPr/>
                <p14:nvPr/>
              </p14:nvContentPartPr>
              <p14:xfrm>
                <a:off x="5648504" y="6312117"/>
                <a:ext cx="198720" cy="153720"/>
              </p14:xfrm>
            </p:contentPart>
          </mc:Choice>
          <mc:Fallback xmlns="">
            <p:pic>
              <p:nvPicPr>
                <p:cNvPr id="123" name="Ink 122">
                  <a:extLst>
                    <a:ext uri="{FF2B5EF4-FFF2-40B4-BE49-F238E27FC236}">
                      <a16:creationId xmlns:a16="http://schemas.microsoft.com/office/drawing/2014/main" id="{E418FF42-F96E-99A6-E918-5925FB0EF032}"/>
                    </a:ext>
                  </a:extLst>
                </p:cNvPr>
                <p:cNvPicPr/>
                <p:nvPr/>
              </p:nvPicPr>
              <p:blipFill>
                <a:blip r:embed="rId217"/>
                <a:stretch>
                  <a:fillRect/>
                </a:stretch>
              </p:blipFill>
              <p:spPr>
                <a:xfrm>
                  <a:off x="5639864" y="6303117"/>
                  <a:ext cx="21636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27" name="Ink 126">
                  <a:extLst>
                    <a:ext uri="{FF2B5EF4-FFF2-40B4-BE49-F238E27FC236}">
                      <a16:creationId xmlns:a16="http://schemas.microsoft.com/office/drawing/2014/main" id="{914DEF93-8E55-DA03-576C-E21B944208EF}"/>
                    </a:ext>
                  </a:extLst>
                </p14:cNvPr>
                <p14:cNvContentPartPr/>
                <p14:nvPr/>
              </p14:nvContentPartPr>
              <p14:xfrm>
                <a:off x="6033704" y="6334797"/>
                <a:ext cx="171000" cy="24120"/>
              </p14:xfrm>
            </p:contentPart>
          </mc:Choice>
          <mc:Fallback xmlns="">
            <p:pic>
              <p:nvPicPr>
                <p:cNvPr id="127" name="Ink 126">
                  <a:extLst>
                    <a:ext uri="{FF2B5EF4-FFF2-40B4-BE49-F238E27FC236}">
                      <a16:creationId xmlns:a16="http://schemas.microsoft.com/office/drawing/2014/main" id="{914DEF93-8E55-DA03-576C-E21B944208EF}"/>
                    </a:ext>
                  </a:extLst>
                </p:cNvPr>
                <p:cNvPicPr/>
                <p:nvPr/>
              </p:nvPicPr>
              <p:blipFill>
                <a:blip r:embed="rId219"/>
                <a:stretch>
                  <a:fillRect/>
                </a:stretch>
              </p:blipFill>
              <p:spPr>
                <a:xfrm>
                  <a:off x="6025064" y="6325797"/>
                  <a:ext cx="18864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35" name="Ink 134">
                  <a:extLst>
                    <a:ext uri="{FF2B5EF4-FFF2-40B4-BE49-F238E27FC236}">
                      <a16:creationId xmlns:a16="http://schemas.microsoft.com/office/drawing/2014/main" id="{6E866D39-7F87-BA4D-CA9A-E14EE1C49562}"/>
                    </a:ext>
                  </a:extLst>
                </p14:cNvPr>
                <p14:cNvContentPartPr/>
                <p14:nvPr/>
              </p14:nvContentPartPr>
              <p14:xfrm>
                <a:off x="6075824" y="6398157"/>
                <a:ext cx="67680" cy="11520"/>
              </p14:xfrm>
            </p:contentPart>
          </mc:Choice>
          <mc:Fallback xmlns="">
            <p:pic>
              <p:nvPicPr>
                <p:cNvPr id="135" name="Ink 134">
                  <a:extLst>
                    <a:ext uri="{FF2B5EF4-FFF2-40B4-BE49-F238E27FC236}">
                      <a16:creationId xmlns:a16="http://schemas.microsoft.com/office/drawing/2014/main" id="{6E866D39-7F87-BA4D-CA9A-E14EE1C49562}"/>
                    </a:ext>
                  </a:extLst>
                </p:cNvPr>
                <p:cNvPicPr/>
                <p:nvPr/>
              </p:nvPicPr>
              <p:blipFill>
                <a:blip r:embed="rId221"/>
                <a:stretch>
                  <a:fillRect/>
                </a:stretch>
              </p:blipFill>
              <p:spPr>
                <a:xfrm>
                  <a:off x="6067184" y="6389517"/>
                  <a:ext cx="8532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41" name="Ink 140">
                  <a:extLst>
                    <a:ext uri="{FF2B5EF4-FFF2-40B4-BE49-F238E27FC236}">
                      <a16:creationId xmlns:a16="http://schemas.microsoft.com/office/drawing/2014/main" id="{CCD4CA53-859D-5FBE-4226-85565FDDEEE6}"/>
                    </a:ext>
                  </a:extLst>
                </p14:cNvPr>
                <p14:cNvContentPartPr/>
                <p14:nvPr/>
              </p14:nvContentPartPr>
              <p14:xfrm>
                <a:off x="6400184" y="6370437"/>
                <a:ext cx="177840" cy="126720"/>
              </p14:xfrm>
            </p:contentPart>
          </mc:Choice>
          <mc:Fallback xmlns="">
            <p:pic>
              <p:nvPicPr>
                <p:cNvPr id="141" name="Ink 140">
                  <a:extLst>
                    <a:ext uri="{FF2B5EF4-FFF2-40B4-BE49-F238E27FC236}">
                      <a16:creationId xmlns:a16="http://schemas.microsoft.com/office/drawing/2014/main" id="{CCD4CA53-859D-5FBE-4226-85565FDDEEE6}"/>
                    </a:ext>
                  </a:extLst>
                </p:cNvPr>
                <p:cNvPicPr/>
                <p:nvPr/>
              </p:nvPicPr>
              <p:blipFill>
                <a:blip r:embed="rId223"/>
                <a:stretch>
                  <a:fillRect/>
                </a:stretch>
              </p:blipFill>
              <p:spPr>
                <a:xfrm>
                  <a:off x="6391544" y="6361797"/>
                  <a:ext cx="19548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42" name="Ink 141">
                  <a:extLst>
                    <a:ext uri="{FF2B5EF4-FFF2-40B4-BE49-F238E27FC236}">
                      <a16:creationId xmlns:a16="http://schemas.microsoft.com/office/drawing/2014/main" id="{E7F88DD6-0E20-D23F-879A-297B72CCA7C8}"/>
                    </a:ext>
                  </a:extLst>
                </p14:cNvPr>
                <p14:cNvContentPartPr/>
                <p14:nvPr/>
              </p14:nvContentPartPr>
              <p14:xfrm>
                <a:off x="6701504" y="6477717"/>
                <a:ext cx="5400" cy="1440"/>
              </p14:xfrm>
            </p:contentPart>
          </mc:Choice>
          <mc:Fallback xmlns="">
            <p:pic>
              <p:nvPicPr>
                <p:cNvPr id="142" name="Ink 141">
                  <a:extLst>
                    <a:ext uri="{FF2B5EF4-FFF2-40B4-BE49-F238E27FC236}">
                      <a16:creationId xmlns:a16="http://schemas.microsoft.com/office/drawing/2014/main" id="{E7F88DD6-0E20-D23F-879A-297B72CCA7C8}"/>
                    </a:ext>
                  </a:extLst>
                </p:cNvPr>
                <p:cNvPicPr/>
                <p:nvPr/>
              </p:nvPicPr>
              <p:blipFill>
                <a:blip r:embed="rId225"/>
                <a:stretch>
                  <a:fillRect/>
                </a:stretch>
              </p:blipFill>
              <p:spPr>
                <a:xfrm>
                  <a:off x="6692504" y="6469077"/>
                  <a:ext cx="2304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44" name="Ink 143">
                  <a:extLst>
                    <a:ext uri="{FF2B5EF4-FFF2-40B4-BE49-F238E27FC236}">
                      <a16:creationId xmlns:a16="http://schemas.microsoft.com/office/drawing/2014/main" id="{107646CA-C152-F716-9A08-98FD4512A418}"/>
                    </a:ext>
                  </a:extLst>
                </p14:cNvPr>
                <p14:cNvContentPartPr/>
                <p14:nvPr/>
              </p14:nvContentPartPr>
              <p14:xfrm>
                <a:off x="6816344" y="6358557"/>
                <a:ext cx="23760" cy="131760"/>
              </p14:xfrm>
            </p:contentPart>
          </mc:Choice>
          <mc:Fallback xmlns="">
            <p:pic>
              <p:nvPicPr>
                <p:cNvPr id="144" name="Ink 143">
                  <a:extLst>
                    <a:ext uri="{FF2B5EF4-FFF2-40B4-BE49-F238E27FC236}">
                      <a16:creationId xmlns:a16="http://schemas.microsoft.com/office/drawing/2014/main" id="{107646CA-C152-F716-9A08-98FD4512A418}"/>
                    </a:ext>
                  </a:extLst>
                </p:cNvPr>
                <p:cNvPicPr/>
                <p:nvPr/>
              </p:nvPicPr>
              <p:blipFill>
                <a:blip r:embed="rId227"/>
                <a:stretch>
                  <a:fillRect/>
                </a:stretch>
              </p:blipFill>
              <p:spPr>
                <a:xfrm>
                  <a:off x="6807704" y="6349557"/>
                  <a:ext cx="4140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45" name="Ink 144">
                  <a:extLst>
                    <a:ext uri="{FF2B5EF4-FFF2-40B4-BE49-F238E27FC236}">
                      <a16:creationId xmlns:a16="http://schemas.microsoft.com/office/drawing/2014/main" id="{458F851F-299C-5822-5DDB-326AC90A87A8}"/>
                    </a:ext>
                  </a:extLst>
                </p14:cNvPr>
                <p14:cNvContentPartPr/>
                <p14:nvPr/>
              </p14:nvContentPartPr>
              <p14:xfrm>
                <a:off x="6967184" y="6304197"/>
                <a:ext cx="20880" cy="178560"/>
              </p14:xfrm>
            </p:contentPart>
          </mc:Choice>
          <mc:Fallback xmlns="">
            <p:pic>
              <p:nvPicPr>
                <p:cNvPr id="145" name="Ink 144">
                  <a:extLst>
                    <a:ext uri="{FF2B5EF4-FFF2-40B4-BE49-F238E27FC236}">
                      <a16:creationId xmlns:a16="http://schemas.microsoft.com/office/drawing/2014/main" id="{458F851F-299C-5822-5DDB-326AC90A87A8}"/>
                    </a:ext>
                  </a:extLst>
                </p:cNvPr>
                <p:cNvPicPr/>
                <p:nvPr/>
              </p:nvPicPr>
              <p:blipFill>
                <a:blip r:embed="rId229"/>
                <a:stretch>
                  <a:fillRect/>
                </a:stretch>
              </p:blipFill>
              <p:spPr>
                <a:xfrm>
                  <a:off x="6958544" y="6295557"/>
                  <a:ext cx="38520" cy="196200"/>
                </a:xfrm>
                <a:prstGeom prst="rect">
                  <a:avLst/>
                </a:prstGeom>
              </p:spPr>
            </p:pic>
          </mc:Fallback>
        </mc:AlternateContent>
      </p:grpSp>
      <p:sp>
        <p:nvSpPr>
          <p:cNvPr id="2" name="Slide Number Placeholder 1">
            <a:extLst>
              <a:ext uri="{FF2B5EF4-FFF2-40B4-BE49-F238E27FC236}">
                <a16:creationId xmlns:a16="http://schemas.microsoft.com/office/drawing/2014/main" id="{B7D9DDB6-0B3D-BAC9-0B67-3D12296AA75E}"/>
              </a:ext>
            </a:extLst>
          </p:cNvPr>
          <p:cNvSpPr>
            <a:spLocks noGrp="1"/>
          </p:cNvSpPr>
          <p:nvPr>
            <p:ph type="sldNum" sz="quarter" idx="12"/>
          </p:nvPr>
        </p:nvSpPr>
        <p:spPr/>
        <p:txBody>
          <a:bodyPr/>
          <a:lstStyle/>
          <a:p>
            <a:fld id="{69E57DC2-970A-4B3E-BB1C-7A09969E49DF}" type="slidenum">
              <a:rPr lang="en-US" smtClean="0"/>
              <a:t>53</a:t>
            </a:fld>
            <a:endParaRPr lang="en-US" dirty="0"/>
          </a:p>
        </p:txBody>
      </p:sp>
    </p:spTree>
    <p:extLst>
      <p:ext uri="{BB962C8B-B14F-4D97-AF65-F5344CB8AC3E}">
        <p14:creationId xmlns:p14="http://schemas.microsoft.com/office/powerpoint/2010/main" val="21760280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F439E-870F-4DB3-4637-4815EF2E1D95}"/>
              </a:ext>
            </a:extLst>
          </p:cNvPr>
          <p:cNvSpPr>
            <a:spLocks noGrp="1"/>
          </p:cNvSpPr>
          <p:nvPr>
            <p:ph type="title"/>
          </p:nvPr>
        </p:nvSpPr>
        <p:spPr/>
        <p:txBody>
          <a:bodyPr/>
          <a:lstStyle/>
          <a:p>
            <a:r>
              <a:rPr lang="en-AU" dirty="0"/>
              <a:t>Considerations for PSM</a:t>
            </a:r>
          </a:p>
        </p:txBody>
      </p:sp>
      <p:sp>
        <p:nvSpPr>
          <p:cNvPr id="3" name="Content Placeholder 2">
            <a:extLst>
              <a:ext uri="{FF2B5EF4-FFF2-40B4-BE49-F238E27FC236}">
                <a16:creationId xmlns:a16="http://schemas.microsoft.com/office/drawing/2014/main" id="{90FE5938-B1E8-831F-675B-1F1B12323CCA}"/>
              </a:ext>
            </a:extLst>
          </p:cNvPr>
          <p:cNvSpPr>
            <a:spLocks noGrp="1"/>
          </p:cNvSpPr>
          <p:nvPr>
            <p:ph idx="1"/>
          </p:nvPr>
        </p:nvSpPr>
        <p:spPr/>
        <p:txBody>
          <a:bodyPr>
            <a:normAutofit/>
          </a:bodyPr>
          <a:lstStyle/>
          <a:p>
            <a:r>
              <a:rPr lang="en-AU" dirty="0"/>
              <a:t>Matching ratio</a:t>
            </a:r>
          </a:p>
          <a:p>
            <a:pPr lvl="1"/>
            <a:r>
              <a:rPr lang="en-AU" dirty="0"/>
              <a:t>1:1</a:t>
            </a:r>
          </a:p>
          <a:p>
            <a:pPr lvl="2"/>
            <a:r>
              <a:rPr lang="en-AU" dirty="0"/>
              <a:t>Match each treated participant to one participant in the control group</a:t>
            </a:r>
          </a:p>
          <a:p>
            <a:pPr lvl="2"/>
            <a:r>
              <a:rPr lang="en-AU" dirty="0"/>
              <a:t>Major concern</a:t>
            </a:r>
          </a:p>
          <a:p>
            <a:pPr lvl="3"/>
            <a:r>
              <a:rPr lang="en-AU" dirty="0"/>
              <a:t>Discarding a large number of observation</a:t>
            </a:r>
          </a:p>
          <a:p>
            <a:pPr lvl="3"/>
            <a:r>
              <a:rPr lang="en-AU" dirty="0"/>
              <a:t>May reduce power</a:t>
            </a:r>
          </a:p>
          <a:p>
            <a:pPr lvl="3"/>
            <a:endParaRPr lang="en-AU" dirty="0"/>
          </a:p>
        </p:txBody>
      </p:sp>
      <p:sp>
        <p:nvSpPr>
          <p:cNvPr id="4" name="Slide Number Placeholder 3">
            <a:extLst>
              <a:ext uri="{FF2B5EF4-FFF2-40B4-BE49-F238E27FC236}">
                <a16:creationId xmlns:a16="http://schemas.microsoft.com/office/drawing/2014/main" id="{3A8D69DB-8EA9-7D99-9B9E-5BF66C83AA22}"/>
              </a:ext>
            </a:extLst>
          </p:cNvPr>
          <p:cNvSpPr>
            <a:spLocks noGrp="1"/>
          </p:cNvSpPr>
          <p:nvPr>
            <p:ph type="sldNum" sz="quarter" idx="12"/>
          </p:nvPr>
        </p:nvSpPr>
        <p:spPr/>
        <p:txBody>
          <a:bodyPr/>
          <a:lstStyle/>
          <a:p>
            <a:fld id="{69E57DC2-970A-4B3E-BB1C-7A09969E49DF}" type="slidenum">
              <a:rPr lang="en-US" smtClean="0"/>
              <a:t>54</a:t>
            </a:fld>
            <a:endParaRPr lang="en-US" dirty="0"/>
          </a:p>
        </p:txBody>
      </p:sp>
    </p:spTree>
    <p:extLst>
      <p:ext uri="{BB962C8B-B14F-4D97-AF65-F5344CB8AC3E}">
        <p14:creationId xmlns:p14="http://schemas.microsoft.com/office/powerpoint/2010/main" val="40567562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F439E-870F-4DB3-4637-4815EF2E1D95}"/>
              </a:ext>
            </a:extLst>
          </p:cNvPr>
          <p:cNvSpPr>
            <a:spLocks noGrp="1"/>
          </p:cNvSpPr>
          <p:nvPr>
            <p:ph type="title"/>
          </p:nvPr>
        </p:nvSpPr>
        <p:spPr/>
        <p:txBody>
          <a:bodyPr/>
          <a:lstStyle/>
          <a:p>
            <a:r>
              <a:rPr lang="en-AU" dirty="0"/>
              <a:t>Considerations for PSM</a:t>
            </a:r>
          </a:p>
        </p:txBody>
      </p:sp>
      <p:sp>
        <p:nvSpPr>
          <p:cNvPr id="3" name="Content Placeholder 2">
            <a:extLst>
              <a:ext uri="{FF2B5EF4-FFF2-40B4-BE49-F238E27FC236}">
                <a16:creationId xmlns:a16="http://schemas.microsoft.com/office/drawing/2014/main" id="{90FE5938-B1E8-831F-675B-1F1B12323CCA}"/>
              </a:ext>
            </a:extLst>
          </p:cNvPr>
          <p:cNvSpPr>
            <a:spLocks noGrp="1"/>
          </p:cNvSpPr>
          <p:nvPr>
            <p:ph idx="1"/>
          </p:nvPr>
        </p:nvSpPr>
        <p:spPr/>
        <p:txBody>
          <a:bodyPr>
            <a:normAutofit/>
          </a:bodyPr>
          <a:lstStyle/>
          <a:p>
            <a:r>
              <a:rPr lang="en-AU" dirty="0"/>
              <a:t>Matching ratio</a:t>
            </a:r>
          </a:p>
          <a:p>
            <a:pPr lvl="1"/>
            <a:r>
              <a:rPr lang="en-AU" dirty="0"/>
              <a:t>1:1</a:t>
            </a:r>
          </a:p>
          <a:p>
            <a:pPr lvl="2"/>
            <a:r>
              <a:rPr lang="en-AU" dirty="0"/>
              <a:t>Reduction in power is usually minimal</a:t>
            </a:r>
          </a:p>
          <a:p>
            <a:pPr lvl="3"/>
            <a:r>
              <a:rPr lang="en-AU" dirty="0"/>
              <a:t>Precision is largely driven by the smaller group (treatment group in most case)</a:t>
            </a:r>
          </a:p>
          <a:p>
            <a:pPr lvl="3"/>
            <a:r>
              <a:rPr lang="en-AU" dirty="0"/>
              <a:t>Increasing the sample size from the control group may not increase power much</a:t>
            </a:r>
          </a:p>
          <a:p>
            <a:pPr marL="1444752" lvl="3" indent="0">
              <a:buNone/>
            </a:pPr>
            <a:endParaRPr lang="en-AU" dirty="0"/>
          </a:p>
        </p:txBody>
      </p:sp>
      <p:sp>
        <p:nvSpPr>
          <p:cNvPr id="4" name="Slide Number Placeholder 3">
            <a:extLst>
              <a:ext uri="{FF2B5EF4-FFF2-40B4-BE49-F238E27FC236}">
                <a16:creationId xmlns:a16="http://schemas.microsoft.com/office/drawing/2014/main" id="{B65A2B8B-C098-6936-6170-914C336B8EB1}"/>
              </a:ext>
            </a:extLst>
          </p:cNvPr>
          <p:cNvSpPr>
            <a:spLocks noGrp="1"/>
          </p:cNvSpPr>
          <p:nvPr>
            <p:ph type="sldNum" sz="quarter" idx="12"/>
          </p:nvPr>
        </p:nvSpPr>
        <p:spPr/>
        <p:txBody>
          <a:bodyPr/>
          <a:lstStyle/>
          <a:p>
            <a:fld id="{69E57DC2-970A-4B3E-BB1C-7A09969E49DF}" type="slidenum">
              <a:rPr lang="en-US" smtClean="0"/>
              <a:t>55</a:t>
            </a:fld>
            <a:endParaRPr lang="en-US" dirty="0"/>
          </a:p>
        </p:txBody>
      </p:sp>
    </p:spTree>
    <p:extLst>
      <p:ext uri="{BB962C8B-B14F-4D97-AF65-F5344CB8AC3E}">
        <p14:creationId xmlns:p14="http://schemas.microsoft.com/office/powerpoint/2010/main" val="23387506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F439E-870F-4DB3-4637-4815EF2E1D95}"/>
              </a:ext>
            </a:extLst>
          </p:cNvPr>
          <p:cNvSpPr>
            <a:spLocks noGrp="1"/>
          </p:cNvSpPr>
          <p:nvPr>
            <p:ph type="title"/>
          </p:nvPr>
        </p:nvSpPr>
        <p:spPr/>
        <p:txBody>
          <a:bodyPr/>
          <a:lstStyle/>
          <a:p>
            <a:r>
              <a:rPr lang="en-AU" dirty="0"/>
              <a:t>Considerations for PSM</a:t>
            </a:r>
          </a:p>
        </p:txBody>
      </p:sp>
      <p:sp>
        <p:nvSpPr>
          <p:cNvPr id="3" name="Content Placeholder 2">
            <a:extLst>
              <a:ext uri="{FF2B5EF4-FFF2-40B4-BE49-F238E27FC236}">
                <a16:creationId xmlns:a16="http://schemas.microsoft.com/office/drawing/2014/main" id="{90FE5938-B1E8-831F-675B-1F1B12323CCA}"/>
              </a:ext>
            </a:extLst>
          </p:cNvPr>
          <p:cNvSpPr>
            <a:spLocks noGrp="1"/>
          </p:cNvSpPr>
          <p:nvPr>
            <p:ph idx="1"/>
          </p:nvPr>
        </p:nvSpPr>
        <p:spPr/>
        <p:txBody>
          <a:bodyPr>
            <a:normAutofit fontScale="92500" lnSpcReduction="10000"/>
          </a:bodyPr>
          <a:lstStyle/>
          <a:p>
            <a:r>
              <a:rPr lang="en-AU" dirty="0"/>
              <a:t>Matching ratio</a:t>
            </a:r>
          </a:p>
          <a:p>
            <a:pPr lvl="1"/>
            <a:r>
              <a:rPr lang="en-AU" dirty="0"/>
              <a:t>1:M</a:t>
            </a:r>
          </a:p>
          <a:p>
            <a:pPr lvl="2"/>
            <a:r>
              <a:rPr lang="en-AU" dirty="0"/>
              <a:t>Retain a larger proportion of the sample (mainly from the control group)</a:t>
            </a:r>
          </a:p>
          <a:p>
            <a:pPr lvl="2"/>
            <a:r>
              <a:rPr lang="en-AU" dirty="0"/>
              <a:t>By definition, this will produce worse matches</a:t>
            </a:r>
          </a:p>
          <a:p>
            <a:pPr lvl="3"/>
            <a:r>
              <a:rPr lang="en-AU" dirty="0"/>
              <a:t>The 2</a:t>
            </a:r>
            <a:r>
              <a:rPr lang="en-AU" baseline="30000" dirty="0"/>
              <a:t>nd </a:t>
            </a:r>
            <a:r>
              <a:rPr lang="en-AU" dirty="0"/>
              <a:t>, 3</a:t>
            </a:r>
            <a:r>
              <a:rPr lang="en-AU" baseline="30000" dirty="0"/>
              <a:t>rd</a:t>
            </a:r>
            <a:r>
              <a:rPr lang="en-AU" dirty="0"/>
              <a:t> , 4</a:t>
            </a:r>
            <a:r>
              <a:rPr lang="en-AU" baseline="30000" dirty="0"/>
              <a:t>th</a:t>
            </a:r>
            <a:r>
              <a:rPr lang="en-AU" dirty="0"/>
              <a:t> … by definition produce worse match than the 1</a:t>
            </a:r>
            <a:r>
              <a:rPr lang="en-AU" baseline="30000" dirty="0"/>
              <a:t>st</a:t>
            </a:r>
            <a:r>
              <a:rPr lang="en-AU" dirty="0"/>
              <a:t> match</a:t>
            </a:r>
          </a:p>
          <a:p>
            <a:pPr lvl="3"/>
            <a:r>
              <a:rPr lang="en-AU" dirty="0"/>
              <a:t>Bigger bias in the estimates</a:t>
            </a:r>
          </a:p>
          <a:p>
            <a:pPr lvl="2"/>
            <a:r>
              <a:rPr lang="en-AU" dirty="0"/>
              <a:t>Bias-variance trade off</a:t>
            </a:r>
          </a:p>
          <a:p>
            <a:pPr lvl="3"/>
            <a:r>
              <a:rPr lang="en-AU" dirty="0"/>
              <a:t>May slightly increase power and reduce variance in the estimates</a:t>
            </a:r>
          </a:p>
          <a:p>
            <a:pPr lvl="3"/>
            <a:r>
              <a:rPr lang="en-AU" dirty="0"/>
              <a:t>But inducing a larger bias in the estimates</a:t>
            </a:r>
          </a:p>
          <a:p>
            <a:pPr lvl="2"/>
            <a:r>
              <a:rPr lang="en-AU" dirty="0"/>
              <a:t>If data is yet to be collected</a:t>
            </a:r>
          </a:p>
          <a:p>
            <a:pPr lvl="3"/>
            <a:r>
              <a:rPr lang="en-AU" dirty="0"/>
              <a:t>Cost consideration</a:t>
            </a:r>
          </a:p>
          <a:p>
            <a:pPr lvl="3"/>
            <a:endParaRPr lang="en-AU" dirty="0"/>
          </a:p>
          <a:p>
            <a:pPr marL="1444752" lvl="3" indent="0">
              <a:buNone/>
            </a:pPr>
            <a:endParaRPr lang="en-AU" dirty="0"/>
          </a:p>
        </p:txBody>
      </p:sp>
      <p:sp>
        <p:nvSpPr>
          <p:cNvPr id="4" name="Slide Number Placeholder 3">
            <a:extLst>
              <a:ext uri="{FF2B5EF4-FFF2-40B4-BE49-F238E27FC236}">
                <a16:creationId xmlns:a16="http://schemas.microsoft.com/office/drawing/2014/main" id="{A828D676-A74A-24C0-14F8-7B8F455E70DC}"/>
              </a:ext>
            </a:extLst>
          </p:cNvPr>
          <p:cNvSpPr>
            <a:spLocks noGrp="1"/>
          </p:cNvSpPr>
          <p:nvPr>
            <p:ph type="sldNum" sz="quarter" idx="12"/>
          </p:nvPr>
        </p:nvSpPr>
        <p:spPr/>
        <p:txBody>
          <a:bodyPr/>
          <a:lstStyle/>
          <a:p>
            <a:fld id="{69E57DC2-970A-4B3E-BB1C-7A09969E49DF}" type="slidenum">
              <a:rPr lang="en-US" smtClean="0"/>
              <a:t>56</a:t>
            </a:fld>
            <a:endParaRPr lang="en-US" dirty="0"/>
          </a:p>
        </p:txBody>
      </p:sp>
    </p:spTree>
    <p:extLst>
      <p:ext uri="{BB962C8B-B14F-4D97-AF65-F5344CB8AC3E}">
        <p14:creationId xmlns:p14="http://schemas.microsoft.com/office/powerpoint/2010/main" val="18316626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170E6-8986-F96C-AEEA-1762B76A9687}"/>
              </a:ext>
            </a:extLst>
          </p:cNvPr>
          <p:cNvSpPr>
            <a:spLocks noGrp="1"/>
          </p:cNvSpPr>
          <p:nvPr>
            <p:ph type="title"/>
          </p:nvPr>
        </p:nvSpPr>
        <p:spPr/>
        <p:txBody>
          <a:bodyPr/>
          <a:lstStyle/>
          <a:p>
            <a:r>
              <a:rPr lang="en-AU"/>
              <a:t>Considerations for PSM</a:t>
            </a:r>
            <a:endParaRPr lang="en-AU" dirty="0"/>
          </a:p>
        </p:txBody>
      </p:sp>
      <p:sp>
        <p:nvSpPr>
          <p:cNvPr id="3" name="Content Placeholder 2">
            <a:extLst>
              <a:ext uri="{FF2B5EF4-FFF2-40B4-BE49-F238E27FC236}">
                <a16:creationId xmlns:a16="http://schemas.microsoft.com/office/drawing/2014/main" id="{1A7706A4-90FC-5CC4-B0E8-150878869CA2}"/>
              </a:ext>
            </a:extLst>
          </p:cNvPr>
          <p:cNvSpPr>
            <a:spLocks noGrp="1"/>
          </p:cNvSpPr>
          <p:nvPr>
            <p:ph idx="1"/>
          </p:nvPr>
        </p:nvSpPr>
        <p:spPr/>
        <p:txBody>
          <a:bodyPr/>
          <a:lstStyle/>
          <a:p>
            <a:r>
              <a:rPr lang="en-AU"/>
              <a:t>Bias-variance trade-off</a:t>
            </a:r>
            <a:endParaRPr lang="en-AU" dirty="0"/>
          </a:p>
        </p:txBody>
      </p:sp>
      <p:pic>
        <p:nvPicPr>
          <p:cNvPr id="2050" name="Picture 2">
            <a:extLst>
              <a:ext uri="{FF2B5EF4-FFF2-40B4-BE49-F238E27FC236}">
                <a16:creationId xmlns:a16="http://schemas.microsoft.com/office/drawing/2014/main" id="{545AEAF8-50A4-2D00-BF0E-438C1ADC51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2286000"/>
            <a:ext cx="3657600" cy="40195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0625CD5-EE4A-12CD-7F6B-FD22AF56771C}"/>
              </a:ext>
            </a:extLst>
          </p:cNvPr>
          <p:cNvSpPr>
            <a:spLocks noGrp="1"/>
          </p:cNvSpPr>
          <p:nvPr>
            <p:ph type="sldNum" sz="quarter" idx="12"/>
          </p:nvPr>
        </p:nvSpPr>
        <p:spPr/>
        <p:txBody>
          <a:bodyPr/>
          <a:lstStyle/>
          <a:p>
            <a:fld id="{69E57DC2-970A-4B3E-BB1C-7A09969E49DF}" type="slidenum">
              <a:rPr lang="en-US" smtClean="0"/>
              <a:t>57</a:t>
            </a:fld>
            <a:endParaRPr lang="en-US" dirty="0"/>
          </a:p>
        </p:txBody>
      </p:sp>
    </p:spTree>
    <p:extLst>
      <p:ext uri="{BB962C8B-B14F-4D97-AF65-F5344CB8AC3E}">
        <p14:creationId xmlns:p14="http://schemas.microsoft.com/office/powerpoint/2010/main" val="25425446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F439E-870F-4DB3-4637-4815EF2E1D95}"/>
              </a:ext>
            </a:extLst>
          </p:cNvPr>
          <p:cNvSpPr>
            <a:spLocks noGrp="1"/>
          </p:cNvSpPr>
          <p:nvPr>
            <p:ph type="title"/>
          </p:nvPr>
        </p:nvSpPr>
        <p:spPr/>
        <p:txBody>
          <a:bodyPr/>
          <a:lstStyle/>
          <a:p>
            <a:r>
              <a:rPr lang="en-AU" dirty="0"/>
              <a:t>Considerations for PSM</a:t>
            </a:r>
          </a:p>
        </p:txBody>
      </p:sp>
      <p:sp>
        <p:nvSpPr>
          <p:cNvPr id="3" name="Content Placeholder 2">
            <a:extLst>
              <a:ext uri="{FF2B5EF4-FFF2-40B4-BE49-F238E27FC236}">
                <a16:creationId xmlns:a16="http://schemas.microsoft.com/office/drawing/2014/main" id="{90FE5938-B1E8-831F-675B-1F1B12323CCA}"/>
              </a:ext>
            </a:extLst>
          </p:cNvPr>
          <p:cNvSpPr>
            <a:spLocks noGrp="1"/>
          </p:cNvSpPr>
          <p:nvPr>
            <p:ph idx="1"/>
          </p:nvPr>
        </p:nvSpPr>
        <p:spPr/>
        <p:txBody>
          <a:bodyPr>
            <a:normAutofit/>
          </a:bodyPr>
          <a:lstStyle/>
          <a:p>
            <a:r>
              <a:rPr lang="en-AU" dirty="0"/>
              <a:t>With or without replacement</a:t>
            </a:r>
          </a:p>
          <a:p>
            <a:pPr lvl="1"/>
            <a:r>
              <a:rPr lang="en-AU" dirty="0"/>
              <a:t>Matching with replacement often produce better match</a:t>
            </a:r>
          </a:p>
          <a:p>
            <a:pPr lvl="1"/>
            <a:r>
              <a:rPr lang="en-AU" dirty="0"/>
              <a:t>Participants from the control group can be “re-used”</a:t>
            </a:r>
          </a:p>
          <a:p>
            <a:pPr lvl="1"/>
            <a:r>
              <a:rPr lang="en-AU" dirty="0"/>
              <a:t>Inference becomes more complex because of the increased dependence in the data</a:t>
            </a:r>
          </a:p>
          <a:p>
            <a:pPr lvl="1"/>
            <a:endParaRPr lang="en-AU" dirty="0"/>
          </a:p>
          <a:p>
            <a:pPr lvl="3"/>
            <a:endParaRPr lang="en-AU" dirty="0"/>
          </a:p>
          <a:p>
            <a:pPr marL="1444752" lvl="3" indent="0">
              <a:buNone/>
            </a:pPr>
            <a:endParaRPr lang="en-AU" dirty="0"/>
          </a:p>
        </p:txBody>
      </p:sp>
      <p:sp>
        <p:nvSpPr>
          <p:cNvPr id="4" name="Slide Number Placeholder 3">
            <a:extLst>
              <a:ext uri="{FF2B5EF4-FFF2-40B4-BE49-F238E27FC236}">
                <a16:creationId xmlns:a16="http://schemas.microsoft.com/office/drawing/2014/main" id="{367512A2-7CA1-F54E-E7CA-97E456C0AFBA}"/>
              </a:ext>
            </a:extLst>
          </p:cNvPr>
          <p:cNvSpPr>
            <a:spLocks noGrp="1"/>
          </p:cNvSpPr>
          <p:nvPr>
            <p:ph type="sldNum" sz="quarter" idx="12"/>
          </p:nvPr>
        </p:nvSpPr>
        <p:spPr/>
        <p:txBody>
          <a:bodyPr/>
          <a:lstStyle/>
          <a:p>
            <a:fld id="{69E57DC2-970A-4B3E-BB1C-7A09969E49DF}" type="slidenum">
              <a:rPr lang="en-US" smtClean="0"/>
              <a:t>58</a:t>
            </a:fld>
            <a:endParaRPr lang="en-US" dirty="0"/>
          </a:p>
        </p:txBody>
      </p:sp>
    </p:spTree>
    <p:extLst>
      <p:ext uri="{BB962C8B-B14F-4D97-AF65-F5344CB8AC3E}">
        <p14:creationId xmlns:p14="http://schemas.microsoft.com/office/powerpoint/2010/main" val="32326971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63628-69DF-66E2-FE4C-2BD0C51FBBA4}"/>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BB0AE497-0EAF-8E5A-FDEB-3B3BD967585E}"/>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D859A3C1-B36A-EEF1-FC2D-D64E567F1CA7}"/>
              </a:ext>
            </a:extLst>
          </p:cNvPr>
          <p:cNvSpPr>
            <a:spLocks noGrp="1"/>
          </p:cNvSpPr>
          <p:nvPr>
            <p:ph type="sldNum" sz="quarter" idx="12"/>
          </p:nvPr>
        </p:nvSpPr>
        <p:spPr/>
        <p:txBody>
          <a:bodyPr/>
          <a:lstStyle/>
          <a:p>
            <a:fld id="{69E57DC2-970A-4B3E-BB1C-7A09969E49DF}" type="slidenum">
              <a:rPr lang="en-US" smtClean="0"/>
              <a:t>59</a:t>
            </a:fld>
            <a:endParaRPr lang="en-US" dirty="0"/>
          </a:p>
        </p:txBody>
      </p:sp>
    </p:spTree>
    <p:extLst>
      <p:ext uri="{BB962C8B-B14F-4D97-AF65-F5344CB8AC3E}">
        <p14:creationId xmlns:p14="http://schemas.microsoft.com/office/powerpoint/2010/main" val="2199149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7E2E2-5AF9-460F-AB44-9EB56E85CB7C}"/>
              </a:ext>
            </a:extLst>
          </p:cNvPr>
          <p:cNvSpPr>
            <a:spLocks noGrp="1"/>
          </p:cNvSpPr>
          <p:nvPr>
            <p:ph type="title"/>
          </p:nvPr>
        </p:nvSpPr>
        <p:spPr/>
        <p:txBody>
          <a:bodyPr/>
          <a:lstStyle/>
          <a:p>
            <a:r>
              <a:rPr lang="en-AU" dirty="0"/>
              <a:t>Software for today’s workshop</a:t>
            </a:r>
          </a:p>
        </p:txBody>
      </p:sp>
      <p:sp>
        <p:nvSpPr>
          <p:cNvPr id="3" name="Content Placeholder 2">
            <a:extLst>
              <a:ext uri="{FF2B5EF4-FFF2-40B4-BE49-F238E27FC236}">
                <a16:creationId xmlns:a16="http://schemas.microsoft.com/office/drawing/2014/main" id="{91257AF7-B887-463B-9D95-9AA7D58BA467}"/>
              </a:ext>
            </a:extLst>
          </p:cNvPr>
          <p:cNvSpPr>
            <a:spLocks noGrp="1"/>
          </p:cNvSpPr>
          <p:nvPr>
            <p:ph idx="1"/>
          </p:nvPr>
        </p:nvSpPr>
        <p:spPr/>
        <p:txBody>
          <a:bodyPr/>
          <a:lstStyle/>
          <a:p>
            <a:r>
              <a:rPr lang="en-AU" dirty="0"/>
              <a:t>R – </a:t>
            </a:r>
            <a:r>
              <a:rPr lang="en-AU" dirty="0">
                <a:hlinkClick r:id="rId2"/>
              </a:rPr>
              <a:t>www.r-project.org</a:t>
            </a:r>
            <a:endParaRPr lang="en-AU" dirty="0"/>
          </a:p>
          <a:p>
            <a:r>
              <a:rPr lang="en-AU" dirty="0"/>
              <a:t>If you already have R installed, update to the latest version (R 4.2.1).</a:t>
            </a:r>
          </a:p>
          <a:p>
            <a:endParaRPr lang="en-AU" dirty="0"/>
          </a:p>
          <a:p>
            <a:pPr lvl="1"/>
            <a:endParaRPr lang="en-AU" dirty="0"/>
          </a:p>
          <a:p>
            <a:endParaRPr lang="en-AU" dirty="0"/>
          </a:p>
          <a:p>
            <a:pPr marL="0" indent="0">
              <a:buNone/>
            </a:pPr>
            <a:endParaRPr lang="en-AU" dirty="0"/>
          </a:p>
          <a:p>
            <a:endParaRPr lang="en-AU" dirty="0"/>
          </a:p>
        </p:txBody>
      </p:sp>
      <p:sp>
        <p:nvSpPr>
          <p:cNvPr id="4" name="Slide Number Placeholder 3">
            <a:extLst>
              <a:ext uri="{FF2B5EF4-FFF2-40B4-BE49-F238E27FC236}">
                <a16:creationId xmlns:a16="http://schemas.microsoft.com/office/drawing/2014/main" id="{1BCE4AFB-C6D0-92F9-3BF1-21230684F562}"/>
              </a:ext>
            </a:extLst>
          </p:cNvPr>
          <p:cNvSpPr>
            <a:spLocks noGrp="1"/>
          </p:cNvSpPr>
          <p:nvPr>
            <p:ph type="sldNum" sz="quarter" idx="12"/>
          </p:nvPr>
        </p:nvSpPr>
        <p:spPr/>
        <p:txBody>
          <a:bodyPr/>
          <a:lstStyle/>
          <a:p>
            <a:fld id="{69E57DC2-970A-4B3E-BB1C-7A09969E49DF}" type="slidenum">
              <a:rPr lang="en-US" smtClean="0"/>
              <a:t>6</a:t>
            </a:fld>
            <a:endParaRPr lang="en-US" dirty="0"/>
          </a:p>
        </p:txBody>
      </p:sp>
      <p:pic>
        <p:nvPicPr>
          <p:cNvPr id="6" name="Picture 5">
            <a:extLst>
              <a:ext uri="{FF2B5EF4-FFF2-40B4-BE49-F238E27FC236}">
                <a16:creationId xmlns:a16="http://schemas.microsoft.com/office/drawing/2014/main" id="{AE11E223-FD38-635E-640E-9CC2253EFAE9}"/>
              </a:ext>
            </a:extLst>
          </p:cNvPr>
          <p:cNvPicPr>
            <a:picLocks noChangeAspect="1"/>
          </p:cNvPicPr>
          <p:nvPr/>
        </p:nvPicPr>
        <p:blipFill>
          <a:blip r:embed="rId3"/>
          <a:stretch>
            <a:fillRect/>
          </a:stretch>
        </p:blipFill>
        <p:spPr>
          <a:xfrm>
            <a:off x="1371600" y="3276600"/>
            <a:ext cx="7120417" cy="3581400"/>
          </a:xfrm>
          <a:prstGeom prst="rect">
            <a:avLst/>
          </a:prstGeom>
        </p:spPr>
      </p:pic>
    </p:spTree>
    <p:extLst>
      <p:ext uri="{BB962C8B-B14F-4D97-AF65-F5344CB8AC3E}">
        <p14:creationId xmlns:p14="http://schemas.microsoft.com/office/powerpoint/2010/main" val="5082032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107F0-FC91-4C75-AE3B-0E9B529EF86A}"/>
              </a:ext>
            </a:extLst>
          </p:cNvPr>
          <p:cNvSpPr>
            <a:spLocks noGrp="1"/>
          </p:cNvSpPr>
          <p:nvPr>
            <p:ph type="title"/>
          </p:nvPr>
        </p:nvSpPr>
        <p:spPr/>
        <p:txBody>
          <a:bodyPr/>
          <a:lstStyle/>
          <a:p>
            <a:r>
              <a:rPr lang="en-AU" dirty="0"/>
              <a:t>Assumption</a:t>
            </a:r>
          </a:p>
        </p:txBody>
      </p:sp>
      <p:sp>
        <p:nvSpPr>
          <p:cNvPr id="3" name="Content Placeholder 2">
            <a:extLst>
              <a:ext uri="{FF2B5EF4-FFF2-40B4-BE49-F238E27FC236}">
                <a16:creationId xmlns:a16="http://schemas.microsoft.com/office/drawing/2014/main" id="{A6C6D2AB-72FB-47BF-B68C-7B1C9FBCA3B2}"/>
              </a:ext>
            </a:extLst>
          </p:cNvPr>
          <p:cNvSpPr>
            <a:spLocks noGrp="1"/>
          </p:cNvSpPr>
          <p:nvPr>
            <p:ph idx="1"/>
          </p:nvPr>
        </p:nvSpPr>
        <p:spPr/>
        <p:txBody>
          <a:bodyPr/>
          <a:lstStyle/>
          <a:p>
            <a:r>
              <a:rPr lang="en-AU" dirty="0"/>
              <a:t>There are several key assumptions of the propensity score methods.</a:t>
            </a:r>
          </a:p>
          <a:p>
            <a:pPr lvl="1"/>
            <a:r>
              <a:rPr lang="en-AU" dirty="0"/>
              <a:t>No interference</a:t>
            </a:r>
          </a:p>
          <a:p>
            <a:pPr lvl="1"/>
            <a:r>
              <a:rPr lang="en-AU" dirty="0"/>
              <a:t>Whether an individual receives treatment does not affect the outcome of another individual.</a:t>
            </a:r>
          </a:p>
          <a:p>
            <a:pPr lvl="1"/>
            <a:r>
              <a:rPr lang="en-AU" dirty="0"/>
              <a:t>Violated if there is a </a:t>
            </a:r>
            <a:r>
              <a:rPr lang="en-AU" dirty="0" err="1"/>
              <a:t>spillover</a:t>
            </a:r>
            <a:r>
              <a:rPr lang="en-AU" dirty="0"/>
              <a:t> or contagion effect</a:t>
            </a:r>
          </a:p>
          <a:p>
            <a:pPr lvl="2"/>
            <a:r>
              <a:rPr lang="en-AU" dirty="0"/>
              <a:t>Vaccination in small community</a:t>
            </a:r>
          </a:p>
        </p:txBody>
      </p:sp>
      <p:sp>
        <p:nvSpPr>
          <p:cNvPr id="4" name="Slide Number Placeholder 3">
            <a:extLst>
              <a:ext uri="{FF2B5EF4-FFF2-40B4-BE49-F238E27FC236}">
                <a16:creationId xmlns:a16="http://schemas.microsoft.com/office/drawing/2014/main" id="{E61D3E7A-6DBE-20A9-C733-5B2ADB49F8F0}"/>
              </a:ext>
            </a:extLst>
          </p:cNvPr>
          <p:cNvSpPr>
            <a:spLocks noGrp="1"/>
          </p:cNvSpPr>
          <p:nvPr>
            <p:ph type="sldNum" sz="quarter" idx="12"/>
          </p:nvPr>
        </p:nvSpPr>
        <p:spPr/>
        <p:txBody>
          <a:bodyPr/>
          <a:lstStyle/>
          <a:p>
            <a:fld id="{69E57DC2-970A-4B3E-BB1C-7A09969E49DF}" type="slidenum">
              <a:rPr lang="en-US" smtClean="0"/>
              <a:t>60</a:t>
            </a:fld>
            <a:endParaRPr lang="en-US" dirty="0"/>
          </a:p>
        </p:txBody>
      </p:sp>
    </p:spTree>
    <p:extLst>
      <p:ext uri="{BB962C8B-B14F-4D97-AF65-F5344CB8AC3E}">
        <p14:creationId xmlns:p14="http://schemas.microsoft.com/office/powerpoint/2010/main" val="11993829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107F0-FC91-4C75-AE3B-0E9B529EF86A}"/>
              </a:ext>
            </a:extLst>
          </p:cNvPr>
          <p:cNvSpPr>
            <a:spLocks noGrp="1"/>
          </p:cNvSpPr>
          <p:nvPr>
            <p:ph type="title"/>
          </p:nvPr>
        </p:nvSpPr>
        <p:spPr/>
        <p:txBody>
          <a:bodyPr/>
          <a:lstStyle/>
          <a:p>
            <a:r>
              <a:rPr lang="en-AU" dirty="0"/>
              <a:t>Assumption</a:t>
            </a:r>
          </a:p>
        </p:txBody>
      </p:sp>
      <p:sp>
        <p:nvSpPr>
          <p:cNvPr id="3" name="Content Placeholder 2">
            <a:extLst>
              <a:ext uri="{FF2B5EF4-FFF2-40B4-BE49-F238E27FC236}">
                <a16:creationId xmlns:a16="http://schemas.microsoft.com/office/drawing/2014/main" id="{A6C6D2AB-72FB-47BF-B68C-7B1C9FBCA3B2}"/>
              </a:ext>
            </a:extLst>
          </p:cNvPr>
          <p:cNvSpPr>
            <a:spLocks noGrp="1"/>
          </p:cNvSpPr>
          <p:nvPr>
            <p:ph idx="1"/>
          </p:nvPr>
        </p:nvSpPr>
        <p:spPr/>
        <p:txBody>
          <a:bodyPr/>
          <a:lstStyle/>
          <a:p>
            <a:r>
              <a:rPr lang="en-AU" dirty="0"/>
              <a:t>There are several key assumptions of the propensity score methods.</a:t>
            </a:r>
          </a:p>
          <a:p>
            <a:pPr lvl="1"/>
            <a:r>
              <a:rPr lang="en-AU" dirty="0"/>
              <a:t>Consistency</a:t>
            </a:r>
          </a:p>
          <a:p>
            <a:pPr lvl="1"/>
            <a:r>
              <a:rPr lang="en-AU" dirty="0"/>
              <a:t>For each individual, only one of the two potential outcomes is observed. This assumption requires that the </a:t>
            </a:r>
            <a:r>
              <a:rPr lang="en-AU" b="1" u="sng" dirty="0"/>
              <a:t>potential outcome under the observed treatment</a:t>
            </a:r>
            <a:r>
              <a:rPr lang="en-AU" dirty="0"/>
              <a:t> is the same as the </a:t>
            </a:r>
            <a:r>
              <a:rPr lang="en-AU" b="1" u="sng" dirty="0"/>
              <a:t>observed outcome</a:t>
            </a:r>
            <a:r>
              <a:rPr lang="en-AU" dirty="0"/>
              <a:t>.</a:t>
            </a:r>
          </a:p>
          <a:p>
            <a:pPr lvl="1"/>
            <a:r>
              <a:rPr lang="en-AU" dirty="0"/>
              <a:t>A technical assumption to link the counterfactual world and the real world</a:t>
            </a:r>
          </a:p>
          <a:p>
            <a:pPr lvl="1"/>
            <a:r>
              <a:rPr lang="en-AU" dirty="0"/>
              <a:t>Untestable</a:t>
            </a:r>
          </a:p>
        </p:txBody>
      </p:sp>
      <p:sp>
        <p:nvSpPr>
          <p:cNvPr id="4" name="Slide Number Placeholder 3">
            <a:extLst>
              <a:ext uri="{FF2B5EF4-FFF2-40B4-BE49-F238E27FC236}">
                <a16:creationId xmlns:a16="http://schemas.microsoft.com/office/drawing/2014/main" id="{81171F08-7250-E7FD-EA55-D9A139E13E8C}"/>
              </a:ext>
            </a:extLst>
          </p:cNvPr>
          <p:cNvSpPr>
            <a:spLocks noGrp="1"/>
          </p:cNvSpPr>
          <p:nvPr>
            <p:ph type="sldNum" sz="quarter" idx="12"/>
          </p:nvPr>
        </p:nvSpPr>
        <p:spPr/>
        <p:txBody>
          <a:bodyPr/>
          <a:lstStyle/>
          <a:p>
            <a:fld id="{69E57DC2-970A-4B3E-BB1C-7A09969E49DF}" type="slidenum">
              <a:rPr lang="en-US" smtClean="0"/>
              <a:t>61</a:t>
            </a:fld>
            <a:endParaRPr lang="en-US" dirty="0"/>
          </a:p>
        </p:txBody>
      </p:sp>
    </p:spTree>
    <p:extLst>
      <p:ext uri="{BB962C8B-B14F-4D97-AF65-F5344CB8AC3E}">
        <p14:creationId xmlns:p14="http://schemas.microsoft.com/office/powerpoint/2010/main" val="36953162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107F0-FC91-4C75-AE3B-0E9B529EF86A}"/>
              </a:ext>
            </a:extLst>
          </p:cNvPr>
          <p:cNvSpPr>
            <a:spLocks noGrp="1"/>
          </p:cNvSpPr>
          <p:nvPr>
            <p:ph type="title"/>
          </p:nvPr>
        </p:nvSpPr>
        <p:spPr/>
        <p:txBody>
          <a:bodyPr/>
          <a:lstStyle/>
          <a:p>
            <a:r>
              <a:rPr lang="en-AU" dirty="0"/>
              <a:t>Assumption</a:t>
            </a:r>
          </a:p>
        </p:txBody>
      </p:sp>
      <p:sp>
        <p:nvSpPr>
          <p:cNvPr id="3" name="Content Placeholder 2">
            <a:extLst>
              <a:ext uri="{FF2B5EF4-FFF2-40B4-BE49-F238E27FC236}">
                <a16:creationId xmlns:a16="http://schemas.microsoft.com/office/drawing/2014/main" id="{A6C6D2AB-72FB-47BF-B68C-7B1C9FBCA3B2}"/>
              </a:ext>
            </a:extLst>
          </p:cNvPr>
          <p:cNvSpPr>
            <a:spLocks noGrp="1"/>
          </p:cNvSpPr>
          <p:nvPr>
            <p:ph idx="1"/>
          </p:nvPr>
        </p:nvSpPr>
        <p:spPr/>
        <p:txBody>
          <a:bodyPr>
            <a:normAutofit fontScale="85000" lnSpcReduction="20000"/>
          </a:bodyPr>
          <a:lstStyle/>
          <a:p>
            <a:r>
              <a:rPr lang="en-AU" dirty="0"/>
              <a:t>There are several key assumptions of the propensity score methods.</a:t>
            </a:r>
          </a:p>
          <a:p>
            <a:pPr lvl="1"/>
            <a:r>
              <a:rPr lang="en-AU" dirty="0"/>
              <a:t>No unmeasured confounding</a:t>
            </a:r>
          </a:p>
          <a:p>
            <a:pPr lvl="1"/>
            <a:r>
              <a:rPr lang="en-AU" dirty="0"/>
              <a:t>After matching on a range of potential confounders, treatment assignment is independent of the potential outcome.</a:t>
            </a:r>
          </a:p>
          <a:p>
            <a:pPr lvl="2"/>
            <a:r>
              <a:rPr lang="en-AU" dirty="0"/>
              <a:t>Participants with the same covariates can be considered as being assigned to treatment or control randomly.</a:t>
            </a:r>
          </a:p>
          <a:p>
            <a:pPr lvl="2"/>
            <a:r>
              <a:rPr lang="en-AU" dirty="0"/>
              <a:t>People from lower SES might be more likely to smoke</a:t>
            </a:r>
          </a:p>
          <a:p>
            <a:pPr lvl="3"/>
            <a:r>
              <a:rPr lang="en-AU" dirty="0"/>
              <a:t>But within each stratum of SES, participants might be equally likely to smoke?</a:t>
            </a:r>
          </a:p>
          <a:p>
            <a:pPr lvl="1"/>
            <a:r>
              <a:rPr lang="en-US" dirty="0"/>
              <a:t>This is a requirement for all statistical model for causal inference (but untestable)</a:t>
            </a:r>
          </a:p>
          <a:p>
            <a:pPr lvl="1"/>
            <a:r>
              <a:rPr lang="en-US" dirty="0"/>
              <a:t>Need to consider theoretical framework</a:t>
            </a:r>
          </a:p>
          <a:p>
            <a:pPr lvl="2"/>
            <a:r>
              <a:rPr lang="en-US" dirty="0"/>
              <a:t>Developmental psychology</a:t>
            </a:r>
          </a:p>
          <a:p>
            <a:pPr lvl="2"/>
            <a:r>
              <a:rPr lang="en-US" dirty="0"/>
              <a:t>Family, school and peer factors are all potential confounders</a:t>
            </a:r>
          </a:p>
          <a:p>
            <a:pPr lvl="2"/>
            <a:r>
              <a:rPr lang="en-US" dirty="0"/>
              <a:t>Need to include key factors in these domains</a:t>
            </a:r>
          </a:p>
          <a:p>
            <a:pPr lvl="1"/>
            <a:endParaRPr lang="en-AU" dirty="0"/>
          </a:p>
        </p:txBody>
      </p:sp>
      <p:sp>
        <p:nvSpPr>
          <p:cNvPr id="4" name="Slide Number Placeholder 3">
            <a:extLst>
              <a:ext uri="{FF2B5EF4-FFF2-40B4-BE49-F238E27FC236}">
                <a16:creationId xmlns:a16="http://schemas.microsoft.com/office/drawing/2014/main" id="{E0DCE2FC-23C3-BF91-5FCB-DC588E539ADB}"/>
              </a:ext>
            </a:extLst>
          </p:cNvPr>
          <p:cNvSpPr>
            <a:spLocks noGrp="1"/>
          </p:cNvSpPr>
          <p:nvPr>
            <p:ph type="sldNum" sz="quarter" idx="12"/>
          </p:nvPr>
        </p:nvSpPr>
        <p:spPr/>
        <p:txBody>
          <a:bodyPr/>
          <a:lstStyle/>
          <a:p>
            <a:fld id="{69E57DC2-970A-4B3E-BB1C-7A09969E49DF}" type="slidenum">
              <a:rPr lang="en-US" smtClean="0"/>
              <a:t>62</a:t>
            </a:fld>
            <a:endParaRPr lang="en-US" dirty="0"/>
          </a:p>
        </p:txBody>
      </p:sp>
    </p:spTree>
    <p:extLst>
      <p:ext uri="{BB962C8B-B14F-4D97-AF65-F5344CB8AC3E}">
        <p14:creationId xmlns:p14="http://schemas.microsoft.com/office/powerpoint/2010/main" val="18240292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107F0-FC91-4C75-AE3B-0E9B529EF86A}"/>
              </a:ext>
            </a:extLst>
          </p:cNvPr>
          <p:cNvSpPr>
            <a:spLocks noGrp="1"/>
          </p:cNvSpPr>
          <p:nvPr>
            <p:ph type="title"/>
          </p:nvPr>
        </p:nvSpPr>
        <p:spPr/>
        <p:txBody>
          <a:bodyPr/>
          <a:lstStyle/>
          <a:p>
            <a:r>
              <a:rPr lang="en-AU" dirty="0"/>
              <a:t>Assumption</a:t>
            </a:r>
          </a:p>
        </p:txBody>
      </p:sp>
      <p:sp>
        <p:nvSpPr>
          <p:cNvPr id="3" name="Content Placeholder 2">
            <a:extLst>
              <a:ext uri="{FF2B5EF4-FFF2-40B4-BE49-F238E27FC236}">
                <a16:creationId xmlns:a16="http://schemas.microsoft.com/office/drawing/2014/main" id="{A6C6D2AB-72FB-47BF-B68C-7B1C9FBCA3B2}"/>
              </a:ext>
            </a:extLst>
          </p:cNvPr>
          <p:cNvSpPr>
            <a:spLocks noGrp="1"/>
          </p:cNvSpPr>
          <p:nvPr>
            <p:ph idx="1"/>
          </p:nvPr>
        </p:nvSpPr>
        <p:spPr/>
        <p:txBody>
          <a:bodyPr>
            <a:normAutofit/>
          </a:bodyPr>
          <a:lstStyle/>
          <a:p>
            <a:r>
              <a:rPr lang="en-AU" dirty="0"/>
              <a:t>There are several key assumptions of the propensity score methods.</a:t>
            </a:r>
          </a:p>
          <a:p>
            <a:pPr lvl="1"/>
            <a:r>
              <a:rPr lang="en-AU" dirty="0"/>
              <a:t>No unmeasured confounding</a:t>
            </a:r>
          </a:p>
          <a:p>
            <a:pPr lvl="2"/>
            <a:r>
              <a:rPr lang="en-US" dirty="0"/>
              <a:t>Matching can only adjust for confounding due to observed variables</a:t>
            </a:r>
          </a:p>
          <a:p>
            <a:pPr lvl="2"/>
            <a:r>
              <a:rPr lang="en-US" dirty="0"/>
              <a:t>No guarantee that balance will be achieved in unmeasured variables</a:t>
            </a:r>
          </a:p>
          <a:p>
            <a:pPr lvl="3"/>
            <a:r>
              <a:rPr lang="en-US" dirty="0"/>
              <a:t>Sensitivity analysis is needed (will be discussed later).</a:t>
            </a:r>
          </a:p>
          <a:p>
            <a:pPr lvl="1"/>
            <a:endParaRPr lang="en-AU" dirty="0"/>
          </a:p>
        </p:txBody>
      </p:sp>
      <p:sp>
        <p:nvSpPr>
          <p:cNvPr id="4" name="Slide Number Placeholder 3">
            <a:extLst>
              <a:ext uri="{FF2B5EF4-FFF2-40B4-BE49-F238E27FC236}">
                <a16:creationId xmlns:a16="http://schemas.microsoft.com/office/drawing/2014/main" id="{E0DCE2FC-23C3-BF91-5FCB-DC588E539ADB}"/>
              </a:ext>
            </a:extLst>
          </p:cNvPr>
          <p:cNvSpPr>
            <a:spLocks noGrp="1"/>
          </p:cNvSpPr>
          <p:nvPr>
            <p:ph type="sldNum" sz="quarter" idx="12"/>
          </p:nvPr>
        </p:nvSpPr>
        <p:spPr/>
        <p:txBody>
          <a:bodyPr/>
          <a:lstStyle/>
          <a:p>
            <a:fld id="{69E57DC2-970A-4B3E-BB1C-7A09969E49DF}" type="slidenum">
              <a:rPr lang="en-US" smtClean="0"/>
              <a:t>63</a:t>
            </a:fld>
            <a:endParaRPr lang="en-US" dirty="0"/>
          </a:p>
        </p:txBody>
      </p:sp>
    </p:spTree>
    <p:extLst>
      <p:ext uri="{BB962C8B-B14F-4D97-AF65-F5344CB8AC3E}">
        <p14:creationId xmlns:p14="http://schemas.microsoft.com/office/powerpoint/2010/main" val="897934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107F0-FC91-4C75-AE3B-0E9B529EF86A}"/>
              </a:ext>
            </a:extLst>
          </p:cNvPr>
          <p:cNvSpPr>
            <a:spLocks noGrp="1"/>
          </p:cNvSpPr>
          <p:nvPr>
            <p:ph type="title"/>
          </p:nvPr>
        </p:nvSpPr>
        <p:spPr/>
        <p:txBody>
          <a:bodyPr/>
          <a:lstStyle/>
          <a:p>
            <a:r>
              <a:rPr lang="en-AU" dirty="0"/>
              <a:t>Assumption</a:t>
            </a:r>
          </a:p>
        </p:txBody>
      </p:sp>
      <p:sp>
        <p:nvSpPr>
          <p:cNvPr id="3" name="Content Placeholder 2">
            <a:extLst>
              <a:ext uri="{FF2B5EF4-FFF2-40B4-BE49-F238E27FC236}">
                <a16:creationId xmlns:a16="http://schemas.microsoft.com/office/drawing/2014/main" id="{A6C6D2AB-72FB-47BF-B68C-7B1C9FBCA3B2}"/>
              </a:ext>
            </a:extLst>
          </p:cNvPr>
          <p:cNvSpPr>
            <a:spLocks noGrp="1"/>
          </p:cNvSpPr>
          <p:nvPr>
            <p:ph idx="1"/>
          </p:nvPr>
        </p:nvSpPr>
        <p:spPr/>
        <p:txBody>
          <a:bodyPr/>
          <a:lstStyle/>
          <a:p>
            <a:r>
              <a:rPr lang="en-AU" dirty="0"/>
              <a:t>There are several key assumptions of the propensity score methods.</a:t>
            </a:r>
          </a:p>
          <a:p>
            <a:pPr lvl="1"/>
            <a:r>
              <a:rPr lang="en-AU" dirty="0"/>
              <a:t>Positivity</a:t>
            </a:r>
          </a:p>
          <a:p>
            <a:pPr lvl="1"/>
            <a:r>
              <a:rPr lang="en-AU" dirty="0"/>
              <a:t>Treatment is not deterministic at every level of each of the covariates.</a:t>
            </a:r>
          </a:p>
          <a:p>
            <a:pPr lvl="1"/>
            <a:r>
              <a:rPr lang="en-AU" dirty="0"/>
              <a:t>There is no certainty about whether a participant will receive treatment or not.</a:t>
            </a:r>
          </a:p>
        </p:txBody>
      </p:sp>
      <p:sp>
        <p:nvSpPr>
          <p:cNvPr id="4" name="Slide Number Placeholder 3">
            <a:extLst>
              <a:ext uri="{FF2B5EF4-FFF2-40B4-BE49-F238E27FC236}">
                <a16:creationId xmlns:a16="http://schemas.microsoft.com/office/drawing/2014/main" id="{799C7B80-8C04-CF8D-CD77-4DE3D7C84E01}"/>
              </a:ext>
            </a:extLst>
          </p:cNvPr>
          <p:cNvSpPr>
            <a:spLocks noGrp="1"/>
          </p:cNvSpPr>
          <p:nvPr>
            <p:ph type="sldNum" sz="quarter" idx="12"/>
          </p:nvPr>
        </p:nvSpPr>
        <p:spPr/>
        <p:txBody>
          <a:bodyPr/>
          <a:lstStyle/>
          <a:p>
            <a:fld id="{69E57DC2-970A-4B3E-BB1C-7A09969E49DF}" type="slidenum">
              <a:rPr lang="en-US" smtClean="0"/>
              <a:t>64</a:t>
            </a:fld>
            <a:endParaRPr lang="en-US" dirty="0"/>
          </a:p>
        </p:txBody>
      </p:sp>
    </p:spTree>
    <p:extLst>
      <p:ext uri="{BB962C8B-B14F-4D97-AF65-F5344CB8AC3E}">
        <p14:creationId xmlns:p14="http://schemas.microsoft.com/office/powerpoint/2010/main" val="26906579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107F0-FC91-4C75-AE3B-0E9B529EF86A}"/>
              </a:ext>
            </a:extLst>
          </p:cNvPr>
          <p:cNvSpPr>
            <a:spLocks noGrp="1"/>
          </p:cNvSpPr>
          <p:nvPr>
            <p:ph type="title"/>
          </p:nvPr>
        </p:nvSpPr>
        <p:spPr/>
        <p:txBody>
          <a:bodyPr/>
          <a:lstStyle/>
          <a:p>
            <a:r>
              <a:rPr lang="en-AU" dirty="0"/>
              <a:t>Assumption</a:t>
            </a:r>
          </a:p>
        </p:txBody>
      </p:sp>
      <p:sp>
        <p:nvSpPr>
          <p:cNvPr id="3" name="Content Placeholder 2">
            <a:extLst>
              <a:ext uri="{FF2B5EF4-FFF2-40B4-BE49-F238E27FC236}">
                <a16:creationId xmlns:a16="http://schemas.microsoft.com/office/drawing/2014/main" id="{A6C6D2AB-72FB-47BF-B68C-7B1C9FBCA3B2}"/>
              </a:ext>
            </a:extLst>
          </p:cNvPr>
          <p:cNvSpPr>
            <a:spLocks noGrp="1"/>
          </p:cNvSpPr>
          <p:nvPr>
            <p:ph idx="1"/>
          </p:nvPr>
        </p:nvSpPr>
        <p:spPr/>
        <p:txBody>
          <a:bodyPr/>
          <a:lstStyle/>
          <a:p>
            <a:r>
              <a:rPr lang="en-AU" dirty="0"/>
              <a:t>There are several key assumptions of the propensity score methods.</a:t>
            </a:r>
          </a:p>
          <a:p>
            <a:pPr lvl="1"/>
            <a:r>
              <a:rPr lang="en-AU" dirty="0"/>
              <a:t>Correct specification for the propensity score model.</a:t>
            </a:r>
          </a:p>
          <a:p>
            <a:pPr lvl="1"/>
            <a:r>
              <a:rPr lang="en-AU" dirty="0"/>
              <a:t>This assumption is likely to be violated to some degree – All models are wrong!</a:t>
            </a:r>
          </a:p>
        </p:txBody>
      </p:sp>
      <p:sp>
        <p:nvSpPr>
          <p:cNvPr id="4" name="Slide Number Placeholder 3">
            <a:extLst>
              <a:ext uri="{FF2B5EF4-FFF2-40B4-BE49-F238E27FC236}">
                <a16:creationId xmlns:a16="http://schemas.microsoft.com/office/drawing/2014/main" id="{5F2EB55D-5EF3-85F9-4C91-742D69FCC4A4}"/>
              </a:ext>
            </a:extLst>
          </p:cNvPr>
          <p:cNvSpPr>
            <a:spLocks noGrp="1"/>
          </p:cNvSpPr>
          <p:nvPr>
            <p:ph type="sldNum" sz="quarter" idx="12"/>
          </p:nvPr>
        </p:nvSpPr>
        <p:spPr/>
        <p:txBody>
          <a:bodyPr/>
          <a:lstStyle/>
          <a:p>
            <a:fld id="{69E57DC2-970A-4B3E-BB1C-7A09969E49DF}" type="slidenum">
              <a:rPr lang="en-US" smtClean="0"/>
              <a:t>65</a:t>
            </a:fld>
            <a:endParaRPr lang="en-US" dirty="0"/>
          </a:p>
        </p:txBody>
      </p:sp>
    </p:spTree>
    <p:extLst>
      <p:ext uri="{BB962C8B-B14F-4D97-AF65-F5344CB8AC3E}">
        <p14:creationId xmlns:p14="http://schemas.microsoft.com/office/powerpoint/2010/main" val="7154815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5D1E0-4FB6-30B0-CDB1-AA0CC309BA4C}"/>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537D3F9B-F112-81F7-3CAB-2A5380276C2B}"/>
              </a:ext>
            </a:extLst>
          </p:cNvPr>
          <p:cNvSpPr>
            <a:spLocks noGrp="1"/>
          </p:cNvSpPr>
          <p:nvPr>
            <p:ph idx="1"/>
          </p:nvPr>
        </p:nvSpPr>
        <p:spPr/>
        <p:txBody>
          <a:bodyPr/>
          <a:lstStyle/>
          <a:p>
            <a:endParaRPr lang="en-AU" dirty="0"/>
          </a:p>
        </p:txBody>
      </p:sp>
      <p:sp>
        <p:nvSpPr>
          <p:cNvPr id="4" name="Slide Number Placeholder 3">
            <a:extLst>
              <a:ext uri="{FF2B5EF4-FFF2-40B4-BE49-F238E27FC236}">
                <a16:creationId xmlns:a16="http://schemas.microsoft.com/office/drawing/2014/main" id="{14256C63-16AB-E63A-E009-94D3282F5ECA}"/>
              </a:ext>
            </a:extLst>
          </p:cNvPr>
          <p:cNvSpPr>
            <a:spLocks noGrp="1"/>
          </p:cNvSpPr>
          <p:nvPr>
            <p:ph type="sldNum" sz="quarter" idx="12"/>
          </p:nvPr>
        </p:nvSpPr>
        <p:spPr/>
        <p:txBody>
          <a:bodyPr/>
          <a:lstStyle/>
          <a:p>
            <a:fld id="{69E57DC2-970A-4B3E-BB1C-7A09969E49DF}" type="slidenum">
              <a:rPr lang="en-US" smtClean="0"/>
              <a:t>66</a:t>
            </a:fld>
            <a:endParaRPr lang="en-US" dirty="0"/>
          </a:p>
        </p:txBody>
      </p:sp>
    </p:spTree>
    <p:extLst>
      <p:ext uri="{BB962C8B-B14F-4D97-AF65-F5344CB8AC3E}">
        <p14:creationId xmlns:p14="http://schemas.microsoft.com/office/powerpoint/2010/main" val="11134715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EE656-C0C0-AB03-6BD5-337501171E3E}"/>
              </a:ext>
            </a:extLst>
          </p:cNvPr>
          <p:cNvSpPr>
            <a:spLocks noGrp="1"/>
          </p:cNvSpPr>
          <p:nvPr>
            <p:ph type="title"/>
          </p:nvPr>
        </p:nvSpPr>
        <p:spPr>
          <a:xfrm>
            <a:off x="1371600" y="685800"/>
            <a:ext cx="9601200" cy="884321"/>
          </a:xfrm>
        </p:spPr>
        <p:txBody>
          <a:bodyPr/>
          <a:lstStyle/>
          <a:p>
            <a:r>
              <a:rPr lang="en-AU" dirty="0"/>
              <a:t>Diagnosis</a:t>
            </a:r>
          </a:p>
        </p:txBody>
      </p:sp>
      <p:sp>
        <p:nvSpPr>
          <p:cNvPr id="3" name="Content Placeholder 2">
            <a:extLst>
              <a:ext uri="{FF2B5EF4-FFF2-40B4-BE49-F238E27FC236}">
                <a16:creationId xmlns:a16="http://schemas.microsoft.com/office/drawing/2014/main" id="{5C7FB6F7-A242-B8F2-12E9-312043D6E506}"/>
              </a:ext>
            </a:extLst>
          </p:cNvPr>
          <p:cNvSpPr>
            <a:spLocks noGrp="1"/>
          </p:cNvSpPr>
          <p:nvPr>
            <p:ph idx="1"/>
          </p:nvPr>
        </p:nvSpPr>
        <p:spPr>
          <a:xfrm>
            <a:off x="1371600" y="1521995"/>
            <a:ext cx="9601200" cy="4345405"/>
          </a:xfrm>
        </p:spPr>
        <p:txBody>
          <a:bodyPr/>
          <a:lstStyle/>
          <a:p>
            <a:r>
              <a:rPr lang="en-AU" dirty="0"/>
              <a:t>Assessing balance</a:t>
            </a:r>
          </a:p>
          <a:p>
            <a:pPr lvl="1"/>
            <a:r>
              <a:rPr lang="en-AU" dirty="0"/>
              <a:t>Standardised mean difference</a:t>
            </a:r>
          </a:p>
          <a:p>
            <a:pPr lvl="2"/>
            <a:r>
              <a:rPr lang="en-AU" dirty="0"/>
              <a:t>For categorical variable, standardised mean difference represents difference in proportion </a:t>
            </a:r>
          </a:p>
          <a:p>
            <a:pPr lvl="1"/>
            <a:r>
              <a:rPr lang="en-AU" dirty="0"/>
              <a:t>Rule of thumb: 0.1 as the cut-off</a:t>
            </a:r>
          </a:p>
          <a:p>
            <a:pPr lvl="1"/>
            <a:endParaRPr lang="en-AU" dirty="0"/>
          </a:p>
        </p:txBody>
      </p:sp>
      <p:graphicFrame>
        <p:nvGraphicFramePr>
          <p:cNvPr id="4" name="Content Placeholder 3">
            <a:extLst>
              <a:ext uri="{FF2B5EF4-FFF2-40B4-BE49-F238E27FC236}">
                <a16:creationId xmlns:a16="http://schemas.microsoft.com/office/drawing/2014/main" id="{E94B25E6-773D-1106-65DD-F2DAED74E7BD}"/>
              </a:ext>
            </a:extLst>
          </p:cNvPr>
          <p:cNvGraphicFramePr>
            <a:graphicFrameLocks/>
          </p:cNvGraphicFramePr>
          <p:nvPr>
            <p:extLst>
              <p:ext uri="{D42A27DB-BD31-4B8C-83A1-F6EECF244321}">
                <p14:modId xmlns:p14="http://schemas.microsoft.com/office/powerpoint/2010/main" val="741251869"/>
              </p:ext>
            </p:extLst>
          </p:nvPr>
        </p:nvGraphicFramePr>
        <p:xfrm>
          <a:off x="1480889" y="3300224"/>
          <a:ext cx="9230221" cy="3461524"/>
        </p:xfrm>
        <a:graphic>
          <a:graphicData uri="http://schemas.openxmlformats.org/drawingml/2006/table">
            <a:tbl>
              <a:tblPr firstRow="1" firstCol="1" bandRow="1">
                <a:tableStyleId>{5C22544A-7EE6-4342-B048-85BDC9FD1C3A}</a:tableStyleId>
              </a:tblPr>
              <a:tblGrid>
                <a:gridCol w="1658263">
                  <a:extLst>
                    <a:ext uri="{9D8B030D-6E8A-4147-A177-3AD203B41FA5}">
                      <a16:colId xmlns:a16="http://schemas.microsoft.com/office/drawing/2014/main" val="1243078877"/>
                    </a:ext>
                  </a:extLst>
                </a:gridCol>
                <a:gridCol w="1010741">
                  <a:extLst>
                    <a:ext uri="{9D8B030D-6E8A-4147-A177-3AD203B41FA5}">
                      <a16:colId xmlns:a16="http://schemas.microsoft.com/office/drawing/2014/main" val="1175275376"/>
                    </a:ext>
                  </a:extLst>
                </a:gridCol>
                <a:gridCol w="985447">
                  <a:extLst>
                    <a:ext uri="{9D8B030D-6E8A-4147-A177-3AD203B41FA5}">
                      <a16:colId xmlns:a16="http://schemas.microsoft.com/office/drawing/2014/main" val="4005995768"/>
                    </a:ext>
                  </a:extLst>
                </a:gridCol>
                <a:gridCol w="1567204">
                  <a:extLst>
                    <a:ext uri="{9D8B030D-6E8A-4147-A177-3AD203B41FA5}">
                      <a16:colId xmlns:a16="http://schemas.microsoft.com/office/drawing/2014/main" val="3533648758"/>
                    </a:ext>
                  </a:extLst>
                </a:gridCol>
                <a:gridCol w="1220681">
                  <a:extLst>
                    <a:ext uri="{9D8B030D-6E8A-4147-A177-3AD203B41FA5}">
                      <a16:colId xmlns:a16="http://schemas.microsoft.com/office/drawing/2014/main" val="2370929086"/>
                    </a:ext>
                  </a:extLst>
                </a:gridCol>
                <a:gridCol w="1220681">
                  <a:extLst>
                    <a:ext uri="{9D8B030D-6E8A-4147-A177-3AD203B41FA5}">
                      <a16:colId xmlns:a16="http://schemas.microsoft.com/office/drawing/2014/main" val="4143902926"/>
                    </a:ext>
                  </a:extLst>
                </a:gridCol>
                <a:gridCol w="1567204">
                  <a:extLst>
                    <a:ext uri="{9D8B030D-6E8A-4147-A177-3AD203B41FA5}">
                      <a16:colId xmlns:a16="http://schemas.microsoft.com/office/drawing/2014/main" val="1268176428"/>
                    </a:ext>
                  </a:extLst>
                </a:gridCol>
              </a:tblGrid>
              <a:tr h="181235">
                <a:tc gridSpan="7">
                  <a:txBody>
                    <a:bodyPr/>
                    <a:lstStyle/>
                    <a:p>
                      <a:pPr>
                        <a:lnSpc>
                          <a:spcPct val="107000"/>
                        </a:lnSpc>
                        <a:spcAft>
                          <a:spcPts val="800"/>
                        </a:spcAft>
                      </a:pPr>
                      <a:r>
                        <a:rPr lang="en-AU" sz="1200" dirty="0">
                          <a:effectLst/>
                        </a:rPr>
                        <a:t>Propensity Score Matching</a:t>
                      </a:r>
                      <a:endParaRPr lang="en-AU" sz="1200" dirty="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3080211710"/>
                  </a:ext>
                </a:extLst>
              </a:tr>
              <a:tr h="181235">
                <a:tc>
                  <a:txBody>
                    <a:bodyPr/>
                    <a:lstStyle/>
                    <a:p>
                      <a:pPr>
                        <a:lnSpc>
                          <a:spcPct val="107000"/>
                        </a:lnSpc>
                        <a:spcAft>
                          <a:spcPts val="800"/>
                        </a:spcAft>
                      </a:pPr>
                      <a:r>
                        <a:rPr lang="en-AU" sz="1200">
                          <a:effectLst/>
                        </a:rPr>
                        <a:t> </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gridSpan="3">
                  <a:txBody>
                    <a:bodyPr/>
                    <a:lstStyle/>
                    <a:p>
                      <a:pPr>
                        <a:lnSpc>
                          <a:spcPct val="107000"/>
                        </a:lnSpc>
                        <a:spcAft>
                          <a:spcPts val="800"/>
                        </a:spcAft>
                      </a:pPr>
                      <a:r>
                        <a:rPr lang="en-AU" sz="1200">
                          <a:effectLst/>
                        </a:rPr>
                        <a:t>Unmatched sample mean </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hMerge="1">
                  <a:txBody>
                    <a:bodyPr/>
                    <a:lstStyle/>
                    <a:p>
                      <a:endParaRPr lang="en-AU"/>
                    </a:p>
                  </a:txBody>
                  <a:tcPr/>
                </a:tc>
                <a:tc hMerge="1">
                  <a:txBody>
                    <a:bodyPr/>
                    <a:lstStyle/>
                    <a:p>
                      <a:endParaRPr lang="en-AU"/>
                    </a:p>
                  </a:txBody>
                  <a:tcPr/>
                </a:tc>
                <a:tc gridSpan="3">
                  <a:txBody>
                    <a:bodyPr/>
                    <a:lstStyle/>
                    <a:p>
                      <a:pPr>
                        <a:lnSpc>
                          <a:spcPct val="107000"/>
                        </a:lnSpc>
                        <a:spcAft>
                          <a:spcPts val="800"/>
                        </a:spcAft>
                      </a:pPr>
                      <a:r>
                        <a:rPr lang="en-AU" sz="1200">
                          <a:effectLst/>
                        </a:rPr>
                        <a:t>Matched sample mean </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2387053616"/>
                  </a:ext>
                </a:extLst>
              </a:tr>
              <a:tr h="709053">
                <a:tc>
                  <a:txBody>
                    <a:bodyPr/>
                    <a:lstStyle/>
                    <a:p>
                      <a:pPr>
                        <a:lnSpc>
                          <a:spcPct val="107000"/>
                        </a:lnSpc>
                        <a:spcAft>
                          <a:spcPts val="800"/>
                        </a:spcAft>
                      </a:pPr>
                      <a:r>
                        <a:rPr lang="en-AU" sz="1200" dirty="0">
                          <a:effectLst/>
                        </a:rPr>
                        <a:t> </a:t>
                      </a:r>
                      <a:endParaRPr lang="en-AU" sz="1200" dirty="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nSpc>
                          <a:spcPct val="107000"/>
                        </a:lnSpc>
                        <a:spcAft>
                          <a:spcPts val="800"/>
                        </a:spcAft>
                      </a:pPr>
                      <a:r>
                        <a:rPr lang="en-AU" sz="1200" dirty="0">
                          <a:effectLst/>
                        </a:rPr>
                        <a:t>Smoke</a:t>
                      </a:r>
                    </a:p>
                    <a:p>
                      <a:pPr>
                        <a:lnSpc>
                          <a:spcPct val="107000"/>
                        </a:lnSpc>
                        <a:spcAft>
                          <a:spcPts val="800"/>
                        </a:spcAft>
                      </a:pPr>
                      <a:r>
                        <a:rPr lang="en-AU" sz="1200" dirty="0">
                          <a:effectLst/>
                        </a:rPr>
                        <a:t>(N = 974)</a:t>
                      </a:r>
                      <a:endParaRPr lang="en-AU" sz="1200" dirty="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nSpc>
                          <a:spcPct val="107000"/>
                        </a:lnSpc>
                        <a:spcAft>
                          <a:spcPts val="800"/>
                        </a:spcAft>
                      </a:pPr>
                      <a:r>
                        <a:rPr lang="en-AU" sz="1200">
                          <a:effectLst/>
                        </a:rPr>
                        <a:t>Not smoke</a:t>
                      </a:r>
                    </a:p>
                    <a:p>
                      <a:pPr>
                        <a:lnSpc>
                          <a:spcPct val="107000"/>
                        </a:lnSpc>
                        <a:spcAft>
                          <a:spcPts val="800"/>
                        </a:spcAft>
                      </a:pPr>
                      <a:r>
                        <a:rPr lang="en-AU" sz="1200">
                          <a:effectLst/>
                        </a:rPr>
                        <a:t>(N = 7026)</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nSpc>
                          <a:spcPct val="107000"/>
                        </a:lnSpc>
                        <a:spcAft>
                          <a:spcPts val="800"/>
                        </a:spcAft>
                      </a:pPr>
                      <a:r>
                        <a:rPr lang="en-AU" sz="1200">
                          <a:effectLst/>
                        </a:rPr>
                        <a:t>Standardised mean difference</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nSpc>
                          <a:spcPct val="107000"/>
                        </a:lnSpc>
                        <a:spcAft>
                          <a:spcPts val="800"/>
                        </a:spcAft>
                      </a:pPr>
                      <a:r>
                        <a:rPr lang="en-AU" sz="1200">
                          <a:effectLst/>
                        </a:rPr>
                        <a:t>Smoke</a:t>
                      </a:r>
                    </a:p>
                    <a:p>
                      <a:pPr>
                        <a:lnSpc>
                          <a:spcPct val="107000"/>
                        </a:lnSpc>
                        <a:spcAft>
                          <a:spcPts val="800"/>
                        </a:spcAft>
                      </a:pPr>
                      <a:r>
                        <a:rPr lang="en-AU" sz="1200">
                          <a:effectLst/>
                        </a:rPr>
                        <a:t>(N = 974)</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nSpc>
                          <a:spcPct val="107000"/>
                        </a:lnSpc>
                        <a:spcAft>
                          <a:spcPts val="800"/>
                        </a:spcAft>
                      </a:pPr>
                      <a:r>
                        <a:rPr lang="en-AU" sz="1200">
                          <a:effectLst/>
                        </a:rPr>
                        <a:t>Not smoke</a:t>
                      </a:r>
                    </a:p>
                    <a:p>
                      <a:pPr>
                        <a:lnSpc>
                          <a:spcPct val="107000"/>
                        </a:lnSpc>
                        <a:spcAft>
                          <a:spcPts val="800"/>
                        </a:spcAft>
                      </a:pPr>
                      <a:r>
                        <a:rPr lang="en-AU" sz="1200">
                          <a:effectLst/>
                        </a:rPr>
                        <a:t>(N = 974)</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nSpc>
                          <a:spcPct val="107000"/>
                        </a:lnSpc>
                        <a:spcAft>
                          <a:spcPts val="800"/>
                        </a:spcAft>
                      </a:pPr>
                      <a:r>
                        <a:rPr lang="en-AU" sz="1200">
                          <a:effectLst/>
                        </a:rPr>
                        <a:t>Standardised mean difference</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1300349370"/>
                  </a:ext>
                </a:extLst>
              </a:tr>
              <a:tr h="181235">
                <a:tc>
                  <a:txBody>
                    <a:bodyPr/>
                    <a:lstStyle/>
                    <a:p>
                      <a:pPr>
                        <a:lnSpc>
                          <a:spcPct val="107000"/>
                        </a:lnSpc>
                        <a:spcAft>
                          <a:spcPts val="800"/>
                        </a:spcAft>
                      </a:pPr>
                      <a:r>
                        <a:rPr lang="en-AU" sz="1200">
                          <a:effectLst/>
                        </a:rPr>
                        <a:t>Male</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0.494</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0.442</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0.104</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0.494</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200">
                          <a:effectLst/>
                        </a:rPr>
                        <a:t>0.475</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200">
                          <a:effectLst/>
                        </a:rPr>
                        <a:t>0.037</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2417586714"/>
                  </a:ext>
                </a:extLst>
              </a:tr>
              <a:tr h="319872">
                <a:tc>
                  <a:txBody>
                    <a:bodyPr/>
                    <a:lstStyle/>
                    <a:p>
                      <a:pPr>
                        <a:lnSpc>
                          <a:spcPct val="107000"/>
                        </a:lnSpc>
                        <a:spcAft>
                          <a:spcPts val="800"/>
                        </a:spcAft>
                      </a:pPr>
                      <a:r>
                        <a:rPr lang="en-AU" sz="1200" dirty="0">
                          <a:effectLst/>
                        </a:rPr>
                        <a:t>Indigenous status</a:t>
                      </a:r>
                      <a:endParaRPr lang="en-AU" sz="1200" dirty="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0.052</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0.018</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0.157</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0.052</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200">
                          <a:effectLst/>
                        </a:rPr>
                        <a:t>0.048</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200">
                          <a:effectLst/>
                        </a:rPr>
                        <a:t>0.018</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672080152"/>
                  </a:ext>
                </a:extLst>
              </a:tr>
              <a:tr h="181235">
                <a:tc>
                  <a:txBody>
                    <a:bodyPr/>
                    <a:lstStyle/>
                    <a:p>
                      <a:pPr>
                        <a:lnSpc>
                          <a:spcPct val="107000"/>
                        </a:lnSpc>
                        <a:spcAft>
                          <a:spcPts val="800"/>
                        </a:spcAft>
                      </a:pPr>
                      <a:r>
                        <a:rPr lang="en-AU" sz="1200">
                          <a:effectLst/>
                        </a:rPr>
                        <a:t>Finished high school</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0.422</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0.638</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dirty="0">
                          <a:effectLst/>
                        </a:rPr>
                        <a:t>-0.437</a:t>
                      </a:r>
                      <a:endParaRPr lang="en-AU" sz="1200" dirty="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0.422</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200">
                          <a:effectLst/>
                        </a:rPr>
                        <a:t>0.436</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200">
                          <a:effectLst/>
                        </a:rPr>
                        <a:t>-0.029</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3322301232"/>
                  </a:ext>
                </a:extLst>
              </a:tr>
              <a:tr h="181235">
                <a:tc>
                  <a:txBody>
                    <a:bodyPr/>
                    <a:lstStyle/>
                    <a:p>
                      <a:pPr>
                        <a:lnSpc>
                          <a:spcPct val="107000"/>
                        </a:lnSpc>
                        <a:spcAft>
                          <a:spcPts val="800"/>
                        </a:spcAft>
                      </a:pPr>
                      <a:r>
                        <a:rPr lang="en-AU" sz="1200">
                          <a:effectLst/>
                        </a:rPr>
                        <a:t>Partnered</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0.463</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0.691</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-0.458</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0.463</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200">
                          <a:effectLst/>
                        </a:rPr>
                        <a:t>0.444</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200">
                          <a:effectLst/>
                        </a:rPr>
                        <a:t>0.039</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2576149785"/>
                  </a:ext>
                </a:extLst>
              </a:tr>
              <a:tr h="182350">
                <a:tc>
                  <a:txBody>
                    <a:bodyPr/>
                    <a:lstStyle/>
                    <a:p>
                      <a:pPr>
                        <a:lnSpc>
                          <a:spcPct val="107000"/>
                        </a:lnSpc>
                        <a:spcAft>
                          <a:spcPts val="800"/>
                        </a:spcAft>
                      </a:pPr>
                      <a:r>
                        <a:rPr lang="en-AU" sz="1200">
                          <a:effectLst/>
                        </a:rPr>
                        <a:t>Regionality</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nSpc>
                          <a:spcPct val="107000"/>
                        </a:lnSpc>
                      </a:pPr>
                      <a:endParaRPr lang="en-AU" sz="1200">
                        <a:effectLst/>
                        <a:latin typeface="Calibri" panose="020F0502020204030204" pitchFamily="34" charset="0"/>
                        <a:cs typeface="Times New Roman" panose="02020603050405020304" pitchFamily="18" charset="0"/>
                      </a:endParaRPr>
                    </a:p>
                  </a:txBody>
                  <a:tcPr marL="59466" marR="59466" marT="0" marB="0" anchor="b"/>
                </a:tc>
                <a:tc>
                  <a:txBody>
                    <a:bodyPr/>
                    <a:lstStyle/>
                    <a:p>
                      <a:pPr>
                        <a:lnSpc>
                          <a:spcPct val="107000"/>
                        </a:lnSpc>
                      </a:pPr>
                      <a:endParaRPr lang="en-AU" sz="1200">
                        <a:effectLst/>
                        <a:latin typeface="Calibri" panose="020F0502020204030204" pitchFamily="34" charset="0"/>
                        <a:cs typeface="Times New Roman" panose="02020603050405020304" pitchFamily="18" charset="0"/>
                      </a:endParaRPr>
                    </a:p>
                  </a:txBody>
                  <a:tcPr marL="59466" marR="59466" marT="0" marB="0" anchor="b"/>
                </a:tc>
                <a:tc>
                  <a:txBody>
                    <a:bodyPr/>
                    <a:lstStyle/>
                    <a:p>
                      <a:pPr>
                        <a:lnSpc>
                          <a:spcPct val="107000"/>
                        </a:lnSpc>
                      </a:pPr>
                      <a:endParaRPr lang="en-AU" sz="1200">
                        <a:effectLst/>
                        <a:latin typeface="Calibri" panose="020F0502020204030204" pitchFamily="34" charset="0"/>
                        <a:cs typeface="Times New Roman" panose="02020603050405020304" pitchFamily="18" charset="0"/>
                      </a:endParaRPr>
                    </a:p>
                  </a:txBody>
                  <a:tcPr marL="59466" marR="59466" marT="0" marB="0" anchor="b"/>
                </a:tc>
                <a:tc>
                  <a:txBody>
                    <a:bodyPr/>
                    <a:lstStyle/>
                    <a:p>
                      <a:pPr>
                        <a:lnSpc>
                          <a:spcPct val="107000"/>
                        </a:lnSpc>
                      </a:pPr>
                      <a:endParaRPr lang="en-AU" sz="1200">
                        <a:effectLst/>
                        <a:latin typeface="Calibri" panose="020F0502020204030204" pitchFamily="34" charset="0"/>
                        <a:cs typeface="Times New Roman" panose="02020603050405020304" pitchFamily="18" charset="0"/>
                      </a:endParaRPr>
                    </a:p>
                  </a:txBody>
                  <a:tcPr marL="59466" marR="59466" marT="0" marB="0" anchor="b"/>
                </a:tc>
                <a:tc>
                  <a:txBody>
                    <a:bodyPr/>
                    <a:lstStyle/>
                    <a:p>
                      <a:pPr>
                        <a:lnSpc>
                          <a:spcPct val="107000"/>
                        </a:lnSpc>
                      </a:pPr>
                      <a:endParaRPr lang="en-AU" sz="1200">
                        <a:effectLst/>
                        <a:latin typeface="Calibri" panose="020F0502020204030204" pitchFamily="34" charset="0"/>
                        <a:cs typeface="Times New Roman" panose="02020603050405020304" pitchFamily="18" charset="0"/>
                      </a:endParaRPr>
                    </a:p>
                  </a:txBody>
                  <a:tcPr marL="59466" marR="59466" marT="0" marB="0" anchor="b"/>
                </a:tc>
                <a:tc>
                  <a:txBody>
                    <a:bodyPr/>
                    <a:lstStyle/>
                    <a:p>
                      <a:pPr>
                        <a:lnSpc>
                          <a:spcPct val="107000"/>
                        </a:lnSpc>
                      </a:pPr>
                      <a:endParaRPr lang="en-AU" sz="1200">
                        <a:effectLst/>
                        <a:latin typeface="Calibri" panose="020F0502020204030204" pitchFamily="34" charset="0"/>
                        <a:cs typeface="Times New Roman" panose="02020603050405020304" pitchFamily="18" charset="0"/>
                      </a:endParaRPr>
                    </a:p>
                  </a:txBody>
                  <a:tcPr marL="59466" marR="59466" marT="0" marB="0" anchor="b"/>
                </a:tc>
                <a:extLst>
                  <a:ext uri="{0D108BD9-81ED-4DB2-BD59-A6C34878D82A}">
                    <a16:rowId xmlns:a16="http://schemas.microsoft.com/office/drawing/2014/main" val="912609050"/>
                  </a:ext>
                </a:extLst>
              </a:tr>
              <a:tr h="181235">
                <a:tc>
                  <a:txBody>
                    <a:bodyPr/>
                    <a:lstStyle/>
                    <a:p>
                      <a:pPr>
                        <a:lnSpc>
                          <a:spcPct val="107000"/>
                        </a:lnSpc>
                        <a:spcAft>
                          <a:spcPts val="800"/>
                        </a:spcAft>
                      </a:pPr>
                      <a:r>
                        <a:rPr lang="en-AU" sz="1200">
                          <a:effectLst/>
                        </a:rPr>
                        <a:t> Major cities</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0.585</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0.677</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-0.187</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0.585</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200">
                          <a:effectLst/>
                        </a:rPr>
                        <a:t>0.587</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200">
                          <a:effectLst/>
                        </a:rPr>
                        <a:t>-0.004</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2699191253"/>
                  </a:ext>
                </a:extLst>
              </a:tr>
              <a:tr h="181235">
                <a:tc>
                  <a:txBody>
                    <a:bodyPr/>
                    <a:lstStyle/>
                    <a:p>
                      <a:pPr>
                        <a:lnSpc>
                          <a:spcPct val="107000"/>
                        </a:lnSpc>
                        <a:spcAft>
                          <a:spcPts val="800"/>
                        </a:spcAft>
                      </a:pPr>
                      <a:r>
                        <a:rPr lang="en-AU" sz="1200">
                          <a:effectLst/>
                        </a:rPr>
                        <a:t> Inner regional</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0.218</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0.190</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0.067</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0.218</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200">
                          <a:effectLst/>
                        </a:rPr>
                        <a:t>0.232</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200">
                          <a:effectLst/>
                        </a:rPr>
                        <a:t>-0.035</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2850794482"/>
                  </a:ext>
                </a:extLst>
              </a:tr>
              <a:tr h="372003">
                <a:tc>
                  <a:txBody>
                    <a:bodyPr/>
                    <a:lstStyle/>
                    <a:p>
                      <a:pPr>
                        <a:lnSpc>
                          <a:spcPct val="107000"/>
                        </a:lnSpc>
                        <a:spcAft>
                          <a:spcPts val="800"/>
                        </a:spcAft>
                      </a:pPr>
                      <a:r>
                        <a:rPr lang="en-AU" sz="1200">
                          <a:effectLst/>
                        </a:rPr>
                        <a:t> Outer regional or more remote</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0.197</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0.133</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0.162</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0.197</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200">
                          <a:effectLst/>
                        </a:rPr>
                        <a:t>0.181</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200">
                          <a:effectLst/>
                        </a:rPr>
                        <a:t>0.041</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404311997"/>
                  </a:ext>
                </a:extLst>
              </a:tr>
              <a:tr h="181235">
                <a:tc>
                  <a:txBody>
                    <a:bodyPr/>
                    <a:lstStyle/>
                    <a:p>
                      <a:pPr>
                        <a:lnSpc>
                          <a:spcPct val="107000"/>
                        </a:lnSpc>
                        <a:spcAft>
                          <a:spcPts val="800"/>
                        </a:spcAft>
                      </a:pPr>
                      <a:r>
                        <a:rPr lang="en-AU" sz="1200">
                          <a:effectLst/>
                        </a:rPr>
                        <a:t>English speaking</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0.958</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0.913</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0.223</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0.958</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200">
                          <a:effectLst/>
                        </a:rPr>
                        <a:t>0.954</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200">
                          <a:effectLst/>
                        </a:rPr>
                        <a:t>0.021</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568154223"/>
                  </a:ext>
                </a:extLst>
              </a:tr>
              <a:tr h="190541">
                <a:tc>
                  <a:txBody>
                    <a:bodyPr/>
                    <a:lstStyle/>
                    <a:p>
                      <a:pPr>
                        <a:lnSpc>
                          <a:spcPct val="107000"/>
                        </a:lnSpc>
                        <a:spcAft>
                          <a:spcPts val="800"/>
                        </a:spcAft>
                      </a:pPr>
                      <a:r>
                        <a:rPr lang="en-AU" sz="1200">
                          <a:effectLst/>
                        </a:rPr>
                        <a:t>Risky alcohol use</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0.643</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0.541</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0.212</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0.643</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200">
                          <a:effectLst/>
                        </a:rPr>
                        <a:t>0.640</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200">
                          <a:effectLst/>
                        </a:rPr>
                        <a:t>0.006</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1491214916"/>
                  </a:ext>
                </a:extLst>
              </a:tr>
              <a:tr h="181235">
                <a:tc>
                  <a:txBody>
                    <a:bodyPr/>
                    <a:lstStyle/>
                    <a:p>
                      <a:pPr>
                        <a:lnSpc>
                          <a:spcPct val="107000"/>
                        </a:lnSpc>
                        <a:spcAft>
                          <a:spcPts val="800"/>
                        </a:spcAft>
                      </a:pPr>
                      <a:r>
                        <a:rPr lang="en-AU" sz="1200">
                          <a:effectLst/>
                        </a:rPr>
                        <a:t>Age</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51.606</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53.782</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-0.168</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51.606</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200">
                          <a:effectLst/>
                        </a:rPr>
                        <a:t>51.298</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200" dirty="0">
                          <a:effectLst/>
                        </a:rPr>
                        <a:t>0.024</a:t>
                      </a:r>
                      <a:endParaRPr lang="en-AU" sz="1200" dirty="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3926815811"/>
                  </a:ext>
                </a:extLst>
              </a:tr>
            </a:tbl>
          </a:graphicData>
        </a:graphic>
      </p:graphicFrame>
      <p:sp>
        <p:nvSpPr>
          <p:cNvPr id="5" name="Slide Number Placeholder 4">
            <a:extLst>
              <a:ext uri="{FF2B5EF4-FFF2-40B4-BE49-F238E27FC236}">
                <a16:creationId xmlns:a16="http://schemas.microsoft.com/office/drawing/2014/main" id="{9980F2DB-3020-FA72-5B45-14F38D5E6DAB}"/>
              </a:ext>
            </a:extLst>
          </p:cNvPr>
          <p:cNvSpPr>
            <a:spLocks noGrp="1"/>
          </p:cNvSpPr>
          <p:nvPr>
            <p:ph type="sldNum" sz="quarter" idx="12"/>
          </p:nvPr>
        </p:nvSpPr>
        <p:spPr/>
        <p:txBody>
          <a:bodyPr/>
          <a:lstStyle/>
          <a:p>
            <a:fld id="{69E57DC2-970A-4B3E-BB1C-7A09969E49DF}" type="slidenum">
              <a:rPr lang="en-US" smtClean="0"/>
              <a:t>67</a:t>
            </a:fld>
            <a:endParaRPr lang="en-US" dirty="0"/>
          </a:p>
        </p:txBody>
      </p:sp>
    </p:spTree>
    <p:extLst>
      <p:ext uri="{BB962C8B-B14F-4D97-AF65-F5344CB8AC3E}">
        <p14:creationId xmlns:p14="http://schemas.microsoft.com/office/powerpoint/2010/main" val="42281028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1946C-3D7F-3E08-9CA1-3D06E4CE5E3A}"/>
              </a:ext>
            </a:extLst>
          </p:cNvPr>
          <p:cNvSpPr>
            <a:spLocks noGrp="1"/>
          </p:cNvSpPr>
          <p:nvPr>
            <p:ph type="title"/>
          </p:nvPr>
        </p:nvSpPr>
        <p:spPr/>
        <p:txBody>
          <a:bodyPr/>
          <a:lstStyle/>
          <a:p>
            <a:r>
              <a:rPr lang="en-AU" dirty="0"/>
              <a:t>Diagnostic</a:t>
            </a:r>
          </a:p>
        </p:txBody>
      </p:sp>
      <p:sp>
        <p:nvSpPr>
          <p:cNvPr id="3" name="Content Placeholder 2">
            <a:extLst>
              <a:ext uri="{FF2B5EF4-FFF2-40B4-BE49-F238E27FC236}">
                <a16:creationId xmlns:a16="http://schemas.microsoft.com/office/drawing/2014/main" id="{6A69FA14-FF72-9B96-5DF3-7FE2BC25EDF4}"/>
              </a:ext>
            </a:extLst>
          </p:cNvPr>
          <p:cNvSpPr>
            <a:spLocks noGrp="1"/>
          </p:cNvSpPr>
          <p:nvPr>
            <p:ph idx="1"/>
          </p:nvPr>
        </p:nvSpPr>
        <p:spPr/>
        <p:txBody>
          <a:bodyPr/>
          <a:lstStyle/>
          <a:p>
            <a:r>
              <a:rPr lang="en-AU" dirty="0"/>
              <a:t>Assessing balance</a:t>
            </a:r>
          </a:p>
          <a:p>
            <a:pPr lvl="1"/>
            <a:r>
              <a:rPr lang="en-AU" dirty="0"/>
              <a:t>Standardised mean difference</a:t>
            </a:r>
          </a:p>
          <a:p>
            <a:pPr lvl="2"/>
            <a:r>
              <a:rPr lang="en-AU" dirty="0"/>
              <a:t>Ideally, higher order terms of continuous variables and interaction terms between continuous variables are also balance.</a:t>
            </a:r>
          </a:p>
          <a:p>
            <a:pPr lvl="2"/>
            <a:r>
              <a:rPr lang="en-AU" dirty="0"/>
              <a:t>Compare the higher order terms (e.g., square, cubic, etc)</a:t>
            </a:r>
          </a:p>
          <a:p>
            <a:pPr lvl="2"/>
            <a:r>
              <a:rPr lang="en-AU" dirty="0"/>
              <a:t>Compare interaction terms between continuous variables</a:t>
            </a:r>
          </a:p>
        </p:txBody>
      </p:sp>
      <p:sp>
        <p:nvSpPr>
          <p:cNvPr id="4" name="Slide Number Placeholder 3">
            <a:extLst>
              <a:ext uri="{FF2B5EF4-FFF2-40B4-BE49-F238E27FC236}">
                <a16:creationId xmlns:a16="http://schemas.microsoft.com/office/drawing/2014/main" id="{0B2181D2-8332-8162-9488-662A99A7C0FD}"/>
              </a:ext>
            </a:extLst>
          </p:cNvPr>
          <p:cNvSpPr>
            <a:spLocks noGrp="1"/>
          </p:cNvSpPr>
          <p:nvPr>
            <p:ph type="sldNum" sz="quarter" idx="12"/>
          </p:nvPr>
        </p:nvSpPr>
        <p:spPr/>
        <p:txBody>
          <a:bodyPr/>
          <a:lstStyle/>
          <a:p>
            <a:fld id="{69E57DC2-970A-4B3E-BB1C-7A09969E49DF}" type="slidenum">
              <a:rPr lang="en-US" smtClean="0"/>
              <a:t>68</a:t>
            </a:fld>
            <a:endParaRPr lang="en-US" dirty="0"/>
          </a:p>
        </p:txBody>
      </p:sp>
    </p:spTree>
    <p:extLst>
      <p:ext uri="{BB962C8B-B14F-4D97-AF65-F5344CB8AC3E}">
        <p14:creationId xmlns:p14="http://schemas.microsoft.com/office/powerpoint/2010/main" val="23047790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C059D-2B3C-B5EE-55F8-507CB2652DAE}"/>
              </a:ext>
            </a:extLst>
          </p:cNvPr>
          <p:cNvSpPr>
            <a:spLocks noGrp="1"/>
          </p:cNvSpPr>
          <p:nvPr>
            <p:ph type="title"/>
          </p:nvPr>
        </p:nvSpPr>
        <p:spPr/>
        <p:txBody>
          <a:bodyPr/>
          <a:lstStyle/>
          <a:p>
            <a:r>
              <a:rPr lang="en-AU" dirty="0"/>
              <a:t>Diagnostic</a:t>
            </a:r>
          </a:p>
        </p:txBody>
      </p:sp>
      <p:sp>
        <p:nvSpPr>
          <p:cNvPr id="3" name="Content Placeholder 2">
            <a:extLst>
              <a:ext uri="{FF2B5EF4-FFF2-40B4-BE49-F238E27FC236}">
                <a16:creationId xmlns:a16="http://schemas.microsoft.com/office/drawing/2014/main" id="{6E7150B0-32E3-8DF2-B475-73578A7A2C45}"/>
              </a:ext>
            </a:extLst>
          </p:cNvPr>
          <p:cNvSpPr>
            <a:spLocks noGrp="1"/>
          </p:cNvSpPr>
          <p:nvPr>
            <p:ph idx="1"/>
          </p:nvPr>
        </p:nvSpPr>
        <p:spPr/>
        <p:txBody>
          <a:bodyPr/>
          <a:lstStyle/>
          <a:p>
            <a:r>
              <a:rPr lang="en-AU" dirty="0"/>
              <a:t>Assessing balance</a:t>
            </a:r>
          </a:p>
          <a:p>
            <a:pPr lvl="1"/>
            <a:r>
              <a:rPr lang="en-AU" dirty="0"/>
              <a:t>Examining the distribution of continuous variables</a:t>
            </a:r>
          </a:p>
        </p:txBody>
      </p:sp>
      <p:pic>
        <p:nvPicPr>
          <p:cNvPr id="6" name="Picture 5" descr="A picture containing chart&#10;&#10;Description automatically generated">
            <a:extLst>
              <a:ext uri="{FF2B5EF4-FFF2-40B4-BE49-F238E27FC236}">
                <a16:creationId xmlns:a16="http://schemas.microsoft.com/office/drawing/2014/main" id="{91568B86-7771-76D2-0773-111514E90388}"/>
              </a:ext>
            </a:extLst>
          </p:cNvPr>
          <p:cNvPicPr>
            <a:picLocks noChangeAspect="1"/>
          </p:cNvPicPr>
          <p:nvPr/>
        </p:nvPicPr>
        <p:blipFill>
          <a:blip r:embed="rId2"/>
          <a:stretch>
            <a:fillRect/>
          </a:stretch>
        </p:blipFill>
        <p:spPr>
          <a:xfrm>
            <a:off x="1780674" y="3208992"/>
            <a:ext cx="4750860" cy="3478596"/>
          </a:xfrm>
          <a:prstGeom prst="rect">
            <a:avLst/>
          </a:prstGeom>
        </p:spPr>
      </p:pic>
      <p:sp>
        <p:nvSpPr>
          <p:cNvPr id="4" name="Slide Number Placeholder 3">
            <a:extLst>
              <a:ext uri="{FF2B5EF4-FFF2-40B4-BE49-F238E27FC236}">
                <a16:creationId xmlns:a16="http://schemas.microsoft.com/office/drawing/2014/main" id="{242C6BB1-8DD0-5B05-D289-12F440BA44D7}"/>
              </a:ext>
            </a:extLst>
          </p:cNvPr>
          <p:cNvSpPr>
            <a:spLocks noGrp="1"/>
          </p:cNvSpPr>
          <p:nvPr>
            <p:ph type="sldNum" sz="quarter" idx="12"/>
          </p:nvPr>
        </p:nvSpPr>
        <p:spPr/>
        <p:txBody>
          <a:bodyPr/>
          <a:lstStyle/>
          <a:p>
            <a:fld id="{69E57DC2-970A-4B3E-BB1C-7A09969E49DF}" type="slidenum">
              <a:rPr lang="en-US" smtClean="0"/>
              <a:t>69</a:t>
            </a:fld>
            <a:endParaRPr lang="en-US" dirty="0"/>
          </a:p>
        </p:txBody>
      </p:sp>
    </p:spTree>
    <p:extLst>
      <p:ext uri="{BB962C8B-B14F-4D97-AF65-F5344CB8AC3E}">
        <p14:creationId xmlns:p14="http://schemas.microsoft.com/office/powerpoint/2010/main" val="3554175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158E-C728-2F3F-0FFA-6B3B26197E32}"/>
              </a:ext>
            </a:extLst>
          </p:cNvPr>
          <p:cNvSpPr>
            <a:spLocks noGrp="1"/>
          </p:cNvSpPr>
          <p:nvPr>
            <p:ph type="title"/>
          </p:nvPr>
        </p:nvSpPr>
        <p:spPr/>
        <p:txBody>
          <a:bodyPr/>
          <a:lstStyle/>
          <a:p>
            <a:r>
              <a:rPr lang="en-AU" dirty="0"/>
              <a:t>Software for today’s workshop</a:t>
            </a:r>
          </a:p>
        </p:txBody>
      </p:sp>
      <p:sp>
        <p:nvSpPr>
          <p:cNvPr id="3" name="Content Placeholder 2">
            <a:extLst>
              <a:ext uri="{FF2B5EF4-FFF2-40B4-BE49-F238E27FC236}">
                <a16:creationId xmlns:a16="http://schemas.microsoft.com/office/drawing/2014/main" id="{866FE1E3-DB44-E8FA-DDDE-18C769007636}"/>
              </a:ext>
            </a:extLst>
          </p:cNvPr>
          <p:cNvSpPr>
            <a:spLocks noGrp="1"/>
          </p:cNvSpPr>
          <p:nvPr>
            <p:ph idx="1"/>
          </p:nvPr>
        </p:nvSpPr>
        <p:spPr/>
        <p:txBody>
          <a:bodyPr/>
          <a:lstStyle/>
          <a:p>
            <a:r>
              <a:rPr lang="en-US" dirty="0"/>
              <a:t>RStudio</a:t>
            </a:r>
            <a:br>
              <a:rPr lang="en-US" dirty="0"/>
            </a:br>
            <a:r>
              <a:rPr lang="en-US" dirty="0">
                <a:hlinkClick r:id="rId2"/>
              </a:rPr>
              <a:t>https://www.rstudio.com/products/rstudio/download/</a:t>
            </a:r>
            <a:endParaRPr lang="en-US" dirty="0"/>
          </a:p>
          <a:p>
            <a:endParaRPr lang="en-US" dirty="0"/>
          </a:p>
          <a:p>
            <a:endParaRPr lang="en-AU" dirty="0"/>
          </a:p>
        </p:txBody>
      </p:sp>
      <p:sp>
        <p:nvSpPr>
          <p:cNvPr id="4" name="Slide Number Placeholder 3">
            <a:extLst>
              <a:ext uri="{FF2B5EF4-FFF2-40B4-BE49-F238E27FC236}">
                <a16:creationId xmlns:a16="http://schemas.microsoft.com/office/drawing/2014/main" id="{984BEDFC-75C4-8718-B036-DB5093EEF54B}"/>
              </a:ext>
            </a:extLst>
          </p:cNvPr>
          <p:cNvSpPr>
            <a:spLocks noGrp="1"/>
          </p:cNvSpPr>
          <p:nvPr>
            <p:ph type="sldNum" sz="quarter" idx="12"/>
          </p:nvPr>
        </p:nvSpPr>
        <p:spPr/>
        <p:txBody>
          <a:bodyPr/>
          <a:lstStyle/>
          <a:p>
            <a:fld id="{69E57DC2-970A-4B3E-BB1C-7A09969E49DF}" type="slidenum">
              <a:rPr lang="en-US" smtClean="0"/>
              <a:t>7</a:t>
            </a:fld>
            <a:endParaRPr lang="en-US" dirty="0"/>
          </a:p>
        </p:txBody>
      </p:sp>
      <p:pic>
        <p:nvPicPr>
          <p:cNvPr id="6" name="Picture 5">
            <a:extLst>
              <a:ext uri="{FF2B5EF4-FFF2-40B4-BE49-F238E27FC236}">
                <a16:creationId xmlns:a16="http://schemas.microsoft.com/office/drawing/2014/main" id="{25A91F19-063B-FADB-5583-A6105265820B}"/>
              </a:ext>
            </a:extLst>
          </p:cNvPr>
          <p:cNvPicPr>
            <a:picLocks noChangeAspect="1"/>
          </p:cNvPicPr>
          <p:nvPr/>
        </p:nvPicPr>
        <p:blipFill>
          <a:blip r:embed="rId3"/>
          <a:stretch>
            <a:fillRect/>
          </a:stretch>
        </p:blipFill>
        <p:spPr>
          <a:xfrm>
            <a:off x="1800069" y="2971968"/>
            <a:ext cx="4574981" cy="3886032"/>
          </a:xfrm>
          <a:prstGeom prst="rect">
            <a:avLst/>
          </a:prstGeom>
        </p:spPr>
      </p:pic>
    </p:spTree>
    <p:extLst>
      <p:ext uri="{BB962C8B-B14F-4D97-AF65-F5344CB8AC3E}">
        <p14:creationId xmlns:p14="http://schemas.microsoft.com/office/powerpoint/2010/main" val="32836410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011E3-8AC8-2325-13C6-DB75777BF822}"/>
              </a:ext>
            </a:extLst>
          </p:cNvPr>
          <p:cNvSpPr>
            <a:spLocks noGrp="1"/>
          </p:cNvSpPr>
          <p:nvPr>
            <p:ph type="title"/>
          </p:nvPr>
        </p:nvSpPr>
        <p:spPr/>
        <p:txBody>
          <a:bodyPr/>
          <a:lstStyle/>
          <a:p>
            <a:r>
              <a:rPr lang="en-AU" dirty="0"/>
              <a:t>Exercise</a:t>
            </a:r>
          </a:p>
        </p:txBody>
      </p:sp>
      <p:sp>
        <p:nvSpPr>
          <p:cNvPr id="3" name="Content Placeholder 2">
            <a:extLst>
              <a:ext uri="{FF2B5EF4-FFF2-40B4-BE49-F238E27FC236}">
                <a16:creationId xmlns:a16="http://schemas.microsoft.com/office/drawing/2014/main" id="{8F969779-3D0D-9D8E-8564-A3600C112EC3}"/>
              </a:ext>
            </a:extLst>
          </p:cNvPr>
          <p:cNvSpPr>
            <a:spLocks noGrp="1"/>
          </p:cNvSpPr>
          <p:nvPr>
            <p:ph idx="1"/>
          </p:nvPr>
        </p:nvSpPr>
        <p:spPr/>
        <p:txBody>
          <a:bodyPr>
            <a:normAutofit/>
          </a:bodyPr>
          <a:lstStyle/>
          <a:p>
            <a:r>
              <a:rPr lang="en-AU" dirty="0"/>
              <a:t>Repeat the analysis in Appendix 1</a:t>
            </a:r>
          </a:p>
          <a:p>
            <a:pPr lvl="1"/>
            <a:r>
              <a:rPr lang="en-AU" dirty="0"/>
              <a:t>Read the help page of </a:t>
            </a:r>
            <a:r>
              <a:rPr lang="en-AU" dirty="0" err="1"/>
              <a:t>matchit</a:t>
            </a:r>
            <a:endParaRPr lang="en-AU" dirty="0"/>
          </a:p>
          <a:p>
            <a:pPr lvl="2"/>
            <a:r>
              <a:rPr lang="en-AU" dirty="0"/>
              <a:t>?</a:t>
            </a:r>
            <a:r>
              <a:rPr lang="en-AU" dirty="0" err="1"/>
              <a:t>matchit</a:t>
            </a:r>
            <a:endParaRPr lang="en-AU" dirty="0"/>
          </a:p>
          <a:p>
            <a:pPr lvl="1"/>
            <a:r>
              <a:rPr lang="en-AU" dirty="0"/>
              <a:t>Try using other configurations</a:t>
            </a:r>
          </a:p>
          <a:p>
            <a:pPr lvl="2"/>
            <a:r>
              <a:rPr lang="en-AU" dirty="0"/>
              <a:t>nearest matching (using the method option)</a:t>
            </a:r>
          </a:p>
          <a:p>
            <a:pPr lvl="2"/>
            <a:r>
              <a:rPr lang="en-AU" dirty="0"/>
              <a:t>1:3 as matching ratio (using the ratio option)</a:t>
            </a:r>
          </a:p>
          <a:p>
            <a:pPr lvl="2"/>
            <a:r>
              <a:rPr lang="en-AU" dirty="0"/>
              <a:t>using Generalised boost model (</a:t>
            </a:r>
            <a:r>
              <a:rPr lang="en-AU" dirty="0" err="1"/>
              <a:t>gbm</a:t>
            </a:r>
            <a:r>
              <a:rPr lang="en-AU" dirty="0"/>
              <a:t>) instead of logistic regression (</a:t>
            </a:r>
            <a:r>
              <a:rPr lang="en-AU" dirty="0" err="1"/>
              <a:t>glm</a:t>
            </a:r>
            <a:r>
              <a:rPr lang="en-AU" dirty="0"/>
              <a:t>) (using the distance option)</a:t>
            </a:r>
          </a:p>
          <a:p>
            <a:pPr marL="987552" lvl="2" indent="0">
              <a:buNone/>
            </a:pPr>
            <a:r>
              <a:rPr lang="en-US" sz="1100" dirty="0"/>
              <a:t>smk_matching2 &lt;- </a:t>
            </a:r>
            <a:r>
              <a:rPr lang="en-US" sz="1100" dirty="0" err="1"/>
              <a:t>matchit</a:t>
            </a:r>
            <a:r>
              <a:rPr lang="en-US" sz="1100" dirty="0"/>
              <a:t>(smoker ~ sex + indigeneity + </a:t>
            </a:r>
            <a:r>
              <a:rPr lang="en-US" sz="1100" dirty="0" err="1"/>
              <a:t>high_school</a:t>
            </a:r>
            <a:r>
              <a:rPr lang="en-US" sz="1100" dirty="0"/>
              <a:t> + partnered + remoteness + language + </a:t>
            </a:r>
            <a:r>
              <a:rPr lang="en-US" sz="1100" dirty="0" err="1"/>
              <a:t>risky_alcohol</a:t>
            </a:r>
            <a:r>
              <a:rPr lang="en-US" sz="1100" dirty="0"/>
              <a:t> + age, data = </a:t>
            </a:r>
            <a:r>
              <a:rPr lang="en-US" sz="1100" dirty="0" err="1"/>
              <a:t>smk_data</a:t>
            </a:r>
            <a:r>
              <a:rPr lang="en-US" sz="1100" dirty="0"/>
              <a:t>, method = "nearest", distance = "</a:t>
            </a:r>
            <a:r>
              <a:rPr lang="en-US" sz="1100" dirty="0" err="1"/>
              <a:t>gbm</a:t>
            </a:r>
            <a:r>
              <a:rPr lang="en-US" sz="1100" dirty="0"/>
              <a:t>", ratio = 3)</a:t>
            </a:r>
            <a:endParaRPr lang="en-AU" sz="1100" dirty="0"/>
          </a:p>
        </p:txBody>
      </p:sp>
      <p:sp>
        <p:nvSpPr>
          <p:cNvPr id="4" name="Slide Number Placeholder 3">
            <a:extLst>
              <a:ext uri="{FF2B5EF4-FFF2-40B4-BE49-F238E27FC236}">
                <a16:creationId xmlns:a16="http://schemas.microsoft.com/office/drawing/2014/main" id="{ED57A59D-1546-A3DF-321A-1F51F1F5A775}"/>
              </a:ext>
            </a:extLst>
          </p:cNvPr>
          <p:cNvSpPr>
            <a:spLocks noGrp="1"/>
          </p:cNvSpPr>
          <p:nvPr>
            <p:ph type="sldNum" sz="quarter" idx="12"/>
          </p:nvPr>
        </p:nvSpPr>
        <p:spPr/>
        <p:txBody>
          <a:bodyPr/>
          <a:lstStyle/>
          <a:p>
            <a:fld id="{69E57DC2-970A-4B3E-BB1C-7A09969E49DF}" type="slidenum">
              <a:rPr lang="en-US" smtClean="0"/>
              <a:t>70</a:t>
            </a:fld>
            <a:endParaRPr lang="en-US" dirty="0"/>
          </a:p>
        </p:txBody>
      </p:sp>
    </p:spTree>
    <p:extLst>
      <p:ext uri="{BB962C8B-B14F-4D97-AF65-F5344CB8AC3E}">
        <p14:creationId xmlns:p14="http://schemas.microsoft.com/office/powerpoint/2010/main" val="39820773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011E3-8AC8-2325-13C6-DB75777BF822}"/>
              </a:ext>
            </a:extLst>
          </p:cNvPr>
          <p:cNvSpPr>
            <a:spLocks noGrp="1"/>
          </p:cNvSpPr>
          <p:nvPr>
            <p:ph type="title"/>
          </p:nvPr>
        </p:nvSpPr>
        <p:spPr/>
        <p:txBody>
          <a:bodyPr/>
          <a:lstStyle/>
          <a:p>
            <a:r>
              <a:rPr lang="en-AU" dirty="0"/>
              <a:t>Exercise</a:t>
            </a:r>
          </a:p>
        </p:txBody>
      </p:sp>
      <p:sp>
        <p:nvSpPr>
          <p:cNvPr id="3" name="Content Placeholder 2">
            <a:extLst>
              <a:ext uri="{FF2B5EF4-FFF2-40B4-BE49-F238E27FC236}">
                <a16:creationId xmlns:a16="http://schemas.microsoft.com/office/drawing/2014/main" id="{8F969779-3D0D-9D8E-8564-A3600C112EC3}"/>
              </a:ext>
            </a:extLst>
          </p:cNvPr>
          <p:cNvSpPr>
            <a:spLocks noGrp="1"/>
          </p:cNvSpPr>
          <p:nvPr>
            <p:ph idx="1"/>
          </p:nvPr>
        </p:nvSpPr>
        <p:spPr/>
        <p:txBody>
          <a:bodyPr>
            <a:normAutofit/>
          </a:bodyPr>
          <a:lstStyle/>
          <a:p>
            <a:r>
              <a:rPr lang="en-AU" dirty="0"/>
              <a:t>Repeat the analysis in Appendix 1</a:t>
            </a:r>
          </a:p>
          <a:p>
            <a:pPr lvl="1"/>
            <a:r>
              <a:rPr lang="en-AU" dirty="0"/>
              <a:t>Evaluate the balance of the squared term of age</a:t>
            </a:r>
            <a:endParaRPr lang="en-AU" sz="1100" dirty="0"/>
          </a:p>
          <a:p>
            <a:pPr lvl="1"/>
            <a:r>
              <a:rPr lang="en-AU" dirty="0"/>
              <a:t>Compare the age distribution between the treatment and control group</a:t>
            </a:r>
            <a:br>
              <a:rPr lang="en-AU" dirty="0"/>
            </a:br>
            <a:br>
              <a:rPr lang="en-AU" dirty="0"/>
            </a:br>
            <a:endParaRPr lang="en-AU" dirty="0"/>
          </a:p>
          <a:p>
            <a:pPr marL="987552" lvl="2" indent="0">
              <a:buNone/>
            </a:pPr>
            <a:r>
              <a:rPr lang="en-US" sz="1100" dirty="0"/>
              <a:t>smk_matching_summary2 &lt;- summary(smk_matching2, </a:t>
            </a:r>
            <a:r>
              <a:rPr lang="en-US" sz="1100" dirty="0" err="1"/>
              <a:t>addlvariables</a:t>
            </a:r>
            <a:r>
              <a:rPr lang="en-US" sz="1100" dirty="0"/>
              <a:t> = ~ I(age^2))</a:t>
            </a:r>
          </a:p>
          <a:p>
            <a:pPr marL="987552" lvl="2" indent="0">
              <a:buNone/>
            </a:pPr>
            <a:r>
              <a:rPr lang="en-US" sz="1100" dirty="0"/>
              <a:t>plot(smk_matching_summary2, abs = FALSE)</a:t>
            </a:r>
          </a:p>
          <a:p>
            <a:pPr marL="987552" lvl="2" indent="0">
              <a:buNone/>
            </a:pPr>
            <a:r>
              <a:rPr lang="en-US" sz="1100" dirty="0"/>
              <a:t>plot(smk_matching2, type = "density")</a:t>
            </a:r>
            <a:endParaRPr lang="en-AU" sz="1100" dirty="0"/>
          </a:p>
        </p:txBody>
      </p:sp>
      <p:sp>
        <p:nvSpPr>
          <p:cNvPr id="4" name="Slide Number Placeholder 3">
            <a:extLst>
              <a:ext uri="{FF2B5EF4-FFF2-40B4-BE49-F238E27FC236}">
                <a16:creationId xmlns:a16="http://schemas.microsoft.com/office/drawing/2014/main" id="{2E76ED98-1D98-E0CE-7C1D-30BFB00AC8CB}"/>
              </a:ext>
            </a:extLst>
          </p:cNvPr>
          <p:cNvSpPr>
            <a:spLocks noGrp="1"/>
          </p:cNvSpPr>
          <p:nvPr>
            <p:ph type="sldNum" sz="quarter" idx="12"/>
          </p:nvPr>
        </p:nvSpPr>
        <p:spPr/>
        <p:txBody>
          <a:bodyPr/>
          <a:lstStyle/>
          <a:p>
            <a:fld id="{69E57DC2-970A-4B3E-BB1C-7A09969E49DF}" type="slidenum">
              <a:rPr lang="en-US" smtClean="0"/>
              <a:t>71</a:t>
            </a:fld>
            <a:endParaRPr lang="en-US" dirty="0"/>
          </a:p>
        </p:txBody>
      </p:sp>
    </p:spTree>
    <p:extLst>
      <p:ext uri="{BB962C8B-B14F-4D97-AF65-F5344CB8AC3E}">
        <p14:creationId xmlns:p14="http://schemas.microsoft.com/office/powerpoint/2010/main" val="11129946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A4F02-396F-90D3-96EE-70F7E6E7FDF7}"/>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A488AF88-4B18-8C70-F998-9C236267577F}"/>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9A5341A5-DCE2-B00E-42B8-BC5918FDFBB4}"/>
              </a:ext>
            </a:extLst>
          </p:cNvPr>
          <p:cNvSpPr>
            <a:spLocks noGrp="1"/>
          </p:cNvSpPr>
          <p:nvPr>
            <p:ph type="sldNum" sz="quarter" idx="12"/>
          </p:nvPr>
        </p:nvSpPr>
        <p:spPr/>
        <p:txBody>
          <a:bodyPr/>
          <a:lstStyle/>
          <a:p>
            <a:fld id="{69E57DC2-970A-4B3E-BB1C-7A09969E49DF}" type="slidenum">
              <a:rPr lang="en-US" smtClean="0"/>
              <a:t>72</a:t>
            </a:fld>
            <a:endParaRPr lang="en-US" dirty="0"/>
          </a:p>
        </p:txBody>
      </p:sp>
    </p:spTree>
    <p:extLst>
      <p:ext uri="{BB962C8B-B14F-4D97-AF65-F5344CB8AC3E}">
        <p14:creationId xmlns:p14="http://schemas.microsoft.com/office/powerpoint/2010/main" val="8301719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69A-5E2E-4EA5-8BDC-8CEEE08275A4}"/>
              </a:ext>
            </a:extLst>
          </p:cNvPr>
          <p:cNvSpPr>
            <a:spLocks noGrp="1"/>
          </p:cNvSpPr>
          <p:nvPr>
            <p:ph type="ctrTitle"/>
          </p:nvPr>
        </p:nvSpPr>
        <p:spPr>
          <a:xfrm>
            <a:off x="1229096" y="1788454"/>
            <a:ext cx="9761517" cy="2098226"/>
          </a:xfrm>
        </p:spPr>
        <p:txBody>
          <a:bodyPr/>
          <a:lstStyle/>
          <a:p>
            <a:pPr algn="l"/>
            <a:r>
              <a:rPr lang="en-US" sz="2400" dirty="0"/>
              <a:t>What variables should we adjust for?</a:t>
            </a:r>
            <a:br>
              <a:rPr lang="en-US" sz="2400" dirty="0"/>
            </a:br>
            <a:r>
              <a:rPr lang="en-US" sz="1200" dirty="0"/>
              <a:t>A short introduction to directed acyclic </a:t>
            </a:r>
            <a:r>
              <a:rPr lang="en-US" sz="1200" dirty="0" err="1"/>
              <a:t>graphS</a:t>
            </a:r>
            <a:endParaRPr lang="en-US" sz="1200" dirty="0"/>
          </a:p>
        </p:txBody>
      </p:sp>
      <p:sp>
        <p:nvSpPr>
          <p:cNvPr id="4" name="Slide Number Placeholder 3">
            <a:extLst>
              <a:ext uri="{FF2B5EF4-FFF2-40B4-BE49-F238E27FC236}">
                <a16:creationId xmlns:a16="http://schemas.microsoft.com/office/drawing/2014/main" id="{EA39AE7A-54C2-6316-E3C8-C64F4FB42A32}"/>
              </a:ext>
            </a:extLst>
          </p:cNvPr>
          <p:cNvSpPr>
            <a:spLocks noGrp="1"/>
          </p:cNvSpPr>
          <p:nvPr>
            <p:ph type="sldNum" sz="quarter" idx="12"/>
          </p:nvPr>
        </p:nvSpPr>
        <p:spPr/>
        <p:txBody>
          <a:bodyPr/>
          <a:lstStyle/>
          <a:p>
            <a:fld id="{69E57DC2-970A-4B3E-BB1C-7A09969E49DF}" type="slidenum">
              <a:rPr lang="en-US" smtClean="0"/>
              <a:pPr/>
              <a:t>73</a:t>
            </a:fld>
            <a:endParaRPr lang="en-US" dirty="0"/>
          </a:p>
        </p:txBody>
      </p:sp>
    </p:spTree>
    <p:extLst>
      <p:ext uri="{BB962C8B-B14F-4D97-AF65-F5344CB8AC3E}">
        <p14:creationId xmlns:p14="http://schemas.microsoft.com/office/powerpoint/2010/main" val="21125791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5F863-83FC-EE91-7EF4-52BFE5509335}"/>
              </a:ext>
            </a:extLst>
          </p:cNvPr>
          <p:cNvSpPr>
            <a:spLocks noGrp="1"/>
          </p:cNvSpPr>
          <p:nvPr>
            <p:ph type="title"/>
          </p:nvPr>
        </p:nvSpPr>
        <p:spPr/>
        <p:txBody>
          <a:bodyPr/>
          <a:lstStyle/>
          <a:p>
            <a:r>
              <a:rPr lang="en-US" dirty="0"/>
              <a:t>Key reference</a:t>
            </a:r>
            <a:endParaRPr lang="en-AU" dirty="0"/>
          </a:p>
        </p:txBody>
      </p:sp>
      <p:sp>
        <p:nvSpPr>
          <p:cNvPr id="3" name="Content Placeholder 2">
            <a:extLst>
              <a:ext uri="{FF2B5EF4-FFF2-40B4-BE49-F238E27FC236}">
                <a16:creationId xmlns:a16="http://schemas.microsoft.com/office/drawing/2014/main" id="{D382BDC5-55A0-8350-1212-1FDE313E5FA5}"/>
              </a:ext>
            </a:extLst>
          </p:cNvPr>
          <p:cNvSpPr>
            <a:spLocks noGrp="1"/>
          </p:cNvSpPr>
          <p:nvPr>
            <p:ph idx="1"/>
          </p:nvPr>
        </p:nvSpPr>
        <p:spPr/>
        <p:txBody>
          <a:bodyPr/>
          <a:lstStyle/>
          <a:p>
            <a:r>
              <a:rPr lang="en-US" dirty="0"/>
              <a:t>Pearl, </a:t>
            </a:r>
            <a:r>
              <a:rPr lang="en-US" dirty="0" err="1"/>
              <a:t>Glymour</a:t>
            </a:r>
            <a:r>
              <a:rPr lang="en-US" dirty="0"/>
              <a:t> and Jewell (2016). Causal inference in statistics, A Primer.</a:t>
            </a:r>
          </a:p>
          <a:p>
            <a:r>
              <a:rPr lang="en-US" dirty="0"/>
              <a:t>Pearl and </a:t>
            </a:r>
            <a:r>
              <a:rPr lang="en-US" dirty="0" err="1"/>
              <a:t>MacKenzie</a:t>
            </a:r>
            <a:r>
              <a:rPr lang="en-US" dirty="0"/>
              <a:t> (2019). The book of why. The new science of cause and effect.</a:t>
            </a:r>
            <a:endParaRPr lang="en-AU" dirty="0"/>
          </a:p>
        </p:txBody>
      </p:sp>
      <p:sp>
        <p:nvSpPr>
          <p:cNvPr id="4" name="Slide Number Placeholder 3">
            <a:extLst>
              <a:ext uri="{FF2B5EF4-FFF2-40B4-BE49-F238E27FC236}">
                <a16:creationId xmlns:a16="http://schemas.microsoft.com/office/drawing/2014/main" id="{B8524680-F448-2606-E652-0A99CF1B85FE}"/>
              </a:ext>
            </a:extLst>
          </p:cNvPr>
          <p:cNvSpPr>
            <a:spLocks noGrp="1"/>
          </p:cNvSpPr>
          <p:nvPr>
            <p:ph type="sldNum" sz="quarter" idx="12"/>
          </p:nvPr>
        </p:nvSpPr>
        <p:spPr/>
        <p:txBody>
          <a:bodyPr/>
          <a:lstStyle/>
          <a:p>
            <a:fld id="{69E57DC2-970A-4B3E-BB1C-7A09969E49DF}" type="slidenum">
              <a:rPr lang="en-US" smtClean="0"/>
              <a:t>74</a:t>
            </a:fld>
            <a:endParaRPr lang="en-US" dirty="0"/>
          </a:p>
        </p:txBody>
      </p:sp>
    </p:spTree>
    <p:extLst>
      <p:ext uri="{BB962C8B-B14F-4D97-AF65-F5344CB8AC3E}">
        <p14:creationId xmlns:p14="http://schemas.microsoft.com/office/powerpoint/2010/main" val="21811711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9E25C-353E-7E20-8613-421F281B3613}"/>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3D33A5D0-C4DC-619C-8A5C-C697293AE257}"/>
              </a:ext>
            </a:extLst>
          </p:cNvPr>
          <p:cNvSpPr>
            <a:spLocks noGrp="1"/>
          </p:cNvSpPr>
          <p:nvPr>
            <p:ph idx="1"/>
          </p:nvPr>
        </p:nvSpPr>
        <p:spPr>
          <a:xfrm>
            <a:off x="1371600" y="2352173"/>
            <a:ext cx="9601200" cy="3581400"/>
          </a:xfrm>
        </p:spPr>
        <p:txBody>
          <a:bodyPr/>
          <a:lstStyle/>
          <a:p>
            <a:r>
              <a:rPr lang="en-US" dirty="0"/>
              <a:t>We record the recovery rates of 700 patients who were given access to a drug. A total of 350 patients chose to take the drug and 350 patients did not. </a:t>
            </a:r>
          </a:p>
          <a:p>
            <a:r>
              <a:rPr lang="en-US" dirty="0"/>
              <a:t>Would you recommend this drug? </a:t>
            </a:r>
            <a:br>
              <a:rPr lang="en-US" dirty="0"/>
            </a:br>
            <a:br>
              <a:rPr lang="en-US" dirty="0"/>
            </a:br>
            <a:endParaRPr lang="en-AU" dirty="0"/>
          </a:p>
        </p:txBody>
      </p:sp>
      <p:graphicFrame>
        <p:nvGraphicFramePr>
          <p:cNvPr id="4" name="Table 4">
            <a:extLst>
              <a:ext uri="{FF2B5EF4-FFF2-40B4-BE49-F238E27FC236}">
                <a16:creationId xmlns:a16="http://schemas.microsoft.com/office/drawing/2014/main" id="{70078FF5-924C-096D-DDA3-B617FF5EFFF2}"/>
              </a:ext>
            </a:extLst>
          </p:cNvPr>
          <p:cNvGraphicFramePr>
            <a:graphicFrameLocks noGrp="1"/>
          </p:cNvGraphicFramePr>
          <p:nvPr>
            <p:extLst>
              <p:ext uri="{D42A27DB-BD31-4B8C-83A1-F6EECF244321}">
                <p14:modId xmlns:p14="http://schemas.microsoft.com/office/powerpoint/2010/main" val="1624112254"/>
              </p:ext>
            </p:extLst>
          </p:nvPr>
        </p:nvGraphicFramePr>
        <p:xfrm>
          <a:off x="1371600" y="3569146"/>
          <a:ext cx="9908006" cy="2544900"/>
        </p:xfrm>
        <a:graphic>
          <a:graphicData uri="http://schemas.openxmlformats.org/drawingml/2006/table">
            <a:tbl>
              <a:tblPr firstRow="1" bandRow="1">
                <a:tableStyleId>{5C22544A-7EE6-4342-B048-85BDC9FD1C3A}</a:tableStyleId>
              </a:tblPr>
              <a:tblGrid>
                <a:gridCol w="2563914">
                  <a:extLst>
                    <a:ext uri="{9D8B030D-6E8A-4147-A177-3AD203B41FA5}">
                      <a16:colId xmlns:a16="http://schemas.microsoft.com/office/drawing/2014/main" val="1923344186"/>
                    </a:ext>
                  </a:extLst>
                </a:gridCol>
                <a:gridCol w="3662734">
                  <a:extLst>
                    <a:ext uri="{9D8B030D-6E8A-4147-A177-3AD203B41FA5}">
                      <a16:colId xmlns:a16="http://schemas.microsoft.com/office/drawing/2014/main" val="1790631275"/>
                    </a:ext>
                  </a:extLst>
                </a:gridCol>
                <a:gridCol w="3681358">
                  <a:extLst>
                    <a:ext uri="{9D8B030D-6E8A-4147-A177-3AD203B41FA5}">
                      <a16:colId xmlns:a16="http://schemas.microsoft.com/office/drawing/2014/main" val="2243212282"/>
                    </a:ext>
                  </a:extLst>
                </a:gridCol>
              </a:tblGrid>
              <a:tr h="636225">
                <a:tc>
                  <a:txBody>
                    <a:bodyPr/>
                    <a:lstStyle/>
                    <a:p>
                      <a:endParaRPr lang="en-AU" dirty="0"/>
                    </a:p>
                  </a:txBody>
                  <a:tcPr/>
                </a:tc>
                <a:tc>
                  <a:txBody>
                    <a:bodyPr/>
                    <a:lstStyle/>
                    <a:p>
                      <a:r>
                        <a:rPr lang="en-US" dirty="0"/>
                        <a:t>Drug</a:t>
                      </a:r>
                      <a:endParaRPr lang="en-AU" dirty="0"/>
                    </a:p>
                  </a:txBody>
                  <a:tcPr/>
                </a:tc>
                <a:tc>
                  <a:txBody>
                    <a:bodyPr/>
                    <a:lstStyle/>
                    <a:p>
                      <a:r>
                        <a:rPr lang="en-US" dirty="0"/>
                        <a:t>No drug</a:t>
                      </a:r>
                      <a:endParaRPr lang="en-AU" dirty="0"/>
                    </a:p>
                  </a:txBody>
                  <a:tcPr/>
                </a:tc>
                <a:extLst>
                  <a:ext uri="{0D108BD9-81ED-4DB2-BD59-A6C34878D82A}">
                    <a16:rowId xmlns:a16="http://schemas.microsoft.com/office/drawing/2014/main" val="1528985740"/>
                  </a:ext>
                </a:extLst>
              </a:tr>
              <a:tr h="636225">
                <a:tc>
                  <a:txBody>
                    <a:bodyPr/>
                    <a:lstStyle/>
                    <a:p>
                      <a:r>
                        <a:rPr lang="en-US" dirty="0"/>
                        <a:t>Men</a:t>
                      </a:r>
                      <a:endParaRPr lang="en-AU" dirty="0"/>
                    </a:p>
                  </a:txBody>
                  <a:tcPr/>
                </a:tc>
                <a:tc>
                  <a:txBody>
                    <a:bodyPr/>
                    <a:lstStyle/>
                    <a:p>
                      <a:r>
                        <a:rPr lang="en-US" dirty="0"/>
                        <a:t>81 out of 87 recovered (93%)</a:t>
                      </a:r>
                      <a:endParaRPr lang="en-AU" dirty="0"/>
                    </a:p>
                  </a:txBody>
                  <a:tcPr/>
                </a:tc>
                <a:tc>
                  <a:txBody>
                    <a:bodyPr/>
                    <a:lstStyle/>
                    <a:p>
                      <a:r>
                        <a:rPr lang="en-US" dirty="0"/>
                        <a:t>234 out of 270 recovered (87%)</a:t>
                      </a:r>
                      <a:endParaRPr lang="en-AU" dirty="0"/>
                    </a:p>
                  </a:txBody>
                  <a:tcPr/>
                </a:tc>
                <a:extLst>
                  <a:ext uri="{0D108BD9-81ED-4DB2-BD59-A6C34878D82A}">
                    <a16:rowId xmlns:a16="http://schemas.microsoft.com/office/drawing/2014/main" val="2638625150"/>
                  </a:ext>
                </a:extLst>
              </a:tr>
              <a:tr h="636225">
                <a:tc>
                  <a:txBody>
                    <a:bodyPr/>
                    <a:lstStyle/>
                    <a:p>
                      <a:r>
                        <a:rPr lang="en-US" dirty="0"/>
                        <a:t>Women</a:t>
                      </a:r>
                      <a:endParaRPr lang="en-AU" dirty="0"/>
                    </a:p>
                  </a:txBody>
                  <a:tcPr/>
                </a:tc>
                <a:tc>
                  <a:txBody>
                    <a:bodyPr/>
                    <a:lstStyle/>
                    <a:p>
                      <a:r>
                        <a:rPr lang="en-US" dirty="0"/>
                        <a:t>192 out of 263 recovered (73%)</a:t>
                      </a:r>
                      <a:endParaRPr lang="en-AU" dirty="0"/>
                    </a:p>
                  </a:txBody>
                  <a:tcPr/>
                </a:tc>
                <a:tc>
                  <a:txBody>
                    <a:bodyPr/>
                    <a:lstStyle/>
                    <a:p>
                      <a:r>
                        <a:rPr lang="en-US" dirty="0"/>
                        <a:t>55 out of 80 recovered (69%)</a:t>
                      </a:r>
                      <a:endParaRPr lang="en-AU" dirty="0"/>
                    </a:p>
                  </a:txBody>
                  <a:tcPr/>
                </a:tc>
                <a:extLst>
                  <a:ext uri="{0D108BD9-81ED-4DB2-BD59-A6C34878D82A}">
                    <a16:rowId xmlns:a16="http://schemas.microsoft.com/office/drawing/2014/main" val="2129388018"/>
                  </a:ext>
                </a:extLst>
              </a:tr>
              <a:tr h="636225">
                <a:tc>
                  <a:txBody>
                    <a:bodyPr/>
                    <a:lstStyle/>
                    <a:p>
                      <a:r>
                        <a:rPr lang="en-US" dirty="0"/>
                        <a:t>Combined data</a:t>
                      </a:r>
                      <a:endParaRPr lang="en-AU" dirty="0"/>
                    </a:p>
                  </a:txBody>
                  <a:tcPr/>
                </a:tc>
                <a:tc>
                  <a:txBody>
                    <a:bodyPr/>
                    <a:lstStyle/>
                    <a:p>
                      <a:r>
                        <a:rPr lang="en-US" dirty="0"/>
                        <a:t>273 out of 350 recovered (78%)</a:t>
                      </a:r>
                      <a:endParaRPr lang="en-AU" dirty="0"/>
                    </a:p>
                  </a:txBody>
                  <a:tcPr/>
                </a:tc>
                <a:tc>
                  <a:txBody>
                    <a:bodyPr/>
                    <a:lstStyle/>
                    <a:p>
                      <a:r>
                        <a:rPr lang="en-US" dirty="0"/>
                        <a:t>289 out of 350 recovered (83%)</a:t>
                      </a:r>
                      <a:endParaRPr lang="en-AU" dirty="0"/>
                    </a:p>
                  </a:txBody>
                  <a:tcPr/>
                </a:tc>
                <a:extLst>
                  <a:ext uri="{0D108BD9-81ED-4DB2-BD59-A6C34878D82A}">
                    <a16:rowId xmlns:a16="http://schemas.microsoft.com/office/drawing/2014/main" val="3879721314"/>
                  </a:ext>
                </a:extLst>
              </a:tr>
            </a:tbl>
          </a:graphicData>
        </a:graphic>
      </p:graphicFrame>
      <p:sp>
        <p:nvSpPr>
          <p:cNvPr id="5" name="Slide Number Placeholder 4">
            <a:extLst>
              <a:ext uri="{FF2B5EF4-FFF2-40B4-BE49-F238E27FC236}">
                <a16:creationId xmlns:a16="http://schemas.microsoft.com/office/drawing/2014/main" id="{38F1146D-6C2B-B8DC-EC16-CC7F5898C601}"/>
              </a:ext>
            </a:extLst>
          </p:cNvPr>
          <p:cNvSpPr>
            <a:spLocks noGrp="1"/>
          </p:cNvSpPr>
          <p:nvPr>
            <p:ph type="sldNum" sz="quarter" idx="12"/>
          </p:nvPr>
        </p:nvSpPr>
        <p:spPr/>
        <p:txBody>
          <a:bodyPr/>
          <a:lstStyle/>
          <a:p>
            <a:fld id="{69E57DC2-970A-4B3E-BB1C-7A09969E49DF}" type="slidenum">
              <a:rPr lang="en-US" smtClean="0"/>
              <a:t>75</a:t>
            </a:fld>
            <a:endParaRPr lang="en-US" dirty="0"/>
          </a:p>
        </p:txBody>
      </p:sp>
    </p:spTree>
    <p:extLst>
      <p:ext uri="{BB962C8B-B14F-4D97-AF65-F5344CB8AC3E}">
        <p14:creationId xmlns:p14="http://schemas.microsoft.com/office/powerpoint/2010/main" val="171801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4286-C20D-ACC9-B477-AA7B9ACA7CD8}"/>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589C72CA-865F-2A95-6E1C-C08BCBB84CC3}"/>
              </a:ext>
            </a:extLst>
          </p:cNvPr>
          <p:cNvSpPr>
            <a:spLocks noGrp="1"/>
          </p:cNvSpPr>
          <p:nvPr>
            <p:ph idx="1"/>
          </p:nvPr>
        </p:nvSpPr>
        <p:spPr/>
        <p:txBody>
          <a:bodyPr/>
          <a:lstStyle/>
          <a:p>
            <a:r>
              <a:rPr lang="en-US" dirty="0"/>
              <a:t>A drug could affect recovery by lowering the blood pressure but it could also have a toxic effect. Blood pressure and recovery outcome were recorded at the end of the trial.</a:t>
            </a:r>
          </a:p>
          <a:p>
            <a:r>
              <a:rPr lang="en-US" dirty="0"/>
              <a:t>Would you recommend this drug?</a:t>
            </a:r>
            <a:br>
              <a:rPr lang="en-US" dirty="0"/>
            </a:br>
            <a:endParaRPr lang="en-AU" dirty="0"/>
          </a:p>
        </p:txBody>
      </p:sp>
      <p:graphicFrame>
        <p:nvGraphicFramePr>
          <p:cNvPr id="4" name="Table 3">
            <a:extLst>
              <a:ext uri="{FF2B5EF4-FFF2-40B4-BE49-F238E27FC236}">
                <a16:creationId xmlns:a16="http://schemas.microsoft.com/office/drawing/2014/main" id="{258E18ED-A22B-8AFC-2D0E-98F7E5A2523C}"/>
              </a:ext>
            </a:extLst>
          </p:cNvPr>
          <p:cNvGraphicFramePr>
            <a:graphicFrameLocks noGrp="1"/>
          </p:cNvGraphicFramePr>
          <p:nvPr>
            <p:extLst>
              <p:ext uri="{D42A27DB-BD31-4B8C-83A1-F6EECF244321}">
                <p14:modId xmlns:p14="http://schemas.microsoft.com/office/powerpoint/2010/main" val="3358886923"/>
              </p:ext>
            </p:extLst>
          </p:nvPr>
        </p:nvGraphicFramePr>
        <p:xfrm>
          <a:off x="1371600" y="3898231"/>
          <a:ext cx="9926053" cy="2571864"/>
        </p:xfrm>
        <a:graphic>
          <a:graphicData uri="http://schemas.openxmlformats.org/drawingml/2006/table">
            <a:tbl>
              <a:tblPr firstRow="1" bandRow="1">
                <a:tableStyleId>{5C22544A-7EE6-4342-B048-85BDC9FD1C3A}</a:tableStyleId>
              </a:tblPr>
              <a:tblGrid>
                <a:gridCol w="2568584">
                  <a:extLst>
                    <a:ext uri="{9D8B030D-6E8A-4147-A177-3AD203B41FA5}">
                      <a16:colId xmlns:a16="http://schemas.microsoft.com/office/drawing/2014/main" val="1435439192"/>
                    </a:ext>
                  </a:extLst>
                </a:gridCol>
                <a:gridCol w="3669406">
                  <a:extLst>
                    <a:ext uri="{9D8B030D-6E8A-4147-A177-3AD203B41FA5}">
                      <a16:colId xmlns:a16="http://schemas.microsoft.com/office/drawing/2014/main" val="2155640396"/>
                    </a:ext>
                  </a:extLst>
                </a:gridCol>
                <a:gridCol w="3688063">
                  <a:extLst>
                    <a:ext uri="{9D8B030D-6E8A-4147-A177-3AD203B41FA5}">
                      <a16:colId xmlns:a16="http://schemas.microsoft.com/office/drawing/2014/main" val="3202061224"/>
                    </a:ext>
                  </a:extLst>
                </a:gridCol>
              </a:tblGrid>
              <a:tr h="642966">
                <a:tc>
                  <a:txBody>
                    <a:bodyPr/>
                    <a:lstStyle/>
                    <a:p>
                      <a:endParaRPr lang="en-AU" dirty="0"/>
                    </a:p>
                  </a:txBody>
                  <a:tcPr/>
                </a:tc>
                <a:tc>
                  <a:txBody>
                    <a:bodyPr/>
                    <a:lstStyle/>
                    <a:p>
                      <a:r>
                        <a:rPr lang="en-US" dirty="0"/>
                        <a:t>Drug</a:t>
                      </a:r>
                      <a:endParaRPr lang="en-AU" dirty="0"/>
                    </a:p>
                  </a:txBody>
                  <a:tcPr/>
                </a:tc>
                <a:tc>
                  <a:txBody>
                    <a:bodyPr/>
                    <a:lstStyle/>
                    <a:p>
                      <a:r>
                        <a:rPr lang="en-US" dirty="0"/>
                        <a:t>No drug</a:t>
                      </a:r>
                      <a:endParaRPr lang="en-AU" dirty="0"/>
                    </a:p>
                  </a:txBody>
                  <a:tcPr/>
                </a:tc>
                <a:extLst>
                  <a:ext uri="{0D108BD9-81ED-4DB2-BD59-A6C34878D82A}">
                    <a16:rowId xmlns:a16="http://schemas.microsoft.com/office/drawing/2014/main" val="593978345"/>
                  </a:ext>
                </a:extLst>
              </a:tr>
              <a:tr h="642966">
                <a:tc>
                  <a:txBody>
                    <a:bodyPr/>
                    <a:lstStyle/>
                    <a:p>
                      <a:r>
                        <a:rPr lang="en-US" dirty="0"/>
                        <a:t>Low blood pressure</a:t>
                      </a:r>
                      <a:endParaRPr lang="en-AU" dirty="0"/>
                    </a:p>
                  </a:txBody>
                  <a:tcPr/>
                </a:tc>
                <a:tc>
                  <a:txBody>
                    <a:bodyPr/>
                    <a:lstStyle/>
                    <a:p>
                      <a:r>
                        <a:rPr lang="en-US" dirty="0"/>
                        <a:t>81 out of 87 recovered (93%)</a:t>
                      </a:r>
                      <a:endParaRPr lang="en-AU" dirty="0"/>
                    </a:p>
                  </a:txBody>
                  <a:tcPr/>
                </a:tc>
                <a:tc>
                  <a:txBody>
                    <a:bodyPr/>
                    <a:lstStyle/>
                    <a:p>
                      <a:r>
                        <a:rPr lang="en-US" dirty="0"/>
                        <a:t>234 out of 270 recovered (87%)</a:t>
                      </a:r>
                      <a:endParaRPr lang="en-AU" dirty="0"/>
                    </a:p>
                  </a:txBody>
                  <a:tcPr/>
                </a:tc>
                <a:extLst>
                  <a:ext uri="{0D108BD9-81ED-4DB2-BD59-A6C34878D82A}">
                    <a16:rowId xmlns:a16="http://schemas.microsoft.com/office/drawing/2014/main" val="667677627"/>
                  </a:ext>
                </a:extLst>
              </a:tr>
              <a:tr h="642966">
                <a:tc>
                  <a:txBody>
                    <a:bodyPr/>
                    <a:lstStyle/>
                    <a:p>
                      <a:r>
                        <a:rPr lang="en-US" dirty="0"/>
                        <a:t>High blood pressure</a:t>
                      </a:r>
                      <a:endParaRPr lang="en-AU" dirty="0"/>
                    </a:p>
                  </a:txBody>
                  <a:tcPr/>
                </a:tc>
                <a:tc>
                  <a:txBody>
                    <a:bodyPr/>
                    <a:lstStyle/>
                    <a:p>
                      <a:r>
                        <a:rPr lang="en-US" dirty="0"/>
                        <a:t>192 out of 263 recovered (73%)</a:t>
                      </a:r>
                      <a:endParaRPr lang="en-AU" dirty="0"/>
                    </a:p>
                  </a:txBody>
                  <a:tcPr/>
                </a:tc>
                <a:tc>
                  <a:txBody>
                    <a:bodyPr/>
                    <a:lstStyle/>
                    <a:p>
                      <a:r>
                        <a:rPr lang="en-US" dirty="0"/>
                        <a:t>55 out of 80 recovered (69%)</a:t>
                      </a:r>
                      <a:endParaRPr lang="en-AU" dirty="0"/>
                    </a:p>
                  </a:txBody>
                  <a:tcPr/>
                </a:tc>
                <a:extLst>
                  <a:ext uri="{0D108BD9-81ED-4DB2-BD59-A6C34878D82A}">
                    <a16:rowId xmlns:a16="http://schemas.microsoft.com/office/drawing/2014/main" val="2133299796"/>
                  </a:ext>
                </a:extLst>
              </a:tr>
              <a:tr h="642966">
                <a:tc>
                  <a:txBody>
                    <a:bodyPr/>
                    <a:lstStyle/>
                    <a:p>
                      <a:r>
                        <a:rPr lang="en-US" dirty="0"/>
                        <a:t>Combined data</a:t>
                      </a:r>
                      <a:endParaRPr lang="en-AU" dirty="0"/>
                    </a:p>
                  </a:txBody>
                  <a:tcPr/>
                </a:tc>
                <a:tc>
                  <a:txBody>
                    <a:bodyPr/>
                    <a:lstStyle/>
                    <a:p>
                      <a:r>
                        <a:rPr lang="en-US" dirty="0"/>
                        <a:t>273 out of 350 recovered (78%)</a:t>
                      </a:r>
                      <a:endParaRPr lang="en-AU" dirty="0"/>
                    </a:p>
                  </a:txBody>
                  <a:tcPr/>
                </a:tc>
                <a:tc>
                  <a:txBody>
                    <a:bodyPr/>
                    <a:lstStyle/>
                    <a:p>
                      <a:r>
                        <a:rPr lang="en-US" dirty="0"/>
                        <a:t>289 out of 350 recovered (83%)</a:t>
                      </a:r>
                      <a:endParaRPr lang="en-AU" dirty="0"/>
                    </a:p>
                  </a:txBody>
                  <a:tcPr/>
                </a:tc>
                <a:extLst>
                  <a:ext uri="{0D108BD9-81ED-4DB2-BD59-A6C34878D82A}">
                    <a16:rowId xmlns:a16="http://schemas.microsoft.com/office/drawing/2014/main" val="3591135063"/>
                  </a:ext>
                </a:extLst>
              </a:tr>
            </a:tbl>
          </a:graphicData>
        </a:graphic>
      </p:graphicFrame>
      <p:sp>
        <p:nvSpPr>
          <p:cNvPr id="5" name="Slide Number Placeholder 4">
            <a:extLst>
              <a:ext uri="{FF2B5EF4-FFF2-40B4-BE49-F238E27FC236}">
                <a16:creationId xmlns:a16="http://schemas.microsoft.com/office/drawing/2014/main" id="{A550659F-AFF4-B907-6963-90AA61C81B7E}"/>
              </a:ext>
            </a:extLst>
          </p:cNvPr>
          <p:cNvSpPr>
            <a:spLocks noGrp="1"/>
          </p:cNvSpPr>
          <p:nvPr>
            <p:ph type="sldNum" sz="quarter" idx="12"/>
          </p:nvPr>
        </p:nvSpPr>
        <p:spPr/>
        <p:txBody>
          <a:bodyPr/>
          <a:lstStyle/>
          <a:p>
            <a:fld id="{69E57DC2-970A-4B3E-BB1C-7A09969E49DF}" type="slidenum">
              <a:rPr lang="en-US" smtClean="0"/>
              <a:t>76</a:t>
            </a:fld>
            <a:endParaRPr lang="en-US" dirty="0"/>
          </a:p>
        </p:txBody>
      </p:sp>
    </p:spTree>
    <p:extLst>
      <p:ext uri="{BB962C8B-B14F-4D97-AF65-F5344CB8AC3E}">
        <p14:creationId xmlns:p14="http://schemas.microsoft.com/office/powerpoint/2010/main" val="15697239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242F-C784-255F-4D73-4EAB1419190D}"/>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F5626CB0-BA2C-7C74-FD50-261A719AB487}"/>
              </a:ext>
            </a:extLst>
          </p:cNvPr>
          <p:cNvSpPr>
            <a:spLocks noGrp="1"/>
          </p:cNvSpPr>
          <p:nvPr>
            <p:ph idx="1"/>
          </p:nvPr>
        </p:nvSpPr>
        <p:spPr/>
        <p:txBody>
          <a:bodyPr/>
          <a:lstStyle/>
          <a:p>
            <a:r>
              <a:rPr lang="en-US" dirty="0"/>
              <a:t>Multiple studies demonstrated that low birth-weight children born to smoking mothers have LOWER risk of infant mortality.</a:t>
            </a:r>
          </a:p>
          <a:p>
            <a:r>
              <a:rPr lang="en-US" dirty="0"/>
              <a:t>Smoking might be a good way to prevent infant mortality?</a:t>
            </a:r>
          </a:p>
          <a:p>
            <a:pPr lvl="1"/>
            <a:r>
              <a:rPr lang="en-US" dirty="0"/>
              <a:t>Maybe at least for some babies, having a smoking mother may be beneficial?</a:t>
            </a:r>
            <a:endParaRPr lang="en-AU" dirty="0"/>
          </a:p>
        </p:txBody>
      </p:sp>
      <p:sp>
        <p:nvSpPr>
          <p:cNvPr id="4" name="Slide Number Placeholder 3">
            <a:extLst>
              <a:ext uri="{FF2B5EF4-FFF2-40B4-BE49-F238E27FC236}">
                <a16:creationId xmlns:a16="http://schemas.microsoft.com/office/drawing/2014/main" id="{E29859B7-CACF-36EB-79B8-41FEEC4F94D5}"/>
              </a:ext>
            </a:extLst>
          </p:cNvPr>
          <p:cNvSpPr>
            <a:spLocks noGrp="1"/>
          </p:cNvSpPr>
          <p:nvPr>
            <p:ph type="sldNum" sz="quarter" idx="12"/>
          </p:nvPr>
        </p:nvSpPr>
        <p:spPr/>
        <p:txBody>
          <a:bodyPr/>
          <a:lstStyle/>
          <a:p>
            <a:fld id="{69E57DC2-970A-4B3E-BB1C-7A09969E49DF}" type="slidenum">
              <a:rPr lang="en-US" smtClean="0"/>
              <a:t>77</a:t>
            </a:fld>
            <a:endParaRPr lang="en-US" dirty="0"/>
          </a:p>
        </p:txBody>
      </p:sp>
    </p:spTree>
    <p:extLst>
      <p:ext uri="{BB962C8B-B14F-4D97-AF65-F5344CB8AC3E}">
        <p14:creationId xmlns:p14="http://schemas.microsoft.com/office/powerpoint/2010/main" val="40644402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3E21-BF03-FC35-D004-F3334A8F7579}"/>
              </a:ext>
            </a:extLst>
          </p:cNvPr>
          <p:cNvSpPr>
            <a:spLocks noGrp="1"/>
          </p:cNvSpPr>
          <p:nvPr>
            <p:ph type="title"/>
          </p:nvPr>
        </p:nvSpPr>
        <p:spPr/>
        <p:txBody>
          <a:bodyPr/>
          <a:lstStyle/>
          <a:p>
            <a:endParaRPr lang="en-AU"/>
          </a:p>
        </p:txBody>
      </p:sp>
      <p:pic>
        <p:nvPicPr>
          <p:cNvPr id="4" name="Content Placeholder 3">
            <a:extLst>
              <a:ext uri="{FF2B5EF4-FFF2-40B4-BE49-F238E27FC236}">
                <a16:creationId xmlns:a16="http://schemas.microsoft.com/office/drawing/2014/main" id="{84C50F25-FF94-669B-F76A-2167A7A77E3B}"/>
              </a:ext>
            </a:extLst>
          </p:cNvPr>
          <p:cNvPicPr>
            <a:picLocks noGrp="1" noChangeAspect="1"/>
          </p:cNvPicPr>
          <p:nvPr>
            <p:ph idx="1"/>
          </p:nvPr>
        </p:nvPicPr>
        <p:blipFill>
          <a:blip r:embed="rId2"/>
          <a:stretch>
            <a:fillRect/>
          </a:stretch>
        </p:blipFill>
        <p:spPr>
          <a:xfrm>
            <a:off x="851291" y="400867"/>
            <a:ext cx="4703902" cy="2120266"/>
          </a:xfrm>
          <a:prstGeom prst="rect">
            <a:avLst/>
          </a:prstGeom>
        </p:spPr>
      </p:pic>
      <p:pic>
        <p:nvPicPr>
          <p:cNvPr id="5" name="Picture 4">
            <a:extLst>
              <a:ext uri="{FF2B5EF4-FFF2-40B4-BE49-F238E27FC236}">
                <a16:creationId xmlns:a16="http://schemas.microsoft.com/office/drawing/2014/main" id="{07557B9E-13DC-C228-D72C-A5D69A2DB55B}"/>
              </a:ext>
            </a:extLst>
          </p:cNvPr>
          <p:cNvPicPr>
            <a:picLocks noChangeAspect="1"/>
          </p:cNvPicPr>
          <p:nvPr/>
        </p:nvPicPr>
        <p:blipFill>
          <a:blip r:embed="rId3"/>
          <a:stretch>
            <a:fillRect/>
          </a:stretch>
        </p:blipFill>
        <p:spPr>
          <a:xfrm>
            <a:off x="5660428" y="400867"/>
            <a:ext cx="6173061" cy="6363588"/>
          </a:xfrm>
          <a:prstGeom prst="rect">
            <a:avLst/>
          </a:prstGeom>
        </p:spPr>
      </p:pic>
      <p:sp>
        <p:nvSpPr>
          <p:cNvPr id="3" name="Slide Number Placeholder 2">
            <a:extLst>
              <a:ext uri="{FF2B5EF4-FFF2-40B4-BE49-F238E27FC236}">
                <a16:creationId xmlns:a16="http://schemas.microsoft.com/office/drawing/2014/main" id="{50BE6CFD-B903-6429-7F1A-1DD6FAAFB4C4}"/>
              </a:ext>
            </a:extLst>
          </p:cNvPr>
          <p:cNvSpPr>
            <a:spLocks noGrp="1"/>
          </p:cNvSpPr>
          <p:nvPr>
            <p:ph type="sldNum" sz="quarter" idx="12"/>
          </p:nvPr>
        </p:nvSpPr>
        <p:spPr/>
        <p:txBody>
          <a:bodyPr/>
          <a:lstStyle/>
          <a:p>
            <a:fld id="{69E57DC2-970A-4B3E-BB1C-7A09969E49DF}" type="slidenum">
              <a:rPr lang="en-US" smtClean="0"/>
              <a:t>78</a:t>
            </a:fld>
            <a:endParaRPr lang="en-US" dirty="0"/>
          </a:p>
        </p:txBody>
      </p:sp>
    </p:spTree>
    <p:extLst>
      <p:ext uri="{BB962C8B-B14F-4D97-AF65-F5344CB8AC3E}">
        <p14:creationId xmlns:p14="http://schemas.microsoft.com/office/powerpoint/2010/main" val="213747262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D83BB-9B09-6649-C9EE-8CDE9289ABE2}"/>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347B9BFA-F343-E481-C719-A3DCAFED2529}"/>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829BA35D-5FE7-B05C-9DCE-91D573C559AF}"/>
              </a:ext>
            </a:extLst>
          </p:cNvPr>
          <p:cNvSpPr>
            <a:spLocks noGrp="1"/>
          </p:cNvSpPr>
          <p:nvPr>
            <p:ph type="sldNum" sz="quarter" idx="12"/>
          </p:nvPr>
        </p:nvSpPr>
        <p:spPr/>
        <p:txBody>
          <a:bodyPr/>
          <a:lstStyle/>
          <a:p>
            <a:fld id="{69E57DC2-970A-4B3E-BB1C-7A09969E49DF}" type="slidenum">
              <a:rPr lang="en-US" smtClean="0"/>
              <a:t>79</a:t>
            </a:fld>
            <a:endParaRPr lang="en-US" dirty="0"/>
          </a:p>
        </p:txBody>
      </p:sp>
    </p:spTree>
    <p:extLst>
      <p:ext uri="{BB962C8B-B14F-4D97-AF65-F5344CB8AC3E}">
        <p14:creationId xmlns:p14="http://schemas.microsoft.com/office/powerpoint/2010/main" val="1051341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6DC29-97FD-5F90-D99E-C856841EE878}"/>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CAD95691-2A23-A32F-706B-6FCBA660C2AA}"/>
              </a:ext>
            </a:extLst>
          </p:cNvPr>
          <p:cNvSpPr>
            <a:spLocks noGrp="1"/>
          </p:cNvSpPr>
          <p:nvPr>
            <p:ph idx="1"/>
          </p:nvPr>
        </p:nvSpPr>
        <p:spPr/>
        <p:txBody>
          <a:bodyPr/>
          <a:lstStyle/>
          <a:p>
            <a:endParaRPr lang="en-AU" dirty="0"/>
          </a:p>
        </p:txBody>
      </p:sp>
      <p:sp>
        <p:nvSpPr>
          <p:cNvPr id="4" name="Slide Number Placeholder 3">
            <a:extLst>
              <a:ext uri="{FF2B5EF4-FFF2-40B4-BE49-F238E27FC236}">
                <a16:creationId xmlns:a16="http://schemas.microsoft.com/office/drawing/2014/main" id="{8C1C1221-5428-1B20-D933-350C737D5FA1}"/>
              </a:ext>
            </a:extLst>
          </p:cNvPr>
          <p:cNvSpPr>
            <a:spLocks noGrp="1"/>
          </p:cNvSpPr>
          <p:nvPr>
            <p:ph type="sldNum" sz="quarter" idx="12"/>
          </p:nvPr>
        </p:nvSpPr>
        <p:spPr/>
        <p:txBody>
          <a:bodyPr/>
          <a:lstStyle/>
          <a:p>
            <a:fld id="{69E57DC2-970A-4B3E-BB1C-7A09969E49DF}" type="slidenum">
              <a:rPr lang="en-US" smtClean="0"/>
              <a:t>8</a:t>
            </a:fld>
            <a:endParaRPr lang="en-US" dirty="0"/>
          </a:p>
        </p:txBody>
      </p:sp>
    </p:spTree>
    <p:extLst>
      <p:ext uri="{BB962C8B-B14F-4D97-AF65-F5344CB8AC3E}">
        <p14:creationId xmlns:p14="http://schemas.microsoft.com/office/powerpoint/2010/main" val="21722025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D0D7C-065F-CA4D-6768-96255FD1F205}"/>
              </a:ext>
            </a:extLst>
          </p:cNvPr>
          <p:cNvSpPr>
            <a:spLocks noGrp="1"/>
          </p:cNvSpPr>
          <p:nvPr>
            <p:ph type="title"/>
          </p:nvPr>
        </p:nvSpPr>
        <p:spPr/>
        <p:txBody>
          <a:bodyPr/>
          <a:lstStyle/>
          <a:p>
            <a:r>
              <a:rPr lang="en-US" dirty="0"/>
              <a:t>Directed Acyclic Graphs (DAGs)</a:t>
            </a:r>
            <a:endParaRPr lang="en-AU" dirty="0"/>
          </a:p>
        </p:txBody>
      </p:sp>
      <p:sp>
        <p:nvSpPr>
          <p:cNvPr id="3" name="Content Placeholder 2">
            <a:extLst>
              <a:ext uri="{FF2B5EF4-FFF2-40B4-BE49-F238E27FC236}">
                <a16:creationId xmlns:a16="http://schemas.microsoft.com/office/drawing/2014/main" id="{8E6E0AF5-394E-2F80-2449-3212533C0C6C}"/>
              </a:ext>
            </a:extLst>
          </p:cNvPr>
          <p:cNvSpPr>
            <a:spLocks noGrp="1"/>
          </p:cNvSpPr>
          <p:nvPr>
            <p:ph idx="1"/>
          </p:nvPr>
        </p:nvSpPr>
        <p:spPr/>
        <p:txBody>
          <a:bodyPr/>
          <a:lstStyle/>
          <a:p>
            <a:r>
              <a:rPr lang="en-US" dirty="0"/>
              <a:t>Represent assumptions between variables</a:t>
            </a:r>
          </a:p>
          <a:p>
            <a:r>
              <a:rPr lang="en-US" dirty="0"/>
              <a:t>Use arrows to show the direction of hypothesized causal effect</a:t>
            </a:r>
          </a:p>
          <a:p>
            <a:endParaRPr lang="en-US" dirty="0"/>
          </a:p>
          <a:p>
            <a:endParaRPr lang="en-US" dirty="0"/>
          </a:p>
          <a:p>
            <a:r>
              <a:rPr lang="en-US" dirty="0"/>
              <a:t>“X causes Y, Y causes Z”, “X causes Z”</a:t>
            </a:r>
          </a:p>
          <a:p>
            <a:pPr marL="0" indent="0">
              <a:buNone/>
            </a:pPr>
            <a:endParaRPr lang="en-US" dirty="0"/>
          </a:p>
          <a:p>
            <a:endParaRPr lang="en-US" dirty="0"/>
          </a:p>
          <a:p>
            <a:endParaRPr lang="en-US" dirty="0"/>
          </a:p>
          <a:p>
            <a:endParaRPr lang="en-AU" dirty="0"/>
          </a:p>
        </p:txBody>
      </p:sp>
      <p:grpSp>
        <p:nvGrpSpPr>
          <p:cNvPr id="4" name="Group 3">
            <a:extLst>
              <a:ext uri="{FF2B5EF4-FFF2-40B4-BE49-F238E27FC236}">
                <a16:creationId xmlns:a16="http://schemas.microsoft.com/office/drawing/2014/main" id="{DD339850-2978-90BD-EF20-542A4DC5016C}"/>
              </a:ext>
            </a:extLst>
          </p:cNvPr>
          <p:cNvGrpSpPr/>
          <p:nvPr/>
        </p:nvGrpSpPr>
        <p:grpSpPr>
          <a:xfrm>
            <a:off x="1875758" y="3259280"/>
            <a:ext cx="4051800" cy="486360"/>
            <a:chOff x="2773175" y="3548037"/>
            <a:chExt cx="4051800" cy="48636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A312BC53-B606-3A8C-8398-FCBB71D15F13}"/>
                    </a:ext>
                  </a:extLst>
                </p14:cNvPr>
                <p14:cNvContentPartPr/>
                <p14:nvPr/>
              </p14:nvContentPartPr>
              <p14:xfrm>
                <a:off x="2773175" y="3747837"/>
                <a:ext cx="451440" cy="259920"/>
              </p14:xfrm>
            </p:contentPart>
          </mc:Choice>
          <mc:Fallback xmlns="">
            <p:pic>
              <p:nvPicPr>
                <p:cNvPr id="5" name="Ink 4">
                  <a:extLst>
                    <a:ext uri="{FF2B5EF4-FFF2-40B4-BE49-F238E27FC236}">
                      <a16:creationId xmlns:a16="http://schemas.microsoft.com/office/drawing/2014/main" id="{A312BC53-B606-3A8C-8398-FCBB71D15F13}"/>
                    </a:ext>
                  </a:extLst>
                </p:cNvPr>
                <p:cNvPicPr/>
                <p:nvPr/>
              </p:nvPicPr>
              <p:blipFill>
                <a:blip r:embed="rId3"/>
                <a:stretch>
                  <a:fillRect/>
                </a:stretch>
              </p:blipFill>
              <p:spPr>
                <a:xfrm>
                  <a:off x="2764535" y="3738837"/>
                  <a:ext cx="46908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3EA5BD01-22FE-BE73-35CD-8361D94181CA}"/>
                    </a:ext>
                  </a:extLst>
                </p14:cNvPr>
                <p14:cNvContentPartPr/>
                <p14:nvPr/>
              </p14:nvContentPartPr>
              <p14:xfrm>
                <a:off x="2855615" y="3779877"/>
                <a:ext cx="290880" cy="186120"/>
              </p14:xfrm>
            </p:contentPart>
          </mc:Choice>
          <mc:Fallback xmlns="">
            <p:pic>
              <p:nvPicPr>
                <p:cNvPr id="6" name="Ink 5">
                  <a:extLst>
                    <a:ext uri="{FF2B5EF4-FFF2-40B4-BE49-F238E27FC236}">
                      <a16:creationId xmlns:a16="http://schemas.microsoft.com/office/drawing/2014/main" id="{3EA5BD01-22FE-BE73-35CD-8361D94181CA}"/>
                    </a:ext>
                  </a:extLst>
                </p:cNvPr>
                <p:cNvPicPr/>
                <p:nvPr/>
              </p:nvPicPr>
              <p:blipFill>
                <a:blip r:embed="rId5"/>
                <a:stretch>
                  <a:fillRect/>
                </a:stretch>
              </p:blipFill>
              <p:spPr>
                <a:xfrm>
                  <a:off x="2846615" y="3771237"/>
                  <a:ext cx="30852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DD61D901-A59E-BAEA-306E-38C8D08ED294}"/>
                    </a:ext>
                  </a:extLst>
                </p14:cNvPr>
                <p14:cNvContentPartPr/>
                <p14:nvPr/>
              </p14:nvContentPartPr>
              <p14:xfrm>
                <a:off x="3356735" y="3782757"/>
                <a:ext cx="981360" cy="97920"/>
              </p14:xfrm>
            </p:contentPart>
          </mc:Choice>
          <mc:Fallback xmlns="">
            <p:pic>
              <p:nvPicPr>
                <p:cNvPr id="7" name="Ink 6">
                  <a:extLst>
                    <a:ext uri="{FF2B5EF4-FFF2-40B4-BE49-F238E27FC236}">
                      <a16:creationId xmlns:a16="http://schemas.microsoft.com/office/drawing/2014/main" id="{DD61D901-A59E-BAEA-306E-38C8D08ED294}"/>
                    </a:ext>
                  </a:extLst>
                </p:cNvPr>
                <p:cNvPicPr/>
                <p:nvPr/>
              </p:nvPicPr>
              <p:blipFill>
                <a:blip r:embed="rId7"/>
                <a:stretch>
                  <a:fillRect/>
                </a:stretch>
              </p:blipFill>
              <p:spPr>
                <a:xfrm>
                  <a:off x="3347735" y="3773757"/>
                  <a:ext cx="99900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8197EADB-114E-72F1-A725-655BECB040F6}"/>
                    </a:ext>
                  </a:extLst>
                </p14:cNvPr>
                <p14:cNvContentPartPr/>
                <p14:nvPr/>
              </p14:nvContentPartPr>
              <p14:xfrm>
                <a:off x="4126775" y="3699597"/>
                <a:ext cx="241920" cy="168480"/>
              </p14:xfrm>
            </p:contentPart>
          </mc:Choice>
          <mc:Fallback xmlns="">
            <p:pic>
              <p:nvPicPr>
                <p:cNvPr id="8" name="Ink 7">
                  <a:extLst>
                    <a:ext uri="{FF2B5EF4-FFF2-40B4-BE49-F238E27FC236}">
                      <a16:creationId xmlns:a16="http://schemas.microsoft.com/office/drawing/2014/main" id="{8197EADB-114E-72F1-A725-655BECB040F6}"/>
                    </a:ext>
                  </a:extLst>
                </p:cNvPr>
                <p:cNvPicPr/>
                <p:nvPr/>
              </p:nvPicPr>
              <p:blipFill>
                <a:blip r:embed="rId9"/>
                <a:stretch>
                  <a:fillRect/>
                </a:stretch>
              </p:blipFill>
              <p:spPr>
                <a:xfrm>
                  <a:off x="4117775" y="3690597"/>
                  <a:ext cx="25956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63E02712-DCB4-36CE-FC20-9E8D06DA0E1F}"/>
                    </a:ext>
                  </a:extLst>
                </p14:cNvPr>
                <p14:cNvContentPartPr/>
                <p14:nvPr/>
              </p14:nvContentPartPr>
              <p14:xfrm>
                <a:off x="4547975" y="3671877"/>
                <a:ext cx="268200" cy="68400"/>
              </p14:xfrm>
            </p:contentPart>
          </mc:Choice>
          <mc:Fallback xmlns="">
            <p:pic>
              <p:nvPicPr>
                <p:cNvPr id="9" name="Ink 8">
                  <a:extLst>
                    <a:ext uri="{FF2B5EF4-FFF2-40B4-BE49-F238E27FC236}">
                      <a16:creationId xmlns:a16="http://schemas.microsoft.com/office/drawing/2014/main" id="{63E02712-DCB4-36CE-FC20-9E8D06DA0E1F}"/>
                    </a:ext>
                  </a:extLst>
                </p:cNvPr>
                <p:cNvPicPr/>
                <p:nvPr/>
              </p:nvPicPr>
              <p:blipFill>
                <a:blip r:embed="rId11"/>
                <a:stretch>
                  <a:fillRect/>
                </a:stretch>
              </p:blipFill>
              <p:spPr>
                <a:xfrm>
                  <a:off x="4538975" y="3662877"/>
                  <a:ext cx="28584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71DB3173-0F9C-C88C-9669-CD1B8C4AFB4D}"/>
                    </a:ext>
                  </a:extLst>
                </p14:cNvPr>
                <p14:cNvContentPartPr/>
                <p14:nvPr/>
              </p14:nvContentPartPr>
              <p14:xfrm>
                <a:off x="4829135" y="3705357"/>
                <a:ext cx="164160" cy="329040"/>
              </p14:xfrm>
            </p:contentPart>
          </mc:Choice>
          <mc:Fallback xmlns="">
            <p:pic>
              <p:nvPicPr>
                <p:cNvPr id="10" name="Ink 9">
                  <a:extLst>
                    <a:ext uri="{FF2B5EF4-FFF2-40B4-BE49-F238E27FC236}">
                      <a16:creationId xmlns:a16="http://schemas.microsoft.com/office/drawing/2014/main" id="{71DB3173-0F9C-C88C-9669-CD1B8C4AFB4D}"/>
                    </a:ext>
                  </a:extLst>
                </p:cNvPr>
                <p:cNvPicPr/>
                <p:nvPr/>
              </p:nvPicPr>
              <p:blipFill>
                <a:blip r:embed="rId13"/>
                <a:stretch>
                  <a:fillRect/>
                </a:stretch>
              </p:blipFill>
              <p:spPr>
                <a:xfrm>
                  <a:off x="4820135" y="3696717"/>
                  <a:ext cx="181800" cy="3466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494C88DB-264B-F499-F3A5-5786AC7EBC34}"/>
                    </a:ext>
                  </a:extLst>
                </p14:cNvPr>
                <p14:cNvContentPartPr/>
                <p14:nvPr/>
              </p14:nvContentPartPr>
              <p14:xfrm>
                <a:off x="5269775" y="3704277"/>
                <a:ext cx="995040" cy="115920"/>
              </p14:xfrm>
            </p:contentPart>
          </mc:Choice>
          <mc:Fallback xmlns="">
            <p:pic>
              <p:nvPicPr>
                <p:cNvPr id="11" name="Ink 10">
                  <a:extLst>
                    <a:ext uri="{FF2B5EF4-FFF2-40B4-BE49-F238E27FC236}">
                      <a16:creationId xmlns:a16="http://schemas.microsoft.com/office/drawing/2014/main" id="{494C88DB-264B-F499-F3A5-5786AC7EBC34}"/>
                    </a:ext>
                  </a:extLst>
                </p:cNvPr>
                <p:cNvPicPr/>
                <p:nvPr/>
              </p:nvPicPr>
              <p:blipFill>
                <a:blip r:embed="rId15"/>
                <a:stretch>
                  <a:fillRect/>
                </a:stretch>
              </p:blipFill>
              <p:spPr>
                <a:xfrm>
                  <a:off x="5260775" y="3695637"/>
                  <a:ext cx="101268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5A4DDF4D-20E9-9DC8-01CA-22E2D99C0EAE}"/>
                    </a:ext>
                  </a:extLst>
                </p14:cNvPr>
                <p14:cNvContentPartPr/>
                <p14:nvPr/>
              </p14:nvContentPartPr>
              <p14:xfrm>
                <a:off x="6093815" y="3645597"/>
                <a:ext cx="159480" cy="159480"/>
              </p14:xfrm>
            </p:contentPart>
          </mc:Choice>
          <mc:Fallback xmlns="">
            <p:pic>
              <p:nvPicPr>
                <p:cNvPr id="12" name="Ink 11">
                  <a:extLst>
                    <a:ext uri="{FF2B5EF4-FFF2-40B4-BE49-F238E27FC236}">
                      <a16:creationId xmlns:a16="http://schemas.microsoft.com/office/drawing/2014/main" id="{5A4DDF4D-20E9-9DC8-01CA-22E2D99C0EAE}"/>
                    </a:ext>
                  </a:extLst>
                </p:cNvPr>
                <p:cNvPicPr/>
                <p:nvPr/>
              </p:nvPicPr>
              <p:blipFill>
                <a:blip r:embed="rId17"/>
                <a:stretch>
                  <a:fillRect/>
                </a:stretch>
              </p:blipFill>
              <p:spPr>
                <a:xfrm>
                  <a:off x="6085175" y="3636597"/>
                  <a:ext cx="17712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C3329C56-D008-140A-CEE6-B39C0A7DFA33}"/>
                    </a:ext>
                  </a:extLst>
                </p14:cNvPr>
                <p14:cNvContentPartPr/>
                <p14:nvPr/>
              </p14:nvContentPartPr>
              <p14:xfrm>
                <a:off x="6472535" y="3548037"/>
                <a:ext cx="352440" cy="342720"/>
              </p14:xfrm>
            </p:contentPart>
          </mc:Choice>
          <mc:Fallback xmlns="">
            <p:pic>
              <p:nvPicPr>
                <p:cNvPr id="13" name="Ink 12">
                  <a:extLst>
                    <a:ext uri="{FF2B5EF4-FFF2-40B4-BE49-F238E27FC236}">
                      <a16:creationId xmlns:a16="http://schemas.microsoft.com/office/drawing/2014/main" id="{C3329C56-D008-140A-CEE6-B39C0A7DFA33}"/>
                    </a:ext>
                  </a:extLst>
                </p:cNvPr>
                <p:cNvPicPr/>
                <p:nvPr/>
              </p:nvPicPr>
              <p:blipFill>
                <a:blip r:embed="rId19"/>
                <a:stretch>
                  <a:fillRect/>
                </a:stretch>
              </p:blipFill>
              <p:spPr>
                <a:xfrm>
                  <a:off x="6463895" y="3539037"/>
                  <a:ext cx="37008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6EB54872-0C29-EECC-0E66-E6E9018B7EF4}"/>
                    </a:ext>
                  </a:extLst>
                </p14:cNvPr>
                <p14:cNvContentPartPr/>
                <p14:nvPr/>
              </p14:nvContentPartPr>
              <p14:xfrm>
                <a:off x="6593135" y="3668997"/>
                <a:ext cx="172800" cy="12960"/>
              </p14:xfrm>
            </p:contentPart>
          </mc:Choice>
          <mc:Fallback xmlns="">
            <p:pic>
              <p:nvPicPr>
                <p:cNvPr id="14" name="Ink 13">
                  <a:extLst>
                    <a:ext uri="{FF2B5EF4-FFF2-40B4-BE49-F238E27FC236}">
                      <a16:creationId xmlns:a16="http://schemas.microsoft.com/office/drawing/2014/main" id="{6EB54872-0C29-EECC-0E66-E6E9018B7EF4}"/>
                    </a:ext>
                  </a:extLst>
                </p:cNvPr>
                <p:cNvPicPr/>
                <p:nvPr/>
              </p:nvPicPr>
              <p:blipFill>
                <a:blip r:embed="rId21"/>
                <a:stretch>
                  <a:fillRect/>
                </a:stretch>
              </p:blipFill>
              <p:spPr>
                <a:xfrm>
                  <a:off x="6584495" y="3660357"/>
                  <a:ext cx="190440" cy="30600"/>
                </a:xfrm>
                <a:prstGeom prst="rect">
                  <a:avLst/>
                </a:prstGeom>
              </p:spPr>
            </p:pic>
          </mc:Fallback>
        </mc:AlternateContent>
      </p:grpSp>
      <p:sp>
        <p:nvSpPr>
          <p:cNvPr id="15" name="Slide Number Placeholder 14">
            <a:extLst>
              <a:ext uri="{FF2B5EF4-FFF2-40B4-BE49-F238E27FC236}">
                <a16:creationId xmlns:a16="http://schemas.microsoft.com/office/drawing/2014/main" id="{FE2A1103-0CFE-0FBE-F6B3-4C8A8C2CF5AB}"/>
              </a:ext>
            </a:extLst>
          </p:cNvPr>
          <p:cNvSpPr>
            <a:spLocks noGrp="1"/>
          </p:cNvSpPr>
          <p:nvPr>
            <p:ph type="sldNum" sz="quarter" idx="12"/>
          </p:nvPr>
        </p:nvSpPr>
        <p:spPr/>
        <p:txBody>
          <a:bodyPr/>
          <a:lstStyle/>
          <a:p>
            <a:fld id="{69E57DC2-970A-4B3E-BB1C-7A09969E49DF}" type="slidenum">
              <a:rPr lang="en-US" smtClean="0"/>
              <a:t>80</a:t>
            </a:fld>
            <a:endParaRPr lang="en-US" dirty="0"/>
          </a:p>
        </p:txBody>
      </p:sp>
    </p:spTree>
    <p:extLst>
      <p:ext uri="{BB962C8B-B14F-4D97-AF65-F5344CB8AC3E}">
        <p14:creationId xmlns:p14="http://schemas.microsoft.com/office/powerpoint/2010/main" val="23831850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0041F-9267-03EB-20B0-C9A225BCB346}"/>
              </a:ext>
            </a:extLst>
          </p:cNvPr>
          <p:cNvSpPr>
            <a:spLocks noGrp="1"/>
          </p:cNvSpPr>
          <p:nvPr>
            <p:ph type="title"/>
          </p:nvPr>
        </p:nvSpPr>
        <p:spPr/>
        <p:txBody>
          <a:bodyPr/>
          <a:lstStyle/>
          <a:p>
            <a:r>
              <a:rPr lang="en-US" dirty="0"/>
              <a:t>Directed Acyclic Graphs (DAGs)</a:t>
            </a:r>
            <a:endParaRPr lang="en-AU" dirty="0"/>
          </a:p>
        </p:txBody>
      </p:sp>
      <p:sp>
        <p:nvSpPr>
          <p:cNvPr id="3" name="Content Placeholder 2">
            <a:extLst>
              <a:ext uri="{FF2B5EF4-FFF2-40B4-BE49-F238E27FC236}">
                <a16:creationId xmlns:a16="http://schemas.microsoft.com/office/drawing/2014/main" id="{297BF1D5-2D93-8C32-5FD5-A9A734C67A97}"/>
              </a:ext>
            </a:extLst>
          </p:cNvPr>
          <p:cNvSpPr>
            <a:spLocks noGrp="1"/>
          </p:cNvSpPr>
          <p:nvPr>
            <p:ph idx="1"/>
          </p:nvPr>
        </p:nvSpPr>
        <p:spPr/>
        <p:txBody>
          <a:bodyPr/>
          <a:lstStyle/>
          <a:p>
            <a:pPr>
              <a:buFont typeface="Wingdings" panose="05000000000000000000" pitchFamily="2" charset="2"/>
              <a:buChar char="§"/>
            </a:pPr>
            <a:r>
              <a:rPr lang="en-US" dirty="0"/>
              <a:t>D</a:t>
            </a:r>
            <a:r>
              <a:rPr lang="en-AU" dirty="0" err="1"/>
              <a:t>irected</a:t>
            </a:r>
            <a:r>
              <a:rPr lang="en-AU" dirty="0"/>
              <a:t> path</a:t>
            </a:r>
          </a:p>
          <a:p>
            <a:pPr>
              <a:buFont typeface="Wingdings" panose="05000000000000000000" pitchFamily="2" charset="2"/>
              <a:buChar char="§"/>
            </a:pPr>
            <a:r>
              <a:rPr lang="en-AU" dirty="0"/>
              <a:t>Trace the arrow from cause to effect</a:t>
            </a:r>
          </a:p>
          <a:p>
            <a:pPr>
              <a:buFont typeface="Wingdings" panose="05000000000000000000" pitchFamily="2" charset="2"/>
              <a:buChar char="§"/>
            </a:pPr>
            <a:endParaRPr lang="en-US" dirty="0"/>
          </a:p>
        </p:txBody>
      </p:sp>
      <p:grpSp>
        <p:nvGrpSpPr>
          <p:cNvPr id="12" name="Group 11">
            <a:extLst>
              <a:ext uri="{FF2B5EF4-FFF2-40B4-BE49-F238E27FC236}">
                <a16:creationId xmlns:a16="http://schemas.microsoft.com/office/drawing/2014/main" id="{172179CD-E922-8FE8-16D3-06DED97157F6}"/>
              </a:ext>
            </a:extLst>
          </p:cNvPr>
          <p:cNvGrpSpPr/>
          <p:nvPr/>
        </p:nvGrpSpPr>
        <p:grpSpPr>
          <a:xfrm>
            <a:off x="2039126" y="3251700"/>
            <a:ext cx="1780920" cy="354960"/>
            <a:chOff x="2039126" y="3251700"/>
            <a:chExt cx="1780920" cy="35496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9166043C-E26A-0B14-E19E-BEC7FA00B03E}"/>
                    </a:ext>
                  </a:extLst>
                </p14:cNvPr>
                <p14:cNvContentPartPr/>
                <p14:nvPr/>
              </p14:nvContentPartPr>
              <p14:xfrm>
                <a:off x="2039126" y="3299580"/>
                <a:ext cx="297360" cy="258840"/>
              </p14:xfrm>
            </p:contentPart>
          </mc:Choice>
          <mc:Fallback xmlns="">
            <p:pic>
              <p:nvPicPr>
                <p:cNvPr id="5" name="Ink 4">
                  <a:extLst>
                    <a:ext uri="{FF2B5EF4-FFF2-40B4-BE49-F238E27FC236}">
                      <a16:creationId xmlns:a16="http://schemas.microsoft.com/office/drawing/2014/main" id="{9166043C-E26A-0B14-E19E-BEC7FA00B03E}"/>
                    </a:ext>
                  </a:extLst>
                </p:cNvPr>
                <p:cNvPicPr/>
                <p:nvPr/>
              </p:nvPicPr>
              <p:blipFill>
                <a:blip r:embed="rId3"/>
                <a:stretch>
                  <a:fillRect/>
                </a:stretch>
              </p:blipFill>
              <p:spPr>
                <a:xfrm>
                  <a:off x="2030486" y="3290940"/>
                  <a:ext cx="31500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095DCBF1-85C9-70AD-F5AE-78E1AB9114E1}"/>
                    </a:ext>
                  </a:extLst>
                </p14:cNvPr>
                <p14:cNvContentPartPr/>
                <p14:nvPr/>
              </p14:nvContentPartPr>
              <p14:xfrm>
                <a:off x="2127326" y="3307860"/>
                <a:ext cx="230760" cy="179640"/>
              </p14:xfrm>
            </p:contentPart>
          </mc:Choice>
          <mc:Fallback xmlns="">
            <p:pic>
              <p:nvPicPr>
                <p:cNvPr id="6" name="Ink 5">
                  <a:extLst>
                    <a:ext uri="{FF2B5EF4-FFF2-40B4-BE49-F238E27FC236}">
                      <a16:creationId xmlns:a16="http://schemas.microsoft.com/office/drawing/2014/main" id="{095DCBF1-85C9-70AD-F5AE-78E1AB9114E1}"/>
                    </a:ext>
                  </a:extLst>
                </p:cNvPr>
                <p:cNvPicPr/>
                <p:nvPr/>
              </p:nvPicPr>
              <p:blipFill>
                <a:blip r:embed="rId5"/>
                <a:stretch>
                  <a:fillRect/>
                </a:stretch>
              </p:blipFill>
              <p:spPr>
                <a:xfrm>
                  <a:off x="2118686" y="3299220"/>
                  <a:ext cx="24840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C04BF22B-BD60-4FAC-82A3-F92E19AAEA58}"/>
                    </a:ext>
                  </a:extLst>
                </p14:cNvPr>
                <p14:cNvContentPartPr/>
                <p14:nvPr/>
              </p14:nvContentPartPr>
              <p14:xfrm>
                <a:off x="2519006" y="3407940"/>
                <a:ext cx="713880" cy="18720"/>
              </p14:xfrm>
            </p:contentPart>
          </mc:Choice>
          <mc:Fallback xmlns="">
            <p:pic>
              <p:nvPicPr>
                <p:cNvPr id="8" name="Ink 7">
                  <a:extLst>
                    <a:ext uri="{FF2B5EF4-FFF2-40B4-BE49-F238E27FC236}">
                      <a16:creationId xmlns:a16="http://schemas.microsoft.com/office/drawing/2014/main" id="{C04BF22B-BD60-4FAC-82A3-F92E19AAEA58}"/>
                    </a:ext>
                  </a:extLst>
                </p:cNvPr>
                <p:cNvPicPr/>
                <p:nvPr/>
              </p:nvPicPr>
              <p:blipFill>
                <a:blip r:embed="rId7"/>
                <a:stretch>
                  <a:fillRect/>
                </a:stretch>
              </p:blipFill>
              <p:spPr>
                <a:xfrm>
                  <a:off x="2510366" y="3398940"/>
                  <a:ext cx="73152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3B1E2F0E-32B9-FFDA-94DF-25E3F899A9A7}"/>
                    </a:ext>
                  </a:extLst>
                </p14:cNvPr>
                <p14:cNvContentPartPr/>
                <p14:nvPr/>
              </p14:nvContentPartPr>
              <p14:xfrm>
                <a:off x="3091766" y="3311820"/>
                <a:ext cx="207000" cy="119880"/>
              </p14:xfrm>
            </p:contentPart>
          </mc:Choice>
          <mc:Fallback xmlns="">
            <p:pic>
              <p:nvPicPr>
                <p:cNvPr id="9" name="Ink 8">
                  <a:extLst>
                    <a:ext uri="{FF2B5EF4-FFF2-40B4-BE49-F238E27FC236}">
                      <a16:creationId xmlns:a16="http://schemas.microsoft.com/office/drawing/2014/main" id="{3B1E2F0E-32B9-FFDA-94DF-25E3F899A9A7}"/>
                    </a:ext>
                  </a:extLst>
                </p:cNvPr>
                <p:cNvPicPr/>
                <p:nvPr/>
              </p:nvPicPr>
              <p:blipFill>
                <a:blip r:embed="rId9"/>
                <a:stretch>
                  <a:fillRect/>
                </a:stretch>
              </p:blipFill>
              <p:spPr>
                <a:xfrm>
                  <a:off x="3083126" y="3302820"/>
                  <a:ext cx="22464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2AE94DB1-826E-A0A8-F098-5FD77937EF69}"/>
                    </a:ext>
                  </a:extLst>
                </p14:cNvPr>
                <p14:cNvContentPartPr/>
                <p14:nvPr/>
              </p14:nvContentPartPr>
              <p14:xfrm>
                <a:off x="3446726" y="3269700"/>
                <a:ext cx="155160" cy="57960"/>
              </p14:xfrm>
            </p:contentPart>
          </mc:Choice>
          <mc:Fallback xmlns="">
            <p:pic>
              <p:nvPicPr>
                <p:cNvPr id="10" name="Ink 9">
                  <a:extLst>
                    <a:ext uri="{FF2B5EF4-FFF2-40B4-BE49-F238E27FC236}">
                      <a16:creationId xmlns:a16="http://schemas.microsoft.com/office/drawing/2014/main" id="{2AE94DB1-826E-A0A8-F098-5FD77937EF69}"/>
                    </a:ext>
                  </a:extLst>
                </p:cNvPr>
                <p:cNvPicPr/>
                <p:nvPr/>
              </p:nvPicPr>
              <p:blipFill>
                <a:blip r:embed="rId11"/>
                <a:stretch>
                  <a:fillRect/>
                </a:stretch>
              </p:blipFill>
              <p:spPr>
                <a:xfrm>
                  <a:off x="3438086" y="3260700"/>
                  <a:ext cx="17280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2F2F6CC7-07EA-78CA-581E-AEAFEC0DACA3}"/>
                    </a:ext>
                  </a:extLst>
                </p14:cNvPr>
                <p14:cNvContentPartPr/>
                <p14:nvPr/>
              </p14:nvContentPartPr>
              <p14:xfrm>
                <a:off x="3664886" y="3251700"/>
                <a:ext cx="155160" cy="354960"/>
              </p14:xfrm>
            </p:contentPart>
          </mc:Choice>
          <mc:Fallback xmlns="">
            <p:pic>
              <p:nvPicPr>
                <p:cNvPr id="11" name="Ink 10">
                  <a:extLst>
                    <a:ext uri="{FF2B5EF4-FFF2-40B4-BE49-F238E27FC236}">
                      <a16:creationId xmlns:a16="http://schemas.microsoft.com/office/drawing/2014/main" id="{2F2F6CC7-07EA-78CA-581E-AEAFEC0DACA3}"/>
                    </a:ext>
                  </a:extLst>
                </p:cNvPr>
                <p:cNvPicPr/>
                <p:nvPr/>
              </p:nvPicPr>
              <p:blipFill>
                <a:blip r:embed="rId13"/>
                <a:stretch>
                  <a:fillRect/>
                </a:stretch>
              </p:blipFill>
              <p:spPr>
                <a:xfrm>
                  <a:off x="3655886" y="3242700"/>
                  <a:ext cx="172800" cy="372600"/>
                </a:xfrm>
                <a:prstGeom prst="rect">
                  <a:avLst/>
                </a:prstGeom>
              </p:spPr>
            </p:pic>
          </mc:Fallback>
        </mc:AlternateContent>
      </p:grpSp>
      <p:grpSp>
        <p:nvGrpSpPr>
          <p:cNvPr id="18" name="Group 17">
            <a:extLst>
              <a:ext uri="{FF2B5EF4-FFF2-40B4-BE49-F238E27FC236}">
                <a16:creationId xmlns:a16="http://schemas.microsoft.com/office/drawing/2014/main" id="{83432672-118D-7953-8F4C-48E80C88F74F}"/>
              </a:ext>
            </a:extLst>
          </p:cNvPr>
          <p:cNvGrpSpPr/>
          <p:nvPr/>
        </p:nvGrpSpPr>
        <p:grpSpPr>
          <a:xfrm>
            <a:off x="4155206" y="3359700"/>
            <a:ext cx="609120" cy="154800"/>
            <a:chOff x="4155206" y="3359700"/>
            <a:chExt cx="609120" cy="154800"/>
          </a:xfrm>
        </p:grpSpPr>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DB6A6362-86D1-3E33-295A-2AB7A28610AC}"/>
                    </a:ext>
                  </a:extLst>
                </p14:cNvPr>
                <p14:cNvContentPartPr/>
                <p14:nvPr/>
              </p14:nvContentPartPr>
              <p14:xfrm>
                <a:off x="4155206" y="3396060"/>
                <a:ext cx="504720" cy="21600"/>
              </p14:xfrm>
            </p:contentPart>
          </mc:Choice>
          <mc:Fallback xmlns="">
            <p:pic>
              <p:nvPicPr>
                <p:cNvPr id="13" name="Ink 12">
                  <a:extLst>
                    <a:ext uri="{FF2B5EF4-FFF2-40B4-BE49-F238E27FC236}">
                      <a16:creationId xmlns:a16="http://schemas.microsoft.com/office/drawing/2014/main" id="{DB6A6362-86D1-3E33-295A-2AB7A28610AC}"/>
                    </a:ext>
                  </a:extLst>
                </p:cNvPr>
                <p:cNvPicPr/>
                <p:nvPr/>
              </p:nvPicPr>
              <p:blipFill>
                <a:blip r:embed="rId15"/>
                <a:stretch>
                  <a:fillRect/>
                </a:stretch>
              </p:blipFill>
              <p:spPr>
                <a:xfrm>
                  <a:off x="4146566" y="3387060"/>
                  <a:ext cx="52236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E555615F-4B2B-E51D-F0BE-87A60EA7FB85}"/>
                    </a:ext>
                  </a:extLst>
                </p14:cNvPr>
                <p14:cNvContentPartPr/>
                <p14:nvPr/>
              </p14:nvContentPartPr>
              <p14:xfrm>
                <a:off x="4601966" y="3359700"/>
                <a:ext cx="162360" cy="154800"/>
              </p14:xfrm>
            </p:contentPart>
          </mc:Choice>
          <mc:Fallback xmlns="">
            <p:pic>
              <p:nvPicPr>
                <p:cNvPr id="14" name="Ink 13">
                  <a:extLst>
                    <a:ext uri="{FF2B5EF4-FFF2-40B4-BE49-F238E27FC236}">
                      <a16:creationId xmlns:a16="http://schemas.microsoft.com/office/drawing/2014/main" id="{E555615F-4B2B-E51D-F0BE-87A60EA7FB85}"/>
                    </a:ext>
                  </a:extLst>
                </p:cNvPr>
                <p:cNvPicPr/>
                <p:nvPr/>
              </p:nvPicPr>
              <p:blipFill>
                <a:blip r:embed="rId17"/>
                <a:stretch>
                  <a:fillRect/>
                </a:stretch>
              </p:blipFill>
              <p:spPr>
                <a:xfrm>
                  <a:off x="4593326" y="3351060"/>
                  <a:ext cx="180000" cy="172440"/>
                </a:xfrm>
                <a:prstGeom prst="rect">
                  <a:avLst/>
                </a:prstGeom>
              </p:spPr>
            </p:pic>
          </mc:Fallback>
        </mc:AlternateContent>
      </p:grpSp>
      <p:grpSp>
        <p:nvGrpSpPr>
          <p:cNvPr id="17" name="Group 16">
            <a:extLst>
              <a:ext uri="{FF2B5EF4-FFF2-40B4-BE49-F238E27FC236}">
                <a16:creationId xmlns:a16="http://schemas.microsoft.com/office/drawing/2014/main" id="{94D29C1B-CC63-D72D-059B-3AF64FCE17B3}"/>
              </a:ext>
            </a:extLst>
          </p:cNvPr>
          <p:cNvGrpSpPr/>
          <p:nvPr/>
        </p:nvGrpSpPr>
        <p:grpSpPr>
          <a:xfrm>
            <a:off x="5136206" y="3228660"/>
            <a:ext cx="327960" cy="300960"/>
            <a:chOff x="5136206" y="3228660"/>
            <a:chExt cx="327960" cy="300960"/>
          </a:xfrm>
        </p:grpSpPr>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D0BC6438-02A6-2AFC-09A2-E1161426637B}"/>
                    </a:ext>
                  </a:extLst>
                </p14:cNvPr>
                <p14:cNvContentPartPr/>
                <p14:nvPr/>
              </p14:nvContentPartPr>
              <p14:xfrm>
                <a:off x="5136206" y="3228660"/>
                <a:ext cx="282600" cy="300960"/>
              </p14:xfrm>
            </p:contentPart>
          </mc:Choice>
          <mc:Fallback xmlns="">
            <p:pic>
              <p:nvPicPr>
                <p:cNvPr id="15" name="Ink 14">
                  <a:extLst>
                    <a:ext uri="{FF2B5EF4-FFF2-40B4-BE49-F238E27FC236}">
                      <a16:creationId xmlns:a16="http://schemas.microsoft.com/office/drawing/2014/main" id="{D0BC6438-02A6-2AFC-09A2-E1161426637B}"/>
                    </a:ext>
                  </a:extLst>
                </p:cNvPr>
                <p:cNvPicPr/>
                <p:nvPr/>
              </p:nvPicPr>
              <p:blipFill>
                <a:blip r:embed="rId19"/>
                <a:stretch>
                  <a:fillRect/>
                </a:stretch>
              </p:blipFill>
              <p:spPr>
                <a:xfrm>
                  <a:off x="5127566" y="3219660"/>
                  <a:ext cx="30024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D47E6231-6179-84A8-32AE-88788F8B2C4D}"/>
                    </a:ext>
                  </a:extLst>
                </p14:cNvPr>
                <p14:cNvContentPartPr/>
                <p14:nvPr/>
              </p14:nvContentPartPr>
              <p14:xfrm>
                <a:off x="5137286" y="3387060"/>
                <a:ext cx="326880" cy="45360"/>
              </p14:xfrm>
            </p:contentPart>
          </mc:Choice>
          <mc:Fallback xmlns="">
            <p:pic>
              <p:nvPicPr>
                <p:cNvPr id="16" name="Ink 15">
                  <a:extLst>
                    <a:ext uri="{FF2B5EF4-FFF2-40B4-BE49-F238E27FC236}">
                      <a16:creationId xmlns:a16="http://schemas.microsoft.com/office/drawing/2014/main" id="{D47E6231-6179-84A8-32AE-88788F8B2C4D}"/>
                    </a:ext>
                  </a:extLst>
                </p:cNvPr>
                <p:cNvPicPr/>
                <p:nvPr/>
              </p:nvPicPr>
              <p:blipFill>
                <a:blip r:embed="rId21"/>
                <a:stretch>
                  <a:fillRect/>
                </a:stretch>
              </p:blipFill>
              <p:spPr>
                <a:xfrm>
                  <a:off x="5128646" y="3378420"/>
                  <a:ext cx="344520" cy="63000"/>
                </a:xfrm>
                <a:prstGeom prst="rect">
                  <a:avLst/>
                </a:prstGeom>
              </p:spPr>
            </p:pic>
          </mc:Fallback>
        </mc:AlternateContent>
      </p:grpSp>
      <p:grpSp>
        <p:nvGrpSpPr>
          <p:cNvPr id="21" name="Group 20">
            <a:extLst>
              <a:ext uri="{FF2B5EF4-FFF2-40B4-BE49-F238E27FC236}">
                <a16:creationId xmlns:a16="http://schemas.microsoft.com/office/drawing/2014/main" id="{A69F3442-5C6C-4D70-2C84-B76F576EBB2A}"/>
              </a:ext>
            </a:extLst>
          </p:cNvPr>
          <p:cNvGrpSpPr/>
          <p:nvPr/>
        </p:nvGrpSpPr>
        <p:grpSpPr>
          <a:xfrm>
            <a:off x="1702166" y="3738780"/>
            <a:ext cx="3946680" cy="380160"/>
            <a:chOff x="1702166" y="3738780"/>
            <a:chExt cx="3946680" cy="380160"/>
          </a:xfrm>
        </p:grpSpPr>
        <mc:AlternateContent xmlns:mc="http://schemas.openxmlformats.org/markup-compatibility/2006" xmlns:p14="http://schemas.microsoft.com/office/powerpoint/2010/main">
          <mc:Choice Requires="p14">
            <p:contentPart p14:bwMode="auto" r:id="rId22">
              <p14:nvContentPartPr>
                <p14:cNvPr id="19" name="Ink 18">
                  <a:extLst>
                    <a:ext uri="{FF2B5EF4-FFF2-40B4-BE49-F238E27FC236}">
                      <a16:creationId xmlns:a16="http://schemas.microsoft.com/office/drawing/2014/main" id="{04B63014-9778-C893-634A-38DE42F5D454}"/>
                    </a:ext>
                  </a:extLst>
                </p14:cNvPr>
                <p14:cNvContentPartPr/>
                <p14:nvPr/>
              </p14:nvContentPartPr>
              <p14:xfrm>
                <a:off x="1702166" y="3851460"/>
                <a:ext cx="3918240" cy="267480"/>
              </p14:xfrm>
            </p:contentPart>
          </mc:Choice>
          <mc:Fallback xmlns="">
            <p:pic>
              <p:nvPicPr>
                <p:cNvPr id="19" name="Ink 18">
                  <a:extLst>
                    <a:ext uri="{FF2B5EF4-FFF2-40B4-BE49-F238E27FC236}">
                      <a16:creationId xmlns:a16="http://schemas.microsoft.com/office/drawing/2014/main" id="{04B63014-9778-C893-634A-38DE42F5D454}"/>
                    </a:ext>
                  </a:extLst>
                </p:cNvPr>
                <p:cNvPicPr/>
                <p:nvPr/>
              </p:nvPicPr>
              <p:blipFill>
                <a:blip r:embed="rId23"/>
                <a:stretch>
                  <a:fillRect/>
                </a:stretch>
              </p:blipFill>
              <p:spPr>
                <a:xfrm>
                  <a:off x="1693526" y="3842460"/>
                  <a:ext cx="393588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170907F9-BB80-6A89-60DD-59DEADBD3FCD}"/>
                    </a:ext>
                  </a:extLst>
                </p14:cNvPr>
                <p14:cNvContentPartPr/>
                <p14:nvPr/>
              </p14:nvContentPartPr>
              <p14:xfrm>
                <a:off x="5470286" y="3738780"/>
                <a:ext cx="178560" cy="198000"/>
              </p14:xfrm>
            </p:contentPart>
          </mc:Choice>
          <mc:Fallback xmlns="">
            <p:pic>
              <p:nvPicPr>
                <p:cNvPr id="20" name="Ink 19">
                  <a:extLst>
                    <a:ext uri="{FF2B5EF4-FFF2-40B4-BE49-F238E27FC236}">
                      <a16:creationId xmlns:a16="http://schemas.microsoft.com/office/drawing/2014/main" id="{170907F9-BB80-6A89-60DD-59DEADBD3FCD}"/>
                    </a:ext>
                  </a:extLst>
                </p:cNvPr>
                <p:cNvPicPr/>
                <p:nvPr/>
              </p:nvPicPr>
              <p:blipFill>
                <a:blip r:embed="rId25"/>
                <a:stretch>
                  <a:fillRect/>
                </a:stretch>
              </p:blipFill>
              <p:spPr>
                <a:xfrm>
                  <a:off x="5461286" y="3730140"/>
                  <a:ext cx="196200" cy="215640"/>
                </a:xfrm>
                <a:prstGeom prst="rect">
                  <a:avLst/>
                </a:prstGeom>
              </p:spPr>
            </p:pic>
          </mc:Fallback>
        </mc:AlternateContent>
      </p:grpSp>
      <p:sp>
        <p:nvSpPr>
          <p:cNvPr id="4" name="Slide Number Placeholder 3">
            <a:extLst>
              <a:ext uri="{FF2B5EF4-FFF2-40B4-BE49-F238E27FC236}">
                <a16:creationId xmlns:a16="http://schemas.microsoft.com/office/drawing/2014/main" id="{80FE251A-E68E-3D2C-6DF9-299EB369E6F7}"/>
              </a:ext>
            </a:extLst>
          </p:cNvPr>
          <p:cNvSpPr>
            <a:spLocks noGrp="1"/>
          </p:cNvSpPr>
          <p:nvPr>
            <p:ph type="sldNum" sz="quarter" idx="12"/>
          </p:nvPr>
        </p:nvSpPr>
        <p:spPr/>
        <p:txBody>
          <a:bodyPr/>
          <a:lstStyle/>
          <a:p>
            <a:fld id="{69E57DC2-970A-4B3E-BB1C-7A09969E49DF}" type="slidenum">
              <a:rPr lang="en-US" smtClean="0"/>
              <a:t>81</a:t>
            </a:fld>
            <a:endParaRPr lang="en-US" dirty="0"/>
          </a:p>
        </p:txBody>
      </p:sp>
    </p:spTree>
    <p:extLst>
      <p:ext uri="{BB962C8B-B14F-4D97-AF65-F5344CB8AC3E}">
        <p14:creationId xmlns:p14="http://schemas.microsoft.com/office/powerpoint/2010/main" val="19056389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53C8A-EE22-9FC2-444D-A76002FA1387}"/>
              </a:ext>
            </a:extLst>
          </p:cNvPr>
          <p:cNvSpPr>
            <a:spLocks noGrp="1"/>
          </p:cNvSpPr>
          <p:nvPr>
            <p:ph type="title"/>
          </p:nvPr>
        </p:nvSpPr>
        <p:spPr/>
        <p:txBody>
          <a:bodyPr/>
          <a:lstStyle/>
          <a:p>
            <a:r>
              <a:rPr lang="en-US" dirty="0"/>
              <a:t>Directed Acyclic Graphs (DAGs)</a:t>
            </a:r>
            <a:endParaRPr lang="en-AU" dirty="0"/>
          </a:p>
        </p:txBody>
      </p:sp>
      <p:sp>
        <p:nvSpPr>
          <p:cNvPr id="3" name="Content Placeholder 2">
            <a:extLst>
              <a:ext uri="{FF2B5EF4-FFF2-40B4-BE49-F238E27FC236}">
                <a16:creationId xmlns:a16="http://schemas.microsoft.com/office/drawing/2014/main" id="{BB4E1C18-725B-954C-3531-88220676FC5E}"/>
              </a:ext>
            </a:extLst>
          </p:cNvPr>
          <p:cNvSpPr>
            <a:spLocks noGrp="1"/>
          </p:cNvSpPr>
          <p:nvPr>
            <p:ph idx="1"/>
          </p:nvPr>
        </p:nvSpPr>
        <p:spPr/>
        <p:txBody>
          <a:bodyPr/>
          <a:lstStyle/>
          <a:p>
            <a:r>
              <a:rPr lang="en-US" dirty="0"/>
              <a:t>Non-directed path</a:t>
            </a:r>
            <a:endParaRPr lang="en-AU" dirty="0"/>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E9F45BE6-A374-690B-9FD3-13B6F622CDD1}"/>
                  </a:ext>
                </a:extLst>
              </p14:cNvPr>
              <p14:cNvContentPartPr/>
              <p14:nvPr/>
            </p14:nvContentPartPr>
            <p14:xfrm>
              <a:off x="2291144" y="3152037"/>
              <a:ext cx="456480" cy="419400"/>
            </p14:xfrm>
          </p:contentPart>
        </mc:Choice>
        <mc:Fallback xmlns="">
          <p:pic>
            <p:nvPicPr>
              <p:cNvPr id="15" name="Ink 14">
                <a:extLst>
                  <a:ext uri="{FF2B5EF4-FFF2-40B4-BE49-F238E27FC236}">
                    <a16:creationId xmlns:a16="http://schemas.microsoft.com/office/drawing/2014/main" id="{E9F45BE6-A374-690B-9FD3-13B6F622CDD1}"/>
                  </a:ext>
                </a:extLst>
              </p:cNvPr>
              <p:cNvPicPr/>
              <p:nvPr/>
            </p:nvPicPr>
            <p:blipFill>
              <a:blip r:embed="rId3"/>
              <a:stretch>
                <a:fillRect/>
              </a:stretch>
            </p:blipFill>
            <p:spPr>
              <a:xfrm>
                <a:off x="2282144" y="3143397"/>
                <a:ext cx="474120" cy="437040"/>
              </a:xfrm>
              <a:prstGeom prst="rect">
                <a:avLst/>
              </a:prstGeom>
            </p:spPr>
          </p:pic>
        </mc:Fallback>
      </mc:AlternateContent>
      <p:grpSp>
        <p:nvGrpSpPr>
          <p:cNvPr id="22" name="Group 21">
            <a:extLst>
              <a:ext uri="{FF2B5EF4-FFF2-40B4-BE49-F238E27FC236}">
                <a16:creationId xmlns:a16="http://schemas.microsoft.com/office/drawing/2014/main" id="{CB0062DA-D633-CE50-BCFB-AF10F41B6E7E}"/>
              </a:ext>
            </a:extLst>
          </p:cNvPr>
          <p:cNvGrpSpPr/>
          <p:nvPr/>
        </p:nvGrpSpPr>
        <p:grpSpPr>
          <a:xfrm>
            <a:off x="2344424" y="3140157"/>
            <a:ext cx="1512720" cy="498240"/>
            <a:chOff x="2344424" y="3140157"/>
            <a:chExt cx="1512720" cy="498240"/>
          </a:xfrm>
        </p:grpSpPr>
        <mc:AlternateContent xmlns:mc="http://schemas.openxmlformats.org/markup-compatibility/2006" xmlns:p14="http://schemas.microsoft.com/office/powerpoint/2010/main">
          <mc:Choice Requires="p14">
            <p:contentPart p14:bwMode="auto" r:id="rId4">
              <p14:nvContentPartPr>
                <p14:cNvPr id="19" name="Ink 18">
                  <a:extLst>
                    <a:ext uri="{FF2B5EF4-FFF2-40B4-BE49-F238E27FC236}">
                      <a16:creationId xmlns:a16="http://schemas.microsoft.com/office/drawing/2014/main" id="{66139A57-A26C-2678-7A32-0CF8A36E5046}"/>
                    </a:ext>
                  </a:extLst>
                </p14:cNvPr>
                <p14:cNvContentPartPr/>
                <p14:nvPr/>
              </p14:nvContentPartPr>
              <p14:xfrm>
                <a:off x="2344424" y="3140157"/>
                <a:ext cx="344880" cy="498240"/>
              </p14:xfrm>
            </p:contentPart>
          </mc:Choice>
          <mc:Fallback xmlns="">
            <p:pic>
              <p:nvPicPr>
                <p:cNvPr id="19" name="Ink 18">
                  <a:extLst>
                    <a:ext uri="{FF2B5EF4-FFF2-40B4-BE49-F238E27FC236}">
                      <a16:creationId xmlns:a16="http://schemas.microsoft.com/office/drawing/2014/main" id="{66139A57-A26C-2678-7A32-0CF8A36E5046}"/>
                    </a:ext>
                  </a:extLst>
                </p:cNvPr>
                <p:cNvPicPr/>
                <p:nvPr/>
              </p:nvPicPr>
              <p:blipFill>
                <a:blip r:embed="rId5"/>
                <a:stretch>
                  <a:fillRect/>
                </a:stretch>
              </p:blipFill>
              <p:spPr>
                <a:xfrm>
                  <a:off x="2335784" y="3131157"/>
                  <a:ext cx="362520" cy="515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 name="Ink 19">
                  <a:extLst>
                    <a:ext uri="{FF2B5EF4-FFF2-40B4-BE49-F238E27FC236}">
                      <a16:creationId xmlns:a16="http://schemas.microsoft.com/office/drawing/2014/main" id="{1040F289-74B6-A62D-5EF9-A4C49599C4E6}"/>
                    </a:ext>
                  </a:extLst>
                </p14:cNvPr>
                <p14:cNvContentPartPr/>
                <p14:nvPr/>
              </p14:nvContentPartPr>
              <p14:xfrm>
                <a:off x="2929424" y="3277677"/>
                <a:ext cx="841680" cy="75600"/>
              </p14:xfrm>
            </p:contentPart>
          </mc:Choice>
          <mc:Fallback xmlns="">
            <p:pic>
              <p:nvPicPr>
                <p:cNvPr id="20" name="Ink 19">
                  <a:extLst>
                    <a:ext uri="{FF2B5EF4-FFF2-40B4-BE49-F238E27FC236}">
                      <a16:creationId xmlns:a16="http://schemas.microsoft.com/office/drawing/2014/main" id="{1040F289-74B6-A62D-5EF9-A4C49599C4E6}"/>
                    </a:ext>
                  </a:extLst>
                </p:cNvPr>
                <p:cNvPicPr/>
                <p:nvPr/>
              </p:nvPicPr>
              <p:blipFill>
                <a:blip r:embed="rId7"/>
                <a:stretch>
                  <a:fillRect/>
                </a:stretch>
              </p:blipFill>
              <p:spPr>
                <a:xfrm>
                  <a:off x="2920424" y="3269037"/>
                  <a:ext cx="85932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Ink 20">
                  <a:extLst>
                    <a:ext uri="{FF2B5EF4-FFF2-40B4-BE49-F238E27FC236}">
                      <a16:creationId xmlns:a16="http://schemas.microsoft.com/office/drawing/2014/main" id="{0DB4CA50-7E6B-A484-E2C0-1602A98F341F}"/>
                    </a:ext>
                  </a:extLst>
                </p14:cNvPr>
                <p14:cNvContentPartPr/>
                <p14:nvPr/>
              </p14:nvContentPartPr>
              <p14:xfrm>
                <a:off x="3548984" y="3170397"/>
                <a:ext cx="308160" cy="210600"/>
              </p14:xfrm>
            </p:contentPart>
          </mc:Choice>
          <mc:Fallback xmlns="">
            <p:pic>
              <p:nvPicPr>
                <p:cNvPr id="21" name="Ink 20">
                  <a:extLst>
                    <a:ext uri="{FF2B5EF4-FFF2-40B4-BE49-F238E27FC236}">
                      <a16:creationId xmlns:a16="http://schemas.microsoft.com/office/drawing/2014/main" id="{0DB4CA50-7E6B-A484-E2C0-1602A98F341F}"/>
                    </a:ext>
                  </a:extLst>
                </p:cNvPr>
                <p:cNvPicPr/>
                <p:nvPr/>
              </p:nvPicPr>
              <p:blipFill>
                <a:blip r:embed="rId9"/>
                <a:stretch>
                  <a:fillRect/>
                </a:stretch>
              </p:blipFill>
              <p:spPr>
                <a:xfrm>
                  <a:off x="3540344" y="3161397"/>
                  <a:ext cx="325800" cy="228240"/>
                </a:xfrm>
                <a:prstGeom prst="rect">
                  <a:avLst/>
                </a:prstGeom>
              </p:spPr>
            </p:pic>
          </mc:Fallback>
        </mc:AlternateContent>
      </p:grpSp>
      <p:grpSp>
        <p:nvGrpSpPr>
          <p:cNvPr id="37" name="Group 36">
            <a:extLst>
              <a:ext uri="{FF2B5EF4-FFF2-40B4-BE49-F238E27FC236}">
                <a16:creationId xmlns:a16="http://schemas.microsoft.com/office/drawing/2014/main" id="{B0546350-79AD-364D-C091-CC04861466CD}"/>
              </a:ext>
            </a:extLst>
          </p:cNvPr>
          <p:cNvGrpSpPr/>
          <p:nvPr/>
        </p:nvGrpSpPr>
        <p:grpSpPr>
          <a:xfrm>
            <a:off x="4270784" y="3001917"/>
            <a:ext cx="1315080" cy="516600"/>
            <a:chOff x="4270784" y="3001917"/>
            <a:chExt cx="1315080" cy="516600"/>
          </a:xfrm>
        </p:grpSpPr>
        <mc:AlternateContent xmlns:mc="http://schemas.openxmlformats.org/markup-compatibility/2006" xmlns:p14="http://schemas.microsoft.com/office/powerpoint/2010/main">
          <mc:Choice Requires="p14">
            <p:contentPart p14:bwMode="auto" r:id="rId10">
              <p14:nvContentPartPr>
                <p14:cNvPr id="28" name="Ink 27">
                  <a:extLst>
                    <a:ext uri="{FF2B5EF4-FFF2-40B4-BE49-F238E27FC236}">
                      <a16:creationId xmlns:a16="http://schemas.microsoft.com/office/drawing/2014/main" id="{2D15AD36-834F-F7BB-C70F-C06ADBC58358}"/>
                    </a:ext>
                  </a:extLst>
                </p14:cNvPr>
                <p14:cNvContentPartPr/>
                <p14:nvPr/>
              </p14:nvContentPartPr>
              <p14:xfrm>
                <a:off x="4270784" y="3035757"/>
                <a:ext cx="203400" cy="151200"/>
              </p14:xfrm>
            </p:contentPart>
          </mc:Choice>
          <mc:Fallback xmlns="">
            <p:pic>
              <p:nvPicPr>
                <p:cNvPr id="28" name="Ink 27">
                  <a:extLst>
                    <a:ext uri="{FF2B5EF4-FFF2-40B4-BE49-F238E27FC236}">
                      <a16:creationId xmlns:a16="http://schemas.microsoft.com/office/drawing/2014/main" id="{2D15AD36-834F-F7BB-C70F-C06ADBC58358}"/>
                    </a:ext>
                  </a:extLst>
                </p:cNvPr>
                <p:cNvPicPr/>
                <p:nvPr/>
              </p:nvPicPr>
              <p:blipFill>
                <a:blip r:embed="rId11"/>
                <a:stretch>
                  <a:fillRect/>
                </a:stretch>
              </p:blipFill>
              <p:spPr>
                <a:xfrm>
                  <a:off x="4261784" y="3026757"/>
                  <a:ext cx="22104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9" name="Ink 28">
                  <a:extLst>
                    <a:ext uri="{FF2B5EF4-FFF2-40B4-BE49-F238E27FC236}">
                      <a16:creationId xmlns:a16="http://schemas.microsoft.com/office/drawing/2014/main" id="{8CFF2237-65D0-3B6D-D16A-1114E6597162}"/>
                    </a:ext>
                  </a:extLst>
                </p14:cNvPr>
                <p14:cNvContentPartPr/>
                <p14:nvPr/>
              </p14:nvContentPartPr>
              <p14:xfrm>
                <a:off x="4481384" y="3001917"/>
                <a:ext cx="182160" cy="516600"/>
              </p14:xfrm>
            </p:contentPart>
          </mc:Choice>
          <mc:Fallback xmlns="">
            <p:pic>
              <p:nvPicPr>
                <p:cNvPr id="29" name="Ink 28">
                  <a:extLst>
                    <a:ext uri="{FF2B5EF4-FFF2-40B4-BE49-F238E27FC236}">
                      <a16:creationId xmlns:a16="http://schemas.microsoft.com/office/drawing/2014/main" id="{8CFF2237-65D0-3B6D-D16A-1114E6597162}"/>
                    </a:ext>
                  </a:extLst>
                </p:cNvPr>
                <p:cNvPicPr/>
                <p:nvPr/>
              </p:nvPicPr>
              <p:blipFill>
                <a:blip r:embed="rId13"/>
                <a:stretch>
                  <a:fillRect/>
                </a:stretch>
              </p:blipFill>
              <p:spPr>
                <a:xfrm>
                  <a:off x="4472744" y="2992917"/>
                  <a:ext cx="199800" cy="534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1" name="Ink 30">
                  <a:extLst>
                    <a:ext uri="{FF2B5EF4-FFF2-40B4-BE49-F238E27FC236}">
                      <a16:creationId xmlns:a16="http://schemas.microsoft.com/office/drawing/2014/main" id="{2CD7A28D-42FA-E9C3-7FBE-91BD19477ACE}"/>
                    </a:ext>
                  </a:extLst>
                </p14:cNvPr>
                <p14:cNvContentPartPr/>
                <p14:nvPr/>
              </p14:nvContentPartPr>
              <p14:xfrm>
                <a:off x="4980704" y="3193437"/>
                <a:ext cx="605160" cy="43200"/>
              </p14:xfrm>
            </p:contentPart>
          </mc:Choice>
          <mc:Fallback xmlns="">
            <p:pic>
              <p:nvPicPr>
                <p:cNvPr id="31" name="Ink 30">
                  <a:extLst>
                    <a:ext uri="{FF2B5EF4-FFF2-40B4-BE49-F238E27FC236}">
                      <a16:creationId xmlns:a16="http://schemas.microsoft.com/office/drawing/2014/main" id="{2CD7A28D-42FA-E9C3-7FBE-91BD19477ACE}"/>
                    </a:ext>
                  </a:extLst>
                </p:cNvPr>
                <p:cNvPicPr/>
                <p:nvPr/>
              </p:nvPicPr>
              <p:blipFill>
                <a:blip r:embed="rId15"/>
                <a:stretch>
                  <a:fillRect/>
                </a:stretch>
              </p:blipFill>
              <p:spPr>
                <a:xfrm>
                  <a:off x="4972064" y="3184797"/>
                  <a:ext cx="62280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6" name="Ink 35">
                  <a:extLst>
                    <a:ext uri="{FF2B5EF4-FFF2-40B4-BE49-F238E27FC236}">
                      <a16:creationId xmlns:a16="http://schemas.microsoft.com/office/drawing/2014/main" id="{3C4DFB75-2E9D-8AB7-2A9A-615EC3E40CB0}"/>
                    </a:ext>
                  </a:extLst>
                </p14:cNvPr>
                <p14:cNvContentPartPr/>
                <p14:nvPr/>
              </p14:nvContentPartPr>
              <p14:xfrm>
                <a:off x="4885664" y="3101997"/>
                <a:ext cx="172440" cy="196560"/>
              </p14:xfrm>
            </p:contentPart>
          </mc:Choice>
          <mc:Fallback xmlns="">
            <p:pic>
              <p:nvPicPr>
                <p:cNvPr id="36" name="Ink 35">
                  <a:extLst>
                    <a:ext uri="{FF2B5EF4-FFF2-40B4-BE49-F238E27FC236}">
                      <a16:creationId xmlns:a16="http://schemas.microsoft.com/office/drawing/2014/main" id="{3C4DFB75-2E9D-8AB7-2A9A-615EC3E40CB0}"/>
                    </a:ext>
                  </a:extLst>
                </p:cNvPr>
                <p:cNvPicPr/>
                <p:nvPr/>
              </p:nvPicPr>
              <p:blipFill>
                <a:blip r:embed="rId17"/>
                <a:stretch>
                  <a:fillRect/>
                </a:stretch>
              </p:blipFill>
              <p:spPr>
                <a:xfrm>
                  <a:off x="4876664" y="3093357"/>
                  <a:ext cx="190080" cy="214200"/>
                </a:xfrm>
                <a:prstGeom prst="rect">
                  <a:avLst/>
                </a:prstGeom>
              </p:spPr>
            </p:pic>
          </mc:Fallback>
        </mc:AlternateContent>
      </p:grpSp>
      <p:grpSp>
        <p:nvGrpSpPr>
          <p:cNvPr id="40" name="Group 39">
            <a:extLst>
              <a:ext uri="{FF2B5EF4-FFF2-40B4-BE49-F238E27FC236}">
                <a16:creationId xmlns:a16="http://schemas.microsoft.com/office/drawing/2014/main" id="{9CD83068-96F1-DEB9-2124-EE6CB15187A1}"/>
              </a:ext>
            </a:extLst>
          </p:cNvPr>
          <p:cNvGrpSpPr/>
          <p:nvPr/>
        </p:nvGrpSpPr>
        <p:grpSpPr>
          <a:xfrm>
            <a:off x="5816984" y="2958717"/>
            <a:ext cx="315360" cy="398880"/>
            <a:chOff x="5816984" y="2958717"/>
            <a:chExt cx="315360" cy="398880"/>
          </a:xfrm>
        </p:grpSpPr>
        <mc:AlternateContent xmlns:mc="http://schemas.openxmlformats.org/markup-compatibility/2006" xmlns:p14="http://schemas.microsoft.com/office/powerpoint/2010/main">
          <mc:Choice Requires="p14">
            <p:contentPart p14:bwMode="auto" r:id="rId18">
              <p14:nvContentPartPr>
                <p14:cNvPr id="38" name="Ink 37">
                  <a:extLst>
                    <a:ext uri="{FF2B5EF4-FFF2-40B4-BE49-F238E27FC236}">
                      <a16:creationId xmlns:a16="http://schemas.microsoft.com/office/drawing/2014/main" id="{A314E842-A23A-C7A7-16EF-6A95574D2546}"/>
                    </a:ext>
                  </a:extLst>
                </p14:cNvPr>
                <p14:cNvContentPartPr/>
                <p14:nvPr/>
              </p14:nvContentPartPr>
              <p14:xfrm>
                <a:off x="5816984" y="2958717"/>
                <a:ext cx="315360" cy="398880"/>
              </p14:xfrm>
            </p:contentPart>
          </mc:Choice>
          <mc:Fallback xmlns="">
            <p:pic>
              <p:nvPicPr>
                <p:cNvPr id="38" name="Ink 37">
                  <a:extLst>
                    <a:ext uri="{FF2B5EF4-FFF2-40B4-BE49-F238E27FC236}">
                      <a16:creationId xmlns:a16="http://schemas.microsoft.com/office/drawing/2014/main" id="{A314E842-A23A-C7A7-16EF-6A95574D2546}"/>
                    </a:ext>
                  </a:extLst>
                </p:cNvPr>
                <p:cNvPicPr/>
                <p:nvPr/>
              </p:nvPicPr>
              <p:blipFill>
                <a:blip r:embed="rId19"/>
                <a:stretch>
                  <a:fillRect/>
                </a:stretch>
              </p:blipFill>
              <p:spPr>
                <a:xfrm>
                  <a:off x="5808344" y="2950077"/>
                  <a:ext cx="333000" cy="416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9" name="Ink 38">
                  <a:extLst>
                    <a:ext uri="{FF2B5EF4-FFF2-40B4-BE49-F238E27FC236}">
                      <a16:creationId xmlns:a16="http://schemas.microsoft.com/office/drawing/2014/main" id="{AB19B649-A6A3-76C4-81B8-C76DAC8CD36C}"/>
                    </a:ext>
                  </a:extLst>
                </p14:cNvPr>
                <p14:cNvContentPartPr/>
                <p14:nvPr/>
              </p14:nvContentPartPr>
              <p14:xfrm>
                <a:off x="5889344" y="3107397"/>
                <a:ext cx="205200" cy="9000"/>
              </p14:xfrm>
            </p:contentPart>
          </mc:Choice>
          <mc:Fallback xmlns="">
            <p:pic>
              <p:nvPicPr>
                <p:cNvPr id="39" name="Ink 38">
                  <a:extLst>
                    <a:ext uri="{FF2B5EF4-FFF2-40B4-BE49-F238E27FC236}">
                      <a16:creationId xmlns:a16="http://schemas.microsoft.com/office/drawing/2014/main" id="{AB19B649-A6A3-76C4-81B8-C76DAC8CD36C}"/>
                    </a:ext>
                  </a:extLst>
                </p:cNvPr>
                <p:cNvPicPr/>
                <p:nvPr/>
              </p:nvPicPr>
              <p:blipFill>
                <a:blip r:embed="rId21"/>
                <a:stretch>
                  <a:fillRect/>
                </a:stretch>
              </p:blipFill>
              <p:spPr>
                <a:xfrm>
                  <a:off x="5880704" y="3098397"/>
                  <a:ext cx="222840" cy="26640"/>
                </a:xfrm>
                <a:prstGeom prst="rect">
                  <a:avLst/>
                </a:prstGeom>
              </p:spPr>
            </p:pic>
          </mc:Fallback>
        </mc:AlternateContent>
      </p:grpSp>
      <p:grpSp>
        <p:nvGrpSpPr>
          <p:cNvPr id="53" name="Group 52">
            <a:extLst>
              <a:ext uri="{FF2B5EF4-FFF2-40B4-BE49-F238E27FC236}">
                <a16:creationId xmlns:a16="http://schemas.microsoft.com/office/drawing/2014/main" id="{239B7C3A-5D03-AD35-7273-4CFCB63F6F52}"/>
              </a:ext>
            </a:extLst>
          </p:cNvPr>
          <p:cNvGrpSpPr/>
          <p:nvPr/>
        </p:nvGrpSpPr>
        <p:grpSpPr>
          <a:xfrm>
            <a:off x="2413184" y="4280997"/>
            <a:ext cx="3120840" cy="508680"/>
            <a:chOff x="2413184" y="4280997"/>
            <a:chExt cx="3120840" cy="508680"/>
          </a:xfrm>
        </p:grpSpPr>
        <mc:AlternateContent xmlns:mc="http://schemas.openxmlformats.org/markup-compatibility/2006" xmlns:p14="http://schemas.microsoft.com/office/powerpoint/2010/main">
          <mc:Choice Requires="p14">
            <p:contentPart p14:bwMode="auto" r:id="rId22">
              <p14:nvContentPartPr>
                <p14:cNvPr id="41" name="Ink 40">
                  <a:extLst>
                    <a:ext uri="{FF2B5EF4-FFF2-40B4-BE49-F238E27FC236}">
                      <a16:creationId xmlns:a16="http://schemas.microsoft.com/office/drawing/2014/main" id="{44674B65-B66E-14E7-794A-AB8CC287E63C}"/>
                    </a:ext>
                  </a:extLst>
                </p14:cNvPr>
                <p14:cNvContentPartPr/>
                <p14:nvPr/>
              </p14:nvContentPartPr>
              <p14:xfrm>
                <a:off x="2413184" y="4565757"/>
                <a:ext cx="267840" cy="223920"/>
              </p14:xfrm>
            </p:contentPart>
          </mc:Choice>
          <mc:Fallback xmlns="">
            <p:pic>
              <p:nvPicPr>
                <p:cNvPr id="41" name="Ink 40">
                  <a:extLst>
                    <a:ext uri="{FF2B5EF4-FFF2-40B4-BE49-F238E27FC236}">
                      <a16:creationId xmlns:a16="http://schemas.microsoft.com/office/drawing/2014/main" id="{44674B65-B66E-14E7-794A-AB8CC287E63C}"/>
                    </a:ext>
                  </a:extLst>
                </p:cNvPr>
                <p:cNvPicPr/>
                <p:nvPr/>
              </p:nvPicPr>
              <p:blipFill>
                <a:blip r:embed="rId23"/>
                <a:stretch>
                  <a:fillRect/>
                </a:stretch>
              </p:blipFill>
              <p:spPr>
                <a:xfrm>
                  <a:off x="2404544" y="4556757"/>
                  <a:ext cx="28548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2" name="Ink 41">
                  <a:extLst>
                    <a:ext uri="{FF2B5EF4-FFF2-40B4-BE49-F238E27FC236}">
                      <a16:creationId xmlns:a16="http://schemas.microsoft.com/office/drawing/2014/main" id="{77A0DB89-F491-E342-567D-99F5E95AD3CA}"/>
                    </a:ext>
                  </a:extLst>
                </p14:cNvPr>
                <p14:cNvContentPartPr/>
                <p14:nvPr/>
              </p14:nvContentPartPr>
              <p14:xfrm>
                <a:off x="2425784" y="4511757"/>
                <a:ext cx="227520" cy="259560"/>
              </p14:xfrm>
            </p:contentPart>
          </mc:Choice>
          <mc:Fallback xmlns="">
            <p:pic>
              <p:nvPicPr>
                <p:cNvPr id="42" name="Ink 41">
                  <a:extLst>
                    <a:ext uri="{FF2B5EF4-FFF2-40B4-BE49-F238E27FC236}">
                      <a16:creationId xmlns:a16="http://schemas.microsoft.com/office/drawing/2014/main" id="{77A0DB89-F491-E342-567D-99F5E95AD3CA}"/>
                    </a:ext>
                  </a:extLst>
                </p:cNvPr>
                <p:cNvPicPr/>
                <p:nvPr/>
              </p:nvPicPr>
              <p:blipFill>
                <a:blip r:embed="rId25"/>
                <a:stretch>
                  <a:fillRect/>
                </a:stretch>
              </p:blipFill>
              <p:spPr>
                <a:xfrm>
                  <a:off x="2416784" y="4502757"/>
                  <a:ext cx="24516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4" name="Ink 43">
                  <a:extLst>
                    <a:ext uri="{FF2B5EF4-FFF2-40B4-BE49-F238E27FC236}">
                      <a16:creationId xmlns:a16="http://schemas.microsoft.com/office/drawing/2014/main" id="{BF819410-4FC0-E87A-2FDA-98DFA7CA251F}"/>
                    </a:ext>
                  </a:extLst>
                </p14:cNvPr>
                <p14:cNvContentPartPr/>
                <p14:nvPr/>
              </p14:nvContentPartPr>
              <p14:xfrm>
                <a:off x="2870024" y="4553517"/>
                <a:ext cx="131400" cy="138240"/>
              </p14:xfrm>
            </p:contentPart>
          </mc:Choice>
          <mc:Fallback xmlns="">
            <p:pic>
              <p:nvPicPr>
                <p:cNvPr id="44" name="Ink 43">
                  <a:extLst>
                    <a:ext uri="{FF2B5EF4-FFF2-40B4-BE49-F238E27FC236}">
                      <a16:creationId xmlns:a16="http://schemas.microsoft.com/office/drawing/2014/main" id="{BF819410-4FC0-E87A-2FDA-98DFA7CA251F}"/>
                    </a:ext>
                  </a:extLst>
                </p:cNvPr>
                <p:cNvPicPr/>
                <p:nvPr/>
              </p:nvPicPr>
              <p:blipFill>
                <a:blip r:embed="rId27"/>
                <a:stretch>
                  <a:fillRect/>
                </a:stretch>
              </p:blipFill>
              <p:spPr>
                <a:xfrm>
                  <a:off x="2861384" y="4544877"/>
                  <a:ext cx="14904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5" name="Ink 44">
                  <a:extLst>
                    <a:ext uri="{FF2B5EF4-FFF2-40B4-BE49-F238E27FC236}">
                      <a16:creationId xmlns:a16="http://schemas.microsoft.com/office/drawing/2014/main" id="{E11831AE-195D-ADD3-CCC5-FD6470338061}"/>
                    </a:ext>
                  </a:extLst>
                </p14:cNvPr>
                <p14:cNvContentPartPr/>
                <p14:nvPr/>
              </p14:nvContentPartPr>
              <p14:xfrm>
                <a:off x="2941664" y="4518237"/>
                <a:ext cx="619920" cy="96120"/>
              </p14:xfrm>
            </p:contentPart>
          </mc:Choice>
          <mc:Fallback xmlns="">
            <p:pic>
              <p:nvPicPr>
                <p:cNvPr id="45" name="Ink 44">
                  <a:extLst>
                    <a:ext uri="{FF2B5EF4-FFF2-40B4-BE49-F238E27FC236}">
                      <a16:creationId xmlns:a16="http://schemas.microsoft.com/office/drawing/2014/main" id="{E11831AE-195D-ADD3-CCC5-FD6470338061}"/>
                    </a:ext>
                  </a:extLst>
                </p:cNvPr>
                <p:cNvPicPr/>
                <p:nvPr/>
              </p:nvPicPr>
              <p:blipFill>
                <a:blip r:embed="rId29"/>
                <a:stretch>
                  <a:fillRect/>
                </a:stretch>
              </p:blipFill>
              <p:spPr>
                <a:xfrm>
                  <a:off x="2932664" y="4509237"/>
                  <a:ext cx="63756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6" name="Ink 45">
                  <a:extLst>
                    <a:ext uri="{FF2B5EF4-FFF2-40B4-BE49-F238E27FC236}">
                      <a16:creationId xmlns:a16="http://schemas.microsoft.com/office/drawing/2014/main" id="{E0D9AA10-BC3F-593C-1D1F-A409645DFF67}"/>
                    </a:ext>
                  </a:extLst>
                </p14:cNvPr>
                <p14:cNvContentPartPr/>
                <p14:nvPr/>
              </p14:nvContentPartPr>
              <p14:xfrm>
                <a:off x="3704144" y="4372077"/>
                <a:ext cx="196920" cy="102240"/>
              </p14:xfrm>
            </p:contentPart>
          </mc:Choice>
          <mc:Fallback xmlns="">
            <p:pic>
              <p:nvPicPr>
                <p:cNvPr id="46" name="Ink 45">
                  <a:extLst>
                    <a:ext uri="{FF2B5EF4-FFF2-40B4-BE49-F238E27FC236}">
                      <a16:creationId xmlns:a16="http://schemas.microsoft.com/office/drawing/2014/main" id="{E0D9AA10-BC3F-593C-1D1F-A409645DFF67}"/>
                    </a:ext>
                  </a:extLst>
                </p:cNvPr>
                <p:cNvPicPr/>
                <p:nvPr/>
              </p:nvPicPr>
              <p:blipFill>
                <a:blip r:embed="rId31"/>
                <a:stretch>
                  <a:fillRect/>
                </a:stretch>
              </p:blipFill>
              <p:spPr>
                <a:xfrm>
                  <a:off x="3695504" y="4363077"/>
                  <a:ext cx="21456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7" name="Ink 46">
                  <a:extLst>
                    <a:ext uri="{FF2B5EF4-FFF2-40B4-BE49-F238E27FC236}">
                      <a16:creationId xmlns:a16="http://schemas.microsoft.com/office/drawing/2014/main" id="{CAAEC71F-9A54-884F-9CB5-1A18CE6195E6}"/>
                    </a:ext>
                  </a:extLst>
                </p14:cNvPr>
                <p14:cNvContentPartPr/>
                <p14:nvPr/>
              </p14:nvContentPartPr>
              <p14:xfrm>
                <a:off x="3887384" y="4373157"/>
                <a:ext cx="137160" cy="345240"/>
              </p14:xfrm>
            </p:contentPart>
          </mc:Choice>
          <mc:Fallback xmlns="">
            <p:pic>
              <p:nvPicPr>
                <p:cNvPr id="47" name="Ink 46">
                  <a:extLst>
                    <a:ext uri="{FF2B5EF4-FFF2-40B4-BE49-F238E27FC236}">
                      <a16:creationId xmlns:a16="http://schemas.microsoft.com/office/drawing/2014/main" id="{CAAEC71F-9A54-884F-9CB5-1A18CE6195E6}"/>
                    </a:ext>
                  </a:extLst>
                </p:cNvPr>
                <p:cNvPicPr/>
                <p:nvPr/>
              </p:nvPicPr>
              <p:blipFill>
                <a:blip r:embed="rId33"/>
                <a:stretch>
                  <a:fillRect/>
                </a:stretch>
              </p:blipFill>
              <p:spPr>
                <a:xfrm>
                  <a:off x="3878744" y="4364517"/>
                  <a:ext cx="154800" cy="3628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9" name="Ink 48">
                  <a:extLst>
                    <a:ext uri="{FF2B5EF4-FFF2-40B4-BE49-F238E27FC236}">
                      <a16:creationId xmlns:a16="http://schemas.microsoft.com/office/drawing/2014/main" id="{76459988-EE9D-59F3-3682-0A0EECCFA77A}"/>
                    </a:ext>
                  </a:extLst>
                </p14:cNvPr>
                <p14:cNvContentPartPr/>
                <p14:nvPr/>
              </p14:nvContentPartPr>
              <p14:xfrm>
                <a:off x="4265024" y="4438677"/>
                <a:ext cx="753840" cy="43200"/>
              </p14:xfrm>
            </p:contentPart>
          </mc:Choice>
          <mc:Fallback xmlns="">
            <p:pic>
              <p:nvPicPr>
                <p:cNvPr id="49" name="Ink 48">
                  <a:extLst>
                    <a:ext uri="{FF2B5EF4-FFF2-40B4-BE49-F238E27FC236}">
                      <a16:creationId xmlns:a16="http://schemas.microsoft.com/office/drawing/2014/main" id="{76459988-EE9D-59F3-3682-0A0EECCFA77A}"/>
                    </a:ext>
                  </a:extLst>
                </p:cNvPr>
                <p:cNvPicPr/>
                <p:nvPr/>
              </p:nvPicPr>
              <p:blipFill>
                <a:blip r:embed="rId35"/>
                <a:stretch>
                  <a:fillRect/>
                </a:stretch>
              </p:blipFill>
              <p:spPr>
                <a:xfrm>
                  <a:off x="4256384" y="4429677"/>
                  <a:ext cx="77148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0" name="Ink 49">
                  <a:extLst>
                    <a:ext uri="{FF2B5EF4-FFF2-40B4-BE49-F238E27FC236}">
                      <a16:creationId xmlns:a16="http://schemas.microsoft.com/office/drawing/2014/main" id="{8F5C8330-FDC4-2C13-CDBB-4BE1FEF68EE9}"/>
                    </a:ext>
                  </a:extLst>
                </p14:cNvPr>
                <p14:cNvContentPartPr/>
                <p14:nvPr/>
              </p14:nvContentPartPr>
              <p14:xfrm>
                <a:off x="4908704" y="4343277"/>
                <a:ext cx="147240" cy="169200"/>
              </p14:xfrm>
            </p:contentPart>
          </mc:Choice>
          <mc:Fallback xmlns="">
            <p:pic>
              <p:nvPicPr>
                <p:cNvPr id="50" name="Ink 49">
                  <a:extLst>
                    <a:ext uri="{FF2B5EF4-FFF2-40B4-BE49-F238E27FC236}">
                      <a16:creationId xmlns:a16="http://schemas.microsoft.com/office/drawing/2014/main" id="{8F5C8330-FDC4-2C13-CDBB-4BE1FEF68EE9}"/>
                    </a:ext>
                  </a:extLst>
                </p:cNvPr>
                <p:cNvPicPr/>
                <p:nvPr/>
              </p:nvPicPr>
              <p:blipFill>
                <a:blip r:embed="rId37"/>
                <a:stretch>
                  <a:fillRect/>
                </a:stretch>
              </p:blipFill>
              <p:spPr>
                <a:xfrm>
                  <a:off x="4900064" y="4334277"/>
                  <a:ext cx="16488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1" name="Ink 50">
                  <a:extLst>
                    <a:ext uri="{FF2B5EF4-FFF2-40B4-BE49-F238E27FC236}">
                      <a16:creationId xmlns:a16="http://schemas.microsoft.com/office/drawing/2014/main" id="{70199695-3CB4-9873-D836-0FC54C60FD3A}"/>
                    </a:ext>
                  </a:extLst>
                </p14:cNvPr>
                <p14:cNvContentPartPr/>
                <p14:nvPr/>
              </p14:nvContentPartPr>
              <p14:xfrm>
                <a:off x="5299664" y="4280997"/>
                <a:ext cx="234360" cy="348480"/>
              </p14:xfrm>
            </p:contentPart>
          </mc:Choice>
          <mc:Fallback xmlns="">
            <p:pic>
              <p:nvPicPr>
                <p:cNvPr id="51" name="Ink 50">
                  <a:extLst>
                    <a:ext uri="{FF2B5EF4-FFF2-40B4-BE49-F238E27FC236}">
                      <a16:creationId xmlns:a16="http://schemas.microsoft.com/office/drawing/2014/main" id="{70199695-3CB4-9873-D836-0FC54C60FD3A}"/>
                    </a:ext>
                  </a:extLst>
                </p:cNvPr>
                <p:cNvPicPr/>
                <p:nvPr/>
              </p:nvPicPr>
              <p:blipFill>
                <a:blip r:embed="rId39"/>
                <a:stretch>
                  <a:fillRect/>
                </a:stretch>
              </p:blipFill>
              <p:spPr>
                <a:xfrm>
                  <a:off x="5291024" y="4271997"/>
                  <a:ext cx="252000" cy="3661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2" name="Ink 51">
                  <a:extLst>
                    <a:ext uri="{FF2B5EF4-FFF2-40B4-BE49-F238E27FC236}">
                      <a16:creationId xmlns:a16="http://schemas.microsoft.com/office/drawing/2014/main" id="{30418D52-B983-9676-BDE5-13660B88ED8A}"/>
                    </a:ext>
                  </a:extLst>
                </p14:cNvPr>
                <p14:cNvContentPartPr/>
                <p14:nvPr/>
              </p14:nvContentPartPr>
              <p14:xfrm>
                <a:off x="5246744" y="4453437"/>
                <a:ext cx="188640" cy="46800"/>
              </p14:xfrm>
            </p:contentPart>
          </mc:Choice>
          <mc:Fallback xmlns="">
            <p:pic>
              <p:nvPicPr>
                <p:cNvPr id="52" name="Ink 51">
                  <a:extLst>
                    <a:ext uri="{FF2B5EF4-FFF2-40B4-BE49-F238E27FC236}">
                      <a16:creationId xmlns:a16="http://schemas.microsoft.com/office/drawing/2014/main" id="{30418D52-B983-9676-BDE5-13660B88ED8A}"/>
                    </a:ext>
                  </a:extLst>
                </p:cNvPr>
                <p:cNvPicPr/>
                <p:nvPr/>
              </p:nvPicPr>
              <p:blipFill>
                <a:blip r:embed="rId41"/>
                <a:stretch>
                  <a:fillRect/>
                </a:stretch>
              </p:blipFill>
              <p:spPr>
                <a:xfrm>
                  <a:off x="5238104" y="4444437"/>
                  <a:ext cx="206280" cy="64440"/>
                </a:xfrm>
                <a:prstGeom prst="rect">
                  <a:avLst/>
                </a:prstGeom>
              </p:spPr>
            </p:pic>
          </mc:Fallback>
        </mc:AlternateContent>
      </p:grpSp>
      <p:sp>
        <p:nvSpPr>
          <p:cNvPr id="4" name="Slide Number Placeholder 3">
            <a:extLst>
              <a:ext uri="{FF2B5EF4-FFF2-40B4-BE49-F238E27FC236}">
                <a16:creationId xmlns:a16="http://schemas.microsoft.com/office/drawing/2014/main" id="{3CD5F3C6-11A5-D9F5-33A7-F064D2470121}"/>
              </a:ext>
            </a:extLst>
          </p:cNvPr>
          <p:cNvSpPr>
            <a:spLocks noGrp="1"/>
          </p:cNvSpPr>
          <p:nvPr>
            <p:ph type="sldNum" sz="quarter" idx="12"/>
          </p:nvPr>
        </p:nvSpPr>
        <p:spPr/>
        <p:txBody>
          <a:bodyPr/>
          <a:lstStyle/>
          <a:p>
            <a:fld id="{69E57DC2-970A-4B3E-BB1C-7A09969E49DF}" type="slidenum">
              <a:rPr lang="en-US" smtClean="0"/>
              <a:t>82</a:t>
            </a:fld>
            <a:endParaRPr lang="en-US" dirty="0"/>
          </a:p>
        </p:txBody>
      </p:sp>
    </p:spTree>
    <p:extLst>
      <p:ext uri="{BB962C8B-B14F-4D97-AF65-F5344CB8AC3E}">
        <p14:creationId xmlns:p14="http://schemas.microsoft.com/office/powerpoint/2010/main" val="39210605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42DD9-CA71-7F9B-DBAA-18E8EA06BA37}"/>
              </a:ext>
            </a:extLst>
          </p:cNvPr>
          <p:cNvSpPr>
            <a:spLocks noGrp="1"/>
          </p:cNvSpPr>
          <p:nvPr>
            <p:ph type="title"/>
          </p:nvPr>
        </p:nvSpPr>
        <p:spPr/>
        <p:txBody>
          <a:bodyPr/>
          <a:lstStyle/>
          <a:p>
            <a:r>
              <a:rPr lang="en-US" dirty="0"/>
              <a:t>Directed Acyclic Graphs (DAGs)</a:t>
            </a:r>
            <a:endParaRPr lang="en-AU" dirty="0"/>
          </a:p>
        </p:txBody>
      </p:sp>
      <p:sp>
        <p:nvSpPr>
          <p:cNvPr id="3" name="Content Placeholder 2">
            <a:extLst>
              <a:ext uri="{FF2B5EF4-FFF2-40B4-BE49-F238E27FC236}">
                <a16:creationId xmlns:a16="http://schemas.microsoft.com/office/drawing/2014/main" id="{86CB0229-E867-8A89-EC27-B94D6E366516}"/>
              </a:ext>
            </a:extLst>
          </p:cNvPr>
          <p:cNvSpPr>
            <a:spLocks noGrp="1"/>
          </p:cNvSpPr>
          <p:nvPr>
            <p:ph idx="1"/>
          </p:nvPr>
        </p:nvSpPr>
        <p:spPr/>
        <p:txBody>
          <a:bodyPr/>
          <a:lstStyle/>
          <a:p>
            <a:r>
              <a:rPr lang="en-US" dirty="0"/>
              <a:t>A path can have many “nodes”</a:t>
            </a:r>
            <a:endParaRPr lang="en-AU" dirty="0"/>
          </a:p>
        </p:txBody>
      </p:sp>
      <p:grpSp>
        <p:nvGrpSpPr>
          <p:cNvPr id="9" name="Group 8">
            <a:extLst>
              <a:ext uri="{FF2B5EF4-FFF2-40B4-BE49-F238E27FC236}">
                <a16:creationId xmlns:a16="http://schemas.microsoft.com/office/drawing/2014/main" id="{A4E2FA3B-86F2-C6C6-70D9-9DCE3FEE0677}"/>
              </a:ext>
            </a:extLst>
          </p:cNvPr>
          <p:cNvGrpSpPr/>
          <p:nvPr/>
        </p:nvGrpSpPr>
        <p:grpSpPr>
          <a:xfrm>
            <a:off x="2176664" y="2875197"/>
            <a:ext cx="831960" cy="267120"/>
            <a:chOff x="2176664" y="2875197"/>
            <a:chExt cx="831960" cy="26712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AEEFAEC-8F86-3D57-9EEE-1D2A3EE227EE}"/>
                    </a:ext>
                  </a:extLst>
                </p14:cNvPr>
                <p14:cNvContentPartPr/>
                <p14:nvPr/>
              </p14:nvContentPartPr>
              <p14:xfrm>
                <a:off x="2176664" y="2875197"/>
                <a:ext cx="150480" cy="267120"/>
              </p14:xfrm>
            </p:contentPart>
          </mc:Choice>
          <mc:Fallback xmlns="">
            <p:pic>
              <p:nvPicPr>
                <p:cNvPr id="4" name="Ink 3">
                  <a:extLst>
                    <a:ext uri="{FF2B5EF4-FFF2-40B4-BE49-F238E27FC236}">
                      <a16:creationId xmlns:a16="http://schemas.microsoft.com/office/drawing/2014/main" id="{EAEEFAEC-8F86-3D57-9EEE-1D2A3EE227EE}"/>
                    </a:ext>
                  </a:extLst>
                </p:cNvPr>
                <p:cNvPicPr/>
                <p:nvPr/>
              </p:nvPicPr>
              <p:blipFill>
                <a:blip r:embed="rId3"/>
                <a:stretch>
                  <a:fillRect/>
                </a:stretch>
              </p:blipFill>
              <p:spPr>
                <a:xfrm>
                  <a:off x="2167664" y="2866557"/>
                  <a:ext cx="168120" cy="284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3683D8A-0E7B-AE25-5A51-CDE2A82D4CDA}"/>
                    </a:ext>
                  </a:extLst>
                </p14:cNvPr>
                <p14:cNvContentPartPr/>
                <p14:nvPr/>
              </p14:nvContentPartPr>
              <p14:xfrm>
                <a:off x="2322104" y="2881317"/>
                <a:ext cx="73080" cy="257760"/>
              </p14:xfrm>
            </p:contentPart>
          </mc:Choice>
          <mc:Fallback xmlns="">
            <p:pic>
              <p:nvPicPr>
                <p:cNvPr id="5" name="Ink 4">
                  <a:extLst>
                    <a:ext uri="{FF2B5EF4-FFF2-40B4-BE49-F238E27FC236}">
                      <a16:creationId xmlns:a16="http://schemas.microsoft.com/office/drawing/2014/main" id="{63683D8A-0E7B-AE25-5A51-CDE2A82D4CDA}"/>
                    </a:ext>
                  </a:extLst>
                </p:cNvPr>
                <p:cNvPicPr/>
                <p:nvPr/>
              </p:nvPicPr>
              <p:blipFill>
                <a:blip r:embed="rId5"/>
                <a:stretch>
                  <a:fillRect/>
                </a:stretch>
              </p:blipFill>
              <p:spPr>
                <a:xfrm>
                  <a:off x="2313104" y="2872677"/>
                  <a:ext cx="9072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C223FAE1-8373-D6AF-65F0-342EA951BC7B}"/>
                    </a:ext>
                  </a:extLst>
                </p14:cNvPr>
                <p14:cNvContentPartPr/>
                <p14:nvPr/>
              </p14:nvContentPartPr>
              <p14:xfrm>
                <a:off x="2231744" y="2989317"/>
                <a:ext cx="119880" cy="18720"/>
              </p14:xfrm>
            </p:contentPart>
          </mc:Choice>
          <mc:Fallback xmlns="">
            <p:pic>
              <p:nvPicPr>
                <p:cNvPr id="6" name="Ink 5">
                  <a:extLst>
                    <a:ext uri="{FF2B5EF4-FFF2-40B4-BE49-F238E27FC236}">
                      <a16:creationId xmlns:a16="http://schemas.microsoft.com/office/drawing/2014/main" id="{C223FAE1-8373-D6AF-65F0-342EA951BC7B}"/>
                    </a:ext>
                  </a:extLst>
                </p:cNvPr>
                <p:cNvPicPr/>
                <p:nvPr/>
              </p:nvPicPr>
              <p:blipFill>
                <a:blip r:embed="rId7"/>
                <a:stretch>
                  <a:fillRect/>
                </a:stretch>
              </p:blipFill>
              <p:spPr>
                <a:xfrm>
                  <a:off x="2222744" y="2980317"/>
                  <a:ext cx="13752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987698AE-AE61-5AB2-2CE6-8ECD3626AF89}"/>
                    </a:ext>
                  </a:extLst>
                </p14:cNvPr>
                <p14:cNvContentPartPr/>
                <p14:nvPr/>
              </p14:nvContentPartPr>
              <p14:xfrm>
                <a:off x="2568704" y="2970957"/>
                <a:ext cx="391320" cy="24840"/>
              </p14:xfrm>
            </p:contentPart>
          </mc:Choice>
          <mc:Fallback xmlns="">
            <p:pic>
              <p:nvPicPr>
                <p:cNvPr id="7" name="Ink 6">
                  <a:extLst>
                    <a:ext uri="{FF2B5EF4-FFF2-40B4-BE49-F238E27FC236}">
                      <a16:creationId xmlns:a16="http://schemas.microsoft.com/office/drawing/2014/main" id="{987698AE-AE61-5AB2-2CE6-8ECD3626AF89}"/>
                    </a:ext>
                  </a:extLst>
                </p:cNvPr>
                <p:cNvPicPr/>
                <p:nvPr/>
              </p:nvPicPr>
              <p:blipFill>
                <a:blip r:embed="rId9"/>
                <a:stretch>
                  <a:fillRect/>
                </a:stretch>
              </p:blipFill>
              <p:spPr>
                <a:xfrm>
                  <a:off x="2559704" y="2962317"/>
                  <a:ext cx="40896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BAD3CFA9-DF9F-2380-57B2-4AD83F32154F}"/>
                    </a:ext>
                  </a:extLst>
                </p14:cNvPr>
                <p14:cNvContentPartPr/>
                <p14:nvPr/>
              </p14:nvContentPartPr>
              <p14:xfrm>
                <a:off x="2899544" y="2887437"/>
                <a:ext cx="109080" cy="129960"/>
              </p14:xfrm>
            </p:contentPart>
          </mc:Choice>
          <mc:Fallback xmlns="">
            <p:pic>
              <p:nvPicPr>
                <p:cNvPr id="8" name="Ink 7">
                  <a:extLst>
                    <a:ext uri="{FF2B5EF4-FFF2-40B4-BE49-F238E27FC236}">
                      <a16:creationId xmlns:a16="http://schemas.microsoft.com/office/drawing/2014/main" id="{BAD3CFA9-DF9F-2380-57B2-4AD83F32154F}"/>
                    </a:ext>
                  </a:extLst>
                </p:cNvPr>
                <p:cNvPicPr/>
                <p:nvPr/>
              </p:nvPicPr>
              <p:blipFill>
                <a:blip r:embed="rId11"/>
                <a:stretch>
                  <a:fillRect/>
                </a:stretch>
              </p:blipFill>
              <p:spPr>
                <a:xfrm>
                  <a:off x="2890544" y="2878437"/>
                  <a:ext cx="126720" cy="147600"/>
                </a:xfrm>
                <a:prstGeom prst="rect">
                  <a:avLst/>
                </a:prstGeom>
              </p:spPr>
            </p:pic>
          </mc:Fallback>
        </mc:AlternateContent>
      </p:grpSp>
      <p:grpSp>
        <p:nvGrpSpPr>
          <p:cNvPr id="31" name="Group 30">
            <a:extLst>
              <a:ext uri="{FF2B5EF4-FFF2-40B4-BE49-F238E27FC236}">
                <a16:creationId xmlns:a16="http://schemas.microsoft.com/office/drawing/2014/main" id="{C3AEAEE4-B494-0FAF-898F-F57E2D99B715}"/>
              </a:ext>
            </a:extLst>
          </p:cNvPr>
          <p:cNvGrpSpPr/>
          <p:nvPr/>
        </p:nvGrpSpPr>
        <p:grpSpPr>
          <a:xfrm>
            <a:off x="3242264" y="2813637"/>
            <a:ext cx="888480" cy="276120"/>
            <a:chOff x="3242264" y="2813637"/>
            <a:chExt cx="888480" cy="276120"/>
          </a:xfrm>
        </p:grpSpPr>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95082E39-76FF-6C53-C9EE-53ECCDCF54A6}"/>
                    </a:ext>
                  </a:extLst>
                </p14:cNvPr>
                <p14:cNvContentPartPr/>
                <p14:nvPr/>
              </p14:nvContentPartPr>
              <p14:xfrm>
                <a:off x="3292304" y="2874117"/>
                <a:ext cx="22680" cy="215640"/>
              </p14:xfrm>
            </p:contentPart>
          </mc:Choice>
          <mc:Fallback xmlns="">
            <p:pic>
              <p:nvPicPr>
                <p:cNvPr id="26" name="Ink 25">
                  <a:extLst>
                    <a:ext uri="{FF2B5EF4-FFF2-40B4-BE49-F238E27FC236}">
                      <a16:creationId xmlns:a16="http://schemas.microsoft.com/office/drawing/2014/main" id="{95082E39-76FF-6C53-C9EE-53ECCDCF54A6}"/>
                    </a:ext>
                  </a:extLst>
                </p:cNvPr>
                <p:cNvPicPr/>
                <p:nvPr/>
              </p:nvPicPr>
              <p:blipFill>
                <a:blip r:embed="rId13"/>
                <a:stretch>
                  <a:fillRect/>
                </a:stretch>
              </p:blipFill>
              <p:spPr>
                <a:xfrm>
                  <a:off x="3283664" y="2865117"/>
                  <a:ext cx="4032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7" name="Ink 26">
                  <a:extLst>
                    <a:ext uri="{FF2B5EF4-FFF2-40B4-BE49-F238E27FC236}">
                      <a16:creationId xmlns:a16="http://schemas.microsoft.com/office/drawing/2014/main" id="{332C207C-E206-80F5-19E2-B759578D4D66}"/>
                    </a:ext>
                  </a:extLst>
                </p14:cNvPr>
                <p14:cNvContentPartPr/>
                <p14:nvPr/>
              </p14:nvContentPartPr>
              <p14:xfrm>
                <a:off x="3242264" y="2813637"/>
                <a:ext cx="233640" cy="258480"/>
              </p14:xfrm>
            </p:contentPart>
          </mc:Choice>
          <mc:Fallback xmlns="">
            <p:pic>
              <p:nvPicPr>
                <p:cNvPr id="27" name="Ink 26">
                  <a:extLst>
                    <a:ext uri="{FF2B5EF4-FFF2-40B4-BE49-F238E27FC236}">
                      <a16:creationId xmlns:a16="http://schemas.microsoft.com/office/drawing/2014/main" id="{332C207C-E206-80F5-19E2-B759578D4D66}"/>
                    </a:ext>
                  </a:extLst>
                </p:cNvPr>
                <p:cNvPicPr/>
                <p:nvPr/>
              </p:nvPicPr>
              <p:blipFill>
                <a:blip r:embed="rId15"/>
                <a:stretch>
                  <a:fillRect/>
                </a:stretch>
              </p:blipFill>
              <p:spPr>
                <a:xfrm>
                  <a:off x="3233624" y="2804637"/>
                  <a:ext cx="25128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E4F398FF-F74D-D786-9492-E203EEFD69FC}"/>
                    </a:ext>
                  </a:extLst>
                </p14:cNvPr>
                <p14:cNvContentPartPr/>
                <p14:nvPr/>
              </p14:nvContentPartPr>
              <p14:xfrm>
                <a:off x="3669224" y="2910837"/>
                <a:ext cx="420120" cy="37080"/>
              </p14:xfrm>
            </p:contentPart>
          </mc:Choice>
          <mc:Fallback xmlns="">
            <p:pic>
              <p:nvPicPr>
                <p:cNvPr id="28" name="Ink 27">
                  <a:extLst>
                    <a:ext uri="{FF2B5EF4-FFF2-40B4-BE49-F238E27FC236}">
                      <a16:creationId xmlns:a16="http://schemas.microsoft.com/office/drawing/2014/main" id="{E4F398FF-F74D-D786-9492-E203EEFD69FC}"/>
                    </a:ext>
                  </a:extLst>
                </p:cNvPr>
                <p:cNvPicPr/>
                <p:nvPr/>
              </p:nvPicPr>
              <p:blipFill>
                <a:blip r:embed="rId17"/>
                <a:stretch>
                  <a:fillRect/>
                </a:stretch>
              </p:blipFill>
              <p:spPr>
                <a:xfrm>
                  <a:off x="3660584" y="2902197"/>
                  <a:ext cx="43776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954F3CD1-2C0C-2569-7D3A-AF5B4022324B}"/>
                    </a:ext>
                  </a:extLst>
                </p14:cNvPr>
                <p14:cNvContentPartPr/>
                <p14:nvPr/>
              </p14:nvContentPartPr>
              <p14:xfrm>
                <a:off x="3988184" y="2875197"/>
                <a:ext cx="142560" cy="88920"/>
              </p14:xfrm>
            </p:contentPart>
          </mc:Choice>
          <mc:Fallback xmlns="">
            <p:pic>
              <p:nvPicPr>
                <p:cNvPr id="29" name="Ink 28">
                  <a:extLst>
                    <a:ext uri="{FF2B5EF4-FFF2-40B4-BE49-F238E27FC236}">
                      <a16:creationId xmlns:a16="http://schemas.microsoft.com/office/drawing/2014/main" id="{954F3CD1-2C0C-2569-7D3A-AF5B4022324B}"/>
                    </a:ext>
                  </a:extLst>
                </p:cNvPr>
                <p:cNvPicPr/>
                <p:nvPr/>
              </p:nvPicPr>
              <p:blipFill>
                <a:blip r:embed="rId19"/>
                <a:stretch>
                  <a:fillRect/>
                </a:stretch>
              </p:blipFill>
              <p:spPr>
                <a:xfrm>
                  <a:off x="3979544" y="2866557"/>
                  <a:ext cx="160200" cy="106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
            <p14:nvContentPartPr>
              <p14:cNvPr id="30" name="Ink 29">
                <a:extLst>
                  <a:ext uri="{FF2B5EF4-FFF2-40B4-BE49-F238E27FC236}">
                    <a16:creationId xmlns:a16="http://schemas.microsoft.com/office/drawing/2014/main" id="{AD1C0E46-3356-28B6-ADCB-F6AB1A635D7D}"/>
                  </a:ext>
                </a:extLst>
              </p14:cNvPr>
              <p14:cNvContentPartPr/>
              <p14:nvPr/>
            </p14:nvContentPartPr>
            <p14:xfrm>
              <a:off x="4408664" y="2850717"/>
              <a:ext cx="272160" cy="172800"/>
            </p14:xfrm>
          </p:contentPart>
        </mc:Choice>
        <mc:Fallback xmlns="">
          <p:pic>
            <p:nvPicPr>
              <p:cNvPr id="30" name="Ink 29">
                <a:extLst>
                  <a:ext uri="{FF2B5EF4-FFF2-40B4-BE49-F238E27FC236}">
                    <a16:creationId xmlns:a16="http://schemas.microsoft.com/office/drawing/2014/main" id="{AD1C0E46-3356-28B6-ADCB-F6AB1A635D7D}"/>
                  </a:ext>
                </a:extLst>
              </p:cNvPr>
              <p:cNvPicPr/>
              <p:nvPr/>
            </p:nvPicPr>
            <p:blipFill>
              <a:blip r:embed="rId21"/>
              <a:stretch>
                <a:fillRect/>
              </a:stretch>
            </p:blipFill>
            <p:spPr>
              <a:xfrm>
                <a:off x="4400024" y="2842077"/>
                <a:ext cx="289800" cy="190440"/>
              </a:xfrm>
              <a:prstGeom prst="rect">
                <a:avLst/>
              </a:prstGeom>
            </p:spPr>
          </p:pic>
        </mc:Fallback>
      </mc:AlternateContent>
      <p:grpSp>
        <p:nvGrpSpPr>
          <p:cNvPr id="45" name="Group 44">
            <a:extLst>
              <a:ext uri="{FF2B5EF4-FFF2-40B4-BE49-F238E27FC236}">
                <a16:creationId xmlns:a16="http://schemas.microsoft.com/office/drawing/2014/main" id="{F8A85928-063A-1803-13F7-278C5660011B}"/>
              </a:ext>
            </a:extLst>
          </p:cNvPr>
          <p:cNvGrpSpPr/>
          <p:nvPr/>
        </p:nvGrpSpPr>
        <p:grpSpPr>
          <a:xfrm>
            <a:off x="4938584" y="2731557"/>
            <a:ext cx="1843920" cy="306720"/>
            <a:chOff x="4938584" y="2731557"/>
            <a:chExt cx="1843920" cy="306720"/>
          </a:xfrm>
        </p:grpSpPr>
        <mc:AlternateContent xmlns:mc="http://schemas.openxmlformats.org/markup-compatibility/2006" xmlns:p14="http://schemas.microsoft.com/office/powerpoint/2010/main">
          <mc:Choice Requires="p14">
            <p:contentPart p14:bwMode="auto" r:id="rId22">
              <p14:nvContentPartPr>
                <p14:cNvPr id="32" name="Ink 31">
                  <a:extLst>
                    <a:ext uri="{FF2B5EF4-FFF2-40B4-BE49-F238E27FC236}">
                      <a16:creationId xmlns:a16="http://schemas.microsoft.com/office/drawing/2014/main" id="{13E52090-F0DE-8079-71E8-18D4D492BD37}"/>
                    </a:ext>
                  </a:extLst>
                </p14:cNvPr>
                <p14:cNvContentPartPr/>
                <p14:nvPr/>
              </p14:nvContentPartPr>
              <p14:xfrm>
                <a:off x="4938584" y="2870877"/>
                <a:ext cx="375480" cy="11160"/>
              </p14:xfrm>
            </p:contentPart>
          </mc:Choice>
          <mc:Fallback xmlns="">
            <p:pic>
              <p:nvPicPr>
                <p:cNvPr id="32" name="Ink 31">
                  <a:extLst>
                    <a:ext uri="{FF2B5EF4-FFF2-40B4-BE49-F238E27FC236}">
                      <a16:creationId xmlns:a16="http://schemas.microsoft.com/office/drawing/2014/main" id="{13E52090-F0DE-8079-71E8-18D4D492BD37}"/>
                    </a:ext>
                  </a:extLst>
                </p:cNvPr>
                <p:cNvPicPr/>
                <p:nvPr/>
              </p:nvPicPr>
              <p:blipFill>
                <a:blip r:embed="rId23"/>
                <a:stretch>
                  <a:fillRect/>
                </a:stretch>
              </p:blipFill>
              <p:spPr>
                <a:xfrm>
                  <a:off x="4929944" y="2861877"/>
                  <a:ext cx="39312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3" name="Ink 32">
                  <a:extLst>
                    <a:ext uri="{FF2B5EF4-FFF2-40B4-BE49-F238E27FC236}">
                      <a16:creationId xmlns:a16="http://schemas.microsoft.com/office/drawing/2014/main" id="{073BBED2-4CE9-9687-4542-75DD73C55417}"/>
                    </a:ext>
                  </a:extLst>
                </p14:cNvPr>
                <p14:cNvContentPartPr/>
                <p14:nvPr/>
              </p14:nvContentPartPr>
              <p14:xfrm>
                <a:off x="5263664" y="2815437"/>
                <a:ext cx="134280" cy="108360"/>
              </p14:xfrm>
            </p:contentPart>
          </mc:Choice>
          <mc:Fallback xmlns="">
            <p:pic>
              <p:nvPicPr>
                <p:cNvPr id="33" name="Ink 32">
                  <a:extLst>
                    <a:ext uri="{FF2B5EF4-FFF2-40B4-BE49-F238E27FC236}">
                      <a16:creationId xmlns:a16="http://schemas.microsoft.com/office/drawing/2014/main" id="{073BBED2-4CE9-9687-4542-75DD73C55417}"/>
                    </a:ext>
                  </a:extLst>
                </p:cNvPr>
                <p:cNvPicPr/>
                <p:nvPr/>
              </p:nvPicPr>
              <p:blipFill>
                <a:blip r:embed="rId25"/>
                <a:stretch>
                  <a:fillRect/>
                </a:stretch>
              </p:blipFill>
              <p:spPr>
                <a:xfrm>
                  <a:off x="5255024" y="2806437"/>
                  <a:ext cx="15192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4" name="Ink 33">
                  <a:extLst>
                    <a:ext uri="{FF2B5EF4-FFF2-40B4-BE49-F238E27FC236}">
                      <a16:creationId xmlns:a16="http://schemas.microsoft.com/office/drawing/2014/main" id="{15FC1F48-16DD-58E0-19CD-EC56D7051B6E}"/>
                    </a:ext>
                  </a:extLst>
                </p14:cNvPr>
                <p14:cNvContentPartPr/>
                <p14:nvPr/>
              </p14:nvContentPartPr>
              <p14:xfrm>
                <a:off x="5588744" y="2851077"/>
                <a:ext cx="53280" cy="135360"/>
              </p14:xfrm>
            </p:contentPart>
          </mc:Choice>
          <mc:Fallback xmlns="">
            <p:pic>
              <p:nvPicPr>
                <p:cNvPr id="34" name="Ink 33">
                  <a:extLst>
                    <a:ext uri="{FF2B5EF4-FFF2-40B4-BE49-F238E27FC236}">
                      <a16:creationId xmlns:a16="http://schemas.microsoft.com/office/drawing/2014/main" id="{15FC1F48-16DD-58E0-19CD-EC56D7051B6E}"/>
                    </a:ext>
                  </a:extLst>
                </p:cNvPr>
                <p:cNvPicPr/>
                <p:nvPr/>
              </p:nvPicPr>
              <p:blipFill>
                <a:blip r:embed="rId27"/>
                <a:stretch>
                  <a:fillRect/>
                </a:stretch>
              </p:blipFill>
              <p:spPr>
                <a:xfrm>
                  <a:off x="5579744" y="2842437"/>
                  <a:ext cx="7092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5" name="Ink 34">
                  <a:extLst>
                    <a:ext uri="{FF2B5EF4-FFF2-40B4-BE49-F238E27FC236}">
                      <a16:creationId xmlns:a16="http://schemas.microsoft.com/office/drawing/2014/main" id="{C4F4F823-5AF4-8683-DFA9-BC89032BABCA}"/>
                    </a:ext>
                  </a:extLst>
                </p14:cNvPr>
                <p14:cNvContentPartPr/>
                <p14:nvPr/>
              </p14:nvContentPartPr>
              <p14:xfrm>
                <a:off x="5552384" y="2778717"/>
                <a:ext cx="214920" cy="200880"/>
              </p14:xfrm>
            </p:contentPart>
          </mc:Choice>
          <mc:Fallback xmlns="">
            <p:pic>
              <p:nvPicPr>
                <p:cNvPr id="35" name="Ink 34">
                  <a:extLst>
                    <a:ext uri="{FF2B5EF4-FFF2-40B4-BE49-F238E27FC236}">
                      <a16:creationId xmlns:a16="http://schemas.microsoft.com/office/drawing/2014/main" id="{C4F4F823-5AF4-8683-DFA9-BC89032BABCA}"/>
                    </a:ext>
                  </a:extLst>
                </p:cNvPr>
                <p:cNvPicPr/>
                <p:nvPr/>
              </p:nvPicPr>
              <p:blipFill>
                <a:blip r:embed="rId29"/>
                <a:stretch>
                  <a:fillRect/>
                </a:stretch>
              </p:blipFill>
              <p:spPr>
                <a:xfrm>
                  <a:off x="5543744" y="2770077"/>
                  <a:ext cx="23256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6" name="Ink 35">
                  <a:extLst>
                    <a:ext uri="{FF2B5EF4-FFF2-40B4-BE49-F238E27FC236}">
                      <a16:creationId xmlns:a16="http://schemas.microsoft.com/office/drawing/2014/main" id="{E3B50E14-C019-0FBB-DEE4-E5F4147E137F}"/>
                    </a:ext>
                  </a:extLst>
                </p14:cNvPr>
                <p14:cNvContentPartPr/>
                <p14:nvPr/>
              </p14:nvContentPartPr>
              <p14:xfrm>
                <a:off x="5961344" y="2864037"/>
                <a:ext cx="254880" cy="29880"/>
              </p14:xfrm>
            </p:contentPart>
          </mc:Choice>
          <mc:Fallback xmlns="">
            <p:pic>
              <p:nvPicPr>
                <p:cNvPr id="36" name="Ink 35">
                  <a:extLst>
                    <a:ext uri="{FF2B5EF4-FFF2-40B4-BE49-F238E27FC236}">
                      <a16:creationId xmlns:a16="http://schemas.microsoft.com/office/drawing/2014/main" id="{E3B50E14-C019-0FBB-DEE4-E5F4147E137F}"/>
                    </a:ext>
                  </a:extLst>
                </p:cNvPr>
                <p:cNvPicPr/>
                <p:nvPr/>
              </p:nvPicPr>
              <p:blipFill>
                <a:blip r:embed="rId31"/>
                <a:stretch>
                  <a:fillRect/>
                </a:stretch>
              </p:blipFill>
              <p:spPr>
                <a:xfrm>
                  <a:off x="5952704" y="2855397"/>
                  <a:ext cx="27252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7" name="Ink 36">
                  <a:extLst>
                    <a:ext uri="{FF2B5EF4-FFF2-40B4-BE49-F238E27FC236}">
                      <a16:creationId xmlns:a16="http://schemas.microsoft.com/office/drawing/2014/main" id="{3D431ED0-DF0F-2D58-745E-490357FA0E8A}"/>
                    </a:ext>
                  </a:extLst>
                </p14:cNvPr>
                <p14:cNvContentPartPr/>
                <p14:nvPr/>
              </p14:nvContentPartPr>
              <p14:xfrm>
                <a:off x="6178064" y="2772957"/>
                <a:ext cx="135000" cy="108360"/>
              </p14:xfrm>
            </p:contentPart>
          </mc:Choice>
          <mc:Fallback xmlns="">
            <p:pic>
              <p:nvPicPr>
                <p:cNvPr id="37" name="Ink 36">
                  <a:extLst>
                    <a:ext uri="{FF2B5EF4-FFF2-40B4-BE49-F238E27FC236}">
                      <a16:creationId xmlns:a16="http://schemas.microsoft.com/office/drawing/2014/main" id="{3D431ED0-DF0F-2D58-745E-490357FA0E8A}"/>
                    </a:ext>
                  </a:extLst>
                </p:cNvPr>
                <p:cNvPicPr/>
                <p:nvPr/>
              </p:nvPicPr>
              <p:blipFill>
                <a:blip r:embed="rId33"/>
                <a:stretch>
                  <a:fillRect/>
                </a:stretch>
              </p:blipFill>
              <p:spPr>
                <a:xfrm>
                  <a:off x="6169424" y="2764317"/>
                  <a:ext cx="15264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8" name="Ink 37">
                  <a:extLst>
                    <a:ext uri="{FF2B5EF4-FFF2-40B4-BE49-F238E27FC236}">
                      <a16:creationId xmlns:a16="http://schemas.microsoft.com/office/drawing/2014/main" id="{CE7CCDB8-F684-2092-0467-1B60EE74F6C9}"/>
                    </a:ext>
                  </a:extLst>
                </p14:cNvPr>
                <p14:cNvContentPartPr/>
                <p14:nvPr/>
              </p14:nvContentPartPr>
              <p14:xfrm>
                <a:off x="6466784" y="2731557"/>
                <a:ext cx="281520" cy="29880"/>
              </p14:xfrm>
            </p:contentPart>
          </mc:Choice>
          <mc:Fallback xmlns="">
            <p:pic>
              <p:nvPicPr>
                <p:cNvPr id="38" name="Ink 37">
                  <a:extLst>
                    <a:ext uri="{FF2B5EF4-FFF2-40B4-BE49-F238E27FC236}">
                      <a16:creationId xmlns:a16="http://schemas.microsoft.com/office/drawing/2014/main" id="{CE7CCDB8-F684-2092-0467-1B60EE74F6C9}"/>
                    </a:ext>
                  </a:extLst>
                </p:cNvPr>
                <p:cNvPicPr/>
                <p:nvPr/>
              </p:nvPicPr>
              <p:blipFill>
                <a:blip r:embed="rId35"/>
                <a:stretch>
                  <a:fillRect/>
                </a:stretch>
              </p:blipFill>
              <p:spPr>
                <a:xfrm>
                  <a:off x="6457784" y="2722917"/>
                  <a:ext cx="29916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2" name="Ink 41">
                  <a:extLst>
                    <a:ext uri="{FF2B5EF4-FFF2-40B4-BE49-F238E27FC236}">
                      <a16:creationId xmlns:a16="http://schemas.microsoft.com/office/drawing/2014/main" id="{336ADF5A-2E17-D951-A623-93DA2BA2DA29}"/>
                    </a:ext>
                  </a:extLst>
                </p14:cNvPr>
                <p14:cNvContentPartPr/>
                <p14:nvPr/>
              </p14:nvContentPartPr>
              <p14:xfrm>
                <a:off x="6489464" y="2785197"/>
                <a:ext cx="69120" cy="253080"/>
              </p14:xfrm>
            </p:contentPart>
          </mc:Choice>
          <mc:Fallback xmlns="">
            <p:pic>
              <p:nvPicPr>
                <p:cNvPr id="42" name="Ink 41">
                  <a:extLst>
                    <a:ext uri="{FF2B5EF4-FFF2-40B4-BE49-F238E27FC236}">
                      <a16:creationId xmlns:a16="http://schemas.microsoft.com/office/drawing/2014/main" id="{336ADF5A-2E17-D951-A623-93DA2BA2DA29}"/>
                    </a:ext>
                  </a:extLst>
                </p:cNvPr>
                <p:cNvPicPr/>
                <p:nvPr/>
              </p:nvPicPr>
              <p:blipFill>
                <a:blip r:embed="rId37"/>
                <a:stretch>
                  <a:fillRect/>
                </a:stretch>
              </p:blipFill>
              <p:spPr>
                <a:xfrm>
                  <a:off x="6480824" y="2776197"/>
                  <a:ext cx="8676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3" name="Ink 42">
                  <a:extLst>
                    <a:ext uri="{FF2B5EF4-FFF2-40B4-BE49-F238E27FC236}">
                      <a16:creationId xmlns:a16="http://schemas.microsoft.com/office/drawing/2014/main" id="{0ADDE0A3-90A8-0643-A126-C2CE91959D9D}"/>
                    </a:ext>
                  </a:extLst>
                </p14:cNvPr>
                <p14:cNvContentPartPr/>
                <p14:nvPr/>
              </p14:nvContentPartPr>
              <p14:xfrm>
                <a:off x="6563264" y="2876277"/>
                <a:ext cx="96120" cy="23760"/>
              </p14:xfrm>
            </p:contentPart>
          </mc:Choice>
          <mc:Fallback xmlns="">
            <p:pic>
              <p:nvPicPr>
                <p:cNvPr id="43" name="Ink 42">
                  <a:extLst>
                    <a:ext uri="{FF2B5EF4-FFF2-40B4-BE49-F238E27FC236}">
                      <a16:creationId xmlns:a16="http://schemas.microsoft.com/office/drawing/2014/main" id="{0ADDE0A3-90A8-0643-A126-C2CE91959D9D}"/>
                    </a:ext>
                  </a:extLst>
                </p:cNvPr>
                <p:cNvPicPr/>
                <p:nvPr/>
              </p:nvPicPr>
              <p:blipFill>
                <a:blip r:embed="rId39"/>
                <a:stretch>
                  <a:fillRect/>
                </a:stretch>
              </p:blipFill>
              <p:spPr>
                <a:xfrm>
                  <a:off x="6554264" y="2867277"/>
                  <a:ext cx="11376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4" name="Ink 43">
                  <a:extLst>
                    <a:ext uri="{FF2B5EF4-FFF2-40B4-BE49-F238E27FC236}">
                      <a16:creationId xmlns:a16="http://schemas.microsoft.com/office/drawing/2014/main" id="{B7FC547E-93E3-A7CC-35F1-F2A188EDB659}"/>
                    </a:ext>
                  </a:extLst>
                </p14:cNvPr>
                <p14:cNvContentPartPr/>
                <p14:nvPr/>
              </p14:nvContentPartPr>
              <p14:xfrm>
                <a:off x="6526904" y="3009117"/>
                <a:ext cx="255600" cy="23040"/>
              </p14:xfrm>
            </p:contentPart>
          </mc:Choice>
          <mc:Fallback xmlns="">
            <p:pic>
              <p:nvPicPr>
                <p:cNvPr id="44" name="Ink 43">
                  <a:extLst>
                    <a:ext uri="{FF2B5EF4-FFF2-40B4-BE49-F238E27FC236}">
                      <a16:creationId xmlns:a16="http://schemas.microsoft.com/office/drawing/2014/main" id="{B7FC547E-93E3-A7CC-35F1-F2A188EDB659}"/>
                    </a:ext>
                  </a:extLst>
                </p:cNvPr>
                <p:cNvPicPr/>
                <p:nvPr/>
              </p:nvPicPr>
              <p:blipFill>
                <a:blip r:embed="rId41"/>
                <a:stretch>
                  <a:fillRect/>
                </a:stretch>
              </p:blipFill>
              <p:spPr>
                <a:xfrm>
                  <a:off x="6518264" y="3000117"/>
                  <a:ext cx="273240" cy="40680"/>
                </a:xfrm>
                <a:prstGeom prst="rect">
                  <a:avLst/>
                </a:prstGeom>
              </p:spPr>
            </p:pic>
          </mc:Fallback>
        </mc:AlternateContent>
      </p:grpSp>
      <p:grpSp>
        <p:nvGrpSpPr>
          <p:cNvPr id="56" name="Group 55">
            <a:extLst>
              <a:ext uri="{FF2B5EF4-FFF2-40B4-BE49-F238E27FC236}">
                <a16:creationId xmlns:a16="http://schemas.microsoft.com/office/drawing/2014/main" id="{BF3A2ED3-8492-84E9-BC92-221BB66D3A75}"/>
              </a:ext>
            </a:extLst>
          </p:cNvPr>
          <p:cNvGrpSpPr/>
          <p:nvPr/>
        </p:nvGrpSpPr>
        <p:grpSpPr>
          <a:xfrm>
            <a:off x="2192144" y="4223757"/>
            <a:ext cx="738720" cy="432720"/>
            <a:chOff x="2192144" y="4223757"/>
            <a:chExt cx="738720" cy="432720"/>
          </a:xfrm>
        </p:grpSpPr>
        <mc:AlternateContent xmlns:mc="http://schemas.openxmlformats.org/markup-compatibility/2006" xmlns:p14="http://schemas.microsoft.com/office/powerpoint/2010/main">
          <mc:Choice Requires="p14">
            <p:contentPart p14:bwMode="auto" r:id="rId42">
              <p14:nvContentPartPr>
                <p14:cNvPr id="46" name="Ink 45">
                  <a:extLst>
                    <a:ext uri="{FF2B5EF4-FFF2-40B4-BE49-F238E27FC236}">
                      <a16:creationId xmlns:a16="http://schemas.microsoft.com/office/drawing/2014/main" id="{852692AB-3351-E2A1-8226-E068AAD80D00}"/>
                    </a:ext>
                  </a:extLst>
                </p14:cNvPr>
                <p14:cNvContentPartPr/>
                <p14:nvPr/>
              </p14:nvContentPartPr>
              <p14:xfrm>
                <a:off x="2322104" y="4252917"/>
                <a:ext cx="360" cy="360"/>
              </p14:xfrm>
            </p:contentPart>
          </mc:Choice>
          <mc:Fallback xmlns="">
            <p:pic>
              <p:nvPicPr>
                <p:cNvPr id="46" name="Ink 45">
                  <a:extLst>
                    <a:ext uri="{FF2B5EF4-FFF2-40B4-BE49-F238E27FC236}">
                      <a16:creationId xmlns:a16="http://schemas.microsoft.com/office/drawing/2014/main" id="{852692AB-3351-E2A1-8226-E068AAD80D00}"/>
                    </a:ext>
                  </a:extLst>
                </p:cNvPr>
                <p:cNvPicPr/>
                <p:nvPr/>
              </p:nvPicPr>
              <p:blipFill>
                <a:blip r:embed="rId43"/>
                <a:stretch>
                  <a:fillRect/>
                </a:stretch>
              </p:blipFill>
              <p:spPr>
                <a:xfrm>
                  <a:off x="2313104" y="424427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7" name="Ink 46">
                  <a:extLst>
                    <a:ext uri="{FF2B5EF4-FFF2-40B4-BE49-F238E27FC236}">
                      <a16:creationId xmlns:a16="http://schemas.microsoft.com/office/drawing/2014/main" id="{8D32CE83-AAD1-FD9B-3887-F0A623D352D3}"/>
                    </a:ext>
                  </a:extLst>
                </p14:cNvPr>
                <p14:cNvContentPartPr/>
                <p14:nvPr/>
              </p14:nvContentPartPr>
              <p14:xfrm>
                <a:off x="2192144" y="4295037"/>
                <a:ext cx="118080" cy="361440"/>
              </p14:xfrm>
            </p:contentPart>
          </mc:Choice>
          <mc:Fallback xmlns="">
            <p:pic>
              <p:nvPicPr>
                <p:cNvPr id="47" name="Ink 46">
                  <a:extLst>
                    <a:ext uri="{FF2B5EF4-FFF2-40B4-BE49-F238E27FC236}">
                      <a16:creationId xmlns:a16="http://schemas.microsoft.com/office/drawing/2014/main" id="{8D32CE83-AAD1-FD9B-3887-F0A623D352D3}"/>
                    </a:ext>
                  </a:extLst>
                </p:cNvPr>
                <p:cNvPicPr/>
                <p:nvPr/>
              </p:nvPicPr>
              <p:blipFill>
                <a:blip r:embed="rId45"/>
                <a:stretch>
                  <a:fillRect/>
                </a:stretch>
              </p:blipFill>
              <p:spPr>
                <a:xfrm>
                  <a:off x="2183144" y="4286037"/>
                  <a:ext cx="13572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8" name="Ink 47">
                  <a:extLst>
                    <a:ext uri="{FF2B5EF4-FFF2-40B4-BE49-F238E27FC236}">
                      <a16:creationId xmlns:a16="http://schemas.microsoft.com/office/drawing/2014/main" id="{BED1329D-719B-89A3-AB60-7B73EE0D0E39}"/>
                    </a:ext>
                  </a:extLst>
                </p14:cNvPr>
                <p14:cNvContentPartPr/>
                <p14:nvPr/>
              </p14:nvContentPartPr>
              <p14:xfrm>
                <a:off x="2297624" y="4223757"/>
                <a:ext cx="163080" cy="275400"/>
              </p14:xfrm>
            </p:contentPart>
          </mc:Choice>
          <mc:Fallback xmlns="">
            <p:pic>
              <p:nvPicPr>
                <p:cNvPr id="48" name="Ink 47">
                  <a:extLst>
                    <a:ext uri="{FF2B5EF4-FFF2-40B4-BE49-F238E27FC236}">
                      <a16:creationId xmlns:a16="http://schemas.microsoft.com/office/drawing/2014/main" id="{BED1329D-719B-89A3-AB60-7B73EE0D0E39}"/>
                    </a:ext>
                  </a:extLst>
                </p:cNvPr>
                <p:cNvPicPr/>
                <p:nvPr/>
              </p:nvPicPr>
              <p:blipFill>
                <a:blip r:embed="rId47"/>
                <a:stretch>
                  <a:fillRect/>
                </a:stretch>
              </p:blipFill>
              <p:spPr>
                <a:xfrm>
                  <a:off x="2288984" y="4215117"/>
                  <a:ext cx="18072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9" name="Ink 48">
                  <a:extLst>
                    <a:ext uri="{FF2B5EF4-FFF2-40B4-BE49-F238E27FC236}">
                      <a16:creationId xmlns:a16="http://schemas.microsoft.com/office/drawing/2014/main" id="{1DF48E38-2A53-C209-931C-70AD8C7357A4}"/>
                    </a:ext>
                  </a:extLst>
                </p14:cNvPr>
                <p14:cNvContentPartPr/>
                <p14:nvPr/>
              </p14:nvContentPartPr>
              <p14:xfrm>
                <a:off x="2273864" y="4392237"/>
                <a:ext cx="108000" cy="29520"/>
              </p14:xfrm>
            </p:contentPart>
          </mc:Choice>
          <mc:Fallback xmlns="">
            <p:pic>
              <p:nvPicPr>
                <p:cNvPr id="49" name="Ink 48">
                  <a:extLst>
                    <a:ext uri="{FF2B5EF4-FFF2-40B4-BE49-F238E27FC236}">
                      <a16:creationId xmlns:a16="http://schemas.microsoft.com/office/drawing/2014/main" id="{1DF48E38-2A53-C209-931C-70AD8C7357A4}"/>
                    </a:ext>
                  </a:extLst>
                </p:cNvPr>
                <p:cNvPicPr/>
                <p:nvPr/>
              </p:nvPicPr>
              <p:blipFill>
                <a:blip r:embed="rId49"/>
                <a:stretch>
                  <a:fillRect/>
                </a:stretch>
              </p:blipFill>
              <p:spPr>
                <a:xfrm>
                  <a:off x="2264864" y="4383237"/>
                  <a:ext cx="12564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0" name="Ink 49">
                  <a:extLst>
                    <a:ext uri="{FF2B5EF4-FFF2-40B4-BE49-F238E27FC236}">
                      <a16:creationId xmlns:a16="http://schemas.microsoft.com/office/drawing/2014/main" id="{4A1C65FE-74A8-11AB-6B26-E804117891EA}"/>
                    </a:ext>
                  </a:extLst>
                </p14:cNvPr>
                <p14:cNvContentPartPr/>
                <p14:nvPr/>
              </p14:nvContentPartPr>
              <p14:xfrm>
                <a:off x="2538464" y="4368477"/>
                <a:ext cx="310320" cy="16920"/>
              </p14:xfrm>
            </p:contentPart>
          </mc:Choice>
          <mc:Fallback xmlns="">
            <p:pic>
              <p:nvPicPr>
                <p:cNvPr id="50" name="Ink 49">
                  <a:extLst>
                    <a:ext uri="{FF2B5EF4-FFF2-40B4-BE49-F238E27FC236}">
                      <a16:creationId xmlns:a16="http://schemas.microsoft.com/office/drawing/2014/main" id="{4A1C65FE-74A8-11AB-6B26-E804117891EA}"/>
                    </a:ext>
                  </a:extLst>
                </p:cNvPr>
                <p:cNvPicPr/>
                <p:nvPr/>
              </p:nvPicPr>
              <p:blipFill>
                <a:blip r:embed="rId51"/>
                <a:stretch>
                  <a:fillRect/>
                </a:stretch>
              </p:blipFill>
              <p:spPr>
                <a:xfrm>
                  <a:off x="2529464" y="4359837"/>
                  <a:ext cx="32796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1" name="Ink 50">
                  <a:extLst>
                    <a:ext uri="{FF2B5EF4-FFF2-40B4-BE49-F238E27FC236}">
                      <a16:creationId xmlns:a16="http://schemas.microsoft.com/office/drawing/2014/main" id="{56113982-B307-2809-944E-BDFF550128CF}"/>
                    </a:ext>
                  </a:extLst>
                </p14:cNvPr>
                <p14:cNvContentPartPr/>
                <p14:nvPr/>
              </p14:nvContentPartPr>
              <p14:xfrm>
                <a:off x="2791184" y="4313397"/>
                <a:ext cx="139680" cy="118800"/>
              </p14:xfrm>
            </p:contentPart>
          </mc:Choice>
          <mc:Fallback xmlns="">
            <p:pic>
              <p:nvPicPr>
                <p:cNvPr id="51" name="Ink 50">
                  <a:extLst>
                    <a:ext uri="{FF2B5EF4-FFF2-40B4-BE49-F238E27FC236}">
                      <a16:creationId xmlns:a16="http://schemas.microsoft.com/office/drawing/2014/main" id="{56113982-B307-2809-944E-BDFF550128CF}"/>
                    </a:ext>
                  </a:extLst>
                </p:cNvPr>
                <p:cNvPicPr/>
                <p:nvPr/>
              </p:nvPicPr>
              <p:blipFill>
                <a:blip r:embed="rId53"/>
                <a:stretch>
                  <a:fillRect/>
                </a:stretch>
              </p:blipFill>
              <p:spPr>
                <a:xfrm>
                  <a:off x="2782544" y="4304397"/>
                  <a:ext cx="157320" cy="136440"/>
                </a:xfrm>
                <a:prstGeom prst="rect">
                  <a:avLst/>
                </a:prstGeom>
              </p:spPr>
            </p:pic>
          </mc:Fallback>
        </mc:AlternateContent>
      </p:grpSp>
      <p:grpSp>
        <p:nvGrpSpPr>
          <p:cNvPr id="55" name="Group 54">
            <a:extLst>
              <a:ext uri="{FF2B5EF4-FFF2-40B4-BE49-F238E27FC236}">
                <a16:creationId xmlns:a16="http://schemas.microsoft.com/office/drawing/2014/main" id="{65909699-8218-765F-1B66-A769DFF2C6C8}"/>
              </a:ext>
            </a:extLst>
          </p:cNvPr>
          <p:cNvGrpSpPr/>
          <p:nvPr/>
        </p:nvGrpSpPr>
        <p:grpSpPr>
          <a:xfrm>
            <a:off x="3194024" y="4278117"/>
            <a:ext cx="192600" cy="235800"/>
            <a:chOff x="3194024" y="4278117"/>
            <a:chExt cx="192600" cy="235800"/>
          </a:xfrm>
        </p:grpSpPr>
        <mc:AlternateContent xmlns:mc="http://schemas.openxmlformats.org/markup-compatibility/2006" xmlns:p14="http://schemas.microsoft.com/office/powerpoint/2010/main">
          <mc:Choice Requires="p14">
            <p:contentPart p14:bwMode="auto" r:id="rId54">
              <p14:nvContentPartPr>
                <p14:cNvPr id="52" name="Ink 51">
                  <a:extLst>
                    <a:ext uri="{FF2B5EF4-FFF2-40B4-BE49-F238E27FC236}">
                      <a16:creationId xmlns:a16="http://schemas.microsoft.com/office/drawing/2014/main" id="{FDBC8A98-AEA6-4AA9-5303-DA12628BC050}"/>
                    </a:ext>
                  </a:extLst>
                </p14:cNvPr>
                <p14:cNvContentPartPr/>
                <p14:nvPr/>
              </p14:nvContentPartPr>
              <p14:xfrm>
                <a:off x="3230384" y="4313397"/>
                <a:ext cx="360" cy="360"/>
              </p14:xfrm>
            </p:contentPart>
          </mc:Choice>
          <mc:Fallback xmlns="">
            <p:pic>
              <p:nvPicPr>
                <p:cNvPr id="52" name="Ink 51">
                  <a:extLst>
                    <a:ext uri="{FF2B5EF4-FFF2-40B4-BE49-F238E27FC236}">
                      <a16:creationId xmlns:a16="http://schemas.microsoft.com/office/drawing/2014/main" id="{FDBC8A98-AEA6-4AA9-5303-DA12628BC050}"/>
                    </a:ext>
                  </a:extLst>
                </p:cNvPr>
                <p:cNvPicPr/>
                <p:nvPr/>
              </p:nvPicPr>
              <p:blipFill>
                <a:blip r:embed="rId43"/>
                <a:stretch>
                  <a:fillRect/>
                </a:stretch>
              </p:blipFill>
              <p:spPr>
                <a:xfrm>
                  <a:off x="3221384" y="430439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3" name="Ink 52">
                  <a:extLst>
                    <a:ext uri="{FF2B5EF4-FFF2-40B4-BE49-F238E27FC236}">
                      <a16:creationId xmlns:a16="http://schemas.microsoft.com/office/drawing/2014/main" id="{49BEECBF-E21D-B9B2-9071-FA6479266EF2}"/>
                    </a:ext>
                  </a:extLst>
                </p14:cNvPr>
                <p14:cNvContentPartPr/>
                <p14:nvPr/>
              </p14:nvContentPartPr>
              <p14:xfrm>
                <a:off x="3218864" y="4397277"/>
                <a:ext cx="15480" cy="72000"/>
              </p14:xfrm>
            </p:contentPart>
          </mc:Choice>
          <mc:Fallback xmlns="">
            <p:pic>
              <p:nvPicPr>
                <p:cNvPr id="53" name="Ink 52">
                  <a:extLst>
                    <a:ext uri="{FF2B5EF4-FFF2-40B4-BE49-F238E27FC236}">
                      <a16:creationId xmlns:a16="http://schemas.microsoft.com/office/drawing/2014/main" id="{49BEECBF-E21D-B9B2-9071-FA6479266EF2}"/>
                    </a:ext>
                  </a:extLst>
                </p:cNvPr>
                <p:cNvPicPr/>
                <p:nvPr/>
              </p:nvPicPr>
              <p:blipFill>
                <a:blip r:embed="rId56"/>
                <a:stretch>
                  <a:fillRect/>
                </a:stretch>
              </p:blipFill>
              <p:spPr>
                <a:xfrm>
                  <a:off x="3209864" y="4388637"/>
                  <a:ext cx="3312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4" name="Ink 53">
                  <a:extLst>
                    <a:ext uri="{FF2B5EF4-FFF2-40B4-BE49-F238E27FC236}">
                      <a16:creationId xmlns:a16="http://schemas.microsoft.com/office/drawing/2014/main" id="{8458DF8F-8E88-EECB-135D-8E930295AD66}"/>
                    </a:ext>
                  </a:extLst>
                </p14:cNvPr>
                <p14:cNvContentPartPr/>
                <p14:nvPr/>
              </p14:nvContentPartPr>
              <p14:xfrm>
                <a:off x="3194024" y="4278117"/>
                <a:ext cx="192600" cy="235800"/>
              </p14:xfrm>
            </p:contentPart>
          </mc:Choice>
          <mc:Fallback xmlns="">
            <p:pic>
              <p:nvPicPr>
                <p:cNvPr id="54" name="Ink 53">
                  <a:extLst>
                    <a:ext uri="{FF2B5EF4-FFF2-40B4-BE49-F238E27FC236}">
                      <a16:creationId xmlns:a16="http://schemas.microsoft.com/office/drawing/2014/main" id="{8458DF8F-8E88-EECB-135D-8E930295AD66}"/>
                    </a:ext>
                  </a:extLst>
                </p:cNvPr>
                <p:cNvPicPr/>
                <p:nvPr/>
              </p:nvPicPr>
              <p:blipFill>
                <a:blip r:embed="rId58"/>
                <a:stretch>
                  <a:fillRect/>
                </a:stretch>
              </p:blipFill>
              <p:spPr>
                <a:xfrm>
                  <a:off x="3185384" y="4269117"/>
                  <a:ext cx="210240" cy="253440"/>
                </a:xfrm>
                <a:prstGeom prst="rect">
                  <a:avLst/>
                </a:prstGeom>
              </p:spPr>
            </p:pic>
          </mc:Fallback>
        </mc:AlternateContent>
      </p:grpSp>
      <p:grpSp>
        <p:nvGrpSpPr>
          <p:cNvPr id="60" name="Group 59">
            <a:extLst>
              <a:ext uri="{FF2B5EF4-FFF2-40B4-BE49-F238E27FC236}">
                <a16:creationId xmlns:a16="http://schemas.microsoft.com/office/drawing/2014/main" id="{211D80D5-0338-4A8C-D8C6-9705F35A9D5F}"/>
              </a:ext>
            </a:extLst>
          </p:cNvPr>
          <p:cNvGrpSpPr/>
          <p:nvPr/>
        </p:nvGrpSpPr>
        <p:grpSpPr>
          <a:xfrm>
            <a:off x="3759584" y="4262997"/>
            <a:ext cx="469440" cy="137160"/>
            <a:chOff x="3759584" y="4262997"/>
            <a:chExt cx="469440" cy="137160"/>
          </a:xfrm>
        </p:grpSpPr>
        <mc:AlternateContent xmlns:mc="http://schemas.openxmlformats.org/markup-compatibility/2006" xmlns:p14="http://schemas.microsoft.com/office/powerpoint/2010/main">
          <mc:Choice Requires="p14">
            <p:contentPart p14:bwMode="auto" r:id="rId59">
              <p14:nvContentPartPr>
                <p14:cNvPr id="57" name="Ink 56">
                  <a:extLst>
                    <a:ext uri="{FF2B5EF4-FFF2-40B4-BE49-F238E27FC236}">
                      <a16:creationId xmlns:a16="http://schemas.microsoft.com/office/drawing/2014/main" id="{24E0608A-F65F-A784-EA19-0F7822131769}"/>
                    </a:ext>
                  </a:extLst>
                </p14:cNvPr>
                <p14:cNvContentPartPr/>
                <p14:nvPr/>
              </p14:nvContentPartPr>
              <p14:xfrm>
                <a:off x="3759584" y="4333917"/>
                <a:ext cx="429480" cy="21600"/>
              </p14:xfrm>
            </p:contentPart>
          </mc:Choice>
          <mc:Fallback xmlns="">
            <p:pic>
              <p:nvPicPr>
                <p:cNvPr id="57" name="Ink 56">
                  <a:extLst>
                    <a:ext uri="{FF2B5EF4-FFF2-40B4-BE49-F238E27FC236}">
                      <a16:creationId xmlns:a16="http://schemas.microsoft.com/office/drawing/2014/main" id="{24E0608A-F65F-A784-EA19-0F7822131769}"/>
                    </a:ext>
                  </a:extLst>
                </p:cNvPr>
                <p:cNvPicPr/>
                <p:nvPr/>
              </p:nvPicPr>
              <p:blipFill>
                <a:blip r:embed="rId60"/>
                <a:stretch>
                  <a:fillRect/>
                </a:stretch>
              </p:blipFill>
              <p:spPr>
                <a:xfrm>
                  <a:off x="3750944" y="4325277"/>
                  <a:ext cx="44712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8" name="Ink 57">
                  <a:extLst>
                    <a:ext uri="{FF2B5EF4-FFF2-40B4-BE49-F238E27FC236}">
                      <a16:creationId xmlns:a16="http://schemas.microsoft.com/office/drawing/2014/main" id="{F0E12C6D-B7C2-A021-D47E-E1F9B36BC347}"/>
                    </a:ext>
                  </a:extLst>
                </p14:cNvPr>
                <p14:cNvContentPartPr/>
                <p14:nvPr/>
              </p14:nvContentPartPr>
              <p14:xfrm>
                <a:off x="4129664" y="4262997"/>
                <a:ext cx="99360" cy="137160"/>
              </p14:xfrm>
            </p:contentPart>
          </mc:Choice>
          <mc:Fallback xmlns="">
            <p:pic>
              <p:nvPicPr>
                <p:cNvPr id="58" name="Ink 57">
                  <a:extLst>
                    <a:ext uri="{FF2B5EF4-FFF2-40B4-BE49-F238E27FC236}">
                      <a16:creationId xmlns:a16="http://schemas.microsoft.com/office/drawing/2014/main" id="{F0E12C6D-B7C2-A021-D47E-E1F9B36BC347}"/>
                    </a:ext>
                  </a:extLst>
                </p:cNvPr>
                <p:cNvPicPr/>
                <p:nvPr/>
              </p:nvPicPr>
              <p:blipFill>
                <a:blip r:embed="rId62"/>
                <a:stretch>
                  <a:fillRect/>
                </a:stretch>
              </p:blipFill>
              <p:spPr>
                <a:xfrm>
                  <a:off x="4120664" y="4254357"/>
                  <a:ext cx="117000" cy="154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3">
            <p14:nvContentPartPr>
              <p14:cNvPr id="59" name="Ink 58">
                <a:extLst>
                  <a:ext uri="{FF2B5EF4-FFF2-40B4-BE49-F238E27FC236}">
                    <a16:creationId xmlns:a16="http://schemas.microsoft.com/office/drawing/2014/main" id="{6F6F3C1B-06FC-B921-C942-C609C1E29CF7}"/>
                  </a:ext>
                </a:extLst>
              </p14:cNvPr>
              <p14:cNvContentPartPr/>
              <p14:nvPr/>
            </p14:nvContentPartPr>
            <p14:xfrm>
              <a:off x="4541144" y="4313397"/>
              <a:ext cx="205200" cy="167400"/>
            </p14:xfrm>
          </p:contentPart>
        </mc:Choice>
        <mc:Fallback xmlns="">
          <p:pic>
            <p:nvPicPr>
              <p:cNvPr id="59" name="Ink 58">
                <a:extLst>
                  <a:ext uri="{FF2B5EF4-FFF2-40B4-BE49-F238E27FC236}">
                    <a16:creationId xmlns:a16="http://schemas.microsoft.com/office/drawing/2014/main" id="{6F6F3C1B-06FC-B921-C942-C609C1E29CF7}"/>
                  </a:ext>
                </a:extLst>
              </p:cNvPr>
              <p:cNvPicPr/>
              <p:nvPr/>
            </p:nvPicPr>
            <p:blipFill>
              <a:blip r:embed="rId64"/>
              <a:stretch>
                <a:fillRect/>
              </a:stretch>
            </p:blipFill>
            <p:spPr>
              <a:xfrm>
                <a:off x="4532144" y="4304397"/>
                <a:ext cx="222840" cy="185040"/>
              </a:xfrm>
              <a:prstGeom prst="rect">
                <a:avLst/>
              </a:prstGeom>
            </p:spPr>
          </p:pic>
        </mc:Fallback>
      </mc:AlternateContent>
      <p:grpSp>
        <p:nvGrpSpPr>
          <p:cNvPr id="63" name="Group 62">
            <a:extLst>
              <a:ext uri="{FF2B5EF4-FFF2-40B4-BE49-F238E27FC236}">
                <a16:creationId xmlns:a16="http://schemas.microsoft.com/office/drawing/2014/main" id="{30D2E69A-894B-F907-CC73-1684908BBE1D}"/>
              </a:ext>
            </a:extLst>
          </p:cNvPr>
          <p:cNvGrpSpPr/>
          <p:nvPr/>
        </p:nvGrpSpPr>
        <p:grpSpPr>
          <a:xfrm>
            <a:off x="5044424" y="4265157"/>
            <a:ext cx="558360" cy="120240"/>
            <a:chOff x="5044424" y="4265157"/>
            <a:chExt cx="558360" cy="120240"/>
          </a:xfrm>
        </p:grpSpPr>
        <mc:AlternateContent xmlns:mc="http://schemas.openxmlformats.org/markup-compatibility/2006" xmlns:p14="http://schemas.microsoft.com/office/powerpoint/2010/main">
          <mc:Choice Requires="p14">
            <p:contentPart p14:bwMode="auto" r:id="rId65">
              <p14:nvContentPartPr>
                <p14:cNvPr id="61" name="Ink 60">
                  <a:extLst>
                    <a:ext uri="{FF2B5EF4-FFF2-40B4-BE49-F238E27FC236}">
                      <a16:creationId xmlns:a16="http://schemas.microsoft.com/office/drawing/2014/main" id="{952C1EAF-3C53-D961-5286-7647699CCA8B}"/>
                    </a:ext>
                  </a:extLst>
                </p14:cNvPr>
                <p14:cNvContentPartPr/>
                <p14:nvPr/>
              </p14:nvContentPartPr>
              <p14:xfrm>
                <a:off x="5044424" y="4265157"/>
                <a:ext cx="105480" cy="120240"/>
              </p14:xfrm>
            </p:contentPart>
          </mc:Choice>
          <mc:Fallback xmlns="">
            <p:pic>
              <p:nvPicPr>
                <p:cNvPr id="61" name="Ink 60">
                  <a:extLst>
                    <a:ext uri="{FF2B5EF4-FFF2-40B4-BE49-F238E27FC236}">
                      <a16:creationId xmlns:a16="http://schemas.microsoft.com/office/drawing/2014/main" id="{952C1EAF-3C53-D961-5286-7647699CCA8B}"/>
                    </a:ext>
                  </a:extLst>
                </p:cNvPr>
                <p:cNvPicPr/>
                <p:nvPr/>
              </p:nvPicPr>
              <p:blipFill>
                <a:blip r:embed="rId66"/>
                <a:stretch>
                  <a:fillRect/>
                </a:stretch>
              </p:blipFill>
              <p:spPr>
                <a:xfrm>
                  <a:off x="5035424" y="4256157"/>
                  <a:ext cx="12312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2" name="Ink 61">
                  <a:extLst>
                    <a:ext uri="{FF2B5EF4-FFF2-40B4-BE49-F238E27FC236}">
                      <a16:creationId xmlns:a16="http://schemas.microsoft.com/office/drawing/2014/main" id="{8A11DF91-5006-4CAA-D19A-39C57CA2618F}"/>
                    </a:ext>
                  </a:extLst>
                </p14:cNvPr>
                <p14:cNvContentPartPr/>
                <p14:nvPr/>
              </p14:nvContentPartPr>
              <p14:xfrm>
                <a:off x="5131184" y="4324917"/>
                <a:ext cx="471600" cy="16920"/>
              </p14:xfrm>
            </p:contentPart>
          </mc:Choice>
          <mc:Fallback xmlns="">
            <p:pic>
              <p:nvPicPr>
                <p:cNvPr id="62" name="Ink 61">
                  <a:extLst>
                    <a:ext uri="{FF2B5EF4-FFF2-40B4-BE49-F238E27FC236}">
                      <a16:creationId xmlns:a16="http://schemas.microsoft.com/office/drawing/2014/main" id="{8A11DF91-5006-4CAA-D19A-39C57CA2618F}"/>
                    </a:ext>
                  </a:extLst>
                </p:cNvPr>
                <p:cNvPicPr/>
                <p:nvPr/>
              </p:nvPicPr>
              <p:blipFill>
                <a:blip r:embed="rId68"/>
                <a:stretch>
                  <a:fillRect/>
                </a:stretch>
              </p:blipFill>
              <p:spPr>
                <a:xfrm>
                  <a:off x="5122544" y="4315917"/>
                  <a:ext cx="489240" cy="34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9">
            <p14:nvContentPartPr>
              <p14:cNvPr id="64" name="Ink 63">
                <a:extLst>
                  <a:ext uri="{FF2B5EF4-FFF2-40B4-BE49-F238E27FC236}">
                    <a16:creationId xmlns:a16="http://schemas.microsoft.com/office/drawing/2014/main" id="{68E2D811-AC71-389D-E6D6-071285033538}"/>
                  </a:ext>
                </a:extLst>
              </p14:cNvPr>
              <p14:cNvContentPartPr/>
              <p14:nvPr/>
            </p14:nvContentPartPr>
            <p14:xfrm>
              <a:off x="5765864" y="4198557"/>
              <a:ext cx="41760" cy="206280"/>
            </p14:xfrm>
          </p:contentPart>
        </mc:Choice>
        <mc:Fallback xmlns="">
          <p:pic>
            <p:nvPicPr>
              <p:cNvPr id="64" name="Ink 63">
                <a:extLst>
                  <a:ext uri="{FF2B5EF4-FFF2-40B4-BE49-F238E27FC236}">
                    <a16:creationId xmlns:a16="http://schemas.microsoft.com/office/drawing/2014/main" id="{68E2D811-AC71-389D-E6D6-071285033538}"/>
                  </a:ext>
                </a:extLst>
              </p:cNvPr>
              <p:cNvPicPr/>
              <p:nvPr/>
            </p:nvPicPr>
            <p:blipFill>
              <a:blip r:embed="rId70"/>
              <a:stretch>
                <a:fillRect/>
              </a:stretch>
            </p:blipFill>
            <p:spPr>
              <a:xfrm>
                <a:off x="5756864" y="4189917"/>
                <a:ext cx="5940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65" name="Ink 64">
                <a:extLst>
                  <a:ext uri="{FF2B5EF4-FFF2-40B4-BE49-F238E27FC236}">
                    <a16:creationId xmlns:a16="http://schemas.microsoft.com/office/drawing/2014/main" id="{26F87ACC-1B8C-2592-ACA7-555937756F2B}"/>
                  </a:ext>
                </a:extLst>
              </p14:cNvPr>
              <p14:cNvContentPartPr/>
              <p14:nvPr/>
            </p14:nvContentPartPr>
            <p14:xfrm>
              <a:off x="5792864" y="4137357"/>
              <a:ext cx="218520" cy="270360"/>
            </p14:xfrm>
          </p:contentPart>
        </mc:Choice>
        <mc:Fallback xmlns="">
          <p:pic>
            <p:nvPicPr>
              <p:cNvPr id="65" name="Ink 64">
                <a:extLst>
                  <a:ext uri="{FF2B5EF4-FFF2-40B4-BE49-F238E27FC236}">
                    <a16:creationId xmlns:a16="http://schemas.microsoft.com/office/drawing/2014/main" id="{26F87ACC-1B8C-2592-ACA7-555937756F2B}"/>
                  </a:ext>
                </a:extLst>
              </p:cNvPr>
              <p:cNvPicPr/>
              <p:nvPr/>
            </p:nvPicPr>
            <p:blipFill>
              <a:blip r:embed="rId72"/>
              <a:stretch>
                <a:fillRect/>
              </a:stretch>
            </p:blipFill>
            <p:spPr>
              <a:xfrm>
                <a:off x="5784224" y="4128357"/>
                <a:ext cx="236160" cy="288000"/>
              </a:xfrm>
              <a:prstGeom prst="rect">
                <a:avLst/>
              </a:prstGeom>
            </p:spPr>
          </p:pic>
        </mc:Fallback>
      </mc:AlternateContent>
      <p:grpSp>
        <p:nvGrpSpPr>
          <p:cNvPr id="75" name="Group 74">
            <a:extLst>
              <a:ext uri="{FF2B5EF4-FFF2-40B4-BE49-F238E27FC236}">
                <a16:creationId xmlns:a16="http://schemas.microsoft.com/office/drawing/2014/main" id="{2B1AAA03-CACC-F1BB-7267-2800C2FF82D2}"/>
              </a:ext>
            </a:extLst>
          </p:cNvPr>
          <p:cNvGrpSpPr/>
          <p:nvPr/>
        </p:nvGrpSpPr>
        <p:grpSpPr>
          <a:xfrm>
            <a:off x="6220184" y="4121157"/>
            <a:ext cx="638640" cy="277200"/>
            <a:chOff x="6220184" y="4121157"/>
            <a:chExt cx="638640" cy="277200"/>
          </a:xfrm>
        </p:grpSpPr>
        <mc:AlternateContent xmlns:mc="http://schemas.openxmlformats.org/markup-compatibility/2006" xmlns:p14="http://schemas.microsoft.com/office/powerpoint/2010/main">
          <mc:Choice Requires="p14">
            <p:contentPart p14:bwMode="auto" r:id="rId73">
              <p14:nvContentPartPr>
                <p14:cNvPr id="66" name="Ink 65">
                  <a:extLst>
                    <a:ext uri="{FF2B5EF4-FFF2-40B4-BE49-F238E27FC236}">
                      <a16:creationId xmlns:a16="http://schemas.microsoft.com/office/drawing/2014/main" id="{7BA84FA7-476C-306B-D62C-32CA82710DE9}"/>
                    </a:ext>
                  </a:extLst>
                </p14:cNvPr>
                <p14:cNvContentPartPr/>
                <p14:nvPr/>
              </p14:nvContentPartPr>
              <p14:xfrm>
                <a:off x="6220184" y="4288917"/>
                <a:ext cx="286560" cy="30600"/>
              </p14:xfrm>
            </p:contentPart>
          </mc:Choice>
          <mc:Fallback xmlns="">
            <p:pic>
              <p:nvPicPr>
                <p:cNvPr id="66" name="Ink 65">
                  <a:extLst>
                    <a:ext uri="{FF2B5EF4-FFF2-40B4-BE49-F238E27FC236}">
                      <a16:creationId xmlns:a16="http://schemas.microsoft.com/office/drawing/2014/main" id="{7BA84FA7-476C-306B-D62C-32CA82710DE9}"/>
                    </a:ext>
                  </a:extLst>
                </p:cNvPr>
                <p:cNvPicPr/>
                <p:nvPr/>
              </p:nvPicPr>
              <p:blipFill>
                <a:blip r:embed="rId74"/>
                <a:stretch>
                  <a:fillRect/>
                </a:stretch>
              </p:blipFill>
              <p:spPr>
                <a:xfrm>
                  <a:off x="6211544" y="4279917"/>
                  <a:ext cx="30420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67" name="Ink 66">
                  <a:extLst>
                    <a:ext uri="{FF2B5EF4-FFF2-40B4-BE49-F238E27FC236}">
                      <a16:creationId xmlns:a16="http://schemas.microsoft.com/office/drawing/2014/main" id="{EE3C282A-B0A1-D31F-A736-FEA8A0F5F058}"/>
                    </a:ext>
                  </a:extLst>
                </p14:cNvPr>
                <p14:cNvContentPartPr/>
                <p14:nvPr/>
              </p14:nvContentPartPr>
              <p14:xfrm>
                <a:off x="6394424" y="4180917"/>
                <a:ext cx="183960" cy="138240"/>
              </p14:xfrm>
            </p:contentPart>
          </mc:Choice>
          <mc:Fallback xmlns="">
            <p:pic>
              <p:nvPicPr>
                <p:cNvPr id="67" name="Ink 66">
                  <a:extLst>
                    <a:ext uri="{FF2B5EF4-FFF2-40B4-BE49-F238E27FC236}">
                      <a16:creationId xmlns:a16="http://schemas.microsoft.com/office/drawing/2014/main" id="{EE3C282A-B0A1-D31F-A736-FEA8A0F5F058}"/>
                    </a:ext>
                  </a:extLst>
                </p:cNvPr>
                <p:cNvPicPr/>
                <p:nvPr/>
              </p:nvPicPr>
              <p:blipFill>
                <a:blip r:embed="rId76"/>
                <a:stretch>
                  <a:fillRect/>
                </a:stretch>
              </p:blipFill>
              <p:spPr>
                <a:xfrm>
                  <a:off x="6385784" y="4172277"/>
                  <a:ext cx="20160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68" name="Ink 67">
                  <a:extLst>
                    <a:ext uri="{FF2B5EF4-FFF2-40B4-BE49-F238E27FC236}">
                      <a16:creationId xmlns:a16="http://schemas.microsoft.com/office/drawing/2014/main" id="{E744781B-CB76-520D-3578-EDD0FE0EFECE}"/>
                    </a:ext>
                  </a:extLst>
                </p14:cNvPr>
                <p14:cNvContentPartPr/>
                <p14:nvPr/>
              </p14:nvContentPartPr>
              <p14:xfrm>
                <a:off x="6677384" y="4156797"/>
                <a:ext cx="360" cy="360"/>
              </p14:xfrm>
            </p:contentPart>
          </mc:Choice>
          <mc:Fallback xmlns="">
            <p:pic>
              <p:nvPicPr>
                <p:cNvPr id="68" name="Ink 67">
                  <a:extLst>
                    <a:ext uri="{FF2B5EF4-FFF2-40B4-BE49-F238E27FC236}">
                      <a16:creationId xmlns:a16="http://schemas.microsoft.com/office/drawing/2014/main" id="{E744781B-CB76-520D-3578-EDD0FE0EFECE}"/>
                    </a:ext>
                  </a:extLst>
                </p:cNvPr>
                <p:cNvPicPr/>
                <p:nvPr/>
              </p:nvPicPr>
              <p:blipFill>
                <a:blip r:embed="rId43"/>
                <a:stretch>
                  <a:fillRect/>
                </a:stretch>
              </p:blipFill>
              <p:spPr>
                <a:xfrm>
                  <a:off x="6668744" y="414779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72" name="Ink 71">
                  <a:extLst>
                    <a:ext uri="{FF2B5EF4-FFF2-40B4-BE49-F238E27FC236}">
                      <a16:creationId xmlns:a16="http://schemas.microsoft.com/office/drawing/2014/main" id="{D211DEAA-3B7E-F202-87CF-FF0D8CEE5DD7}"/>
                    </a:ext>
                  </a:extLst>
                </p14:cNvPr>
                <p14:cNvContentPartPr/>
                <p14:nvPr/>
              </p14:nvContentPartPr>
              <p14:xfrm>
                <a:off x="6683504" y="4121157"/>
                <a:ext cx="175320" cy="23760"/>
              </p14:xfrm>
            </p:contentPart>
          </mc:Choice>
          <mc:Fallback xmlns="">
            <p:pic>
              <p:nvPicPr>
                <p:cNvPr id="72" name="Ink 71">
                  <a:extLst>
                    <a:ext uri="{FF2B5EF4-FFF2-40B4-BE49-F238E27FC236}">
                      <a16:creationId xmlns:a16="http://schemas.microsoft.com/office/drawing/2014/main" id="{D211DEAA-3B7E-F202-87CF-FF0D8CEE5DD7}"/>
                    </a:ext>
                  </a:extLst>
                </p:cNvPr>
                <p:cNvPicPr/>
                <p:nvPr/>
              </p:nvPicPr>
              <p:blipFill>
                <a:blip r:embed="rId79"/>
                <a:stretch>
                  <a:fillRect/>
                </a:stretch>
              </p:blipFill>
              <p:spPr>
                <a:xfrm>
                  <a:off x="6674504" y="4112517"/>
                  <a:ext cx="19296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73" name="Ink 72">
                  <a:extLst>
                    <a:ext uri="{FF2B5EF4-FFF2-40B4-BE49-F238E27FC236}">
                      <a16:creationId xmlns:a16="http://schemas.microsoft.com/office/drawing/2014/main" id="{252FAF6B-086E-D730-F538-1A76E0B3A384}"/>
                    </a:ext>
                  </a:extLst>
                </p14:cNvPr>
                <p14:cNvContentPartPr/>
                <p14:nvPr/>
              </p14:nvContentPartPr>
              <p14:xfrm>
                <a:off x="6699344" y="4174797"/>
                <a:ext cx="135720" cy="223560"/>
              </p14:xfrm>
            </p:contentPart>
          </mc:Choice>
          <mc:Fallback xmlns="">
            <p:pic>
              <p:nvPicPr>
                <p:cNvPr id="73" name="Ink 72">
                  <a:extLst>
                    <a:ext uri="{FF2B5EF4-FFF2-40B4-BE49-F238E27FC236}">
                      <a16:creationId xmlns:a16="http://schemas.microsoft.com/office/drawing/2014/main" id="{252FAF6B-086E-D730-F538-1A76E0B3A384}"/>
                    </a:ext>
                  </a:extLst>
                </p:cNvPr>
                <p:cNvPicPr/>
                <p:nvPr/>
              </p:nvPicPr>
              <p:blipFill>
                <a:blip r:embed="rId81"/>
                <a:stretch>
                  <a:fillRect/>
                </a:stretch>
              </p:blipFill>
              <p:spPr>
                <a:xfrm>
                  <a:off x="6690704" y="4165797"/>
                  <a:ext cx="15336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74" name="Ink 73">
                  <a:extLst>
                    <a:ext uri="{FF2B5EF4-FFF2-40B4-BE49-F238E27FC236}">
                      <a16:creationId xmlns:a16="http://schemas.microsoft.com/office/drawing/2014/main" id="{58ED3882-31EC-7812-98A2-AF44BAB58932}"/>
                    </a:ext>
                  </a:extLst>
                </p14:cNvPr>
                <p14:cNvContentPartPr/>
                <p14:nvPr/>
              </p14:nvContentPartPr>
              <p14:xfrm>
                <a:off x="6695384" y="4234197"/>
                <a:ext cx="142920" cy="30960"/>
              </p14:xfrm>
            </p:contentPart>
          </mc:Choice>
          <mc:Fallback xmlns="">
            <p:pic>
              <p:nvPicPr>
                <p:cNvPr id="74" name="Ink 73">
                  <a:extLst>
                    <a:ext uri="{FF2B5EF4-FFF2-40B4-BE49-F238E27FC236}">
                      <a16:creationId xmlns:a16="http://schemas.microsoft.com/office/drawing/2014/main" id="{58ED3882-31EC-7812-98A2-AF44BAB58932}"/>
                    </a:ext>
                  </a:extLst>
                </p:cNvPr>
                <p:cNvPicPr/>
                <p:nvPr/>
              </p:nvPicPr>
              <p:blipFill>
                <a:blip r:embed="rId83"/>
                <a:stretch>
                  <a:fillRect/>
                </a:stretch>
              </p:blipFill>
              <p:spPr>
                <a:xfrm>
                  <a:off x="6686744" y="4225557"/>
                  <a:ext cx="160560" cy="48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4">
            <p14:nvContentPartPr>
              <p14:cNvPr id="76" name="Ink 75">
                <a:extLst>
                  <a:ext uri="{FF2B5EF4-FFF2-40B4-BE49-F238E27FC236}">
                    <a16:creationId xmlns:a16="http://schemas.microsoft.com/office/drawing/2014/main" id="{8E103CED-7B05-3172-77D1-3E873E5C3E3E}"/>
                  </a:ext>
                </a:extLst>
              </p14:cNvPr>
              <p14:cNvContentPartPr/>
              <p14:nvPr/>
            </p14:nvContentPartPr>
            <p14:xfrm>
              <a:off x="2003144" y="4599957"/>
              <a:ext cx="2946960" cy="246600"/>
            </p14:xfrm>
          </p:contentPart>
        </mc:Choice>
        <mc:Fallback xmlns="">
          <p:pic>
            <p:nvPicPr>
              <p:cNvPr id="76" name="Ink 75">
                <a:extLst>
                  <a:ext uri="{FF2B5EF4-FFF2-40B4-BE49-F238E27FC236}">
                    <a16:creationId xmlns:a16="http://schemas.microsoft.com/office/drawing/2014/main" id="{8E103CED-7B05-3172-77D1-3E873E5C3E3E}"/>
                  </a:ext>
                </a:extLst>
              </p:cNvPr>
              <p:cNvPicPr/>
              <p:nvPr/>
            </p:nvPicPr>
            <p:blipFill>
              <a:blip r:embed="rId85"/>
              <a:stretch>
                <a:fillRect/>
              </a:stretch>
            </p:blipFill>
            <p:spPr>
              <a:xfrm>
                <a:off x="1994504" y="4590957"/>
                <a:ext cx="2964600" cy="264240"/>
              </a:xfrm>
              <a:prstGeom prst="rect">
                <a:avLst/>
              </a:prstGeom>
            </p:spPr>
          </p:pic>
        </mc:Fallback>
      </mc:AlternateContent>
      <p:grpSp>
        <p:nvGrpSpPr>
          <p:cNvPr id="120" name="Group 119">
            <a:extLst>
              <a:ext uri="{FF2B5EF4-FFF2-40B4-BE49-F238E27FC236}">
                <a16:creationId xmlns:a16="http://schemas.microsoft.com/office/drawing/2014/main" id="{85DFF50D-94FD-07F3-0D45-EFADC416CC37}"/>
              </a:ext>
            </a:extLst>
          </p:cNvPr>
          <p:cNvGrpSpPr/>
          <p:nvPr/>
        </p:nvGrpSpPr>
        <p:grpSpPr>
          <a:xfrm>
            <a:off x="2163704" y="4954917"/>
            <a:ext cx="1917360" cy="473040"/>
            <a:chOff x="2163704" y="4954917"/>
            <a:chExt cx="1917360" cy="473040"/>
          </a:xfrm>
        </p:grpSpPr>
        <mc:AlternateContent xmlns:mc="http://schemas.openxmlformats.org/markup-compatibility/2006" xmlns:p14="http://schemas.microsoft.com/office/powerpoint/2010/main">
          <mc:Choice Requires="p14">
            <p:contentPart p14:bwMode="auto" r:id="rId86">
              <p14:nvContentPartPr>
                <p14:cNvPr id="97" name="Ink 96">
                  <a:extLst>
                    <a:ext uri="{FF2B5EF4-FFF2-40B4-BE49-F238E27FC236}">
                      <a16:creationId xmlns:a16="http://schemas.microsoft.com/office/drawing/2014/main" id="{767AAC9B-E776-F3AB-220D-E7AAAC8CC416}"/>
                    </a:ext>
                  </a:extLst>
                </p14:cNvPr>
                <p14:cNvContentPartPr/>
                <p14:nvPr/>
              </p14:nvContentPartPr>
              <p14:xfrm>
                <a:off x="2322104" y="5107197"/>
                <a:ext cx="51840" cy="320760"/>
              </p14:xfrm>
            </p:contentPart>
          </mc:Choice>
          <mc:Fallback xmlns="">
            <p:pic>
              <p:nvPicPr>
                <p:cNvPr id="97" name="Ink 96">
                  <a:extLst>
                    <a:ext uri="{FF2B5EF4-FFF2-40B4-BE49-F238E27FC236}">
                      <a16:creationId xmlns:a16="http://schemas.microsoft.com/office/drawing/2014/main" id="{767AAC9B-E776-F3AB-220D-E7AAAC8CC416}"/>
                    </a:ext>
                  </a:extLst>
                </p:cNvPr>
                <p:cNvPicPr/>
                <p:nvPr/>
              </p:nvPicPr>
              <p:blipFill>
                <a:blip r:embed="rId87"/>
                <a:stretch>
                  <a:fillRect/>
                </a:stretch>
              </p:blipFill>
              <p:spPr>
                <a:xfrm>
                  <a:off x="2313104" y="5098197"/>
                  <a:ext cx="69480" cy="3384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98" name="Ink 97">
                  <a:extLst>
                    <a:ext uri="{FF2B5EF4-FFF2-40B4-BE49-F238E27FC236}">
                      <a16:creationId xmlns:a16="http://schemas.microsoft.com/office/drawing/2014/main" id="{DAA24B8B-31EE-ECA2-0633-DF8AEBB4291E}"/>
                    </a:ext>
                  </a:extLst>
                </p14:cNvPr>
                <p14:cNvContentPartPr/>
                <p14:nvPr/>
              </p14:nvContentPartPr>
              <p14:xfrm>
                <a:off x="2163704" y="5124837"/>
                <a:ext cx="298080" cy="248040"/>
              </p14:xfrm>
            </p:contentPart>
          </mc:Choice>
          <mc:Fallback xmlns="">
            <p:pic>
              <p:nvPicPr>
                <p:cNvPr id="98" name="Ink 97">
                  <a:extLst>
                    <a:ext uri="{FF2B5EF4-FFF2-40B4-BE49-F238E27FC236}">
                      <a16:creationId xmlns:a16="http://schemas.microsoft.com/office/drawing/2014/main" id="{DAA24B8B-31EE-ECA2-0633-DF8AEBB4291E}"/>
                    </a:ext>
                  </a:extLst>
                </p:cNvPr>
                <p:cNvPicPr/>
                <p:nvPr/>
              </p:nvPicPr>
              <p:blipFill>
                <a:blip r:embed="rId89"/>
                <a:stretch>
                  <a:fillRect/>
                </a:stretch>
              </p:blipFill>
              <p:spPr>
                <a:xfrm>
                  <a:off x="2155064" y="5115837"/>
                  <a:ext cx="31572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99" name="Ink 98">
                  <a:extLst>
                    <a:ext uri="{FF2B5EF4-FFF2-40B4-BE49-F238E27FC236}">
                      <a16:creationId xmlns:a16="http://schemas.microsoft.com/office/drawing/2014/main" id="{FD925FC5-39DE-FE80-4E82-E540EE84A4C4}"/>
                    </a:ext>
                  </a:extLst>
                </p14:cNvPr>
                <p14:cNvContentPartPr/>
                <p14:nvPr/>
              </p14:nvContentPartPr>
              <p14:xfrm>
                <a:off x="2556464" y="5125557"/>
                <a:ext cx="34560" cy="200880"/>
              </p14:xfrm>
            </p:contentPart>
          </mc:Choice>
          <mc:Fallback xmlns="">
            <p:pic>
              <p:nvPicPr>
                <p:cNvPr id="99" name="Ink 98">
                  <a:extLst>
                    <a:ext uri="{FF2B5EF4-FFF2-40B4-BE49-F238E27FC236}">
                      <a16:creationId xmlns:a16="http://schemas.microsoft.com/office/drawing/2014/main" id="{FD925FC5-39DE-FE80-4E82-E540EE84A4C4}"/>
                    </a:ext>
                  </a:extLst>
                </p:cNvPr>
                <p:cNvPicPr/>
                <p:nvPr/>
              </p:nvPicPr>
              <p:blipFill>
                <a:blip r:embed="rId91"/>
                <a:stretch>
                  <a:fillRect/>
                </a:stretch>
              </p:blipFill>
              <p:spPr>
                <a:xfrm>
                  <a:off x="2547824" y="5116557"/>
                  <a:ext cx="5220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00" name="Ink 99">
                  <a:extLst>
                    <a:ext uri="{FF2B5EF4-FFF2-40B4-BE49-F238E27FC236}">
                      <a16:creationId xmlns:a16="http://schemas.microsoft.com/office/drawing/2014/main" id="{A8C5C1BC-B1E8-B92F-4B84-A05609D7521F}"/>
                    </a:ext>
                  </a:extLst>
                </p14:cNvPr>
                <p14:cNvContentPartPr/>
                <p14:nvPr/>
              </p14:nvContentPartPr>
              <p14:xfrm>
                <a:off x="2694704" y="5107197"/>
                <a:ext cx="61920" cy="222840"/>
              </p14:xfrm>
            </p:contentPart>
          </mc:Choice>
          <mc:Fallback xmlns="">
            <p:pic>
              <p:nvPicPr>
                <p:cNvPr id="100" name="Ink 99">
                  <a:extLst>
                    <a:ext uri="{FF2B5EF4-FFF2-40B4-BE49-F238E27FC236}">
                      <a16:creationId xmlns:a16="http://schemas.microsoft.com/office/drawing/2014/main" id="{A8C5C1BC-B1E8-B92F-4B84-A05609D7521F}"/>
                    </a:ext>
                  </a:extLst>
                </p:cNvPr>
                <p:cNvPicPr/>
                <p:nvPr/>
              </p:nvPicPr>
              <p:blipFill>
                <a:blip r:embed="rId93"/>
                <a:stretch>
                  <a:fillRect/>
                </a:stretch>
              </p:blipFill>
              <p:spPr>
                <a:xfrm>
                  <a:off x="2686064" y="5098197"/>
                  <a:ext cx="7956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01" name="Ink 100">
                  <a:extLst>
                    <a:ext uri="{FF2B5EF4-FFF2-40B4-BE49-F238E27FC236}">
                      <a16:creationId xmlns:a16="http://schemas.microsoft.com/office/drawing/2014/main" id="{4A61AF36-7C48-505F-51A2-D1633C985236}"/>
                    </a:ext>
                  </a:extLst>
                </p14:cNvPr>
                <p14:cNvContentPartPr/>
                <p14:nvPr/>
              </p14:nvContentPartPr>
              <p14:xfrm>
                <a:off x="2670584" y="5057157"/>
                <a:ext cx="310680" cy="275400"/>
              </p14:xfrm>
            </p:contentPart>
          </mc:Choice>
          <mc:Fallback xmlns="">
            <p:pic>
              <p:nvPicPr>
                <p:cNvPr id="101" name="Ink 100">
                  <a:extLst>
                    <a:ext uri="{FF2B5EF4-FFF2-40B4-BE49-F238E27FC236}">
                      <a16:creationId xmlns:a16="http://schemas.microsoft.com/office/drawing/2014/main" id="{4A61AF36-7C48-505F-51A2-D1633C985236}"/>
                    </a:ext>
                  </a:extLst>
                </p:cNvPr>
                <p:cNvPicPr/>
                <p:nvPr/>
              </p:nvPicPr>
              <p:blipFill>
                <a:blip r:embed="rId95"/>
                <a:stretch>
                  <a:fillRect/>
                </a:stretch>
              </p:blipFill>
              <p:spPr>
                <a:xfrm>
                  <a:off x="2661944" y="5048517"/>
                  <a:ext cx="32832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03" name="Ink 102">
                  <a:extLst>
                    <a:ext uri="{FF2B5EF4-FFF2-40B4-BE49-F238E27FC236}">
                      <a16:creationId xmlns:a16="http://schemas.microsoft.com/office/drawing/2014/main" id="{B05015EC-B2F3-FEBC-BEDB-EA364859B339}"/>
                    </a:ext>
                  </a:extLst>
                </p14:cNvPr>
                <p14:cNvContentPartPr/>
                <p14:nvPr/>
              </p14:nvContentPartPr>
              <p14:xfrm>
                <a:off x="2959664" y="5036277"/>
                <a:ext cx="139680" cy="23400"/>
              </p14:xfrm>
            </p:contentPart>
          </mc:Choice>
          <mc:Fallback xmlns="">
            <p:pic>
              <p:nvPicPr>
                <p:cNvPr id="103" name="Ink 102">
                  <a:extLst>
                    <a:ext uri="{FF2B5EF4-FFF2-40B4-BE49-F238E27FC236}">
                      <a16:creationId xmlns:a16="http://schemas.microsoft.com/office/drawing/2014/main" id="{B05015EC-B2F3-FEBC-BEDB-EA364859B339}"/>
                    </a:ext>
                  </a:extLst>
                </p:cNvPr>
                <p:cNvPicPr/>
                <p:nvPr/>
              </p:nvPicPr>
              <p:blipFill>
                <a:blip r:embed="rId97"/>
                <a:stretch>
                  <a:fillRect/>
                </a:stretch>
              </p:blipFill>
              <p:spPr>
                <a:xfrm>
                  <a:off x="2950664" y="5027277"/>
                  <a:ext cx="15732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04" name="Ink 103">
                  <a:extLst>
                    <a:ext uri="{FF2B5EF4-FFF2-40B4-BE49-F238E27FC236}">
                      <a16:creationId xmlns:a16="http://schemas.microsoft.com/office/drawing/2014/main" id="{7F63F13D-2060-7054-0EA0-770A7E1EBE2B}"/>
                    </a:ext>
                  </a:extLst>
                </p14:cNvPr>
                <p14:cNvContentPartPr/>
                <p14:nvPr/>
              </p14:nvContentPartPr>
              <p14:xfrm>
                <a:off x="3031664" y="5058957"/>
                <a:ext cx="148680" cy="254880"/>
              </p14:xfrm>
            </p:contentPart>
          </mc:Choice>
          <mc:Fallback xmlns="">
            <p:pic>
              <p:nvPicPr>
                <p:cNvPr id="104" name="Ink 103">
                  <a:extLst>
                    <a:ext uri="{FF2B5EF4-FFF2-40B4-BE49-F238E27FC236}">
                      <a16:creationId xmlns:a16="http://schemas.microsoft.com/office/drawing/2014/main" id="{7F63F13D-2060-7054-0EA0-770A7E1EBE2B}"/>
                    </a:ext>
                  </a:extLst>
                </p:cNvPr>
                <p:cNvPicPr/>
                <p:nvPr/>
              </p:nvPicPr>
              <p:blipFill>
                <a:blip r:embed="rId99"/>
                <a:stretch>
                  <a:fillRect/>
                </a:stretch>
              </p:blipFill>
              <p:spPr>
                <a:xfrm>
                  <a:off x="3023024" y="5050317"/>
                  <a:ext cx="16632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05" name="Ink 104">
                  <a:extLst>
                    <a:ext uri="{FF2B5EF4-FFF2-40B4-BE49-F238E27FC236}">
                      <a16:creationId xmlns:a16="http://schemas.microsoft.com/office/drawing/2014/main" id="{9AE7F147-4339-C714-A50B-CD87B8761D34}"/>
                    </a:ext>
                  </a:extLst>
                </p14:cNvPr>
                <p14:cNvContentPartPr/>
                <p14:nvPr/>
              </p14:nvContentPartPr>
              <p14:xfrm>
                <a:off x="3068024" y="5157597"/>
                <a:ext cx="57960" cy="57960"/>
              </p14:xfrm>
            </p:contentPart>
          </mc:Choice>
          <mc:Fallback xmlns="">
            <p:pic>
              <p:nvPicPr>
                <p:cNvPr id="105" name="Ink 104">
                  <a:extLst>
                    <a:ext uri="{FF2B5EF4-FFF2-40B4-BE49-F238E27FC236}">
                      <a16:creationId xmlns:a16="http://schemas.microsoft.com/office/drawing/2014/main" id="{9AE7F147-4339-C714-A50B-CD87B8761D34}"/>
                    </a:ext>
                  </a:extLst>
                </p:cNvPr>
                <p:cNvPicPr/>
                <p:nvPr/>
              </p:nvPicPr>
              <p:blipFill>
                <a:blip r:embed="rId101"/>
                <a:stretch>
                  <a:fillRect/>
                </a:stretch>
              </p:blipFill>
              <p:spPr>
                <a:xfrm>
                  <a:off x="3059024" y="5148957"/>
                  <a:ext cx="7560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06" name="Ink 105">
                  <a:extLst>
                    <a:ext uri="{FF2B5EF4-FFF2-40B4-BE49-F238E27FC236}">
                      <a16:creationId xmlns:a16="http://schemas.microsoft.com/office/drawing/2014/main" id="{89882133-FC72-93E2-3534-6E831A1D66FC}"/>
                    </a:ext>
                  </a:extLst>
                </p14:cNvPr>
                <p14:cNvContentPartPr/>
                <p14:nvPr/>
              </p14:nvContentPartPr>
              <p14:xfrm>
                <a:off x="3239744" y="5071197"/>
                <a:ext cx="107280" cy="155160"/>
              </p14:xfrm>
            </p:contentPart>
          </mc:Choice>
          <mc:Fallback xmlns="">
            <p:pic>
              <p:nvPicPr>
                <p:cNvPr id="106" name="Ink 105">
                  <a:extLst>
                    <a:ext uri="{FF2B5EF4-FFF2-40B4-BE49-F238E27FC236}">
                      <a16:creationId xmlns:a16="http://schemas.microsoft.com/office/drawing/2014/main" id="{89882133-FC72-93E2-3534-6E831A1D66FC}"/>
                    </a:ext>
                  </a:extLst>
                </p:cNvPr>
                <p:cNvPicPr/>
                <p:nvPr/>
              </p:nvPicPr>
              <p:blipFill>
                <a:blip r:embed="rId103"/>
                <a:stretch>
                  <a:fillRect/>
                </a:stretch>
              </p:blipFill>
              <p:spPr>
                <a:xfrm>
                  <a:off x="3231104" y="5062557"/>
                  <a:ext cx="12492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07" name="Ink 106">
                  <a:extLst>
                    <a:ext uri="{FF2B5EF4-FFF2-40B4-BE49-F238E27FC236}">
                      <a16:creationId xmlns:a16="http://schemas.microsoft.com/office/drawing/2014/main" id="{F04395E9-4B5D-B77F-FB63-534DCBEF34FD}"/>
                    </a:ext>
                  </a:extLst>
                </p14:cNvPr>
                <p14:cNvContentPartPr/>
                <p14:nvPr/>
              </p14:nvContentPartPr>
              <p14:xfrm>
                <a:off x="3465104" y="4991997"/>
                <a:ext cx="73080" cy="31680"/>
              </p14:xfrm>
            </p:contentPart>
          </mc:Choice>
          <mc:Fallback xmlns="">
            <p:pic>
              <p:nvPicPr>
                <p:cNvPr id="107" name="Ink 106">
                  <a:extLst>
                    <a:ext uri="{FF2B5EF4-FFF2-40B4-BE49-F238E27FC236}">
                      <a16:creationId xmlns:a16="http://schemas.microsoft.com/office/drawing/2014/main" id="{F04395E9-4B5D-B77F-FB63-534DCBEF34FD}"/>
                    </a:ext>
                  </a:extLst>
                </p:cNvPr>
                <p:cNvPicPr/>
                <p:nvPr/>
              </p:nvPicPr>
              <p:blipFill>
                <a:blip r:embed="rId105"/>
                <a:stretch>
                  <a:fillRect/>
                </a:stretch>
              </p:blipFill>
              <p:spPr>
                <a:xfrm>
                  <a:off x="3456104" y="4982997"/>
                  <a:ext cx="9072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10" name="Ink 109">
                  <a:extLst>
                    <a:ext uri="{FF2B5EF4-FFF2-40B4-BE49-F238E27FC236}">
                      <a16:creationId xmlns:a16="http://schemas.microsoft.com/office/drawing/2014/main" id="{714C4599-C539-C87C-A788-32185448A760}"/>
                    </a:ext>
                  </a:extLst>
                </p14:cNvPr>
                <p14:cNvContentPartPr/>
                <p14:nvPr/>
              </p14:nvContentPartPr>
              <p14:xfrm>
                <a:off x="3519104" y="5065077"/>
                <a:ext cx="63720" cy="254880"/>
              </p14:xfrm>
            </p:contentPart>
          </mc:Choice>
          <mc:Fallback xmlns="">
            <p:pic>
              <p:nvPicPr>
                <p:cNvPr id="110" name="Ink 109">
                  <a:extLst>
                    <a:ext uri="{FF2B5EF4-FFF2-40B4-BE49-F238E27FC236}">
                      <a16:creationId xmlns:a16="http://schemas.microsoft.com/office/drawing/2014/main" id="{714C4599-C539-C87C-A788-32185448A760}"/>
                    </a:ext>
                  </a:extLst>
                </p:cNvPr>
                <p:cNvPicPr/>
                <p:nvPr/>
              </p:nvPicPr>
              <p:blipFill>
                <a:blip r:embed="rId107"/>
                <a:stretch>
                  <a:fillRect/>
                </a:stretch>
              </p:blipFill>
              <p:spPr>
                <a:xfrm>
                  <a:off x="3510104" y="5056437"/>
                  <a:ext cx="8136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11" name="Ink 110">
                  <a:extLst>
                    <a:ext uri="{FF2B5EF4-FFF2-40B4-BE49-F238E27FC236}">
                      <a16:creationId xmlns:a16="http://schemas.microsoft.com/office/drawing/2014/main" id="{91E9F93B-A894-035B-03B3-FC0D574A27BD}"/>
                    </a:ext>
                  </a:extLst>
                </p14:cNvPr>
                <p14:cNvContentPartPr/>
                <p14:nvPr/>
              </p14:nvContentPartPr>
              <p14:xfrm>
                <a:off x="3386624" y="4966077"/>
                <a:ext cx="222120" cy="81360"/>
              </p14:xfrm>
            </p:contentPart>
          </mc:Choice>
          <mc:Fallback xmlns="">
            <p:pic>
              <p:nvPicPr>
                <p:cNvPr id="111" name="Ink 110">
                  <a:extLst>
                    <a:ext uri="{FF2B5EF4-FFF2-40B4-BE49-F238E27FC236}">
                      <a16:creationId xmlns:a16="http://schemas.microsoft.com/office/drawing/2014/main" id="{91E9F93B-A894-035B-03B3-FC0D574A27BD}"/>
                    </a:ext>
                  </a:extLst>
                </p:cNvPr>
                <p:cNvPicPr/>
                <p:nvPr/>
              </p:nvPicPr>
              <p:blipFill>
                <a:blip r:embed="rId109"/>
                <a:stretch>
                  <a:fillRect/>
                </a:stretch>
              </p:blipFill>
              <p:spPr>
                <a:xfrm>
                  <a:off x="3377984" y="4957077"/>
                  <a:ext cx="23976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13" name="Ink 112">
                  <a:extLst>
                    <a:ext uri="{FF2B5EF4-FFF2-40B4-BE49-F238E27FC236}">
                      <a16:creationId xmlns:a16="http://schemas.microsoft.com/office/drawing/2014/main" id="{470194E7-35B9-FCEC-7529-7FACF615C6E3}"/>
                    </a:ext>
                  </a:extLst>
                </p14:cNvPr>
                <p14:cNvContentPartPr/>
                <p14:nvPr/>
              </p14:nvContentPartPr>
              <p14:xfrm>
                <a:off x="3657704" y="5012517"/>
                <a:ext cx="118440" cy="46800"/>
              </p14:xfrm>
            </p:contentPart>
          </mc:Choice>
          <mc:Fallback xmlns="">
            <p:pic>
              <p:nvPicPr>
                <p:cNvPr id="113" name="Ink 112">
                  <a:extLst>
                    <a:ext uri="{FF2B5EF4-FFF2-40B4-BE49-F238E27FC236}">
                      <a16:creationId xmlns:a16="http://schemas.microsoft.com/office/drawing/2014/main" id="{470194E7-35B9-FCEC-7529-7FACF615C6E3}"/>
                    </a:ext>
                  </a:extLst>
                </p:cNvPr>
                <p:cNvPicPr/>
                <p:nvPr/>
              </p:nvPicPr>
              <p:blipFill>
                <a:blip r:embed="rId111"/>
                <a:stretch>
                  <a:fillRect/>
                </a:stretch>
              </p:blipFill>
              <p:spPr>
                <a:xfrm>
                  <a:off x="3648704" y="5003877"/>
                  <a:ext cx="13608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14" name="Ink 113">
                  <a:extLst>
                    <a:ext uri="{FF2B5EF4-FFF2-40B4-BE49-F238E27FC236}">
                      <a16:creationId xmlns:a16="http://schemas.microsoft.com/office/drawing/2014/main" id="{B8618401-5D9B-10B5-8D7A-FC826D3D712E}"/>
                    </a:ext>
                  </a:extLst>
                </p14:cNvPr>
                <p14:cNvContentPartPr/>
                <p14:nvPr/>
              </p14:nvContentPartPr>
              <p14:xfrm>
                <a:off x="3699464" y="5053197"/>
                <a:ext cx="163080" cy="155520"/>
              </p14:xfrm>
            </p:contentPart>
          </mc:Choice>
          <mc:Fallback xmlns="">
            <p:pic>
              <p:nvPicPr>
                <p:cNvPr id="114" name="Ink 113">
                  <a:extLst>
                    <a:ext uri="{FF2B5EF4-FFF2-40B4-BE49-F238E27FC236}">
                      <a16:creationId xmlns:a16="http://schemas.microsoft.com/office/drawing/2014/main" id="{B8618401-5D9B-10B5-8D7A-FC826D3D712E}"/>
                    </a:ext>
                  </a:extLst>
                </p:cNvPr>
                <p:cNvPicPr/>
                <p:nvPr/>
              </p:nvPicPr>
              <p:blipFill>
                <a:blip r:embed="rId113"/>
                <a:stretch>
                  <a:fillRect/>
                </a:stretch>
              </p:blipFill>
              <p:spPr>
                <a:xfrm>
                  <a:off x="3690824" y="5044197"/>
                  <a:ext cx="18072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15" name="Ink 114">
                  <a:extLst>
                    <a:ext uri="{FF2B5EF4-FFF2-40B4-BE49-F238E27FC236}">
                      <a16:creationId xmlns:a16="http://schemas.microsoft.com/office/drawing/2014/main" id="{BE0D590B-0DFA-1D15-96FE-C16161E5D3F9}"/>
                    </a:ext>
                  </a:extLst>
                </p14:cNvPr>
                <p14:cNvContentPartPr/>
                <p14:nvPr/>
              </p14:nvContentPartPr>
              <p14:xfrm>
                <a:off x="3759584" y="5075877"/>
                <a:ext cx="50760" cy="25920"/>
              </p14:xfrm>
            </p:contentPart>
          </mc:Choice>
          <mc:Fallback xmlns="">
            <p:pic>
              <p:nvPicPr>
                <p:cNvPr id="115" name="Ink 114">
                  <a:extLst>
                    <a:ext uri="{FF2B5EF4-FFF2-40B4-BE49-F238E27FC236}">
                      <a16:creationId xmlns:a16="http://schemas.microsoft.com/office/drawing/2014/main" id="{BE0D590B-0DFA-1D15-96FE-C16161E5D3F9}"/>
                    </a:ext>
                  </a:extLst>
                </p:cNvPr>
                <p:cNvPicPr/>
                <p:nvPr/>
              </p:nvPicPr>
              <p:blipFill>
                <a:blip r:embed="rId115"/>
                <a:stretch>
                  <a:fillRect/>
                </a:stretch>
              </p:blipFill>
              <p:spPr>
                <a:xfrm>
                  <a:off x="3750944" y="5066877"/>
                  <a:ext cx="684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16" name="Ink 115">
                  <a:extLst>
                    <a:ext uri="{FF2B5EF4-FFF2-40B4-BE49-F238E27FC236}">
                      <a16:creationId xmlns:a16="http://schemas.microsoft.com/office/drawing/2014/main" id="{FF41766E-6A09-5282-46E1-6449513CAF8F}"/>
                    </a:ext>
                  </a:extLst>
                </p14:cNvPr>
                <p14:cNvContentPartPr/>
                <p14:nvPr/>
              </p14:nvContentPartPr>
              <p14:xfrm>
                <a:off x="3874064" y="5016837"/>
                <a:ext cx="89280" cy="127080"/>
              </p14:xfrm>
            </p:contentPart>
          </mc:Choice>
          <mc:Fallback xmlns="">
            <p:pic>
              <p:nvPicPr>
                <p:cNvPr id="116" name="Ink 115">
                  <a:extLst>
                    <a:ext uri="{FF2B5EF4-FFF2-40B4-BE49-F238E27FC236}">
                      <a16:creationId xmlns:a16="http://schemas.microsoft.com/office/drawing/2014/main" id="{FF41766E-6A09-5282-46E1-6449513CAF8F}"/>
                    </a:ext>
                  </a:extLst>
                </p:cNvPr>
                <p:cNvPicPr/>
                <p:nvPr/>
              </p:nvPicPr>
              <p:blipFill>
                <a:blip r:embed="rId117"/>
                <a:stretch>
                  <a:fillRect/>
                </a:stretch>
              </p:blipFill>
              <p:spPr>
                <a:xfrm>
                  <a:off x="3865064" y="5008197"/>
                  <a:ext cx="10692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17" name="Ink 116">
                  <a:extLst>
                    <a:ext uri="{FF2B5EF4-FFF2-40B4-BE49-F238E27FC236}">
                      <a16:creationId xmlns:a16="http://schemas.microsoft.com/office/drawing/2014/main" id="{7CBA8532-1813-600E-830A-689129C6F5AA}"/>
                    </a:ext>
                  </a:extLst>
                </p14:cNvPr>
                <p14:cNvContentPartPr/>
                <p14:nvPr/>
              </p14:nvContentPartPr>
              <p14:xfrm>
                <a:off x="3711704" y="5066877"/>
                <a:ext cx="81000" cy="22680"/>
              </p14:xfrm>
            </p:contentPart>
          </mc:Choice>
          <mc:Fallback xmlns="">
            <p:pic>
              <p:nvPicPr>
                <p:cNvPr id="117" name="Ink 116">
                  <a:extLst>
                    <a:ext uri="{FF2B5EF4-FFF2-40B4-BE49-F238E27FC236}">
                      <a16:creationId xmlns:a16="http://schemas.microsoft.com/office/drawing/2014/main" id="{7CBA8532-1813-600E-830A-689129C6F5AA}"/>
                    </a:ext>
                  </a:extLst>
                </p:cNvPr>
                <p:cNvPicPr/>
                <p:nvPr/>
              </p:nvPicPr>
              <p:blipFill>
                <a:blip r:embed="rId119"/>
                <a:stretch>
                  <a:fillRect/>
                </a:stretch>
              </p:blipFill>
              <p:spPr>
                <a:xfrm>
                  <a:off x="3702704" y="5058237"/>
                  <a:ext cx="9864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19" name="Ink 118">
                  <a:extLst>
                    <a:ext uri="{FF2B5EF4-FFF2-40B4-BE49-F238E27FC236}">
                      <a16:creationId xmlns:a16="http://schemas.microsoft.com/office/drawing/2014/main" id="{E5EEC582-5ED3-FC6D-6A08-33E726308332}"/>
                    </a:ext>
                  </a:extLst>
                </p14:cNvPr>
                <p14:cNvContentPartPr/>
                <p14:nvPr/>
              </p14:nvContentPartPr>
              <p14:xfrm>
                <a:off x="3854984" y="4954917"/>
                <a:ext cx="226080" cy="167760"/>
              </p14:xfrm>
            </p:contentPart>
          </mc:Choice>
          <mc:Fallback xmlns="">
            <p:pic>
              <p:nvPicPr>
                <p:cNvPr id="119" name="Ink 118">
                  <a:extLst>
                    <a:ext uri="{FF2B5EF4-FFF2-40B4-BE49-F238E27FC236}">
                      <a16:creationId xmlns:a16="http://schemas.microsoft.com/office/drawing/2014/main" id="{E5EEC582-5ED3-FC6D-6A08-33E726308332}"/>
                    </a:ext>
                  </a:extLst>
                </p:cNvPr>
                <p:cNvPicPr/>
                <p:nvPr/>
              </p:nvPicPr>
              <p:blipFill>
                <a:blip r:embed="rId121"/>
                <a:stretch>
                  <a:fillRect/>
                </a:stretch>
              </p:blipFill>
              <p:spPr>
                <a:xfrm>
                  <a:off x="3846344" y="4946277"/>
                  <a:ext cx="243720" cy="185400"/>
                </a:xfrm>
                <a:prstGeom prst="rect">
                  <a:avLst/>
                </a:prstGeom>
              </p:spPr>
            </p:pic>
          </mc:Fallback>
        </mc:AlternateContent>
      </p:grpSp>
      <p:grpSp>
        <p:nvGrpSpPr>
          <p:cNvPr id="123" name="Group 122">
            <a:extLst>
              <a:ext uri="{FF2B5EF4-FFF2-40B4-BE49-F238E27FC236}">
                <a16:creationId xmlns:a16="http://schemas.microsoft.com/office/drawing/2014/main" id="{CFE4C955-DF80-A078-C381-0668FD9029CE}"/>
              </a:ext>
            </a:extLst>
          </p:cNvPr>
          <p:cNvGrpSpPr/>
          <p:nvPr/>
        </p:nvGrpSpPr>
        <p:grpSpPr>
          <a:xfrm>
            <a:off x="2051024" y="3122157"/>
            <a:ext cx="4849200" cy="271080"/>
            <a:chOff x="2051024" y="3122157"/>
            <a:chExt cx="4849200" cy="271080"/>
          </a:xfrm>
        </p:grpSpPr>
        <mc:AlternateContent xmlns:mc="http://schemas.openxmlformats.org/markup-compatibility/2006" xmlns:p14="http://schemas.microsoft.com/office/powerpoint/2010/main">
          <mc:Choice Requires="p14">
            <p:contentPart p14:bwMode="auto" r:id="rId122">
              <p14:nvContentPartPr>
                <p14:cNvPr id="121" name="Ink 120">
                  <a:extLst>
                    <a:ext uri="{FF2B5EF4-FFF2-40B4-BE49-F238E27FC236}">
                      <a16:creationId xmlns:a16="http://schemas.microsoft.com/office/drawing/2014/main" id="{308B63F6-9A23-79FB-0CF3-580C4B926928}"/>
                    </a:ext>
                  </a:extLst>
                </p14:cNvPr>
                <p14:cNvContentPartPr/>
                <p14:nvPr/>
              </p14:nvContentPartPr>
              <p14:xfrm>
                <a:off x="2051024" y="3223677"/>
                <a:ext cx="4849200" cy="169560"/>
              </p14:xfrm>
            </p:contentPart>
          </mc:Choice>
          <mc:Fallback xmlns="">
            <p:pic>
              <p:nvPicPr>
                <p:cNvPr id="121" name="Ink 120">
                  <a:extLst>
                    <a:ext uri="{FF2B5EF4-FFF2-40B4-BE49-F238E27FC236}">
                      <a16:creationId xmlns:a16="http://schemas.microsoft.com/office/drawing/2014/main" id="{308B63F6-9A23-79FB-0CF3-580C4B926928}"/>
                    </a:ext>
                  </a:extLst>
                </p:cNvPr>
                <p:cNvPicPr/>
                <p:nvPr/>
              </p:nvPicPr>
              <p:blipFill>
                <a:blip r:embed="rId123"/>
                <a:stretch>
                  <a:fillRect/>
                </a:stretch>
              </p:blipFill>
              <p:spPr>
                <a:xfrm>
                  <a:off x="2042384" y="3215037"/>
                  <a:ext cx="486684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22" name="Ink 121">
                  <a:extLst>
                    <a:ext uri="{FF2B5EF4-FFF2-40B4-BE49-F238E27FC236}">
                      <a16:creationId xmlns:a16="http://schemas.microsoft.com/office/drawing/2014/main" id="{C708EFDE-673C-BF95-DCF1-13CDF8777692}"/>
                    </a:ext>
                  </a:extLst>
                </p14:cNvPr>
                <p14:cNvContentPartPr/>
                <p14:nvPr/>
              </p14:nvContentPartPr>
              <p14:xfrm>
                <a:off x="6659384" y="3122157"/>
                <a:ext cx="230400" cy="158400"/>
              </p14:xfrm>
            </p:contentPart>
          </mc:Choice>
          <mc:Fallback xmlns="">
            <p:pic>
              <p:nvPicPr>
                <p:cNvPr id="122" name="Ink 121">
                  <a:extLst>
                    <a:ext uri="{FF2B5EF4-FFF2-40B4-BE49-F238E27FC236}">
                      <a16:creationId xmlns:a16="http://schemas.microsoft.com/office/drawing/2014/main" id="{C708EFDE-673C-BF95-DCF1-13CDF8777692}"/>
                    </a:ext>
                  </a:extLst>
                </p:cNvPr>
                <p:cNvPicPr/>
                <p:nvPr/>
              </p:nvPicPr>
              <p:blipFill>
                <a:blip r:embed="rId125"/>
                <a:stretch>
                  <a:fillRect/>
                </a:stretch>
              </p:blipFill>
              <p:spPr>
                <a:xfrm>
                  <a:off x="6650744" y="3113157"/>
                  <a:ext cx="248040" cy="176040"/>
                </a:xfrm>
                <a:prstGeom prst="rect">
                  <a:avLst/>
                </a:prstGeom>
              </p:spPr>
            </p:pic>
          </mc:Fallback>
        </mc:AlternateContent>
      </p:grpSp>
      <p:sp>
        <p:nvSpPr>
          <p:cNvPr id="10" name="Slide Number Placeholder 9">
            <a:extLst>
              <a:ext uri="{FF2B5EF4-FFF2-40B4-BE49-F238E27FC236}">
                <a16:creationId xmlns:a16="http://schemas.microsoft.com/office/drawing/2014/main" id="{B5827907-99E4-4D58-9895-7A9650C267FA}"/>
              </a:ext>
            </a:extLst>
          </p:cNvPr>
          <p:cNvSpPr>
            <a:spLocks noGrp="1"/>
          </p:cNvSpPr>
          <p:nvPr>
            <p:ph type="sldNum" sz="quarter" idx="12"/>
          </p:nvPr>
        </p:nvSpPr>
        <p:spPr/>
        <p:txBody>
          <a:bodyPr/>
          <a:lstStyle/>
          <a:p>
            <a:fld id="{69E57DC2-970A-4B3E-BB1C-7A09969E49DF}" type="slidenum">
              <a:rPr lang="en-US" smtClean="0"/>
              <a:t>83</a:t>
            </a:fld>
            <a:endParaRPr lang="en-US" dirty="0"/>
          </a:p>
        </p:txBody>
      </p:sp>
    </p:spTree>
    <p:extLst>
      <p:ext uri="{BB962C8B-B14F-4D97-AF65-F5344CB8AC3E}">
        <p14:creationId xmlns:p14="http://schemas.microsoft.com/office/powerpoint/2010/main" val="22523884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6E3CA-8B88-D8D8-F44B-A9E320497C20}"/>
              </a:ext>
            </a:extLst>
          </p:cNvPr>
          <p:cNvSpPr>
            <a:spLocks noGrp="1"/>
          </p:cNvSpPr>
          <p:nvPr>
            <p:ph type="title"/>
          </p:nvPr>
        </p:nvSpPr>
        <p:spPr/>
        <p:txBody>
          <a:bodyPr/>
          <a:lstStyle/>
          <a:p>
            <a:r>
              <a:rPr lang="en-US" dirty="0"/>
              <a:t>Directed Acyclic Graphs (DAGs)</a:t>
            </a:r>
            <a:endParaRPr lang="en-AU" dirty="0"/>
          </a:p>
        </p:txBody>
      </p:sp>
      <p:sp>
        <p:nvSpPr>
          <p:cNvPr id="3" name="Content Placeholder 2">
            <a:extLst>
              <a:ext uri="{FF2B5EF4-FFF2-40B4-BE49-F238E27FC236}">
                <a16:creationId xmlns:a16="http://schemas.microsoft.com/office/drawing/2014/main" id="{0A95A4B6-3FAF-69B7-E85D-35B0A92433A9}"/>
              </a:ext>
            </a:extLst>
          </p:cNvPr>
          <p:cNvSpPr>
            <a:spLocks noGrp="1"/>
          </p:cNvSpPr>
          <p:nvPr>
            <p:ph idx="1"/>
          </p:nvPr>
        </p:nvSpPr>
        <p:spPr/>
        <p:txBody>
          <a:bodyPr/>
          <a:lstStyle/>
          <a:p>
            <a:r>
              <a:rPr lang="en-US" dirty="0"/>
              <a:t>If all the paths from an exposure (E) to an outcome (O) are directed paths, the observed association (e.g., correlation)  is an unbiased estimate of the causal effect of E on O.</a:t>
            </a:r>
            <a:endParaRPr lang="en-AU" dirty="0"/>
          </a:p>
        </p:txBody>
      </p:sp>
      <p:grpSp>
        <p:nvGrpSpPr>
          <p:cNvPr id="7" name="Group 6">
            <a:extLst>
              <a:ext uri="{FF2B5EF4-FFF2-40B4-BE49-F238E27FC236}">
                <a16:creationId xmlns:a16="http://schemas.microsoft.com/office/drawing/2014/main" id="{4BE8884A-D7FA-C638-D04B-E747BEAD7872}"/>
              </a:ext>
            </a:extLst>
          </p:cNvPr>
          <p:cNvGrpSpPr/>
          <p:nvPr/>
        </p:nvGrpSpPr>
        <p:grpSpPr>
          <a:xfrm>
            <a:off x="1807304" y="4968237"/>
            <a:ext cx="292680" cy="395280"/>
            <a:chOff x="1807304" y="4968237"/>
            <a:chExt cx="292680" cy="39528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7185AC8-FE0A-4DAB-71FC-7E02D01C94FD}"/>
                    </a:ext>
                  </a:extLst>
                </p14:cNvPr>
                <p14:cNvContentPartPr/>
                <p14:nvPr/>
              </p14:nvContentPartPr>
              <p14:xfrm>
                <a:off x="1807304" y="4968237"/>
                <a:ext cx="292680" cy="58680"/>
              </p14:xfrm>
            </p:contentPart>
          </mc:Choice>
          <mc:Fallback xmlns="">
            <p:pic>
              <p:nvPicPr>
                <p:cNvPr id="4" name="Ink 3">
                  <a:extLst>
                    <a:ext uri="{FF2B5EF4-FFF2-40B4-BE49-F238E27FC236}">
                      <a16:creationId xmlns:a16="http://schemas.microsoft.com/office/drawing/2014/main" id="{C7185AC8-FE0A-4DAB-71FC-7E02D01C94FD}"/>
                    </a:ext>
                  </a:extLst>
                </p:cNvPr>
                <p:cNvPicPr/>
                <p:nvPr/>
              </p:nvPicPr>
              <p:blipFill>
                <a:blip r:embed="rId3"/>
                <a:stretch>
                  <a:fillRect/>
                </a:stretch>
              </p:blipFill>
              <p:spPr>
                <a:xfrm>
                  <a:off x="1798664" y="4959597"/>
                  <a:ext cx="31032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5A0458F3-E06B-9905-BE5C-FA0F498E09B3}"/>
                    </a:ext>
                  </a:extLst>
                </p14:cNvPr>
                <p14:cNvContentPartPr/>
                <p14:nvPr/>
              </p14:nvContentPartPr>
              <p14:xfrm>
                <a:off x="1831784" y="5077317"/>
                <a:ext cx="189000" cy="286200"/>
              </p14:xfrm>
            </p:contentPart>
          </mc:Choice>
          <mc:Fallback xmlns="">
            <p:pic>
              <p:nvPicPr>
                <p:cNvPr id="5" name="Ink 4">
                  <a:extLst>
                    <a:ext uri="{FF2B5EF4-FFF2-40B4-BE49-F238E27FC236}">
                      <a16:creationId xmlns:a16="http://schemas.microsoft.com/office/drawing/2014/main" id="{5A0458F3-E06B-9905-BE5C-FA0F498E09B3}"/>
                    </a:ext>
                  </a:extLst>
                </p:cNvPr>
                <p:cNvPicPr/>
                <p:nvPr/>
              </p:nvPicPr>
              <p:blipFill>
                <a:blip r:embed="rId5"/>
                <a:stretch>
                  <a:fillRect/>
                </a:stretch>
              </p:blipFill>
              <p:spPr>
                <a:xfrm>
                  <a:off x="1823144" y="5068317"/>
                  <a:ext cx="20664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FC1CDB6-82F5-55F7-19B3-E30D7AE69546}"/>
                    </a:ext>
                  </a:extLst>
                </p14:cNvPr>
                <p14:cNvContentPartPr/>
                <p14:nvPr/>
              </p14:nvContentPartPr>
              <p14:xfrm>
                <a:off x="1894784" y="5183517"/>
                <a:ext cx="126720" cy="68400"/>
              </p14:xfrm>
            </p:contentPart>
          </mc:Choice>
          <mc:Fallback xmlns="">
            <p:pic>
              <p:nvPicPr>
                <p:cNvPr id="6" name="Ink 5">
                  <a:extLst>
                    <a:ext uri="{FF2B5EF4-FFF2-40B4-BE49-F238E27FC236}">
                      <a16:creationId xmlns:a16="http://schemas.microsoft.com/office/drawing/2014/main" id="{5FC1CDB6-82F5-55F7-19B3-E30D7AE69546}"/>
                    </a:ext>
                  </a:extLst>
                </p:cNvPr>
                <p:cNvPicPr/>
                <p:nvPr/>
              </p:nvPicPr>
              <p:blipFill>
                <a:blip r:embed="rId7"/>
                <a:stretch>
                  <a:fillRect/>
                </a:stretch>
              </p:blipFill>
              <p:spPr>
                <a:xfrm>
                  <a:off x="1885784" y="5174877"/>
                  <a:ext cx="144360" cy="86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AC228C51-A359-F0BD-6EEB-C8AD05EE08BF}"/>
                  </a:ext>
                </a:extLst>
              </p14:cNvPr>
              <p14:cNvContentPartPr/>
              <p14:nvPr/>
            </p14:nvContentPartPr>
            <p14:xfrm>
              <a:off x="9132584" y="5017557"/>
              <a:ext cx="314640" cy="281160"/>
            </p14:xfrm>
          </p:contentPart>
        </mc:Choice>
        <mc:Fallback xmlns="">
          <p:pic>
            <p:nvPicPr>
              <p:cNvPr id="8" name="Ink 7">
                <a:extLst>
                  <a:ext uri="{FF2B5EF4-FFF2-40B4-BE49-F238E27FC236}">
                    <a16:creationId xmlns:a16="http://schemas.microsoft.com/office/drawing/2014/main" id="{AC228C51-A359-F0BD-6EEB-C8AD05EE08BF}"/>
                  </a:ext>
                </a:extLst>
              </p:cNvPr>
              <p:cNvPicPr/>
              <p:nvPr/>
            </p:nvPicPr>
            <p:blipFill>
              <a:blip r:embed="rId9"/>
              <a:stretch>
                <a:fillRect/>
              </a:stretch>
            </p:blipFill>
            <p:spPr>
              <a:xfrm>
                <a:off x="9123584" y="5008917"/>
                <a:ext cx="332280" cy="298800"/>
              </a:xfrm>
              <a:prstGeom prst="rect">
                <a:avLst/>
              </a:prstGeom>
            </p:spPr>
          </p:pic>
        </mc:Fallback>
      </mc:AlternateContent>
      <p:grpSp>
        <p:nvGrpSpPr>
          <p:cNvPr id="11" name="Group 10">
            <a:extLst>
              <a:ext uri="{FF2B5EF4-FFF2-40B4-BE49-F238E27FC236}">
                <a16:creationId xmlns:a16="http://schemas.microsoft.com/office/drawing/2014/main" id="{C7445A53-E21C-4D0D-B905-D104CEA88F8A}"/>
              </a:ext>
            </a:extLst>
          </p:cNvPr>
          <p:cNvGrpSpPr/>
          <p:nvPr/>
        </p:nvGrpSpPr>
        <p:grpSpPr>
          <a:xfrm>
            <a:off x="2706944" y="5047077"/>
            <a:ext cx="6028560" cy="198720"/>
            <a:chOff x="2706944" y="5047077"/>
            <a:chExt cx="6028560" cy="198720"/>
          </a:xfrm>
        </p:grpSpPr>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06E21B99-EE00-67FA-5673-5256534CB405}"/>
                    </a:ext>
                  </a:extLst>
                </p14:cNvPr>
                <p14:cNvContentPartPr/>
                <p14:nvPr/>
              </p14:nvContentPartPr>
              <p14:xfrm>
                <a:off x="2706944" y="5103237"/>
                <a:ext cx="6007320" cy="142560"/>
              </p14:xfrm>
            </p:contentPart>
          </mc:Choice>
          <mc:Fallback xmlns="">
            <p:pic>
              <p:nvPicPr>
                <p:cNvPr id="9" name="Ink 8">
                  <a:extLst>
                    <a:ext uri="{FF2B5EF4-FFF2-40B4-BE49-F238E27FC236}">
                      <a16:creationId xmlns:a16="http://schemas.microsoft.com/office/drawing/2014/main" id="{06E21B99-EE00-67FA-5673-5256534CB405}"/>
                    </a:ext>
                  </a:extLst>
                </p:cNvPr>
                <p:cNvPicPr/>
                <p:nvPr/>
              </p:nvPicPr>
              <p:blipFill>
                <a:blip r:embed="rId11"/>
                <a:stretch>
                  <a:fillRect/>
                </a:stretch>
              </p:blipFill>
              <p:spPr>
                <a:xfrm>
                  <a:off x="2697944" y="5094597"/>
                  <a:ext cx="602496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EFF0967C-63BF-6434-036D-10D7714162F7}"/>
                    </a:ext>
                  </a:extLst>
                </p14:cNvPr>
                <p14:cNvContentPartPr/>
                <p14:nvPr/>
              </p14:nvContentPartPr>
              <p14:xfrm>
                <a:off x="8602304" y="5047077"/>
                <a:ext cx="133200" cy="166680"/>
              </p14:xfrm>
            </p:contentPart>
          </mc:Choice>
          <mc:Fallback xmlns="">
            <p:pic>
              <p:nvPicPr>
                <p:cNvPr id="10" name="Ink 9">
                  <a:extLst>
                    <a:ext uri="{FF2B5EF4-FFF2-40B4-BE49-F238E27FC236}">
                      <a16:creationId xmlns:a16="http://schemas.microsoft.com/office/drawing/2014/main" id="{EFF0967C-63BF-6434-036D-10D7714162F7}"/>
                    </a:ext>
                  </a:extLst>
                </p:cNvPr>
                <p:cNvPicPr/>
                <p:nvPr/>
              </p:nvPicPr>
              <p:blipFill>
                <a:blip r:embed="rId13"/>
                <a:stretch>
                  <a:fillRect/>
                </a:stretch>
              </p:blipFill>
              <p:spPr>
                <a:xfrm>
                  <a:off x="8593664" y="5038437"/>
                  <a:ext cx="150840" cy="184320"/>
                </a:xfrm>
                <a:prstGeom prst="rect">
                  <a:avLst/>
                </a:prstGeom>
              </p:spPr>
            </p:pic>
          </mc:Fallback>
        </mc:AlternateContent>
      </p:grpSp>
      <p:grpSp>
        <p:nvGrpSpPr>
          <p:cNvPr id="23" name="Group 22">
            <a:extLst>
              <a:ext uri="{FF2B5EF4-FFF2-40B4-BE49-F238E27FC236}">
                <a16:creationId xmlns:a16="http://schemas.microsoft.com/office/drawing/2014/main" id="{87D24F2D-F112-C5FC-D51A-88EB38DD600D}"/>
              </a:ext>
            </a:extLst>
          </p:cNvPr>
          <p:cNvGrpSpPr/>
          <p:nvPr/>
        </p:nvGrpSpPr>
        <p:grpSpPr>
          <a:xfrm>
            <a:off x="2123384" y="3921717"/>
            <a:ext cx="6355440" cy="966960"/>
            <a:chOff x="2123384" y="3921717"/>
            <a:chExt cx="6355440" cy="966960"/>
          </a:xfrm>
        </p:grpSpPr>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86BDFF5C-98CB-783F-6E03-36EE8931FA6F}"/>
                    </a:ext>
                  </a:extLst>
                </p14:cNvPr>
                <p14:cNvContentPartPr/>
                <p14:nvPr/>
              </p14:nvContentPartPr>
              <p14:xfrm>
                <a:off x="2496344" y="4392957"/>
                <a:ext cx="1921320" cy="421560"/>
              </p14:xfrm>
            </p:contentPart>
          </mc:Choice>
          <mc:Fallback xmlns="">
            <p:pic>
              <p:nvPicPr>
                <p:cNvPr id="12" name="Ink 11">
                  <a:extLst>
                    <a:ext uri="{FF2B5EF4-FFF2-40B4-BE49-F238E27FC236}">
                      <a16:creationId xmlns:a16="http://schemas.microsoft.com/office/drawing/2014/main" id="{86BDFF5C-98CB-783F-6E03-36EE8931FA6F}"/>
                    </a:ext>
                  </a:extLst>
                </p:cNvPr>
                <p:cNvPicPr/>
                <p:nvPr/>
              </p:nvPicPr>
              <p:blipFill>
                <a:blip r:embed="rId15"/>
                <a:stretch>
                  <a:fillRect/>
                </a:stretch>
              </p:blipFill>
              <p:spPr>
                <a:xfrm>
                  <a:off x="2487704" y="4383957"/>
                  <a:ext cx="1938960" cy="439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19CD7CCD-BEDA-0805-0B9A-A8D1415AA5EF}"/>
                    </a:ext>
                  </a:extLst>
                </p14:cNvPr>
                <p14:cNvContentPartPr/>
                <p14:nvPr/>
              </p14:nvContentPartPr>
              <p14:xfrm>
                <a:off x="4409384" y="4288197"/>
                <a:ext cx="137880" cy="138600"/>
              </p14:xfrm>
            </p:contentPart>
          </mc:Choice>
          <mc:Fallback xmlns="">
            <p:pic>
              <p:nvPicPr>
                <p:cNvPr id="13" name="Ink 12">
                  <a:extLst>
                    <a:ext uri="{FF2B5EF4-FFF2-40B4-BE49-F238E27FC236}">
                      <a16:creationId xmlns:a16="http://schemas.microsoft.com/office/drawing/2014/main" id="{19CD7CCD-BEDA-0805-0B9A-A8D1415AA5EF}"/>
                    </a:ext>
                  </a:extLst>
                </p:cNvPr>
                <p:cNvPicPr/>
                <p:nvPr/>
              </p:nvPicPr>
              <p:blipFill>
                <a:blip r:embed="rId17"/>
                <a:stretch>
                  <a:fillRect/>
                </a:stretch>
              </p:blipFill>
              <p:spPr>
                <a:xfrm>
                  <a:off x="4400744" y="4279557"/>
                  <a:ext cx="15552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0C1EF223-34C7-928D-2249-197D9AE59809}"/>
                    </a:ext>
                  </a:extLst>
                </p14:cNvPr>
                <p14:cNvContentPartPr/>
                <p14:nvPr/>
              </p14:nvContentPartPr>
              <p14:xfrm>
                <a:off x="4907984" y="4168677"/>
                <a:ext cx="73080" cy="180360"/>
              </p14:xfrm>
            </p:contentPart>
          </mc:Choice>
          <mc:Fallback xmlns="">
            <p:pic>
              <p:nvPicPr>
                <p:cNvPr id="14" name="Ink 13">
                  <a:extLst>
                    <a:ext uri="{FF2B5EF4-FFF2-40B4-BE49-F238E27FC236}">
                      <a16:creationId xmlns:a16="http://schemas.microsoft.com/office/drawing/2014/main" id="{0C1EF223-34C7-928D-2249-197D9AE59809}"/>
                    </a:ext>
                  </a:extLst>
                </p:cNvPr>
                <p:cNvPicPr/>
                <p:nvPr/>
              </p:nvPicPr>
              <p:blipFill>
                <a:blip r:embed="rId19"/>
                <a:stretch>
                  <a:fillRect/>
                </a:stretch>
              </p:blipFill>
              <p:spPr>
                <a:xfrm>
                  <a:off x="4899344" y="4160037"/>
                  <a:ext cx="9072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4FBEA447-FCEC-7977-BEC7-2DA04E53A5DB}"/>
                    </a:ext>
                  </a:extLst>
                </p14:cNvPr>
                <p14:cNvContentPartPr/>
                <p14:nvPr/>
              </p14:nvContentPartPr>
              <p14:xfrm>
                <a:off x="4962704" y="4103877"/>
                <a:ext cx="323280" cy="206280"/>
              </p14:xfrm>
            </p:contentPart>
          </mc:Choice>
          <mc:Fallback xmlns="">
            <p:pic>
              <p:nvPicPr>
                <p:cNvPr id="15" name="Ink 14">
                  <a:extLst>
                    <a:ext uri="{FF2B5EF4-FFF2-40B4-BE49-F238E27FC236}">
                      <a16:creationId xmlns:a16="http://schemas.microsoft.com/office/drawing/2014/main" id="{4FBEA447-FCEC-7977-BEC7-2DA04E53A5DB}"/>
                    </a:ext>
                  </a:extLst>
                </p:cNvPr>
                <p:cNvPicPr/>
                <p:nvPr/>
              </p:nvPicPr>
              <p:blipFill>
                <a:blip r:embed="rId21"/>
                <a:stretch>
                  <a:fillRect/>
                </a:stretch>
              </p:blipFill>
              <p:spPr>
                <a:xfrm>
                  <a:off x="4954064" y="4094877"/>
                  <a:ext cx="34092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3AB18D1D-DB0E-F295-3EC0-3593F4ACE783}"/>
                    </a:ext>
                  </a:extLst>
                </p14:cNvPr>
                <p14:cNvContentPartPr/>
                <p14:nvPr/>
              </p14:nvContentPartPr>
              <p14:xfrm>
                <a:off x="5546264" y="4251477"/>
                <a:ext cx="2898720" cy="596880"/>
              </p14:xfrm>
            </p:contentPart>
          </mc:Choice>
          <mc:Fallback xmlns="">
            <p:pic>
              <p:nvPicPr>
                <p:cNvPr id="17" name="Ink 16">
                  <a:extLst>
                    <a:ext uri="{FF2B5EF4-FFF2-40B4-BE49-F238E27FC236}">
                      <a16:creationId xmlns:a16="http://schemas.microsoft.com/office/drawing/2014/main" id="{3AB18D1D-DB0E-F295-3EC0-3593F4ACE783}"/>
                    </a:ext>
                  </a:extLst>
                </p:cNvPr>
                <p:cNvPicPr/>
                <p:nvPr/>
              </p:nvPicPr>
              <p:blipFill>
                <a:blip r:embed="rId23"/>
                <a:stretch>
                  <a:fillRect/>
                </a:stretch>
              </p:blipFill>
              <p:spPr>
                <a:xfrm>
                  <a:off x="5537624" y="4242837"/>
                  <a:ext cx="2916360" cy="6145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 name="Ink 17">
                  <a:extLst>
                    <a:ext uri="{FF2B5EF4-FFF2-40B4-BE49-F238E27FC236}">
                      <a16:creationId xmlns:a16="http://schemas.microsoft.com/office/drawing/2014/main" id="{B3157AC3-D706-3B28-6958-21A925807252}"/>
                    </a:ext>
                  </a:extLst>
                </p14:cNvPr>
                <p14:cNvContentPartPr/>
                <p14:nvPr/>
              </p14:nvContentPartPr>
              <p14:xfrm>
                <a:off x="8295584" y="4819557"/>
                <a:ext cx="183240" cy="47160"/>
              </p14:xfrm>
            </p:contentPart>
          </mc:Choice>
          <mc:Fallback xmlns="">
            <p:pic>
              <p:nvPicPr>
                <p:cNvPr id="18" name="Ink 17">
                  <a:extLst>
                    <a:ext uri="{FF2B5EF4-FFF2-40B4-BE49-F238E27FC236}">
                      <a16:creationId xmlns:a16="http://schemas.microsoft.com/office/drawing/2014/main" id="{B3157AC3-D706-3B28-6958-21A925807252}"/>
                    </a:ext>
                  </a:extLst>
                </p:cNvPr>
                <p:cNvPicPr/>
                <p:nvPr/>
              </p:nvPicPr>
              <p:blipFill>
                <a:blip r:embed="rId25"/>
                <a:stretch>
                  <a:fillRect/>
                </a:stretch>
              </p:blipFill>
              <p:spPr>
                <a:xfrm>
                  <a:off x="8286944" y="4810917"/>
                  <a:ext cx="20088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2ED21EA6-889E-2D73-B2AF-DFB9184D43C9}"/>
                    </a:ext>
                  </a:extLst>
                </p14:cNvPr>
                <p14:cNvContentPartPr/>
                <p14:nvPr/>
              </p14:nvContentPartPr>
              <p14:xfrm>
                <a:off x="8315744" y="4774557"/>
                <a:ext cx="148680" cy="114120"/>
              </p14:xfrm>
            </p:contentPart>
          </mc:Choice>
          <mc:Fallback xmlns="">
            <p:pic>
              <p:nvPicPr>
                <p:cNvPr id="19" name="Ink 18">
                  <a:extLst>
                    <a:ext uri="{FF2B5EF4-FFF2-40B4-BE49-F238E27FC236}">
                      <a16:creationId xmlns:a16="http://schemas.microsoft.com/office/drawing/2014/main" id="{2ED21EA6-889E-2D73-B2AF-DFB9184D43C9}"/>
                    </a:ext>
                  </a:extLst>
                </p:cNvPr>
                <p:cNvPicPr/>
                <p:nvPr/>
              </p:nvPicPr>
              <p:blipFill>
                <a:blip r:embed="rId27"/>
                <a:stretch>
                  <a:fillRect/>
                </a:stretch>
              </p:blipFill>
              <p:spPr>
                <a:xfrm>
                  <a:off x="8306744" y="4765917"/>
                  <a:ext cx="16632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 name="Ink 20">
                  <a:extLst>
                    <a:ext uri="{FF2B5EF4-FFF2-40B4-BE49-F238E27FC236}">
                      <a16:creationId xmlns:a16="http://schemas.microsoft.com/office/drawing/2014/main" id="{C01053C7-C672-C931-99C6-B0528CA367BB}"/>
                    </a:ext>
                  </a:extLst>
                </p14:cNvPr>
                <p14:cNvContentPartPr/>
                <p14:nvPr/>
              </p14:nvContentPartPr>
              <p14:xfrm>
                <a:off x="2123384" y="3921717"/>
                <a:ext cx="1038600" cy="794520"/>
              </p14:xfrm>
            </p:contentPart>
          </mc:Choice>
          <mc:Fallback xmlns="">
            <p:pic>
              <p:nvPicPr>
                <p:cNvPr id="21" name="Ink 20">
                  <a:extLst>
                    <a:ext uri="{FF2B5EF4-FFF2-40B4-BE49-F238E27FC236}">
                      <a16:creationId xmlns:a16="http://schemas.microsoft.com/office/drawing/2014/main" id="{C01053C7-C672-C931-99C6-B0528CA367BB}"/>
                    </a:ext>
                  </a:extLst>
                </p:cNvPr>
                <p:cNvPicPr/>
                <p:nvPr/>
              </p:nvPicPr>
              <p:blipFill>
                <a:blip r:embed="rId29"/>
                <a:stretch>
                  <a:fillRect/>
                </a:stretch>
              </p:blipFill>
              <p:spPr>
                <a:xfrm>
                  <a:off x="2114744" y="3913077"/>
                  <a:ext cx="1056240" cy="8121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2" name="Ink 21">
                  <a:extLst>
                    <a:ext uri="{FF2B5EF4-FFF2-40B4-BE49-F238E27FC236}">
                      <a16:creationId xmlns:a16="http://schemas.microsoft.com/office/drawing/2014/main" id="{C86EB3CB-1258-6AD0-FDDE-CA710D4FC2B4}"/>
                    </a:ext>
                  </a:extLst>
                </p14:cNvPr>
                <p14:cNvContentPartPr/>
                <p14:nvPr/>
              </p14:nvContentPartPr>
              <p14:xfrm>
                <a:off x="5397944" y="4241037"/>
                <a:ext cx="10800" cy="117720"/>
              </p14:xfrm>
            </p:contentPart>
          </mc:Choice>
          <mc:Fallback xmlns="">
            <p:pic>
              <p:nvPicPr>
                <p:cNvPr id="22" name="Ink 21">
                  <a:extLst>
                    <a:ext uri="{FF2B5EF4-FFF2-40B4-BE49-F238E27FC236}">
                      <a16:creationId xmlns:a16="http://schemas.microsoft.com/office/drawing/2014/main" id="{C86EB3CB-1258-6AD0-FDDE-CA710D4FC2B4}"/>
                    </a:ext>
                  </a:extLst>
                </p:cNvPr>
                <p:cNvPicPr/>
                <p:nvPr/>
              </p:nvPicPr>
              <p:blipFill>
                <a:blip r:embed="rId31"/>
                <a:stretch>
                  <a:fillRect/>
                </a:stretch>
              </p:blipFill>
              <p:spPr>
                <a:xfrm>
                  <a:off x="5389304" y="4232037"/>
                  <a:ext cx="28440" cy="135360"/>
                </a:xfrm>
                <a:prstGeom prst="rect">
                  <a:avLst/>
                </a:prstGeom>
              </p:spPr>
            </p:pic>
          </mc:Fallback>
        </mc:AlternateContent>
      </p:grpSp>
      <p:grpSp>
        <p:nvGrpSpPr>
          <p:cNvPr id="28" name="Group 27">
            <a:extLst>
              <a:ext uri="{FF2B5EF4-FFF2-40B4-BE49-F238E27FC236}">
                <a16:creationId xmlns:a16="http://schemas.microsoft.com/office/drawing/2014/main" id="{315FCCF8-BFA3-C7F3-A8A0-0B4C2A445089}"/>
              </a:ext>
            </a:extLst>
          </p:cNvPr>
          <p:cNvGrpSpPr/>
          <p:nvPr/>
        </p:nvGrpSpPr>
        <p:grpSpPr>
          <a:xfrm>
            <a:off x="3028064" y="3496197"/>
            <a:ext cx="811080" cy="502200"/>
            <a:chOff x="3028064" y="3496197"/>
            <a:chExt cx="811080" cy="502200"/>
          </a:xfrm>
        </p:grpSpPr>
        <mc:AlternateContent xmlns:mc="http://schemas.openxmlformats.org/markup-compatibility/2006" xmlns:p14="http://schemas.microsoft.com/office/powerpoint/2010/main">
          <mc:Choice Requires="p14">
            <p:contentPart p14:bwMode="auto" r:id="rId32">
              <p14:nvContentPartPr>
                <p14:cNvPr id="24" name="Ink 23">
                  <a:extLst>
                    <a:ext uri="{FF2B5EF4-FFF2-40B4-BE49-F238E27FC236}">
                      <a16:creationId xmlns:a16="http://schemas.microsoft.com/office/drawing/2014/main" id="{6580B342-906B-154B-BA1B-F4AC0ACF0791}"/>
                    </a:ext>
                  </a:extLst>
                </p14:cNvPr>
                <p14:cNvContentPartPr/>
                <p14:nvPr/>
              </p14:nvContentPartPr>
              <p14:xfrm>
                <a:off x="3028064" y="3807957"/>
                <a:ext cx="182520" cy="190440"/>
              </p14:xfrm>
            </p:contentPart>
          </mc:Choice>
          <mc:Fallback xmlns="">
            <p:pic>
              <p:nvPicPr>
                <p:cNvPr id="24" name="Ink 23">
                  <a:extLst>
                    <a:ext uri="{FF2B5EF4-FFF2-40B4-BE49-F238E27FC236}">
                      <a16:creationId xmlns:a16="http://schemas.microsoft.com/office/drawing/2014/main" id="{6580B342-906B-154B-BA1B-F4AC0ACF0791}"/>
                    </a:ext>
                  </a:extLst>
                </p:cNvPr>
                <p:cNvPicPr/>
                <p:nvPr/>
              </p:nvPicPr>
              <p:blipFill>
                <a:blip r:embed="rId33"/>
                <a:stretch>
                  <a:fillRect/>
                </a:stretch>
              </p:blipFill>
              <p:spPr>
                <a:xfrm>
                  <a:off x="3019424" y="3798957"/>
                  <a:ext cx="20016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 name="Ink 24">
                  <a:extLst>
                    <a:ext uri="{FF2B5EF4-FFF2-40B4-BE49-F238E27FC236}">
                      <a16:creationId xmlns:a16="http://schemas.microsoft.com/office/drawing/2014/main" id="{6389C4F8-6FF4-949F-4A97-A170523F24BA}"/>
                    </a:ext>
                  </a:extLst>
                </p14:cNvPr>
                <p14:cNvContentPartPr/>
                <p14:nvPr/>
              </p14:nvContentPartPr>
              <p14:xfrm>
                <a:off x="3332984" y="3619677"/>
                <a:ext cx="49680" cy="173160"/>
              </p14:xfrm>
            </p:contentPart>
          </mc:Choice>
          <mc:Fallback xmlns="">
            <p:pic>
              <p:nvPicPr>
                <p:cNvPr id="25" name="Ink 24">
                  <a:extLst>
                    <a:ext uri="{FF2B5EF4-FFF2-40B4-BE49-F238E27FC236}">
                      <a16:creationId xmlns:a16="http://schemas.microsoft.com/office/drawing/2014/main" id="{6389C4F8-6FF4-949F-4A97-A170523F24BA}"/>
                    </a:ext>
                  </a:extLst>
                </p:cNvPr>
                <p:cNvPicPr/>
                <p:nvPr/>
              </p:nvPicPr>
              <p:blipFill>
                <a:blip r:embed="rId35"/>
                <a:stretch>
                  <a:fillRect/>
                </a:stretch>
              </p:blipFill>
              <p:spPr>
                <a:xfrm>
                  <a:off x="3323984" y="3611037"/>
                  <a:ext cx="6732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6" name="Ink 25">
                  <a:extLst>
                    <a:ext uri="{FF2B5EF4-FFF2-40B4-BE49-F238E27FC236}">
                      <a16:creationId xmlns:a16="http://schemas.microsoft.com/office/drawing/2014/main" id="{30FA6591-7C9B-F8BA-6A71-BB71A11B2A45}"/>
                    </a:ext>
                  </a:extLst>
                </p14:cNvPr>
                <p14:cNvContentPartPr/>
                <p14:nvPr/>
              </p14:nvContentPartPr>
              <p14:xfrm>
                <a:off x="3392384" y="3496197"/>
                <a:ext cx="186120" cy="217080"/>
              </p14:xfrm>
            </p:contentPart>
          </mc:Choice>
          <mc:Fallback xmlns="">
            <p:pic>
              <p:nvPicPr>
                <p:cNvPr id="26" name="Ink 25">
                  <a:extLst>
                    <a:ext uri="{FF2B5EF4-FFF2-40B4-BE49-F238E27FC236}">
                      <a16:creationId xmlns:a16="http://schemas.microsoft.com/office/drawing/2014/main" id="{30FA6591-7C9B-F8BA-6A71-BB71A11B2A45}"/>
                    </a:ext>
                  </a:extLst>
                </p:cNvPr>
                <p:cNvPicPr/>
                <p:nvPr/>
              </p:nvPicPr>
              <p:blipFill>
                <a:blip r:embed="rId37"/>
                <a:stretch>
                  <a:fillRect/>
                </a:stretch>
              </p:blipFill>
              <p:spPr>
                <a:xfrm>
                  <a:off x="3383384" y="3487197"/>
                  <a:ext cx="20376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C75B6F8B-3CA9-719B-E902-44617EE3B34C}"/>
                    </a:ext>
                  </a:extLst>
                </p14:cNvPr>
                <p14:cNvContentPartPr/>
                <p14:nvPr/>
              </p14:nvContentPartPr>
              <p14:xfrm>
                <a:off x="3687584" y="3640557"/>
                <a:ext cx="151560" cy="147960"/>
              </p14:xfrm>
            </p:contentPart>
          </mc:Choice>
          <mc:Fallback xmlns="">
            <p:pic>
              <p:nvPicPr>
                <p:cNvPr id="27" name="Ink 26">
                  <a:extLst>
                    <a:ext uri="{FF2B5EF4-FFF2-40B4-BE49-F238E27FC236}">
                      <a16:creationId xmlns:a16="http://schemas.microsoft.com/office/drawing/2014/main" id="{C75B6F8B-3CA9-719B-E902-44617EE3B34C}"/>
                    </a:ext>
                  </a:extLst>
                </p:cNvPr>
                <p:cNvPicPr/>
                <p:nvPr/>
              </p:nvPicPr>
              <p:blipFill>
                <a:blip r:embed="rId39"/>
                <a:stretch>
                  <a:fillRect/>
                </a:stretch>
              </p:blipFill>
              <p:spPr>
                <a:xfrm>
                  <a:off x="3678584" y="3631557"/>
                  <a:ext cx="169200" cy="165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0">
            <p14:nvContentPartPr>
              <p14:cNvPr id="29" name="Ink 28">
                <a:extLst>
                  <a:ext uri="{FF2B5EF4-FFF2-40B4-BE49-F238E27FC236}">
                    <a16:creationId xmlns:a16="http://schemas.microsoft.com/office/drawing/2014/main" id="{2CEAE669-41C8-0981-926B-A8DA876E403C}"/>
                  </a:ext>
                </a:extLst>
              </p14:cNvPr>
              <p14:cNvContentPartPr/>
              <p14:nvPr/>
            </p14:nvContentPartPr>
            <p14:xfrm>
              <a:off x="4289144" y="3504117"/>
              <a:ext cx="676800" cy="87840"/>
            </p14:xfrm>
          </p:contentPart>
        </mc:Choice>
        <mc:Fallback xmlns="">
          <p:pic>
            <p:nvPicPr>
              <p:cNvPr id="29" name="Ink 28">
                <a:extLst>
                  <a:ext uri="{FF2B5EF4-FFF2-40B4-BE49-F238E27FC236}">
                    <a16:creationId xmlns:a16="http://schemas.microsoft.com/office/drawing/2014/main" id="{2CEAE669-41C8-0981-926B-A8DA876E403C}"/>
                  </a:ext>
                </a:extLst>
              </p:cNvPr>
              <p:cNvPicPr/>
              <p:nvPr/>
            </p:nvPicPr>
            <p:blipFill>
              <a:blip r:embed="rId41"/>
              <a:stretch>
                <a:fillRect/>
              </a:stretch>
            </p:blipFill>
            <p:spPr>
              <a:xfrm>
                <a:off x="4280504" y="3495117"/>
                <a:ext cx="694440" cy="105480"/>
              </a:xfrm>
              <a:prstGeom prst="rect">
                <a:avLst/>
              </a:prstGeom>
            </p:spPr>
          </p:pic>
        </mc:Fallback>
      </mc:AlternateContent>
      <p:grpSp>
        <p:nvGrpSpPr>
          <p:cNvPr id="36" name="Group 35">
            <a:extLst>
              <a:ext uri="{FF2B5EF4-FFF2-40B4-BE49-F238E27FC236}">
                <a16:creationId xmlns:a16="http://schemas.microsoft.com/office/drawing/2014/main" id="{F96C2F75-49A7-6511-FF34-687DA7D2128A}"/>
              </a:ext>
            </a:extLst>
          </p:cNvPr>
          <p:cNvGrpSpPr/>
          <p:nvPr/>
        </p:nvGrpSpPr>
        <p:grpSpPr>
          <a:xfrm>
            <a:off x="4890704" y="3266157"/>
            <a:ext cx="940680" cy="311400"/>
            <a:chOff x="4890704" y="3266157"/>
            <a:chExt cx="940680" cy="311400"/>
          </a:xfrm>
        </p:grpSpPr>
        <mc:AlternateContent xmlns:mc="http://schemas.openxmlformats.org/markup-compatibility/2006" xmlns:p14="http://schemas.microsoft.com/office/powerpoint/2010/main">
          <mc:Choice Requires="p14">
            <p:contentPart p14:bwMode="auto" r:id="rId42">
              <p14:nvContentPartPr>
                <p14:cNvPr id="32" name="Ink 31">
                  <a:extLst>
                    <a:ext uri="{FF2B5EF4-FFF2-40B4-BE49-F238E27FC236}">
                      <a16:creationId xmlns:a16="http://schemas.microsoft.com/office/drawing/2014/main" id="{4552534D-ADEF-09E2-F044-9946795273EC}"/>
                    </a:ext>
                  </a:extLst>
                </p14:cNvPr>
                <p14:cNvContentPartPr/>
                <p14:nvPr/>
              </p14:nvContentPartPr>
              <p14:xfrm>
                <a:off x="4890704" y="3404757"/>
                <a:ext cx="150840" cy="172800"/>
              </p14:xfrm>
            </p:contentPart>
          </mc:Choice>
          <mc:Fallback xmlns="">
            <p:pic>
              <p:nvPicPr>
                <p:cNvPr id="32" name="Ink 31">
                  <a:extLst>
                    <a:ext uri="{FF2B5EF4-FFF2-40B4-BE49-F238E27FC236}">
                      <a16:creationId xmlns:a16="http://schemas.microsoft.com/office/drawing/2014/main" id="{4552534D-ADEF-09E2-F044-9946795273EC}"/>
                    </a:ext>
                  </a:extLst>
                </p:cNvPr>
                <p:cNvPicPr/>
                <p:nvPr/>
              </p:nvPicPr>
              <p:blipFill>
                <a:blip r:embed="rId43"/>
                <a:stretch>
                  <a:fillRect/>
                </a:stretch>
              </p:blipFill>
              <p:spPr>
                <a:xfrm>
                  <a:off x="4881704" y="3395757"/>
                  <a:ext cx="16848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3" name="Ink 32">
                  <a:extLst>
                    <a:ext uri="{FF2B5EF4-FFF2-40B4-BE49-F238E27FC236}">
                      <a16:creationId xmlns:a16="http://schemas.microsoft.com/office/drawing/2014/main" id="{45E115C4-4F74-A800-6841-821C12C48220}"/>
                    </a:ext>
                  </a:extLst>
                </p14:cNvPr>
                <p14:cNvContentPartPr/>
                <p14:nvPr/>
              </p14:nvContentPartPr>
              <p14:xfrm>
                <a:off x="5299304" y="3314757"/>
                <a:ext cx="55080" cy="209520"/>
              </p14:xfrm>
            </p:contentPart>
          </mc:Choice>
          <mc:Fallback xmlns="">
            <p:pic>
              <p:nvPicPr>
                <p:cNvPr id="33" name="Ink 32">
                  <a:extLst>
                    <a:ext uri="{FF2B5EF4-FFF2-40B4-BE49-F238E27FC236}">
                      <a16:creationId xmlns:a16="http://schemas.microsoft.com/office/drawing/2014/main" id="{45E115C4-4F74-A800-6841-821C12C48220}"/>
                    </a:ext>
                  </a:extLst>
                </p:cNvPr>
                <p:cNvPicPr/>
                <p:nvPr/>
              </p:nvPicPr>
              <p:blipFill>
                <a:blip r:embed="rId45"/>
                <a:stretch>
                  <a:fillRect/>
                </a:stretch>
              </p:blipFill>
              <p:spPr>
                <a:xfrm>
                  <a:off x="5290304" y="3305757"/>
                  <a:ext cx="7272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4" name="Ink 33">
                  <a:extLst>
                    <a:ext uri="{FF2B5EF4-FFF2-40B4-BE49-F238E27FC236}">
                      <a16:creationId xmlns:a16="http://schemas.microsoft.com/office/drawing/2014/main" id="{3B513561-BA48-2AA5-E8FA-BDD81E96D0D4}"/>
                    </a:ext>
                  </a:extLst>
                </p14:cNvPr>
                <p14:cNvContentPartPr/>
                <p14:nvPr/>
              </p14:nvContentPartPr>
              <p14:xfrm>
                <a:off x="5383904" y="3266157"/>
                <a:ext cx="199080" cy="254160"/>
              </p14:xfrm>
            </p:contentPart>
          </mc:Choice>
          <mc:Fallback xmlns="">
            <p:pic>
              <p:nvPicPr>
                <p:cNvPr id="34" name="Ink 33">
                  <a:extLst>
                    <a:ext uri="{FF2B5EF4-FFF2-40B4-BE49-F238E27FC236}">
                      <a16:creationId xmlns:a16="http://schemas.microsoft.com/office/drawing/2014/main" id="{3B513561-BA48-2AA5-E8FA-BDD81E96D0D4}"/>
                    </a:ext>
                  </a:extLst>
                </p:cNvPr>
                <p:cNvPicPr/>
                <p:nvPr/>
              </p:nvPicPr>
              <p:blipFill>
                <a:blip r:embed="rId47"/>
                <a:stretch>
                  <a:fillRect/>
                </a:stretch>
              </p:blipFill>
              <p:spPr>
                <a:xfrm>
                  <a:off x="5375264" y="3257157"/>
                  <a:ext cx="21672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5" name="Ink 34">
                  <a:extLst>
                    <a:ext uri="{FF2B5EF4-FFF2-40B4-BE49-F238E27FC236}">
                      <a16:creationId xmlns:a16="http://schemas.microsoft.com/office/drawing/2014/main" id="{3A1B370B-9FEA-142F-EEA0-7E606C9537A4}"/>
                    </a:ext>
                  </a:extLst>
                </p14:cNvPr>
                <p14:cNvContentPartPr/>
                <p14:nvPr/>
              </p14:nvContentPartPr>
              <p14:xfrm>
                <a:off x="5738864" y="3397557"/>
                <a:ext cx="92520" cy="165240"/>
              </p14:xfrm>
            </p:contentPart>
          </mc:Choice>
          <mc:Fallback xmlns="">
            <p:pic>
              <p:nvPicPr>
                <p:cNvPr id="35" name="Ink 34">
                  <a:extLst>
                    <a:ext uri="{FF2B5EF4-FFF2-40B4-BE49-F238E27FC236}">
                      <a16:creationId xmlns:a16="http://schemas.microsoft.com/office/drawing/2014/main" id="{3A1B370B-9FEA-142F-EEA0-7E606C9537A4}"/>
                    </a:ext>
                  </a:extLst>
                </p:cNvPr>
                <p:cNvPicPr/>
                <p:nvPr/>
              </p:nvPicPr>
              <p:blipFill>
                <a:blip r:embed="rId49"/>
                <a:stretch>
                  <a:fillRect/>
                </a:stretch>
              </p:blipFill>
              <p:spPr>
                <a:xfrm>
                  <a:off x="5730224" y="3388557"/>
                  <a:ext cx="110160" cy="182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0">
            <p14:nvContentPartPr>
              <p14:cNvPr id="37" name="Ink 36">
                <a:extLst>
                  <a:ext uri="{FF2B5EF4-FFF2-40B4-BE49-F238E27FC236}">
                    <a16:creationId xmlns:a16="http://schemas.microsoft.com/office/drawing/2014/main" id="{6D1842B4-A7A8-1AFA-0DCF-2F98418BCC75}"/>
                  </a:ext>
                </a:extLst>
              </p14:cNvPr>
              <p14:cNvContentPartPr/>
              <p14:nvPr/>
            </p14:nvContentPartPr>
            <p14:xfrm>
              <a:off x="6184184" y="3477117"/>
              <a:ext cx="2172240" cy="995400"/>
            </p14:xfrm>
          </p:contentPart>
        </mc:Choice>
        <mc:Fallback xmlns="">
          <p:pic>
            <p:nvPicPr>
              <p:cNvPr id="37" name="Ink 36">
                <a:extLst>
                  <a:ext uri="{FF2B5EF4-FFF2-40B4-BE49-F238E27FC236}">
                    <a16:creationId xmlns:a16="http://schemas.microsoft.com/office/drawing/2014/main" id="{6D1842B4-A7A8-1AFA-0DCF-2F98418BCC75}"/>
                  </a:ext>
                </a:extLst>
              </p:cNvPr>
              <p:cNvPicPr/>
              <p:nvPr/>
            </p:nvPicPr>
            <p:blipFill>
              <a:blip r:embed="rId51"/>
              <a:stretch>
                <a:fillRect/>
              </a:stretch>
            </p:blipFill>
            <p:spPr>
              <a:xfrm>
                <a:off x="6175184" y="3468117"/>
                <a:ext cx="2189880" cy="10130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1" name="Ink 40">
                <a:extLst>
                  <a:ext uri="{FF2B5EF4-FFF2-40B4-BE49-F238E27FC236}">
                    <a16:creationId xmlns:a16="http://schemas.microsoft.com/office/drawing/2014/main" id="{107C7C01-6C14-B5D3-349C-1803E4ACFC61}"/>
                  </a:ext>
                </a:extLst>
              </p14:cNvPr>
              <p14:cNvContentPartPr/>
              <p14:nvPr/>
            </p14:nvContentPartPr>
            <p14:xfrm>
              <a:off x="8147984" y="4329597"/>
              <a:ext cx="290160" cy="182880"/>
            </p14:xfrm>
          </p:contentPart>
        </mc:Choice>
        <mc:Fallback xmlns="">
          <p:pic>
            <p:nvPicPr>
              <p:cNvPr id="41" name="Ink 40">
                <a:extLst>
                  <a:ext uri="{FF2B5EF4-FFF2-40B4-BE49-F238E27FC236}">
                    <a16:creationId xmlns:a16="http://schemas.microsoft.com/office/drawing/2014/main" id="{107C7C01-6C14-B5D3-349C-1803E4ACFC61}"/>
                  </a:ext>
                </a:extLst>
              </p:cNvPr>
              <p:cNvPicPr/>
              <p:nvPr/>
            </p:nvPicPr>
            <p:blipFill>
              <a:blip r:embed="rId53"/>
              <a:stretch>
                <a:fillRect/>
              </a:stretch>
            </p:blipFill>
            <p:spPr>
              <a:xfrm>
                <a:off x="8139344" y="4320957"/>
                <a:ext cx="307800" cy="200520"/>
              </a:xfrm>
              <a:prstGeom prst="rect">
                <a:avLst/>
              </a:prstGeom>
            </p:spPr>
          </p:pic>
        </mc:Fallback>
      </mc:AlternateContent>
      <p:grpSp>
        <p:nvGrpSpPr>
          <p:cNvPr id="55" name="Group 54">
            <a:extLst>
              <a:ext uri="{FF2B5EF4-FFF2-40B4-BE49-F238E27FC236}">
                <a16:creationId xmlns:a16="http://schemas.microsoft.com/office/drawing/2014/main" id="{05A0F037-5C61-9D6A-EA51-E79C6EEBE2BF}"/>
              </a:ext>
            </a:extLst>
          </p:cNvPr>
          <p:cNvGrpSpPr/>
          <p:nvPr/>
        </p:nvGrpSpPr>
        <p:grpSpPr>
          <a:xfrm>
            <a:off x="2194664" y="5522277"/>
            <a:ext cx="3053520" cy="475200"/>
            <a:chOff x="2194664" y="5522277"/>
            <a:chExt cx="3053520" cy="475200"/>
          </a:xfrm>
        </p:grpSpPr>
        <mc:AlternateContent xmlns:mc="http://schemas.openxmlformats.org/markup-compatibility/2006" xmlns:p14="http://schemas.microsoft.com/office/powerpoint/2010/main">
          <mc:Choice Requires="p14">
            <p:contentPart p14:bwMode="auto" r:id="rId54">
              <p14:nvContentPartPr>
                <p14:cNvPr id="42" name="Ink 41">
                  <a:extLst>
                    <a:ext uri="{FF2B5EF4-FFF2-40B4-BE49-F238E27FC236}">
                      <a16:creationId xmlns:a16="http://schemas.microsoft.com/office/drawing/2014/main" id="{211FEBA3-D573-BA43-10D9-30603D090716}"/>
                    </a:ext>
                  </a:extLst>
                </p14:cNvPr>
                <p14:cNvContentPartPr/>
                <p14:nvPr/>
              </p14:nvContentPartPr>
              <p14:xfrm>
                <a:off x="2194664" y="5522277"/>
                <a:ext cx="517680" cy="268200"/>
              </p14:xfrm>
            </p:contentPart>
          </mc:Choice>
          <mc:Fallback xmlns="">
            <p:pic>
              <p:nvPicPr>
                <p:cNvPr id="42" name="Ink 41">
                  <a:extLst>
                    <a:ext uri="{FF2B5EF4-FFF2-40B4-BE49-F238E27FC236}">
                      <a16:creationId xmlns:a16="http://schemas.microsoft.com/office/drawing/2014/main" id="{211FEBA3-D573-BA43-10D9-30603D090716}"/>
                    </a:ext>
                  </a:extLst>
                </p:cNvPr>
                <p:cNvPicPr/>
                <p:nvPr/>
              </p:nvPicPr>
              <p:blipFill>
                <a:blip r:embed="rId55"/>
                <a:stretch>
                  <a:fillRect/>
                </a:stretch>
              </p:blipFill>
              <p:spPr>
                <a:xfrm>
                  <a:off x="2186024" y="5513277"/>
                  <a:ext cx="53532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3" name="Ink 42">
                  <a:extLst>
                    <a:ext uri="{FF2B5EF4-FFF2-40B4-BE49-F238E27FC236}">
                      <a16:creationId xmlns:a16="http://schemas.microsoft.com/office/drawing/2014/main" id="{48E217AD-7BF0-8B7A-C6A3-7A2AEF4996B3}"/>
                    </a:ext>
                  </a:extLst>
                </p14:cNvPr>
                <p14:cNvContentPartPr/>
                <p14:nvPr/>
              </p14:nvContentPartPr>
              <p14:xfrm>
                <a:off x="2526224" y="5743677"/>
                <a:ext cx="245880" cy="67680"/>
              </p14:xfrm>
            </p:contentPart>
          </mc:Choice>
          <mc:Fallback xmlns="">
            <p:pic>
              <p:nvPicPr>
                <p:cNvPr id="43" name="Ink 42">
                  <a:extLst>
                    <a:ext uri="{FF2B5EF4-FFF2-40B4-BE49-F238E27FC236}">
                      <a16:creationId xmlns:a16="http://schemas.microsoft.com/office/drawing/2014/main" id="{48E217AD-7BF0-8B7A-C6A3-7A2AEF4996B3}"/>
                    </a:ext>
                  </a:extLst>
                </p:cNvPr>
                <p:cNvPicPr/>
                <p:nvPr/>
              </p:nvPicPr>
              <p:blipFill>
                <a:blip r:embed="rId57"/>
                <a:stretch>
                  <a:fillRect/>
                </a:stretch>
              </p:blipFill>
              <p:spPr>
                <a:xfrm>
                  <a:off x="2517584" y="5735037"/>
                  <a:ext cx="26352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4" name="Ink 43">
                  <a:extLst>
                    <a:ext uri="{FF2B5EF4-FFF2-40B4-BE49-F238E27FC236}">
                      <a16:creationId xmlns:a16="http://schemas.microsoft.com/office/drawing/2014/main" id="{124CB7BF-8652-9D63-6E7C-D4C5B61EC718}"/>
                    </a:ext>
                  </a:extLst>
                </p14:cNvPr>
                <p14:cNvContentPartPr/>
                <p14:nvPr/>
              </p14:nvContentPartPr>
              <p14:xfrm>
                <a:off x="2854544" y="5774997"/>
                <a:ext cx="41040" cy="167040"/>
              </p14:xfrm>
            </p:contentPart>
          </mc:Choice>
          <mc:Fallback xmlns="">
            <p:pic>
              <p:nvPicPr>
                <p:cNvPr id="44" name="Ink 43">
                  <a:extLst>
                    <a:ext uri="{FF2B5EF4-FFF2-40B4-BE49-F238E27FC236}">
                      <a16:creationId xmlns:a16="http://schemas.microsoft.com/office/drawing/2014/main" id="{124CB7BF-8652-9D63-6E7C-D4C5B61EC718}"/>
                    </a:ext>
                  </a:extLst>
                </p:cNvPr>
                <p:cNvPicPr/>
                <p:nvPr/>
              </p:nvPicPr>
              <p:blipFill>
                <a:blip r:embed="rId59"/>
                <a:stretch>
                  <a:fillRect/>
                </a:stretch>
              </p:blipFill>
              <p:spPr>
                <a:xfrm>
                  <a:off x="2845904" y="5765997"/>
                  <a:ext cx="5868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5" name="Ink 44">
                  <a:extLst>
                    <a:ext uri="{FF2B5EF4-FFF2-40B4-BE49-F238E27FC236}">
                      <a16:creationId xmlns:a16="http://schemas.microsoft.com/office/drawing/2014/main" id="{922DFCF6-3AC7-C17F-2A6E-340F7AA34E91}"/>
                    </a:ext>
                  </a:extLst>
                </p14:cNvPr>
                <p14:cNvContentPartPr/>
                <p14:nvPr/>
              </p14:nvContentPartPr>
              <p14:xfrm>
                <a:off x="2875424" y="5704437"/>
                <a:ext cx="213120" cy="173520"/>
              </p14:xfrm>
            </p:contentPart>
          </mc:Choice>
          <mc:Fallback xmlns="">
            <p:pic>
              <p:nvPicPr>
                <p:cNvPr id="45" name="Ink 44">
                  <a:extLst>
                    <a:ext uri="{FF2B5EF4-FFF2-40B4-BE49-F238E27FC236}">
                      <a16:creationId xmlns:a16="http://schemas.microsoft.com/office/drawing/2014/main" id="{922DFCF6-3AC7-C17F-2A6E-340F7AA34E91}"/>
                    </a:ext>
                  </a:extLst>
                </p:cNvPr>
                <p:cNvPicPr/>
                <p:nvPr/>
              </p:nvPicPr>
              <p:blipFill>
                <a:blip r:embed="rId61"/>
                <a:stretch>
                  <a:fillRect/>
                </a:stretch>
              </p:blipFill>
              <p:spPr>
                <a:xfrm>
                  <a:off x="2866424" y="5695797"/>
                  <a:ext cx="230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6" name="Ink 45">
                  <a:extLst>
                    <a:ext uri="{FF2B5EF4-FFF2-40B4-BE49-F238E27FC236}">
                      <a16:creationId xmlns:a16="http://schemas.microsoft.com/office/drawing/2014/main" id="{6ADCFB97-59F6-8F31-69F3-6C51FE3E989F}"/>
                    </a:ext>
                  </a:extLst>
                </p14:cNvPr>
                <p14:cNvContentPartPr/>
                <p14:nvPr/>
              </p14:nvContentPartPr>
              <p14:xfrm>
                <a:off x="3242264" y="5865357"/>
                <a:ext cx="95760" cy="132120"/>
              </p14:xfrm>
            </p:contentPart>
          </mc:Choice>
          <mc:Fallback xmlns="">
            <p:pic>
              <p:nvPicPr>
                <p:cNvPr id="46" name="Ink 45">
                  <a:extLst>
                    <a:ext uri="{FF2B5EF4-FFF2-40B4-BE49-F238E27FC236}">
                      <a16:creationId xmlns:a16="http://schemas.microsoft.com/office/drawing/2014/main" id="{6ADCFB97-59F6-8F31-69F3-6C51FE3E989F}"/>
                    </a:ext>
                  </a:extLst>
                </p:cNvPr>
                <p:cNvPicPr/>
                <p:nvPr/>
              </p:nvPicPr>
              <p:blipFill>
                <a:blip r:embed="rId63"/>
                <a:stretch>
                  <a:fillRect/>
                </a:stretch>
              </p:blipFill>
              <p:spPr>
                <a:xfrm>
                  <a:off x="3233624" y="5856357"/>
                  <a:ext cx="11340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7" name="Ink 46">
                  <a:extLst>
                    <a:ext uri="{FF2B5EF4-FFF2-40B4-BE49-F238E27FC236}">
                      <a16:creationId xmlns:a16="http://schemas.microsoft.com/office/drawing/2014/main" id="{4EAFF400-DCC0-F9C2-46B1-168929001426}"/>
                    </a:ext>
                  </a:extLst>
                </p14:cNvPr>
                <p14:cNvContentPartPr/>
                <p14:nvPr/>
              </p14:nvContentPartPr>
              <p14:xfrm>
                <a:off x="3314624" y="5925117"/>
                <a:ext cx="12240" cy="69840"/>
              </p14:xfrm>
            </p:contentPart>
          </mc:Choice>
          <mc:Fallback xmlns="">
            <p:pic>
              <p:nvPicPr>
                <p:cNvPr id="47" name="Ink 46">
                  <a:extLst>
                    <a:ext uri="{FF2B5EF4-FFF2-40B4-BE49-F238E27FC236}">
                      <a16:creationId xmlns:a16="http://schemas.microsoft.com/office/drawing/2014/main" id="{4EAFF400-DCC0-F9C2-46B1-168929001426}"/>
                    </a:ext>
                  </a:extLst>
                </p:cNvPr>
                <p:cNvPicPr/>
                <p:nvPr/>
              </p:nvPicPr>
              <p:blipFill>
                <a:blip r:embed="rId65"/>
                <a:stretch>
                  <a:fillRect/>
                </a:stretch>
              </p:blipFill>
              <p:spPr>
                <a:xfrm>
                  <a:off x="3305984" y="5916477"/>
                  <a:ext cx="2988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9" name="Ink 48">
                  <a:extLst>
                    <a:ext uri="{FF2B5EF4-FFF2-40B4-BE49-F238E27FC236}">
                      <a16:creationId xmlns:a16="http://schemas.microsoft.com/office/drawing/2014/main" id="{60DAB644-A419-563E-C1F5-EACDBB472A04}"/>
                    </a:ext>
                  </a:extLst>
                </p14:cNvPr>
                <p14:cNvContentPartPr/>
                <p14:nvPr/>
              </p14:nvContentPartPr>
              <p14:xfrm>
                <a:off x="3725744" y="5837277"/>
                <a:ext cx="584640" cy="52200"/>
              </p14:xfrm>
            </p:contentPart>
          </mc:Choice>
          <mc:Fallback xmlns="">
            <p:pic>
              <p:nvPicPr>
                <p:cNvPr id="49" name="Ink 48">
                  <a:extLst>
                    <a:ext uri="{FF2B5EF4-FFF2-40B4-BE49-F238E27FC236}">
                      <a16:creationId xmlns:a16="http://schemas.microsoft.com/office/drawing/2014/main" id="{60DAB644-A419-563E-C1F5-EACDBB472A04}"/>
                    </a:ext>
                  </a:extLst>
                </p:cNvPr>
                <p:cNvPicPr/>
                <p:nvPr/>
              </p:nvPicPr>
              <p:blipFill>
                <a:blip r:embed="rId67"/>
                <a:stretch>
                  <a:fillRect/>
                </a:stretch>
              </p:blipFill>
              <p:spPr>
                <a:xfrm>
                  <a:off x="3717104" y="5828637"/>
                  <a:ext cx="60228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0" name="Ink 49">
                  <a:extLst>
                    <a:ext uri="{FF2B5EF4-FFF2-40B4-BE49-F238E27FC236}">
                      <a16:creationId xmlns:a16="http://schemas.microsoft.com/office/drawing/2014/main" id="{B225B5DD-932E-C483-530E-3F00A57ADF77}"/>
                    </a:ext>
                  </a:extLst>
                </p14:cNvPr>
                <p14:cNvContentPartPr/>
                <p14:nvPr/>
              </p14:nvContentPartPr>
              <p14:xfrm>
                <a:off x="4283024" y="5750877"/>
                <a:ext cx="156240" cy="137160"/>
              </p14:xfrm>
            </p:contentPart>
          </mc:Choice>
          <mc:Fallback xmlns="">
            <p:pic>
              <p:nvPicPr>
                <p:cNvPr id="50" name="Ink 49">
                  <a:extLst>
                    <a:ext uri="{FF2B5EF4-FFF2-40B4-BE49-F238E27FC236}">
                      <a16:creationId xmlns:a16="http://schemas.microsoft.com/office/drawing/2014/main" id="{B225B5DD-932E-C483-530E-3F00A57ADF77}"/>
                    </a:ext>
                  </a:extLst>
                </p:cNvPr>
                <p:cNvPicPr/>
                <p:nvPr/>
              </p:nvPicPr>
              <p:blipFill>
                <a:blip r:embed="rId69"/>
                <a:stretch>
                  <a:fillRect/>
                </a:stretch>
              </p:blipFill>
              <p:spPr>
                <a:xfrm>
                  <a:off x="4274024" y="5741877"/>
                  <a:ext cx="17388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1" name="Ink 50">
                  <a:extLst>
                    <a:ext uri="{FF2B5EF4-FFF2-40B4-BE49-F238E27FC236}">
                      <a16:creationId xmlns:a16="http://schemas.microsoft.com/office/drawing/2014/main" id="{65F6298A-52B9-71F1-7FEE-5A3737636218}"/>
                    </a:ext>
                  </a:extLst>
                </p14:cNvPr>
                <p14:cNvContentPartPr/>
                <p14:nvPr/>
              </p14:nvContentPartPr>
              <p14:xfrm>
                <a:off x="4680104" y="5732877"/>
                <a:ext cx="53280" cy="99000"/>
              </p14:xfrm>
            </p:contentPart>
          </mc:Choice>
          <mc:Fallback xmlns="">
            <p:pic>
              <p:nvPicPr>
                <p:cNvPr id="51" name="Ink 50">
                  <a:extLst>
                    <a:ext uri="{FF2B5EF4-FFF2-40B4-BE49-F238E27FC236}">
                      <a16:creationId xmlns:a16="http://schemas.microsoft.com/office/drawing/2014/main" id="{65F6298A-52B9-71F1-7FEE-5A3737636218}"/>
                    </a:ext>
                  </a:extLst>
                </p:cNvPr>
                <p:cNvPicPr/>
                <p:nvPr/>
              </p:nvPicPr>
              <p:blipFill>
                <a:blip r:embed="rId71"/>
                <a:stretch>
                  <a:fillRect/>
                </a:stretch>
              </p:blipFill>
              <p:spPr>
                <a:xfrm>
                  <a:off x="4671104" y="5724237"/>
                  <a:ext cx="7092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2" name="Ink 51">
                  <a:extLst>
                    <a:ext uri="{FF2B5EF4-FFF2-40B4-BE49-F238E27FC236}">
                      <a16:creationId xmlns:a16="http://schemas.microsoft.com/office/drawing/2014/main" id="{0CA95B9A-D716-7900-663A-0FE2EA6FE15D}"/>
                    </a:ext>
                  </a:extLst>
                </p14:cNvPr>
                <p14:cNvContentPartPr/>
                <p14:nvPr/>
              </p14:nvContentPartPr>
              <p14:xfrm>
                <a:off x="4788464" y="5566557"/>
                <a:ext cx="273960" cy="293040"/>
              </p14:xfrm>
            </p:contentPart>
          </mc:Choice>
          <mc:Fallback xmlns="">
            <p:pic>
              <p:nvPicPr>
                <p:cNvPr id="52" name="Ink 51">
                  <a:extLst>
                    <a:ext uri="{FF2B5EF4-FFF2-40B4-BE49-F238E27FC236}">
                      <a16:creationId xmlns:a16="http://schemas.microsoft.com/office/drawing/2014/main" id="{0CA95B9A-D716-7900-663A-0FE2EA6FE15D}"/>
                    </a:ext>
                  </a:extLst>
                </p:cNvPr>
                <p:cNvPicPr/>
                <p:nvPr/>
              </p:nvPicPr>
              <p:blipFill>
                <a:blip r:embed="rId73"/>
                <a:stretch>
                  <a:fillRect/>
                </a:stretch>
              </p:blipFill>
              <p:spPr>
                <a:xfrm>
                  <a:off x="4779824" y="5557917"/>
                  <a:ext cx="29160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3" name="Ink 52">
                  <a:extLst>
                    <a:ext uri="{FF2B5EF4-FFF2-40B4-BE49-F238E27FC236}">
                      <a16:creationId xmlns:a16="http://schemas.microsoft.com/office/drawing/2014/main" id="{407C7263-EE4D-E5F4-72A8-2ACA0D3F92E8}"/>
                    </a:ext>
                  </a:extLst>
                </p14:cNvPr>
                <p14:cNvContentPartPr/>
                <p14:nvPr/>
              </p14:nvContentPartPr>
              <p14:xfrm>
                <a:off x="5151704" y="5769237"/>
                <a:ext cx="96480" cy="186840"/>
              </p14:xfrm>
            </p:contentPart>
          </mc:Choice>
          <mc:Fallback xmlns="">
            <p:pic>
              <p:nvPicPr>
                <p:cNvPr id="53" name="Ink 52">
                  <a:extLst>
                    <a:ext uri="{FF2B5EF4-FFF2-40B4-BE49-F238E27FC236}">
                      <a16:creationId xmlns:a16="http://schemas.microsoft.com/office/drawing/2014/main" id="{407C7263-EE4D-E5F4-72A8-2ACA0D3F92E8}"/>
                    </a:ext>
                  </a:extLst>
                </p:cNvPr>
                <p:cNvPicPr/>
                <p:nvPr/>
              </p:nvPicPr>
              <p:blipFill>
                <a:blip r:embed="rId75"/>
                <a:stretch>
                  <a:fillRect/>
                </a:stretch>
              </p:blipFill>
              <p:spPr>
                <a:xfrm>
                  <a:off x="5143064" y="5760237"/>
                  <a:ext cx="11412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4" name="Ink 53">
                  <a:extLst>
                    <a:ext uri="{FF2B5EF4-FFF2-40B4-BE49-F238E27FC236}">
                      <a16:creationId xmlns:a16="http://schemas.microsoft.com/office/drawing/2014/main" id="{4484843B-6BE5-3F41-A7B1-FD0FEF9E5A7D}"/>
                    </a:ext>
                  </a:extLst>
                </p14:cNvPr>
                <p14:cNvContentPartPr/>
                <p14:nvPr/>
              </p14:nvContentPartPr>
              <p14:xfrm>
                <a:off x="5179424" y="5813157"/>
                <a:ext cx="66240" cy="22680"/>
              </p14:xfrm>
            </p:contentPart>
          </mc:Choice>
          <mc:Fallback xmlns="">
            <p:pic>
              <p:nvPicPr>
                <p:cNvPr id="54" name="Ink 53">
                  <a:extLst>
                    <a:ext uri="{FF2B5EF4-FFF2-40B4-BE49-F238E27FC236}">
                      <a16:creationId xmlns:a16="http://schemas.microsoft.com/office/drawing/2014/main" id="{4484843B-6BE5-3F41-A7B1-FD0FEF9E5A7D}"/>
                    </a:ext>
                  </a:extLst>
                </p:cNvPr>
                <p:cNvPicPr/>
                <p:nvPr/>
              </p:nvPicPr>
              <p:blipFill>
                <a:blip r:embed="rId77"/>
                <a:stretch>
                  <a:fillRect/>
                </a:stretch>
              </p:blipFill>
              <p:spPr>
                <a:xfrm>
                  <a:off x="5170424" y="5804157"/>
                  <a:ext cx="83880" cy="40320"/>
                </a:xfrm>
                <a:prstGeom prst="rect">
                  <a:avLst/>
                </a:prstGeom>
              </p:spPr>
            </p:pic>
          </mc:Fallback>
        </mc:AlternateContent>
      </p:grpSp>
      <p:grpSp>
        <p:nvGrpSpPr>
          <p:cNvPr id="63" name="Group 62">
            <a:extLst>
              <a:ext uri="{FF2B5EF4-FFF2-40B4-BE49-F238E27FC236}">
                <a16:creationId xmlns:a16="http://schemas.microsoft.com/office/drawing/2014/main" id="{79259BA7-575B-FEC8-FAD3-EFF394BC52F1}"/>
              </a:ext>
            </a:extLst>
          </p:cNvPr>
          <p:cNvGrpSpPr/>
          <p:nvPr/>
        </p:nvGrpSpPr>
        <p:grpSpPr>
          <a:xfrm>
            <a:off x="5750744" y="5366037"/>
            <a:ext cx="2806920" cy="582480"/>
            <a:chOff x="5750744" y="5366037"/>
            <a:chExt cx="2806920" cy="582480"/>
          </a:xfrm>
        </p:grpSpPr>
        <mc:AlternateContent xmlns:mc="http://schemas.openxmlformats.org/markup-compatibility/2006" xmlns:p14="http://schemas.microsoft.com/office/powerpoint/2010/main">
          <mc:Choice Requires="p14">
            <p:contentPart p14:bwMode="auto" r:id="rId78">
              <p14:nvContentPartPr>
                <p14:cNvPr id="56" name="Ink 55">
                  <a:extLst>
                    <a:ext uri="{FF2B5EF4-FFF2-40B4-BE49-F238E27FC236}">
                      <a16:creationId xmlns:a16="http://schemas.microsoft.com/office/drawing/2014/main" id="{B020CF05-73E8-B27D-C4C6-9493E49ABC16}"/>
                    </a:ext>
                  </a:extLst>
                </p14:cNvPr>
                <p14:cNvContentPartPr/>
                <p14:nvPr/>
              </p14:nvContentPartPr>
              <p14:xfrm>
                <a:off x="5750744" y="5761677"/>
                <a:ext cx="717480" cy="13680"/>
              </p14:xfrm>
            </p:contentPart>
          </mc:Choice>
          <mc:Fallback xmlns="">
            <p:pic>
              <p:nvPicPr>
                <p:cNvPr id="56" name="Ink 55">
                  <a:extLst>
                    <a:ext uri="{FF2B5EF4-FFF2-40B4-BE49-F238E27FC236}">
                      <a16:creationId xmlns:a16="http://schemas.microsoft.com/office/drawing/2014/main" id="{B020CF05-73E8-B27D-C4C6-9493E49ABC16}"/>
                    </a:ext>
                  </a:extLst>
                </p:cNvPr>
                <p:cNvPicPr/>
                <p:nvPr/>
              </p:nvPicPr>
              <p:blipFill>
                <a:blip r:embed="rId79"/>
                <a:stretch>
                  <a:fillRect/>
                </a:stretch>
              </p:blipFill>
              <p:spPr>
                <a:xfrm>
                  <a:off x="5742104" y="5752677"/>
                  <a:ext cx="73512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7" name="Ink 56">
                  <a:extLst>
                    <a:ext uri="{FF2B5EF4-FFF2-40B4-BE49-F238E27FC236}">
                      <a16:creationId xmlns:a16="http://schemas.microsoft.com/office/drawing/2014/main" id="{9A36E12E-7077-1AA5-31C7-1DD4A6448E2D}"/>
                    </a:ext>
                  </a:extLst>
                </p14:cNvPr>
                <p14:cNvContentPartPr/>
                <p14:nvPr/>
              </p14:nvContentPartPr>
              <p14:xfrm>
                <a:off x="6437264" y="5658357"/>
                <a:ext cx="69840" cy="123120"/>
              </p14:xfrm>
            </p:contentPart>
          </mc:Choice>
          <mc:Fallback xmlns="">
            <p:pic>
              <p:nvPicPr>
                <p:cNvPr id="57" name="Ink 56">
                  <a:extLst>
                    <a:ext uri="{FF2B5EF4-FFF2-40B4-BE49-F238E27FC236}">
                      <a16:creationId xmlns:a16="http://schemas.microsoft.com/office/drawing/2014/main" id="{9A36E12E-7077-1AA5-31C7-1DD4A6448E2D}"/>
                    </a:ext>
                  </a:extLst>
                </p:cNvPr>
                <p:cNvPicPr/>
                <p:nvPr/>
              </p:nvPicPr>
              <p:blipFill>
                <a:blip r:embed="rId81"/>
                <a:stretch>
                  <a:fillRect/>
                </a:stretch>
              </p:blipFill>
              <p:spPr>
                <a:xfrm>
                  <a:off x="6428624" y="5649717"/>
                  <a:ext cx="8748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8" name="Ink 57">
                  <a:extLst>
                    <a:ext uri="{FF2B5EF4-FFF2-40B4-BE49-F238E27FC236}">
                      <a16:creationId xmlns:a16="http://schemas.microsoft.com/office/drawing/2014/main" id="{C858FF3D-2F33-62AC-15E7-E80F3300C63E}"/>
                    </a:ext>
                  </a:extLst>
                </p14:cNvPr>
                <p14:cNvContentPartPr/>
                <p14:nvPr/>
              </p14:nvContentPartPr>
              <p14:xfrm>
                <a:off x="6655424" y="5629197"/>
                <a:ext cx="32040" cy="209520"/>
              </p14:xfrm>
            </p:contentPart>
          </mc:Choice>
          <mc:Fallback xmlns="">
            <p:pic>
              <p:nvPicPr>
                <p:cNvPr id="58" name="Ink 57">
                  <a:extLst>
                    <a:ext uri="{FF2B5EF4-FFF2-40B4-BE49-F238E27FC236}">
                      <a16:creationId xmlns:a16="http://schemas.microsoft.com/office/drawing/2014/main" id="{C858FF3D-2F33-62AC-15E7-E80F3300C63E}"/>
                    </a:ext>
                  </a:extLst>
                </p:cNvPr>
                <p:cNvPicPr/>
                <p:nvPr/>
              </p:nvPicPr>
              <p:blipFill>
                <a:blip r:embed="rId83"/>
                <a:stretch>
                  <a:fillRect/>
                </a:stretch>
              </p:blipFill>
              <p:spPr>
                <a:xfrm>
                  <a:off x="6646784" y="5620557"/>
                  <a:ext cx="4968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9" name="Ink 58">
                  <a:extLst>
                    <a:ext uri="{FF2B5EF4-FFF2-40B4-BE49-F238E27FC236}">
                      <a16:creationId xmlns:a16="http://schemas.microsoft.com/office/drawing/2014/main" id="{0E22A531-0B9B-90EF-5868-DAE028CFFEC1}"/>
                    </a:ext>
                  </a:extLst>
                </p14:cNvPr>
                <p14:cNvContentPartPr/>
                <p14:nvPr/>
              </p14:nvContentPartPr>
              <p14:xfrm>
                <a:off x="6713024" y="5529117"/>
                <a:ext cx="241920" cy="286200"/>
              </p14:xfrm>
            </p:contentPart>
          </mc:Choice>
          <mc:Fallback xmlns="">
            <p:pic>
              <p:nvPicPr>
                <p:cNvPr id="59" name="Ink 58">
                  <a:extLst>
                    <a:ext uri="{FF2B5EF4-FFF2-40B4-BE49-F238E27FC236}">
                      <a16:creationId xmlns:a16="http://schemas.microsoft.com/office/drawing/2014/main" id="{0E22A531-0B9B-90EF-5868-DAE028CFFEC1}"/>
                    </a:ext>
                  </a:extLst>
                </p:cNvPr>
                <p:cNvPicPr/>
                <p:nvPr/>
              </p:nvPicPr>
              <p:blipFill>
                <a:blip r:embed="rId85"/>
                <a:stretch>
                  <a:fillRect/>
                </a:stretch>
              </p:blipFill>
              <p:spPr>
                <a:xfrm>
                  <a:off x="6704024" y="5520477"/>
                  <a:ext cx="25956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0" name="Ink 59">
                  <a:extLst>
                    <a:ext uri="{FF2B5EF4-FFF2-40B4-BE49-F238E27FC236}">
                      <a16:creationId xmlns:a16="http://schemas.microsoft.com/office/drawing/2014/main" id="{06AC5E71-18B3-6C85-FC5A-8DCEEAAFD060}"/>
                    </a:ext>
                  </a:extLst>
                </p14:cNvPr>
                <p14:cNvContentPartPr/>
                <p14:nvPr/>
              </p14:nvContentPartPr>
              <p14:xfrm>
                <a:off x="7104344" y="5786877"/>
                <a:ext cx="100080" cy="161640"/>
              </p14:xfrm>
            </p:contentPart>
          </mc:Choice>
          <mc:Fallback xmlns="">
            <p:pic>
              <p:nvPicPr>
                <p:cNvPr id="60" name="Ink 59">
                  <a:extLst>
                    <a:ext uri="{FF2B5EF4-FFF2-40B4-BE49-F238E27FC236}">
                      <a16:creationId xmlns:a16="http://schemas.microsoft.com/office/drawing/2014/main" id="{06AC5E71-18B3-6C85-FC5A-8DCEEAAFD060}"/>
                    </a:ext>
                  </a:extLst>
                </p:cNvPr>
                <p:cNvPicPr/>
                <p:nvPr/>
              </p:nvPicPr>
              <p:blipFill>
                <a:blip r:embed="rId87"/>
                <a:stretch>
                  <a:fillRect/>
                </a:stretch>
              </p:blipFill>
              <p:spPr>
                <a:xfrm>
                  <a:off x="7095704" y="5778237"/>
                  <a:ext cx="11772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1" name="Ink 60">
                  <a:extLst>
                    <a:ext uri="{FF2B5EF4-FFF2-40B4-BE49-F238E27FC236}">
                      <a16:creationId xmlns:a16="http://schemas.microsoft.com/office/drawing/2014/main" id="{7DF825EA-E56F-D783-1D9F-50078336594C}"/>
                    </a:ext>
                  </a:extLst>
                </p14:cNvPr>
                <p14:cNvContentPartPr/>
                <p14:nvPr/>
              </p14:nvContentPartPr>
              <p14:xfrm>
                <a:off x="7343744" y="5427237"/>
                <a:ext cx="1191960" cy="391680"/>
              </p14:xfrm>
            </p:contentPart>
          </mc:Choice>
          <mc:Fallback xmlns="">
            <p:pic>
              <p:nvPicPr>
                <p:cNvPr id="61" name="Ink 60">
                  <a:extLst>
                    <a:ext uri="{FF2B5EF4-FFF2-40B4-BE49-F238E27FC236}">
                      <a16:creationId xmlns:a16="http://schemas.microsoft.com/office/drawing/2014/main" id="{7DF825EA-E56F-D783-1D9F-50078336594C}"/>
                    </a:ext>
                  </a:extLst>
                </p:cNvPr>
                <p:cNvPicPr/>
                <p:nvPr/>
              </p:nvPicPr>
              <p:blipFill>
                <a:blip r:embed="rId89"/>
                <a:stretch>
                  <a:fillRect/>
                </a:stretch>
              </p:blipFill>
              <p:spPr>
                <a:xfrm>
                  <a:off x="7335104" y="5418237"/>
                  <a:ext cx="1209600" cy="4093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2" name="Ink 61">
                  <a:extLst>
                    <a:ext uri="{FF2B5EF4-FFF2-40B4-BE49-F238E27FC236}">
                      <a16:creationId xmlns:a16="http://schemas.microsoft.com/office/drawing/2014/main" id="{1FC585EC-D4FF-E3A2-41B2-7DFEE3D51DB8}"/>
                    </a:ext>
                  </a:extLst>
                </p14:cNvPr>
                <p14:cNvContentPartPr/>
                <p14:nvPr/>
              </p14:nvContentPartPr>
              <p14:xfrm>
                <a:off x="8271464" y="5366037"/>
                <a:ext cx="286200" cy="129600"/>
              </p14:xfrm>
            </p:contentPart>
          </mc:Choice>
          <mc:Fallback xmlns="">
            <p:pic>
              <p:nvPicPr>
                <p:cNvPr id="62" name="Ink 61">
                  <a:extLst>
                    <a:ext uri="{FF2B5EF4-FFF2-40B4-BE49-F238E27FC236}">
                      <a16:creationId xmlns:a16="http://schemas.microsoft.com/office/drawing/2014/main" id="{1FC585EC-D4FF-E3A2-41B2-7DFEE3D51DB8}"/>
                    </a:ext>
                  </a:extLst>
                </p:cNvPr>
                <p:cNvPicPr/>
                <p:nvPr/>
              </p:nvPicPr>
              <p:blipFill>
                <a:blip r:embed="rId91"/>
                <a:stretch>
                  <a:fillRect/>
                </a:stretch>
              </p:blipFill>
              <p:spPr>
                <a:xfrm>
                  <a:off x="8262824" y="5357037"/>
                  <a:ext cx="303840" cy="147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2">
            <p14:nvContentPartPr>
              <p14:cNvPr id="64" name="Ink 63">
                <a:extLst>
                  <a:ext uri="{FF2B5EF4-FFF2-40B4-BE49-F238E27FC236}">
                    <a16:creationId xmlns:a16="http://schemas.microsoft.com/office/drawing/2014/main" id="{3EE36E70-CB9A-C4F9-806F-95E0FFE2D801}"/>
                  </a:ext>
                </a:extLst>
              </p14:cNvPr>
              <p14:cNvContentPartPr/>
              <p14:nvPr/>
            </p14:nvContentPartPr>
            <p14:xfrm>
              <a:off x="12066584" y="1138197"/>
              <a:ext cx="7560" cy="5040"/>
            </p14:xfrm>
          </p:contentPart>
        </mc:Choice>
        <mc:Fallback xmlns="">
          <p:pic>
            <p:nvPicPr>
              <p:cNvPr id="64" name="Ink 63">
                <a:extLst>
                  <a:ext uri="{FF2B5EF4-FFF2-40B4-BE49-F238E27FC236}">
                    <a16:creationId xmlns:a16="http://schemas.microsoft.com/office/drawing/2014/main" id="{3EE36E70-CB9A-C4F9-806F-95E0FFE2D801}"/>
                  </a:ext>
                </a:extLst>
              </p:cNvPr>
              <p:cNvPicPr/>
              <p:nvPr/>
            </p:nvPicPr>
            <p:blipFill>
              <a:blip r:embed="rId93"/>
              <a:stretch>
                <a:fillRect/>
              </a:stretch>
            </p:blipFill>
            <p:spPr>
              <a:xfrm>
                <a:off x="12057584" y="1129197"/>
                <a:ext cx="25200" cy="22680"/>
              </a:xfrm>
              <a:prstGeom prst="rect">
                <a:avLst/>
              </a:prstGeom>
            </p:spPr>
          </p:pic>
        </mc:Fallback>
      </mc:AlternateContent>
      <p:sp>
        <p:nvSpPr>
          <p:cNvPr id="16" name="Slide Number Placeholder 15">
            <a:extLst>
              <a:ext uri="{FF2B5EF4-FFF2-40B4-BE49-F238E27FC236}">
                <a16:creationId xmlns:a16="http://schemas.microsoft.com/office/drawing/2014/main" id="{137DBB68-F855-5657-DE57-2F86E32962C7}"/>
              </a:ext>
            </a:extLst>
          </p:cNvPr>
          <p:cNvSpPr>
            <a:spLocks noGrp="1"/>
          </p:cNvSpPr>
          <p:nvPr>
            <p:ph type="sldNum" sz="quarter" idx="12"/>
          </p:nvPr>
        </p:nvSpPr>
        <p:spPr/>
        <p:txBody>
          <a:bodyPr/>
          <a:lstStyle/>
          <a:p>
            <a:fld id="{69E57DC2-970A-4B3E-BB1C-7A09969E49DF}" type="slidenum">
              <a:rPr lang="en-US" smtClean="0"/>
              <a:t>84</a:t>
            </a:fld>
            <a:endParaRPr lang="en-US" dirty="0"/>
          </a:p>
        </p:txBody>
      </p:sp>
    </p:spTree>
    <p:extLst>
      <p:ext uri="{BB962C8B-B14F-4D97-AF65-F5344CB8AC3E}">
        <p14:creationId xmlns:p14="http://schemas.microsoft.com/office/powerpoint/2010/main" val="269215441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E03A1-6186-5274-080E-AA0264EFBB78}"/>
              </a:ext>
            </a:extLst>
          </p:cNvPr>
          <p:cNvSpPr>
            <a:spLocks noGrp="1"/>
          </p:cNvSpPr>
          <p:nvPr>
            <p:ph type="title"/>
          </p:nvPr>
        </p:nvSpPr>
        <p:spPr/>
        <p:txBody>
          <a:bodyPr/>
          <a:lstStyle/>
          <a:p>
            <a:r>
              <a:rPr lang="en-AU" dirty="0"/>
              <a:t>Directed Acyclic Graphs (DAGs)</a:t>
            </a:r>
          </a:p>
        </p:txBody>
      </p:sp>
      <p:sp>
        <p:nvSpPr>
          <p:cNvPr id="3" name="Content Placeholder 2">
            <a:extLst>
              <a:ext uri="{FF2B5EF4-FFF2-40B4-BE49-F238E27FC236}">
                <a16:creationId xmlns:a16="http://schemas.microsoft.com/office/drawing/2014/main" id="{439030A6-7D9D-FCC8-F10E-4DCA98C64062}"/>
              </a:ext>
            </a:extLst>
          </p:cNvPr>
          <p:cNvSpPr>
            <a:spLocks noGrp="1"/>
          </p:cNvSpPr>
          <p:nvPr>
            <p:ph idx="1"/>
          </p:nvPr>
        </p:nvSpPr>
        <p:spPr/>
        <p:txBody>
          <a:bodyPr/>
          <a:lstStyle/>
          <a:p>
            <a:r>
              <a:rPr lang="en-US" dirty="0"/>
              <a:t>4 paths</a:t>
            </a:r>
          </a:p>
          <a:p>
            <a:pPr lvl="1">
              <a:buFont typeface="Arial" panose="020B0604020202020204" pitchFamily="34" charset="0"/>
              <a:buChar char="•"/>
            </a:pPr>
            <a:r>
              <a:rPr lang="en-US" dirty="0">
                <a:solidFill>
                  <a:srgbClr val="00B0F0"/>
                </a:solidFill>
              </a:rPr>
              <a:t>E -&gt; M -&gt; 0</a:t>
            </a:r>
          </a:p>
          <a:p>
            <a:pPr lvl="1">
              <a:buFont typeface="Arial" panose="020B0604020202020204" pitchFamily="34" charset="0"/>
              <a:buChar char="•"/>
            </a:pPr>
            <a:r>
              <a:rPr lang="en-US" dirty="0">
                <a:solidFill>
                  <a:srgbClr val="00B0F0"/>
                </a:solidFill>
              </a:rPr>
              <a:t>E -&gt;</a:t>
            </a:r>
            <a:r>
              <a:rPr lang="en-AU" dirty="0">
                <a:solidFill>
                  <a:srgbClr val="00B0F0"/>
                </a:solidFill>
              </a:rPr>
              <a:t> 0</a:t>
            </a:r>
          </a:p>
          <a:p>
            <a:pPr lvl="1">
              <a:buFont typeface="Arial" panose="020B0604020202020204" pitchFamily="34" charset="0"/>
              <a:buChar char="•"/>
            </a:pPr>
            <a:r>
              <a:rPr lang="en-AU" dirty="0">
                <a:solidFill>
                  <a:srgbClr val="00B050"/>
                </a:solidFill>
              </a:rPr>
              <a:t>E &lt;- C -&gt; 0</a:t>
            </a:r>
          </a:p>
          <a:p>
            <a:pPr lvl="1">
              <a:buFont typeface="Arial" panose="020B0604020202020204" pitchFamily="34" charset="0"/>
              <a:buChar char="•"/>
            </a:pPr>
            <a:r>
              <a:rPr lang="en-AU" dirty="0">
                <a:solidFill>
                  <a:srgbClr val="00B050"/>
                </a:solidFill>
              </a:rPr>
              <a:t>E -&gt; S &lt;- O</a:t>
            </a:r>
            <a:endParaRPr lang="en-US" dirty="0">
              <a:solidFill>
                <a:srgbClr val="00B050"/>
              </a:solidFill>
            </a:endParaRPr>
          </a:p>
        </p:txBody>
      </p:sp>
      <p:grpSp>
        <p:nvGrpSpPr>
          <p:cNvPr id="41" name="Group 40">
            <a:extLst>
              <a:ext uri="{FF2B5EF4-FFF2-40B4-BE49-F238E27FC236}">
                <a16:creationId xmlns:a16="http://schemas.microsoft.com/office/drawing/2014/main" id="{7CB315FF-9386-68C0-CF34-77F579ADAC0A}"/>
              </a:ext>
            </a:extLst>
          </p:cNvPr>
          <p:cNvGrpSpPr/>
          <p:nvPr/>
        </p:nvGrpSpPr>
        <p:grpSpPr>
          <a:xfrm>
            <a:off x="4072519" y="1707489"/>
            <a:ext cx="7785000" cy="3690000"/>
            <a:chOff x="1750424" y="2068437"/>
            <a:chExt cx="7785000" cy="369000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F67F46A-B38C-DBCD-409E-DEF54FEE8B88}"/>
                    </a:ext>
                  </a:extLst>
                </p14:cNvPr>
                <p14:cNvContentPartPr/>
                <p14:nvPr/>
              </p14:nvContentPartPr>
              <p14:xfrm>
                <a:off x="1750424" y="3628317"/>
                <a:ext cx="358560" cy="95400"/>
              </p14:xfrm>
            </p:contentPart>
          </mc:Choice>
          <mc:Fallback xmlns="">
            <p:pic>
              <p:nvPicPr>
                <p:cNvPr id="4" name="Ink 3">
                  <a:extLst>
                    <a:ext uri="{FF2B5EF4-FFF2-40B4-BE49-F238E27FC236}">
                      <a16:creationId xmlns:a16="http://schemas.microsoft.com/office/drawing/2014/main" id="{EF67F46A-B38C-DBCD-409E-DEF54FEE8B88}"/>
                    </a:ext>
                  </a:extLst>
                </p:cNvPr>
                <p:cNvPicPr/>
                <p:nvPr/>
              </p:nvPicPr>
              <p:blipFill>
                <a:blip r:embed="rId3"/>
                <a:stretch>
                  <a:fillRect/>
                </a:stretch>
              </p:blipFill>
              <p:spPr>
                <a:xfrm>
                  <a:off x="1741424" y="3619677"/>
                  <a:ext cx="37620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E4F5ECCF-BD43-1A2F-71BB-BBDBF40C3EAD}"/>
                    </a:ext>
                  </a:extLst>
                </p14:cNvPr>
                <p14:cNvContentPartPr/>
                <p14:nvPr/>
              </p14:nvContentPartPr>
              <p14:xfrm>
                <a:off x="1944824" y="3693477"/>
                <a:ext cx="149760" cy="446400"/>
              </p14:xfrm>
            </p:contentPart>
          </mc:Choice>
          <mc:Fallback xmlns="">
            <p:pic>
              <p:nvPicPr>
                <p:cNvPr id="5" name="Ink 4">
                  <a:extLst>
                    <a:ext uri="{FF2B5EF4-FFF2-40B4-BE49-F238E27FC236}">
                      <a16:creationId xmlns:a16="http://schemas.microsoft.com/office/drawing/2014/main" id="{E4F5ECCF-BD43-1A2F-71BB-BBDBF40C3EAD}"/>
                    </a:ext>
                  </a:extLst>
                </p:cNvPr>
                <p:cNvPicPr/>
                <p:nvPr/>
              </p:nvPicPr>
              <p:blipFill>
                <a:blip r:embed="rId5"/>
                <a:stretch>
                  <a:fillRect/>
                </a:stretch>
              </p:blipFill>
              <p:spPr>
                <a:xfrm>
                  <a:off x="1935824" y="3684477"/>
                  <a:ext cx="167400" cy="464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1DE3155C-25EB-637B-C2A3-3A9F5F11DB0D}"/>
                    </a:ext>
                  </a:extLst>
                </p14:cNvPr>
                <p14:cNvContentPartPr/>
                <p14:nvPr/>
              </p14:nvContentPartPr>
              <p14:xfrm>
                <a:off x="2003144" y="3886437"/>
                <a:ext cx="136440" cy="42120"/>
              </p14:xfrm>
            </p:contentPart>
          </mc:Choice>
          <mc:Fallback xmlns="">
            <p:pic>
              <p:nvPicPr>
                <p:cNvPr id="6" name="Ink 5">
                  <a:extLst>
                    <a:ext uri="{FF2B5EF4-FFF2-40B4-BE49-F238E27FC236}">
                      <a16:creationId xmlns:a16="http://schemas.microsoft.com/office/drawing/2014/main" id="{1DE3155C-25EB-637B-C2A3-3A9F5F11DB0D}"/>
                    </a:ext>
                  </a:extLst>
                </p:cNvPr>
                <p:cNvPicPr/>
                <p:nvPr/>
              </p:nvPicPr>
              <p:blipFill>
                <a:blip r:embed="rId7"/>
                <a:stretch>
                  <a:fillRect/>
                </a:stretch>
              </p:blipFill>
              <p:spPr>
                <a:xfrm>
                  <a:off x="1994504" y="3877797"/>
                  <a:ext cx="15408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26CB86A9-0A5F-5956-1DDB-74F9138607F1}"/>
                    </a:ext>
                  </a:extLst>
                </p14:cNvPr>
                <p14:cNvContentPartPr/>
                <p14:nvPr/>
              </p14:nvContentPartPr>
              <p14:xfrm>
                <a:off x="2538464" y="2677197"/>
                <a:ext cx="1393200" cy="806040"/>
              </p14:xfrm>
            </p:contentPart>
          </mc:Choice>
          <mc:Fallback xmlns="">
            <p:pic>
              <p:nvPicPr>
                <p:cNvPr id="8" name="Ink 7">
                  <a:extLst>
                    <a:ext uri="{FF2B5EF4-FFF2-40B4-BE49-F238E27FC236}">
                      <a16:creationId xmlns:a16="http://schemas.microsoft.com/office/drawing/2014/main" id="{26CB86A9-0A5F-5956-1DDB-74F9138607F1}"/>
                    </a:ext>
                  </a:extLst>
                </p:cNvPr>
                <p:cNvPicPr/>
                <p:nvPr/>
              </p:nvPicPr>
              <p:blipFill>
                <a:blip r:embed="rId9"/>
                <a:stretch>
                  <a:fillRect/>
                </a:stretch>
              </p:blipFill>
              <p:spPr>
                <a:xfrm>
                  <a:off x="2529464" y="2668557"/>
                  <a:ext cx="1410840" cy="823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B12B219C-0283-23E1-9C21-BE6B1C03BA2F}"/>
                    </a:ext>
                  </a:extLst>
                </p14:cNvPr>
                <p14:cNvContentPartPr/>
                <p14:nvPr/>
              </p14:nvContentPartPr>
              <p14:xfrm>
                <a:off x="3789824" y="2566677"/>
                <a:ext cx="307440" cy="163440"/>
              </p14:xfrm>
            </p:contentPart>
          </mc:Choice>
          <mc:Fallback xmlns="">
            <p:pic>
              <p:nvPicPr>
                <p:cNvPr id="9" name="Ink 8">
                  <a:extLst>
                    <a:ext uri="{FF2B5EF4-FFF2-40B4-BE49-F238E27FC236}">
                      <a16:creationId xmlns:a16="http://schemas.microsoft.com/office/drawing/2014/main" id="{B12B219C-0283-23E1-9C21-BE6B1C03BA2F}"/>
                    </a:ext>
                  </a:extLst>
                </p:cNvPr>
                <p:cNvPicPr/>
                <p:nvPr/>
              </p:nvPicPr>
              <p:blipFill>
                <a:blip r:embed="rId11"/>
                <a:stretch>
                  <a:fillRect/>
                </a:stretch>
              </p:blipFill>
              <p:spPr>
                <a:xfrm>
                  <a:off x="3781184" y="2557677"/>
                  <a:ext cx="32508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AEDFB542-F842-FFC8-7F4F-52A2A1980EF5}"/>
                    </a:ext>
                  </a:extLst>
                </p14:cNvPr>
                <p14:cNvContentPartPr/>
                <p14:nvPr/>
              </p14:nvContentPartPr>
              <p14:xfrm>
                <a:off x="4646264" y="2243757"/>
                <a:ext cx="101880" cy="232200"/>
              </p14:xfrm>
            </p:contentPart>
          </mc:Choice>
          <mc:Fallback xmlns="">
            <p:pic>
              <p:nvPicPr>
                <p:cNvPr id="11" name="Ink 10">
                  <a:extLst>
                    <a:ext uri="{FF2B5EF4-FFF2-40B4-BE49-F238E27FC236}">
                      <a16:creationId xmlns:a16="http://schemas.microsoft.com/office/drawing/2014/main" id="{AEDFB542-F842-FFC8-7F4F-52A2A1980EF5}"/>
                    </a:ext>
                  </a:extLst>
                </p:cNvPr>
                <p:cNvPicPr/>
                <p:nvPr/>
              </p:nvPicPr>
              <p:blipFill>
                <a:blip r:embed="rId13"/>
                <a:stretch>
                  <a:fillRect/>
                </a:stretch>
              </p:blipFill>
              <p:spPr>
                <a:xfrm>
                  <a:off x="4637264" y="2234757"/>
                  <a:ext cx="11952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C413FA68-3692-BF7F-C9F9-93F48D0CCBAF}"/>
                    </a:ext>
                  </a:extLst>
                </p14:cNvPr>
                <p14:cNvContentPartPr/>
                <p14:nvPr/>
              </p14:nvContentPartPr>
              <p14:xfrm>
                <a:off x="4804304" y="2068437"/>
                <a:ext cx="531000" cy="310680"/>
              </p14:xfrm>
            </p:contentPart>
          </mc:Choice>
          <mc:Fallback xmlns="">
            <p:pic>
              <p:nvPicPr>
                <p:cNvPr id="12" name="Ink 11">
                  <a:extLst>
                    <a:ext uri="{FF2B5EF4-FFF2-40B4-BE49-F238E27FC236}">
                      <a16:creationId xmlns:a16="http://schemas.microsoft.com/office/drawing/2014/main" id="{C413FA68-3692-BF7F-C9F9-93F48D0CCBAF}"/>
                    </a:ext>
                  </a:extLst>
                </p:cNvPr>
                <p:cNvPicPr/>
                <p:nvPr/>
              </p:nvPicPr>
              <p:blipFill>
                <a:blip r:embed="rId15"/>
                <a:stretch>
                  <a:fillRect/>
                </a:stretch>
              </p:blipFill>
              <p:spPr>
                <a:xfrm>
                  <a:off x="4795664" y="2059437"/>
                  <a:ext cx="548640"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2AA8FC30-BB7B-749B-0399-691CA9A3283D}"/>
                    </a:ext>
                  </a:extLst>
                </p14:cNvPr>
                <p14:cNvContentPartPr/>
                <p14:nvPr/>
              </p14:nvContentPartPr>
              <p14:xfrm>
                <a:off x="5865224" y="2502597"/>
                <a:ext cx="3164400" cy="1165320"/>
              </p14:xfrm>
            </p:contentPart>
          </mc:Choice>
          <mc:Fallback xmlns="">
            <p:pic>
              <p:nvPicPr>
                <p:cNvPr id="16" name="Ink 15">
                  <a:extLst>
                    <a:ext uri="{FF2B5EF4-FFF2-40B4-BE49-F238E27FC236}">
                      <a16:creationId xmlns:a16="http://schemas.microsoft.com/office/drawing/2014/main" id="{2AA8FC30-BB7B-749B-0399-691CA9A3283D}"/>
                    </a:ext>
                  </a:extLst>
                </p:cNvPr>
                <p:cNvPicPr/>
                <p:nvPr/>
              </p:nvPicPr>
              <p:blipFill>
                <a:blip r:embed="rId17"/>
                <a:stretch>
                  <a:fillRect/>
                </a:stretch>
              </p:blipFill>
              <p:spPr>
                <a:xfrm>
                  <a:off x="5856584" y="2493597"/>
                  <a:ext cx="3182040" cy="1182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39E8D9FF-CF2C-A33E-92DA-CF554857DD93}"/>
                    </a:ext>
                  </a:extLst>
                </p14:cNvPr>
                <p14:cNvContentPartPr/>
                <p14:nvPr/>
              </p14:nvContentPartPr>
              <p14:xfrm>
                <a:off x="8638664" y="3471717"/>
                <a:ext cx="445680" cy="146880"/>
              </p14:xfrm>
            </p:contentPart>
          </mc:Choice>
          <mc:Fallback xmlns="">
            <p:pic>
              <p:nvPicPr>
                <p:cNvPr id="18" name="Ink 17">
                  <a:extLst>
                    <a:ext uri="{FF2B5EF4-FFF2-40B4-BE49-F238E27FC236}">
                      <a16:creationId xmlns:a16="http://schemas.microsoft.com/office/drawing/2014/main" id="{39E8D9FF-CF2C-A33E-92DA-CF554857DD93}"/>
                    </a:ext>
                  </a:extLst>
                </p:cNvPr>
                <p:cNvPicPr/>
                <p:nvPr/>
              </p:nvPicPr>
              <p:blipFill>
                <a:blip r:embed="rId19"/>
                <a:stretch>
                  <a:fillRect/>
                </a:stretch>
              </p:blipFill>
              <p:spPr>
                <a:xfrm>
                  <a:off x="8629664" y="3463077"/>
                  <a:ext cx="46332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Ink 18">
                  <a:extLst>
                    <a:ext uri="{FF2B5EF4-FFF2-40B4-BE49-F238E27FC236}">
                      <a16:creationId xmlns:a16="http://schemas.microsoft.com/office/drawing/2014/main" id="{19820754-0FF7-19ED-CC96-4048D87C4B69}"/>
                    </a:ext>
                  </a:extLst>
                </p14:cNvPr>
                <p14:cNvContentPartPr/>
                <p14:nvPr/>
              </p14:nvContentPartPr>
              <p14:xfrm>
                <a:off x="9098024" y="3679437"/>
                <a:ext cx="437400" cy="296640"/>
              </p14:xfrm>
            </p:contentPart>
          </mc:Choice>
          <mc:Fallback xmlns="">
            <p:pic>
              <p:nvPicPr>
                <p:cNvPr id="19" name="Ink 18">
                  <a:extLst>
                    <a:ext uri="{FF2B5EF4-FFF2-40B4-BE49-F238E27FC236}">
                      <a16:creationId xmlns:a16="http://schemas.microsoft.com/office/drawing/2014/main" id="{19820754-0FF7-19ED-CC96-4048D87C4B69}"/>
                    </a:ext>
                  </a:extLst>
                </p:cNvPr>
                <p:cNvPicPr/>
                <p:nvPr/>
              </p:nvPicPr>
              <p:blipFill>
                <a:blip r:embed="rId21"/>
                <a:stretch>
                  <a:fillRect/>
                </a:stretch>
              </p:blipFill>
              <p:spPr>
                <a:xfrm>
                  <a:off x="9089384" y="3670437"/>
                  <a:ext cx="45504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1" name="Ink 20">
                  <a:extLst>
                    <a:ext uri="{FF2B5EF4-FFF2-40B4-BE49-F238E27FC236}">
                      <a16:creationId xmlns:a16="http://schemas.microsoft.com/office/drawing/2014/main" id="{08540D2B-D26A-BFE0-5634-927AA2D19B6F}"/>
                    </a:ext>
                  </a:extLst>
                </p14:cNvPr>
                <p14:cNvContentPartPr/>
                <p14:nvPr/>
              </p14:nvContentPartPr>
              <p14:xfrm>
                <a:off x="2641064" y="3193797"/>
                <a:ext cx="5740200" cy="657000"/>
              </p14:xfrm>
            </p:contentPart>
          </mc:Choice>
          <mc:Fallback xmlns="">
            <p:pic>
              <p:nvPicPr>
                <p:cNvPr id="21" name="Ink 20">
                  <a:extLst>
                    <a:ext uri="{FF2B5EF4-FFF2-40B4-BE49-F238E27FC236}">
                      <a16:creationId xmlns:a16="http://schemas.microsoft.com/office/drawing/2014/main" id="{08540D2B-D26A-BFE0-5634-927AA2D19B6F}"/>
                    </a:ext>
                  </a:extLst>
                </p:cNvPr>
                <p:cNvPicPr/>
                <p:nvPr/>
              </p:nvPicPr>
              <p:blipFill>
                <a:blip r:embed="rId23"/>
                <a:stretch>
                  <a:fillRect/>
                </a:stretch>
              </p:blipFill>
              <p:spPr>
                <a:xfrm>
                  <a:off x="2632064" y="3184797"/>
                  <a:ext cx="5757840" cy="674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2" name="Ink 21">
                  <a:extLst>
                    <a:ext uri="{FF2B5EF4-FFF2-40B4-BE49-F238E27FC236}">
                      <a16:creationId xmlns:a16="http://schemas.microsoft.com/office/drawing/2014/main" id="{556EDD2E-F0FE-24C3-7126-DB767CD14841}"/>
                    </a:ext>
                  </a:extLst>
                </p14:cNvPr>
                <p14:cNvContentPartPr/>
                <p14:nvPr/>
              </p14:nvContentPartPr>
              <p14:xfrm>
                <a:off x="8169944" y="3694917"/>
                <a:ext cx="268200" cy="149400"/>
              </p14:xfrm>
            </p:contentPart>
          </mc:Choice>
          <mc:Fallback xmlns="">
            <p:pic>
              <p:nvPicPr>
                <p:cNvPr id="22" name="Ink 21">
                  <a:extLst>
                    <a:ext uri="{FF2B5EF4-FFF2-40B4-BE49-F238E27FC236}">
                      <a16:creationId xmlns:a16="http://schemas.microsoft.com/office/drawing/2014/main" id="{556EDD2E-F0FE-24C3-7126-DB767CD14841}"/>
                    </a:ext>
                  </a:extLst>
                </p:cNvPr>
                <p:cNvPicPr/>
                <p:nvPr/>
              </p:nvPicPr>
              <p:blipFill>
                <a:blip r:embed="rId25"/>
                <a:stretch>
                  <a:fillRect/>
                </a:stretch>
              </p:blipFill>
              <p:spPr>
                <a:xfrm>
                  <a:off x="8161304" y="3686277"/>
                  <a:ext cx="28584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4" name="Ink 23">
                  <a:extLst>
                    <a:ext uri="{FF2B5EF4-FFF2-40B4-BE49-F238E27FC236}">
                      <a16:creationId xmlns:a16="http://schemas.microsoft.com/office/drawing/2014/main" id="{B06C190D-A039-9B1C-62DE-6608C0DBD86E}"/>
                    </a:ext>
                  </a:extLst>
                </p14:cNvPr>
                <p14:cNvContentPartPr/>
                <p14:nvPr/>
              </p14:nvContentPartPr>
              <p14:xfrm>
                <a:off x="5209664" y="4607517"/>
                <a:ext cx="380160" cy="391320"/>
              </p14:xfrm>
            </p:contentPart>
          </mc:Choice>
          <mc:Fallback xmlns="">
            <p:pic>
              <p:nvPicPr>
                <p:cNvPr id="24" name="Ink 23">
                  <a:extLst>
                    <a:ext uri="{FF2B5EF4-FFF2-40B4-BE49-F238E27FC236}">
                      <a16:creationId xmlns:a16="http://schemas.microsoft.com/office/drawing/2014/main" id="{B06C190D-A039-9B1C-62DE-6608C0DBD86E}"/>
                    </a:ext>
                  </a:extLst>
                </p:cNvPr>
                <p:cNvPicPr/>
                <p:nvPr/>
              </p:nvPicPr>
              <p:blipFill>
                <a:blip r:embed="rId27"/>
                <a:stretch>
                  <a:fillRect/>
                </a:stretch>
              </p:blipFill>
              <p:spPr>
                <a:xfrm>
                  <a:off x="5201024" y="4598517"/>
                  <a:ext cx="39780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5" name="Ink 24">
                  <a:extLst>
                    <a:ext uri="{FF2B5EF4-FFF2-40B4-BE49-F238E27FC236}">
                      <a16:creationId xmlns:a16="http://schemas.microsoft.com/office/drawing/2014/main" id="{1FE930F1-125A-5AC6-BE81-0FEBA3D5A93F}"/>
                    </a:ext>
                  </a:extLst>
                </p14:cNvPr>
                <p14:cNvContentPartPr/>
                <p14:nvPr/>
              </p14:nvContentPartPr>
              <p14:xfrm>
                <a:off x="2714144" y="4259037"/>
                <a:ext cx="165960" cy="121680"/>
              </p14:xfrm>
            </p:contentPart>
          </mc:Choice>
          <mc:Fallback xmlns="">
            <p:pic>
              <p:nvPicPr>
                <p:cNvPr id="25" name="Ink 24">
                  <a:extLst>
                    <a:ext uri="{FF2B5EF4-FFF2-40B4-BE49-F238E27FC236}">
                      <a16:creationId xmlns:a16="http://schemas.microsoft.com/office/drawing/2014/main" id="{1FE930F1-125A-5AC6-BE81-0FEBA3D5A93F}"/>
                    </a:ext>
                  </a:extLst>
                </p:cNvPr>
                <p:cNvPicPr/>
                <p:nvPr/>
              </p:nvPicPr>
              <p:blipFill>
                <a:blip r:embed="rId29"/>
                <a:stretch>
                  <a:fillRect/>
                </a:stretch>
              </p:blipFill>
              <p:spPr>
                <a:xfrm>
                  <a:off x="2705144" y="4250397"/>
                  <a:ext cx="18360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B23FCF66-41A7-3F68-42D9-B085A9236013}"/>
                    </a:ext>
                  </a:extLst>
                </p14:cNvPr>
                <p14:cNvContentPartPr/>
                <p14:nvPr/>
              </p14:nvContentPartPr>
              <p14:xfrm>
                <a:off x="2797664" y="4284957"/>
                <a:ext cx="97560" cy="52200"/>
              </p14:xfrm>
            </p:contentPart>
          </mc:Choice>
          <mc:Fallback xmlns="">
            <p:pic>
              <p:nvPicPr>
                <p:cNvPr id="26" name="Ink 25">
                  <a:extLst>
                    <a:ext uri="{FF2B5EF4-FFF2-40B4-BE49-F238E27FC236}">
                      <a16:creationId xmlns:a16="http://schemas.microsoft.com/office/drawing/2014/main" id="{B23FCF66-41A7-3F68-42D9-B085A9236013}"/>
                    </a:ext>
                  </a:extLst>
                </p:cNvPr>
                <p:cNvPicPr/>
                <p:nvPr/>
              </p:nvPicPr>
              <p:blipFill>
                <a:blip r:embed="rId31"/>
                <a:stretch>
                  <a:fillRect/>
                </a:stretch>
              </p:blipFill>
              <p:spPr>
                <a:xfrm>
                  <a:off x="2789024" y="4276317"/>
                  <a:ext cx="11520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210F3FCF-EDEE-37BF-E632-3048AE8374AB}"/>
                    </a:ext>
                  </a:extLst>
                </p14:cNvPr>
                <p14:cNvContentPartPr/>
                <p14:nvPr/>
              </p14:nvContentPartPr>
              <p14:xfrm>
                <a:off x="2803064" y="4351917"/>
                <a:ext cx="2026080" cy="349560"/>
              </p14:xfrm>
            </p:contentPart>
          </mc:Choice>
          <mc:Fallback xmlns="">
            <p:pic>
              <p:nvPicPr>
                <p:cNvPr id="27" name="Ink 26">
                  <a:extLst>
                    <a:ext uri="{FF2B5EF4-FFF2-40B4-BE49-F238E27FC236}">
                      <a16:creationId xmlns:a16="http://schemas.microsoft.com/office/drawing/2014/main" id="{210F3FCF-EDEE-37BF-E632-3048AE8374AB}"/>
                    </a:ext>
                  </a:extLst>
                </p:cNvPr>
                <p:cNvPicPr/>
                <p:nvPr/>
              </p:nvPicPr>
              <p:blipFill>
                <a:blip r:embed="rId33"/>
                <a:stretch>
                  <a:fillRect/>
                </a:stretch>
              </p:blipFill>
              <p:spPr>
                <a:xfrm>
                  <a:off x="2794424" y="4343277"/>
                  <a:ext cx="2043720" cy="3672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9" name="Ink 28">
                  <a:extLst>
                    <a:ext uri="{FF2B5EF4-FFF2-40B4-BE49-F238E27FC236}">
                      <a16:creationId xmlns:a16="http://schemas.microsoft.com/office/drawing/2014/main" id="{DB5DE7F7-C879-08D6-3ED4-C2E11FF259CB}"/>
                    </a:ext>
                  </a:extLst>
                </p14:cNvPr>
                <p14:cNvContentPartPr/>
                <p14:nvPr/>
              </p14:nvContentPartPr>
              <p14:xfrm>
                <a:off x="5997704" y="4067157"/>
                <a:ext cx="2674440" cy="703440"/>
              </p14:xfrm>
            </p:contentPart>
          </mc:Choice>
          <mc:Fallback xmlns="">
            <p:pic>
              <p:nvPicPr>
                <p:cNvPr id="29" name="Ink 28">
                  <a:extLst>
                    <a:ext uri="{FF2B5EF4-FFF2-40B4-BE49-F238E27FC236}">
                      <a16:creationId xmlns:a16="http://schemas.microsoft.com/office/drawing/2014/main" id="{DB5DE7F7-C879-08D6-3ED4-C2E11FF259CB}"/>
                    </a:ext>
                  </a:extLst>
                </p:cNvPr>
                <p:cNvPicPr/>
                <p:nvPr/>
              </p:nvPicPr>
              <p:blipFill>
                <a:blip r:embed="rId35"/>
                <a:stretch>
                  <a:fillRect/>
                </a:stretch>
              </p:blipFill>
              <p:spPr>
                <a:xfrm>
                  <a:off x="5988704" y="4058157"/>
                  <a:ext cx="2692080" cy="721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0" name="Ink 29">
                  <a:extLst>
                    <a:ext uri="{FF2B5EF4-FFF2-40B4-BE49-F238E27FC236}">
                      <a16:creationId xmlns:a16="http://schemas.microsoft.com/office/drawing/2014/main" id="{F5AADE3D-ADE9-A42B-8383-CC2061DF8D7E}"/>
                    </a:ext>
                  </a:extLst>
                </p14:cNvPr>
                <p14:cNvContentPartPr/>
                <p14:nvPr/>
              </p14:nvContentPartPr>
              <p14:xfrm>
                <a:off x="8428064" y="4054557"/>
                <a:ext cx="150480" cy="102600"/>
              </p14:xfrm>
            </p:contentPart>
          </mc:Choice>
          <mc:Fallback xmlns="">
            <p:pic>
              <p:nvPicPr>
                <p:cNvPr id="30" name="Ink 29">
                  <a:extLst>
                    <a:ext uri="{FF2B5EF4-FFF2-40B4-BE49-F238E27FC236}">
                      <a16:creationId xmlns:a16="http://schemas.microsoft.com/office/drawing/2014/main" id="{F5AADE3D-ADE9-A42B-8383-CC2061DF8D7E}"/>
                    </a:ext>
                  </a:extLst>
                </p:cNvPr>
                <p:cNvPicPr/>
                <p:nvPr/>
              </p:nvPicPr>
              <p:blipFill>
                <a:blip r:embed="rId37"/>
                <a:stretch>
                  <a:fillRect/>
                </a:stretch>
              </p:blipFill>
              <p:spPr>
                <a:xfrm>
                  <a:off x="8419064" y="4045557"/>
                  <a:ext cx="16812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1" name="Ink 30">
                  <a:extLst>
                    <a:ext uri="{FF2B5EF4-FFF2-40B4-BE49-F238E27FC236}">
                      <a16:creationId xmlns:a16="http://schemas.microsoft.com/office/drawing/2014/main" id="{2A49F1B0-A065-6735-FB41-3D1B5BB3FE95}"/>
                    </a:ext>
                  </a:extLst>
                </p14:cNvPr>
                <p14:cNvContentPartPr/>
                <p14:nvPr/>
              </p14:nvContentPartPr>
              <p14:xfrm>
                <a:off x="8391704" y="3989757"/>
                <a:ext cx="248040" cy="174240"/>
              </p14:xfrm>
            </p:contentPart>
          </mc:Choice>
          <mc:Fallback xmlns="">
            <p:pic>
              <p:nvPicPr>
                <p:cNvPr id="31" name="Ink 30">
                  <a:extLst>
                    <a:ext uri="{FF2B5EF4-FFF2-40B4-BE49-F238E27FC236}">
                      <a16:creationId xmlns:a16="http://schemas.microsoft.com/office/drawing/2014/main" id="{2A49F1B0-A065-6735-FB41-3D1B5BB3FE95}"/>
                    </a:ext>
                  </a:extLst>
                </p:cNvPr>
                <p:cNvPicPr/>
                <p:nvPr/>
              </p:nvPicPr>
              <p:blipFill>
                <a:blip r:embed="rId39"/>
                <a:stretch>
                  <a:fillRect/>
                </a:stretch>
              </p:blipFill>
              <p:spPr>
                <a:xfrm>
                  <a:off x="8383064" y="3980757"/>
                  <a:ext cx="26568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3" name="Ink 32">
                  <a:extLst>
                    <a:ext uri="{FF2B5EF4-FFF2-40B4-BE49-F238E27FC236}">
                      <a16:creationId xmlns:a16="http://schemas.microsoft.com/office/drawing/2014/main" id="{FAA7F5DE-2A0E-BEA0-7C08-E92B8665E6B1}"/>
                    </a:ext>
                  </a:extLst>
                </p14:cNvPr>
                <p14:cNvContentPartPr/>
                <p14:nvPr/>
              </p14:nvContentPartPr>
              <p14:xfrm>
                <a:off x="2357384" y="4481517"/>
                <a:ext cx="2461680" cy="1004760"/>
              </p14:xfrm>
            </p:contentPart>
          </mc:Choice>
          <mc:Fallback xmlns="">
            <p:pic>
              <p:nvPicPr>
                <p:cNvPr id="33" name="Ink 32">
                  <a:extLst>
                    <a:ext uri="{FF2B5EF4-FFF2-40B4-BE49-F238E27FC236}">
                      <a16:creationId xmlns:a16="http://schemas.microsoft.com/office/drawing/2014/main" id="{FAA7F5DE-2A0E-BEA0-7C08-E92B8665E6B1}"/>
                    </a:ext>
                  </a:extLst>
                </p:cNvPr>
                <p:cNvPicPr/>
                <p:nvPr/>
              </p:nvPicPr>
              <p:blipFill>
                <a:blip r:embed="rId41"/>
                <a:stretch>
                  <a:fillRect/>
                </a:stretch>
              </p:blipFill>
              <p:spPr>
                <a:xfrm>
                  <a:off x="2348384" y="4472517"/>
                  <a:ext cx="2479320" cy="10224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5" name="Ink 34">
                  <a:extLst>
                    <a:ext uri="{FF2B5EF4-FFF2-40B4-BE49-F238E27FC236}">
                      <a16:creationId xmlns:a16="http://schemas.microsoft.com/office/drawing/2014/main" id="{8A1B7AB9-E9DE-F202-3E2B-05D202D1B729}"/>
                    </a:ext>
                  </a:extLst>
                </p14:cNvPr>
                <p14:cNvContentPartPr/>
                <p14:nvPr/>
              </p14:nvContentPartPr>
              <p14:xfrm>
                <a:off x="4590104" y="5359917"/>
                <a:ext cx="212760" cy="126720"/>
              </p14:xfrm>
            </p:contentPart>
          </mc:Choice>
          <mc:Fallback xmlns="">
            <p:pic>
              <p:nvPicPr>
                <p:cNvPr id="35" name="Ink 34">
                  <a:extLst>
                    <a:ext uri="{FF2B5EF4-FFF2-40B4-BE49-F238E27FC236}">
                      <a16:creationId xmlns:a16="http://schemas.microsoft.com/office/drawing/2014/main" id="{8A1B7AB9-E9DE-F202-3E2B-05D202D1B729}"/>
                    </a:ext>
                  </a:extLst>
                </p:cNvPr>
                <p:cNvPicPr/>
                <p:nvPr/>
              </p:nvPicPr>
              <p:blipFill>
                <a:blip r:embed="rId43"/>
                <a:stretch>
                  <a:fillRect/>
                </a:stretch>
              </p:blipFill>
              <p:spPr>
                <a:xfrm>
                  <a:off x="4581104" y="5350917"/>
                  <a:ext cx="23040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7" name="Ink 36">
                  <a:extLst>
                    <a:ext uri="{FF2B5EF4-FFF2-40B4-BE49-F238E27FC236}">
                      <a16:creationId xmlns:a16="http://schemas.microsoft.com/office/drawing/2014/main" id="{35F1B4FB-3EBC-081A-0B7A-D97F70DB91B7}"/>
                    </a:ext>
                  </a:extLst>
                </p14:cNvPr>
                <p14:cNvContentPartPr/>
                <p14:nvPr/>
              </p14:nvContentPartPr>
              <p14:xfrm>
                <a:off x="5362304" y="5322837"/>
                <a:ext cx="335160" cy="435600"/>
              </p14:xfrm>
            </p:contentPart>
          </mc:Choice>
          <mc:Fallback xmlns="">
            <p:pic>
              <p:nvPicPr>
                <p:cNvPr id="37" name="Ink 36">
                  <a:extLst>
                    <a:ext uri="{FF2B5EF4-FFF2-40B4-BE49-F238E27FC236}">
                      <a16:creationId xmlns:a16="http://schemas.microsoft.com/office/drawing/2014/main" id="{35F1B4FB-3EBC-081A-0B7A-D97F70DB91B7}"/>
                    </a:ext>
                  </a:extLst>
                </p:cNvPr>
                <p:cNvPicPr/>
                <p:nvPr/>
              </p:nvPicPr>
              <p:blipFill>
                <a:blip r:embed="rId45"/>
                <a:stretch>
                  <a:fillRect/>
                </a:stretch>
              </p:blipFill>
              <p:spPr>
                <a:xfrm>
                  <a:off x="5353664" y="5313837"/>
                  <a:ext cx="352800" cy="4532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9" name="Ink 38">
                  <a:extLst>
                    <a:ext uri="{FF2B5EF4-FFF2-40B4-BE49-F238E27FC236}">
                      <a16:creationId xmlns:a16="http://schemas.microsoft.com/office/drawing/2014/main" id="{8A53EC06-9B18-3DA7-4AB5-DB9D5D5A269A}"/>
                    </a:ext>
                  </a:extLst>
                </p14:cNvPr>
                <p14:cNvContentPartPr/>
                <p14:nvPr/>
              </p14:nvContentPartPr>
              <p14:xfrm>
                <a:off x="6143504" y="5287557"/>
                <a:ext cx="129240" cy="191160"/>
              </p14:xfrm>
            </p:contentPart>
          </mc:Choice>
          <mc:Fallback xmlns="">
            <p:pic>
              <p:nvPicPr>
                <p:cNvPr id="39" name="Ink 38">
                  <a:extLst>
                    <a:ext uri="{FF2B5EF4-FFF2-40B4-BE49-F238E27FC236}">
                      <a16:creationId xmlns:a16="http://schemas.microsoft.com/office/drawing/2014/main" id="{8A53EC06-9B18-3DA7-4AB5-DB9D5D5A269A}"/>
                    </a:ext>
                  </a:extLst>
                </p:cNvPr>
                <p:cNvPicPr/>
                <p:nvPr/>
              </p:nvPicPr>
              <p:blipFill>
                <a:blip r:embed="rId47"/>
                <a:stretch>
                  <a:fillRect/>
                </a:stretch>
              </p:blipFill>
              <p:spPr>
                <a:xfrm>
                  <a:off x="6134504" y="5278917"/>
                  <a:ext cx="14688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0" name="Ink 39">
                  <a:extLst>
                    <a:ext uri="{FF2B5EF4-FFF2-40B4-BE49-F238E27FC236}">
                      <a16:creationId xmlns:a16="http://schemas.microsoft.com/office/drawing/2014/main" id="{2C1E232A-ADF9-B6DD-5092-4EE5A2288B6E}"/>
                    </a:ext>
                  </a:extLst>
                </p14:cNvPr>
                <p14:cNvContentPartPr/>
                <p14:nvPr/>
              </p14:nvContentPartPr>
              <p14:xfrm>
                <a:off x="6286424" y="4358397"/>
                <a:ext cx="2404800" cy="1044000"/>
              </p14:xfrm>
            </p:contentPart>
          </mc:Choice>
          <mc:Fallback xmlns="">
            <p:pic>
              <p:nvPicPr>
                <p:cNvPr id="40" name="Ink 39">
                  <a:extLst>
                    <a:ext uri="{FF2B5EF4-FFF2-40B4-BE49-F238E27FC236}">
                      <a16:creationId xmlns:a16="http://schemas.microsoft.com/office/drawing/2014/main" id="{2C1E232A-ADF9-B6DD-5092-4EE5A2288B6E}"/>
                    </a:ext>
                  </a:extLst>
                </p:cNvPr>
                <p:cNvPicPr/>
                <p:nvPr/>
              </p:nvPicPr>
              <p:blipFill>
                <a:blip r:embed="rId49"/>
                <a:stretch>
                  <a:fillRect/>
                </a:stretch>
              </p:blipFill>
              <p:spPr>
                <a:xfrm>
                  <a:off x="6277424" y="4349397"/>
                  <a:ext cx="2422440" cy="1061640"/>
                </a:xfrm>
                <a:prstGeom prst="rect">
                  <a:avLst/>
                </a:prstGeom>
              </p:spPr>
            </p:pic>
          </mc:Fallback>
        </mc:AlternateContent>
      </p:grpSp>
      <p:sp>
        <p:nvSpPr>
          <p:cNvPr id="7" name="Slide Number Placeholder 6">
            <a:extLst>
              <a:ext uri="{FF2B5EF4-FFF2-40B4-BE49-F238E27FC236}">
                <a16:creationId xmlns:a16="http://schemas.microsoft.com/office/drawing/2014/main" id="{9C73FA22-CE07-A1E4-8CFB-2522B052E347}"/>
              </a:ext>
            </a:extLst>
          </p:cNvPr>
          <p:cNvSpPr>
            <a:spLocks noGrp="1"/>
          </p:cNvSpPr>
          <p:nvPr>
            <p:ph type="sldNum" sz="quarter" idx="12"/>
          </p:nvPr>
        </p:nvSpPr>
        <p:spPr/>
        <p:txBody>
          <a:bodyPr/>
          <a:lstStyle/>
          <a:p>
            <a:fld id="{69E57DC2-970A-4B3E-BB1C-7A09969E49DF}" type="slidenum">
              <a:rPr lang="en-US" smtClean="0"/>
              <a:t>85</a:t>
            </a:fld>
            <a:endParaRPr lang="en-US" dirty="0"/>
          </a:p>
        </p:txBody>
      </p:sp>
    </p:spTree>
    <p:extLst>
      <p:ext uri="{BB962C8B-B14F-4D97-AF65-F5344CB8AC3E}">
        <p14:creationId xmlns:p14="http://schemas.microsoft.com/office/powerpoint/2010/main" val="20666486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1D2DF-998A-CE1D-66E5-ED77D927936D}"/>
              </a:ext>
            </a:extLst>
          </p:cNvPr>
          <p:cNvSpPr>
            <a:spLocks noGrp="1"/>
          </p:cNvSpPr>
          <p:nvPr>
            <p:ph type="title"/>
          </p:nvPr>
        </p:nvSpPr>
        <p:spPr/>
        <p:txBody>
          <a:bodyPr/>
          <a:lstStyle/>
          <a:p>
            <a:r>
              <a:rPr lang="en-AU" dirty="0"/>
              <a:t>Directed Acyclic Graphs (DAGs)</a:t>
            </a:r>
          </a:p>
        </p:txBody>
      </p:sp>
      <p:sp>
        <p:nvSpPr>
          <p:cNvPr id="3" name="Content Placeholder 2">
            <a:extLst>
              <a:ext uri="{FF2B5EF4-FFF2-40B4-BE49-F238E27FC236}">
                <a16:creationId xmlns:a16="http://schemas.microsoft.com/office/drawing/2014/main" id="{EBC4B4ED-A198-0B9A-8D17-2114961A02DE}"/>
              </a:ext>
            </a:extLst>
          </p:cNvPr>
          <p:cNvSpPr>
            <a:spLocks noGrp="1"/>
          </p:cNvSpPr>
          <p:nvPr>
            <p:ph idx="1"/>
          </p:nvPr>
        </p:nvSpPr>
        <p:spPr/>
        <p:txBody>
          <a:bodyPr/>
          <a:lstStyle/>
          <a:p>
            <a:r>
              <a:rPr lang="en-AU" dirty="0"/>
              <a:t>C is a “confounder”</a:t>
            </a:r>
          </a:p>
          <a:p>
            <a:r>
              <a:rPr lang="en-AU" dirty="0"/>
              <a:t>S is a “Collider”</a:t>
            </a:r>
          </a:p>
          <a:p>
            <a:r>
              <a:rPr lang="en-AU" dirty="0"/>
              <a:t>M is a “Mediator”</a:t>
            </a:r>
          </a:p>
        </p:txBody>
      </p:sp>
      <p:grpSp>
        <p:nvGrpSpPr>
          <p:cNvPr id="4" name="Group 3">
            <a:extLst>
              <a:ext uri="{FF2B5EF4-FFF2-40B4-BE49-F238E27FC236}">
                <a16:creationId xmlns:a16="http://schemas.microsoft.com/office/drawing/2014/main" id="{8E88C29D-2934-95A8-913A-CC1B4F079820}"/>
              </a:ext>
            </a:extLst>
          </p:cNvPr>
          <p:cNvGrpSpPr/>
          <p:nvPr/>
        </p:nvGrpSpPr>
        <p:grpSpPr>
          <a:xfrm>
            <a:off x="4072519" y="1707489"/>
            <a:ext cx="7785000" cy="3690000"/>
            <a:chOff x="1750424" y="2068437"/>
            <a:chExt cx="7785000" cy="369000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EFF274B6-29CB-9E76-270A-3FA29865F591}"/>
                    </a:ext>
                  </a:extLst>
                </p14:cNvPr>
                <p14:cNvContentPartPr/>
                <p14:nvPr/>
              </p14:nvContentPartPr>
              <p14:xfrm>
                <a:off x="1750424" y="3628317"/>
                <a:ext cx="358560" cy="95400"/>
              </p14:xfrm>
            </p:contentPart>
          </mc:Choice>
          <mc:Fallback xmlns="">
            <p:pic>
              <p:nvPicPr>
                <p:cNvPr id="5" name="Ink 4">
                  <a:extLst>
                    <a:ext uri="{FF2B5EF4-FFF2-40B4-BE49-F238E27FC236}">
                      <a16:creationId xmlns:a16="http://schemas.microsoft.com/office/drawing/2014/main" id="{EFF274B6-29CB-9E76-270A-3FA29865F591}"/>
                    </a:ext>
                  </a:extLst>
                </p:cNvPr>
                <p:cNvPicPr/>
                <p:nvPr/>
              </p:nvPicPr>
              <p:blipFill>
                <a:blip r:embed="rId3"/>
                <a:stretch>
                  <a:fillRect/>
                </a:stretch>
              </p:blipFill>
              <p:spPr>
                <a:xfrm>
                  <a:off x="1741424" y="3619677"/>
                  <a:ext cx="37620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DDB90AAC-67CA-F260-B250-4B36238AC151}"/>
                    </a:ext>
                  </a:extLst>
                </p14:cNvPr>
                <p14:cNvContentPartPr/>
                <p14:nvPr/>
              </p14:nvContentPartPr>
              <p14:xfrm>
                <a:off x="1944824" y="3693477"/>
                <a:ext cx="149760" cy="446400"/>
              </p14:xfrm>
            </p:contentPart>
          </mc:Choice>
          <mc:Fallback xmlns="">
            <p:pic>
              <p:nvPicPr>
                <p:cNvPr id="6" name="Ink 5">
                  <a:extLst>
                    <a:ext uri="{FF2B5EF4-FFF2-40B4-BE49-F238E27FC236}">
                      <a16:creationId xmlns:a16="http://schemas.microsoft.com/office/drawing/2014/main" id="{DDB90AAC-67CA-F260-B250-4B36238AC151}"/>
                    </a:ext>
                  </a:extLst>
                </p:cNvPr>
                <p:cNvPicPr/>
                <p:nvPr/>
              </p:nvPicPr>
              <p:blipFill>
                <a:blip r:embed="rId5"/>
                <a:stretch>
                  <a:fillRect/>
                </a:stretch>
              </p:blipFill>
              <p:spPr>
                <a:xfrm>
                  <a:off x="1935824" y="3684477"/>
                  <a:ext cx="167400" cy="464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3DBBCCD9-BA1F-6DE7-5085-A1AD70847AC5}"/>
                    </a:ext>
                  </a:extLst>
                </p14:cNvPr>
                <p14:cNvContentPartPr/>
                <p14:nvPr/>
              </p14:nvContentPartPr>
              <p14:xfrm>
                <a:off x="2003144" y="3886437"/>
                <a:ext cx="136440" cy="42120"/>
              </p14:xfrm>
            </p:contentPart>
          </mc:Choice>
          <mc:Fallback xmlns="">
            <p:pic>
              <p:nvPicPr>
                <p:cNvPr id="7" name="Ink 6">
                  <a:extLst>
                    <a:ext uri="{FF2B5EF4-FFF2-40B4-BE49-F238E27FC236}">
                      <a16:creationId xmlns:a16="http://schemas.microsoft.com/office/drawing/2014/main" id="{3DBBCCD9-BA1F-6DE7-5085-A1AD70847AC5}"/>
                    </a:ext>
                  </a:extLst>
                </p:cNvPr>
                <p:cNvPicPr/>
                <p:nvPr/>
              </p:nvPicPr>
              <p:blipFill>
                <a:blip r:embed="rId7"/>
                <a:stretch>
                  <a:fillRect/>
                </a:stretch>
              </p:blipFill>
              <p:spPr>
                <a:xfrm>
                  <a:off x="1994504" y="3877797"/>
                  <a:ext cx="15408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83D867FB-D410-4FF0-8DA8-73E410E208C2}"/>
                    </a:ext>
                  </a:extLst>
                </p14:cNvPr>
                <p14:cNvContentPartPr/>
                <p14:nvPr/>
              </p14:nvContentPartPr>
              <p14:xfrm>
                <a:off x="2538464" y="2677197"/>
                <a:ext cx="1393200" cy="806040"/>
              </p14:xfrm>
            </p:contentPart>
          </mc:Choice>
          <mc:Fallback xmlns="">
            <p:pic>
              <p:nvPicPr>
                <p:cNvPr id="8" name="Ink 7">
                  <a:extLst>
                    <a:ext uri="{FF2B5EF4-FFF2-40B4-BE49-F238E27FC236}">
                      <a16:creationId xmlns:a16="http://schemas.microsoft.com/office/drawing/2014/main" id="{83D867FB-D410-4FF0-8DA8-73E410E208C2}"/>
                    </a:ext>
                  </a:extLst>
                </p:cNvPr>
                <p:cNvPicPr/>
                <p:nvPr/>
              </p:nvPicPr>
              <p:blipFill>
                <a:blip r:embed="rId9"/>
                <a:stretch>
                  <a:fillRect/>
                </a:stretch>
              </p:blipFill>
              <p:spPr>
                <a:xfrm>
                  <a:off x="2529464" y="2668557"/>
                  <a:ext cx="1410840" cy="823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B1A94AB5-7BCA-1BBD-B6EF-37BA2E5ADCDC}"/>
                    </a:ext>
                  </a:extLst>
                </p14:cNvPr>
                <p14:cNvContentPartPr/>
                <p14:nvPr/>
              </p14:nvContentPartPr>
              <p14:xfrm>
                <a:off x="3789824" y="2566677"/>
                <a:ext cx="307440" cy="163440"/>
              </p14:xfrm>
            </p:contentPart>
          </mc:Choice>
          <mc:Fallback xmlns="">
            <p:pic>
              <p:nvPicPr>
                <p:cNvPr id="9" name="Ink 8">
                  <a:extLst>
                    <a:ext uri="{FF2B5EF4-FFF2-40B4-BE49-F238E27FC236}">
                      <a16:creationId xmlns:a16="http://schemas.microsoft.com/office/drawing/2014/main" id="{B1A94AB5-7BCA-1BBD-B6EF-37BA2E5ADCDC}"/>
                    </a:ext>
                  </a:extLst>
                </p:cNvPr>
                <p:cNvPicPr/>
                <p:nvPr/>
              </p:nvPicPr>
              <p:blipFill>
                <a:blip r:embed="rId11"/>
                <a:stretch>
                  <a:fillRect/>
                </a:stretch>
              </p:blipFill>
              <p:spPr>
                <a:xfrm>
                  <a:off x="3781184" y="2557677"/>
                  <a:ext cx="32508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8DAAE56B-BFA6-4226-C5DE-60AE749FD46B}"/>
                    </a:ext>
                  </a:extLst>
                </p14:cNvPr>
                <p14:cNvContentPartPr/>
                <p14:nvPr/>
              </p14:nvContentPartPr>
              <p14:xfrm>
                <a:off x="4646264" y="2243757"/>
                <a:ext cx="101880" cy="232200"/>
              </p14:xfrm>
            </p:contentPart>
          </mc:Choice>
          <mc:Fallback xmlns="">
            <p:pic>
              <p:nvPicPr>
                <p:cNvPr id="10" name="Ink 9">
                  <a:extLst>
                    <a:ext uri="{FF2B5EF4-FFF2-40B4-BE49-F238E27FC236}">
                      <a16:creationId xmlns:a16="http://schemas.microsoft.com/office/drawing/2014/main" id="{8DAAE56B-BFA6-4226-C5DE-60AE749FD46B}"/>
                    </a:ext>
                  </a:extLst>
                </p:cNvPr>
                <p:cNvPicPr/>
                <p:nvPr/>
              </p:nvPicPr>
              <p:blipFill>
                <a:blip r:embed="rId13"/>
                <a:stretch>
                  <a:fillRect/>
                </a:stretch>
              </p:blipFill>
              <p:spPr>
                <a:xfrm>
                  <a:off x="4637264" y="2234757"/>
                  <a:ext cx="11952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2944BD72-34B2-8990-E52F-14F184E4B890}"/>
                    </a:ext>
                  </a:extLst>
                </p14:cNvPr>
                <p14:cNvContentPartPr/>
                <p14:nvPr/>
              </p14:nvContentPartPr>
              <p14:xfrm>
                <a:off x="4804304" y="2068437"/>
                <a:ext cx="531000" cy="310680"/>
              </p14:xfrm>
            </p:contentPart>
          </mc:Choice>
          <mc:Fallback xmlns="">
            <p:pic>
              <p:nvPicPr>
                <p:cNvPr id="11" name="Ink 10">
                  <a:extLst>
                    <a:ext uri="{FF2B5EF4-FFF2-40B4-BE49-F238E27FC236}">
                      <a16:creationId xmlns:a16="http://schemas.microsoft.com/office/drawing/2014/main" id="{2944BD72-34B2-8990-E52F-14F184E4B890}"/>
                    </a:ext>
                  </a:extLst>
                </p:cNvPr>
                <p:cNvPicPr/>
                <p:nvPr/>
              </p:nvPicPr>
              <p:blipFill>
                <a:blip r:embed="rId15"/>
                <a:stretch>
                  <a:fillRect/>
                </a:stretch>
              </p:blipFill>
              <p:spPr>
                <a:xfrm>
                  <a:off x="4795664" y="2059437"/>
                  <a:ext cx="548640"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8A65B199-B097-1E18-297D-62773CBCE560}"/>
                    </a:ext>
                  </a:extLst>
                </p14:cNvPr>
                <p14:cNvContentPartPr/>
                <p14:nvPr/>
              </p14:nvContentPartPr>
              <p14:xfrm>
                <a:off x="5865224" y="2502597"/>
                <a:ext cx="3164400" cy="1165320"/>
              </p14:xfrm>
            </p:contentPart>
          </mc:Choice>
          <mc:Fallback xmlns="">
            <p:pic>
              <p:nvPicPr>
                <p:cNvPr id="12" name="Ink 11">
                  <a:extLst>
                    <a:ext uri="{FF2B5EF4-FFF2-40B4-BE49-F238E27FC236}">
                      <a16:creationId xmlns:a16="http://schemas.microsoft.com/office/drawing/2014/main" id="{8A65B199-B097-1E18-297D-62773CBCE560}"/>
                    </a:ext>
                  </a:extLst>
                </p:cNvPr>
                <p:cNvPicPr/>
                <p:nvPr/>
              </p:nvPicPr>
              <p:blipFill>
                <a:blip r:embed="rId17"/>
                <a:stretch>
                  <a:fillRect/>
                </a:stretch>
              </p:blipFill>
              <p:spPr>
                <a:xfrm>
                  <a:off x="5856584" y="2493597"/>
                  <a:ext cx="3182040" cy="1182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5808F0D3-3530-B6D7-E744-F2F25AA49572}"/>
                    </a:ext>
                  </a:extLst>
                </p14:cNvPr>
                <p14:cNvContentPartPr/>
                <p14:nvPr/>
              </p14:nvContentPartPr>
              <p14:xfrm>
                <a:off x="8638664" y="3471717"/>
                <a:ext cx="445680" cy="146880"/>
              </p14:xfrm>
            </p:contentPart>
          </mc:Choice>
          <mc:Fallback xmlns="">
            <p:pic>
              <p:nvPicPr>
                <p:cNvPr id="13" name="Ink 12">
                  <a:extLst>
                    <a:ext uri="{FF2B5EF4-FFF2-40B4-BE49-F238E27FC236}">
                      <a16:creationId xmlns:a16="http://schemas.microsoft.com/office/drawing/2014/main" id="{5808F0D3-3530-B6D7-E744-F2F25AA49572}"/>
                    </a:ext>
                  </a:extLst>
                </p:cNvPr>
                <p:cNvPicPr/>
                <p:nvPr/>
              </p:nvPicPr>
              <p:blipFill>
                <a:blip r:embed="rId19"/>
                <a:stretch>
                  <a:fillRect/>
                </a:stretch>
              </p:blipFill>
              <p:spPr>
                <a:xfrm>
                  <a:off x="8629664" y="3463077"/>
                  <a:ext cx="46332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C84E04C0-59BF-E614-7D94-2374DBA21AF0}"/>
                    </a:ext>
                  </a:extLst>
                </p14:cNvPr>
                <p14:cNvContentPartPr/>
                <p14:nvPr/>
              </p14:nvContentPartPr>
              <p14:xfrm>
                <a:off x="9098024" y="3679437"/>
                <a:ext cx="437400" cy="296640"/>
              </p14:xfrm>
            </p:contentPart>
          </mc:Choice>
          <mc:Fallback xmlns="">
            <p:pic>
              <p:nvPicPr>
                <p:cNvPr id="14" name="Ink 13">
                  <a:extLst>
                    <a:ext uri="{FF2B5EF4-FFF2-40B4-BE49-F238E27FC236}">
                      <a16:creationId xmlns:a16="http://schemas.microsoft.com/office/drawing/2014/main" id="{C84E04C0-59BF-E614-7D94-2374DBA21AF0}"/>
                    </a:ext>
                  </a:extLst>
                </p:cNvPr>
                <p:cNvPicPr/>
                <p:nvPr/>
              </p:nvPicPr>
              <p:blipFill>
                <a:blip r:embed="rId21"/>
                <a:stretch>
                  <a:fillRect/>
                </a:stretch>
              </p:blipFill>
              <p:spPr>
                <a:xfrm>
                  <a:off x="9089384" y="3670437"/>
                  <a:ext cx="45504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6D95D031-6040-0130-E6F7-C270B75E0A48}"/>
                    </a:ext>
                  </a:extLst>
                </p14:cNvPr>
                <p14:cNvContentPartPr/>
                <p14:nvPr/>
              </p14:nvContentPartPr>
              <p14:xfrm>
                <a:off x="2641064" y="3193797"/>
                <a:ext cx="5740200" cy="657000"/>
              </p14:xfrm>
            </p:contentPart>
          </mc:Choice>
          <mc:Fallback xmlns="">
            <p:pic>
              <p:nvPicPr>
                <p:cNvPr id="15" name="Ink 14">
                  <a:extLst>
                    <a:ext uri="{FF2B5EF4-FFF2-40B4-BE49-F238E27FC236}">
                      <a16:creationId xmlns:a16="http://schemas.microsoft.com/office/drawing/2014/main" id="{6D95D031-6040-0130-E6F7-C270B75E0A48}"/>
                    </a:ext>
                  </a:extLst>
                </p:cNvPr>
                <p:cNvPicPr/>
                <p:nvPr/>
              </p:nvPicPr>
              <p:blipFill>
                <a:blip r:embed="rId23"/>
                <a:stretch>
                  <a:fillRect/>
                </a:stretch>
              </p:blipFill>
              <p:spPr>
                <a:xfrm>
                  <a:off x="2632064" y="3184797"/>
                  <a:ext cx="5757840" cy="674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6D4D5017-FC41-8DA6-73EA-54563593FE76}"/>
                    </a:ext>
                  </a:extLst>
                </p14:cNvPr>
                <p14:cNvContentPartPr/>
                <p14:nvPr/>
              </p14:nvContentPartPr>
              <p14:xfrm>
                <a:off x="8169944" y="3694917"/>
                <a:ext cx="268200" cy="149400"/>
              </p14:xfrm>
            </p:contentPart>
          </mc:Choice>
          <mc:Fallback xmlns="">
            <p:pic>
              <p:nvPicPr>
                <p:cNvPr id="16" name="Ink 15">
                  <a:extLst>
                    <a:ext uri="{FF2B5EF4-FFF2-40B4-BE49-F238E27FC236}">
                      <a16:creationId xmlns:a16="http://schemas.microsoft.com/office/drawing/2014/main" id="{6D4D5017-FC41-8DA6-73EA-54563593FE76}"/>
                    </a:ext>
                  </a:extLst>
                </p:cNvPr>
                <p:cNvPicPr/>
                <p:nvPr/>
              </p:nvPicPr>
              <p:blipFill>
                <a:blip r:embed="rId25"/>
                <a:stretch>
                  <a:fillRect/>
                </a:stretch>
              </p:blipFill>
              <p:spPr>
                <a:xfrm>
                  <a:off x="8161304" y="3686277"/>
                  <a:ext cx="28584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6D020B46-F1B8-A194-AB97-A9142560AA9F}"/>
                    </a:ext>
                  </a:extLst>
                </p14:cNvPr>
                <p14:cNvContentPartPr/>
                <p14:nvPr/>
              </p14:nvContentPartPr>
              <p14:xfrm>
                <a:off x="5209664" y="4607517"/>
                <a:ext cx="380160" cy="391320"/>
              </p14:xfrm>
            </p:contentPart>
          </mc:Choice>
          <mc:Fallback xmlns="">
            <p:pic>
              <p:nvPicPr>
                <p:cNvPr id="17" name="Ink 16">
                  <a:extLst>
                    <a:ext uri="{FF2B5EF4-FFF2-40B4-BE49-F238E27FC236}">
                      <a16:creationId xmlns:a16="http://schemas.microsoft.com/office/drawing/2014/main" id="{6D020B46-F1B8-A194-AB97-A9142560AA9F}"/>
                    </a:ext>
                  </a:extLst>
                </p:cNvPr>
                <p:cNvPicPr/>
                <p:nvPr/>
              </p:nvPicPr>
              <p:blipFill>
                <a:blip r:embed="rId27"/>
                <a:stretch>
                  <a:fillRect/>
                </a:stretch>
              </p:blipFill>
              <p:spPr>
                <a:xfrm>
                  <a:off x="5201024" y="4598517"/>
                  <a:ext cx="39780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Ink 17">
                  <a:extLst>
                    <a:ext uri="{FF2B5EF4-FFF2-40B4-BE49-F238E27FC236}">
                      <a16:creationId xmlns:a16="http://schemas.microsoft.com/office/drawing/2014/main" id="{F2FF9160-5F5C-5816-B8E2-C6505F6E4904}"/>
                    </a:ext>
                  </a:extLst>
                </p14:cNvPr>
                <p14:cNvContentPartPr/>
                <p14:nvPr/>
              </p14:nvContentPartPr>
              <p14:xfrm>
                <a:off x="2714144" y="4259037"/>
                <a:ext cx="165960" cy="121680"/>
              </p14:xfrm>
            </p:contentPart>
          </mc:Choice>
          <mc:Fallback xmlns="">
            <p:pic>
              <p:nvPicPr>
                <p:cNvPr id="18" name="Ink 17">
                  <a:extLst>
                    <a:ext uri="{FF2B5EF4-FFF2-40B4-BE49-F238E27FC236}">
                      <a16:creationId xmlns:a16="http://schemas.microsoft.com/office/drawing/2014/main" id="{F2FF9160-5F5C-5816-B8E2-C6505F6E4904}"/>
                    </a:ext>
                  </a:extLst>
                </p:cNvPr>
                <p:cNvPicPr/>
                <p:nvPr/>
              </p:nvPicPr>
              <p:blipFill>
                <a:blip r:embed="rId29"/>
                <a:stretch>
                  <a:fillRect/>
                </a:stretch>
              </p:blipFill>
              <p:spPr>
                <a:xfrm>
                  <a:off x="2705144" y="4250397"/>
                  <a:ext cx="18360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Ink 18">
                  <a:extLst>
                    <a:ext uri="{FF2B5EF4-FFF2-40B4-BE49-F238E27FC236}">
                      <a16:creationId xmlns:a16="http://schemas.microsoft.com/office/drawing/2014/main" id="{3FEDCA70-250A-DCDB-A0B0-083E5A097F7A}"/>
                    </a:ext>
                  </a:extLst>
                </p14:cNvPr>
                <p14:cNvContentPartPr/>
                <p14:nvPr/>
              </p14:nvContentPartPr>
              <p14:xfrm>
                <a:off x="2797664" y="4284957"/>
                <a:ext cx="97560" cy="52200"/>
              </p14:xfrm>
            </p:contentPart>
          </mc:Choice>
          <mc:Fallback xmlns="">
            <p:pic>
              <p:nvPicPr>
                <p:cNvPr id="19" name="Ink 18">
                  <a:extLst>
                    <a:ext uri="{FF2B5EF4-FFF2-40B4-BE49-F238E27FC236}">
                      <a16:creationId xmlns:a16="http://schemas.microsoft.com/office/drawing/2014/main" id="{3FEDCA70-250A-DCDB-A0B0-083E5A097F7A}"/>
                    </a:ext>
                  </a:extLst>
                </p:cNvPr>
                <p:cNvPicPr/>
                <p:nvPr/>
              </p:nvPicPr>
              <p:blipFill>
                <a:blip r:embed="rId31"/>
                <a:stretch>
                  <a:fillRect/>
                </a:stretch>
              </p:blipFill>
              <p:spPr>
                <a:xfrm>
                  <a:off x="2789024" y="4276317"/>
                  <a:ext cx="11520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Ink 19">
                  <a:extLst>
                    <a:ext uri="{FF2B5EF4-FFF2-40B4-BE49-F238E27FC236}">
                      <a16:creationId xmlns:a16="http://schemas.microsoft.com/office/drawing/2014/main" id="{87B32E08-0D09-9DF2-80F9-B7BB9FF3BE75}"/>
                    </a:ext>
                  </a:extLst>
                </p14:cNvPr>
                <p14:cNvContentPartPr/>
                <p14:nvPr/>
              </p14:nvContentPartPr>
              <p14:xfrm>
                <a:off x="2803064" y="4351917"/>
                <a:ext cx="2026080" cy="349560"/>
              </p14:xfrm>
            </p:contentPart>
          </mc:Choice>
          <mc:Fallback xmlns="">
            <p:pic>
              <p:nvPicPr>
                <p:cNvPr id="20" name="Ink 19">
                  <a:extLst>
                    <a:ext uri="{FF2B5EF4-FFF2-40B4-BE49-F238E27FC236}">
                      <a16:creationId xmlns:a16="http://schemas.microsoft.com/office/drawing/2014/main" id="{87B32E08-0D09-9DF2-80F9-B7BB9FF3BE75}"/>
                    </a:ext>
                  </a:extLst>
                </p:cNvPr>
                <p:cNvPicPr/>
                <p:nvPr/>
              </p:nvPicPr>
              <p:blipFill>
                <a:blip r:embed="rId33"/>
                <a:stretch>
                  <a:fillRect/>
                </a:stretch>
              </p:blipFill>
              <p:spPr>
                <a:xfrm>
                  <a:off x="2794424" y="4343277"/>
                  <a:ext cx="2043720" cy="3672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Ink 20">
                  <a:extLst>
                    <a:ext uri="{FF2B5EF4-FFF2-40B4-BE49-F238E27FC236}">
                      <a16:creationId xmlns:a16="http://schemas.microsoft.com/office/drawing/2014/main" id="{9C8867AC-41A5-B834-C75D-890C5D354F73}"/>
                    </a:ext>
                  </a:extLst>
                </p14:cNvPr>
                <p14:cNvContentPartPr/>
                <p14:nvPr/>
              </p14:nvContentPartPr>
              <p14:xfrm>
                <a:off x="5997704" y="4067157"/>
                <a:ext cx="2674440" cy="703440"/>
              </p14:xfrm>
            </p:contentPart>
          </mc:Choice>
          <mc:Fallback xmlns="">
            <p:pic>
              <p:nvPicPr>
                <p:cNvPr id="21" name="Ink 20">
                  <a:extLst>
                    <a:ext uri="{FF2B5EF4-FFF2-40B4-BE49-F238E27FC236}">
                      <a16:creationId xmlns:a16="http://schemas.microsoft.com/office/drawing/2014/main" id="{9C8867AC-41A5-B834-C75D-890C5D354F73}"/>
                    </a:ext>
                  </a:extLst>
                </p:cNvPr>
                <p:cNvPicPr/>
                <p:nvPr/>
              </p:nvPicPr>
              <p:blipFill>
                <a:blip r:embed="rId35"/>
                <a:stretch>
                  <a:fillRect/>
                </a:stretch>
              </p:blipFill>
              <p:spPr>
                <a:xfrm>
                  <a:off x="5988704" y="4058157"/>
                  <a:ext cx="2692080" cy="721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Ink 21">
                  <a:extLst>
                    <a:ext uri="{FF2B5EF4-FFF2-40B4-BE49-F238E27FC236}">
                      <a16:creationId xmlns:a16="http://schemas.microsoft.com/office/drawing/2014/main" id="{3ED0984F-821A-867B-045E-87065AA7CD79}"/>
                    </a:ext>
                  </a:extLst>
                </p14:cNvPr>
                <p14:cNvContentPartPr/>
                <p14:nvPr/>
              </p14:nvContentPartPr>
              <p14:xfrm>
                <a:off x="8428064" y="4054557"/>
                <a:ext cx="150480" cy="102600"/>
              </p14:xfrm>
            </p:contentPart>
          </mc:Choice>
          <mc:Fallback xmlns="">
            <p:pic>
              <p:nvPicPr>
                <p:cNvPr id="22" name="Ink 21">
                  <a:extLst>
                    <a:ext uri="{FF2B5EF4-FFF2-40B4-BE49-F238E27FC236}">
                      <a16:creationId xmlns:a16="http://schemas.microsoft.com/office/drawing/2014/main" id="{3ED0984F-821A-867B-045E-87065AA7CD79}"/>
                    </a:ext>
                  </a:extLst>
                </p:cNvPr>
                <p:cNvPicPr/>
                <p:nvPr/>
              </p:nvPicPr>
              <p:blipFill>
                <a:blip r:embed="rId37"/>
                <a:stretch>
                  <a:fillRect/>
                </a:stretch>
              </p:blipFill>
              <p:spPr>
                <a:xfrm>
                  <a:off x="8419064" y="4045557"/>
                  <a:ext cx="16812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Ink 22">
                  <a:extLst>
                    <a:ext uri="{FF2B5EF4-FFF2-40B4-BE49-F238E27FC236}">
                      <a16:creationId xmlns:a16="http://schemas.microsoft.com/office/drawing/2014/main" id="{F4930995-A92F-83A3-1B27-E545C0CC0FEA}"/>
                    </a:ext>
                  </a:extLst>
                </p14:cNvPr>
                <p14:cNvContentPartPr/>
                <p14:nvPr/>
              </p14:nvContentPartPr>
              <p14:xfrm>
                <a:off x="8391704" y="3989757"/>
                <a:ext cx="248040" cy="174240"/>
              </p14:xfrm>
            </p:contentPart>
          </mc:Choice>
          <mc:Fallback xmlns="">
            <p:pic>
              <p:nvPicPr>
                <p:cNvPr id="23" name="Ink 22">
                  <a:extLst>
                    <a:ext uri="{FF2B5EF4-FFF2-40B4-BE49-F238E27FC236}">
                      <a16:creationId xmlns:a16="http://schemas.microsoft.com/office/drawing/2014/main" id="{F4930995-A92F-83A3-1B27-E545C0CC0FEA}"/>
                    </a:ext>
                  </a:extLst>
                </p:cNvPr>
                <p:cNvPicPr/>
                <p:nvPr/>
              </p:nvPicPr>
              <p:blipFill>
                <a:blip r:embed="rId39"/>
                <a:stretch>
                  <a:fillRect/>
                </a:stretch>
              </p:blipFill>
              <p:spPr>
                <a:xfrm>
                  <a:off x="8383064" y="3980757"/>
                  <a:ext cx="26568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Ink 23">
                  <a:extLst>
                    <a:ext uri="{FF2B5EF4-FFF2-40B4-BE49-F238E27FC236}">
                      <a16:creationId xmlns:a16="http://schemas.microsoft.com/office/drawing/2014/main" id="{D8B1C37D-DD05-52DC-1042-93C0CCFCB609}"/>
                    </a:ext>
                  </a:extLst>
                </p14:cNvPr>
                <p14:cNvContentPartPr/>
                <p14:nvPr/>
              </p14:nvContentPartPr>
              <p14:xfrm>
                <a:off x="2357384" y="4481517"/>
                <a:ext cx="2461680" cy="1004760"/>
              </p14:xfrm>
            </p:contentPart>
          </mc:Choice>
          <mc:Fallback xmlns="">
            <p:pic>
              <p:nvPicPr>
                <p:cNvPr id="24" name="Ink 23">
                  <a:extLst>
                    <a:ext uri="{FF2B5EF4-FFF2-40B4-BE49-F238E27FC236}">
                      <a16:creationId xmlns:a16="http://schemas.microsoft.com/office/drawing/2014/main" id="{D8B1C37D-DD05-52DC-1042-93C0CCFCB609}"/>
                    </a:ext>
                  </a:extLst>
                </p:cNvPr>
                <p:cNvPicPr/>
                <p:nvPr/>
              </p:nvPicPr>
              <p:blipFill>
                <a:blip r:embed="rId41"/>
                <a:stretch>
                  <a:fillRect/>
                </a:stretch>
              </p:blipFill>
              <p:spPr>
                <a:xfrm>
                  <a:off x="2348384" y="4472517"/>
                  <a:ext cx="2479320" cy="10224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5" name="Ink 24">
                  <a:extLst>
                    <a:ext uri="{FF2B5EF4-FFF2-40B4-BE49-F238E27FC236}">
                      <a16:creationId xmlns:a16="http://schemas.microsoft.com/office/drawing/2014/main" id="{F4305221-B996-349C-C468-587E695EC2F9}"/>
                    </a:ext>
                  </a:extLst>
                </p14:cNvPr>
                <p14:cNvContentPartPr/>
                <p14:nvPr/>
              </p14:nvContentPartPr>
              <p14:xfrm>
                <a:off x="4590104" y="5359917"/>
                <a:ext cx="212760" cy="126720"/>
              </p14:xfrm>
            </p:contentPart>
          </mc:Choice>
          <mc:Fallback xmlns="">
            <p:pic>
              <p:nvPicPr>
                <p:cNvPr id="25" name="Ink 24">
                  <a:extLst>
                    <a:ext uri="{FF2B5EF4-FFF2-40B4-BE49-F238E27FC236}">
                      <a16:creationId xmlns:a16="http://schemas.microsoft.com/office/drawing/2014/main" id="{F4305221-B996-349C-C468-587E695EC2F9}"/>
                    </a:ext>
                  </a:extLst>
                </p:cNvPr>
                <p:cNvPicPr/>
                <p:nvPr/>
              </p:nvPicPr>
              <p:blipFill>
                <a:blip r:embed="rId43"/>
                <a:stretch>
                  <a:fillRect/>
                </a:stretch>
              </p:blipFill>
              <p:spPr>
                <a:xfrm>
                  <a:off x="4581104" y="5350917"/>
                  <a:ext cx="23040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6" name="Ink 25">
                  <a:extLst>
                    <a:ext uri="{FF2B5EF4-FFF2-40B4-BE49-F238E27FC236}">
                      <a16:creationId xmlns:a16="http://schemas.microsoft.com/office/drawing/2014/main" id="{C1E6D8A2-ADEE-DDC1-D129-86865673349D}"/>
                    </a:ext>
                  </a:extLst>
                </p14:cNvPr>
                <p14:cNvContentPartPr/>
                <p14:nvPr/>
              </p14:nvContentPartPr>
              <p14:xfrm>
                <a:off x="5362304" y="5322837"/>
                <a:ext cx="335160" cy="435600"/>
              </p14:xfrm>
            </p:contentPart>
          </mc:Choice>
          <mc:Fallback xmlns="">
            <p:pic>
              <p:nvPicPr>
                <p:cNvPr id="26" name="Ink 25">
                  <a:extLst>
                    <a:ext uri="{FF2B5EF4-FFF2-40B4-BE49-F238E27FC236}">
                      <a16:creationId xmlns:a16="http://schemas.microsoft.com/office/drawing/2014/main" id="{C1E6D8A2-ADEE-DDC1-D129-86865673349D}"/>
                    </a:ext>
                  </a:extLst>
                </p:cNvPr>
                <p:cNvPicPr/>
                <p:nvPr/>
              </p:nvPicPr>
              <p:blipFill>
                <a:blip r:embed="rId45"/>
                <a:stretch>
                  <a:fillRect/>
                </a:stretch>
              </p:blipFill>
              <p:spPr>
                <a:xfrm>
                  <a:off x="5353664" y="5313837"/>
                  <a:ext cx="352800" cy="4532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7" name="Ink 26">
                  <a:extLst>
                    <a:ext uri="{FF2B5EF4-FFF2-40B4-BE49-F238E27FC236}">
                      <a16:creationId xmlns:a16="http://schemas.microsoft.com/office/drawing/2014/main" id="{6B955E47-9EEE-5102-F537-953E9B5319A8}"/>
                    </a:ext>
                  </a:extLst>
                </p14:cNvPr>
                <p14:cNvContentPartPr/>
                <p14:nvPr/>
              </p14:nvContentPartPr>
              <p14:xfrm>
                <a:off x="6143504" y="5287557"/>
                <a:ext cx="129240" cy="191160"/>
              </p14:xfrm>
            </p:contentPart>
          </mc:Choice>
          <mc:Fallback xmlns="">
            <p:pic>
              <p:nvPicPr>
                <p:cNvPr id="27" name="Ink 26">
                  <a:extLst>
                    <a:ext uri="{FF2B5EF4-FFF2-40B4-BE49-F238E27FC236}">
                      <a16:creationId xmlns:a16="http://schemas.microsoft.com/office/drawing/2014/main" id="{6B955E47-9EEE-5102-F537-953E9B5319A8}"/>
                    </a:ext>
                  </a:extLst>
                </p:cNvPr>
                <p:cNvPicPr/>
                <p:nvPr/>
              </p:nvPicPr>
              <p:blipFill>
                <a:blip r:embed="rId47"/>
                <a:stretch>
                  <a:fillRect/>
                </a:stretch>
              </p:blipFill>
              <p:spPr>
                <a:xfrm>
                  <a:off x="6134504" y="5278917"/>
                  <a:ext cx="14688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8" name="Ink 27">
                  <a:extLst>
                    <a:ext uri="{FF2B5EF4-FFF2-40B4-BE49-F238E27FC236}">
                      <a16:creationId xmlns:a16="http://schemas.microsoft.com/office/drawing/2014/main" id="{58B74C2C-E82B-0A14-3847-8FED5C931B33}"/>
                    </a:ext>
                  </a:extLst>
                </p14:cNvPr>
                <p14:cNvContentPartPr/>
                <p14:nvPr/>
              </p14:nvContentPartPr>
              <p14:xfrm>
                <a:off x="6286424" y="4358397"/>
                <a:ext cx="2404800" cy="1044000"/>
              </p14:xfrm>
            </p:contentPart>
          </mc:Choice>
          <mc:Fallback xmlns="">
            <p:pic>
              <p:nvPicPr>
                <p:cNvPr id="28" name="Ink 27">
                  <a:extLst>
                    <a:ext uri="{FF2B5EF4-FFF2-40B4-BE49-F238E27FC236}">
                      <a16:creationId xmlns:a16="http://schemas.microsoft.com/office/drawing/2014/main" id="{58B74C2C-E82B-0A14-3847-8FED5C931B33}"/>
                    </a:ext>
                  </a:extLst>
                </p:cNvPr>
                <p:cNvPicPr/>
                <p:nvPr/>
              </p:nvPicPr>
              <p:blipFill>
                <a:blip r:embed="rId49"/>
                <a:stretch>
                  <a:fillRect/>
                </a:stretch>
              </p:blipFill>
              <p:spPr>
                <a:xfrm>
                  <a:off x="6277424" y="4349397"/>
                  <a:ext cx="2422440" cy="1061640"/>
                </a:xfrm>
                <a:prstGeom prst="rect">
                  <a:avLst/>
                </a:prstGeom>
              </p:spPr>
            </p:pic>
          </mc:Fallback>
        </mc:AlternateContent>
      </p:grpSp>
      <p:sp>
        <p:nvSpPr>
          <p:cNvPr id="29" name="Slide Number Placeholder 28">
            <a:extLst>
              <a:ext uri="{FF2B5EF4-FFF2-40B4-BE49-F238E27FC236}">
                <a16:creationId xmlns:a16="http://schemas.microsoft.com/office/drawing/2014/main" id="{1755CE31-C303-398C-9305-4F8686C7AFA1}"/>
              </a:ext>
            </a:extLst>
          </p:cNvPr>
          <p:cNvSpPr>
            <a:spLocks noGrp="1"/>
          </p:cNvSpPr>
          <p:nvPr>
            <p:ph type="sldNum" sz="quarter" idx="12"/>
          </p:nvPr>
        </p:nvSpPr>
        <p:spPr/>
        <p:txBody>
          <a:bodyPr/>
          <a:lstStyle/>
          <a:p>
            <a:fld id="{69E57DC2-970A-4B3E-BB1C-7A09969E49DF}" type="slidenum">
              <a:rPr lang="en-US" smtClean="0"/>
              <a:t>86</a:t>
            </a:fld>
            <a:endParaRPr lang="en-US" dirty="0"/>
          </a:p>
        </p:txBody>
      </p:sp>
    </p:spTree>
    <p:extLst>
      <p:ext uri="{BB962C8B-B14F-4D97-AF65-F5344CB8AC3E}">
        <p14:creationId xmlns:p14="http://schemas.microsoft.com/office/powerpoint/2010/main" val="32507030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BF5DF-8AA3-A5E4-DDD9-1707EE956210}"/>
              </a:ext>
            </a:extLst>
          </p:cNvPr>
          <p:cNvSpPr>
            <a:spLocks noGrp="1"/>
          </p:cNvSpPr>
          <p:nvPr>
            <p:ph type="title"/>
          </p:nvPr>
        </p:nvSpPr>
        <p:spPr/>
        <p:txBody>
          <a:bodyPr/>
          <a:lstStyle/>
          <a:p>
            <a:r>
              <a:rPr lang="en-AU" dirty="0"/>
              <a:t>Directed Acyclic Graphs (DAGs)</a:t>
            </a:r>
          </a:p>
        </p:txBody>
      </p:sp>
      <p:sp>
        <p:nvSpPr>
          <p:cNvPr id="3" name="Content Placeholder 2">
            <a:extLst>
              <a:ext uri="{FF2B5EF4-FFF2-40B4-BE49-F238E27FC236}">
                <a16:creationId xmlns:a16="http://schemas.microsoft.com/office/drawing/2014/main" id="{00312A53-9652-B367-F8CA-FA7DC17047CF}"/>
              </a:ext>
            </a:extLst>
          </p:cNvPr>
          <p:cNvSpPr>
            <a:spLocks noGrp="1"/>
          </p:cNvSpPr>
          <p:nvPr>
            <p:ph idx="1"/>
          </p:nvPr>
        </p:nvSpPr>
        <p:spPr/>
        <p:txBody>
          <a:bodyPr/>
          <a:lstStyle/>
          <a:p>
            <a:r>
              <a:rPr lang="en-AU" dirty="0"/>
              <a:t>Non-directed paths are potential source of bias.</a:t>
            </a:r>
          </a:p>
          <a:p>
            <a:pPr lvl="1"/>
            <a:r>
              <a:rPr lang="en-AU" dirty="0"/>
              <a:t>Association between an exposure and an outcome can be “transmitted” through an “open” non-directed path.</a:t>
            </a:r>
          </a:p>
          <a:p>
            <a:pPr lvl="1"/>
            <a:r>
              <a:rPr lang="en-AU" dirty="0"/>
              <a:t>E &lt;- C -&gt; O exits E against the direction of an arrow.</a:t>
            </a:r>
          </a:p>
          <a:p>
            <a:pPr lvl="2"/>
            <a:r>
              <a:rPr lang="en-AU" dirty="0"/>
              <a:t>“Backdoor path”</a:t>
            </a:r>
          </a:p>
          <a:p>
            <a:pPr lvl="1"/>
            <a:endParaRPr lang="en-AU" dirty="0"/>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6A2B58A3-7C77-EE1F-9D6B-34EFA5D80E87}"/>
                  </a:ext>
                </a:extLst>
              </p14:cNvPr>
              <p14:cNvContentPartPr/>
              <p14:nvPr/>
            </p14:nvContentPartPr>
            <p14:xfrm>
              <a:off x="2225615" y="5727042"/>
              <a:ext cx="198720" cy="9720"/>
            </p14:xfrm>
          </p:contentPart>
        </mc:Choice>
        <mc:Fallback xmlns="">
          <p:pic>
            <p:nvPicPr>
              <p:cNvPr id="8" name="Ink 7">
                <a:extLst>
                  <a:ext uri="{FF2B5EF4-FFF2-40B4-BE49-F238E27FC236}">
                    <a16:creationId xmlns:a16="http://schemas.microsoft.com/office/drawing/2014/main" id="{6A2B58A3-7C77-EE1F-9D6B-34EFA5D80E87}"/>
                  </a:ext>
                </a:extLst>
              </p:cNvPr>
              <p:cNvPicPr/>
              <p:nvPr/>
            </p:nvPicPr>
            <p:blipFill>
              <a:blip r:embed="rId3"/>
              <a:stretch>
                <a:fillRect/>
              </a:stretch>
            </p:blipFill>
            <p:spPr>
              <a:xfrm>
                <a:off x="2216975" y="5718042"/>
                <a:ext cx="21636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567FB1B4-F621-7C3C-A338-D385235A5C3C}"/>
                  </a:ext>
                </a:extLst>
              </p14:cNvPr>
              <p14:cNvContentPartPr/>
              <p14:nvPr/>
            </p14:nvContentPartPr>
            <p14:xfrm>
              <a:off x="7730375" y="5581962"/>
              <a:ext cx="379800" cy="264960"/>
            </p14:xfrm>
          </p:contentPart>
        </mc:Choice>
        <mc:Fallback xmlns="">
          <p:pic>
            <p:nvPicPr>
              <p:cNvPr id="9" name="Ink 8">
                <a:extLst>
                  <a:ext uri="{FF2B5EF4-FFF2-40B4-BE49-F238E27FC236}">
                    <a16:creationId xmlns:a16="http://schemas.microsoft.com/office/drawing/2014/main" id="{567FB1B4-F621-7C3C-A338-D385235A5C3C}"/>
                  </a:ext>
                </a:extLst>
              </p:cNvPr>
              <p:cNvPicPr/>
              <p:nvPr/>
            </p:nvPicPr>
            <p:blipFill>
              <a:blip r:embed="rId5"/>
              <a:stretch>
                <a:fillRect/>
              </a:stretch>
            </p:blipFill>
            <p:spPr>
              <a:xfrm>
                <a:off x="7721375" y="5572962"/>
                <a:ext cx="39744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1A565954-47A5-1258-7C21-556395CE60A4}"/>
                  </a:ext>
                </a:extLst>
              </p14:cNvPr>
              <p14:cNvContentPartPr/>
              <p14:nvPr/>
            </p14:nvContentPartPr>
            <p14:xfrm>
              <a:off x="2773175" y="5066802"/>
              <a:ext cx="4765680" cy="541440"/>
            </p14:xfrm>
          </p:contentPart>
        </mc:Choice>
        <mc:Fallback xmlns="">
          <p:pic>
            <p:nvPicPr>
              <p:cNvPr id="10" name="Ink 9">
                <a:extLst>
                  <a:ext uri="{FF2B5EF4-FFF2-40B4-BE49-F238E27FC236}">
                    <a16:creationId xmlns:a16="http://schemas.microsoft.com/office/drawing/2014/main" id="{1A565954-47A5-1258-7C21-556395CE60A4}"/>
                  </a:ext>
                </a:extLst>
              </p:cNvPr>
              <p:cNvPicPr/>
              <p:nvPr/>
            </p:nvPicPr>
            <p:blipFill>
              <a:blip r:embed="rId7"/>
              <a:stretch>
                <a:fillRect/>
              </a:stretch>
            </p:blipFill>
            <p:spPr>
              <a:xfrm>
                <a:off x="2764175" y="5058162"/>
                <a:ext cx="4783320" cy="559080"/>
              </a:xfrm>
              <a:prstGeom prst="rect">
                <a:avLst/>
              </a:prstGeom>
            </p:spPr>
          </p:pic>
        </mc:Fallback>
      </mc:AlternateContent>
      <p:grpSp>
        <p:nvGrpSpPr>
          <p:cNvPr id="28" name="Group 27">
            <a:extLst>
              <a:ext uri="{FF2B5EF4-FFF2-40B4-BE49-F238E27FC236}">
                <a16:creationId xmlns:a16="http://schemas.microsoft.com/office/drawing/2014/main" id="{A7D4E299-BD7E-1E68-D460-1202DE6B26A5}"/>
              </a:ext>
            </a:extLst>
          </p:cNvPr>
          <p:cNvGrpSpPr/>
          <p:nvPr/>
        </p:nvGrpSpPr>
        <p:grpSpPr>
          <a:xfrm>
            <a:off x="2045255" y="4318722"/>
            <a:ext cx="5328000" cy="2059920"/>
            <a:chOff x="2231744" y="3524637"/>
            <a:chExt cx="5328000" cy="2059920"/>
          </a:xfrm>
        </p:grpSpPr>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B7CA10FA-4227-945E-3588-0D2F10DD8552}"/>
                    </a:ext>
                  </a:extLst>
                </p14:cNvPr>
                <p14:cNvContentPartPr/>
                <p14:nvPr/>
              </p14:nvContentPartPr>
              <p14:xfrm>
                <a:off x="2231744" y="4718757"/>
                <a:ext cx="411480" cy="94320"/>
              </p14:xfrm>
            </p:contentPart>
          </mc:Choice>
          <mc:Fallback xmlns="">
            <p:pic>
              <p:nvPicPr>
                <p:cNvPr id="4" name="Ink 3">
                  <a:extLst>
                    <a:ext uri="{FF2B5EF4-FFF2-40B4-BE49-F238E27FC236}">
                      <a16:creationId xmlns:a16="http://schemas.microsoft.com/office/drawing/2014/main" id="{B7CA10FA-4227-945E-3588-0D2F10DD8552}"/>
                    </a:ext>
                  </a:extLst>
                </p:cNvPr>
                <p:cNvPicPr/>
                <p:nvPr/>
              </p:nvPicPr>
              <p:blipFill>
                <a:blip r:embed="rId9"/>
                <a:stretch>
                  <a:fillRect/>
                </a:stretch>
              </p:blipFill>
              <p:spPr>
                <a:xfrm>
                  <a:off x="2222744" y="4709757"/>
                  <a:ext cx="42912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Ink 4">
                  <a:extLst>
                    <a:ext uri="{FF2B5EF4-FFF2-40B4-BE49-F238E27FC236}">
                      <a16:creationId xmlns:a16="http://schemas.microsoft.com/office/drawing/2014/main" id="{E42488AA-A6C2-A894-6573-9F6036B682F2}"/>
                    </a:ext>
                  </a:extLst>
                </p14:cNvPr>
                <p14:cNvContentPartPr/>
                <p14:nvPr/>
              </p14:nvContentPartPr>
              <p14:xfrm>
                <a:off x="2404904" y="4758357"/>
                <a:ext cx="208440" cy="361440"/>
              </p14:xfrm>
            </p:contentPart>
          </mc:Choice>
          <mc:Fallback xmlns="">
            <p:pic>
              <p:nvPicPr>
                <p:cNvPr id="5" name="Ink 4">
                  <a:extLst>
                    <a:ext uri="{FF2B5EF4-FFF2-40B4-BE49-F238E27FC236}">
                      <a16:creationId xmlns:a16="http://schemas.microsoft.com/office/drawing/2014/main" id="{E42488AA-A6C2-A894-6573-9F6036B682F2}"/>
                    </a:ext>
                  </a:extLst>
                </p:cNvPr>
                <p:cNvPicPr/>
                <p:nvPr/>
              </p:nvPicPr>
              <p:blipFill>
                <a:blip r:embed="rId11"/>
                <a:stretch>
                  <a:fillRect/>
                </a:stretch>
              </p:blipFill>
              <p:spPr>
                <a:xfrm>
                  <a:off x="2395904" y="4749717"/>
                  <a:ext cx="22608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94961846-53E6-4378-0E5F-5843C5B96BA4}"/>
                    </a:ext>
                  </a:extLst>
                </p14:cNvPr>
                <p14:cNvContentPartPr/>
                <p14:nvPr/>
              </p14:nvContentPartPr>
              <p14:xfrm>
                <a:off x="2940584" y="5051037"/>
                <a:ext cx="143640" cy="133560"/>
              </p14:xfrm>
            </p:contentPart>
          </mc:Choice>
          <mc:Fallback xmlns="">
            <p:pic>
              <p:nvPicPr>
                <p:cNvPr id="12" name="Ink 11">
                  <a:extLst>
                    <a:ext uri="{FF2B5EF4-FFF2-40B4-BE49-F238E27FC236}">
                      <a16:creationId xmlns:a16="http://schemas.microsoft.com/office/drawing/2014/main" id="{94961846-53E6-4378-0E5F-5843C5B96BA4}"/>
                    </a:ext>
                  </a:extLst>
                </p:cNvPr>
                <p:cNvPicPr/>
                <p:nvPr/>
              </p:nvPicPr>
              <p:blipFill>
                <a:blip r:embed="rId13"/>
                <a:stretch>
                  <a:fillRect/>
                </a:stretch>
              </p:blipFill>
              <p:spPr>
                <a:xfrm>
                  <a:off x="2931584" y="5042397"/>
                  <a:ext cx="16128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262506A5-E300-D781-80F9-F375E834A6B5}"/>
                    </a:ext>
                  </a:extLst>
                </p14:cNvPr>
                <p14:cNvContentPartPr/>
                <p14:nvPr/>
              </p14:nvContentPartPr>
              <p14:xfrm>
                <a:off x="3007544" y="5083077"/>
                <a:ext cx="1617840" cy="399960"/>
              </p14:xfrm>
            </p:contentPart>
          </mc:Choice>
          <mc:Fallback xmlns="">
            <p:pic>
              <p:nvPicPr>
                <p:cNvPr id="13" name="Ink 12">
                  <a:extLst>
                    <a:ext uri="{FF2B5EF4-FFF2-40B4-BE49-F238E27FC236}">
                      <a16:creationId xmlns:a16="http://schemas.microsoft.com/office/drawing/2014/main" id="{262506A5-E300-D781-80F9-F375E834A6B5}"/>
                    </a:ext>
                  </a:extLst>
                </p:cNvPr>
                <p:cNvPicPr/>
                <p:nvPr/>
              </p:nvPicPr>
              <p:blipFill>
                <a:blip r:embed="rId15"/>
                <a:stretch>
                  <a:fillRect/>
                </a:stretch>
              </p:blipFill>
              <p:spPr>
                <a:xfrm>
                  <a:off x="2998904" y="5074437"/>
                  <a:ext cx="1635480" cy="417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BD3C965F-CB67-AF87-A766-B37C706EC86E}"/>
                    </a:ext>
                  </a:extLst>
                </p14:cNvPr>
                <p14:cNvContentPartPr/>
                <p14:nvPr/>
              </p14:nvContentPartPr>
              <p14:xfrm>
                <a:off x="5024264" y="5312037"/>
                <a:ext cx="327960" cy="272520"/>
              </p14:xfrm>
            </p:contentPart>
          </mc:Choice>
          <mc:Fallback xmlns="">
            <p:pic>
              <p:nvPicPr>
                <p:cNvPr id="15" name="Ink 14">
                  <a:extLst>
                    <a:ext uri="{FF2B5EF4-FFF2-40B4-BE49-F238E27FC236}">
                      <a16:creationId xmlns:a16="http://schemas.microsoft.com/office/drawing/2014/main" id="{BD3C965F-CB67-AF87-A766-B37C706EC86E}"/>
                    </a:ext>
                  </a:extLst>
                </p:cNvPr>
                <p:cNvPicPr/>
                <p:nvPr/>
              </p:nvPicPr>
              <p:blipFill>
                <a:blip r:embed="rId17"/>
                <a:stretch>
                  <a:fillRect/>
                </a:stretch>
              </p:blipFill>
              <p:spPr>
                <a:xfrm>
                  <a:off x="5015624" y="5303037"/>
                  <a:ext cx="34560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466C8801-EAC6-6D9D-B3DC-41C353AC065F}"/>
                    </a:ext>
                  </a:extLst>
                </p14:cNvPr>
                <p14:cNvContentPartPr/>
                <p14:nvPr/>
              </p14:nvContentPartPr>
              <p14:xfrm>
                <a:off x="5534384" y="4912437"/>
                <a:ext cx="2008440" cy="525960"/>
              </p14:xfrm>
            </p:contentPart>
          </mc:Choice>
          <mc:Fallback xmlns="">
            <p:pic>
              <p:nvPicPr>
                <p:cNvPr id="17" name="Ink 16">
                  <a:extLst>
                    <a:ext uri="{FF2B5EF4-FFF2-40B4-BE49-F238E27FC236}">
                      <a16:creationId xmlns:a16="http://schemas.microsoft.com/office/drawing/2014/main" id="{466C8801-EAC6-6D9D-B3DC-41C353AC065F}"/>
                    </a:ext>
                  </a:extLst>
                </p:cNvPr>
                <p:cNvPicPr/>
                <p:nvPr/>
              </p:nvPicPr>
              <p:blipFill>
                <a:blip r:embed="rId19"/>
                <a:stretch>
                  <a:fillRect/>
                </a:stretch>
              </p:blipFill>
              <p:spPr>
                <a:xfrm>
                  <a:off x="5525384" y="4903437"/>
                  <a:ext cx="2026080" cy="5436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Ink 18">
                  <a:extLst>
                    <a:ext uri="{FF2B5EF4-FFF2-40B4-BE49-F238E27FC236}">
                      <a16:creationId xmlns:a16="http://schemas.microsoft.com/office/drawing/2014/main" id="{9C79FD52-F501-F884-5A0D-7A31EEB274A4}"/>
                    </a:ext>
                  </a:extLst>
                </p14:cNvPr>
                <p14:cNvContentPartPr/>
                <p14:nvPr/>
              </p14:nvContentPartPr>
              <p14:xfrm>
                <a:off x="2851304" y="3681957"/>
                <a:ext cx="1665360" cy="1004760"/>
              </p14:xfrm>
            </p:contentPart>
          </mc:Choice>
          <mc:Fallback xmlns="">
            <p:pic>
              <p:nvPicPr>
                <p:cNvPr id="19" name="Ink 18">
                  <a:extLst>
                    <a:ext uri="{FF2B5EF4-FFF2-40B4-BE49-F238E27FC236}">
                      <a16:creationId xmlns:a16="http://schemas.microsoft.com/office/drawing/2014/main" id="{9C79FD52-F501-F884-5A0D-7A31EEB274A4}"/>
                    </a:ext>
                  </a:extLst>
                </p:cNvPr>
                <p:cNvPicPr/>
                <p:nvPr/>
              </p:nvPicPr>
              <p:blipFill>
                <a:blip r:embed="rId21"/>
                <a:stretch>
                  <a:fillRect/>
                </a:stretch>
              </p:blipFill>
              <p:spPr>
                <a:xfrm>
                  <a:off x="2842304" y="3672957"/>
                  <a:ext cx="1683000" cy="10224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F34EC76C-873F-FAEF-7BEB-56FCED0AD29B}"/>
                    </a:ext>
                  </a:extLst>
                </p14:cNvPr>
                <p14:cNvContentPartPr/>
                <p14:nvPr/>
              </p14:nvContentPartPr>
              <p14:xfrm>
                <a:off x="4271144" y="3668637"/>
                <a:ext cx="227880" cy="106560"/>
              </p14:xfrm>
            </p:contentPart>
          </mc:Choice>
          <mc:Fallback xmlns="">
            <p:pic>
              <p:nvPicPr>
                <p:cNvPr id="20" name="Ink 19">
                  <a:extLst>
                    <a:ext uri="{FF2B5EF4-FFF2-40B4-BE49-F238E27FC236}">
                      <a16:creationId xmlns:a16="http://schemas.microsoft.com/office/drawing/2014/main" id="{F34EC76C-873F-FAEF-7BEB-56FCED0AD29B}"/>
                    </a:ext>
                  </a:extLst>
                </p:cNvPr>
                <p:cNvPicPr/>
                <p:nvPr/>
              </p:nvPicPr>
              <p:blipFill>
                <a:blip r:embed="rId23"/>
                <a:stretch>
                  <a:fillRect/>
                </a:stretch>
              </p:blipFill>
              <p:spPr>
                <a:xfrm>
                  <a:off x="4262144" y="3659997"/>
                  <a:ext cx="24552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1" name="Ink 20">
                  <a:extLst>
                    <a:ext uri="{FF2B5EF4-FFF2-40B4-BE49-F238E27FC236}">
                      <a16:creationId xmlns:a16="http://schemas.microsoft.com/office/drawing/2014/main" id="{38F4400C-B7C1-8E7B-C0B5-B650F9672A43}"/>
                    </a:ext>
                  </a:extLst>
                </p14:cNvPr>
                <p14:cNvContentPartPr/>
                <p14:nvPr/>
              </p14:nvContentPartPr>
              <p14:xfrm>
                <a:off x="4712864" y="3548757"/>
                <a:ext cx="60120" cy="163440"/>
              </p14:xfrm>
            </p:contentPart>
          </mc:Choice>
          <mc:Fallback xmlns="">
            <p:pic>
              <p:nvPicPr>
                <p:cNvPr id="21" name="Ink 20">
                  <a:extLst>
                    <a:ext uri="{FF2B5EF4-FFF2-40B4-BE49-F238E27FC236}">
                      <a16:creationId xmlns:a16="http://schemas.microsoft.com/office/drawing/2014/main" id="{38F4400C-B7C1-8E7B-C0B5-B650F9672A43}"/>
                    </a:ext>
                  </a:extLst>
                </p:cNvPr>
                <p:cNvPicPr/>
                <p:nvPr/>
              </p:nvPicPr>
              <p:blipFill>
                <a:blip r:embed="rId25"/>
                <a:stretch>
                  <a:fillRect/>
                </a:stretch>
              </p:blipFill>
              <p:spPr>
                <a:xfrm>
                  <a:off x="4703864" y="3540117"/>
                  <a:ext cx="7776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2" name="Ink 21">
                  <a:extLst>
                    <a:ext uri="{FF2B5EF4-FFF2-40B4-BE49-F238E27FC236}">
                      <a16:creationId xmlns:a16="http://schemas.microsoft.com/office/drawing/2014/main" id="{2E7860D9-C789-D46E-D6C6-2DDEFE5CF471}"/>
                    </a:ext>
                  </a:extLst>
                </p14:cNvPr>
                <p14:cNvContentPartPr/>
                <p14:nvPr/>
              </p14:nvContentPartPr>
              <p14:xfrm>
                <a:off x="4758224" y="3524637"/>
                <a:ext cx="308160" cy="173160"/>
              </p14:xfrm>
            </p:contentPart>
          </mc:Choice>
          <mc:Fallback xmlns="">
            <p:pic>
              <p:nvPicPr>
                <p:cNvPr id="22" name="Ink 21">
                  <a:extLst>
                    <a:ext uri="{FF2B5EF4-FFF2-40B4-BE49-F238E27FC236}">
                      <a16:creationId xmlns:a16="http://schemas.microsoft.com/office/drawing/2014/main" id="{2E7860D9-C789-D46E-D6C6-2DDEFE5CF471}"/>
                    </a:ext>
                  </a:extLst>
                </p:cNvPr>
                <p:cNvPicPr/>
                <p:nvPr/>
              </p:nvPicPr>
              <p:blipFill>
                <a:blip r:embed="rId27"/>
                <a:stretch>
                  <a:fillRect/>
                </a:stretch>
              </p:blipFill>
              <p:spPr>
                <a:xfrm>
                  <a:off x="4749584" y="3515637"/>
                  <a:ext cx="32580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4" name="Ink 23">
                  <a:extLst>
                    <a:ext uri="{FF2B5EF4-FFF2-40B4-BE49-F238E27FC236}">
                      <a16:creationId xmlns:a16="http://schemas.microsoft.com/office/drawing/2014/main" id="{078DF060-6FB7-BB07-024B-1A4063A37AFE}"/>
                    </a:ext>
                  </a:extLst>
                </p14:cNvPr>
                <p14:cNvContentPartPr/>
                <p14:nvPr/>
              </p14:nvContentPartPr>
              <p14:xfrm>
                <a:off x="5292104" y="3634077"/>
                <a:ext cx="2267640" cy="874440"/>
              </p14:xfrm>
            </p:contentPart>
          </mc:Choice>
          <mc:Fallback xmlns="">
            <p:pic>
              <p:nvPicPr>
                <p:cNvPr id="24" name="Ink 23">
                  <a:extLst>
                    <a:ext uri="{FF2B5EF4-FFF2-40B4-BE49-F238E27FC236}">
                      <a16:creationId xmlns:a16="http://schemas.microsoft.com/office/drawing/2014/main" id="{078DF060-6FB7-BB07-024B-1A4063A37AFE}"/>
                    </a:ext>
                  </a:extLst>
                </p:cNvPr>
                <p:cNvPicPr/>
                <p:nvPr/>
              </p:nvPicPr>
              <p:blipFill>
                <a:blip r:embed="rId29"/>
                <a:stretch>
                  <a:fillRect/>
                </a:stretch>
              </p:blipFill>
              <p:spPr>
                <a:xfrm>
                  <a:off x="5283464" y="3625437"/>
                  <a:ext cx="2285280" cy="892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75ED738D-195B-80EF-16E6-2186812E4998}"/>
                    </a:ext>
                  </a:extLst>
                </p14:cNvPr>
                <p14:cNvContentPartPr/>
                <p14:nvPr/>
              </p14:nvContentPartPr>
              <p14:xfrm>
                <a:off x="7387304" y="4493397"/>
                <a:ext cx="96120" cy="6840"/>
              </p14:xfrm>
            </p:contentPart>
          </mc:Choice>
          <mc:Fallback xmlns="">
            <p:pic>
              <p:nvPicPr>
                <p:cNvPr id="26" name="Ink 25">
                  <a:extLst>
                    <a:ext uri="{FF2B5EF4-FFF2-40B4-BE49-F238E27FC236}">
                      <a16:creationId xmlns:a16="http://schemas.microsoft.com/office/drawing/2014/main" id="{75ED738D-195B-80EF-16E6-2186812E4998}"/>
                    </a:ext>
                  </a:extLst>
                </p:cNvPr>
                <p:cNvPicPr/>
                <p:nvPr/>
              </p:nvPicPr>
              <p:blipFill>
                <a:blip r:embed="rId31"/>
                <a:stretch>
                  <a:fillRect/>
                </a:stretch>
              </p:blipFill>
              <p:spPr>
                <a:xfrm>
                  <a:off x="7378304" y="4484757"/>
                  <a:ext cx="11376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3D8DD751-B910-EF38-CDF8-A57C97CC714E}"/>
                    </a:ext>
                  </a:extLst>
                </p14:cNvPr>
                <p14:cNvContentPartPr/>
                <p14:nvPr/>
              </p14:nvContentPartPr>
              <p14:xfrm>
                <a:off x="7345184" y="4363797"/>
                <a:ext cx="203760" cy="136440"/>
              </p14:xfrm>
            </p:contentPart>
          </mc:Choice>
          <mc:Fallback xmlns="">
            <p:pic>
              <p:nvPicPr>
                <p:cNvPr id="27" name="Ink 26">
                  <a:extLst>
                    <a:ext uri="{FF2B5EF4-FFF2-40B4-BE49-F238E27FC236}">
                      <a16:creationId xmlns:a16="http://schemas.microsoft.com/office/drawing/2014/main" id="{3D8DD751-B910-EF38-CDF8-A57C97CC714E}"/>
                    </a:ext>
                  </a:extLst>
                </p:cNvPr>
                <p:cNvPicPr/>
                <p:nvPr/>
              </p:nvPicPr>
              <p:blipFill>
                <a:blip r:embed="rId33"/>
                <a:stretch>
                  <a:fillRect/>
                </a:stretch>
              </p:blipFill>
              <p:spPr>
                <a:xfrm>
                  <a:off x="7336184" y="4354797"/>
                  <a:ext cx="221400" cy="154080"/>
                </a:xfrm>
                <a:prstGeom prst="rect">
                  <a:avLst/>
                </a:prstGeom>
              </p:spPr>
            </p:pic>
          </mc:Fallback>
        </mc:AlternateContent>
      </p:grpSp>
      <p:sp>
        <p:nvSpPr>
          <p:cNvPr id="6" name="Slide Number Placeholder 5">
            <a:extLst>
              <a:ext uri="{FF2B5EF4-FFF2-40B4-BE49-F238E27FC236}">
                <a16:creationId xmlns:a16="http://schemas.microsoft.com/office/drawing/2014/main" id="{3B8BD25A-CEDE-F68E-39CF-B5A15203AD19}"/>
              </a:ext>
            </a:extLst>
          </p:cNvPr>
          <p:cNvSpPr>
            <a:spLocks noGrp="1"/>
          </p:cNvSpPr>
          <p:nvPr>
            <p:ph type="sldNum" sz="quarter" idx="12"/>
          </p:nvPr>
        </p:nvSpPr>
        <p:spPr/>
        <p:txBody>
          <a:bodyPr/>
          <a:lstStyle/>
          <a:p>
            <a:fld id="{69E57DC2-970A-4B3E-BB1C-7A09969E49DF}" type="slidenum">
              <a:rPr lang="en-US" smtClean="0"/>
              <a:t>87</a:t>
            </a:fld>
            <a:endParaRPr lang="en-US" dirty="0"/>
          </a:p>
        </p:txBody>
      </p:sp>
    </p:spTree>
    <p:extLst>
      <p:ext uri="{BB962C8B-B14F-4D97-AF65-F5344CB8AC3E}">
        <p14:creationId xmlns:p14="http://schemas.microsoft.com/office/powerpoint/2010/main" val="353360058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BF5DF-8AA3-A5E4-DDD9-1707EE956210}"/>
              </a:ext>
            </a:extLst>
          </p:cNvPr>
          <p:cNvSpPr>
            <a:spLocks noGrp="1"/>
          </p:cNvSpPr>
          <p:nvPr>
            <p:ph type="title"/>
          </p:nvPr>
        </p:nvSpPr>
        <p:spPr/>
        <p:txBody>
          <a:bodyPr/>
          <a:lstStyle/>
          <a:p>
            <a:r>
              <a:rPr lang="en-AU" dirty="0"/>
              <a:t>Directed Acyclic Graphs (DAGs)</a:t>
            </a:r>
          </a:p>
        </p:txBody>
      </p:sp>
      <p:sp>
        <p:nvSpPr>
          <p:cNvPr id="3" name="Content Placeholder 2">
            <a:extLst>
              <a:ext uri="{FF2B5EF4-FFF2-40B4-BE49-F238E27FC236}">
                <a16:creationId xmlns:a16="http://schemas.microsoft.com/office/drawing/2014/main" id="{00312A53-9652-B367-F8CA-FA7DC17047CF}"/>
              </a:ext>
            </a:extLst>
          </p:cNvPr>
          <p:cNvSpPr>
            <a:spLocks noGrp="1"/>
          </p:cNvSpPr>
          <p:nvPr>
            <p:ph idx="1"/>
          </p:nvPr>
        </p:nvSpPr>
        <p:spPr/>
        <p:txBody>
          <a:bodyPr/>
          <a:lstStyle/>
          <a:p>
            <a:r>
              <a:rPr lang="en-AU" dirty="0"/>
              <a:t>C is a “confounder”</a:t>
            </a:r>
          </a:p>
          <a:p>
            <a:r>
              <a:rPr lang="en-AU" dirty="0"/>
              <a:t>The path E &lt;- C -&gt; O needs to be “closed”.</a:t>
            </a:r>
          </a:p>
          <a:p>
            <a:r>
              <a:rPr lang="en-AU" dirty="0"/>
              <a:t>Conditioning can close an open path</a:t>
            </a:r>
          </a:p>
          <a:p>
            <a:pPr lvl="1"/>
            <a:r>
              <a:rPr lang="en-AU" dirty="0"/>
              <a:t>“Controlling” for C in a regression analysis</a:t>
            </a:r>
          </a:p>
          <a:p>
            <a:pPr lvl="1"/>
            <a:r>
              <a:rPr lang="en-AU" dirty="0"/>
              <a:t>Stratifying the analysis by C</a:t>
            </a:r>
          </a:p>
          <a:p>
            <a:pPr lvl="1"/>
            <a:endParaRPr lang="en-AU" dirty="0"/>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6A2B58A3-7C77-EE1F-9D6B-34EFA5D80E87}"/>
                  </a:ext>
                </a:extLst>
              </p14:cNvPr>
              <p14:cNvContentPartPr/>
              <p14:nvPr/>
            </p14:nvContentPartPr>
            <p14:xfrm>
              <a:off x="2225615" y="5727042"/>
              <a:ext cx="198720" cy="9720"/>
            </p14:xfrm>
          </p:contentPart>
        </mc:Choice>
        <mc:Fallback xmlns="">
          <p:pic>
            <p:nvPicPr>
              <p:cNvPr id="8" name="Ink 7">
                <a:extLst>
                  <a:ext uri="{FF2B5EF4-FFF2-40B4-BE49-F238E27FC236}">
                    <a16:creationId xmlns:a16="http://schemas.microsoft.com/office/drawing/2014/main" id="{6A2B58A3-7C77-EE1F-9D6B-34EFA5D80E87}"/>
                  </a:ext>
                </a:extLst>
              </p:cNvPr>
              <p:cNvPicPr/>
              <p:nvPr/>
            </p:nvPicPr>
            <p:blipFill>
              <a:blip r:embed="rId3"/>
              <a:stretch>
                <a:fillRect/>
              </a:stretch>
            </p:blipFill>
            <p:spPr>
              <a:xfrm>
                <a:off x="2216975" y="5718042"/>
                <a:ext cx="21636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567FB1B4-F621-7C3C-A338-D385235A5C3C}"/>
                  </a:ext>
                </a:extLst>
              </p14:cNvPr>
              <p14:cNvContentPartPr/>
              <p14:nvPr/>
            </p14:nvContentPartPr>
            <p14:xfrm>
              <a:off x="7730375" y="5581962"/>
              <a:ext cx="379800" cy="264960"/>
            </p14:xfrm>
          </p:contentPart>
        </mc:Choice>
        <mc:Fallback xmlns="">
          <p:pic>
            <p:nvPicPr>
              <p:cNvPr id="9" name="Ink 8">
                <a:extLst>
                  <a:ext uri="{FF2B5EF4-FFF2-40B4-BE49-F238E27FC236}">
                    <a16:creationId xmlns:a16="http://schemas.microsoft.com/office/drawing/2014/main" id="{567FB1B4-F621-7C3C-A338-D385235A5C3C}"/>
                  </a:ext>
                </a:extLst>
              </p:cNvPr>
              <p:cNvPicPr/>
              <p:nvPr/>
            </p:nvPicPr>
            <p:blipFill>
              <a:blip r:embed="rId5"/>
              <a:stretch>
                <a:fillRect/>
              </a:stretch>
            </p:blipFill>
            <p:spPr>
              <a:xfrm>
                <a:off x="7721375" y="5572962"/>
                <a:ext cx="39744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1A565954-47A5-1258-7C21-556395CE60A4}"/>
                  </a:ext>
                </a:extLst>
              </p14:cNvPr>
              <p14:cNvContentPartPr/>
              <p14:nvPr/>
            </p14:nvContentPartPr>
            <p14:xfrm>
              <a:off x="2773175" y="5066802"/>
              <a:ext cx="4765680" cy="541440"/>
            </p14:xfrm>
          </p:contentPart>
        </mc:Choice>
        <mc:Fallback xmlns="">
          <p:pic>
            <p:nvPicPr>
              <p:cNvPr id="10" name="Ink 9">
                <a:extLst>
                  <a:ext uri="{FF2B5EF4-FFF2-40B4-BE49-F238E27FC236}">
                    <a16:creationId xmlns:a16="http://schemas.microsoft.com/office/drawing/2014/main" id="{1A565954-47A5-1258-7C21-556395CE60A4}"/>
                  </a:ext>
                </a:extLst>
              </p:cNvPr>
              <p:cNvPicPr/>
              <p:nvPr/>
            </p:nvPicPr>
            <p:blipFill>
              <a:blip r:embed="rId7"/>
              <a:stretch>
                <a:fillRect/>
              </a:stretch>
            </p:blipFill>
            <p:spPr>
              <a:xfrm>
                <a:off x="2764175" y="5058162"/>
                <a:ext cx="4783320" cy="559080"/>
              </a:xfrm>
              <a:prstGeom prst="rect">
                <a:avLst/>
              </a:prstGeom>
            </p:spPr>
          </p:pic>
        </mc:Fallback>
      </mc:AlternateContent>
      <p:grpSp>
        <p:nvGrpSpPr>
          <p:cNvPr id="28" name="Group 27">
            <a:extLst>
              <a:ext uri="{FF2B5EF4-FFF2-40B4-BE49-F238E27FC236}">
                <a16:creationId xmlns:a16="http://schemas.microsoft.com/office/drawing/2014/main" id="{A7D4E299-BD7E-1E68-D460-1202DE6B26A5}"/>
              </a:ext>
            </a:extLst>
          </p:cNvPr>
          <p:cNvGrpSpPr/>
          <p:nvPr/>
        </p:nvGrpSpPr>
        <p:grpSpPr>
          <a:xfrm>
            <a:off x="2045255" y="4318722"/>
            <a:ext cx="5328000" cy="2059920"/>
            <a:chOff x="2231744" y="3524637"/>
            <a:chExt cx="5328000" cy="2059920"/>
          </a:xfrm>
        </p:grpSpPr>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B7CA10FA-4227-945E-3588-0D2F10DD8552}"/>
                    </a:ext>
                  </a:extLst>
                </p14:cNvPr>
                <p14:cNvContentPartPr/>
                <p14:nvPr/>
              </p14:nvContentPartPr>
              <p14:xfrm>
                <a:off x="2231744" y="4718757"/>
                <a:ext cx="411480" cy="94320"/>
              </p14:xfrm>
            </p:contentPart>
          </mc:Choice>
          <mc:Fallback xmlns="">
            <p:pic>
              <p:nvPicPr>
                <p:cNvPr id="4" name="Ink 3">
                  <a:extLst>
                    <a:ext uri="{FF2B5EF4-FFF2-40B4-BE49-F238E27FC236}">
                      <a16:creationId xmlns:a16="http://schemas.microsoft.com/office/drawing/2014/main" id="{B7CA10FA-4227-945E-3588-0D2F10DD8552}"/>
                    </a:ext>
                  </a:extLst>
                </p:cNvPr>
                <p:cNvPicPr/>
                <p:nvPr/>
              </p:nvPicPr>
              <p:blipFill>
                <a:blip r:embed="rId9"/>
                <a:stretch>
                  <a:fillRect/>
                </a:stretch>
              </p:blipFill>
              <p:spPr>
                <a:xfrm>
                  <a:off x="2222744" y="4709757"/>
                  <a:ext cx="42912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Ink 4">
                  <a:extLst>
                    <a:ext uri="{FF2B5EF4-FFF2-40B4-BE49-F238E27FC236}">
                      <a16:creationId xmlns:a16="http://schemas.microsoft.com/office/drawing/2014/main" id="{E42488AA-A6C2-A894-6573-9F6036B682F2}"/>
                    </a:ext>
                  </a:extLst>
                </p14:cNvPr>
                <p14:cNvContentPartPr/>
                <p14:nvPr/>
              </p14:nvContentPartPr>
              <p14:xfrm>
                <a:off x="2404904" y="4758357"/>
                <a:ext cx="208440" cy="361440"/>
              </p14:xfrm>
            </p:contentPart>
          </mc:Choice>
          <mc:Fallback xmlns="">
            <p:pic>
              <p:nvPicPr>
                <p:cNvPr id="5" name="Ink 4">
                  <a:extLst>
                    <a:ext uri="{FF2B5EF4-FFF2-40B4-BE49-F238E27FC236}">
                      <a16:creationId xmlns:a16="http://schemas.microsoft.com/office/drawing/2014/main" id="{E42488AA-A6C2-A894-6573-9F6036B682F2}"/>
                    </a:ext>
                  </a:extLst>
                </p:cNvPr>
                <p:cNvPicPr/>
                <p:nvPr/>
              </p:nvPicPr>
              <p:blipFill>
                <a:blip r:embed="rId11"/>
                <a:stretch>
                  <a:fillRect/>
                </a:stretch>
              </p:blipFill>
              <p:spPr>
                <a:xfrm>
                  <a:off x="2395904" y="4749717"/>
                  <a:ext cx="22608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94961846-53E6-4378-0E5F-5843C5B96BA4}"/>
                    </a:ext>
                  </a:extLst>
                </p14:cNvPr>
                <p14:cNvContentPartPr/>
                <p14:nvPr/>
              </p14:nvContentPartPr>
              <p14:xfrm>
                <a:off x="2940584" y="5051037"/>
                <a:ext cx="143640" cy="133560"/>
              </p14:xfrm>
            </p:contentPart>
          </mc:Choice>
          <mc:Fallback xmlns="">
            <p:pic>
              <p:nvPicPr>
                <p:cNvPr id="12" name="Ink 11">
                  <a:extLst>
                    <a:ext uri="{FF2B5EF4-FFF2-40B4-BE49-F238E27FC236}">
                      <a16:creationId xmlns:a16="http://schemas.microsoft.com/office/drawing/2014/main" id="{94961846-53E6-4378-0E5F-5843C5B96BA4}"/>
                    </a:ext>
                  </a:extLst>
                </p:cNvPr>
                <p:cNvPicPr/>
                <p:nvPr/>
              </p:nvPicPr>
              <p:blipFill>
                <a:blip r:embed="rId13"/>
                <a:stretch>
                  <a:fillRect/>
                </a:stretch>
              </p:blipFill>
              <p:spPr>
                <a:xfrm>
                  <a:off x="2931584" y="5042397"/>
                  <a:ext cx="16128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262506A5-E300-D781-80F9-F375E834A6B5}"/>
                    </a:ext>
                  </a:extLst>
                </p14:cNvPr>
                <p14:cNvContentPartPr/>
                <p14:nvPr/>
              </p14:nvContentPartPr>
              <p14:xfrm>
                <a:off x="3007544" y="5083077"/>
                <a:ext cx="1617840" cy="399960"/>
              </p14:xfrm>
            </p:contentPart>
          </mc:Choice>
          <mc:Fallback xmlns="">
            <p:pic>
              <p:nvPicPr>
                <p:cNvPr id="13" name="Ink 12">
                  <a:extLst>
                    <a:ext uri="{FF2B5EF4-FFF2-40B4-BE49-F238E27FC236}">
                      <a16:creationId xmlns:a16="http://schemas.microsoft.com/office/drawing/2014/main" id="{262506A5-E300-D781-80F9-F375E834A6B5}"/>
                    </a:ext>
                  </a:extLst>
                </p:cNvPr>
                <p:cNvPicPr/>
                <p:nvPr/>
              </p:nvPicPr>
              <p:blipFill>
                <a:blip r:embed="rId15"/>
                <a:stretch>
                  <a:fillRect/>
                </a:stretch>
              </p:blipFill>
              <p:spPr>
                <a:xfrm>
                  <a:off x="2998904" y="5074437"/>
                  <a:ext cx="1635480" cy="417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BD3C965F-CB67-AF87-A766-B37C706EC86E}"/>
                    </a:ext>
                  </a:extLst>
                </p14:cNvPr>
                <p14:cNvContentPartPr/>
                <p14:nvPr/>
              </p14:nvContentPartPr>
              <p14:xfrm>
                <a:off x="5024264" y="5312037"/>
                <a:ext cx="327960" cy="272520"/>
              </p14:xfrm>
            </p:contentPart>
          </mc:Choice>
          <mc:Fallback xmlns="">
            <p:pic>
              <p:nvPicPr>
                <p:cNvPr id="15" name="Ink 14">
                  <a:extLst>
                    <a:ext uri="{FF2B5EF4-FFF2-40B4-BE49-F238E27FC236}">
                      <a16:creationId xmlns:a16="http://schemas.microsoft.com/office/drawing/2014/main" id="{BD3C965F-CB67-AF87-A766-B37C706EC86E}"/>
                    </a:ext>
                  </a:extLst>
                </p:cNvPr>
                <p:cNvPicPr/>
                <p:nvPr/>
              </p:nvPicPr>
              <p:blipFill>
                <a:blip r:embed="rId17"/>
                <a:stretch>
                  <a:fillRect/>
                </a:stretch>
              </p:blipFill>
              <p:spPr>
                <a:xfrm>
                  <a:off x="5015624" y="5303037"/>
                  <a:ext cx="34560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466C8801-EAC6-6D9D-B3DC-41C353AC065F}"/>
                    </a:ext>
                  </a:extLst>
                </p14:cNvPr>
                <p14:cNvContentPartPr/>
                <p14:nvPr/>
              </p14:nvContentPartPr>
              <p14:xfrm>
                <a:off x="5534384" y="4912437"/>
                <a:ext cx="2008440" cy="525960"/>
              </p14:xfrm>
            </p:contentPart>
          </mc:Choice>
          <mc:Fallback xmlns="">
            <p:pic>
              <p:nvPicPr>
                <p:cNvPr id="17" name="Ink 16">
                  <a:extLst>
                    <a:ext uri="{FF2B5EF4-FFF2-40B4-BE49-F238E27FC236}">
                      <a16:creationId xmlns:a16="http://schemas.microsoft.com/office/drawing/2014/main" id="{466C8801-EAC6-6D9D-B3DC-41C353AC065F}"/>
                    </a:ext>
                  </a:extLst>
                </p:cNvPr>
                <p:cNvPicPr/>
                <p:nvPr/>
              </p:nvPicPr>
              <p:blipFill>
                <a:blip r:embed="rId19"/>
                <a:stretch>
                  <a:fillRect/>
                </a:stretch>
              </p:blipFill>
              <p:spPr>
                <a:xfrm>
                  <a:off x="5525384" y="4903437"/>
                  <a:ext cx="2026080" cy="5436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Ink 18">
                  <a:extLst>
                    <a:ext uri="{FF2B5EF4-FFF2-40B4-BE49-F238E27FC236}">
                      <a16:creationId xmlns:a16="http://schemas.microsoft.com/office/drawing/2014/main" id="{9C79FD52-F501-F884-5A0D-7A31EEB274A4}"/>
                    </a:ext>
                  </a:extLst>
                </p14:cNvPr>
                <p14:cNvContentPartPr/>
                <p14:nvPr/>
              </p14:nvContentPartPr>
              <p14:xfrm>
                <a:off x="2851304" y="3681957"/>
                <a:ext cx="1665360" cy="1004760"/>
              </p14:xfrm>
            </p:contentPart>
          </mc:Choice>
          <mc:Fallback xmlns="">
            <p:pic>
              <p:nvPicPr>
                <p:cNvPr id="19" name="Ink 18">
                  <a:extLst>
                    <a:ext uri="{FF2B5EF4-FFF2-40B4-BE49-F238E27FC236}">
                      <a16:creationId xmlns:a16="http://schemas.microsoft.com/office/drawing/2014/main" id="{9C79FD52-F501-F884-5A0D-7A31EEB274A4}"/>
                    </a:ext>
                  </a:extLst>
                </p:cNvPr>
                <p:cNvPicPr/>
                <p:nvPr/>
              </p:nvPicPr>
              <p:blipFill>
                <a:blip r:embed="rId21"/>
                <a:stretch>
                  <a:fillRect/>
                </a:stretch>
              </p:blipFill>
              <p:spPr>
                <a:xfrm>
                  <a:off x="2842304" y="3672957"/>
                  <a:ext cx="1683000" cy="10224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F34EC76C-873F-FAEF-7BEB-56FCED0AD29B}"/>
                    </a:ext>
                  </a:extLst>
                </p14:cNvPr>
                <p14:cNvContentPartPr/>
                <p14:nvPr/>
              </p14:nvContentPartPr>
              <p14:xfrm>
                <a:off x="4271144" y="3668637"/>
                <a:ext cx="227880" cy="106560"/>
              </p14:xfrm>
            </p:contentPart>
          </mc:Choice>
          <mc:Fallback xmlns="">
            <p:pic>
              <p:nvPicPr>
                <p:cNvPr id="20" name="Ink 19">
                  <a:extLst>
                    <a:ext uri="{FF2B5EF4-FFF2-40B4-BE49-F238E27FC236}">
                      <a16:creationId xmlns:a16="http://schemas.microsoft.com/office/drawing/2014/main" id="{F34EC76C-873F-FAEF-7BEB-56FCED0AD29B}"/>
                    </a:ext>
                  </a:extLst>
                </p:cNvPr>
                <p:cNvPicPr/>
                <p:nvPr/>
              </p:nvPicPr>
              <p:blipFill>
                <a:blip r:embed="rId23"/>
                <a:stretch>
                  <a:fillRect/>
                </a:stretch>
              </p:blipFill>
              <p:spPr>
                <a:xfrm>
                  <a:off x="4262144" y="3659997"/>
                  <a:ext cx="24552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1" name="Ink 20">
                  <a:extLst>
                    <a:ext uri="{FF2B5EF4-FFF2-40B4-BE49-F238E27FC236}">
                      <a16:creationId xmlns:a16="http://schemas.microsoft.com/office/drawing/2014/main" id="{38F4400C-B7C1-8E7B-C0B5-B650F9672A43}"/>
                    </a:ext>
                  </a:extLst>
                </p14:cNvPr>
                <p14:cNvContentPartPr/>
                <p14:nvPr/>
              </p14:nvContentPartPr>
              <p14:xfrm>
                <a:off x="4712864" y="3548757"/>
                <a:ext cx="60120" cy="163440"/>
              </p14:xfrm>
            </p:contentPart>
          </mc:Choice>
          <mc:Fallback xmlns="">
            <p:pic>
              <p:nvPicPr>
                <p:cNvPr id="21" name="Ink 20">
                  <a:extLst>
                    <a:ext uri="{FF2B5EF4-FFF2-40B4-BE49-F238E27FC236}">
                      <a16:creationId xmlns:a16="http://schemas.microsoft.com/office/drawing/2014/main" id="{38F4400C-B7C1-8E7B-C0B5-B650F9672A43}"/>
                    </a:ext>
                  </a:extLst>
                </p:cNvPr>
                <p:cNvPicPr/>
                <p:nvPr/>
              </p:nvPicPr>
              <p:blipFill>
                <a:blip r:embed="rId25"/>
                <a:stretch>
                  <a:fillRect/>
                </a:stretch>
              </p:blipFill>
              <p:spPr>
                <a:xfrm>
                  <a:off x="4703864" y="3540117"/>
                  <a:ext cx="7776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2" name="Ink 21">
                  <a:extLst>
                    <a:ext uri="{FF2B5EF4-FFF2-40B4-BE49-F238E27FC236}">
                      <a16:creationId xmlns:a16="http://schemas.microsoft.com/office/drawing/2014/main" id="{2E7860D9-C789-D46E-D6C6-2DDEFE5CF471}"/>
                    </a:ext>
                  </a:extLst>
                </p14:cNvPr>
                <p14:cNvContentPartPr/>
                <p14:nvPr/>
              </p14:nvContentPartPr>
              <p14:xfrm>
                <a:off x="4758224" y="3524637"/>
                <a:ext cx="308160" cy="173160"/>
              </p14:xfrm>
            </p:contentPart>
          </mc:Choice>
          <mc:Fallback xmlns="">
            <p:pic>
              <p:nvPicPr>
                <p:cNvPr id="22" name="Ink 21">
                  <a:extLst>
                    <a:ext uri="{FF2B5EF4-FFF2-40B4-BE49-F238E27FC236}">
                      <a16:creationId xmlns:a16="http://schemas.microsoft.com/office/drawing/2014/main" id="{2E7860D9-C789-D46E-D6C6-2DDEFE5CF471}"/>
                    </a:ext>
                  </a:extLst>
                </p:cNvPr>
                <p:cNvPicPr/>
                <p:nvPr/>
              </p:nvPicPr>
              <p:blipFill>
                <a:blip r:embed="rId27"/>
                <a:stretch>
                  <a:fillRect/>
                </a:stretch>
              </p:blipFill>
              <p:spPr>
                <a:xfrm>
                  <a:off x="4749584" y="3515637"/>
                  <a:ext cx="32580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4" name="Ink 23">
                  <a:extLst>
                    <a:ext uri="{FF2B5EF4-FFF2-40B4-BE49-F238E27FC236}">
                      <a16:creationId xmlns:a16="http://schemas.microsoft.com/office/drawing/2014/main" id="{078DF060-6FB7-BB07-024B-1A4063A37AFE}"/>
                    </a:ext>
                  </a:extLst>
                </p14:cNvPr>
                <p14:cNvContentPartPr/>
                <p14:nvPr/>
              </p14:nvContentPartPr>
              <p14:xfrm>
                <a:off x="5292104" y="3634077"/>
                <a:ext cx="2267640" cy="874440"/>
              </p14:xfrm>
            </p:contentPart>
          </mc:Choice>
          <mc:Fallback xmlns="">
            <p:pic>
              <p:nvPicPr>
                <p:cNvPr id="24" name="Ink 23">
                  <a:extLst>
                    <a:ext uri="{FF2B5EF4-FFF2-40B4-BE49-F238E27FC236}">
                      <a16:creationId xmlns:a16="http://schemas.microsoft.com/office/drawing/2014/main" id="{078DF060-6FB7-BB07-024B-1A4063A37AFE}"/>
                    </a:ext>
                  </a:extLst>
                </p:cNvPr>
                <p:cNvPicPr/>
                <p:nvPr/>
              </p:nvPicPr>
              <p:blipFill>
                <a:blip r:embed="rId29"/>
                <a:stretch>
                  <a:fillRect/>
                </a:stretch>
              </p:blipFill>
              <p:spPr>
                <a:xfrm>
                  <a:off x="5283464" y="3625437"/>
                  <a:ext cx="2285280" cy="892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75ED738D-195B-80EF-16E6-2186812E4998}"/>
                    </a:ext>
                  </a:extLst>
                </p14:cNvPr>
                <p14:cNvContentPartPr/>
                <p14:nvPr/>
              </p14:nvContentPartPr>
              <p14:xfrm>
                <a:off x="7387304" y="4493397"/>
                <a:ext cx="96120" cy="6840"/>
              </p14:xfrm>
            </p:contentPart>
          </mc:Choice>
          <mc:Fallback xmlns="">
            <p:pic>
              <p:nvPicPr>
                <p:cNvPr id="26" name="Ink 25">
                  <a:extLst>
                    <a:ext uri="{FF2B5EF4-FFF2-40B4-BE49-F238E27FC236}">
                      <a16:creationId xmlns:a16="http://schemas.microsoft.com/office/drawing/2014/main" id="{75ED738D-195B-80EF-16E6-2186812E4998}"/>
                    </a:ext>
                  </a:extLst>
                </p:cNvPr>
                <p:cNvPicPr/>
                <p:nvPr/>
              </p:nvPicPr>
              <p:blipFill>
                <a:blip r:embed="rId31"/>
                <a:stretch>
                  <a:fillRect/>
                </a:stretch>
              </p:blipFill>
              <p:spPr>
                <a:xfrm>
                  <a:off x="7378304" y="4484757"/>
                  <a:ext cx="11376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3D8DD751-B910-EF38-CDF8-A57C97CC714E}"/>
                    </a:ext>
                  </a:extLst>
                </p14:cNvPr>
                <p14:cNvContentPartPr/>
                <p14:nvPr/>
              </p14:nvContentPartPr>
              <p14:xfrm>
                <a:off x="7345184" y="4363797"/>
                <a:ext cx="203760" cy="136440"/>
              </p14:xfrm>
            </p:contentPart>
          </mc:Choice>
          <mc:Fallback xmlns="">
            <p:pic>
              <p:nvPicPr>
                <p:cNvPr id="27" name="Ink 26">
                  <a:extLst>
                    <a:ext uri="{FF2B5EF4-FFF2-40B4-BE49-F238E27FC236}">
                      <a16:creationId xmlns:a16="http://schemas.microsoft.com/office/drawing/2014/main" id="{3D8DD751-B910-EF38-CDF8-A57C97CC714E}"/>
                    </a:ext>
                  </a:extLst>
                </p:cNvPr>
                <p:cNvPicPr/>
                <p:nvPr/>
              </p:nvPicPr>
              <p:blipFill>
                <a:blip r:embed="rId33"/>
                <a:stretch>
                  <a:fillRect/>
                </a:stretch>
              </p:blipFill>
              <p:spPr>
                <a:xfrm>
                  <a:off x="7336184" y="4354797"/>
                  <a:ext cx="221400" cy="154080"/>
                </a:xfrm>
                <a:prstGeom prst="rect">
                  <a:avLst/>
                </a:prstGeom>
              </p:spPr>
            </p:pic>
          </mc:Fallback>
        </mc:AlternateContent>
      </p:grpSp>
      <p:sp>
        <p:nvSpPr>
          <p:cNvPr id="6" name="Slide Number Placeholder 5">
            <a:extLst>
              <a:ext uri="{FF2B5EF4-FFF2-40B4-BE49-F238E27FC236}">
                <a16:creationId xmlns:a16="http://schemas.microsoft.com/office/drawing/2014/main" id="{0A96470E-D337-4EC3-5A13-7C649E71EB55}"/>
              </a:ext>
            </a:extLst>
          </p:cNvPr>
          <p:cNvSpPr>
            <a:spLocks noGrp="1"/>
          </p:cNvSpPr>
          <p:nvPr>
            <p:ph type="sldNum" sz="quarter" idx="12"/>
          </p:nvPr>
        </p:nvSpPr>
        <p:spPr/>
        <p:txBody>
          <a:bodyPr/>
          <a:lstStyle/>
          <a:p>
            <a:fld id="{69E57DC2-970A-4B3E-BB1C-7A09969E49DF}" type="slidenum">
              <a:rPr lang="en-US" smtClean="0"/>
              <a:t>88</a:t>
            </a:fld>
            <a:endParaRPr lang="en-US" dirty="0"/>
          </a:p>
        </p:txBody>
      </p:sp>
    </p:spTree>
    <p:extLst>
      <p:ext uri="{BB962C8B-B14F-4D97-AF65-F5344CB8AC3E}">
        <p14:creationId xmlns:p14="http://schemas.microsoft.com/office/powerpoint/2010/main" val="41896878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217D3-7902-4C76-DB96-8FA738937BF9}"/>
              </a:ext>
            </a:extLst>
          </p:cNvPr>
          <p:cNvSpPr>
            <a:spLocks noGrp="1"/>
          </p:cNvSpPr>
          <p:nvPr>
            <p:ph type="title"/>
          </p:nvPr>
        </p:nvSpPr>
        <p:spPr/>
        <p:txBody>
          <a:bodyPr/>
          <a:lstStyle/>
          <a:p>
            <a:r>
              <a:rPr lang="en-AU" dirty="0"/>
              <a:t>Directed Acyclic Graphs (DAGs)</a:t>
            </a:r>
          </a:p>
        </p:txBody>
      </p:sp>
      <p:sp>
        <p:nvSpPr>
          <p:cNvPr id="3" name="Content Placeholder 2">
            <a:extLst>
              <a:ext uri="{FF2B5EF4-FFF2-40B4-BE49-F238E27FC236}">
                <a16:creationId xmlns:a16="http://schemas.microsoft.com/office/drawing/2014/main" id="{E5F2A34A-1E33-2EB3-BDFB-F77673AD5D5A}"/>
              </a:ext>
            </a:extLst>
          </p:cNvPr>
          <p:cNvSpPr>
            <a:spLocks noGrp="1"/>
          </p:cNvSpPr>
          <p:nvPr>
            <p:ph idx="1"/>
          </p:nvPr>
        </p:nvSpPr>
        <p:spPr/>
        <p:txBody>
          <a:bodyPr/>
          <a:lstStyle/>
          <a:p>
            <a:r>
              <a:rPr lang="en-US" dirty="0"/>
              <a:t>S is a “collider” (Two arrows entering S)</a:t>
            </a:r>
          </a:p>
          <a:p>
            <a:r>
              <a:rPr lang="en-US" b="1" dirty="0"/>
              <a:t>A path with a collider is closed by default.</a:t>
            </a:r>
          </a:p>
          <a:p>
            <a:r>
              <a:rPr lang="en-US" dirty="0"/>
              <a:t>Correlation between E and O represents a causal effect of E on O</a:t>
            </a:r>
          </a:p>
          <a:p>
            <a:pPr lvl="1"/>
            <a:r>
              <a:rPr lang="en-US" dirty="0"/>
              <a:t>No conditioning is needed.</a:t>
            </a:r>
          </a:p>
          <a:p>
            <a:pPr lvl="1"/>
            <a:r>
              <a:rPr lang="en-US" b="1" dirty="0"/>
              <a:t>No statistical adjustment is needed.</a:t>
            </a:r>
            <a:endParaRPr lang="en-AU" b="1"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9B583EA-A390-5360-302A-BD5DDD806DC8}"/>
                  </a:ext>
                </a:extLst>
              </p14:cNvPr>
              <p14:cNvContentPartPr/>
              <p14:nvPr/>
            </p14:nvContentPartPr>
            <p14:xfrm>
              <a:off x="2225615" y="5727042"/>
              <a:ext cx="198720" cy="9720"/>
            </p14:xfrm>
          </p:contentPart>
        </mc:Choice>
        <mc:Fallback xmlns="">
          <p:pic>
            <p:nvPicPr>
              <p:cNvPr id="4" name="Ink 3">
                <a:extLst>
                  <a:ext uri="{FF2B5EF4-FFF2-40B4-BE49-F238E27FC236}">
                    <a16:creationId xmlns:a16="http://schemas.microsoft.com/office/drawing/2014/main" id="{A9B583EA-A390-5360-302A-BD5DDD806DC8}"/>
                  </a:ext>
                </a:extLst>
              </p:cNvPr>
              <p:cNvPicPr/>
              <p:nvPr/>
            </p:nvPicPr>
            <p:blipFill>
              <a:blip r:embed="rId3"/>
              <a:stretch>
                <a:fillRect/>
              </a:stretch>
            </p:blipFill>
            <p:spPr>
              <a:xfrm>
                <a:off x="2216975" y="5718042"/>
                <a:ext cx="21636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0BE6697-A89F-55AE-B9D0-AC8824B8F862}"/>
                  </a:ext>
                </a:extLst>
              </p14:cNvPr>
              <p14:cNvContentPartPr/>
              <p14:nvPr/>
            </p14:nvContentPartPr>
            <p14:xfrm>
              <a:off x="7730375" y="5581962"/>
              <a:ext cx="379800" cy="264960"/>
            </p14:xfrm>
          </p:contentPart>
        </mc:Choice>
        <mc:Fallback xmlns="">
          <p:pic>
            <p:nvPicPr>
              <p:cNvPr id="5" name="Ink 4">
                <a:extLst>
                  <a:ext uri="{FF2B5EF4-FFF2-40B4-BE49-F238E27FC236}">
                    <a16:creationId xmlns:a16="http://schemas.microsoft.com/office/drawing/2014/main" id="{A0BE6697-A89F-55AE-B9D0-AC8824B8F862}"/>
                  </a:ext>
                </a:extLst>
              </p:cNvPr>
              <p:cNvPicPr/>
              <p:nvPr/>
            </p:nvPicPr>
            <p:blipFill>
              <a:blip r:embed="rId5"/>
              <a:stretch>
                <a:fillRect/>
              </a:stretch>
            </p:blipFill>
            <p:spPr>
              <a:xfrm>
                <a:off x="7721375" y="5572962"/>
                <a:ext cx="39744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45E065C9-689C-49C6-B4A5-A28F519146FC}"/>
                  </a:ext>
                </a:extLst>
              </p14:cNvPr>
              <p14:cNvContentPartPr/>
              <p14:nvPr/>
            </p14:nvContentPartPr>
            <p14:xfrm>
              <a:off x="2773175" y="5066802"/>
              <a:ext cx="4765680" cy="541440"/>
            </p14:xfrm>
          </p:contentPart>
        </mc:Choice>
        <mc:Fallback xmlns="">
          <p:pic>
            <p:nvPicPr>
              <p:cNvPr id="6" name="Ink 5">
                <a:extLst>
                  <a:ext uri="{FF2B5EF4-FFF2-40B4-BE49-F238E27FC236}">
                    <a16:creationId xmlns:a16="http://schemas.microsoft.com/office/drawing/2014/main" id="{45E065C9-689C-49C6-B4A5-A28F519146FC}"/>
                  </a:ext>
                </a:extLst>
              </p:cNvPr>
              <p:cNvPicPr/>
              <p:nvPr/>
            </p:nvPicPr>
            <p:blipFill>
              <a:blip r:embed="rId7"/>
              <a:stretch>
                <a:fillRect/>
              </a:stretch>
            </p:blipFill>
            <p:spPr>
              <a:xfrm>
                <a:off x="2764175" y="5058162"/>
                <a:ext cx="4783320" cy="559080"/>
              </a:xfrm>
              <a:prstGeom prst="rect">
                <a:avLst/>
              </a:prstGeom>
            </p:spPr>
          </p:pic>
        </mc:Fallback>
      </mc:AlternateContent>
      <p:grpSp>
        <p:nvGrpSpPr>
          <p:cNvPr id="7" name="Group 6">
            <a:extLst>
              <a:ext uri="{FF2B5EF4-FFF2-40B4-BE49-F238E27FC236}">
                <a16:creationId xmlns:a16="http://schemas.microsoft.com/office/drawing/2014/main" id="{42A50EE9-BDA1-ED5D-4788-0F318C656314}"/>
              </a:ext>
            </a:extLst>
          </p:cNvPr>
          <p:cNvGrpSpPr/>
          <p:nvPr/>
        </p:nvGrpSpPr>
        <p:grpSpPr>
          <a:xfrm>
            <a:off x="2045255" y="4318722"/>
            <a:ext cx="5328000" cy="1595160"/>
            <a:chOff x="2231744" y="3524637"/>
            <a:chExt cx="5328000" cy="1595160"/>
          </a:xfrm>
        </p:grpSpPr>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39ABC683-45F2-514D-A2CC-8644EDF0B27C}"/>
                    </a:ext>
                  </a:extLst>
                </p14:cNvPr>
                <p14:cNvContentPartPr/>
                <p14:nvPr/>
              </p14:nvContentPartPr>
              <p14:xfrm>
                <a:off x="2231744" y="4718757"/>
                <a:ext cx="411480" cy="94320"/>
              </p14:xfrm>
            </p:contentPart>
          </mc:Choice>
          <mc:Fallback xmlns="">
            <p:pic>
              <p:nvPicPr>
                <p:cNvPr id="8" name="Ink 7">
                  <a:extLst>
                    <a:ext uri="{FF2B5EF4-FFF2-40B4-BE49-F238E27FC236}">
                      <a16:creationId xmlns:a16="http://schemas.microsoft.com/office/drawing/2014/main" id="{39ABC683-45F2-514D-A2CC-8644EDF0B27C}"/>
                    </a:ext>
                  </a:extLst>
                </p:cNvPr>
                <p:cNvPicPr/>
                <p:nvPr/>
              </p:nvPicPr>
              <p:blipFill>
                <a:blip r:embed="rId9"/>
                <a:stretch>
                  <a:fillRect/>
                </a:stretch>
              </p:blipFill>
              <p:spPr>
                <a:xfrm>
                  <a:off x="2222744" y="4709757"/>
                  <a:ext cx="42912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8787C9E0-D90E-1AAA-9E59-26D1E38FD9BE}"/>
                    </a:ext>
                  </a:extLst>
                </p14:cNvPr>
                <p14:cNvContentPartPr/>
                <p14:nvPr/>
              </p14:nvContentPartPr>
              <p14:xfrm>
                <a:off x="2404904" y="4758357"/>
                <a:ext cx="208440" cy="361440"/>
              </p14:xfrm>
            </p:contentPart>
          </mc:Choice>
          <mc:Fallback xmlns="">
            <p:pic>
              <p:nvPicPr>
                <p:cNvPr id="9" name="Ink 8">
                  <a:extLst>
                    <a:ext uri="{FF2B5EF4-FFF2-40B4-BE49-F238E27FC236}">
                      <a16:creationId xmlns:a16="http://schemas.microsoft.com/office/drawing/2014/main" id="{8787C9E0-D90E-1AAA-9E59-26D1E38FD9BE}"/>
                    </a:ext>
                  </a:extLst>
                </p:cNvPr>
                <p:cNvPicPr/>
                <p:nvPr/>
              </p:nvPicPr>
              <p:blipFill>
                <a:blip r:embed="rId11"/>
                <a:stretch>
                  <a:fillRect/>
                </a:stretch>
              </p:blipFill>
              <p:spPr>
                <a:xfrm>
                  <a:off x="2395904" y="4749717"/>
                  <a:ext cx="22608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FF1F7961-9FE6-8C85-E430-CE555E5B2A19}"/>
                    </a:ext>
                  </a:extLst>
                </p14:cNvPr>
                <p14:cNvContentPartPr/>
                <p14:nvPr/>
              </p14:nvContentPartPr>
              <p14:xfrm>
                <a:off x="2851304" y="3681957"/>
                <a:ext cx="1665360" cy="1004760"/>
              </p14:xfrm>
            </p:contentPart>
          </mc:Choice>
          <mc:Fallback xmlns="">
            <p:pic>
              <p:nvPicPr>
                <p:cNvPr id="14" name="Ink 13">
                  <a:extLst>
                    <a:ext uri="{FF2B5EF4-FFF2-40B4-BE49-F238E27FC236}">
                      <a16:creationId xmlns:a16="http://schemas.microsoft.com/office/drawing/2014/main" id="{FF1F7961-9FE6-8C85-E430-CE555E5B2A19}"/>
                    </a:ext>
                  </a:extLst>
                </p:cNvPr>
                <p:cNvPicPr/>
                <p:nvPr/>
              </p:nvPicPr>
              <p:blipFill>
                <a:blip r:embed="rId13"/>
                <a:stretch>
                  <a:fillRect/>
                </a:stretch>
              </p:blipFill>
              <p:spPr>
                <a:xfrm>
                  <a:off x="2842304" y="3672957"/>
                  <a:ext cx="1683000" cy="1022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847DB5E3-D3B9-28A6-0789-C94923EAFCEB}"/>
                    </a:ext>
                  </a:extLst>
                </p14:cNvPr>
                <p14:cNvContentPartPr/>
                <p14:nvPr/>
              </p14:nvContentPartPr>
              <p14:xfrm>
                <a:off x="4271144" y="3668637"/>
                <a:ext cx="227880" cy="106560"/>
              </p14:xfrm>
            </p:contentPart>
          </mc:Choice>
          <mc:Fallback xmlns="">
            <p:pic>
              <p:nvPicPr>
                <p:cNvPr id="15" name="Ink 14">
                  <a:extLst>
                    <a:ext uri="{FF2B5EF4-FFF2-40B4-BE49-F238E27FC236}">
                      <a16:creationId xmlns:a16="http://schemas.microsoft.com/office/drawing/2014/main" id="{847DB5E3-D3B9-28A6-0789-C94923EAFCEB}"/>
                    </a:ext>
                  </a:extLst>
                </p:cNvPr>
                <p:cNvPicPr/>
                <p:nvPr/>
              </p:nvPicPr>
              <p:blipFill>
                <a:blip r:embed="rId15"/>
                <a:stretch>
                  <a:fillRect/>
                </a:stretch>
              </p:blipFill>
              <p:spPr>
                <a:xfrm>
                  <a:off x="4262144" y="3659997"/>
                  <a:ext cx="24552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AFBAB175-6A5E-D32F-EFAA-CCD7CD036324}"/>
                    </a:ext>
                  </a:extLst>
                </p14:cNvPr>
                <p14:cNvContentPartPr/>
                <p14:nvPr/>
              </p14:nvContentPartPr>
              <p14:xfrm>
                <a:off x="4712864" y="3548757"/>
                <a:ext cx="60120" cy="163440"/>
              </p14:xfrm>
            </p:contentPart>
          </mc:Choice>
          <mc:Fallback xmlns="">
            <p:pic>
              <p:nvPicPr>
                <p:cNvPr id="16" name="Ink 15">
                  <a:extLst>
                    <a:ext uri="{FF2B5EF4-FFF2-40B4-BE49-F238E27FC236}">
                      <a16:creationId xmlns:a16="http://schemas.microsoft.com/office/drawing/2014/main" id="{AFBAB175-6A5E-D32F-EFAA-CCD7CD036324}"/>
                    </a:ext>
                  </a:extLst>
                </p:cNvPr>
                <p:cNvPicPr/>
                <p:nvPr/>
              </p:nvPicPr>
              <p:blipFill>
                <a:blip r:embed="rId17"/>
                <a:stretch>
                  <a:fillRect/>
                </a:stretch>
              </p:blipFill>
              <p:spPr>
                <a:xfrm>
                  <a:off x="4703864" y="3540117"/>
                  <a:ext cx="7776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2672D48B-F811-2D10-50CD-65762C83731C}"/>
                    </a:ext>
                  </a:extLst>
                </p14:cNvPr>
                <p14:cNvContentPartPr/>
                <p14:nvPr/>
              </p14:nvContentPartPr>
              <p14:xfrm>
                <a:off x="4758224" y="3524637"/>
                <a:ext cx="308160" cy="173160"/>
              </p14:xfrm>
            </p:contentPart>
          </mc:Choice>
          <mc:Fallback xmlns="">
            <p:pic>
              <p:nvPicPr>
                <p:cNvPr id="17" name="Ink 16">
                  <a:extLst>
                    <a:ext uri="{FF2B5EF4-FFF2-40B4-BE49-F238E27FC236}">
                      <a16:creationId xmlns:a16="http://schemas.microsoft.com/office/drawing/2014/main" id="{2672D48B-F811-2D10-50CD-65762C83731C}"/>
                    </a:ext>
                  </a:extLst>
                </p:cNvPr>
                <p:cNvPicPr/>
                <p:nvPr/>
              </p:nvPicPr>
              <p:blipFill>
                <a:blip r:embed="rId19"/>
                <a:stretch>
                  <a:fillRect/>
                </a:stretch>
              </p:blipFill>
              <p:spPr>
                <a:xfrm>
                  <a:off x="4749584" y="3515637"/>
                  <a:ext cx="32580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929C914B-2D5B-12A4-E2E6-2443253796D9}"/>
                    </a:ext>
                  </a:extLst>
                </p14:cNvPr>
                <p14:cNvContentPartPr/>
                <p14:nvPr/>
              </p14:nvContentPartPr>
              <p14:xfrm>
                <a:off x="5292104" y="3634077"/>
                <a:ext cx="2267640" cy="874440"/>
              </p14:xfrm>
            </p:contentPart>
          </mc:Choice>
          <mc:Fallback xmlns="">
            <p:pic>
              <p:nvPicPr>
                <p:cNvPr id="18" name="Ink 17">
                  <a:extLst>
                    <a:ext uri="{FF2B5EF4-FFF2-40B4-BE49-F238E27FC236}">
                      <a16:creationId xmlns:a16="http://schemas.microsoft.com/office/drawing/2014/main" id="{929C914B-2D5B-12A4-E2E6-2443253796D9}"/>
                    </a:ext>
                  </a:extLst>
                </p:cNvPr>
                <p:cNvPicPr/>
                <p:nvPr/>
              </p:nvPicPr>
              <p:blipFill>
                <a:blip r:embed="rId21"/>
                <a:stretch>
                  <a:fillRect/>
                </a:stretch>
              </p:blipFill>
              <p:spPr>
                <a:xfrm>
                  <a:off x="5283464" y="3625437"/>
                  <a:ext cx="2285280" cy="892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 name="Ink 18">
                  <a:extLst>
                    <a:ext uri="{FF2B5EF4-FFF2-40B4-BE49-F238E27FC236}">
                      <a16:creationId xmlns:a16="http://schemas.microsoft.com/office/drawing/2014/main" id="{EEB982A4-DB95-492D-4613-EE7F32FA33CF}"/>
                    </a:ext>
                  </a:extLst>
                </p14:cNvPr>
                <p14:cNvContentPartPr/>
                <p14:nvPr/>
              </p14:nvContentPartPr>
              <p14:xfrm>
                <a:off x="7387304" y="4493397"/>
                <a:ext cx="96120" cy="6840"/>
              </p14:xfrm>
            </p:contentPart>
          </mc:Choice>
          <mc:Fallback xmlns="">
            <p:pic>
              <p:nvPicPr>
                <p:cNvPr id="19" name="Ink 18">
                  <a:extLst>
                    <a:ext uri="{FF2B5EF4-FFF2-40B4-BE49-F238E27FC236}">
                      <a16:creationId xmlns:a16="http://schemas.microsoft.com/office/drawing/2014/main" id="{EEB982A4-DB95-492D-4613-EE7F32FA33CF}"/>
                    </a:ext>
                  </a:extLst>
                </p:cNvPr>
                <p:cNvPicPr/>
                <p:nvPr/>
              </p:nvPicPr>
              <p:blipFill>
                <a:blip r:embed="rId23"/>
                <a:stretch>
                  <a:fillRect/>
                </a:stretch>
              </p:blipFill>
              <p:spPr>
                <a:xfrm>
                  <a:off x="7378304" y="4484757"/>
                  <a:ext cx="11376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24FD3D5B-4E52-BD75-30EA-9996C143E321}"/>
                    </a:ext>
                  </a:extLst>
                </p14:cNvPr>
                <p14:cNvContentPartPr/>
                <p14:nvPr/>
              </p14:nvContentPartPr>
              <p14:xfrm>
                <a:off x="7345184" y="4363797"/>
                <a:ext cx="203760" cy="136440"/>
              </p14:xfrm>
            </p:contentPart>
          </mc:Choice>
          <mc:Fallback xmlns="">
            <p:pic>
              <p:nvPicPr>
                <p:cNvPr id="20" name="Ink 19">
                  <a:extLst>
                    <a:ext uri="{FF2B5EF4-FFF2-40B4-BE49-F238E27FC236}">
                      <a16:creationId xmlns:a16="http://schemas.microsoft.com/office/drawing/2014/main" id="{24FD3D5B-4E52-BD75-30EA-9996C143E321}"/>
                    </a:ext>
                  </a:extLst>
                </p:cNvPr>
                <p:cNvPicPr/>
                <p:nvPr/>
              </p:nvPicPr>
              <p:blipFill>
                <a:blip r:embed="rId25"/>
                <a:stretch>
                  <a:fillRect/>
                </a:stretch>
              </p:blipFill>
              <p:spPr>
                <a:xfrm>
                  <a:off x="7336184" y="4354797"/>
                  <a:ext cx="221400" cy="154080"/>
                </a:xfrm>
                <a:prstGeom prst="rect">
                  <a:avLst/>
                </a:prstGeom>
              </p:spPr>
            </p:pic>
          </mc:Fallback>
        </mc:AlternateContent>
      </p:grpSp>
      <p:grpSp>
        <p:nvGrpSpPr>
          <p:cNvPr id="28" name="Group 27">
            <a:extLst>
              <a:ext uri="{FF2B5EF4-FFF2-40B4-BE49-F238E27FC236}">
                <a16:creationId xmlns:a16="http://schemas.microsoft.com/office/drawing/2014/main" id="{B07ECDE2-8F9B-0A32-35D6-51FDD039E514}"/>
              </a:ext>
            </a:extLst>
          </p:cNvPr>
          <p:cNvGrpSpPr/>
          <p:nvPr/>
        </p:nvGrpSpPr>
        <p:grpSpPr>
          <a:xfrm>
            <a:off x="2827184" y="5769237"/>
            <a:ext cx="4680720" cy="668880"/>
            <a:chOff x="2827184" y="5769237"/>
            <a:chExt cx="4680720" cy="668880"/>
          </a:xfrm>
        </p:grpSpPr>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698892CE-8763-DA83-8C04-F61D73B36486}"/>
                    </a:ext>
                  </a:extLst>
                </p14:cNvPr>
                <p14:cNvContentPartPr/>
                <p14:nvPr/>
              </p14:nvContentPartPr>
              <p14:xfrm>
                <a:off x="2827184" y="5792997"/>
                <a:ext cx="1779480" cy="516600"/>
              </p14:xfrm>
            </p:contentPart>
          </mc:Choice>
          <mc:Fallback xmlns="">
            <p:pic>
              <p:nvPicPr>
                <p:cNvPr id="21" name="Ink 20">
                  <a:extLst>
                    <a:ext uri="{FF2B5EF4-FFF2-40B4-BE49-F238E27FC236}">
                      <a16:creationId xmlns:a16="http://schemas.microsoft.com/office/drawing/2014/main" id="{698892CE-8763-DA83-8C04-F61D73B36486}"/>
                    </a:ext>
                  </a:extLst>
                </p:cNvPr>
                <p:cNvPicPr/>
                <p:nvPr/>
              </p:nvPicPr>
              <p:blipFill>
                <a:blip r:embed="rId27"/>
                <a:stretch>
                  <a:fillRect/>
                </a:stretch>
              </p:blipFill>
              <p:spPr>
                <a:xfrm>
                  <a:off x="2818184" y="5783997"/>
                  <a:ext cx="1797120" cy="534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id="{16837D0A-E99F-AEC1-1B24-65D3DBE47426}"/>
                    </a:ext>
                  </a:extLst>
                </p14:cNvPr>
                <p14:cNvContentPartPr/>
                <p14:nvPr/>
              </p14:nvContentPartPr>
              <p14:xfrm>
                <a:off x="4459784" y="6183957"/>
                <a:ext cx="142200" cy="196200"/>
              </p14:xfrm>
            </p:contentPart>
          </mc:Choice>
          <mc:Fallback xmlns="">
            <p:pic>
              <p:nvPicPr>
                <p:cNvPr id="22" name="Ink 21">
                  <a:extLst>
                    <a:ext uri="{FF2B5EF4-FFF2-40B4-BE49-F238E27FC236}">
                      <a16:creationId xmlns:a16="http://schemas.microsoft.com/office/drawing/2014/main" id="{16837D0A-E99F-AEC1-1B24-65D3DBE47426}"/>
                    </a:ext>
                  </a:extLst>
                </p:cNvPr>
                <p:cNvPicPr/>
                <p:nvPr/>
              </p:nvPicPr>
              <p:blipFill>
                <a:blip r:embed="rId29"/>
                <a:stretch>
                  <a:fillRect/>
                </a:stretch>
              </p:blipFill>
              <p:spPr>
                <a:xfrm>
                  <a:off x="4450784" y="6175317"/>
                  <a:ext cx="15984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C407ABF5-55EC-E720-CC8B-5374543C3AEA}"/>
                    </a:ext>
                  </a:extLst>
                </p14:cNvPr>
                <p14:cNvContentPartPr/>
                <p14:nvPr/>
              </p14:nvContentPartPr>
              <p14:xfrm>
                <a:off x="4871624" y="6025557"/>
                <a:ext cx="235080" cy="412560"/>
              </p14:xfrm>
            </p:contentPart>
          </mc:Choice>
          <mc:Fallback xmlns="">
            <p:pic>
              <p:nvPicPr>
                <p:cNvPr id="23" name="Ink 22">
                  <a:extLst>
                    <a:ext uri="{FF2B5EF4-FFF2-40B4-BE49-F238E27FC236}">
                      <a16:creationId xmlns:a16="http://schemas.microsoft.com/office/drawing/2014/main" id="{C407ABF5-55EC-E720-CC8B-5374543C3AEA}"/>
                    </a:ext>
                  </a:extLst>
                </p:cNvPr>
                <p:cNvPicPr/>
                <p:nvPr/>
              </p:nvPicPr>
              <p:blipFill>
                <a:blip r:embed="rId31"/>
                <a:stretch>
                  <a:fillRect/>
                </a:stretch>
              </p:blipFill>
              <p:spPr>
                <a:xfrm>
                  <a:off x="4862984" y="6016917"/>
                  <a:ext cx="252720" cy="430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5" name="Ink 24">
                  <a:extLst>
                    <a:ext uri="{FF2B5EF4-FFF2-40B4-BE49-F238E27FC236}">
                      <a16:creationId xmlns:a16="http://schemas.microsoft.com/office/drawing/2014/main" id="{A94D2AC0-A32F-7E71-FDC0-DE775EFAA36C}"/>
                    </a:ext>
                  </a:extLst>
                </p14:cNvPr>
                <p14:cNvContentPartPr/>
                <p14:nvPr/>
              </p14:nvContentPartPr>
              <p14:xfrm>
                <a:off x="5384984" y="5769237"/>
                <a:ext cx="2122920" cy="610560"/>
              </p14:xfrm>
            </p:contentPart>
          </mc:Choice>
          <mc:Fallback xmlns="">
            <p:pic>
              <p:nvPicPr>
                <p:cNvPr id="25" name="Ink 24">
                  <a:extLst>
                    <a:ext uri="{FF2B5EF4-FFF2-40B4-BE49-F238E27FC236}">
                      <a16:creationId xmlns:a16="http://schemas.microsoft.com/office/drawing/2014/main" id="{A94D2AC0-A32F-7E71-FDC0-DE775EFAA36C}"/>
                    </a:ext>
                  </a:extLst>
                </p:cNvPr>
                <p:cNvPicPr/>
                <p:nvPr/>
              </p:nvPicPr>
              <p:blipFill>
                <a:blip r:embed="rId33"/>
                <a:stretch>
                  <a:fillRect/>
                </a:stretch>
              </p:blipFill>
              <p:spPr>
                <a:xfrm>
                  <a:off x="5376344" y="5760237"/>
                  <a:ext cx="2140560" cy="6282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7" name="Ink 26">
                  <a:extLst>
                    <a:ext uri="{FF2B5EF4-FFF2-40B4-BE49-F238E27FC236}">
                      <a16:creationId xmlns:a16="http://schemas.microsoft.com/office/drawing/2014/main" id="{9D3E0F5E-8F75-C1C3-69C0-E6DA7F272EFE}"/>
                    </a:ext>
                  </a:extLst>
                </p14:cNvPr>
                <p14:cNvContentPartPr/>
                <p14:nvPr/>
              </p14:nvContentPartPr>
              <p14:xfrm>
                <a:off x="4430624" y="6178197"/>
                <a:ext cx="26640" cy="188280"/>
              </p14:xfrm>
            </p:contentPart>
          </mc:Choice>
          <mc:Fallback xmlns="">
            <p:pic>
              <p:nvPicPr>
                <p:cNvPr id="27" name="Ink 26">
                  <a:extLst>
                    <a:ext uri="{FF2B5EF4-FFF2-40B4-BE49-F238E27FC236}">
                      <a16:creationId xmlns:a16="http://schemas.microsoft.com/office/drawing/2014/main" id="{9D3E0F5E-8F75-C1C3-69C0-E6DA7F272EFE}"/>
                    </a:ext>
                  </a:extLst>
                </p:cNvPr>
                <p:cNvPicPr/>
                <p:nvPr/>
              </p:nvPicPr>
              <p:blipFill>
                <a:blip r:embed="rId35"/>
                <a:stretch>
                  <a:fillRect/>
                </a:stretch>
              </p:blipFill>
              <p:spPr>
                <a:xfrm>
                  <a:off x="4421624" y="6169197"/>
                  <a:ext cx="44280" cy="205920"/>
                </a:xfrm>
                <a:prstGeom prst="rect">
                  <a:avLst/>
                </a:prstGeom>
              </p:spPr>
            </p:pic>
          </mc:Fallback>
        </mc:AlternateContent>
      </p:grpSp>
      <p:sp>
        <p:nvSpPr>
          <p:cNvPr id="10" name="Slide Number Placeholder 9">
            <a:extLst>
              <a:ext uri="{FF2B5EF4-FFF2-40B4-BE49-F238E27FC236}">
                <a16:creationId xmlns:a16="http://schemas.microsoft.com/office/drawing/2014/main" id="{CC08FA87-D9D7-6D12-9110-D19FCC186526}"/>
              </a:ext>
            </a:extLst>
          </p:cNvPr>
          <p:cNvSpPr>
            <a:spLocks noGrp="1"/>
          </p:cNvSpPr>
          <p:nvPr>
            <p:ph type="sldNum" sz="quarter" idx="12"/>
          </p:nvPr>
        </p:nvSpPr>
        <p:spPr/>
        <p:txBody>
          <a:bodyPr/>
          <a:lstStyle/>
          <a:p>
            <a:fld id="{69E57DC2-970A-4B3E-BB1C-7A09969E49DF}" type="slidenum">
              <a:rPr lang="en-US" smtClean="0"/>
              <a:t>89</a:t>
            </a:fld>
            <a:endParaRPr lang="en-US" dirty="0"/>
          </a:p>
        </p:txBody>
      </p:sp>
    </p:spTree>
    <p:extLst>
      <p:ext uri="{BB962C8B-B14F-4D97-AF65-F5344CB8AC3E}">
        <p14:creationId xmlns:p14="http://schemas.microsoft.com/office/powerpoint/2010/main" val="1429485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49C9E-C29F-C337-1411-F11FD03F698C}"/>
              </a:ext>
            </a:extLst>
          </p:cNvPr>
          <p:cNvSpPr>
            <a:spLocks noGrp="1"/>
          </p:cNvSpPr>
          <p:nvPr>
            <p:ph type="title"/>
          </p:nvPr>
        </p:nvSpPr>
        <p:spPr>
          <a:xfrm>
            <a:off x="1023562" y="685800"/>
            <a:ext cx="10493524" cy="1485900"/>
          </a:xfrm>
        </p:spPr>
        <p:txBody>
          <a:bodyPr>
            <a:normAutofit/>
          </a:bodyPr>
          <a:lstStyle/>
          <a:p>
            <a:r>
              <a:rPr lang="en-US" dirty="0"/>
              <a:t>About me</a:t>
            </a:r>
            <a:endParaRPr lang="en-AU" dirty="0"/>
          </a:p>
        </p:txBody>
      </p:sp>
      <p:sp>
        <p:nvSpPr>
          <p:cNvPr id="12" name="Rectangle 9">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51730DF2-8CBA-C910-9E4A-3A04ABE9F38A}"/>
              </a:ext>
            </a:extLst>
          </p:cNvPr>
          <p:cNvSpPr>
            <a:spLocks noGrp="1"/>
          </p:cNvSpPr>
          <p:nvPr>
            <p:ph idx="1"/>
          </p:nvPr>
        </p:nvSpPr>
        <p:spPr>
          <a:xfrm>
            <a:off x="1023562" y="2286000"/>
            <a:ext cx="5072437" cy="3581400"/>
          </a:xfrm>
        </p:spPr>
        <p:txBody>
          <a:bodyPr>
            <a:normAutofit fontScale="92500" lnSpcReduction="10000"/>
          </a:bodyPr>
          <a:lstStyle/>
          <a:p>
            <a:r>
              <a:rPr lang="en-US" sz="1800" dirty="0"/>
              <a:t>Associate Professor at The University of Queensland</a:t>
            </a:r>
          </a:p>
          <a:p>
            <a:r>
              <a:rPr lang="en-US" sz="1800" dirty="0" err="1"/>
              <a:t>Specialised</a:t>
            </a:r>
            <a:r>
              <a:rPr lang="en-US" sz="1800" dirty="0"/>
              <a:t> in </a:t>
            </a:r>
          </a:p>
          <a:p>
            <a:pPr lvl="1"/>
            <a:r>
              <a:rPr lang="en-US" sz="1800" dirty="0"/>
              <a:t>psychology, epidemiology, public health policy in substance and behavioral addiction</a:t>
            </a:r>
          </a:p>
          <a:p>
            <a:pPr lvl="1"/>
            <a:r>
              <a:rPr lang="en-US" sz="1800" dirty="0"/>
              <a:t>Application of causal methods in psychology, epidemiology and medical research</a:t>
            </a:r>
          </a:p>
          <a:p>
            <a:r>
              <a:rPr lang="en-US" sz="1800" dirty="0"/>
              <a:t>Former consultant at United Nations Office on Drugs and Crime</a:t>
            </a:r>
          </a:p>
          <a:p>
            <a:r>
              <a:rPr lang="en-US" sz="1800" dirty="0"/>
              <a:t>Biostatistics consultant at Western Moreton Health Service Group</a:t>
            </a:r>
          </a:p>
          <a:p>
            <a:pPr lvl="1"/>
            <a:endParaRPr lang="en-US" sz="1800" dirty="0"/>
          </a:p>
          <a:p>
            <a:pPr lvl="1"/>
            <a:endParaRPr lang="en-US" sz="1800" dirty="0"/>
          </a:p>
          <a:p>
            <a:endParaRPr lang="en-AU" sz="1800" dirty="0"/>
          </a:p>
        </p:txBody>
      </p:sp>
      <p:pic>
        <p:nvPicPr>
          <p:cNvPr id="5" name="Picture 4">
            <a:extLst>
              <a:ext uri="{FF2B5EF4-FFF2-40B4-BE49-F238E27FC236}">
                <a16:creationId xmlns:a16="http://schemas.microsoft.com/office/drawing/2014/main" id="{D2F9C45C-215A-D9C0-1AB1-FFEE9AF95810}"/>
              </a:ext>
            </a:extLst>
          </p:cNvPr>
          <p:cNvPicPr>
            <a:picLocks noChangeAspect="1"/>
          </p:cNvPicPr>
          <p:nvPr/>
        </p:nvPicPr>
        <p:blipFill>
          <a:blip r:embed="rId2"/>
          <a:stretch>
            <a:fillRect/>
          </a:stretch>
        </p:blipFill>
        <p:spPr>
          <a:xfrm>
            <a:off x="6412866" y="2286000"/>
            <a:ext cx="5105445" cy="3012212"/>
          </a:xfrm>
          <a:prstGeom prst="rect">
            <a:avLst/>
          </a:prstGeom>
        </p:spPr>
      </p:pic>
      <p:sp>
        <p:nvSpPr>
          <p:cNvPr id="4" name="Slide Number Placeholder 3">
            <a:extLst>
              <a:ext uri="{FF2B5EF4-FFF2-40B4-BE49-F238E27FC236}">
                <a16:creationId xmlns:a16="http://schemas.microsoft.com/office/drawing/2014/main" id="{BC433AFF-7290-1DFF-4668-4177A5390548}"/>
              </a:ext>
            </a:extLst>
          </p:cNvPr>
          <p:cNvSpPr>
            <a:spLocks noGrp="1"/>
          </p:cNvSpPr>
          <p:nvPr>
            <p:ph type="sldNum" sz="quarter" idx="12"/>
          </p:nvPr>
        </p:nvSpPr>
        <p:spPr>
          <a:xfrm>
            <a:off x="9472736" y="6453386"/>
            <a:ext cx="1596292" cy="404614"/>
          </a:xfrm>
        </p:spPr>
        <p:txBody>
          <a:bodyPr>
            <a:normAutofit/>
          </a:bodyPr>
          <a:lstStyle/>
          <a:p>
            <a:pPr>
              <a:spcAft>
                <a:spcPts val="600"/>
              </a:spcAft>
            </a:pPr>
            <a:fld id="{69E57DC2-970A-4B3E-BB1C-7A09969E49DF}" type="slidenum">
              <a:rPr lang="en-US" smtClean="0"/>
              <a:pPr>
                <a:spcAft>
                  <a:spcPts val="600"/>
                </a:spcAft>
              </a:pPr>
              <a:t>9</a:t>
            </a:fld>
            <a:endParaRPr lang="en-US"/>
          </a:p>
        </p:txBody>
      </p:sp>
    </p:spTree>
    <p:extLst>
      <p:ext uri="{BB962C8B-B14F-4D97-AF65-F5344CB8AC3E}">
        <p14:creationId xmlns:p14="http://schemas.microsoft.com/office/powerpoint/2010/main" val="95374416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217D3-7902-4C76-DB96-8FA738937BF9}"/>
              </a:ext>
            </a:extLst>
          </p:cNvPr>
          <p:cNvSpPr>
            <a:spLocks noGrp="1"/>
          </p:cNvSpPr>
          <p:nvPr>
            <p:ph type="title"/>
          </p:nvPr>
        </p:nvSpPr>
        <p:spPr/>
        <p:txBody>
          <a:bodyPr/>
          <a:lstStyle/>
          <a:p>
            <a:r>
              <a:rPr lang="en-AU" dirty="0"/>
              <a:t>Directed Acyclic Graphs (DAGs)</a:t>
            </a:r>
          </a:p>
        </p:txBody>
      </p:sp>
      <p:sp>
        <p:nvSpPr>
          <p:cNvPr id="3" name="Content Placeholder 2">
            <a:extLst>
              <a:ext uri="{FF2B5EF4-FFF2-40B4-BE49-F238E27FC236}">
                <a16:creationId xmlns:a16="http://schemas.microsoft.com/office/drawing/2014/main" id="{E5F2A34A-1E33-2EB3-BDFB-F77673AD5D5A}"/>
              </a:ext>
            </a:extLst>
          </p:cNvPr>
          <p:cNvSpPr>
            <a:spLocks noGrp="1"/>
          </p:cNvSpPr>
          <p:nvPr>
            <p:ph idx="1"/>
          </p:nvPr>
        </p:nvSpPr>
        <p:spPr/>
        <p:txBody>
          <a:bodyPr/>
          <a:lstStyle/>
          <a:p>
            <a:r>
              <a:rPr lang="en-US" dirty="0"/>
              <a:t>“Controlling” for S in a regression analysis will </a:t>
            </a:r>
            <a:r>
              <a:rPr lang="en-US" b="1" i="1" dirty="0"/>
              <a:t>open</a:t>
            </a:r>
            <a:r>
              <a:rPr lang="en-US" dirty="0"/>
              <a:t> the path.</a:t>
            </a:r>
          </a:p>
          <a:p>
            <a:pPr lvl="1"/>
            <a:r>
              <a:rPr lang="en-US" dirty="0"/>
              <a:t>Biasing collider path</a:t>
            </a:r>
          </a:p>
          <a:p>
            <a:r>
              <a:rPr lang="en-US" dirty="0"/>
              <a:t>This will introduce bias for estimating the causal effect of E on O.</a:t>
            </a:r>
            <a:endParaRPr lang="en-AU"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9B583EA-A390-5360-302A-BD5DDD806DC8}"/>
                  </a:ext>
                </a:extLst>
              </p14:cNvPr>
              <p14:cNvContentPartPr/>
              <p14:nvPr/>
            </p14:nvContentPartPr>
            <p14:xfrm>
              <a:off x="2225615" y="5727042"/>
              <a:ext cx="198720" cy="9720"/>
            </p14:xfrm>
          </p:contentPart>
        </mc:Choice>
        <mc:Fallback xmlns="">
          <p:pic>
            <p:nvPicPr>
              <p:cNvPr id="4" name="Ink 3">
                <a:extLst>
                  <a:ext uri="{FF2B5EF4-FFF2-40B4-BE49-F238E27FC236}">
                    <a16:creationId xmlns:a16="http://schemas.microsoft.com/office/drawing/2014/main" id="{A9B583EA-A390-5360-302A-BD5DDD806DC8}"/>
                  </a:ext>
                </a:extLst>
              </p:cNvPr>
              <p:cNvPicPr/>
              <p:nvPr/>
            </p:nvPicPr>
            <p:blipFill>
              <a:blip r:embed="rId3"/>
              <a:stretch>
                <a:fillRect/>
              </a:stretch>
            </p:blipFill>
            <p:spPr>
              <a:xfrm>
                <a:off x="2216975" y="5718042"/>
                <a:ext cx="21636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0BE6697-A89F-55AE-B9D0-AC8824B8F862}"/>
                  </a:ext>
                </a:extLst>
              </p14:cNvPr>
              <p14:cNvContentPartPr/>
              <p14:nvPr/>
            </p14:nvContentPartPr>
            <p14:xfrm>
              <a:off x="7730375" y="5581962"/>
              <a:ext cx="379800" cy="264960"/>
            </p14:xfrm>
          </p:contentPart>
        </mc:Choice>
        <mc:Fallback xmlns="">
          <p:pic>
            <p:nvPicPr>
              <p:cNvPr id="5" name="Ink 4">
                <a:extLst>
                  <a:ext uri="{FF2B5EF4-FFF2-40B4-BE49-F238E27FC236}">
                    <a16:creationId xmlns:a16="http://schemas.microsoft.com/office/drawing/2014/main" id="{A0BE6697-A89F-55AE-B9D0-AC8824B8F862}"/>
                  </a:ext>
                </a:extLst>
              </p:cNvPr>
              <p:cNvPicPr/>
              <p:nvPr/>
            </p:nvPicPr>
            <p:blipFill>
              <a:blip r:embed="rId5"/>
              <a:stretch>
                <a:fillRect/>
              </a:stretch>
            </p:blipFill>
            <p:spPr>
              <a:xfrm>
                <a:off x="7721375" y="5572962"/>
                <a:ext cx="39744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45E065C9-689C-49C6-B4A5-A28F519146FC}"/>
                  </a:ext>
                </a:extLst>
              </p14:cNvPr>
              <p14:cNvContentPartPr/>
              <p14:nvPr/>
            </p14:nvContentPartPr>
            <p14:xfrm>
              <a:off x="2773175" y="5066802"/>
              <a:ext cx="4765680" cy="541440"/>
            </p14:xfrm>
          </p:contentPart>
        </mc:Choice>
        <mc:Fallback xmlns="">
          <p:pic>
            <p:nvPicPr>
              <p:cNvPr id="6" name="Ink 5">
                <a:extLst>
                  <a:ext uri="{FF2B5EF4-FFF2-40B4-BE49-F238E27FC236}">
                    <a16:creationId xmlns:a16="http://schemas.microsoft.com/office/drawing/2014/main" id="{45E065C9-689C-49C6-B4A5-A28F519146FC}"/>
                  </a:ext>
                </a:extLst>
              </p:cNvPr>
              <p:cNvPicPr/>
              <p:nvPr/>
            </p:nvPicPr>
            <p:blipFill>
              <a:blip r:embed="rId7"/>
              <a:stretch>
                <a:fillRect/>
              </a:stretch>
            </p:blipFill>
            <p:spPr>
              <a:xfrm>
                <a:off x="2764175" y="5058162"/>
                <a:ext cx="4783320" cy="559080"/>
              </a:xfrm>
              <a:prstGeom prst="rect">
                <a:avLst/>
              </a:prstGeom>
            </p:spPr>
          </p:pic>
        </mc:Fallback>
      </mc:AlternateContent>
      <p:grpSp>
        <p:nvGrpSpPr>
          <p:cNvPr id="7" name="Group 6">
            <a:extLst>
              <a:ext uri="{FF2B5EF4-FFF2-40B4-BE49-F238E27FC236}">
                <a16:creationId xmlns:a16="http://schemas.microsoft.com/office/drawing/2014/main" id="{42A50EE9-BDA1-ED5D-4788-0F318C656314}"/>
              </a:ext>
            </a:extLst>
          </p:cNvPr>
          <p:cNvGrpSpPr/>
          <p:nvPr/>
        </p:nvGrpSpPr>
        <p:grpSpPr>
          <a:xfrm>
            <a:off x="2045255" y="4318722"/>
            <a:ext cx="5328000" cy="1595160"/>
            <a:chOff x="2231744" y="3524637"/>
            <a:chExt cx="5328000" cy="1595160"/>
          </a:xfrm>
        </p:grpSpPr>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39ABC683-45F2-514D-A2CC-8644EDF0B27C}"/>
                    </a:ext>
                  </a:extLst>
                </p14:cNvPr>
                <p14:cNvContentPartPr/>
                <p14:nvPr/>
              </p14:nvContentPartPr>
              <p14:xfrm>
                <a:off x="2231744" y="4718757"/>
                <a:ext cx="411480" cy="94320"/>
              </p14:xfrm>
            </p:contentPart>
          </mc:Choice>
          <mc:Fallback xmlns="">
            <p:pic>
              <p:nvPicPr>
                <p:cNvPr id="8" name="Ink 7">
                  <a:extLst>
                    <a:ext uri="{FF2B5EF4-FFF2-40B4-BE49-F238E27FC236}">
                      <a16:creationId xmlns:a16="http://schemas.microsoft.com/office/drawing/2014/main" id="{39ABC683-45F2-514D-A2CC-8644EDF0B27C}"/>
                    </a:ext>
                  </a:extLst>
                </p:cNvPr>
                <p:cNvPicPr/>
                <p:nvPr/>
              </p:nvPicPr>
              <p:blipFill>
                <a:blip r:embed="rId9"/>
                <a:stretch>
                  <a:fillRect/>
                </a:stretch>
              </p:blipFill>
              <p:spPr>
                <a:xfrm>
                  <a:off x="2222744" y="4709757"/>
                  <a:ext cx="42912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8787C9E0-D90E-1AAA-9E59-26D1E38FD9BE}"/>
                    </a:ext>
                  </a:extLst>
                </p14:cNvPr>
                <p14:cNvContentPartPr/>
                <p14:nvPr/>
              </p14:nvContentPartPr>
              <p14:xfrm>
                <a:off x="2404904" y="4758357"/>
                <a:ext cx="208440" cy="361440"/>
              </p14:xfrm>
            </p:contentPart>
          </mc:Choice>
          <mc:Fallback xmlns="">
            <p:pic>
              <p:nvPicPr>
                <p:cNvPr id="9" name="Ink 8">
                  <a:extLst>
                    <a:ext uri="{FF2B5EF4-FFF2-40B4-BE49-F238E27FC236}">
                      <a16:creationId xmlns:a16="http://schemas.microsoft.com/office/drawing/2014/main" id="{8787C9E0-D90E-1AAA-9E59-26D1E38FD9BE}"/>
                    </a:ext>
                  </a:extLst>
                </p:cNvPr>
                <p:cNvPicPr/>
                <p:nvPr/>
              </p:nvPicPr>
              <p:blipFill>
                <a:blip r:embed="rId11"/>
                <a:stretch>
                  <a:fillRect/>
                </a:stretch>
              </p:blipFill>
              <p:spPr>
                <a:xfrm>
                  <a:off x="2395904" y="4749717"/>
                  <a:ext cx="22608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FF1F7961-9FE6-8C85-E430-CE555E5B2A19}"/>
                    </a:ext>
                  </a:extLst>
                </p14:cNvPr>
                <p14:cNvContentPartPr/>
                <p14:nvPr/>
              </p14:nvContentPartPr>
              <p14:xfrm>
                <a:off x="2851304" y="3681957"/>
                <a:ext cx="1665360" cy="1004760"/>
              </p14:xfrm>
            </p:contentPart>
          </mc:Choice>
          <mc:Fallback xmlns="">
            <p:pic>
              <p:nvPicPr>
                <p:cNvPr id="14" name="Ink 13">
                  <a:extLst>
                    <a:ext uri="{FF2B5EF4-FFF2-40B4-BE49-F238E27FC236}">
                      <a16:creationId xmlns:a16="http://schemas.microsoft.com/office/drawing/2014/main" id="{FF1F7961-9FE6-8C85-E430-CE555E5B2A19}"/>
                    </a:ext>
                  </a:extLst>
                </p:cNvPr>
                <p:cNvPicPr/>
                <p:nvPr/>
              </p:nvPicPr>
              <p:blipFill>
                <a:blip r:embed="rId13"/>
                <a:stretch>
                  <a:fillRect/>
                </a:stretch>
              </p:blipFill>
              <p:spPr>
                <a:xfrm>
                  <a:off x="2842304" y="3672957"/>
                  <a:ext cx="1683000" cy="1022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847DB5E3-D3B9-28A6-0789-C94923EAFCEB}"/>
                    </a:ext>
                  </a:extLst>
                </p14:cNvPr>
                <p14:cNvContentPartPr/>
                <p14:nvPr/>
              </p14:nvContentPartPr>
              <p14:xfrm>
                <a:off x="4271144" y="3668637"/>
                <a:ext cx="227880" cy="106560"/>
              </p14:xfrm>
            </p:contentPart>
          </mc:Choice>
          <mc:Fallback xmlns="">
            <p:pic>
              <p:nvPicPr>
                <p:cNvPr id="15" name="Ink 14">
                  <a:extLst>
                    <a:ext uri="{FF2B5EF4-FFF2-40B4-BE49-F238E27FC236}">
                      <a16:creationId xmlns:a16="http://schemas.microsoft.com/office/drawing/2014/main" id="{847DB5E3-D3B9-28A6-0789-C94923EAFCEB}"/>
                    </a:ext>
                  </a:extLst>
                </p:cNvPr>
                <p:cNvPicPr/>
                <p:nvPr/>
              </p:nvPicPr>
              <p:blipFill>
                <a:blip r:embed="rId15"/>
                <a:stretch>
                  <a:fillRect/>
                </a:stretch>
              </p:blipFill>
              <p:spPr>
                <a:xfrm>
                  <a:off x="4262144" y="3659997"/>
                  <a:ext cx="24552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AFBAB175-6A5E-D32F-EFAA-CCD7CD036324}"/>
                    </a:ext>
                  </a:extLst>
                </p14:cNvPr>
                <p14:cNvContentPartPr/>
                <p14:nvPr/>
              </p14:nvContentPartPr>
              <p14:xfrm>
                <a:off x="4712864" y="3548757"/>
                <a:ext cx="60120" cy="163440"/>
              </p14:xfrm>
            </p:contentPart>
          </mc:Choice>
          <mc:Fallback xmlns="">
            <p:pic>
              <p:nvPicPr>
                <p:cNvPr id="16" name="Ink 15">
                  <a:extLst>
                    <a:ext uri="{FF2B5EF4-FFF2-40B4-BE49-F238E27FC236}">
                      <a16:creationId xmlns:a16="http://schemas.microsoft.com/office/drawing/2014/main" id="{AFBAB175-6A5E-D32F-EFAA-CCD7CD036324}"/>
                    </a:ext>
                  </a:extLst>
                </p:cNvPr>
                <p:cNvPicPr/>
                <p:nvPr/>
              </p:nvPicPr>
              <p:blipFill>
                <a:blip r:embed="rId17"/>
                <a:stretch>
                  <a:fillRect/>
                </a:stretch>
              </p:blipFill>
              <p:spPr>
                <a:xfrm>
                  <a:off x="4703864" y="3540117"/>
                  <a:ext cx="7776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2672D48B-F811-2D10-50CD-65762C83731C}"/>
                    </a:ext>
                  </a:extLst>
                </p14:cNvPr>
                <p14:cNvContentPartPr/>
                <p14:nvPr/>
              </p14:nvContentPartPr>
              <p14:xfrm>
                <a:off x="4758224" y="3524637"/>
                <a:ext cx="308160" cy="173160"/>
              </p14:xfrm>
            </p:contentPart>
          </mc:Choice>
          <mc:Fallback xmlns="">
            <p:pic>
              <p:nvPicPr>
                <p:cNvPr id="17" name="Ink 16">
                  <a:extLst>
                    <a:ext uri="{FF2B5EF4-FFF2-40B4-BE49-F238E27FC236}">
                      <a16:creationId xmlns:a16="http://schemas.microsoft.com/office/drawing/2014/main" id="{2672D48B-F811-2D10-50CD-65762C83731C}"/>
                    </a:ext>
                  </a:extLst>
                </p:cNvPr>
                <p:cNvPicPr/>
                <p:nvPr/>
              </p:nvPicPr>
              <p:blipFill>
                <a:blip r:embed="rId19"/>
                <a:stretch>
                  <a:fillRect/>
                </a:stretch>
              </p:blipFill>
              <p:spPr>
                <a:xfrm>
                  <a:off x="4749584" y="3515637"/>
                  <a:ext cx="32580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929C914B-2D5B-12A4-E2E6-2443253796D9}"/>
                    </a:ext>
                  </a:extLst>
                </p14:cNvPr>
                <p14:cNvContentPartPr/>
                <p14:nvPr/>
              </p14:nvContentPartPr>
              <p14:xfrm>
                <a:off x="5292104" y="3634077"/>
                <a:ext cx="2267640" cy="874440"/>
              </p14:xfrm>
            </p:contentPart>
          </mc:Choice>
          <mc:Fallback xmlns="">
            <p:pic>
              <p:nvPicPr>
                <p:cNvPr id="18" name="Ink 17">
                  <a:extLst>
                    <a:ext uri="{FF2B5EF4-FFF2-40B4-BE49-F238E27FC236}">
                      <a16:creationId xmlns:a16="http://schemas.microsoft.com/office/drawing/2014/main" id="{929C914B-2D5B-12A4-E2E6-2443253796D9}"/>
                    </a:ext>
                  </a:extLst>
                </p:cNvPr>
                <p:cNvPicPr/>
                <p:nvPr/>
              </p:nvPicPr>
              <p:blipFill>
                <a:blip r:embed="rId21"/>
                <a:stretch>
                  <a:fillRect/>
                </a:stretch>
              </p:blipFill>
              <p:spPr>
                <a:xfrm>
                  <a:off x="5283464" y="3625437"/>
                  <a:ext cx="2285280" cy="892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 name="Ink 18">
                  <a:extLst>
                    <a:ext uri="{FF2B5EF4-FFF2-40B4-BE49-F238E27FC236}">
                      <a16:creationId xmlns:a16="http://schemas.microsoft.com/office/drawing/2014/main" id="{EEB982A4-DB95-492D-4613-EE7F32FA33CF}"/>
                    </a:ext>
                  </a:extLst>
                </p14:cNvPr>
                <p14:cNvContentPartPr/>
                <p14:nvPr/>
              </p14:nvContentPartPr>
              <p14:xfrm>
                <a:off x="7387304" y="4493397"/>
                <a:ext cx="96120" cy="6840"/>
              </p14:xfrm>
            </p:contentPart>
          </mc:Choice>
          <mc:Fallback xmlns="">
            <p:pic>
              <p:nvPicPr>
                <p:cNvPr id="19" name="Ink 18">
                  <a:extLst>
                    <a:ext uri="{FF2B5EF4-FFF2-40B4-BE49-F238E27FC236}">
                      <a16:creationId xmlns:a16="http://schemas.microsoft.com/office/drawing/2014/main" id="{EEB982A4-DB95-492D-4613-EE7F32FA33CF}"/>
                    </a:ext>
                  </a:extLst>
                </p:cNvPr>
                <p:cNvPicPr/>
                <p:nvPr/>
              </p:nvPicPr>
              <p:blipFill>
                <a:blip r:embed="rId23"/>
                <a:stretch>
                  <a:fillRect/>
                </a:stretch>
              </p:blipFill>
              <p:spPr>
                <a:xfrm>
                  <a:off x="7378304" y="4484757"/>
                  <a:ext cx="11376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24FD3D5B-4E52-BD75-30EA-9996C143E321}"/>
                    </a:ext>
                  </a:extLst>
                </p14:cNvPr>
                <p14:cNvContentPartPr/>
                <p14:nvPr/>
              </p14:nvContentPartPr>
              <p14:xfrm>
                <a:off x="7345184" y="4363797"/>
                <a:ext cx="203760" cy="136440"/>
              </p14:xfrm>
            </p:contentPart>
          </mc:Choice>
          <mc:Fallback xmlns="">
            <p:pic>
              <p:nvPicPr>
                <p:cNvPr id="20" name="Ink 19">
                  <a:extLst>
                    <a:ext uri="{FF2B5EF4-FFF2-40B4-BE49-F238E27FC236}">
                      <a16:creationId xmlns:a16="http://schemas.microsoft.com/office/drawing/2014/main" id="{24FD3D5B-4E52-BD75-30EA-9996C143E321}"/>
                    </a:ext>
                  </a:extLst>
                </p:cNvPr>
                <p:cNvPicPr/>
                <p:nvPr/>
              </p:nvPicPr>
              <p:blipFill>
                <a:blip r:embed="rId25"/>
                <a:stretch>
                  <a:fillRect/>
                </a:stretch>
              </p:blipFill>
              <p:spPr>
                <a:xfrm>
                  <a:off x="7336184" y="4354797"/>
                  <a:ext cx="221400" cy="154080"/>
                </a:xfrm>
                <a:prstGeom prst="rect">
                  <a:avLst/>
                </a:prstGeom>
              </p:spPr>
            </p:pic>
          </mc:Fallback>
        </mc:AlternateContent>
      </p:grpSp>
      <p:grpSp>
        <p:nvGrpSpPr>
          <p:cNvPr id="28" name="Group 27">
            <a:extLst>
              <a:ext uri="{FF2B5EF4-FFF2-40B4-BE49-F238E27FC236}">
                <a16:creationId xmlns:a16="http://schemas.microsoft.com/office/drawing/2014/main" id="{B07ECDE2-8F9B-0A32-35D6-51FDD039E514}"/>
              </a:ext>
            </a:extLst>
          </p:cNvPr>
          <p:cNvGrpSpPr/>
          <p:nvPr/>
        </p:nvGrpSpPr>
        <p:grpSpPr>
          <a:xfrm>
            <a:off x="2827184" y="5769237"/>
            <a:ext cx="4680720" cy="668880"/>
            <a:chOff x="2827184" y="5769237"/>
            <a:chExt cx="4680720" cy="668880"/>
          </a:xfrm>
        </p:grpSpPr>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698892CE-8763-DA83-8C04-F61D73B36486}"/>
                    </a:ext>
                  </a:extLst>
                </p14:cNvPr>
                <p14:cNvContentPartPr/>
                <p14:nvPr/>
              </p14:nvContentPartPr>
              <p14:xfrm>
                <a:off x="2827184" y="5792997"/>
                <a:ext cx="1779480" cy="516600"/>
              </p14:xfrm>
            </p:contentPart>
          </mc:Choice>
          <mc:Fallback xmlns="">
            <p:pic>
              <p:nvPicPr>
                <p:cNvPr id="21" name="Ink 20">
                  <a:extLst>
                    <a:ext uri="{FF2B5EF4-FFF2-40B4-BE49-F238E27FC236}">
                      <a16:creationId xmlns:a16="http://schemas.microsoft.com/office/drawing/2014/main" id="{698892CE-8763-DA83-8C04-F61D73B36486}"/>
                    </a:ext>
                  </a:extLst>
                </p:cNvPr>
                <p:cNvPicPr/>
                <p:nvPr/>
              </p:nvPicPr>
              <p:blipFill>
                <a:blip r:embed="rId27"/>
                <a:stretch>
                  <a:fillRect/>
                </a:stretch>
              </p:blipFill>
              <p:spPr>
                <a:xfrm>
                  <a:off x="2818184" y="5783997"/>
                  <a:ext cx="1797120" cy="534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id="{16837D0A-E99F-AEC1-1B24-65D3DBE47426}"/>
                    </a:ext>
                  </a:extLst>
                </p14:cNvPr>
                <p14:cNvContentPartPr/>
                <p14:nvPr/>
              </p14:nvContentPartPr>
              <p14:xfrm>
                <a:off x="4459784" y="6183957"/>
                <a:ext cx="142200" cy="196200"/>
              </p14:xfrm>
            </p:contentPart>
          </mc:Choice>
          <mc:Fallback xmlns="">
            <p:pic>
              <p:nvPicPr>
                <p:cNvPr id="22" name="Ink 21">
                  <a:extLst>
                    <a:ext uri="{FF2B5EF4-FFF2-40B4-BE49-F238E27FC236}">
                      <a16:creationId xmlns:a16="http://schemas.microsoft.com/office/drawing/2014/main" id="{16837D0A-E99F-AEC1-1B24-65D3DBE47426}"/>
                    </a:ext>
                  </a:extLst>
                </p:cNvPr>
                <p:cNvPicPr/>
                <p:nvPr/>
              </p:nvPicPr>
              <p:blipFill>
                <a:blip r:embed="rId29"/>
                <a:stretch>
                  <a:fillRect/>
                </a:stretch>
              </p:blipFill>
              <p:spPr>
                <a:xfrm>
                  <a:off x="4450784" y="6175317"/>
                  <a:ext cx="15984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C407ABF5-55EC-E720-CC8B-5374543C3AEA}"/>
                    </a:ext>
                  </a:extLst>
                </p14:cNvPr>
                <p14:cNvContentPartPr/>
                <p14:nvPr/>
              </p14:nvContentPartPr>
              <p14:xfrm>
                <a:off x="4871624" y="6025557"/>
                <a:ext cx="235080" cy="412560"/>
              </p14:xfrm>
            </p:contentPart>
          </mc:Choice>
          <mc:Fallback xmlns="">
            <p:pic>
              <p:nvPicPr>
                <p:cNvPr id="23" name="Ink 22">
                  <a:extLst>
                    <a:ext uri="{FF2B5EF4-FFF2-40B4-BE49-F238E27FC236}">
                      <a16:creationId xmlns:a16="http://schemas.microsoft.com/office/drawing/2014/main" id="{C407ABF5-55EC-E720-CC8B-5374543C3AEA}"/>
                    </a:ext>
                  </a:extLst>
                </p:cNvPr>
                <p:cNvPicPr/>
                <p:nvPr/>
              </p:nvPicPr>
              <p:blipFill>
                <a:blip r:embed="rId31"/>
                <a:stretch>
                  <a:fillRect/>
                </a:stretch>
              </p:blipFill>
              <p:spPr>
                <a:xfrm>
                  <a:off x="4862984" y="6016917"/>
                  <a:ext cx="252720" cy="430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5" name="Ink 24">
                  <a:extLst>
                    <a:ext uri="{FF2B5EF4-FFF2-40B4-BE49-F238E27FC236}">
                      <a16:creationId xmlns:a16="http://schemas.microsoft.com/office/drawing/2014/main" id="{A94D2AC0-A32F-7E71-FDC0-DE775EFAA36C}"/>
                    </a:ext>
                  </a:extLst>
                </p14:cNvPr>
                <p14:cNvContentPartPr/>
                <p14:nvPr/>
              </p14:nvContentPartPr>
              <p14:xfrm>
                <a:off x="5384984" y="5769237"/>
                <a:ext cx="2122920" cy="610560"/>
              </p14:xfrm>
            </p:contentPart>
          </mc:Choice>
          <mc:Fallback xmlns="">
            <p:pic>
              <p:nvPicPr>
                <p:cNvPr id="25" name="Ink 24">
                  <a:extLst>
                    <a:ext uri="{FF2B5EF4-FFF2-40B4-BE49-F238E27FC236}">
                      <a16:creationId xmlns:a16="http://schemas.microsoft.com/office/drawing/2014/main" id="{A94D2AC0-A32F-7E71-FDC0-DE775EFAA36C}"/>
                    </a:ext>
                  </a:extLst>
                </p:cNvPr>
                <p:cNvPicPr/>
                <p:nvPr/>
              </p:nvPicPr>
              <p:blipFill>
                <a:blip r:embed="rId33"/>
                <a:stretch>
                  <a:fillRect/>
                </a:stretch>
              </p:blipFill>
              <p:spPr>
                <a:xfrm>
                  <a:off x="5376344" y="5760237"/>
                  <a:ext cx="2140560" cy="6282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7" name="Ink 26">
                  <a:extLst>
                    <a:ext uri="{FF2B5EF4-FFF2-40B4-BE49-F238E27FC236}">
                      <a16:creationId xmlns:a16="http://schemas.microsoft.com/office/drawing/2014/main" id="{9D3E0F5E-8F75-C1C3-69C0-E6DA7F272EFE}"/>
                    </a:ext>
                  </a:extLst>
                </p14:cNvPr>
                <p14:cNvContentPartPr/>
                <p14:nvPr/>
              </p14:nvContentPartPr>
              <p14:xfrm>
                <a:off x="4430624" y="6178197"/>
                <a:ext cx="26640" cy="188280"/>
              </p14:xfrm>
            </p:contentPart>
          </mc:Choice>
          <mc:Fallback xmlns="">
            <p:pic>
              <p:nvPicPr>
                <p:cNvPr id="27" name="Ink 26">
                  <a:extLst>
                    <a:ext uri="{FF2B5EF4-FFF2-40B4-BE49-F238E27FC236}">
                      <a16:creationId xmlns:a16="http://schemas.microsoft.com/office/drawing/2014/main" id="{9D3E0F5E-8F75-C1C3-69C0-E6DA7F272EFE}"/>
                    </a:ext>
                  </a:extLst>
                </p:cNvPr>
                <p:cNvPicPr/>
                <p:nvPr/>
              </p:nvPicPr>
              <p:blipFill>
                <a:blip r:embed="rId35"/>
                <a:stretch>
                  <a:fillRect/>
                </a:stretch>
              </p:blipFill>
              <p:spPr>
                <a:xfrm>
                  <a:off x="4421624" y="6169197"/>
                  <a:ext cx="44280" cy="205920"/>
                </a:xfrm>
                <a:prstGeom prst="rect">
                  <a:avLst/>
                </a:prstGeom>
              </p:spPr>
            </p:pic>
          </mc:Fallback>
        </mc:AlternateContent>
      </p:grpSp>
      <p:sp>
        <p:nvSpPr>
          <p:cNvPr id="10" name="Slide Number Placeholder 9">
            <a:extLst>
              <a:ext uri="{FF2B5EF4-FFF2-40B4-BE49-F238E27FC236}">
                <a16:creationId xmlns:a16="http://schemas.microsoft.com/office/drawing/2014/main" id="{C241325A-4823-6FD0-7C1C-012F6432768D}"/>
              </a:ext>
            </a:extLst>
          </p:cNvPr>
          <p:cNvSpPr>
            <a:spLocks noGrp="1"/>
          </p:cNvSpPr>
          <p:nvPr>
            <p:ph type="sldNum" sz="quarter" idx="12"/>
          </p:nvPr>
        </p:nvSpPr>
        <p:spPr/>
        <p:txBody>
          <a:bodyPr/>
          <a:lstStyle/>
          <a:p>
            <a:fld id="{69E57DC2-970A-4B3E-BB1C-7A09969E49DF}" type="slidenum">
              <a:rPr lang="en-US" smtClean="0"/>
              <a:t>90</a:t>
            </a:fld>
            <a:endParaRPr lang="en-US" dirty="0"/>
          </a:p>
        </p:txBody>
      </p:sp>
    </p:spTree>
    <p:extLst>
      <p:ext uri="{BB962C8B-B14F-4D97-AF65-F5344CB8AC3E}">
        <p14:creationId xmlns:p14="http://schemas.microsoft.com/office/powerpoint/2010/main" val="226860995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217D3-7902-4C76-DB96-8FA738937BF9}"/>
              </a:ext>
            </a:extLst>
          </p:cNvPr>
          <p:cNvSpPr>
            <a:spLocks noGrp="1"/>
          </p:cNvSpPr>
          <p:nvPr>
            <p:ph type="title"/>
          </p:nvPr>
        </p:nvSpPr>
        <p:spPr/>
        <p:txBody>
          <a:bodyPr/>
          <a:lstStyle/>
          <a:p>
            <a:r>
              <a:rPr lang="en-AU" dirty="0"/>
              <a:t>Directed Acyclic Graphs (DAGs)</a:t>
            </a:r>
          </a:p>
        </p:txBody>
      </p:sp>
      <p:sp>
        <p:nvSpPr>
          <p:cNvPr id="3" name="Content Placeholder 2">
            <a:extLst>
              <a:ext uri="{FF2B5EF4-FFF2-40B4-BE49-F238E27FC236}">
                <a16:creationId xmlns:a16="http://schemas.microsoft.com/office/drawing/2014/main" id="{E5F2A34A-1E33-2EB3-BDFB-F77673AD5D5A}"/>
              </a:ext>
            </a:extLst>
          </p:cNvPr>
          <p:cNvSpPr>
            <a:spLocks noGrp="1"/>
          </p:cNvSpPr>
          <p:nvPr>
            <p:ph idx="1"/>
          </p:nvPr>
        </p:nvSpPr>
        <p:spPr/>
        <p:txBody>
          <a:bodyPr/>
          <a:lstStyle/>
          <a:p>
            <a:r>
              <a:rPr lang="en-US" dirty="0"/>
              <a:t>“Controlling” for M in a regression analysis will </a:t>
            </a:r>
            <a:r>
              <a:rPr lang="en-US" b="1" i="1" dirty="0"/>
              <a:t>close</a:t>
            </a:r>
            <a:r>
              <a:rPr lang="en-US" dirty="0"/>
              <a:t> the path.</a:t>
            </a:r>
          </a:p>
          <a:p>
            <a:pPr lvl="1"/>
            <a:r>
              <a:rPr lang="en-US" dirty="0"/>
              <a:t>Block part of the effect from E to O.</a:t>
            </a:r>
          </a:p>
          <a:p>
            <a:r>
              <a:rPr lang="en-US" dirty="0"/>
              <a:t>This will introduce bias for estimating the causal effect of E on O.</a:t>
            </a:r>
            <a:endParaRPr lang="en-AU"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9B583EA-A390-5360-302A-BD5DDD806DC8}"/>
                  </a:ext>
                </a:extLst>
              </p14:cNvPr>
              <p14:cNvContentPartPr/>
              <p14:nvPr/>
            </p14:nvContentPartPr>
            <p14:xfrm>
              <a:off x="2225615" y="5727042"/>
              <a:ext cx="198720" cy="9720"/>
            </p14:xfrm>
          </p:contentPart>
        </mc:Choice>
        <mc:Fallback xmlns="">
          <p:pic>
            <p:nvPicPr>
              <p:cNvPr id="4" name="Ink 3">
                <a:extLst>
                  <a:ext uri="{FF2B5EF4-FFF2-40B4-BE49-F238E27FC236}">
                    <a16:creationId xmlns:a16="http://schemas.microsoft.com/office/drawing/2014/main" id="{A9B583EA-A390-5360-302A-BD5DDD806DC8}"/>
                  </a:ext>
                </a:extLst>
              </p:cNvPr>
              <p:cNvPicPr/>
              <p:nvPr/>
            </p:nvPicPr>
            <p:blipFill>
              <a:blip r:embed="rId3"/>
              <a:stretch>
                <a:fillRect/>
              </a:stretch>
            </p:blipFill>
            <p:spPr>
              <a:xfrm>
                <a:off x="2216975" y="5718042"/>
                <a:ext cx="21636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0BE6697-A89F-55AE-B9D0-AC8824B8F862}"/>
                  </a:ext>
                </a:extLst>
              </p14:cNvPr>
              <p14:cNvContentPartPr/>
              <p14:nvPr/>
            </p14:nvContentPartPr>
            <p14:xfrm>
              <a:off x="7730375" y="5581962"/>
              <a:ext cx="379800" cy="264960"/>
            </p14:xfrm>
          </p:contentPart>
        </mc:Choice>
        <mc:Fallback xmlns="">
          <p:pic>
            <p:nvPicPr>
              <p:cNvPr id="5" name="Ink 4">
                <a:extLst>
                  <a:ext uri="{FF2B5EF4-FFF2-40B4-BE49-F238E27FC236}">
                    <a16:creationId xmlns:a16="http://schemas.microsoft.com/office/drawing/2014/main" id="{A0BE6697-A89F-55AE-B9D0-AC8824B8F862}"/>
                  </a:ext>
                </a:extLst>
              </p:cNvPr>
              <p:cNvPicPr/>
              <p:nvPr/>
            </p:nvPicPr>
            <p:blipFill>
              <a:blip r:embed="rId5"/>
              <a:stretch>
                <a:fillRect/>
              </a:stretch>
            </p:blipFill>
            <p:spPr>
              <a:xfrm>
                <a:off x="7721375" y="5572962"/>
                <a:ext cx="39744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45E065C9-689C-49C6-B4A5-A28F519146FC}"/>
                  </a:ext>
                </a:extLst>
              </p14:cNvPr>
              <p14:cNvContentPartPr/>
              <p14:nvPr/>
            </p14:nvContentPartPr>
            <p14:xfrm>
              <a:off x="2773175" y="5066802"/>
              <a:ext cx="4765680" cy="541440"/>
            </p14:xfrm>
          </p:contentPart>
        </mc:Choice>
        <mc:Fallback xmlns="">
          <p:pic>
            <p:nvPicPr>
              <p:cNvPr id="6" name="Ink 5">
                <a:extLst>
                  <a:ext uri="{FF2B5EF4-FFF2-40B4-BE49-F238E27FC236}">
                    <a16:creationId xmlns:a16="http://schemas.microsoft.com/office/drawing/2014/main" id="{45E065C9-689C-49C6-B4A5-A28F519146FC}"/>
                  </a:ext>
                </a:extLst>
              </p:cNvPr>
              <p:cNvPicPr/>
              <p:nvPr/>
            </p:nvPicPr>
            <p:blipFill>
              <a:blip r:embed="rId7"/>
              <a:stretch>
                <a:fillRect/>
              </a:stretch>
            </p:blipFill>
            <p:spPr>
              <a:xfrm>
                <a:off x="2764175" y="5058162"/>
                <a:ext cx="4783320" cy="559080"/>
              </a:xfrm>
              <a:prstGeom prst="rect">
                <a:avLst/>
              </a:prstGeom>
            </p:spPr>
          </p:pic>
        </mc:Fallback>
      </mc:AlternateContent>
      <p:grpSp>
        <p:nvGrpSpPr>
          <p:cNvPr id="7" name="Group 6">
            <a:extLst>
              <a:ext uri="{FF2B5EF4-FFF2-40B4-BE49-F238E27FC236}">
                <a16:creationId xmlns:a16="http://schemas.microsoft.com/office/drawing/2014/main" id="{42A50EE9-BDA1-ED5D-4788-0F318C656314}"/>
              </a:ext>
            </a:extLst>
          </p:cNvPr>
          <p:cNvGrpSpPr/>
          <p:nvPr/>
        </p:nvGrpSpPr>
        <p:grpSpPr>
          <a:xfrm>
            <a:off x="2045255" y="4318722"/>
            <a:ext cx="5328000" cy="1595160"/>
            <a:chOff x="2231744" y="3524637"/>
            <a:chExt cx="5328000" cy="1595160"/>
          </a:xfrm>
        </p:grpSpPr>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39ABC683-45F2-514D-A2CC-8644EDF0B27C}"/>
                    </a:ext>
                  </a:extLst>
                </p14:cNvPr>
                <p14:cNvContentPartPr/>
                <p14:nvPr/>
              </p14:nvContentPartPr>
              <p14:xfrm>
                <a:off x="2231744" y="4718757"/>
                <a:ext cx="411480" cy="94320"/>
              </p14:xfrm>
            </p:contentPart>
          </mc:Choice>
          <mc:Fallback xmlns="">
            <p:pic>
              <p:nvPicPr>
                <p:cNvPr id="8" name="Ink 7">
                  <a:extLst>
                    <a:ext uri="{FF2B5EF4-FFF2-40B4-BE49-F238E27FC236}">
                      <a16:creationId xmlns:a16="http://schemas.microsoft.com/office/drawing/2014/main" id="{39ABC683-45F2-514D-A2CC-8644EDF0B27C}"/>
                    </a:ext>
                  </a:extLst>
                </p:cNvPr>
                <p:cNvPicPr/>
                <p:nvPr/>
              </p:nvPicPr>
              <p:blipFill>
                <a:blip r:embed="rId9"/>
                <a:stretch>
                  <a:fillRect/>
                </a:stretch>
              </p:blipFill>
              <p:spPr>
                <a:xfrm>
                  <a:off x="2222744" y="4709757"/>
                  <a:ext cx="42912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8787C9E0-D90E-1AAA-9E59-26D1E38FD9BE}"/>
                    </a:ext>
                  </a:extLst>
                </p14:cNvPr>
                <p14:cNvContentPartPr/>
                <p14:nvPr/>
              </p14:nvContentPartPr>
              <p14:xfrm>
                <a:off x="2404904" y="4758357"/>
                <a:ext cx="208440" cy="361440"/>
              </p14:xfrm>
            </p:contentPart>
          </mc:Choice>
          <mc:Fallback xmlns="">
            <p:pic>
              <p:nvPicPr>
                <p:cNvPr id="9" name="Ink 8">
                  <a:extLst>
                    <a:ext uri="{FF2B5EF4-FFF2-40B4-BE49-F238E27FC236}">
                      <a16:creationId xmlns:a16="http://schemas.microsoft.com/office/drawing/2014/main" id="{8787C9E0-D90E-1AAA-9E59-26D1E38FD9BE}"/>
                    </a:ext>
                  </a:extLst>
                </p:cNvPr>
                <p:cNvPicPr/>
                <p:nvPr/>
              </p:nvPicPr>
              <p:blipFill>
                <a:blip r:embed="rId11"/>
                <a:stretch>
                  <a:fillRect/>
                </a:stretch>
              </p:blipFill>
              <p:spPr>
                <a:xfrm>
                  <a:off x="2395904" y="4749717"/>
                  <a:ext cx="22608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FF1F7961-9FE6-8C85-E430-CE555E5B2A19}"/>
                    </a:ext>
                  </a:extLst>
                </p14:cNvPr>
                <p14:cNvContentPartPr/>
                <p14:nvPr/>
              </p14:nvContentPartPr>
              <p14:xfrm>
                <a:off x="2851304" y="3681957"/>
                <a:ext cx="1665360" cy="1004760"/>
              </p14:xfrm>
            </p:contentPart>
          </mc:Choice>
          <mc:Fallback xmlns="">
            <p:pic>
              <p:nvPicPr>
                <p:cNvPr id="14" name="Ink 13">
                  <a:extLst>
                    <a:ext uri="{FF2B5EF4-FFF2-40B4-BE49-F238E27FC236}">
                      <a16:creationId xmlns:a16="http://schemas.microsoft.com/office/drawing/2014/main" id="{FF1F7961-9FE6-8C85-E430-CE555E5B2A19}"/>
                    </a:ext>
                  </a:extLst>
                </p:cNvPr>
                <p:cNvPicPr/>
                <p:nvPr/>
              </p:nvPicPr>
              <p:blipFill>
                <a:blip r:embed="rId13"/>
                <a:stretch>
                  <a:fillRect/>
                </a:stretch>
              </p:blipFill>
              <p:spPr>
                <a:xfrm>
                  <a:off x="2842304" y="3672957"/>
                  <a:ext cx="1683000" cy="1022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847DB5E3-D3B9-28A6-0789-C94923EAFCEB}"/>
                    </a:ext>
                  </a:extLst>
                </p14:cNvPr>
                <p14:cNvContentPartPr/>
                <p14:nvPr/>
              </p14:nvContentPartPr>
              <p14:xfrm>
                <a:off x="4271144" y="3668637"/>
                <a:ext cx="227880" cy="106560"/>
              </p14:xfrm>
            </p:contentPart>
          </mc:Choice>
          <mc:Fallback xmlns="">
            <p:pic>
              <p:nvPicPr>
                <p:cNvPr id="15" name="Ink 14">
                  <a:extLst>
                    <a:ext uri="{FF2B5EF4-FFF2-40B4-BE49-F238E27FC236}">
                      <a16:creationId xmlns:a16="http://schemas.microsoft.com/office/drawing/2014/main" id="{847DB5E3-D3B9-28A6-0789-C94923EAFCEB}"/>
                    </a:ext>
                  </a:extLst>
                </p:cNvPr>
                <p:cNvPicPr/>
                <p:nvPr/>
              </p:nvPicPr>
              <p:blipFill>
                <a:blip r:embed="rId15"/>
                <a:stretch>
                  <a:fillRect/>
                </a:stretch>
              </p:blipFill>
              <p:spPr>
                <a:xfrm>
                  <a:off x="4262144" y="3659997"/>
                  <a:ext cx="24552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AFBAB175-6A5E-D32F-EFAA-CCD7CD036324}"/>
                    </a:ext>
                  </a:extLst>
                </p14:cNvPr>
                <p14:cNvContentPartPr/>
                <p14:nvPr/>
              </p14:nvContentPartPr>
              <p14:xfrm>
                <a:off x="4712864" y="3548757"/>
                <a:ext cx="60120" cy="163440"/>
              </p14:xfrm>
            </p:contentPart>
          </mc:Choice>
          <mc:Fallback xmlns="">
            <p:pic>
              <p:nvPicPr>
                <p:cNvPr id="16" name="Ink 15">
                  <a:extLst>
                    <a:ext uri="{FF2B5EF4-FFF2-40B4-BE49-F238E27FC236}">
                      <a16:creationId xmlns:a16="http://schemas.microsoft.com/office/drawing/2014/main" id="{AFBAB175-6A5E-D32F-EFAA-CCD7CD036324}"/>
                    </a:ext>
                  </a:extLst>
                </p:cNvPr>
                <p:cNvPicPr/>
                <p:nvPr/>
              </p:nvPicPr>
              <p:blipFill>
                <a:blip r:embed="rId17"/>
                <a:stretch>
                  <a:fillRect/>
                </a:stretch>
              </p:blipFill>
              <p:spPr>
                <a:xfrm>
                  <a:off x="4703864" y="3540117"/>
                  <a:ext cx="7776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2672D48B-F811-2D10-50CD-65762C83731C}"/>
                    </a:ext>
                  </a:extLst>
                </p14:cNvPr>
                <p14:cNvContentPartPr/>
                <p14:nvPr/>
              </p14:nvContentPartPr>
              <p14:xfrm>
                <a:off x="4758224" y="3524637"/>
                <a:ext cx="308160" cy="173160"/>
              </p14:xfrm>
            </p:contentPart>
          </mc:Choice>
          <mc:Fallback xmlns="">
            <p:pic>
              <p:nvPicPr>
                <p:cNvPr id="17" name="Ink 16">
                  <a:extLst>
                    <a:ext uri="{FF2B5EF4-FFF2-40B4-BE49-F238E27FC236}">
                      <a16:creationId xmlns:a16="http://schemas.microsoft.com/office/drawing/2014/main" id="{2672D48B-F811-2D10-50CD-65762C83731C}"/>
                    </a:ext>
                  </a:extLst>
                </p:cNvPr>
                <p:cNvPicPr/>
                <p:nvPr/>
              </p:nvPicPr>
              <p:blipFill>
                <a:blip r:embed="rId19"/>
                <a:stretch>
                  <a:fillRect/>
                </a:stretch>
              </p:blipFill>
              <p:spPr>
                <a:xfrm>
                  <a:off x="4749584" y="3515637"/>
                  <a:ext cx="32580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929C914B-2D5B-12A4-E2E6-2443253796D9}"/>
                    </a:ext>
                  </a:extLst>
                </p14:cNvPr>
                <p14:cNvContentPartPr/>
                <p14:nvPr/>
              </p14:nvContentPartPr>
              <p14:xfrm>
                <a:off x="5292104" y="3634077"/>
                <a:ext cx="2267640" cy="874440"/>
              </p14:xfrm>
            </p:contentPart>
          </mc:Choice>
          <mc:Fallback xmlns="">
            <p:pic>
              <p:nvPicPr>
                <p:cNvPr id="18" name="Ink 17">
                  <a:extLst>
                    <a:ext uri="{FF2B5EF4-FFF2-40B4-BE49-F238E27FC236}">
                      <a16:creationId xmlns:a16="http://schemas.microsoft.com/office/drawing/2014/main" id="{929C914B-2D5B-12A4-E2E6-2443253796D9}"/>
                    </a:ext>
                  </a:extLst>
                </p:cNvPr>
                <p:cNvPicPr/>
                <p:nvPr/>
              </p:nvPicPr>
              <p:blipFill>
                <a:blip r:embed="rId21"/>
                <a:stretch>
                  <a:fillRect/>
                </a:stretch>
              </p:blipFill>
              <p:spPr>
                <a:xfrm>
                  <a:off x="5283464" y="3625437"/>
                  <a:ext cx="2285280" cy="892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 name="Ink 18">
                  <a:extLst>
                    <a:ext uri="{FF2B5EF4-FFF2-40B4-BE49-F238E27FC236}">
                      <a16:creationId xmlns:a16="http://schemas.microsoft.com/office/drawing/2014/main" id="{EEB982A4-DB95-492D-4613-EE7F32FA33CF}"/>
                    </a:ext>
                  </a:extLst>
                </p14:cNvPr>
                <p14:cNvContentPartPr/>
                <p14:nvPr/>
              </p14:nvContentPartPr>
              <p14:xfrm>
                <a:off x="7387304" y="4493397"/>
                <a:ext cx="96120" cy="6840"/>
              </p14:xfrm>
            </p:contentPart>
          </mc:Choice>
          <mc:Fallback xmlns="">
            <p:pic>
              <p:nvPicPr>
                <p:cNvPr id="19" name="Ink 18">
                  <a:extLst>
                    <a:ext uri="{FF2B5EF4-FFF2-40B4-BE49-F238E27FC236}">
                      <a16:creationId xmlns:a16="http://schemas.microsoft.com/office/drawing/2014/main" id="{EEB982A4-DB95-492D-4613-EE7F32FA33CF}"/>
                    </a:ext>
                  </a:extLst>
                </p:cNvPr>
                <p:cNvPicPr/>
                <p:nvPr/>
              </p:nvPicPr>
              <p:blipFill>
                <a:blip r:embed="rId23"/>
                <a:stretch>
                  <a:fillRect/>
                </a:stretch>
              </p:blipFill>
              <p:spPr>
                <a:xfrm>
                  <a:off x="7378304" y="4484757"/>
                  <a:ext cx="11376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24FD3D5B-4E52-BD75-30EA-9996C143E321}"/>
                    </a:ext>
                  </a:extLst>
                </p14:cNvPr>
                <p14:cNvContentPartPr/>
                <p14:nvPr/>
              </p14:nvContentPartPr>
              <p14:xfrm>
                <a:off x="7345184" y="4363797"/>
                <a:ext cx="203760" cy="136440"/>
              </p14:xfrm>
            </p:contentPart>
          </mc:Choice>
          <mc:Fallback xmlns="">
            <p:pic>
              <p:nvPicPr>
                <p:cNvPr id="20" name="Ink 19">
                  <a:extLst>
                    <a:ext uri="{FF2B5EF4-FFF2-40B4-BE49-F238E27FC236}">
                      <a16:creationId xmlns:a16="http://schemas.microsoft.com/office/drawing/2014/main" id="{24FD3D5B-4E52-BD75-30EA-9996C143E321}"/>
                    </a:ext>
                  </a:extLst>
                </p:cNvPr>
                <p:cNvPicPr/>
                <p:nvPr/>
              </p:nvPicPr>
              <p:blipFill>
                <a:blip r:embed="rId25"/>
                <a:stretch>
                  <a:fillRect/>
                </a:stretch>
              </p:blipFill>
              <p:spPr>
                <a:xfrm>
                  <a:off x="7336184" y="4354797"/>
                  <a:ext cx="221400" cy="154080"/>
                </a:xfrm>
                <a:prstGeom prst="rect">
                  <a:avLst/>
                </a:prstGeom>
              </p:spPr>
            </p:pic>
          </mc:Fallback>
        </mc:AlternateContent>
      </p:grpSp>
      <p:grpSp>
        <p:nvGrpSpPr>
          <p:cNvPr id="28" name="Group 27">
            <a:extLst>
              <a:ext uri="{FF2B5EF4-FFF2-40B4-BE49-F238E27FC236}">
                <a16:creationId xmlns:a16="http://schemas.microsoft.com/office/drawing/2014/main" id="{B07ECDE2-8F9B-0A32-35D6-51FDD039E514}"/>
              </a:ext>
            </a:extLst>
          </p:cNvPr>
          <p:cNvGrpSpPr/>
          <p:nvPr/>
        </p:nvGrpSpPr>
        <p:grpSpPr>
          <a:xfrm>
            <a:off x="2827184" y="5769237"/>
            <a:ext cx="4680720" cy="668880"/>
            <a:chOff x="2827184" y="5769237"/>
            <a:chExt cx="4680720" cy="668880"/>
          </a:xfrm>
        </p:grpSpPr>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698892CE-8763-DA83-8C04-F61D73B36486}"/>
                    </a:ext>
                  </a:extLst>
                </p14:cNvPr>
                <p14:cNvContentPartPr/>
                <p14:nvPr/>
              </p14:nvContentPartPr>
              <p14:xfrm>
                <a:off x="2827184" y="5792997"/>
                <a:ext cx="1779480" cy="516600"/>
              </p14:xfrm>
            </p:contentPart>
          </mc:Choice>
          <mc:Fallback xmlns="">
            <p:pic>
              <p:nvPicPr>
                <p:cNvPr id="21" name="Ink 20">
                  <a:extLst>
                    <a:ext uri="{FF2B5EF4-FFF2-40B4-BE49-F238E27FC236}">
                      <a16:creationId xmlns:a16="http://schemas.microsoft.com/office/drawing/2014/main" id="{698892CE-8763-DA83-8C04-F61D73B36486}"/>
                    </a:ext>
                  </a:extLst>
                </p:cNvPr>
                <p:cNvPicPr/>
                <p:nvPr/>
              </p:nvPicPr>
              <p:blipFill>
                <a:blip r:embed="rId27"/>
                <a:stretch>
                  <a:fillRect/>
                </a:stretch>
              </p:blipFill>
              <p:spPr>
                <a:xfrm>
                  <a:off x="2818184" y="5783997"/>
                  <a:ext cx="1797120" cy="534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id="{16837D0A-E99F-AEC1-1B24-65D3DBE47426}"/>
                    </a:ext>
                  </a:extLst>
                </p14:cNvPr>
                <p14:cNvContentPartPr/>
                <p14:nvPr/>
              </p14:nvContentPartPr>
              <p14:xfrm>
                <a:off x="4459784" y="6183957"/>
                <a:ext cx="142200" cy="196200"/>
              </p14:xfrm>
            </p:contentPart>
          </mc:Choice>
          <mc:Fallback xmlns="">
            <p:pic>
              <p:nvPicPr>
                <p:cNvPr id="22" name="Ink 21">
                  <a:extLst>
                    <a:ext uri="{FF2B5EF4-FFF2-40B4-BE49-F238E27FC236}">
                      <a16:creationId xmlns:a16="http://schemas.microsoft.com/office/drawing/2014/main" id="{16837D0A-E99F-AEC1-1B24-65D3DBE47426}"/>
                    </a:ext>
                  </a:extLst>
                </p:cNvPr>
                <p:cNvPicPr/>
                <p:nvPr/>
              </p:nvPicPr>
              <p:blipFill>
                <a:blip r:embed="rId29"/>
                <a:stretch>
                  <a:fillRect/>
                </a:stretch>
              </p:blipFill>
              <p:spPr>
                <a:xfrm>
                  <a:off x="4450784" y="6175317"/>
                  <a:ext cx="15984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C407ABF5-55EC-E720-CC8B-5374543C3AEA}"/>
                    </a:ext>
                  </a:extLst>
                </p14:cNvPr>
                <p14:cNvContentPartPr/>
                <p14:nvPr/>
              </p14:nvContentPartPr>
              <p14:xfrm>
                <a:off x="4871624" y="6025557"/>
                <a:ext cx="235080" cy="412560"/>
              </p14:xfrm>
            </p:contentPart>
          </mc:Choice>
          <mc:Fallback xmlns="">
            <p:pic>
              <p:nvPicPr>
                <p:cNvPr id="23" name="Ink 22">
                  <a:extLst>
                    <a:ext uri="{FF2B5EF4-FFF2-40B4-BE49-F238E27FC236}">
                      <a16:creationId xmlns:a16="http://schemas.microsoft.com/office/drawing/2014/main" id="{C407ABF5-55EC-E720-CC8B-5374543C3AEA}"/>
                    </a:ext>
                  </a:extLst>
                </p:cNvPr>
                <p:cNvPicPr/>
                <p:nvPr/>
              </p:nvPicPr>
              <p:blipFill>
                <a:blip r:embed="rId31"/>
                <a:stretch>
                  <a:fillRect/>
                </a:stretch>
              </p:blipFill>
              <p:spPr>
                <a:xfrm>
                  <a:off x="4862984" y="6016917"/>
                  <a:ext cx="252720" cy="430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5" name="Ink 24">
                  <a:extLst>
                    <a:ext uri="{FF2B5EF4-FFF2-40B4-BE49-F238E27FC236}">
                      <a16:creationId xmlns:a16="http://schemas.microsoft.com/office/drawing/2014/main" id="{A94D2AC0-A32F-7E71-FDC0-DE775EFAA36C}"/>
                    </a:ext>
                  </a:extLst>
                </p14:cNvPr>
                <p14:cNvContentPartPr/>
                <p14:nvPr/>
              </p14:nvContentPartPr>
              <p14:xfrm>
                <a:off x="5384984" y="5769237"/>
                <a:ext cx="2122920" cy="610560"/>
              </p14:xfrm>
            </p:contentPart>
          </mc:Choice>
          <mc:Fallback xmlns="">
            <p:pic>
              <p:nvPicPr>
                <p:cNvPr id="25" name="Ink 24">
                  <a:extLst>
                    <a:ext uri="{FF2B5EF4-FFF2-40B4-BE49-F238E27FC236}">
                      <a16:creationId xmlns:a16="http://schemas.microsoft.com/office/drawing/2014/main" id="{A94D2AC0-A32F-7E71-FDC0-DE775EFAA36C}"/>
                    </a:ext>
                  </a:extLst>
                </p:cNvPr>
                <p:cNvPicPr/>
                <p:nvPr/>
              </p:nvPicPr>
              <p:blipFill>
                <a:blip r:embed="rId33"/>
                <a:stretch>
                  <a:fillRect/>
                </a:stretch>
              </p:blipFill>
              <p:spPr>
                <a:xfrm>
                  <a:off x="5376344" y="5760237"/>
                  <a:ext cx="2140560" cy="6282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7" name="Ink 26">
                  <a:extLst>
                    <a:ext uri="{FF2B5EF4-FFF2-40B4-BE49-F238E27FC236}">
                      <a16:creationId xmlns:a16="http://schemas.microsoft.com/office/drawing/2014/main" id="{9D3E0F5E-8F75-C1C3-69C0-E6DA7F272EFE}"/>
                    </a:ext>
                  </a:extLst>
                </p14:cNvPr>
                <p14:cNvContentPartPr/>
                <p14:nvPr/>
              </p14:nvContentPartPr>
              <p14:xfrm>
                <a:off x="4430624" y="6178197"/>
                <a:ext cx="26640" cy="188280"/>
              </p14:xfrm>
            </p:contentPart>
          </mc:Choice>
          <mc:Fallback xmlns="">
            <p:pic>
              <p:nvPicPr>
                <p:cNvPr id="27" name="Ink 26">
                  <a:extLst>
                    <a:ext uri="{FF2B5EF4-FFF2-40B4-BE49-F238E27FC236}">
                      <a16:creationId xmlns:a16="http://schemas.microsoft.com/office/drawing/2014/main" id="{9D3E0F5E-8F75-C1C3-69C0-E6DA7F272EFE}"/>
                    </a:ext>
                  </a:extLst>
                </p:cNvPr>
                <p:cNvPicPr/>
                <p:nvPr/>
              </p:nvPicPr>
              <p:blipFill>
                <a:blip r:embed="rId35"/>
                <a:stretch>
                  <a:fillRect/>
                </a:stretch>
              </p:blipFill>
              <p:spPr>
                <a:xfrm>
                  <a:off x="4421624" y="6169197"/>
                  <a:ext cx="44280" cy="205920"/>
                </a:xfrm>
                <a:prstGeom prst="rect">
                  <a:avLst/>
                </a:prstGeom>
              </p:spPr>
            </p:pic>
          </mc:Fallback>
        </mc:AlternateContent>
      </p:grpSp>
      <p:sp>
        <p:nvSpPr>
          <p:cNvPr id="10" name="Slide Number Placeholder 9">
            <a:extLst>
              <a:ext uri="{FF2B5EF4-FFF2-40B4-BE49-F238E27FC236}">
                <a16:creationId xmlns:a16="http://schemas.microsoft.com/office/drawing/2014/main" id="{CF99D922-D420-9583-8308-1F5453C04DE7}"/>
              </a:ext>
            </a:extLst>
          </p:cNvPr>
          <p:cNvSpPr>
            <a:spLocks noGrp="1"/>
          </p:cNvSpPr>
          <p:nvPr>
            <p:ph type="sldNum" sz="quarter" idx="12"/>
          </p:nvPr>
        </p:nvSpPr>
        <p:spPr/>
        <p:txBody>
          <a:bodyPr/>
          <a:lstStyle/>
          <a:p>
            <a:fld id="{69E57DC2-970A-4B3E-BB1C-7A09969E49DF}" type="slidenum">
              <a:rPr lang="en-US" smtClean="0"/>
              <a:t>91</a:t>
            </a:fld>
            <a:endParaRPr lang="en-US" dirty="0"/>
          </a:p>
        </p:txBody>
      </p:sp>
    </p:spTree>
    <p:extLst>
      <p:ext uri="{BB962C8B-B14F-4D97-AF65-F5344CB8AC3E}">
        <p14:creationId xmlns:p14="http://schemas.microsoft.com/office/powerpoint/2010/main" val="172209341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5B52C-DF1A-38AF-277C-6EE708641199}"/>
              </a:ext>
            </a:extLst>
          </p:cNvPr>
          <p:cNvSpPr>
            <a:spLocks noGrp="1"/>
          </p:cNvSpPr>
          <p:nvPr>
            <p:ph type="title"/>
          </p:nvPr>
        </p:nvSpPr>
        <p:spPr/>
        <p:txBody>
          <a:bodyPr/>
          <a:lstStyle/>
          <a:p>
            <a:r>
              <a:rPr lang="en-AU" dirty="0"/>
              <a:t>Directed Acyclic Graphs (DAGs)</a:t>
            </a:r>
          </a:p>
        </p:txBody>
      </p:sp>
      <p:sp>
        <p:nvSpPr>
          <p:cNvPr id="3" name="Content Placeholder 2">
            <a:extLst>
              <a:ext uri="{FF2B5EF4-FFF2-40B4-BE49-F238E27FC236}">
                <a16:creationId xmlns:a16="http://schemas.microsoft.com/office/drawing/2014/main" id="{6034A87A-6E69-9832-4D92-BF4CEF422710}"/>
              </a:ext>
            </a:extLst>
          </p:cNvPr>
          <p:cNvSpPr>
            <a:spLocks noGrp="1"/>
          </p:cNvSpPr>
          <p:nvPr>
            <p:ph idx="1"/>
          </p:nvPr>
        </p:nvSpPr>
        <p:spPr/>
        <p:txBody>
          <a:bodyPr/>
          <a:lstStyle/>
          <a:p>
            <a:r>
              <a:rPr lang="en-US" dirty="0"/>
              <a:t>Estimating the overall causal effect of E on O.</a:t>
            </a:r>
          </a:p>
          <a:p>
            <a:pPr lvl="1"/>
            <a:r>
              <a:rPr lang="en-US" dirty="0">
                <a:solidFill>
                  <a:srgbClr val="FF0000"/>
                </a:solidFill>
              </a:rPr>
              <a:t>Adjusting for M closes the path E -&gt; M -&gt; O, which is part of the causal impact of E on O</a:t>
            </a:r>
            <a:r>
              <a:rPr lang="en-US" dirty="0"/>
              <a:t> </a:t>
            </a:r>
          </a:p>
          <a:p>
            <a:pPr lvl="2"/>
            <a:r>
              <a:rPr lang="en-US" dirty="0">
                <a:solidFill>
                  <a:srgbClr val="FF0000"/>
                </a:solidFill>
              </a:rPr>
              <a:t>This will lead to a biased estimate!</a:t>
            </a:r>
          </a:p>
          <a:p>
            <a:pPr lvl="1"/>
            <a:r>
              <a:rPr lang="en-US" dirty="0">
                <a:solidFill>
                  <a:srgbClr val="00B0F0"/>
                </a:solidFill>
              </a:rPr>
              <a:t>Adjusting for C closes the path E &lt;- C -&gt; O, which is a biasing backdoor path.</a:t>
            </a:r>
          </a:p>
          <a:p>
            <a:pPr lvl="2"/>
            <a:r>
              <a:rPr lang="en-US" dirty="0">
                <a:solidFill>
                  <a:srgbClr val="00B0F0"/>
                </a:solidFill>
              </a:rPr>
              <a:t>This will remove bias caused by confounding.</a:t>
            </a:r>
          </a:p>
          <a:p>
            <a:pPr lvl="1"/>
            <a:r>
              <a:rPr lang="en-US" dirty="0">
                <a:solidFill>
                  <a:srgbClr val="FF0000"/>
                </a:solidFill>
              </a:rPr>
              <a:t>Adjusting for S opens the path E -&gt; S &lt;- O, which becomes a biasing collider path.</a:t>
            </a:r>
          </a:p>
          <a:p>
            <a:pPr lvl="2"/>
            <a:r>
              <a:rPr lang="en-US" dirty="0">
                <a:solidFill>
                  <a:srgbClr val="FF0000"/>
                </a:solidFill>
              </a:rPr>
              <a:t>This will lead to a biased estimate!</a:t>
            </a:r>
            <a:endParaRPr lang="en-AU" dirty="0">
              <a:solidFill>
                <a:srgbClr val="FF0000"/>
              </a:solidFill>
            </a:endParaRPr>
          </a:p>
          <a:p>
            <a:pPr lvl="1"/>
            <a:endParaRPr lang="en-AU" dirty="0"/>
          </a:p>
          <a:p>
            <a:pPr lvl="2"/>
            <a:endParaRPr lang="en-US" dirty="0"/>
          </a:p>
        </p:txBody>
      </p:sp>
      <p:grpSp>
        <p:nvGrpSpPr>
          <p:cNvPr id="4" name="Group 3">
            <a:extLst>
              <a:ext uri="{FF2B5EF4-FFF2-40B4-BE49-F238E27FC236}">
                <a16:creationId xmlns:a16="http://schemas.microsoft.com/office/drawing/2014/main" id="{84CAED2B-D7A7-AC63-A000-9096FD7F14B8}"/>
              </a:ext>
            </a:extLst>
          </p:cNvPr>
          <p:cNvGrpSpPr/>
          <p:nvPr/>
        </p:nvGrpSpPr>
        <p:grpSpPr>
          <a:xfrm>
            <a:off x="6642847" y="4898719"/>
            <a:ext cx="4087360" cy="1937362"/>
            <a:chOff x="1750424" y="2068437"/>
            <a:chExt cx="7785000" cy="369000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18A1836C-4B86-673A-A7ED-09BABE382E56}"/>
                    </a:ext>
                  </a:extLst>
                </p14:cNvPr>
                <p14:cNvContentPartPr/>
                <p14:nvPr/>
              </p14:nvContentPartPr>
              <p14:xfrm>
                <a:off x="1750424" y="3628317"/>
                <a:ext cx="358560" cy="95400"/>
              </p14:xfrm>
            </p:contentPart>
          </mc:Choice>
          <mc:Fallback xmlns="">
            <p:pic>
              <p:nvPicPr>
                <p:cNvPr id="5" name="Ink 4">
                  <a:extLst>
                    <a:ext uri="{FF2B5EF4-FFF2-40B4-BE49-F238E27FC236}">
                      <a16:creationId xmlns:a16="http://schemas.microsoft.com/office/drawing/2014/main" id="{18A1836C-4B86-673A-A7ED-09BABE382E56}"/>
                    </a:ext>
                  </a:extLst>
                </p:cNvPr>
                <p:cNvPicPr/>
                <p:nvPr/>
              </p:nvPicPr>
              <p:blipFill>
                <a:blip r:embed="rId3"/>
                <a:stretch>
                  <a:fillRect/>
                </a:stretch>
              </p:blipFill>
              <p:spPr>
                <a:xfrm>
                  <a:off x="1735801" y="3614356"/>
                  <a:ext cx="387221" cy="123904"/>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5D23ED51-7E45-95A6-49F3-1E6D9E529D35}"/>
                    </a:ext>
                  </a:extLst>
                </p14:cNvPr>
                <p14:cNvContentPartPr/>
                <p14:nvPr/>
              </p14:nvContentPartPr>
              <p14:xfrm>
                <a:off x="1944824" y="3693477"/>
                <a:ext cx="149760" cy="446400"/>
              </p14:xfrm>
            </p:contentPart>
          </mc:Choice>
          <mc:Fallback xmlns="">
            <p:pic>
              <p:nvPicPr>
                <p:cNvPr id="6" name="Ink 5">
                  <a:extLst>
                    <a:ext uri="{FF2B5EF4-FFF2-40B4-BE49-F238E27FC236}">
                      <a16:creationId xmlns:a16="http://schemas.microsoft.com/office/drawing/2014/main" id="{5D23ED51-7E45-95A6-49F3-1E6D9E529D35}"/>
                    </a:ext>
                  </a:extLst>
                </p:cNvPr>
                <p:cNvPicPr/>
                <p:nvPr/>
              </p:nvPicPr>
              <p:blipFill>
                <a:blip r:embed="rId5"/>
                <a:stretch>
                  <a:fillRect/>
                </a:stretch>
              </p:blipFill>
              <p:spPr>
                <a:xfrm>
                  <a:off x="1930199" y="3678851"/>
                  <a:ext cx="178425" cy="475068"/>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B9C99A99-0D30-DA53-F2D2-19F16B6D8243}"/>
                    </a:ext>
                  </a:extLst>
                </p14:cNvPr>
                <p14:cNvContentPartPr/>
                <p14:nvPr/>
              </p14:nvContentPartPr>
              <p14:xfrm>
                <a:off x="2003144" y="3886437"/>
                <a:ext cx="136440" cy="42120"/>
              </p14:xfrm>
            </p:contentPart>
          </mc:Choice>
          <mc:Fallback xmlns="">
            <p:pic>
              <p:nvPicPr>
                <p:cNvPr id="7" name="Ink 6">
                  <a:extLst>
                    <a:ext uri="{FF2B5EF4-FFF2-40B4-BE49-F238E27FC236}">
                      <a16:creationId xmlns:a16="http://schemas.microsoft.com/office/drawing/2014/main" id="{B9C99A99-0D30-DA53-F2D2-19F16B6D8243}"/>
                    </a:ext>
                  </a:extLst>
                </p:cNvPr>
                <p:cNvPicPr/>
                <p:nvPr/>
              </p:nvPicPr>
              <p:blipFill>
                <a:blip r:embed="rId7"/>
                <a:stretch>
                  <a:fillRect/>
                </a:stretch>
              </p:blipFill>
              <p:spPr>
                <a:xfrm>
                  <a:off x="1988505" y="3871812"/>
                  <a:ext cx="165133" cy="70785"/>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8722EDA1-6CF2-60DB-2E5B-97995559CBC6}"/>
                    </a:ext>
                  </a:extLst>
                </p14:cNvPr>
                <p14:cNvContentPartPr/>
                <p14:nvPr/>
              </p14:nvContentPartPr>
              <p14:xfrm>
                <a:off x="2538464" y="2677197"/>
                <a:ext cx="1393200" cy="806040"/>
              </p14:xfrm>
            </p:contentPart>
          </mc:Choice>
          <mc:Fallback xmlns="">
            <p:pic>
              <p:nvPicPr>
                <p:cNvPr id="8" name="Ink 7">
                  <a:extLst>
                    <a:ext uri="{FF2B5EF4-FFF2-40B4-BE49-F238E27FC236}">
                      <a16:creationId xmlns:a16="http://schemas.microsoft.com/office/drawing/2014/main" id="{8722EDA1-6CF2-60DB-2E5B-97995559CBC6}"/>
                    </a:ext>
                  </a:extLst>
                </p:cNvPr>
                <p:cNvPicPr/>
                <p:nvPr/>
              </p:nvPicPr>
              <p:blipFill>
                <a:blip r:embed="rId9"/>
                <a:stretch>
                  <a:fillRect/>
                </a:stretch>
              </p:blipFill>
              <p:spPr>
                <a:xfrm>
                  <a:off x="2523836" y="2663148"/>
                  <a:ext cx="1421871" cy="834723"/>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D97FF6B9-798F-047B-0BC7-DA3F640E00AA}"/>
                    </a:ext>
                  </a:extLst>
                </p14:cNvPr>
                <p14:cNvContentPartPr/>
                <p14:nvPr/>
              </p14:nvContentPartPr>
              <p14:xfrm>
                <a:off x="3789824" y="2566677"/>
                <a:ext cx="307440" cy="163440"/>
              </p14:xfrm>
            </p:contentPart>
          </mc:Choice>
          <mc:Fallback xmlns="">
            <p:pic>
              <p:nvPicPr>
                <p:cNvPr id="9" name="Ink 8">
                  <a:extLst>
                    <a:ext uri="{FF2B5EF4-FFF2-40B4-BE49-F238E27FC236}">
                      <a16:creationId xmlns:a16="http://schemas.microsoft.com/office/drawing/2014/main" id="{D97FF6B9-798F-047B-0BC7-DA3F640E00AA}"/>
                    </a:ext>
                  </a:extLst>
                </p:cNvPr>
                <p:cNvPicPr/>
                <p:nvPr/>
              </p:nvPicPr>
              <p:blipFill>
                <a:blip r:embed="rId11"/>
                <a:stretch>
                  <a:fillRect/>
                </a:stretch>
              </p:blipFill>
              <p:spPr>
                <a:xfrm>
                  <a:off x="3775212" y="2552084"/>
                  <a:ext cx="336080" cy="192042"/>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BC428C95-BA9A-1FA7-5858-33D840471E55}"/>
                    </a:ext>
                  </a:extLst>
                </p14:cNvPr>
                <p14:cNvContentPartPr/>
                <p14:nvPr/>
              </p14:nvContentPartPr>
              <p14:xfrm>
                <a:off x="4646264" y="2243757"/>
                <a:ext cx="101880" cy="232200"/>
              </p14:xfrm>
            </p:contentPart>
          </mc:Choice>
          <mc:Fallback xmlns="">
            <p:pic>
              <p:nvPicPr>
                <p:cNvPr id="10" name="Ink 9">
                  <a:extLst>
                    <a:ext uri="{FF2B5EF4-FFF2-40B4-BE49-F238E27FC236}">
                      <a16:creationId xmlns:a16="http://schemas.microsoft.com/office/drawing/2014/main" id="{BC428C95-BA9A-1FA7-5858-33D840471E55}"/>
                    </a:ext>
                  </a:extLst>
                </p:cNvPr>
                <p:cNvPicPr/>
                <p:nvPr/>
              </p:nvPicPr>
              <p:blipFill>
                <a:blip r:embed="rId13"/>
                <a:stretch>
                  <a:fillRect/>
                </a:stretch>
              </p:blipFill>
              <p:spPr>
                <a:xfrm>
                  <a:off x="4631626" y="2229135"/>
                  <a:ext cx="130570" cy="260859"/>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973F45E5-7AB8-E2A8-A688-79D6644C53F3}"/>
                    </a:ext>
                  </a:extLst>
                </p14:cNvPr>
                <p14:cNvContentPartPr/>
                <p14:nvPr/>
              </p14:nvContentPartPr>
              <p14:xfrm>
                <a:off x="4804304" y="2068437"/>
                <a:ext cx="531000" cy="310680"/>
              </p14:xfrm>
            </p:contentPart>
          </mc:Choice>
          <mc:Fallback xmlns="">
            <p:pic>
              <p:nvPicPr>
                <p:cNvPr id="11" name="Ink 10">
                  <a:extLst>
                    <a:ext uri="{FF2B5EF4-FFF2-40B4-BE49-F238E27FC236}">
                      <a16:creationId xmlns:a16="http://schemas.microsoft.com/office/drawing/2014/main" id="{973F45E5-7AB8-E2A8-A688-79D6644C53F3}"/>
                    </a:ext>
                  </a:extLst>
                </p:cNvPr>
                <p:cNvPicPr/>
                <p:nvPr/>
              </p:nvPicPr>
              <p:blipFill>
                <a:blip r:embed="rId15"/>
                <a:stretch>
                  <a:fillRect/>
                </a:stretch>
              </p:blipFill>
              <p:spPr>
                <a:xfrm>
                  <a:off x="4790269" y="2053837"/>
                  <a:ext cx="559655" cy="339295"/>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AA8C4F57-5405-47A3-3215-5B7D542D1B28}"/>
                    </a:ext>
                  </a:extLst>
                </p14:cNvPr>
                <p14:cNvContentPartPr/>
                <p14:nvPr/>
              </p14:nvContentPartPr>
              <p14:xfrm>
                <a:off x="5865224" y="2502597"/>
                <a:ext cx="3164400" cy="1165320"/>
              </p14:xfrm>
            </p:contentPart>
          </mc:Choice>
          <mc:Fallback xmlns="">
            <p:pic>
              <p:nvPicPr>
                <p:cNvPr id="12" name="Ink 11">
                  <a:extLst>
                    <a:ext uri="{FF2B5EF4-FFF2-40B4-BE49-F238E27FC236}">
                      <a16:creationId xmlns:a16="http://schemas.microsoft.com/office/drawing/2014/main" id="{AA8C4F57-5405-47A3-3215-5B7D542D1B28}"/>
                    </a:ext>
                  </a:extLst>
                </p:cNvPr>
                <p:cNvPicPr/>
                <p:nvPr/>
              </p:nvPicPr>
              <p:blipFill>
                <a:blip r:embed="rId17"/>
                <a:stretch>
                  <a:fillRect/>
                </a:stretch>
              </p:blipFill>
              <p:spPr>
                <a:xfrm>
                  <a:off x="5850596" y="2487972"/>
                  <a:ext cx="3193072" cy="1193985"/>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1E01F253-CDC3-1B81-A2B0-CF8B85000ABE}"/>
                    </a:ext>
                  </a:extLst>
                </p14:cNvPr>
                <p14:cNvContentPartPr/>
                <p14:nvPr/>
              </p14:nvContentPartPr>
              <p14:xfrm>
                <a:off x="8638664" y="3471717"/>
                <a:ext cx="445680" cy="146880"/>
              </p14:xfrm>
            </p:contentPart>
          </mc:Choice>
          <mc:Fallback xmlns="">
            <p:pic>
              <p:nvPicPr>
                <p:cNvPr id="13" name="Ink 12">
                  <a:extLst>
                    <a:ext uri="{FF2B5EF4-FFF2-40B4-BE49-F238E27FC236}">
                      <a16:creationId xmlns:a16="http://schemas.microsoft.com/office/drawing/2014/main" id="{1E01F253-CDC3-1B81-A2B0-CF8B85000ABE}"/>
                    </a:ext>
                  </a:extLst>
                </p:cNvPr>
                <p:cNvPicPr/>
                <p:nvPr/>
              </p:nvPicPr>
              <p:blipFill>
                <a:blip r:embed="rId19"/>
                <a:stretch>
                  <a:fillRect/>
                </a:stretch>
              </p:blipFill>
              <p:spPr>
                <a:xfrm>
                  <a:off x="8624042" y="3457088"/>
                  <a:ext cx="474339" cy="175554"/>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EB077D80-1800-77DD-F6B4-B998C7763464}"/>
                    </a:ext>
                  </a:extLst>
                </p14:cNvPr>
                <p14:cNvContentPartPr/>
                <p14:nvPr/>
              </p14:nvContentPartPr>
              <p14:xfrm>
                <a:off x="9098024" y="3679437"/>
                <a:ext cx="437400" cy="296640"/>
              </p14:xfrm>
            </p:contentPart>
          </mc:Choice>
          <mc:Fallback xmlns="">
            <p:pic>
              <p:nvPicPr>
                <p:cNvPr id="14" name="Ink 13">
                  <a:extLst>
                    <a:ext uri="{FF2B5EF4-FFF2-40B4-BE49-F238E27FC236}">
                      <a16:creationId xmlns:a16="http://schemas.microsoft.com/office/drawing/2014/main" id="{EB077D80-1800-77DD-F6B4-B998C7763464}"/>
                    </a:ext>
                  </a:extLst>
                </p:cNvPr>
                <p:cNvPicPr/>
                <p:nvPr/>
              </p:nvPicPr>
              <p:blipFill>
                <a:blip r:embed="rId21"/>
                <a:stretch>
                  <a:fillRect/>
                </a:stretch>
              </p:blipFill>
              <p:spPr>
                <a:xfrm>
                  <a:off x="9083385" y="3664839"/>
                  <a:ext cx="466092" cy="325253"/>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66294F4B-970C-D517-D33C-0AEC8E92FA57}"/>
                    </a:ext>
                  </a:extLst>
                </p14:cNvPr>
                <p14:cNvContentPartPr/>
                <p14:nvPr/>
              </p14:nvContentPartPr>
              <p14:xfrm>
                <a:off x="2641064" y="3193797"/>
                <a:ext cx="5740200" cy="657000"/>
              </p14:xfrm>
            </p:contentPart>
          </mc:Choice>
          <mc:Fallback xmlns="">
            <p:pic>
              <p:nvPicPr>
                <p:cNvPr id="15" name="Ink 14">
                  <a:extLst>
                    <a:ext uri="{FF2B5EF4-FFF2-40B4-BE49-F238E27FC236}">
                      <a16:creationId xmlns:a16="http://schemas.microsoft.com/office/drawing/2014/main" id="{66294F4B-970C-D517-D33C-0AEC8E92FA57}"/>
                    </a:ext>
                  </a:extLst>
                </p:cNvPr>
                <p:cNvPicPr/>
                <p:nvPr/>
              </p:nvPicPr>
              <p:blipFill>
                <a:blip r:embed="rId23"/>
                <a:stretch>
                  <a:fillRect/>
                </a:stretch>
              </p:blipFill>
              <p:spPr>
                <a:xfrm>
                  <a:off x="2626434" y="3179171"/>
                  <a:ext cx="5768875" cy="685667"/>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3FAB7756-2B1A-3A15-E26F-1F92F7CF0A9D}"/>
                    </a:ext>
                  </a:extLst>
                </p14:cNvPr>
                <p14:cNvContentPartPr/>
                <p14:nvPr/>
              </p14:nvContentPartPr>
              <p14:xfrm>
                <a:off x="8169944" y="3694917"/>
                <a:ext cx="268200" cy="149400"/>
              </p14:xfrm>
            </p:contentPart>
          </mc:Choice>
          <mc:Fallback xmlns="">
            <p:pic>
              <p:nvPicPr>
                <p:cNvPr id="16" name="Ink 15">
                  <a:extLst>
                    <a:ext uri="{FF2B5EF4-FFF2-40B4-BE49-F238E27FC236}">
                      <a16:creationId xmlns:a16="http://schemas.microsoft.com/office/drawing/2014/main" id="{3FAB7756-2B1A-3A15-E26F-1F92F7CF0A9D}"/>
                    </a:ext>
                  </a:extLst>
                </p:cNvPr>
                <p:cNvPicPr/>
                <p:nvPr/>
              </p:nvPicPr>
              <p:blipFill>
                <a:blip r:embed="rId25"/>
                <a:stretch>
                  <a:fillRect/>
                </a:stretch>
              </p:blipFill>
              <p:spPr>
                <a:xfrm>
                  <a:off x="8155336" y="3680327"/>
                  <a:ext cx="296831" cy="177996"/>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76BBD845-7445-11FC-2B52-9A9095758C38}"/>
                    </a:ext>
                  </a:extLst>
                </p14:cNvPr>
                <p14:cNvContentPartPr/>
                <p14:nvPr/>
              </p14:nvContentPartPr>
              <p14:xfrm>
                <a:off x="5209664" y="4607517"/>
                <a:ext cx="380160" cy="391320"/>
              </p14:xfrm>
            </p:contentPart>
          </mc:Choice>
          <mc:Fallback xmlns="">
            <p:pic>
              <p:nvPicPr>
                <p:cNvPr id="17" name="Ink 16">
                  <a:extLst>
                    <a:ext uri="{FF2B5EF4-FFF2-40B4-BE49-F238E27FC236}">
                      <a16:creationId xmlns:a16="http://schemas.microsoft.com/office/drawing/2014/main" id="{76BBD845-7445-11FC-2B52-9A9095758C38}"/>
                    </a:ext>
                  </a:extLst>
                </p:cNvPr>
                <p:cNvPicPr/>
                <p:nvPr/>
              </p:nvPicPr>
              <p:blipFill>
                <a:blip r:embed="rId27"/>
                <a:stretch>
                  <a:fillRect/>
                </a:stretch>
              </p:blipFill>
              <p:spPr>
                <a:xfrm>
                  <a:off x="5195627" y="4592894"/>
                  <a:ext cx="408818" cy="419982"/>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Ink 17">
                  <a:extLst>
                    <a:ext uri="{FF2B5EF4-FFF2-40B4-BE49-F238E27FC236}">
                      <a16:creationId xmlns:a16="http://schemas.microsoft.com/office/drawing/2014/main" id="{635002AD-72E4-5A41-E73D-12418FAFFF32}"/>
                    </a:ext>
                  </a:extLst>
                </p14:cNvPr>
                <p14:cNvContentPartPr/>
                <p14:nvPr/>
              </p14:nvContentPartPr>
              <p14:xfrm>
                <a:off x="2714144" y="4259037"/>
                <a:ext cx="165960" cy="121680"/>
              </p14:xfrm>
            </p:contentPart>
          </mc:Choice>
          <mc:Fallback xmlns="">
            <p:pic>
              <p:nvPicPr>
                <p:cNvPr id="18" name="Ink 17">
                  <a:extLst>
                    <a:ext uri="{FF2B5EF4-FFF2-40B4-BE49-F238E27FC236}">
                      <a16:creationId xmlns:a16="http://schemas.microsoft.com/office/drawing/2014/main" id="{635002AD-72E4-5A41-E73D-12418FAFFF32}"/>
                    </a:ext>
                  </a:extLst>
                </p:cNvPr>
                <p:cNvPicPr/>
                <p:nvPr/>
              </p:nvPicPr>
              <p:blipFill>
                <a:blip r:embed="rId29"/>
                <a:stretch>
                  <a:fillRect/>
                </a:stretch>
              </p:blipFill>
              <p:spPr>
                <a:xfrm>
                  <a:off x="2699535" y="4244412"/>
                  <a:ext cx="194594" cy="150345"/>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Ink 18">
                  <a:extLst>
                    <a:ext uri="{FF2B5EF4-FFF2-40B4-BE49-F238E27FC236}">
                      <a16:creationId xmlns:a16="http://schemas.microsoft.com/office/drawing/2014/main" id="{44AA8E36-5242-9A1C-1EDE-7BAE88D8A466}"/>
                    </a:ext>
                  </a:extLst>
                </p14:cNvPr>
                <p14:cNvContentPartPr/>
                <p14:nvPr/>
              </p14:nvContentPartPr>
              <p14:xfrm>
                <a:off x="2797664" y="4284957"/>
                <a:ext cx="97560" cy="52200"/>
              </p14:xfrm>
            </p:contentPart>
          </mc:Choice>
          <mc:Fallback xmlns="">
            <p:pic>
              <p:nvPicPr>
                <p:cNvPr id="19" name="Ink 18">
                  <a:extLst>
                    <a:ext uri="{FF2B5EF4-FFF2-40B4-BE49-F238E27FC236}">
                      <a16:creationId xmlns:a16="http://schemas.microsoft.com/office/drawing/2014/main" id="{44AA8E36-5242-9A1C-1EDE-7BAE88D8A466}"/>
                    </a:ext>
                  </a:extLst>
                </p:cNvPr>
                <p:cNvPicPr/>
                <p:nvPr/>
              </p:nvPicPr>
              <p:blipFill>
                <a:blip r:embed="rId31"/>
                <a:stretch>
                  <a:fillRect/>
                </a:stretch>
              </p:blipFill>
              <p:spPr>
                <a:xfrm>
                  <a:off x="2783643" y="4271037"/>
                  <a:ext cx="126185" cy="806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Ink 19">
                  <a:extLst>
                    <a:ext uri="{FF2B5EF4-FFF2-40B4-BE49-F238E27FC236}">
                      <a16:creationId xmlns:a16="http://schemas.microsoft.com/office/drawing/2014/main" id="{A2BFC4E2-8A08-DDBD-5BD5-80CF255EB622}"/>
                    </a:ext>
                  </a:extLst>
                </p14:cNvPr>
                <p14:cNvContentPartPr/>
                <p14:nvPr/>
              </p14:nvContentPartPr>
              <p14:xfrm>
                <a:off x="2803064" y="4351917"/>
                <a:ext cx="2026080" cy="349560"/>
              </p14:xfrm>
            </p:contentPart>
          </mc:Choice>
          <mc:Fallback xmlns="">
            <p:pic>
              <p:nvPicPr>
                <p:cNvPr id="20" name="Ink 19">
                  <a:extLst>
                    <a:ext uri="{FF2B5EF4-FFF2-40B4-BE49-F238E27FC236}">
                      <a16:creationId xmlns:a16="http://schemas.microsoft.com/office/drawing/2014/main" id="{A2BFC4E2-8A08-DDBD-5BD5-80CF255EB622}"/>
                    </a:ext>
                  </a:extLst>
                </p:cNvPr>
                <p:cNvPicPr/>
                <p:nvPr/>
              </p:nvPicPr>
              <p:blipFill>
                <a:blip r:embed="rId33"/>
                <a:stretch>
                  <a:fillRect/>
                </a:stretch>
              </p:blipFill>
              <p:spPr>
                <a:xfrm>
                  <a:off x="2788433" y="4337303"/>
                  <a:ext cx="2054756" cy="378203"/>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Ink 20">
                  <a:extLst>
                    <a:ext uri="{FF2B5EF4-FFF2-40B4-BE49-F238E27FC236}">
                      <a16:creationId xmlns:a16="http://schemas.microsoft.com/office/drawing/2014/main" id="{9D9FE16A-D522-EC44-7840-F7D833E9B336}"/>
                    </a:ext>
                  </a:extLst>
                </p14:cNvPr>
                <p14:cNvContentPartPr/>
                <p14:nvPr/>
              </p14:nvContentPartPr>
              <p14:xfrm>
                <a:off x="5997704" y="4067157"/>
                <a:ext cx="2674440" cy="703440"/>
              </p14:xfrm>
            </p:contentPart>
          </mc:Choice>
          <mc:Fallback xmlns="">
            <p:pic>
              <p:nvPicPr>
                <p:cNvPr id="21" name="Ink 20">
                  <a:extLst>
                    <a:ext uri="{FF2B5EF4-FFF2-40B4-BE49-F238E27FC236}">
                      <a16:creationId xmlns:a16="http://schemas.microsoft.com/office/drawing/2014/main" id="{9D9FE16A-D522-EC44-7840-F7D833E9B336}"/>
                    </a:ext>
                  </a:extLst>
                </p:cNvPr>
                <p:cNvPicPr/>
                <p:nvPr/>
              </p:nvPicPr>
              <p:blipFill>
                <a:blip r:embed="rId35"/>
                <a:stretch>
                  <a:fillRect/>
                </a:stretch>
              </p:blipFill>
              <p:spPr>
                <a:xfrm>
                  <a:off x="5983074" y="4052526"/>
                  <a:ext cx="2703116" cy="732116"/>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Ink 21">
                  <a:extLst>
                    <a:ext uri="{FF2B5EF4-FFF2-40B4-BE49-F238E27FC236}">
                      <a16:creationId xmlns:a16="http://schemas.microsoft.com/office/drawing/2014/main" id="{241C1944-0CF3-7665-B88C-47F7C95CBF44}"/>
                    </a:ext>
                  </a:extLst>
                </p14:cNvPr>
                <p14:cNvContentPartPr/>
                <p14:nvPr/>
              </p14:nvContentPartPr>
              <p14:xfrm>
                <a:off x="8428064" y="4054557"/>
                <a:ext cx="150480" cy="102600"/>
              </p14:xfrm>
            </p:contentPart>
          </mc:Choice>
          <mc:Fallback xmlns="">
            <p:pic>
              <p:nvPicPr>
                <p:cNvPr id="22" name="Ink 21">
                  <a:extLst>
                    <a:ext uri="{FF2B5EF4-FFF2-40B4-BE49-F238E27FC236}">
                      <a16:creationId xmlns:a16="http://schemas.microsoft.com/office/drawing/2014/main" id="{241C1944-0CF3-7665-B88C-47F7C95CBF44}"/>
                    </a:ext>
                  </a:extLst>
                </p:cNvPr>
                <p:cNvPicPr/>
                <p:nvPr/>
              </p:nvPicPr>
              <p:blipFill>
                <a:blip r:embed="rId37"/>
                <a:stretch>
                  <a:fillRect/>
                </a:stretch>
              </p:blipFill>
              <p:spPr>
                <a:xfrm>
                  <a:off x="8413426" y="4039983"/>
                  <a:ext cx="179171" cy="131165"/>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Ink 22">
                  <a:extLst>
                    <a:ext uri="{FF2B5EF4-FFF2-40B4-BE49-F238E27FC236}">
                      <a16:creationId xmlns:a16="http://schemas.microsoft.com/office/drawing/2014/main" id="{353B51AB-75BF-0879-FA9B-576450AC8B51}"/>
                    </a:ext>
                  </a:extLst>
                </p14:cNvPr>
                <p14:cNvContentPartPr/>
                <p14:nvPr/>
              </p14:nvContentPartPr>
              <p14:xfrm>
                <a:off x="8391704" y="3989757"/>
                <a:ext cx="248040" cy="174240"/>
              </p14:xfrm>
            </p:contentPart>
          </mc:Choice>
          <mc:Fallback xmlns="">
            <p:pic>
              <p:nvPicPr>
                <p:cNvPr id="23" name="Ink 22">
                  <a:extLst>
                    <a:ext uri="{FF2B5EF4-FFF2-40B4-BE49-F238E27FC236}">
                      <a16:creationId xmlns:a16="http://schemas.microsoft.com/office/drawing/2014/main" id="{353B51AB-75BF-0879-FA9B-576450AC8B51}"/>
                    </a:ext>
                  </a:extLst>
                </p:cNvPr>
                <p:cNvPicPr/>
                <p:nvPr/>
              </p:nvPicPr>
              <p:blipFill>
                <a:blip r:embed="rId39"/>
                <a:stretch>
                  <a:fillRect/>
                </a:stretch>
              </p:blipFill>
              <p:spPr>
                <a:xfrm>
                  <a:off x="8377664" y="3975140"/>
                  <a:ext cx="276705" cy="20289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Ink 23">
                  <a:extLst>
                    <a:ext uri="{FF2B5EF4-FFF2-40B4-BE49-F238E27FC236}">
                      <a16:creationId xmlns:a16="http://schemas.microsoft.com/office/drawing/2014/main" id="{2508E3F6-83DE-A268-D7A7-E2E34F75EFCD}"/>
                    </a:ext>
                  </a:extLst>
                </p14:cNvPr>
                <p14:cNvContentPartPr/>
                <p14:nvPr/>
              </p14:nvContentPartPr>
              <p14:xfrm>
                <a:off x="2357384" y="4481517"/>
                <a:ext cx="2461680" cy="1004760"/>
              </p14:xfrm>
            </p:contentPart>
          </mc:Choice>
          <mc:Fallback xmlns="">
            <p:pic>
              <p:nvPicPr>
                <p:cNvPr id="24" name="Ink 23">
                  <a:extLst>
                    <a:ext uri="{FF2B5EF4-FFF2-40B4-BE49-F238E27FC236}">
                      <a16:creationId xmlns:a16="http://schemas.microsoft.com/office/drawing/2014/main" id="{2508E3F6-83DE-A268-D7A7-E2E34F75EFCD}"/>
                    </a:ext>
                  </a:extLst>
                </p:cNvPr>
                <p:cNvPicPr/>
                <p:nvPr/>
              </p:nvPicPr>
              <p:blipFill>
                <a:blip r:embed="rId41"/>
                <a:stretch>
                  <a:fillRect/>
                </a:stretch>
              </p:blipFill>
              <p:spPr>
                <a:xfrm>
                  <a:off x="2342756" y="4466887"/>
                  <a:ext cx="2490352" cy="1033434"/>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5" name="Ink 24">
                  <a:extLst>
                    <a:ext uri="{FF2B5EF4-FFF2-40B4-BE49-F238E27FC236}">
                      <a16:creationId xmlns:a16="http://schemas.microsoft.com/office/drawing/2014/main" id="{F9DFD0AC-1A5A-841B-B5DE-0FABA0E3841D}"/>
                    </a:ext>
                  </a:extLst>
                </p14:cNvPr>
                <p14:cNvContentPartPr/>
                <p14:nvPr/>
              </p14:nvContentPartPr>
              <p14:xfrm>
                <a:off x="4590104" y="5359917"/>
                <a:ext cx="212760" cy="126720"/>
              </p14:xfrm>
            </p:contentPart>
          </mc:Choice>
          <mc:Fallback xmlns="">
            <p:pic>
              <p:nvPicPr>
                <p:cNvPr id="25" name="Ink 24">
                  <a:extLst>
                    <a:ext uri="{FF2B5EF4-FFF2-40B4-BE49-F238E27FC236}">
                      <a16:creationId xmlns:a16="http://schemas.microsoft.com/office/drawing/2014/main" id="{F9DFD0AC-1A5A-841B-B5DE-0FABA0E3841D}"/>
                    </a:ext>
                  </a:extLst>
                </p:cNvPr>
                <p:cNvPicPr/>
                <p:nvPr/>
              </p:nvPicPr>
              <p:blipFill>
                <a:blip r:embed="rId43"/>
                <a:stretch>
                  <a:fillRect/>
                </a:stretch>
              </p:blipFill>
              <p:spPr>
                <a:xfrm>
                  <a:off x="4575491" y="5345318"/>
                  <a:ext cx="241401" cy="155334"/>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6" name="Ink 25">
                  <a:extLst>
                    <a:ext uri="{FF2B5EF4-FFF2-40B4-BE49-F238E27FC236}">
                      <a16:creationId xmlns:a16="http://schemas.microsoft.com/office/drawing/2014/main" id="{22E29783-FF3F-124A-4783-299EF6AFFEA3}"/>
                    </a:ext>
                  </a:extLst>
                </p14:cNvPr>
                <p14:cNvContentPartPr/>
                <p14:nvPr/>
              </p14:nvContentPartPr>
              <p14:xfrm>
                <a:off x="5362304" y="5322837"/>
                <a:ext cx="335160" cy="435600"/>
              </p14:xfrm>
            </p:contentPart>
          </mc:Choice>
          <mc:Fallback xmlns="">
            <p:pic>
              <p:nvPicPr>
                <p:cNvPr id="26" name="Ink 25">
                  <a:extLst>
                    <a:ext uri="{FF2B5EF4-FFF2-40B4-BE49-F238E27FC236}">
                      <a16:creationId xmlns:a16="http://schemas.microsoft.com/office/drawing/2014/main" id="{22E29783-FF3F-124A-4783-299EF6AFFEA3}"/>
                    </a:ext>
                  </a:extLst>
                </p:cNvPr>
                <p:cNvPicPr/>
                <p:nvPr/>
              </p:nvPicPr>
              <p:blipFill>
                <a:blip r:embed="rId45"/>
                <a:stretch>
                  <a:fillRect/>
                </a:stretch>
              </p:blipFill>
              <p:spPr>
                <a:xfrm>
                  <a:off x="5348266" y="5308220"/>
                  <a:ext cx="363821" cy="46425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7" name="Ink 26">
                  <a:extLst>
                    <a:ext uri="{FF2B5EF4-FFF2-40B4-BE49-F238E27FC236}">
                      <a16:creationId xmlns:a16="http://schemas.microsoft.com/office/drawing/2014/main" id="{EB811A7A-70E8-9C58-DDE3-75C2610152E6}"/>
                    </a:ext>
                  </a:extLst>
                </p14:cNvPr>
                <p14:cNvContentPartPr/>
                <p14:nvPr/>
              </p14:nvContentPartPr>
              <p14:xfrm>
                <a:off x="6143504" y="5287557"/>
                <a:ext cx="129240" cy="191160"/>
              </p14:xfrm>
            </p:contentPart>
          </mc:Choice>
          <mc:Fallback xmlns="">
            <p:pic>
              <p:nvPicPr>
                <p:cNvPr id="27" name="Ink 26">
                  <a:extLst>
                    <a:ext uri="{FF2B5EF4-FFF2-40B4-BE49-F238E27FC236}">
                      <a16:creationId xmlns:a16="http://schemas.microsoft.com/office/drawing/2014/main" id="{EB811A7A-70E8-9C58-DDE3-75C2610152E6}"/>
                    </a:ext>
                  </a:extLst>
                </p:cNvPr>
                <p:cNvPicPr/>
                <p:nvPr/>
              </p:nvPicPr>
              <p:blipFill>
                <a:blip r:embed="rId47"/>
                <a:stretch>
                  <a:fillRect/>
                </a:stretch>
              </p:blipFill>
              <p:spPr>
                <a:xfrm>
                  <a:off x="6128884" y="5273527"/>
                  <a:ext cx="157895" cy="219805"/>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8" name="Ink 27">
                  <a:extLst>
                    <a:ext uri="{FF2B5EF4-FFF2-40B4-BE49-F238E27FC236}">
                      <a16:creationId xmlns:a16="http://schemas.microsoft.com/office/drawing/2014/main" id="{61B7C5EF-F314-E8F0-399F-4DEA2C1E2AE5}"/>
                    </a:ext>
                  </a:extLst>
                </p14:cNvPr>
                <p14:cNvContentPartPr/>
                <p14:nvPr/>
              </p14:nvContentPartPr>
              <p14:xfrm>
                <a:off x="6286424" y="4358397"/>
                <a:ext cx="2404800" cy="1044000"/>
              </p14:xfrm>
            </p:contentPart>
          </mc:Choice>
          <mc:Fallback xmlns="">
            <p:pic>
              <p:nvPicPr>
                <p:cNvPr id="28" name="Ink 27">
                  <a:extLst>
                    <a:ext uri="{FF2B5EF4-FFF2-40B4-BE49-F238E27FC236}">
                      <a16:creationId xmlns:a16="http://schemas.microsoft.com/office/drawing/2014/main" id="{61B7C5EF-F314-E8F0-399F-4DEA2C1E2AE5}"/>
                    </a:ext>
                  </a:extLst>
                </p:cNvPr>
                <p:cNvPicPr/>
                <p:nvPr/>
              </p:nvPicPr>
              <p:blipFill>
                <a:blip r:embed="rId49"/>
                <a:stretch>
                  <a:fillRect/>
                </a:stretch>
              </p:blipFill>
              <p:spPr>
                <a:xfrm>
                  <a:off x="6271796" y="4343767"/>
                  <a:ext cx="2433470" cy="1072675"/>
                </a:xfrm>
                <a:prstGeom prst="rect">
                  <a:avLst/>
                </a:prstGeom>
              </p:spPr>
            </p:pic>
          </mc:Fallback>
        </mc:AlternateContent>
      </p:grpSp>
      <p:sp>
        <p:nvSpPr>
          <p:cNvPr id="29" name="Slide Number Placeholder 28">
            <a:extLst>
              <a:ext uri="{FF2B5EF4-FFF2-40B4-BE49-F238E27FC236}">
                <a16:creationId xmlns:a16="http://schemas.microsoft.com/office/drawing/2014/main" id="{7BABF1A5-40A0-0A4F-F564-5AF22DDD4170}"/>
              </a:ext>
            </a:extLst>
          </p:cNvPr>
          <p:cNvSpPr>
            <a:spLocks noGrp="1"/>
          </p:cNvSpPr>
          <p:nvPr>
            <p:ph type="sldNum" sz="quarter" idx="12"/>
          </p:nvPr>
        </p:nvSpPr>
        <p:spPr/>
        <p:txBody>
          <a:bodyPr/>
          <a:lstStyle/>
          <a:p>
            <a:fld id="{69E57DC2-970A-4B3E-BB1C-7A09969E49DF}" type="slidenum">
              <a:rPr lang="en-US" smtClean="0"/>
              <a:t>92</a:t>
            </a:fld>
            <a:endParaRPr lang="en-US" dirty="0"/>
          </a:p>
        </p:txBody>
      </p:sp>
    </p:spTree>
    <p:extLst>
      <p:ext uri="{BB962C8B-B14F-4D97-AF65-F5344CB8AC3E}">
        <p14:creationId xmlns:p14="http://schemas.microsoft.com/office/powerpoint/2010/main" val="179626886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2B9FC-B800-37E5-A329-32DA5F44195C}"/>
              </a:ext>
            </a:extLst>
          </p:cNvPr>
          <p:cNvSpPr>
            <a:spLocks noGrp="1"/>
          </p:cNvSpPr>
          <p:nvPr>
            <p:ph type="title"/>
          </p:nvPr>
        </p:nvSpPr>
        <p:spPr/>
        <p:txBody>
          <a:bodyPr/>
          <a:lstStyle/>
          <a:p>
            <a:r>
              <a:rPr lang="en-AU" dirty="0"/>
              <a:t>Directed Acyclic Graphs (DAGs)</a:t>
            </a:r>
          </a:p>
        </p:txBody>
      </p:sp>
      <p:sp>
        <p:nvSpPr>
          <p:cNvPr id="3" name="Content Placeholder 2">
            <a:extLst>
              <a:ext uri="{FF2B5EF4-FFF2-40B4-BE49-F238E27FC236}">
                <a16:creationId xmlns:a16="http://schemas.microsoft.com/office/drawing/2014/main" id="{1E990D3E-E3EC-0535-EC55-F2386A4F8E4D}"/>
              </a:ext>
            </a:extLst>
          </p:cNvPr>
          <p:cNvSpPr>
            <a:spLocks noGrp="1"/>
          </p:cNvSpPr>
          <p:nvPr>
            <p:ph idx="1"/>
          </p:nvPr>
        </p:nvSpPr>
        <p:spPr/>
        <p:txBody>
          <a:bodyPr/>
          <a:lstStyle/>
          <a:p>
            <a:r>
              <a:rPr lang="en-US" dirty="0"/>
              <a:t>A path can contain many variables!</a:t>
            </a:r>
          </a:p>
          <a:p>
            <a:r>
              <a:rPr lang="en-US" dirty="0"/>
              <a:t>A &lt;- B &lt;- C -&gt; D &lt;- E -&gt; F -&gt; G &lt;- H -&gt; I -&gt; J</a:t>
            </a:r>
          </a:p>
          <a:p>
            <a:pPr lvl="1"/>
            <a:r>
              <a:rPr lang="en-US" dirty="0"/>
              <a:t>Is this path open?</a:t>
            </a:r>
          </a:p>
          <a:p>
            <a:pPr lvl="1"/>
            <a:r>
              <a:rPr lang="en-US" dirty="0"/>
              <a:t>If not, how to open this path?</a:t>
            </a:r>
          </a:p>
          <a:p>
            <a:pPr lvl="1"/>
            <a:r>
              <a:rPr lang="en-US" dirty="0"/>
              <a:t>Can we close a path after opening it?</a:t>
            </a:r>
            <a:endParaRPr lang="en-AU" dirty="0"/>
          </a:p>
        </p:txBody>
      </p:sp>
      <p:sp>
        <p:nvSpPr>
          <p:cNvPr id="4" name="Slide Number Placeholder 3">
            <a:extLst>
              <a:ext uri="{FF2B5EF4-FFF2-40B4-BE49-F238E27FC236}">
                <a16:creationId xmlns:a16="http://schemas.microsoft.com/office/drawing/2014/main" id="{CD3C6132-147B-20D9-A71E-83F71402D919}"/>
              </a:ext>
            </a:extLst>
          </p:cNvPr>
          <p:cNvSpPr>
            <a:spLocks noGrp="1"/>
          </p:cNvSpPr>
          <p:nvPr>
            <p:ph type="sldNum" sz="quarter" idx="12"/>
          </p:nvPr>
        </p:nvSpPr>
        <p:spPr/>
        <p:txBody>
          <a:bodyPr/>
          <a:lstStyle/>
          <a:p>
            <a:fld id="{69E57DC2-970A-4B3E-BB1C-7A09969E49DF}" type="slidenum">
              <a:rPr lang="en-US" smtClean="0"/>
              <a:t>93</a:t>
            </a:fld>
            <a:endParaRPr lang="en-US" dirty="0"/>
          </a:p>
        </p:txBody>
      </p:sp>
    </p:spTree>
    <p:extLst>
      <p:ext uri="{BB962C8B-B14F-4D97-AF65-F5344CB8AC3E}">
        <p14:creationId xmlns:p14="http://schemas.microsoft.com/office/powerpoint/2010/main" val="26086949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8933-0A40-3771-F01C-2743FF74E468}"/>
              </a:ext>
            </a:extLst>
          </p:cNvPr>
          <p:cNvSpPr>
            <a:spLocks noGrp="1"/>
          </p:cNvSpPr>
          <p:nvPr>
            <p:ph type="title"/>
          </p:nvPr>
        </p:nvSpPr>
        <p:spPr/>
        <p:txBody>
          <a:bodyPr/>
          <a:lstStyle/>
          <a:p>
            <a:r>
              <a:rPr lang="en-US" dirty="0"/>
              <a:t>De-confounding </a:t>
            </a:r>
            <a:endParaRPr lang="en-AU" dirty="0"/>
          </a:p>
        </p:txBody>
      </p:sp>
      <p:sp>
        <p:nvSpPr>
          <p:cNvPr id="3" name="Content Placeholder 2">
            <a:extLst>
              <a:ext uri="{FF2B5EF4-FFF2-40B4-BE49-F238E27FC236}">
                <a16:creationId xmlns:a16="http://schemas.microsoft.com/office/drawing/2014/main" id="{F7ABC228-0842-1F55-CB28-FE945505A517}"/>
              </a:ext>
            </a:extLst>
          </p:cNvPr>
          <p:cNvSpPr>
            <a:spLocks noGrp="1"/>
          </p:cNvSpPr>
          <p:nvPr>
            <p:ph idx="1"/>
          </p:nvPr>
        </p:nvSpPr>
        <p:spPr/>
        <p:txBody>
          <a:bodyPr/>
          <a:lstStyle/>
          <a:p>
            <a:r>
              <a:rPr lang="en-US" dirty="0"/>
              <a:t>Rule 1.</a:t>
            </a:r>
          </a:p>
          <a:p>
            <a:pPr lvl="1"/>
            <a:r>
              <a:rPr lang="en-US" dirty="0"/>
              <a:t>A -&gt; B -&gt; C, controlling for B close the path (B is a mediator)</a:t>
            </a:r>
          </a:p>
          <a:p>
            <a:r>
              <a:rPr lang="en-US" dirty="0"/>
              <a:t>Rule 2.</a:t>
            </a:r>
          </a:p>
          <a:p>
            <a:pPr lvl="1"/>
            <a:r>
              <a:rPr lang="en-US" dirty="0"/>
              <a:t>A &lt;- B -&gt; C, controlling for B close the path (B is a confounder)</a:t>
            </a:r>
          </a:p>
          <a:p>
            <a:r>
              <a:rPr lang="en-US" dirty="0"/>
              <a:t>Rule 3.</a:t>
            </a:r>
          </a:p>
          <a:p>
            <a:pPr lvl="1"/>
            <a:r>
              <a:rPr lang="en-US" dirty="0"/>
              <a:t>A -&gt; B &lt;- C, controlling for B open the path (B is a collider)</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FBCAC553-15B1-1578-D79F-A75890A5A3DD}"/>
              </a:ext>
            </a:extLst>
          </p:cNvPr>
          <p:cNvSpPr>
            <a:spLocks noGrp="1"/>
          </p:cNvSpPr>
          <p:nvPr>
            <p:ph type="sldNum" sz="quarter" idx="12"/>
          </p:nvPr>
        </p:nvSpPr>
        <p:spPr/>
        <p:txBody>
          <a:bodyPr/>
          <a:lstStyle/>
          <a:p>
            <a:fld id="{69E57DC2-970A-4B3E-BB1C-7A09969E49DF}" type="slidenum">
              <a:rPr lang="en-US" smtClean="0"/>
              <a:t>94</a:t>
            </a:fld>
            <a:endParaRPr lang="en-US" dirty="0"/>
          </a:p>
        </p:txBody>
      </p:sp>
    </p:spTree>
    <p:extLst>
      <p:ext uri="{BB962C8B-B14F-4D97-AF65-F5344CB8AC3E}">
        <p14:creationId xmlns:p14="http://schemas.microsoft.com/office/powerpoint/2010/main" val="117898766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ADA9-DE58-E814-D090-40A7BB11C45B}"/>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FF606661-59C6-4D12-ABA6-D40F2C14ED4D}"/>
              </a:ext>
            </a:extLst>
          </p:cNvPr>
          <p:cNvSpPr>
            <a:spLocks noGrp="1"/>
          </p:cNvSpPr>
          <p:nvPr>
            <p:ph idx="1"/>
          </p:nvPr>
        </p:nvSpPr>
        <p:spPr/>
        <p:txBody>
          <a:bodyPr/>
          <a:lstStyle/>
          <a:p>
            <a:r>
              <a:rPr lang="en-US" dirty="0"/>
              <a:t>Rule 4. Controlling for descendants (proxies) of a variable is like partially controlling for the variable itself.</a:t>
            </a:r>
          </a:p>
          <a:p>
            <a:pPr lvl="1"/>
            <a:r>
              <a:rPr lang="en-US" dirty="0"/>
              <a:t>Controlling for a descendant of a mediator partially close a path</a:t>
            </a:r>
          </a:p>
          <a:p>
            <a:pPr lvl="1"/>
            <a:r>
              <a:rPr lang="en-US" dirty="0"/>
              <a:t>Controlling for a descendant of a collider partially open a path</a:t>
            </a:r>
            <a:endParaRPr lang="en-AU" dirty="0"/>
          </a:p>
        </p:txBody>
      </p:sp>
      <p:sp>
        <p:nvSpPr>
          <p:cNvPr id="4" name="Slide Number Placeholder 3">
            <a:extLst>
              <a:ext uri="{FF2B5EF4-FFF2-40B4-BE49-F238E27FC236}">
                <a16:creationId xmlns:a16="http://schemas.microsoft.com/office/drawing/2014/main" id="{13DCA6E5-5D3E-5D01-8D94-7034BA8C44E4}"/>
              </a:ext>
            </a:extLst>
          </p:cNvPr>
          <p:cNvSpPr>
            <a:spLocks noGrp="1"/>
          </p:cNvSpPr>
          <p:nvPr>
            <p:ph type="sldNum" sz="quarter" idx="12"/>
          </p:nvPr>
        </p:nvSpPr>
        <p:spPr/>
        <p:txBody>
          <a:bodyPr/>
          <a:lstStyle/>
          <a:p>
            <a:fld id="{69E57DC2-970A-4B3E-BB1C-7A09969E49DF}" type="slidenum">
              <a:rPr lang="en-US" smtClean="0"/>
              <a:t>95</a:t>
            </a:fld>
            <a:endParaRPr lang="en-US" dirty="0"/>
          </a:p>
        </p:txBody>
      </p:sp>
    </p:spTree>
    <p:extLst>
      <p:ext uri="{BB962C8B-B14F-4D97-AF65-F5344CB8AC3E}">
        <p14:creationId xmlns:p14="http://schemas.microsoft.com/office/powerpoint/2010/main" val="29182178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53B83-A052-36F3-A157-E599E448CEB4}"/>
              </a:ext>
            </a:extLst>
          </p:cNvPr>
          <p:cNvSpPr>
            <a:spLocks noGrp="1"/>
          </p:cNvSpPr>
          <p:nvPr>
            <p:ph type="title"/>
          </p:nvPr>
        </p:nvSpPr>
        <p:spPr/>
        <p:txBody>
          <a:bodyPr/>
          <a:lstStyle/>
          <a:p>
            <a:r>
              <a:rPr lang="en-US" dirty="0"/>
              <a:t>Example 1</a:t>
            </a:r>
            <a:endParaRPr lang="en-AU" dirty="0"/>
          </a:p>
        </p:txBody>
      </p:sp>
      <p:sp>
        <p:nvSpPr>
          <p:cNvPr id="3" name="Content Placeholder 2">
            <a:extLst>
              <a:ext uri="{FF2B5EF4-FFF2-40B4-BE49-F238E27FC236}">
                <a16:creationId xmlns:a16="http://schemas.microsoft.com/office/drawing/2014/main" id="{EA917654-DB78-C310-16CD-E5617C52C8B8}"/>
              </a:ext>
            </a:extLst>
          </p:cNvPr>
          <p:cNvSpPr>
            <a:spLocks noGrp="1"/>
          </p:cNvSpPr>
          <p:nvPr>
            <p:ph idx="1"/>
          </p:nvPr>
        </p:nvSpPr>
        <p:spPr/>
        <p:txBody>
          <a:bodyPr/>
          <a:lstStyle/>
          <a:p>
            <a:r>
              <a:rPr lang="en-US" dirty="0"/>
              <a:t>B is associated with both X and Y.</a:t>
            </a:r>
            <a:endParaRPr lang="en-AU" dirty="0"/>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D4AEF8AC-3AA0-688E-4970-B2DCF3148FF7}"/>
                  </a:ext>
                </a:extLst>
              </p14:cNvPr>
              <p14:cNvContentPartPr/>
              <p14:nvPr/>
            </p14:nvContentPartPr>
            <p14:xfrm>
              <a:off x="4595504" y="3252117"/>
              <a:ext cx="199080" cy="411840"/>
            </p14:xfrm>
          </p:contentPart>
        </mc:Choice>
        <mc:Fallback xmlns="">
          <p:pic>
            <p:nvPicPr>
              <p:cNvPr id="11" name="Ink 10">
                <a:extLst>
                  <a:ext uri="{FF2B5EF4-FFF2-40B4-BE49-F238E27FC236}">
                    <a16:creationId xmlns:a16="http://schemas.microsoft.com/office/drawing/2014/main" id="{D4AEF8AC-3AA0-688E-4970-B2DCF3148FF7}"/>
                  </a:ext>
                </a:extLst>
              </p:cNvPr>
              <p:cNvPicPr/>
              <p:nvPr/>
            </p:nvPicPr>
            <p:blipFill>
              <a:blip r:embed="rId3"/>
              <a:stretch>
                <a:fillRect/>
              </a:stretch>
            </p:blipFill>
            <p:spPr>
              <a:xfrm>
                <a:off x="4586864" y="3243117"/>
                <a:ext cx="216720" cy="429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0DC4C7E9-79ED-EB24-AB37-369B5DDCD5D3}"/>
                  </a:ext>
                </a:extLst>
              </p14:cNvPr>
              <p14:cNvContentPartPr/>
              <p14:nvPr/>
            </p14:nvContentPartPr>
            <p14:xfrm>
              <a:off x="4776584" y="3260397"/>
              <a:ext cx="178920" cy="308520"/>
            </p14:xfrm>
          </p:contentPart>
        </mc:Choice>
        <mc:Fallback xmlns="">
          <p:pic>
            <p:nvPicPr>
              <p:cNvPr id="12" name="Ink 11">
                <a:extLst>
                  <a:ext uri="{FF2B5EF4-FFF2-40B4-BE49-F238E27FC236}">
                    <a16:creationId xmlns:a16="http://schemas.microsoft.com/office/drawing/2014/main" id="{0DC4C7E9-79ED-EB24-AB37-369B5DDCD5D3}"/>
                  </a:ext>
                </a:extLst>
              </p:cNvPr>
              <p:cNvPicPr/>
              <p:nvPr/>
            </p:nvPicPr>
            <p:blipFill>
              <a:blip r:embed="rId5"/>
              <a:stretch>
                <a:fillRect/>
              </a:stretch>
            </p:blipFill>
            <p:spPr>
              <a:xfrm>
                <a:off x="4767584" y="3251397"/>
                <a:ext cx="19656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BE614C08-3AC2-6EEF-CFB1-84DDC21B797A}"/>
                  </a:ext>
                </a:extLst>
              </p14:cNvPr>
              <p14:cNvContentPartPr/>
              <p14:nvPr/>
            </p14:nvContentPartPr>
            <p14:xfrm>
              <a:off x="4706384" y="3472437"/>
              <a:ext cx="121320" cy="29160"/>
            </p14:xfrm>
          </p:contentPart>
        </mc:Choice>
        <mc:Fallback xmlns="">
          <p:pic>
            <p:nvPicPr>
              <p:cNvPr id="13" name="Ink 12">
                <a:extLst>
                  <a:ext uri="{FF2B5EF4-FFF2-40B4-BE49-F238E27FC236}">
                    <a16:creationId xmlns:a16="http://schemas.microsoft.com/office/drawing/2014/main" id="{BE614C08-3AC2-6EEF-CFB1-84DDC21B797A}"/>
                  </a:ext>
                </a:extLst>
              </p:cNvPr>
              <p:cNvPicPr/>
              <p:nvPr/>
            </p:nvPicPr>
            <p:blipFill>
              <a:blip r:embed="rId7"/>
              <a:stretch>
                <a:fillRect/>
              </a:stretch>
            </p:blipFill>
            <p:spPr>
              <a:xfrm>
                <a:off x="4697744" y="3463437"/>
                <a:ext cx="138960" cy="46800"/>
              </a:xfrm>
              <a:prstGeom prst="rect">
                <a:avLst/>
              </a:prstGeom>
            </p:spPr>
          </p:pic>
        </mc:Fallback>
      </mc:AlternateContent>
      <p:grpSp>
        <p:nvGrpSpPr>
          <p:cNvPr id="27" name="Group 26">
            <a:extLst>
              <a:ext uri="{FF2B5EF4-FFF2-40B4-BE49-F238E27FC236}">
                <a16:creationId xmlns:a16="http://schemas.microsoft.com/office/drawing/2014/main" id="{BD4F7C46-6FB4-8224-9A97-2B499A7134E0}"/>
              </a:ext>
            </a:extLst>
          </p:cNvPr>
          <p:cNvGrpSpPr/>
          <p:nvPr/>
        </p:nvGrpSpPr>
        <p:grpSpPr>
          <a:xfrm>
            <a:off x="4782344" y="3827037"/>
            <a:ext cx="412920" cy="1138320"/>
            <a:chOff x="4782344" y="3827037"/>
            <a:chExt cx="412920" cy="1138320"/>
          </a:xfrm>
        </p:grpSpPr>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F31442EA-7609-E8F7-CF96-EAFF0EA8B374}"/>
                    </a:ext>
                  </a:extLst>
                </p14:cNvPr>
                <p14:cNvContentPartPr/>
                <p14:nvPr/>
              </p14:nvContentPartPr>
              <p14:xfrm>
                <a:off x="4842464" y="3827037"/>
                <a:ext cx="127440" cy="730080"/>
              </p14:xfrm>
            </p:contentPart>
          </mc:Choice>
          <mc:Fallback xmlns="">
            <p:pic>
              <p:nvPicPr>
                <p:cNvPr id="22" name="Ink 21">
                  <a:extLst>
                    <a:ext uri="{FF2B5EF4-FFF2-40B4-BE49-F238E27FC236}">
                      <a16:creationId xmlns:a16="http://schemas.microsoft.com/office/drawing/2014/main" id="{F31442EA-7609-E8F7-CF96-EAFF0EA8B374}"/>
                    </a:ext>
                  </a:extLst>
                </p:cNvPr>
                <p:cNvPicPr/>
                <p:nvPr/>
              </p:nvPicPr>
              <p:blipFill>
                <a:blip r:embed="rId9"/>
                <a:stretch>
                  <a:fillRect/>
                </a:stretch>
              </p:blipFill>
              <p:spPr>
                <a:xfrm>
                  <a:off x="4833824" y="3818397"/>
                  <a:ext cx="145080" cy="747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Ink 22">
                  <a:extLst>
                    <a:ext uri="{FF2B5EF4-FFF2-40B4-BE49-F238E27FC236}">
                      <a16:creationId xmlns:a16="http://schemas.microsoft.com/office/drawing/2014/main" id="{690749BF-9784-42EA-9854-B9584C488664}"/>
                    </a:ext>
                  </a:extLst>
                </p14:cNvPr>
                <p14:cNvContentPartPr/>
                <p14:nvPr/>
              </p14:nvContentPartPr>
              <p14:xfrm>
                <a:off x="4782344" y="4418877"/>
                <a:ext cx="144000" cy="62640"/>
              </p14:xfrm>
            </p:contentPart>
          </mc:Choice>
          <mc:Fallback xmlns="">
            <p:pic>
              <p:nvPicPr>
                <p:cNvPr id="23" name="Ink 22">
                  <a:extLst>
                    <a:ext uri="{FF2B5EF4-FFF2-40B4-BE49-F238E27FC236}">
                      <a16:creationId xmlns:a16="http://schemas.microsoft.com/office/drawing/2014/main" id="{690749BF-9784-42EA-9854-B9584C488664}"/>
                    </a:ext>
                  </a:extLst>
                </p:cNvPr>
                <p:cNvPicPr/>
                <p:nvPr/>
              </p:nvPicPr>
              <p:blipFill>
                <a:blip r:embed="rId11"/>
                <a:stretch>
                  <a:fillRect/>
                </a:stretch>
              </p:blipFill>
              <p:spPr>
                <a:xfrm>
                  <a:off x="4773344" y="4409877"/>
                  <a:ext cx="16164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4" name="Ink 23">
                  <a:extLst>
                    <a:ext uri="{FF2B5EF4-FFF2-40B4-BE49-F238E27FC236}">
                      <a16:creationId xmlns:a16="http://schemas.microsoft.com/office/drawing/2014/main" id="{CDB52F92-5468-58F9-4C73-7C26391261FC}"/>
                    </a:ext>
                  </a:extLst>
                </p14:cNvPr>
                <p14:cNvContentPartPr/>
                <p14:nvPr/>
              </p14:nvContentPartPr>
              <p14:xfrm>
                <a:off x="4872704" y="4394037"/>
                <a:ext cx="179280" cy="93960"/>
              </p14:xfrm>
            </p:contentPart>
          </mc:Choice>
          <mc:Fallback xmlns="">
            <p:pic>
              <p:nvPicPr>
                <p:cNvPr id="24" name="Ink 23">
                  <a:extLst>
                    <a:ext uri="{FF2B5EF4-FFF2-40B4-BE49-F238E27FC236}">
                      <a16:creationId xmlns:a16="http://schemas.microsoft.com/office/drawing/2014/main" id="{CDB52F92-5468-58F9-4C73-7C26391261FC}"/>
                    </a:ext>
                  </a:extLst>
                </p:cNvPr>
                <p:cNvPicPr/>
                <p:nvPr/>
              </p:nvPicPr>
              <p:blipFill>
                <a:blip r:embed="rId13"/>
                <a:stretch>
                  <a:fillRect/>
                </a:stretch>
              </p:blipFill>
              <p:spPr>
                <a:xfrm>
                  <a:off x="4863704" y="4385397"/>
                  <a:ext cx="19692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5" name="Ink 24">
                  <a:extLst>
                    <a:ext uri="{FF2B5EF4-FFF2-40B4-BE49-F238E27FC236}">
                      <a16:creationId xmlns:a16="http://schemas.microsoft.com/office/drawing/2014/main" id="{56D673E8-6C17-22A5-37DD-CD6870186C09}"/>
                    </a:ext>
                  </a:extLst>
                </p14:cNvPr>
                <p14:cNvContentPartPr/>
                <p14:nvPr/>
              </p14:nvContentPartPr>
              <p14:xfrm>
                <a:off x="4860464" y="4692117"/>
                <a:ext cx="41760" cy="273240"/>
              </p14:xfrm>
            </p:contentPart>
          </mc:Choice>
          <mc:Fallback xmlns="">
            <p:pic>
              <p:nvPicPr>
                <p:cNvPr id="25" name="Ink 24">
                  <a:extLst>
                    <a:ext uri="{FF2B5EF4-FFF2-40B4-BE49-F238E27FC236}">
                      <a16:creationId xmlns:a16="http://schemas.microsoft.com/office/drawing/2014/main" id="{56D673E8-6C17-22A5-37DD-CD6870186C09}"/>
                    </a:ext>
                  </a:extLst>
                </p:cNvPr>
                <p:cNvPicPr/>
                <p:nvPr/>
              </p:nvPicPr>
              <p:blipFill>
                <a:blip r:embed="rId15"/>
                <a:stretch>
                  <a:fillRect/>
                </a:stretch>
              </p:blipFill>
              <p:spPr>
                <a:xfrm>
                  <a:off x="4851824" y="4683477"/>
                  <a:ext cx="5940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 name="Ink 25">
                  <a:extLst>
                    <a:ext uri="{FF2B5EF4-FFF2-40B4-BE49-F238E27FC236}">
                      <a16:creationId xmlns:a16="http://schemas.microsoft.com/office/drawing/2014/main" id="{841DF31F-B0C8-04AB-5E23-95BD4645E2F9}"/>
                    </a:ext>
                  </a:extLst>
                </p14:cNvPr>
                <p14:cNvContentPartPr/>
                <p14:nvPr/>
              </p14:nvContentPartPr>
              <p14:xfrm>
                <a:off x="4830224" y="4649997"/>
                <a:ext cx="365040" cy="265320"/>
              </p14:xfrm>
            </p:contentPart>
          </mc:Choice>
          <mc:Fallback xmlns="">
            <p:pic>
              <p:nvPicPr>
                <p:cNvPr id="26" name="Ink 25">
                  <a:extLst>
                    <a:ext uri="{FF2B5EF4-FFF2-40B4-BE49-F238E27FC236}">
                      <a16:creationId xmlns:a16="http://schemas.microsoft.com/office/drawing/2014/main" id="{841DF31F-B0C8-04AB-5E23-95BD4645E2F9}"/>
                    </a:ext>
                  </a:extLst>
                </p:cNvPr>
                <p:cNvPicPr/>
                <p:nvPr/>
              </p:nvPicPr>
              <p:blipFill>
                <a:blip r:embed="rId17"/>
                <a:stretch>
                  <a:fillRect/>
                </a:stretch>
              </p:blipFill>
              <p:spPr>
                <a:xfrm>
                  <a:off x="4821224" y="4640997"/>
                  <a:ext cx="382680" cy="282960"/>
                </a:xfrm>
                <a:prstGeom prst="rect">
                  <a:avLst/>
                </a:prstGeom>
              </p:spPr>
            </p:pic>
          </mc:Fallback>
        </mc:AlternateContent>
      </p:grpSp>
      <p:grpSp>
        <p:nvGrpSpPr>
          <p:cNvPr id="29" name="Group 28">
            <a:extLst>
              <a:ext uri="{FF2B5EF4-FFF2-40B4-BE49-F238E27FC236}">
                <a16:creationId xmlns:a16="http://schemas.microsoft.com/office/drawing/2014/main" id="{F17FF75F-00B0-78B7-E639-16593062BDF7}"/>
              </a:ext>
            </a:extLst>
          </p:cNvPr>
          <p:cNvGrpSpPr/>
          <p:nvPr/>
        </p:nvGrpSpPr>
        <p:grpSpPr>
          <a:xfrm>
            <a:off x="2941664" y="3386757"/>
            <a:ext cx="1253160" cy="270360"/>
            <a:chOff x="2941664" y="3386757"/>
            <a:chExt cx="1253160" cy="270360"/>
          </a:xfrm>
        </p:grpSpPr>
        <mc:AlternateContent xmlns:mc="http://schemas.openxmlformats.org/markup-compatibility/2006" xmlns:p14="http://schemas.microsoft.com/office/powerpoint/2010/main">
          <mc:Choice Requires="p14">
            <p:contentPart p14:bwMode="auto" r:id="rId18">
              <p14:nvContentPartPr>
                <p14:cNvPr id="5" name="Ink 4">
                  <a:extLst>
                    <a:ext uri="{FF2B5EF4-FFF2-40B4-BE49-F238E27FC236}">
                      <a16:creationId xmlns:a16="http://schemas.microsoft.com/office/drawing/2014/main" id="{C01E69DA-FDA0-F0A3-96C2-095511B6039C}"/>
                    </a:ext>
                  </a:extLst>
                </p14:cNvPr>
                <p14:cNvContentPartPr/>
                <p14:nvPr/>
              </p14:nvContentPartPr>
              <p14:xfrm>
                <a:off x="2941664" y="3398637"/>
                <a:ext cx="314640" cy="258480"/>
              </p14:xfrm>
            </p:contentPart>
          </mc:Choice>
          <mc:Fallback xmlns="">
            <p:pic>
              <p:nvPicPr>
                <p:cNvPr id="5" name="Ink 4">
                  <a:extLst>
                    <a:ext uri="{FF2B5EF4-FFF2-40B4-BE49-F238E27FC236}">
                      <a16:creationId xmlns:a16="http://schemas.microsoft.com/office/drawing/2014/main" id="{C01E69DA-FDA0-F0A3-96C2-095511B6039C}"/>
                    </a:ext>
                  </a:extLst>
                </p:cNvPr>
                <p:cNvPicPr/>
                <p:nvPr/>
              </p:nvPicPr>
              <p:blipFill>
                <a:blip r:embed="rId19"/>
                <a:stretch>
                  <a:fillRect/>
                </a:stretch>
              </p:blipFill>
              <p:spPr>
                <a:xfrm>
                  <a:off x="2932664" y="3389997"/>
                  <a:ext cx="33228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 name="Ink 5">
                  <a:extLst>
                    <a:ext uri="{FF2B5EF4-FFF2-40B4-BE49-F238E27FC236}">
                      <a16:creationId xmlns:a16="http://schemas.microsoft.com/office/drawing/2014/main" id="{C88D1DD9-6B4C-B7F0-BAF3-00DABAB1703B}"/>
                    </a:ext>
                  </a:extLst>
                </p14:cNvPr>
                <p14:cNvContentPartPr/>
                <p14:nvPr/>
              </p14:nvContentPartPr>
              <p14:xfrm>
                <a:off x="3001424" y="3416637"/>
                <a:ext cx="247320" cy="220680"/>
              </p14:xfrm>
            </p:contentPart>
          </mc:Choice>
          <mc:Fallback xmlns="">
            <p:pic>
              <p:nvPicPr>
                <p:cNvPr id="6" name="Ink 5">
                  <a:extLst>
                    <a:ext uri="{FF2B5EF4-FFF2-40B4-BE49-F238E27FC236}">
                      <a16:creationId xmlns:a16="http://schemas.microsoft.com/office/drawing/2014/main" id="{C88D1DD9-6B4C-B7F0-BAF3-00DABAB1703B}"/>
                    </a:ext>
                  </a:extLst>
                </p:cNvPr>
                <p:cNvPicPr/>
                <p:nvPr/>
              </p:nvPicPr>
              <p:blipFill>
                <a:blip r:embed="rId21"/>
                <a:stretch>
                  <a:fillRect/>
                </a:stretch>
              </p:blipFill>
              <p:spPr>
                <a:xfrm>
                  <a:off x="2992424" y="3407997"/>
                  <a:ext cx="26496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8" name="Ink 7">
                  <a:extLst>
                    <a:ext uri="{FF2B5EF4-FFF2-40B4-BE49-F238E27FC236}">
                      <a16:creationId xmlns:a16="http://schemas.microsoft.com/office/drawing/2014/main" id="{87A5828F-FA42-F49D-5CA5-4C6A548F1F87}"/>
                    </a:ext>
                  </a:extLst>
                </p14:cNvPr>
                <p14:cNvContentPartPr/>
                <p14:nvPr/>
              </p14:nvContentPartPr>
              <p14:xfrm>
                <a:off x="3494984" y="3487917"/>
                <a:ext cx="662760" cy="7560"/>
              </p14:xfrm>
            </p:contentPart>
          </mc:Choice>
          <mc:Fallback xmlns="">
            <p:pic>
              <p:nvPicPr>
                <p:cNvPr id="8" name="Ink 7">
                  <a:extLst>
                    <a:ext uri="{FF2B5EF4-FFF2-40B4-BE49-F238E27FC236}">
                      <a16:creationId xmlns:a16="http://schemas.microsoft.com/office/drawing/2014/main" id="{87A5828F-FA42-F49D-5CA5-4C6A548F1F87}"/>
                    </a:ext>
                  </a:extLst>
                </p:cNvPr>
                <p:cNvPicPr/>
                <p:nvPr/>
              </p:nvPicPr>
              <p:blipFill>
                <a:blip r:embed="rId23"/>
                <a:stretch>
                  <a:fillRect/>
                </a:stretch>
              </p:blipFill>
              <p:spPr>
                <a:xfrm>
                  <a:off x="3485984" y="3478917"/>
                  <a:ext cx="68040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9" name="Ink 8">
                  <a:extLst>
                    <a:ext uri="{FF2B5EF4-FFF2-40B4-BE49-F238E27FC236}">
                      <a16:creationId xmlns:a16="http://schemas.microsoft.com/office/drawing/2014/main" id="{6E48249F-04C4-BD87-7078-2F016E58A350}"/>
                    </a:ext>
                  </a:extLst>
                </p14:cNvPr>
                <p14:cNvContentPartPr/>
                <p14:nvPr/>
              </p14:nvContentPartPr>
              <p14:xfrm>
                <a:off x="4000424" y="3386757"/>
                <a:ext cx="194400" cy="135360"/>
              </p14:xfrm>
            </p:contentPart>
          </mc:Choice>
          <mc:Fallback xmlns="">
            <p:pic>
              <p:nvPicPr>
                <p:cNvPr id="9" name="Ink 8">
                  <a:extLst>
                    <a:ext uri="{FF2B5EF4-FFF2-40B4-BE49-F238E27FC236}">
                      <a16:creationId xmlns:a16="http://schemas.microsoft.com/office/drawing/2014/main" id="{6E48249F-04C4-BD87-7078-2F016E58A350}"/>
                    </a:ext>
                  </a:extLst>
                </p:cNvPr>
                <p:cNvPicPr/>
                <p:nvPr/>
              </p:nvPicPr>
              <p:blipFill>
                <a:blip r:embed="rId25"/>
                <a:stretch>
                  <a:fillRect/>
                </a:stretch>
              </p:blipFill>
              <p:spPr>
                <a:xfrm>
                  <a:off x="3991424" y="3377757"/>
                  <a:ext cx="21204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8" name="Ink 27">
                  <a:extLst>
                    <a:ext uri="{FF2B5EF4-FFF2-40B4-BE49-F238E27FC236}">
                      <a16:creationId xmlns:a16="http://schemas.microsoft.com/office/drawing/2014/main" id="{E73F52E6-6A4D-0130-C107-A7A1ECEB414C}"/>
                    </a:ext>
                  </a:extLst>
                </p14:cNvPr>
                <p14:cNvContentPartPr/>
                <p14:nvPr/>
              </p14:nvContentPartPr>
              <p14:xfrm>
                <a:off x="4026704" y="3396117"/>
                <a:ext cx="22320" cy="87480"/>
              </p14:xfrm>
            </p:contentPart>
          </mc:Choice>
          <mc:Fallback xmlns="">
            <p:pic>
              <p:nvPicPr>
                <p:cNvPr id="28" name="Ink 27">
                  <a:extLst>
                    <a:ext uri="{FF2B5EF4-FFF2-40B4-BE49-F238E27FC236}">
                      <a16:creationId xmlns:a16="http://schemas.microsoft.com/office/drawing/2014/main" id="{E73F52E6-6A4D-0130-C107-A7A1ECEB414C}"/>
                    </a:ext>
                  </a:extLst>
                </p:cNvPr>
                <p:cNvPicPr/>
                <p:nvPr/>
              </p:nvPicPr>
              <p:blipFill>
                <a:blip r:embed="rId27"/>
                <a:stretch>
                  <a:fillRect/>
                </a:stretch>
              </p:blipFill>
              <p:spPr>
                <a:xfrm>
                  <a:off x="4017704" y="3387477"/>
                  <a:ext cx="39960" cy="105120"/>
                </a:xfrm>
                <a:prstGeom prst="rect">
                  <a:avLst/>
                </a:prstGeom>
              </p:spPr>
            </p:pic>
          </mc:Fallback>
        </mc:AlternateContent>
      </p:grpSp>
      <p:grpSp>
        <p:nvGrpSpPr>
          <p:cNvPr id="31" name="Group 30">
            <a:extLst>
              <a:ext uri="{FF2B5EF4-FFF2-40B4-BE49-F238E27FC236}">
                <a16:creationId xmlns:a16="http://schemas.microsoft.com/office/drawing/2014/main" id="{EA5FB7C8-BDCA-586A-6E0E-878578972902}"/>
              </a:ext>
            </a:extLst>
          </p:cNvPr>
          <p:cNvGrpSpPr/>
          <p:nvPr/>
        </p:nvGrpSpPr>
        <p:grpSpPr>
          <a:xfrm>
            <a:off x="5221184" y="3204957"/>
            <a:ext cx="1486800" cy="399600"/>
            <a:chOff x="5221184" y="3204957"/>
            <a:chExt cx="1486800" cy="399600"/>
          </a:xfrm>
        </p:grpSpPr>
        <mc:AlternateContent xmlns:mc="http://schemas.openxmlformats.org/markup-compatibility/2006" xmlns:p14="http://schemas.microsoft.com/office/powerpoint/2010/main">
          <mc:Choice Requires="p14">
            <p:contentPart p14:bwMode="auto" r:id="rId28">
              <p14:nvContentPartPr>
                <p14:cNvPr id="14" name="Ink 13">
                  <a:extLst>
                    <a:ext uri="{FF2B5EF4-FFF2-40B4-BE49-F238E27FC236}">
                      <a16:creationId xmlns:a16="http://schemas.microsoft.com/office/drawing/2014/main" id="{C1DF0BEC-2CF3-F395-A718-3D85B02B86E9}"/>
                    </a:ext>
                  </a:extLst>
                </p14:cNvPr>
                <p14:cNvContentPartPr/>
                <p14:nvPr/>
              </p14:nvContentPartPr>
              <p14:xfrm>
                <a:off x="5221184" y="3409797"/>
                <a:ext cx="746640" cy="73440"/>
              </p14:xfrm>
            </p:contentPart>
          </mc:Choice>
          <mc:Fallback xmlns="">
            <p:pic>
              <p:nvPicPr>
                <p:cNvPr id="14" name="Ink 13">
                  <a:extLst>
                    <a:ext uri="{FF2B5EF4-FFF2-40B4-BE49-F238E27FC236}">
                      <a16:creationId xmlns:a16="http://schemas.microsoft.com/office/drawing/2014/main" id="{C1DF0BEC-2CF3-F395-A718-3D85B02B86E9}"/>
                    </a:ext>
                  </a:extLst>
                </p:cNvPr>
                <p:cNvPicPr/>
                <p:nvPr/>
              </p:nvPicPr>
              <p:blipFill>
                <a:blip r:embed="rId29"/>
                <a:stretch>
                  <a:fillRect/>
                </a:stretch>
              </p:blipFill>
              <p:spPr>
                <a:xfrm>
                  <a:off x="5212184" y="3401157"/>
                  <a:ext cx="76428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5" name="Ink 14">
                  <a:extLst>
                    <a:ext uri="{FF2B5EF4-FFF2-40B4-BE49-F238E27FC236}">
                      <a16:creationId xmlns:a16="http://schemas.microsoft.com/office/drawing/2014/main" id="{65D762E0-38B1-2CBF-806C-0BF02AA34A9A}"/>
                    </a:ext>
                  </a:extLst>
                </p14:cNvPr>
                <p14:cNvContentPartPr/>
                <p14:nvPr/>
              </p14:nvContentPartPr>
              <p14:xfrm>
                <a:off x="5733104" y="3290637"/>
                <a:ext cx="291240" cy="174600"/>
              </p14:xfrm>
            </p:contentPart>
          </mc:Choice>
          <mc:Fallback xmlns="">
            <p:pic>
              <p:nvPicPr>
                <p:cNvPr id="15" name="Ink 14">
                  <a:extLst>
                    <a:ext uri="{FF2B5EF4-FFF2-40B4-BE49-F238E27FC236}">
                      <a16:creationId xmlns:a16="http://schemas.microsoft.com/office/drawing/2014/main" id="{65D762E0-38B1-2CBF-806C-0BF02AA34A9A}"/>
                    </a:ext>
                  </a:extLst>
                </p:cNvPr>
                <p:cNvPicPr/>
                <p:nvPr/>
              </p:nvPicPr>
              <p:blipFill>
                <a:blip r:embed="rId31"/>
                <a:stretch>
                  <a:fillRect/>
                </a:stretch>
              </p:blipFill>
              <p:spPr>
                <a:xfrm>
                  <a:off x="5724104" y="3281637"/>
                  <a:ext cx="30888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7" name="Ink 16">
                  <a:extLst>
                    <a:ext uri="{FF2B5EF4-FFF2-40B4-BE49-F238E27FC236}">
                      <a16:creationId xmlns:a16="http://schemas.microsoft.com/office/drawing/2014/main" id="{298241E8-1E18-17DF-DE74-B55473209DCA}"/>
                    </a:ext>
                  </a:extLst>
                </p14:cNvPr>
                <p14:cNvContentPartPr/>
                <p14:nvPr/>
              </p14:nvContentPartPr>
              <p14:xfrm>
                <a:off x="6268064" y="3204957"/>
                <a:ext cx="206280" cy="89640"/>
              </p14:xfrm>
            </p:contentPart>
          </mc:Choice>
          <mc:Fallback xmlns="">
            <p:pic>
              <p:nvPicPr>
                <p:cNvPr id="17" name="Ink 16">
                  <a:extLst>
                    <a:ext uri="{FF2B5EF4-FFF2-40B4-BE49-F238E27FC236}">
                      <a16:creationId xmlns:a16="http://schemas.microsoft.com/office/drawing/2014/main" id="{298241E8-1E18-17DF-DE74-B55473209DCA}"/>
                    </a:ext>
                  </a:extLst>
                </p:cNvPr>
                <p:cNvPicPr/>
                <p:nvPr/>
              </p:nvPicPr>
              <p:blipFill>
                <a:blip r:embed="rId33"/>
                <a:stretch>
                  <a:fillRect/>
                </a:stretch>
              </p:blipFill>
              <p:spPr>
                <a:xfrm>
                  <a:off x="6259424" y="3195957"/>
                  <a:ext cx="22392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8" name="Ink 17">
                  <a:extLst>
                    <a:ext uri="{FF2B5EF4-FFF2-40B4-BE49-F238E27FC236}">
                      <a16:creationId xmlns:a16="http://schemas.microsoft.com/office/drawing/2014/main" id="{2A7D7662-3D04-9229-5E35-D280E3657723}"/>
                    </a:ext>
                  </a:extLst>
                </p14:cNvPr>
                <p14:cNvContentPartPr/>
                <p14:nvPr/>
              </p14:nvContentPartPr>
              <p14:xfrm>
                <a:off x="6662264" y="3230157"/>
                <a:ext cx="45720" cy="29520"/>
              </p14:xfrm>
            </p:contentPart>
          </mc:Choice>
          <mc:Fallback xmlns="">
            <p:pic>
              <p:nvPicPr>
                <p:cNvPr id="18" name="Ink 17">
                  <a:extLst>
                    <a:ext uri="{FF2B5EF4-FFF2-40B4-BE49-F238E27FC236}">
                      <a16:creationId xmlns:a16="http://schemas.microsoft.com/office/drawing/2014/main" id="{2A7D7662-3D04-9229-5E35-D280E3657723}"/>
                    </a:ext>
                  </a:extLst>
                </p:cNvPr>
                <p:cNvPicPr/>
                <p:nvPr/>
              </p:nvPicPr>
              <p:blipFill>
                <a:blip r:embed="rId35"/>
                <a:stretch>
                  <a:fillRect/>
                </a:stretch>
              </p:blipFill>
              <p:spPr>
                <a:xfrm>
                  <a:off x="6653264" y="3221517"/>
                  <a:ext cx="6336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9" name="Ink 18">
                  <a:extLst>
                    <a:ext uri="{FF2B5EF4-FFF2-40B4-BE49-F238E27FC236}">
                      <a16:creationId xmlns:a16="http://schemas.microsoft.com/office/drawing/2014/main" id="{1541A725-E78B-57E0-D19A-A39E828B5C51}"/>
                    </a:ext>
                  </a:extLst>
                </p14:cNvPr>
                <p14:cNvContentPartPr/>
                <p14:nvPr/>
              </p14:nvContentPartPr>
              <p14:xfrm>
                <a:off x="6544904" y="3320517"/>
                <a:ext cx="73440" cy="284040"/>
              </p14:xfrm>
            </p:contentPart>
          </mc:Choice>
          <mc:Fallback xmlns="">
            <p:pic>
              <p:nvPicPr>
                <p:cNvPr id="19" name="Ink 18">
                  <a:extLst>
                    <a:ext uri="{FF2B5EF4-FFF2-40B4-BE49-F238E27FC236}">
                      <a16:creationId xmlns:a16="http://schemas.microsoft.com/office/drawing/2014/main" id="{1541A725-E78B-57E0-D19A-A39E828B5C51}"/>
                    </a:ext>
                  </a:extLst>
                </p:cNvPr>
                <p:cNvPicPr/>
                <p:nvPr/>
              </p:nvPicPr>
              <p:blipFill>
                <a:blip r:embed="rId37"/>
                <a:stretch>
                  <a:fillRect/>
                </a:stretch>
              </p:blipFill>
              <p:spPr>
                <a:xfrm>
                  <a:off x="6535904" y="3311877"/>
                  <a:ext cx="9108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0" name="Ink 19">
                  <a:extLst>
                    <a:ext uri="{FF2B5EF4-FFF2-40B4-BE49-F238E27FC236}">
                      <a16:creationId xmlns:a16="http://schemas.microsoft.com/office/drawing/2014/main" id="{ABC307FF-F11A-7234-8C69-E1CC14F0E755}"/>
                    </a:ext>
                  </a:extLst>
                </p14:cNvPr>
                <p14:cNvContentPartPr/>
                <p14:nvPr/>
              </p14:nvContentPartPr>
              <p14:xfrm>
                <a:off x="6563264" y="3225117"/>
                <a:ext cx="137160" cy="83880"/>
              </p14:xfrm>
            </p:contentPart>
          </mc:Choice>
          <mc:Fallback xmlns="">
            <p:pic>
              <p:nvPicPr>
                <p:cNvPr id="20" name="Ink 19">
                  <a:extLst>
                    <a:ext uri="{FF2B5EF4-FFF2-40B4-BE49-F238E27FC236}">
                      <a16:creationId xmlns:a16="http://schemas.microsoft.com/office/drawing/2014/main" id="{ABC307FF-F11A-7234-8C69-E1CC14F0E755}"/>
                    </a:ext>
                  </a:extLst>
                </p:cNvPr>
                <p:cNvPicPr/>
                <p:nvPr/>
              </p:nvPicPr>
              <p:blipFill>
                <a:blip r:embed="rId39"/>
                <a:stretch>
                  <a:fillRect/>
                </a:stretch>
              </p:blipFill>
              <p:spPr>
                <a:xfrm>
                  <a:off x="6554264" y="3216117"/>
                  <a:ext cx="15480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0" name="Ink 29">
                  <a:extLst>
                    <a:ext uri="{FF2B5EF4-FFF2-40B4-BE49-F238E27FC236}">
                      <a16:creationId xmlns:a16="http://schemas.microsoft.com/office/drawing/2014/main" id="{74C1D8EA-497F-FCAC-EFFB-893E573F9EA9}"/>
                    </a:ext>
                  </a:extLst>
                </p14:cNvPr>
                <p14:cNvContentPartPr/>
                <p14:nvPr/>
              </p14:nvContentPartPr>
              <p14:xfrm>
                <a:off x="5798984" y="3332397"/>
                <a:ext cx="58320" cy="134640"/>
              </p14:xfrm>
            </p:contentPart>
          </mc:Choice>
          <mc:Fallback xmlns="">
            <p:pic>
              <p:nvPicPr>
                <p:cNvPr id="30" name="Ink 29">
                  <a:extLst>
                    <a:ext uri="{FF2B5EF4-FFF2-40B4-BE49-F238E27FC236}">
                      <a16:creationId xmlns:a16="http://schemas.microsoft.com/office/drawing/2014/main" id="{74C1D8EA-497F-FCAC-EFFB-893E573F9EA9}"/>
                    </a:ext>
                  </a:extLst>
                </p:cNvPr>
                <p:cNvPicPr/>
                <p:nvPr/>
              </p:nvPicPr>
              <p:blipFill>
                <a:blip r:embed="rId41"/>
                <a:stretch>
                  <a:fillRect/>
                </a:stretch>
              </p:blipFill>
              <p:spPr>
                <a:xfrm>
                  <a:off x="5790344" y="3323757"/>
                  <a:ext cx="75960" cy="152280"/>
                </a:xfrm>
                <a:prstGeom prst="rect">
                  <a:avLst/>
                </a:prstGeom>
              </p:spPr>
            </p:pic>
          </mc:Fallback>
        </mc:AlternateContent>
      </p:grpSp>
      <p:sp>
        <p:nvSpPr>
          <p:cNvPr id="4" name="Slide Number Placeholder 3">
            <a:extLst>
              <a:ext uri="{FF2B5EF4-FFF2-40B4-BE49-F238E27FC236}">
                <a16:creationId xmlns:a16="http://schemas.microsoft.com/office/drawing/2014/main" id="{42258E1B-DFEB-0B88-DC24-F01F4D8E88E0}"/>
              </a:ext>
            </a:extLst>
          </p:cNvPr>
          <p:cNvSpPr>
            <a:spLocks noGrp="1"/>
          </p:cNvSpPr>
          <p:nvPr>
            <p:ph type="sldNum" sz="quarter" idx="12"/>
          </p:nvPr>
        </p:nvSpPr>
        <p:spPr/>
        <p:txBody>
          <a:bodyPr/>
          <a:lstStyle/>
          <a:p>
            <a:fld id="{69E57DC2-970A-4B3E-BB1C-7A09969E49DF}" type="slidenum">
              <a:rPr lang="en-US" smtClean="0"/>
              <a:t>96</a:t>
            </a:fld>
            <a:endParaRPr lang="en-US" dirty="0"/>
          </a:p>
        </p:txBody>
      </p:sp>
    </p:spTree>
    <p:extLst>
      <p:ext uri="{BB962C8B-B14F-4D97-AF65-F5344CB8AC3E}">
        <p14:creationId xmlns:p14="http://schemas.microsoft.com/office/powerpoint/2010/main" val="74678704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53B83-A052-36F3-A157-E599E448CEB4}"/>
              </a:ext>
            </a:extLst>
          </p:cNvPr>
          <p:cNvSpPr>
            <a:spLocks noGrp="1"/>
          </p:cNvSpPr>
          <p:nvPr>
            <p:ph type="title"/>
          </p:nvPr>
        </p:nvSpPr>
        <p:spPr/>
        <p:txBody>
          <a:bodyPr/>
          <a:lstStyle/>
          <a:p>
            <a:r>
              <a:rPr lang="en-US" dirty="0"/>
              <a:t>Example 1</a:t>
            </a:r>
            <a:endParaRPr lang="en-AU" dirty="0"/>
          </a:p>
        </p:txBody>
      </p:sp>
      <p:sp>
        <p:nvSpPr>
          <p:cNvPr id="3" name="Content Placeholder 2">
            <a:extLst>
              <a:ext uri="{FF2B5EF4-FFF2-40B4-BE49-F238E27FC236}">
                <a16:creationId xmlns:a16="http://schemas.microsoft.com/office/drawing/2014/main" id="{EA917654-DB78-C310-16CD-E5617C52C8B8}"/>
              </a:ext>
            </a:extLst>
          </p:cNvPr>
          <p:cNvSpPr>
            <a:spLocks noGrp="1"/>
          </p:cNvSpPr>
          <p:nvPr>
            <p:ph idx="1"/>
          </p:nvPr>
        </p:nvSpPr>
        <p:spPr/>
        <p:txBody>
          <a:bodyPr/>
          <a:lstStyle/>
          <a:p>
            <a:r>
              <a:rPr lang="en-US" dirty="0"/>
              <a:t>No adjustment is needed.</a:t>
            </a:r>
          </a:p>
          <a:p>
            <a:r>
              <a:rPr lang="en-US" dirty="0"/>
              <a:t>Adjusting for B partially closes the path.</a:t>
            </a:r>
            <a:endParaRPr lang="en-AU" dirty="0"/>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D4AEF8AC-3AA0-688E-4970-B2DCF3148FF7}"/>
                  </a:ext>
                </a:extLst>
              </p14:cNvPr>
              <p14:cNvContentPartPr/>
              <p14:nvPr/>
            </p14:nvContentPartPr>
            <p14:xfrm>
              <a:off x="4595504" y="3252117"/>
              <a:ext cx="199080" cy="411840"/>
            </p14:xfrm>
          </p:contentPart>
        </mc:Choice>
        <mc:Fallback xmlns="">
          <p:pic>
            <p:nvPicPr>
              <p:cNvPr id="11" name="Ink 10">
                <a:extLst>
                  <a:ext uri="{FF2B5EF4-FFF2-40B4-BE49-F238E27FC236}">
                    <a16:creationId xmlns:a16="http://schemas.microsoft.com/office/drawing/2014/main" id="{D4AEF8AC-3AA0-688E-4970-B2DCF3148FF7}"/>
                  </a:ext>
                </a:extLst>
              </p:cNvPr>
              <p:cNvPicPr/>
              <p:nvPr/>
            </p:nvPicPr>
            <p:blipFill>
              <a:blip r:embed="rId3"/>
              <a:stretch>
                <a:fillRect/>
              </a:stretch>
            </p:blipFill>
            <p:spPr>
              <a:xfrm>
                <a:off x="4586864" y="3243117"/>
                <a:ext cx="216720" cy="429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0DC4C7E9-79ED-EB24-AB37-369B5DDCD5D3}"/>
                  </a:ext>
                </a:extLst>
              </p14:cNvPr>
              <p14:cNvContentPartPr/>
              <p14:nvPr/>
            </p14:nvContentPartPr>
            <p14:xfrm>
              <a:off x="4776584" y="3260397"/>
              <a:ext cx="178920" cy="308520"/>
            </p14:xfrm>
          </p:contentPart>
        </mc:Choice>
        <mc:Fallback xmlns="">
          <p:pic>
            <p:nvPicPr>
              <p:cNvPr id="12" name="Ink 11">
                <a:extLst>
                  <a:ext uri="{FF2B5EF4-FFF2-40B4-BE49-F238E27FC236}">
                    <a16:creationId xmlns:a16="http://schemas.microsoft.com/office/drawing/2014/main" id="{0DC4C7E9-79ED-EB24-AB37-369B5DDCD5D3}"/>
                  </a:ext>
                </a:extLst>
              </p:cNvPr>
              <p:cNvPicPr/>
              <p:nvPr/>
            </p:nvPicPr>
            <p:blipFill>
              <a:blip r:embed="rId5"/>
              <a:stretch>
                <a:fillRect/>
              </a:stretch>
            </p:blipFill>
            <p:spPr>
              <a:xfrm>
                <a:off x="4767584" y="3251397"/>
                <a:ext cx="19656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BE614C08-3AC2-6EEF-CFB1-84DDC21B797A}"/>
                  </a:ext>
                </a:extLst>
              </p14:cNvPr>
              <p14:cNvContentPartPr/>
              <p14:nvPr/>
            </p14:nvContentPartPr>
            <p14:xfrm>
              <a:off x="4706384" y="3472437"/>
              <a:ext cx="121320" cy="29160"/>
            </p14:xfrm>
          </p:contentPart>
        </mc:Choice>
        <mc:Fallback xmlns="">
          <p:pic>
            <p:nvPicPr>
              <p:cNvPr id="13" name="Ink 12">
                <a:extLst>
                  <a:ext uri="{FF2B5EF4-FFF2-40B4-BE49-F238E27FC236}">
                    <a16:creationId xmlns:a16="http://schemas.microsoft.com/office/drawing/2014/main" id="{BE614C08-3AC2-6EEF-CFB1-84DDC21B797A}"/>
                  </a:ext>
                </a:extLst>
              </p:cNvPr>
              <p:cNvPicPr/>
              <p:nvPr/>
            </p:nvPicPr>
            <p:blipFill>
              <a:blip r:embed="rId7"/>
              <a:stretch>
                <a:fillRect/>
              </a:stretch>
            </p:blipFill>
            <p:spPr>
              <a:xfrm>
                <a:off x="4697744" y="3463437"/>
                <a:ext cx="138960" cy="46800"/>
              </a:xfrm>
              <a:prstGeom prst="rect">
                <a:avLst/>
              </a:prstGeom>
            </p:spPr>
          </p:pic>
        </mc:Fallback>
      </mc:AlternateContent>
      <p:grpSp>
        <p:nvGrpSpPr>
          <p:cNvPr id="27" name="Group 26">
            <a:extLst>
              <a:ext uri="{FF2B5EF4-FFF2-40B4-BE49-F238E27FC236}">
                <a16:creationId xmlns:a16="http://schemas.microsoft.com/office/drawing/2014/main" id="{BD4F7C46-6FB4-8224-9A97-2B499A7134E0}"/>
              </a:ext>
            </a:extLst>
          </p:cNvPr>
          <p:cNvGrpSpPr/>
          <p:nvPr/>
        </p:nvGrpSpPr>
        <p:grpSpPr>
          <a:xfrm>
            <a:off x="4782344" y="3827037"/>
            <a:ext cx="412920" cy="1138320"/>
            <a:chOff x="4782344" y="3827037"/>
            <a:chExt cx="412920" cy="1138320"/>
          </a:xfrm>
        </p:grpSpPr>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F31442EA-7609-E8F7-CF96-EAFF0EA8B374}"/>
                    </a:ext>
                  </a:extLst>
                </p14:cNvPr>
                <p14:cNvContentPartPr/>
                <p14:nvPr/>
              </p14:nvContentPartPr>
              <p14:xfrm>
                <a:off x="4842464" y="3827037"/>
                <a:ext cx="127440" cy="730080"/>
              </p14:xfrm>
            </p:contentPart>
          </mc:Choice>
          <mc:Fallback xmlns="">
            <p:pic>
              <p:nvPicPr>
                <p:cNvPr id="22" name="Ink 21">
                  <a:extLst>
                    <a:ext uri="{FF2B5EF4-FFF2-40B4-BE49-F238E27FC236}">
                      <a16:creationId xmlns:a16="http://schemas.microsoft.com/office/drawing/2014/main" id="{F31442EA-7609-E8F7-CF96-EAFF0EA8B374}"/>
                    </a:ext>
                  </a:extLst>
                </p:cNvPr>
                <p:cNvPicPr/>
                <p:nvPr/>
              </p:nvPicPr>
              <p:blipFill>
                <a:blip r:embed="rId9"/>
                <a:stretch>
                  <a:fillRect/>
                </a:stretch>
              </p:blipFill>
              <p:spPr>
                <a:xfrm>
                  <a:off x="4833824" y="3818397"/>
                  <a:ext cx="145080" cy="747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Ink 22">
                  <a:extLst>
                    <a:ext uri="{FF2B5EF4-FFF2-40B4-BE49-F238E27FC236}">
                      <a16:creationId xmlns:a16="http://schemas.microsoft.com/office/drawing/2014/main" id="{690749BF-9784-42EA-9854-B9584C488664}"/>
                    </a:ext>
                  </a:extLst>
                </p14:cNvPr>
                <p14:cNvContentPartPr/>
                <p14:nvPr/>
              </p14:nvContentPartPr>
              <p14:xfrm>
                <a:off x="4782344" y="4418877"/>
                <a:ext cx="144000" cy="62640"/>
              </p14:xfrm>
            </p:contentPart>
          </mc:Choice>
          <mc:Fallback xmlns="">
            <p:pic>
              <p:nvPicPr>
                <p:cNvPr id="23" name="Ink 22">
                  <a:extLst>
                    <a:ext uri="{FF2B5EF4-FFF2-40B4-BE49-F238E27FC236}">
                      <a16:creationId xmlns:a16="http://schemas.microsoft.com/office/drawing/2014/main" id="{690749BF-9784-42EA-9854-B9584C488664}"/>
                    </a:ext>
                  </a:extLst>
                </p:cNvPr>
                <p:cNvPicPr/>
                <p:nvPr/>
              </p:nvPicPr>
              <p:blipFill>
                <a:blip r:embed="rId11"/>
                <a:stretch>
                  <a:fillRect/>
                </a:stretch>
              </p:blipFill>
              <p:spPr>
                <a:xfrm>
                  <a:off x="4773344" y="4409877"/>
                  <a:ext cx="16164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4" name="Ink 23">
                  <a:extLst>
                    <a:ext uri="{FF2B5EF4-FFF2-40B4-BE49-F238E27FC236}">
                      <a16:creationId xmlns:a16="http://schemas.microsoft.com/office/drawing/2014/main" id="{CDB52F92-5468-58F9-4C73-7C26391261FC}"/>
                    </a:ext>
                  </a:extLst>
                </p14:cNvPr>
                <p14:cNvContentPartPr/>
                <p14:nvPr/>
              </p14:nvContentPartPr>
              <p14:xfrm>
                <a:off x="4872704" y="4394037"/>
                <a:ext cx="179280" cy="93960"/>
              </p14:xfrm>
            </p:contentPart>
          </mc:Choice>
          <mc:Fallback xmlns="">
            <p:pic>
              <p:nvPicPr>
                <p:cNvPr id="24" name="Ink 23">
                  <a:extLst>
                    <a:ext uri="{FF2B5EF4-FFF2-40B4-BE49-F238E27FC236}">
                      <a16:creationId xmlns:a16="http://schemas.microsoft.com/office/drawing/2014/main" id="{CDB52F92-5468-58F9-4C73-7C26391261FC}"/>
                    </a:ext>
                  </a:extLst>
                </p:cNvPr>
                <p:cNvPicPr/>
                <p:nvPr/>
              </p:nvPicPr>
              <p:blipFill>
                <a:blip r:embed="rId13"/>
                <a:stretch>
                  <a:fillRect/>
                </a:stretch>
              </p:blipFill>
              <p:spPr>
                <a:xfrm>
                  <a:off x="4863704" y="4385397"/>
                  <a:ext cx="19692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5" name="Ink 24">
                  <a:extLst>
                    <a:ext uri="{FF2B5EF4-FFF2-40B4-BE49-F238E27FC236}">
                      <a16:creationId xmlns:a16="http://schemas.microsoft.com/office/drawing/2014/main" id="{56D673E8-6C17-22A5-37DD-CD6870186C09}"/>
                    </a:ext>
                  </a:extLst>
                </p14:cNvPr>
                <p14:cNvContentPartPr/>
                <p14:nvPr/>
              </p14:nvContentPartPr>
              <p14:xfrm>
                <a:off x="4860464" y="4692117"/>
                <a:ext cx="41760" cy="273240"/>
              </p14:xfrm>
            </p:contentPart>
          </mc:Choice>
          <mc:Fallback xmlns="">
            <p:pic>
              <p:nvPicPr>
                <p:cNvPr id="25" name="Ink 24">
                  <a:extLst>
                    <a:ext uri="{FF2B5EF4-FFF2-40B4-BE49-F238E27FC236}">
                      <a16:creationId xmlns:a16="http://schemas.microsoft.com/office/drawing/2014/main" id="{56D673E8-6C17-22A5-37DD-CD6870186C09}"/>
                    </a:ext>
                  </a:extLst>
                </p:cNvPr>
                <p:cNvPicPr/>
                <p:nvPr/>
              </p:nvPicPr>
              <p:blipFill>
                <a:blip r:embed="rId15"/>
                <a:stretch>
                  <a:fillRect/>
                </a:stretch>
              </p:blipFill>
              <p:spPr>
                <a:xfrm>
                  <a:off x="4851824" y="4683477"/>
                  <a:ext cx="5940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 name="Ink 25">
                  <a:extLst>
                    <a:ext uri="{FF2B5EF4-FFF2-40B4-BE49-F238E27FC236}">
                      <a16:creationId xmlns:a16="http://schemas.microsoft.com/office/drawing/2014/main" id="{841DF31F-B0C8-04AB-5E23-95BD4645E2F9}"/>
                    </a:ext>
                  </a:extLst>
                </p14:cNvPr>
                <p14:cNvContentPartPr/>
                <p14:nvPr/>
              </p14:nvContentPartPr>
              <p14:xfrm>
                <a:off x="4830224" y="4649997"/>
                <a:ext cx="365040" cy="265320"/>
              </p14:xfrm>
            </p:contentPart>
          </mc:Choice>
          <mc:Fallback xmlns="">
            <p:pic>
              <p:nvPicPr>
                <p:cNvPr id="26" name="Ink 25">
                  <a:extLst>
                    <a:ext uri="{FF2B5EF4-FFF2-40B4-BE49-F238E27FC236}">
                      <a16:creationId xmlns:a16="http://schemas.microsoft.com/office/drawing/2014/main" id="{841DF31F-B0C8-04AB-5E23-95BD4645E2F9}"/>
                    </a:ext>
                  </a:extLst>
                </p:cNvPr>
                <p:cNvPicPr/>
                <p:nvPr/>
              </p:nvPicPr>
              <p:blipFill>
                <a:blip r:embed="rId17"/>
                <a:stretch>
                  <a:fillRect/>
                </a:stretch>
              </p:blipFill>
              <p:spPr>
                <a:xfrm>
                  <a:off x="4821224" y="4640997"/>
                  <a:ext cx="382680" cy="282960"/>
                </a:xfrm>
                <a:prstGeom prst="rect">
                  <a:avLst/>
                </a:prstGeom>
              </p:spPr>
            </p:pic>
          </mc:Fallback>
        </mc:AlternateContent>
      </p:grpSp>
      <p:grpSp>
        <p:nvGrpSpPr>
          <p:cNvPr id="29" name="Group 28">
            <a:extLst>
              <a:ext uri="{FF2B5EF4-FFF2-40B4-BE49-F238E27FC236}">
                <a16:creationId xmlns:a16="http://schemas.microsoft.com/office/drawing/2014/main" id="{F17FF75F-00B0-78B7-E639-16593062BDF7}"/>
              </a:ext>
            </a:extLst>
          </p:cNvPr>
          <p:cNvGrpSpPr/>
          <p:nvPr/>
        </p:nvGrpSpPr>
        <p:grpSpPr>
          <a:xfrm>
            <a:off x="2941664" y="3386757"/>
            <a:ext cx="1253160" cy="270360"/>
            <a:chOff x="2941664" y="3386757"/>
            <a:chExt cx="1253160" cy="270360"/>
          </a:xfrm>
        </p:grpSpPr>
        <mc:AlternateContent xmlns:mc="http://schemas.openxmlformats.org/markup-compatibility/2006" xmlns:p14="http://schemas.microsoft.com/office/powerpoint/2010/main">
          <mc:Choice Requires="p14">
            <p:contentPart p14:bwMode="auto" r:id="rId18">
              <p14:nvContentPartPr>
                <p14:cNvPr id="5" name="Ink 4">
                  <a:extLst>
                    <a:ext uri="{FF2B5EF4-FFF2-40B4-BE49-F238E27FC236}">
                      <a16:creationId xmlns:a16="http://schemas.microsoft.com/office/drawing/2014/main" id="{C01E69DA-FDA0-F0A3-96C2-095511B6039C}"/>
                    </a:ext>
                  </a:extLst>
                </p14:cNvPr>
                <p14:cNvContentPartPr/>
                <p14:nvPr/>
              </p14:nvContentPartPr>
              <p14:xfrm>
                <a:off x="2941664" y="3398637"/>
                <a:ext cx="314640" cy="258480"/>
              </p14:xfrm>
            </p:contentPart>
          </mc:Choice>
          <mc:Fallback xmlns="">
            <p:pic>
              <p:nvPicPr>
                <p:cNvPr id="5" name="Ink 4">
                  <a:extLst>
                    <a:ext uri="{FF2B5EF4-FFF2-40B4-BE49-F238E27FC236}">
                      <a16:creationId xmlns:a16="http://schemas.microsoft.com/office/drawing/2014/main" id="{C01E69DA-FDA0-F0A3-96C2-095511B6039C}"/>
                    </a:ext>
                  </a:extLst>
                </p:cNvPr>
                <p:cNvPicPr/>
                <p:nvPr/>
              </p:nvPicPr>
              <p:blipFill>
                <a:blip r:embed="rId19"/>
                <a:stretch>
                  <a:fillRect/>
                </a:stretch>
              </p:blipFill>
              <p:spPr>
                <a:xfrm>
                  <a:off x="2932664" y="3389997"/>
                  <a:ext cx="33228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 name="Ink 5">
                  <a:extLst>
                    <a:ext uri="{FF2B5EF4-FFF2-40B4-BE49-F238E27FC236}">
                      <a16:creationId xmlns:a16="http://schemas.microsoft.com/office/drawing/2014/main" id="{C88D1DD9-6B4C-B7F0-BAF3-00DABAB1703B}"/>
                    </a:ext>
                  </a:extLst>
                </p14:cNvPr>
                <p14:cNvContentPartPr/>
                <p14:nvPr/>
              </p14:nvContentPartPr>
              <p14:xfrm>
                <a:off x="3001424" y="3416637"/>
                <a:ext cx="247320" cy="220680"/>
              </p14:xfrm>
            </p:contentPart>
          </mc:Choice>
          <mc:Fallback xmlns="">
            <p:pic>
              <p:nvPicPr>
                <p:cNvPr id="6" name="Ink 5">
                  <a:extLst>
                    <a:ext uri="{FF2B5EF4-FFF2-40B4-BE49-F238E27FC236}">
                      <a16:creationId xmlns:a16="http://schemas.microsoft.com/office/drawing/2014/main" id="{C88D1DD9-6B4C-B7F0-BAF3-00DABAB1703B}"/>
                    </a:ext>
                  </a:extLst>
                </p:cNvPr>
                <p:cNvPicPr/>
                <p:nvPr/>
              </p:nvPicPr>
              <p:blipFill>
                <a:blip r:embed="rId21"/>
                <a:stretch>
                  <a:fillRect/>
                </a:stretch>
              </p:blipFill>
              <p:spPr>
                <a:xfrm>
                  <a:off x="2992424" y="3407997"/>
                  <a:ext cx="26496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8" name="Ink 7">
                  <a:extLst>
                    <a:ext uri="{FF2B5EF4-FFF2-40B4-BE49-F238E27FC236}">
                      <a16:creationId xmlns:a16="http://schemas.microsoft.com/office/drawing/2014/main" id="{87A5828F-FA42-F49D-5CA5-4C6A548F1F87}"/>
                    </a:ext>
                  </a:extLst>
                </p14:cNvPr>
                <p14:cNvContentPartPr/>
                <p14:nvPr/>
              </p14:nvContentPartPr>
              <p14:xfrm>
                <a:off x="3494984" y="3487917"/>
                <a:ext cx="662760" cy="7560"/>
              </p14:xfrm>
            </p:contentPart>
          </mc:Choice>
          <mc:Fallback xmlns="">
            <p:pic>
              <p:nvPicPr>
                <p:cNvPr id="8" name="Ink 7">
                  <a:extLst>
                    <a:ext uri="{FF2B5EF4-FFF2-40B4-BE49-F238E27FC236}">
                      <a16:creationId xmlns:a16="http://schemas.microsoft.com/office/drawing/2014/main" id="{87A5828F-FA42-F49D-5CA5-4C6A548F1F87}"/>
                    </a:ext>
                  </a:extLst>
                </p:cNvPr>
                <p:cNvPicPr/>
                <p:nvPr/>
              </p:nvPicPr>
              <p:blipFill>
                <a:blip r:embed="rId23"/>
                <a:stretch>
                  <a:fillRect/>
                </a:stretch>
              </p:blipFill>
              <p:spPr>
                <a:xfrm>
                  <a:off x="3485984" y="3478917"/>
                  <a:ext cx="68040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9" name="Ink 8">
                  <a:extLst>
                    <a:ext uri="{FF2B5EF4-FFF2-40B4-BE49-F238E27FC236}">
                      <a16:creationId xmlns:a16="http://schemas.microsoft.com/office/drawing/2014/main" id="{6E48249F-04C4-BD87-7078-2F016E58A350}"/>
                    </a:ext>
                  </a:extLst>
                </p14:cNvPr>
                <p14:cNvContentPartPr/>
                <p14:nvPr/>
              </p14:nvContentPartPr>
              <p14:xfrm>
                <a:off x="4000424" y="3386757"/>
                <a:ext cx="194400" cy="135360"/>
              </p14:xfrm>
            </p:contentPart>
          </mc:Choice>
          <mc:Fallback xmlns="">
            <p:pic>
              <p:nvPicPr>
                <p:cNvPr id="9" name="Ink 8">
                  <a:extLst>
                    <a:ext uri="{FF2B5EF4-FFF2-40B4-BE49-F238E27FC236}">
                      <a16:creationId xmlns:a16="http://schemas.microsoft.com/office/drawing/2014/main" id="{6E48249F-04C4-BD87-7078-2F016E58A350}"/>
                    </a:ext>
                  </a:extLst>
                </p:cNvPr>
                <p:cNvPicPr/>
                <p:nvPr/>
              </p:nvPicPr>
              <p:blipFill>
                <a:blip r:embed="rId25"/>
                <a:stretch>
                  <a:fillRect/>
                </a:stretch>
              </p:blipFill>
              <p:spPr>
                <a:xfrm>
                  <a:off x="3991424" y="3377757"/>
                  <a:ext cx="21204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8" name="Ink 27">
                  <a:extLst>
                    <a:ext uri="{FF2B5EF4-FFF2-40B4-BE49-F238E27FC236}">
                      <a16:creationId xmlns:a16="http://schemas.microsoft.com/office/drawing/2014/main" id="{E73F52E6-6A4D-0130-C107-A7A1ECEB414C}"/>
                    </a:ext>
                  </a:extLst>
                </p14:cNvPr>
                <p14:cNvContentPartPr/>
                <p14:nvPr/>
              </p14:nvContentPartPr>
              <p14:xfrm>
                <a:off x="4026704" y="3396117"/>
                <a:ext cx="22320" cy="87480"/>
              </p14:xfrm>
            </p:contentPart>
          </mc:Choice>
          <mc:Fallback xmlns="">
            <p:pic>
              <p:nvPicPr>
                <p:cNvPr id="28" name="Ink 27">
                  <a:extLst>
                    <a:ext uri="{FF2B5EF4-FFF2-40B4-BE49-F238E27FC236}">
                      <a16:creationId xmlns:a16="http://schemas.microsoft.com/office/drawing/2014/main" id="{E73F52E6-6A4D-0130-C107-A7A1ECEB414C}"/>
                    </a:ext>
                  </a:extLst>
                </p:cNvPr>
                <p:cNvPicPr/>
                <p:nvPr/>
              </p:nvPicPr>
              <p:blipFill>
                <a:blip r:embed="rId27"/>
                <a:stretch>
                  <a:fillRect/>
                </a:stretch>
              </p:blipFill>
              <p:spPr>
                <a:xfrm>
                  <a:off x="4017704" y="3387477"/>
                  <a:ext cx="39960" cy="105120"/>
                </a:xfrm>
                <a:prstGeom prst="rect">
                  <a:avLst/>
                </a:prstGeom>
              </p:spPr>
            </p:pic>
          </mc:Fallback>
        </mc:AlternateContent>
      </p:grpSp>
      <p:grpSp>
        <p:nvGrpSpPr>
          <p:cNvPr id="31" name="Group 30">
            <a:extLst>
              <a:ext uri="{FF2B5EF4-FFF2-40B4-BE49-F238E27FC236}">
                <a16:creationId xmlns:a16="http://schemas.microsoft.com/office/drawing/2014/main" id="{EA5FB7C8-BDCA-586A-6E0E-878578972902}"/>
              </a:ext>
            </a:extLst>
          </p:cNvPr>
          <p:cNvGrpSpPr/>
          <p:nvPr/>
        </p:nvGrpSpPr>
        <p:grpSpPr>
          <a:xfrm>
            <a:off x="5221184" y="3204957"/>
            <a:ext cx="1486800" cy="399600"/>
            <a:chOff x="5221184" y="3204957"/>
            <a:chExt cx="1486800" cy="399600"/>
          </a:xfrm>
        </p:grpSpPr>
        <mc:AlternateContent xmlns:mc="http://schemas.openxmlformats.org/markup-compatibility/2006" xmlns:p14="http://schemas.microsoft.com/office/powerpoint/2010/main">
          <mc:Choice Requires="p14">
            <p:contentPart p14:bwMode="auto" r:id="rId28">
              <p14:nvContentPartPr>
                <p14:cNvPr id="14" name="Ink 13">
                  <a:extLst>
                    <a:ext uri="{FF2B5EF4-FFF2-40B4-BE49-F238E27FC236}">
                      <a16:creationId xmlns:a16="http://schemas.microsoft.com/office/drawing/2014/main" id="{C1DF0BEC-2CF3-F395-A718-3D85B02B86E9}"/>
                    </a:ext>
                  </a:extLst>
                </p14:cNvPr>
                <p14:cNvContentPartPr/>
                <p14:nvPr/>
              </p14:nvContentPartPr>
              <p14:xfrm>
                <a:off x="5221184" y="3409797"/>
                <a:ext cx="746640" cy="73440"/>
              </p14:xfrm>
            </p:contentPart>
          </mc:Choice>
          <mc:Fallback xmlns="">
            <p:pic>
              <p:nvPicPr>
                <p:cNvPr id="14" name="Ink 13">
                  <a:extLst>
                    <a:ext uri="{FF2B5EF4-FFF2-40B4-BE49-F238E27FC236}">
                      <a16:creationId xmlns:a16="http://schemas.microsoft.com/office/drawing/2014/main" id="{C1DF0BEC-2CF3-F395-A718-3D85B02B86E9}"/>
                    </a:ext>
                  </a:extLst>
                </p:cNvPr>
                <p:cNvPicPr/>
                <p:nvPr/>
              </p:nvPicPr>
              <p:blipFill>
                <a:blip r:embed="rId29"/>
                <a:stretch>
                  <a:fillRect/>
                </a:stretch>
              </p:blipFill>
              <p:spPr>
                <a:xfrm>
                  <a:off x="5212184" y="3401157"/>
                  <a:ext cx="76428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5" name="Ink 14">
                  <a:extLst>
                    <a:ext uri="{FF2B5EF4-FFF2-40B4-BE49-F238E27FC236}">
                      <a16:creationId xmlns:a16="http://schemas.microsoft.com/office/drawing/2014/main" id="{65D762E0-38B1-2CBF-806C-0BF02AA34A9A}"/>
                    </a:ext>
                  </a:extLst>
                </p14:cNvPr>
                <p14:cNvContentPartPr/>
                <p14:nvPr/>
              </p14:nvContentPartPr>
              <p14:xfrm>
                <a:off x="5733104" y="3290637"/>
                <a:ext cx="291240" cy="174600"/>
              </p14:xfrm>
            </p:contentPart>
          </mc:Choice>
          <mc:Fallback xmlns="">
            <p:pic>
              <p:nvPicPr>
                <p:cNvPr id="15" name="Ink 14">
                  <a:extLst>
                    <a:ext uri="{FF2B5EF4-FFF2-40B4-BE49-F238E27FC236}">
                      <a16:creationId xmlns:a16="http://schemas.microsoft.com/office/drawing/2014/main" id="{65D762E0-38B1-2CBF-806C-0BF02AA34A9A}"/>
                    </a:ext>
                  </a:extLst>
                </p:cNvPr>
                <p:cNvPicPr/>
                <p:nvPr/>
              </p:nvPicPr>
              <p:blipFill>
                <a:blip r:embed="rId31"/>
                <a:stretch>
                  <a:fillRect/>
                </a:stretch>
              </p:blipFill>
              <p:spPr>
                <a:xfrm>
                  <a:off x="5724104" y="3281637"/>
                  <a:ext cx="30888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7" name="Ink 16">
                  <a:extLst>
                    <a:ext uri="{FF2B5EF4-FFF2-40B4-BE49-F238E27FC236}">
                      <a16:creationId xmlns:a16="http://schemas.microsoft.com/office/drawing/2014/main" id="{298241E8-1E18-17DF-DE74-B55473209DCA}"/>
                    </a:ext>
                  </a:extLst>
                </p14:cNvPr>
                <p14:cNvContentPartPr/>
                <p14:nvPr/>
              </p14:nvContentPartPr>
              <p14:xfrm>
                <a:off x="6268064" y="3204957"/>
                <a:ext cx="206280" cy="89640"/>
              </p14:xfrm>
            </p:contentPart>
          </mc:Choice>
          <mc:Fallback xmlns="">
            <p:pic>
              <p:nvPicPr>
                <p:cNvPr id="17" name="Ink 16">
                  <a:extLst>
                    <a:ext uri="{FF2B5EF4-FFF2-40B4-BE49-F238E27FC236}">
                      <a16:creationId xmlns:a16="http://schemas.microsoft.com/office/drawing/2014/main" id="{298241E8-1E18-17DF-DE74-B55473209DCA}"/>
                    </a:ext>
                  </a:extLst>
                </p:cNvPr>
                <p:cNvPicPr/>
                <p:nvPr/>
              </p:nvPicPr>
              <p:blipFill>
                <a:blip r:embed="rId33"/>
                <a:stretch>
                  <a:fillRect/>
                </a:stretch>
              </p:blipFill>
              <p:spPr>
                <a:xfrm>
                  <a:off x="6259424" y="3195957"/>
                  <a:ext cx="22392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8" name="Ink 17">
                  <a:extLst>
                    <a:ext uri="{FF2B5EF4-FFF2-40B4-BE49-F238E27FC236}">
                      <a16:creationId xmlns:a16="http://schemas.microsoft.com/office/drawing/2014/main" id="{2A7D7662-3D04-9229-5E35-D280E3657723}"/>
                    </a:ext>
                  </a:extLst>
                </p14:cNvPr>
                <p14:cNvContentPartPr/>
                <p14:nvPr/>
              </p14:nvContentPartPr>
              <p14:xfrm>
                <a:off x="6662264" y="3230157"/>
                <a:ext cx="45720" cy="29520"/>
              </p14:xfrm>
            </p:contentPart>
          </mc:Choice>
          <mc:Fallback xmlns="">
            <p:pic>
              <p:nvPicPr>
                <p:cNvPr id="18" name="Ink 17">
                  <a:extLst>
                    <a:ext uri="{FF2B5EF4-FFF2-40B4-BE49-F238E27FC236}">
                      <a16:creationId xmlns:a16="http://schemas.microsoft.com/office/drawing/2014/main" id="{2A7D7662-3D04-9229-5E35-D280E3657723}"/>
                    </a:ext>
                  </a:extLst>
                </p:cNvPr>
                <p:cNvPicPr/>
                <p:nvPr/>
              </p:nvPicPr>
              <p:blipFill>
                <a:blip r:embed="rId35"/>
                <a:stretch>
                  <a:fillRect/>
                </a:stretch>
              </p:blipFill>
              <p:spPr>
                <a:xfrm>
                  <a:off x="6653264" y="3221517"/>
                  <a:ext cx="6336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9" name="Ink 18">
                  <a:extLst>
                    <a:ext uri="{FF2B5EF4-FFF2-40B4-BE49-F238E27FC236}">
                      <a16:creationId xmlns:a16="http://schemas.microsoft.com/office/drawing/2014/main" id="{1541A725-E78B-57E0-D19A-A39E828B5C51}"/>
                    </a:ext>
                  </a:extLst>
                </p14:cNvPr>
                <p14:cNvContentPartPr/>
                <p14:nvPr/>
              </p14:nvContentPartPr>
              <p14:xfrm>
                <a:off x="6544904" y="3320517"/>
                <a:ext cx="73440" cy="284040"/>
              </p14:xfrm>
            </p:contentPart>
          </mc:Choice>
          <mc:Fallback xmlns="">
            <p:pic>
              <p:nvPicPr>
                <p:cNvPr id="19" name="Ink 18">
                  <a:extLst>
                    <a:ext uri="{FF2B5EF4-FFF2-40B4-BE49-F238E27FC236}">
                      <a16:creationId xmlns:a16="http://schemas.microsoft.com/office/drawing/2014/main" id="{1541A725-E78B-57E0-D19A-A39E828B5C51}"/>
                    </a:ext>
                  </a:extLst>
                </p:cNvPr>
                <p:cNvPicPr/>
                <p:nvPr/>
              </p:nvPicPr>
              <p:blipFill>
                <a:blip r:embed="rId37"/>
                <a:stretch>
                  <a:fillRect/>
                </a:stretch>
              </p:blipFill>
              <p:spPr>
                <a:xfrm>
                  <a:off x="6535904" y="3311877"/>
                  <a:ext cx="9108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0" name="Ink 19">
                  <a:extLst>
                    <a:ext uri="{FF2B5EF4-FFF2-40B4-BE49-F238E27FC236}">
                      <a16:creationId xmlns:a16="http://schemas.microsoft.com/office/drawing/2014/main" id="{ABC307FF-F11A-7234-8C69-E1CC14F0E755}"/>
                    </a:ext>
                  </a:extLst>
                </p14:cNvPr>
                <p14:cNvContentPartPr/>
                <p14:nvPr/>
              </p14:nvContentPartPr>
              <p14:xfrm>
                <a:off x="6563264" y="3225117"/>
                <a:ext cx="137160" cy="83880"/>
              </p14:xfrm>
            </p:contentPart>
          </mc:Choice>
          <mc:Fallback xmlns="">
            <p:pic>
              <p:nvPicPr>
                <p:cNvPr id="20" name="Ink 19">
                  <a:extLst>
                    <a:ext uri="{FF2B5EF4-FFF2-40B4-BE49-F238E27FC236}">
                      <a16:creationId xmlns:a16="http://schemas.microsoft.com/office/drawing/2014/main" id="{ABC307FF-F11A-7234-8C69-E1CC14F0E755}"/>
                    </a:ext>
                  </a:extLst>
                </p:cNvPr>
                <p:cNvPicPr/>
                <p:nvPr/>
              </p:nvPicPr>
              <p:blipFill>
                <a:blip r:embed="rId39"/>
                <a:stretch>
                  <a:fillRect/>
                </a:stretch>
              </p:blipFill>
              <p:spPr>
                <a:xfrm>
                  <a:off x="6554264" y="3216117"/>
                  <a:ext cx="15480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0" name="Ink 29">
                  <a:extLst>
                    <a:ext uri="{FF2B5EF4-FFF2-40B4-BE49-F238E27FC236}">
                      <a16:creationId xmlns:a16="http://schemas.microsoft.com/office/drawing/2014/main" id="{74C1D8EA-497F-FCAC-EFFB-893E573F9EA9}"/>
                    </a:ext>
                  </a:extLst>
                </p14:cNvPr>
                <p14:cNvContentPartPr/>
                <p14:nvPr/>
              </p14:nvContentPartPr>
              <p14:xfrm>
                <a:off x="5798984" y="3332397"/>
                <a:ext cx="58320" cy="134640"/>
              </p14:xfrm>
            </p:contentPart>
          </mc:Choice>
          <mc:Fallback xmlns="">
            <p:pic>
              <p:nvPicPr>
                <p:cNvPr id="30" name="Ink 29">
                  <a:extLst>
                    <a:ext uri="{FF2B5EF4-FFF2-40B4-BE49-F238E27FC236}">
                      <a16:creationId xmlns:a16="http://schemas.microsoft.com/office/drawing/2014/main" id="{74C1D8EA-497F-FCAC-EFFB-893E573F9EA9}"/>
                    </a:ext>
                  </a:extLst>
                </p:cNvPr>
                <p:cNvPicPr/>
                <p:nvPr/>
              </p:nvPicPr>
              <p:blipFill>
                <a:blip r:embed="rId41"/>
                <a:stretch>
                  <a:fillRect/>
                </a:stretch>
              </p:blipFill>
              <p:spPr>
                <a:xfrm>
                  <a:off x="5790344" y="3323757"/>
                  <a:ext cx="75960" cy="152280"/>
                </a:xfrm>
                <a:prstGeom prst="rect">
                  <a:avLst/>
                </a:prstGeom>
              </p:spPr>
            </p:pic>
          </mc:Fallback>
        </mc:AlternateContent>
      </p:grpSp>
      <p:sp>
        <p:nvSpPr>
          <p:cNvPr id="4" name="Slide Number Placeholder 3">
            <a:extLst>
              <a:ext uri="{FF2B5EF4-FFF2-40B4-BE49-F238E27FC236}">
                <a16:creationId xmlns:a16="http://schemas.microsoft.com/office/drawing/2014/main" id="{4E2949C1-E7F5-A245-0EEB-A4E742611A84}"/>
              </a:ext>
            </a:extLst>
          </p:cNvPr>
          <p:cNvSpPr>
            <a:spLocks noGrp="1"/>
          </p:cNvSpPr>
          <p:nvPr>
            <p:ph type="sldNum" sz="quarter" idx="12"/>
          </p:nvPr>
        </p:nvSpPr>
        <p:spPr/>
        <p:txBody>
          <a:bodyPr/>
          <a:lstStyle/>
          <a:p>
            <a:fld id="{69E57DC2-970A-4B3E-BB1C-7A09969E49DF}" type="slidenum">
              <a:rPr lang="en-US" smtClean="0"/>
              <a:t>97</a:t>
            </a:fld>
            <a:endParaRPr lang="en-US" dirty="0"/>
          </a:p>
        </p:txBody>
      </p:sp>
    </p:spTree>
    <p:extLst>
      <p:ext uri="{BB962C8B-B14F-4D97-AF65-F5344CB8AC3E}">
        <p14:creationId xmlns:p14="http://schemas.microsoft.com/office/powerpoint/2010/main" val="13004240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A8A76-0AD3-A076-5F09-BF9AAEC5F343}"/>
              </a:ext>
            </a:extLst>
          </p:cNvPr>
          <p:cNvSpPr>
            <a:spLocks noGrp="1"/>
          </p:cNvSpPr>
          <p:nvPr>
            <p:ph type="title"/>
          </p:nvPr>
        </p:nvSpPr>
        <p:spPr/>
        <p:txBody>
          <a:bodyPr/>
          <a:lstStyle/>
          <a:p>
            <a:r>
              <a:rPr lang="en-US" dirty="0"/>
              <a:t>Example 2</a:t>
            </a:r>
            <a:endParaRPr lang="en-AU" dirty="0"/>
          </a:p>
        </p:txBody>
      </p:sp>
      <p:sp>
        <p:nvSpPr>
          <p:cNvPr id="3" name="Content Placeholder 2">
            <a:extLst>
              <a:ext uri="{FF2B5EF4-FFF2-40B4-BE49-F238E27FC236}">
                <a16:creationId xmlns:a16="http://schemas.microsoft.com/office/drawing/2014/main" id="{56AB19ED-C6C0-395F-D02D-353443140AF6}"/>
              </a:ext>
            </a:extLst>
          </p:cNvPr>
          <p:cNvSpPr>
            <a:spLocks noGrp="1"/>
          </p:cNvSpPr>
          <p:nvPr>
            <p:ph idx="1"/>
          </p:nvPr>
        </p:nvSpPr>
        <p:spPr/>
        <p:txBody>
          <a:bodyPr/>
          <a:lstStyle/>
          <a:p>
            <a:r>
              <a:rPr lang="en-US" dirty="0"/>
              <a:t>A, B, C, D are commonly considered as “pre-exposure” variables.</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D3E64D7-F9D2-15FA-97B0-44C60BAF6561}"/>
                  </a:ext>
                </a:extLst>
              </p14:cNvPr>
              <p14:cNvContentPartPr/>
              <p14:nvPr/>
            </p14:nvContentPartPr>
            <p14:xfrm>
              <a:off x="2335424" y="4032237"/>
              <a:ext cx="179280" cy="273600"/>
            </p14:xfrm>
          </p:contentPart>
        </mc:Choice>
        <mc:Fallback xmlns="">
          <p:pic>
            <p:nvPicPr>
              <p:cNvPr id="4" name="Ink 3">
                <a:extLst>
                  <a:ext uri="{FF2B5EF4-FFF2-40B4-BE49-F238E27FC236}">
                    <a16:creationId xmlns:a16="http://schemas.microsoft.com/office/drawing/2014/main" id="{2D3E64D7-F9D2-15FA-97B0-44C60BAF6561}"/>
                  </a:ext>
                </a:extLst>
              </p:cNvPr>
              <p:cNvPicPr/>
              <p:nvPr/>
            </p:nvPicPr>
            <p:blipFill>
              <a:blip r:embed="rId3"/>
              <a:stretch>
                <a:fillRect/>
              </a:stretch>
            </p:blipFill>
            <p:spPr>
              <a:xfrm>
                <a:off x="2326784" y="4023597"/>
                <a:ext cx="19692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86A89AF-0D0B-34C9-D936-AFBAD179235D}"/>
                  </a:ext>
                </a:extLst>
              </p14:cNvPr>
              <p14:cNvContentPartPr/>
              <p14:nvPr/>
            </p14:nvContentPartPr>
            <p14:xfrm>
              <a:off x="2460344" y="4017837"/>
              <a:ext cx="211320" cy="246600"/>
            </p14:xfrm>
          </p:contentPart>
        </mc:Choice>
        <mc:Fallback xmlns="">
          <p:pic>
            <p:nvPicPr>
              <p:cNvPr id="5" name="Ink 4">
                <a:extLst>
                  <a:ext uri="{FF2B5EF4-FFF2-40B4-BE49-F238E27FC236}">
                    <a16:creationId xmlns:a16="http://schemas.microsoft.com/office/drawing/2014/main" id="{186A89AF-0D0B-34C9-D936-AFBAD179235D}"/>
                  </a:ext>
                </a:extLst>
              </p:cNvPr>
              <p:cNvPicPr/>
              <p:nvPr/>
            </p:nvPicPr>
            <p:blipFill>
              <a:blip r:embed="rId5"/>
              <a:stretch>
                <a:fillRect/>
              </a:stretch>
            </p:blipFill>
            <p:spPr>
              <a:xfrm>
                <a:off x="2451344" y="4008837"/>
                <a:ext cx="22896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BF5C854-8CB1-10A0-3E18-986AEECDB691}"/>
                  </a:ext>
                </a:extLst>
              </p14:cNvPr>
              <p14:cNvContentPartPr/>
              <p14:nvPr/>
            </p14:nvContentPartPr>
            <p14:xfrm>
              <a:off x="2439104" y="4188117"/>
              <a:ext cx="131400" cy="16920"/>
            </p14:xfrm>
          </p:contentPart>
        </mc:Choice>
        <mc:Fallback xmlns="">
          <p:pic>
            <p:nvPicPr>
              <p:cNvPr id="6" name="Ink 5">
                <a:extLst>
                  <a:ext uri="{FF2B5EF4-FFF2-40B4-BE49-F238E27FC236}">
                    <a16:creationId xmlns:a16="http://schemas.microsoft.com/office/drawing/2014/main" id="{5BF5C854-8CB1-10A0-3E18-986AEECDB691}"/>
                  </a:ext>
                </a:extLst>
              </p:cNvPr>
              <p:cNvPicPr/>
              <p:nvPr/>
            </p:nvPicPr>
            <p:blipFill>
              <a:blip r:embed="rId7"/>
              <a:stretch>
                <a:fillRect/>
              </a:stretch>
            </p:blipFill>
            <p:spPr>
              <a:xfrm>
                <a:off x="2430104" y="4179477"/>
                <a:ext cx="14904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F07EB011-55E7-8B1E-9503-CA26C2484CE4}"/>
                  </a:ext>
                </a:extLst>
              </p14:cNvPr>
              <p14:cNvContentPartPr/>
              <p14:nvPr/>
            </p14:nvContentPartPr>
            <p14:xfrm>
              <a:off x="2977664" y="4048797"/>
              <a:ext cx="846000" cy="60120"/>
            </p14:xfrm>
          </p:contentPart>
        </mc:Choice>
        <mc:Fallback xmlns="">
          <p:pic>
            <p:nvPicPr>
              <p:cNvPr id="8" name="Ink 7">
                <a:extLst>
                  <a:ext uri="{FF2B5EF4-FFF2-40B4-BE49-F238E27FC236}">
                    <a16:creationId xmlns:a16="http://schemas.microsoft.com/office/drawing/2014/main" id="{F07EB011-55E7-8B1E-9503-CA26C2484CE4}"/>
                  </a:ext>
                </a:extLst>
              </p:cNvPr>
              <p:cNvPicPr/>
              <p:nvPr/>
            </p:nvPicPr>
            <p:blipFill>
              <a:blip r:embed="rId9"/>
              <a:stretch>
                <a:fillRect/>
              </a:stretch>
            </p:blipFill>
            <p:spPr>
              <a:xfrm>
                <a:off x="2969024" y="4039797"/>
                <a:ext cx="86364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DAE50217-4102-81B8-283B-B2F94C7DB886}"/>
                  </a:ext>
                </a:extLst>
              </p14:cNvPr>
              <p14:cNvContentPartPr/>
              <p14:nvPr/>
            </p14:nvContentPartPr>
            <p14:xfrm>
              <a:off x="3741584" y="3964197"/>
              <a:ext cx="233640" cy="123120"/>
            </p14:xfrm>
          </p:contentPart>
        </mc:Choice>
        <mc:Fallback xmlns="">
          <p:pic>
            <p:nvPicPr>
              <p:cNvPr id="9" name="Ink 8">
                <a:extLst>
                  <a:ext uri="{FF2B5EF4-FFF2-40B4-BE49-F238E27FC236}">
                    <a16:creationId xmlns:a16="http://schemas.microsoft.com/office/drawing/2014/main" id="{DAE50217-4102-81B8-283B-B2F94C7DB886}"/>
                  </a:ext>
                </a:extLst>
              </p:cNvPr>
              <p:cNvPicPr/>
              <p:nvPr/>
            </p:nvPicPr>
            <p:blipFill>
              <a:blip r:embed="rId11"/>
              <a:stretch>
                <a:fillRect/>
              </a:stretch>
            </p:blipFill>
            <p:spPr>
              <a:xfrm>
                <a:off x="3732944" y="3955557"/>
                <a:ext cx="25128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C470DC5C-B01B-9BDF-4442-4A8A2A66E9ED}"/>
                  </a:ext>
                </a:extLst>
              </p14:cNvPr>
              <p14:cNvContentPartPr/>
              <p14:nvPr/>
            </p14:nvContentPartPr>
            <p14:xfrm>
              <a:off x="6275624" y="3723717"/>
              <a:ext cx="394200" cy="299160"/>
            </p14:xfrm>
          </p:contentPart>
        </mc:Choice>
        <mc:Fallback xmlns="">
          <p:pic>
            <p:nvPicPr>
              <p:cNvPr id="16" name="Ink 15">
                <a:extLst>
                  <a:ext uri="{FF2B5EF4-FFF2-40B4-BE49-F238E27FC236}">
                    <a16:creationId xmlns:a16="http://schemas.microsoft.com/office/drawing/2014/main" id="{C470DC5C-B01B-9BDF-4442-4A8A2A66E9ED}"/>
                  </a:ext>
                </a:extLst>
              </p:cNvPr>
              <p:cNvPicPr/>
              <p:nvPr/>
            </p:nvPicPr>
            <p:blipFill>
              <a:blip r:embed="rId13"/>
              <a:stretch>
                <a:fillRect/>
              </a:stretch>
            </p:blipFill>
            <p:spPr>
              <a:xfrm>
                <a:off x="6266984" y="3714717"/>
                <a:ext cx="411840" cy="316800"/>
              </a:xfrm>
              <a:prstGeom prst="rect">
                <a:avLst/>
              </a:prstGeom>
            </p:spPr>
          </p:pic>
        </mc:Fallback>
      </mc:AlternateContent>
      <p:grpSp>
        <p:nvGrpSpPr>
          <p:cNvPr id="22" name="Group 21">
            <a:extLst>
              <a:ext uri="{FF2B5EF4-FFF2-40B4-BE49-F238E27FC236}">
                <a16:creationId xmlns:a16="http://schemas.microsoft.com/office/drawing/2014/main" id="{7EF5F49B-C018-269F-E118-39F9DC5E6BAB}"/>
              </a:ext>
            </a:extLst>
          </p:cNvPr>
          <p:cNvGrpSpPr/>
          <p:nvPr/>
        </p:nvGrpSpPr>
        <p:grpSpPr>
          <a:xfrm>
            <a:off x="4415504" y="3849717"/>
            <a:ext cx="1533600" cy="1084680"/>
            <a:chOff x="4415504" y="3849717"/>
            <a:chExt cx="1533600" cy="1084680"/>
          </a:xfrm>
        </p:grpSpPr>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645AB6D3-F790-ECD7-6F0A-BD743A0C46DD}"/>
                    </a:ext>
                  </a:extLst>
                </p14:cNvPr>
                <p14:cNvContentPartPr/>
                <p14:nvPr/>
              </p14:nvContentPartPr>
              <p14:xfrm>
                <a:off x="4415504" y="3952317"/>
                <a:ext cx="14760" cy="259560"/>
              </p14:xfrm>
            </p:contentPart>
          </mc:Choice>
          <mc:Fallback xmlns="">
            <p:pic>
              <p:nvPicPr>
                <p:cNvPr id="11" name="Ink 10">
                  <a:extLst>
                    <a:ext uri="{FF2B5EF4-FFF2-40B4-BE49-F238E27FC236}">
                      <a16:creationId xmlns:a16="http://schemas.microsoft.com/office/drawing/2014/main" id="{645AB6D3-F790-ECD7-6F0A-BD743A0C46DD}"/>
                    </a:ext>
                  </a:extLst>
                </p:cNvPr>
                <p:cNvPicPr/>
                <p:nvPr/>
              </p:nvPicPr>
              <p:blipFill>
                <a:blip r:embed="rId15"/>
                <a:stretch>
                  <a:fillRect/>
                </a:stretch>
              </p:blipFill>
              <p:spPr>
                <a:xfrm>
                  <a:off x="4406504" y="3943317"/>
                  <a:ext cx="3240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BB9768EA-9503-FCC8-F807-8D7E10DAE87D}"/>
                    </a:ext>
                  </a:extLst>
                </p14:cNvPr>
                <p14:cNvContentPartPr/>
                <p14:nvPr/>
              </p14:nvContentPartPr>
              <p14:xfrm>
                <a:off x="4415504" y="3852237"/>
                <a:ext cx="279360" cy="318240"/>
              </p14:xfrm>
            </p:contentPart>
          </mc:Choice>
          <mc:Fallback xmlns="">
            <p:pic>
              <p:nvPicPr>
                <p:cNvPr id="12" name="Ink 11">
                  <a:extLst>
                    <a:ext uri="{FF2B5EF4-FFF2-40B4-BE49-F238E27FC236}">
                      <a16:creationId xmlns:a16="http://schemas.microsoft.com/office/drawing/2014/main" id="{BB9768EA-9503-FCC8-F807-8D7E10DAE87D}"/>
                    </a:ext>
                  </a:extLst>
                </p:cNvPr>
                <p:cNvPicPr/>
                <p:nvPr/>
              </p:nvPicPr>
              <p:blipFill>
                <a:blip r:embed="rId17"/>
                <a:stretch>
                  <a:fillRect/>
                </a:stretch>
              </p:blipFill>
              <p:spPr>
                <a:xfrm>
                  <a:off x="4406504" y="3843237"/>
                  <a:ext cx="29700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055CF9EF-0B9A-F745-B5E6-80A4C8BE67EC}"/>
                    </a:ext>
                  </a:extLst>
                </p14:cNvPr>
                <p14:cNvContentPartPr/>
                <p14:nvPr/>
              </p14:nvContentPartPr>
              <p14:xfrm>
                <a:off x="4920944" y="3949077"/>
                <a:ext cx="1013400" cy="45720"/>
              </p14:xfrm>
            </p:contentPart>
          </mc:Choice>
          <mc:Fallback xmlns="">
            <p:pic>
              <p:nvPicPr>
                <p:cNvPr id="13" name="Ink 12">
                  <a:extLst>
                    <a:ext uri="{FF2B5EF4-FFF2-40B4-BE49-F238E27FC236}">
                      <a16:creationId xmlns:a16="http://schemas.microsoft.com/office/drawing/2014/main" id="{055CF9EF-0B9A-F745-B5E6-80A4C8BE67EC}"/>
                    </a:ext>
                  </a:extLst>
                </p:cNvPr>
                <p:cNvPicPr/>
                <p:nvPr/>
              </p:nvPicPr>
              <p:blipFill>
                <a:blip r:embed="rId19"/>
                <a:stretch>
                  <a:fillRect/>
                </a:stretch>
              </p:blipFill>
              <p:spPr>
                <a:xfrm>
                  <a:off x="4911944" y="3940077"/>
                  <a:ext cx="103104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0345B91B-E5CC-90B8-C15C-A6461FBEF8B1}"/>
                    </a:ext>
                  </a:extLst>
                </p14:cNvPr>
                <p14:cNvContentPartPr/>
                <p14:nvPr/>
              </p14:nvContentPartPr>
              <p14:xfrm>
                <a:off x="5660744" y="3849717"/>
                <a:ext cx="288360" cy="169200"/>
              </p14:xfrm>
            </p:contentPart>
          </mc:Choice>
          <mc:Fallback xmlns="">
            <p:pic>
              <p:nvPicPr>
                <p:cNvPr id="14" name="Ink 13">
                  <a:extLst>
                    <a:ext uri="{FF2B5EF4-FFF2-40B4-BE49-F238E27FC236}">
                      <a16:creationId xmlns:a16="http://schemas.microsoft.com/office/drawing/2014/main" id="{0345B91B-E5CC-90B8-C15C-A6461FBEF8B1}"/>
                    </a:ext>
                  </a:extLst>
                </p:cNvPr>
                <p:cNvPicPr/>
                <p:nvPr/>
              </p:nvPicPr>
              <p:blipFill>
                <a:blip r:embed="rId21"/>
                <a:stretch>
                  <a:fillRect/>
                </a:stretch>
              </p:blipFill>
              <p:spPr>
                <a:xfrm>
                  <a:off x="5651744" y="3841077"/>
                  <a:ext cx="30600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8E2689D3-FDD5-B88A-F682-4E7E173511C4}"/>
                    </a:ext>
                  </a:extLst>
                </p14:cNvPr>
                <p14:cNvContentPartPr/>
                <p14:nvPr/>
              </p14:nvContentPartPr>
              <p14:xfrm>
                <a:off x="4595864" y="4306917"/>
                <a:ext cx="51480" cy="331920"/>
              </p14:xfrm>
            </p:contentPart>
          </mc:Choice>
          <mc:Fallback xmlns="">
            <p:pic>
              <p:nvPicPr>
                <p:cNvPr id="18" name="Ink 17">
                  <a:extLst>
                    <a:ext uri="{FF2B5EF4-FFF2-40B4-BE49-F238E27FC236}">
                      <a16:creationId xmlns:a16="http://schemas.microsoft.com/office/drawing/2014/main" id="{8E2689D3-FDD5-B88A-F682-4E7E173511C4}"/>
                    </a:ext>
                  </a:extLst>
                </p:cNvPr>
                <p:cNvPicPr/>
                <p:nvPr/>
              </p:nvPicPr>
              <p:blipFill>
                <a:blip r:embed="rId23"/>
                <a:stretch>
                  <a:fillRect/>
                </a:stretch>
              </p:blipFill>
              <p:spPr>
                <a:xfrm>
                  <a:off x="4586864" y="4298277"/>
                  <a:ext cx="6912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9C0A48DA-8773-7A93-FEFF-1228CB21D8CF}"/>
                    </a:ext>
                  </a:extLst>
                </p14:cNvPr>
                <p14:cNvContentPartPr/>
                <p14:nvPr/>
              </p14:nvContentPartPr>
              <p14:xfrm>
                <a:off x="4543304" y="4265157"/>
                <a:ext cx="122400" cy="59760"/>
              </p14:xfrm>
            </p:contentPart>
          </mc:Choice>
          <mc:Fallback xmlns="">
            <p:pic>
              <p:nvPicPr>
                <p:cNvPr id="19" name="Ink 18">
                  <a:extLst>
                    <a:ext uri="{FF2B5EF4-FFF2-40B4-BE49-F238E27FC236}">
                      <a16:creationId xmlns:a16="http://schemas.microsoft.com/office/drawing/2014/main" id="{9C0A48DA-8773-7A93-FEFF-1228CB21D8CF}"/>
                    </a:ext>
                  </a:extLst>
                </p:cNvPr>
                <p:cNvPicPr/>
                <p:nvPr/>
              </p:nvPicPr>
              <p:blipFill>
                <a:blip r:embed="rId25"/>
                <a:stretch>
                  <a:fillRect/>
                </a:stretch>
              </p:blipFill>
              <p:spPr>
                <a:xfrm>
                  <a:off x="4534664" y="4256157"/>
                  <a:ext cx="14004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0" name="Ink 19">
                  <a:extLst>
                    <a:ext uri="{FF2B5EF4-FFF2-40B4-BE49-F238E27FC236}">
                      <a16:creationId xmlns:a16="http://schemas.microsoft.com/office/drawing/2014/main" id="{273E86B8-1DE5-19BE-4AB7-5AF32640DE90}"/>
                    </a:ext>
                  </a:extLst>
                </p14:cNvPr>
                <p14:cNvContentPartPr/>
                <p14:nvPr/>
              </p14:nvContentPartPr>
              <p14:xfrm>
                <a:off x="4608104" y="4812357"/>
                <a:ext cx="19080" cy="122040"/>
              </p14:xfrm>
            </p:contentPart>
          </mc:Choice>
          <mc:Fallback xmlns="">
            <p:pic>
              <p:nvPicPr>
                <p:cNvPr id="20" name="Ink 19">
                  <a:extLst>
                    <a:ext uri="{FF2B5EF4-FFF2-40B4-BE49-F238E27FC236}">
                      <a16:creationId xmlns:a16="http://schemas.microsoft.com/office/drawing/2014/main" id="{273E86B8-1DE5-19BE-4AB7-5AF32640DE90}"/>
                    </a:ext>
                  </a:extLst>
                </p:cNvPr>
                <p:cNvPicPr/>
                <p:nvPr/>
              </p:nvPicPr>
              <p:blipFill>
                <a:blip r:embed="rId27"/>
                <a:stretch>
                  <a:fillRect/>
                </a:stretch>
              </p:blipFill>
              <p:spPr>
                <a:xfrm>
                  <a:off x="4599104" y="4803717"/>
                  <a:ext cx="367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 name="Ink 20">
                  <a:extLst>
                    <a:ext uri="{FF2B5EF4-FFF2-40B4-BE49-F238E27FC236}">
                      <a16:creationId xmlns:a16="http://schemas.microsoft.com/office/drawing/2014/main" id="{9A136857-4509-2E15-6A2A-2891A6AAEDEC}"/>
                    </a:ext>
                  </a:extLst>
                </p14:cNvPr>
                <p14:cNvContentPartPr/>
                <p14:nvPr/>
              </p14:nvContentPartPr>
              <p14:xfrm>
                <a:off x="4529624" y="4748277"/>
                <a:ext cx="187920" cy="169560"/>
              </p14:xfrm>
            </p:contentPart>
          </mc:Choice>
          <mc:Fallback xmlns="">
            <p:pic>
              <p:nvPicPr>
                <p:cNvPr id="21" name="Ink 20">
                  <a:extLst>
                    <a:ext uri="{FF2B5EF4-FFF2-40B4-BE49-F238E27FC236}">
                      <a16:creationId xmlns:a16="http://schemas.microsoft.com/office/drawing/2014/main" id="{9A136857-4509-2E15-6A2A-2891A6AAEDEC}"/>
                    </a:ext>
                  </a:extLst>
                </p:cNvPr>
                <p:cNvPicPr/>
                <p:nvPr/>
              </p:nvPicPr>
              <p:blipFill>
                <a:blip r:embed="rId29"/>
                <a:stretch>
                  <a:fillRect/>
                </a:stretch>
              </p:blipFill>
              <p:spPr>
                <a:xfrm>
                  <a:off x="4520984" y="4739277"/>
                  <a:ext cx="205560" cy="187200"/>
                </a:xfrm>
                <a:prstGeom prst="rect">
                  <a:avLst/>
                </a:prstGeom>
              </p:spPr>
            </p:pic>
          </mc:Fallback>
        </mc:AlternateContent>
      </p:grpSp>
      <p:grpSp>
        <p:nvGrpSpPr>
          <p:cNvPr id="29" name="Group 28">
            <a:extLst>
              <a:ext uri="{FF2B5EF4-FFF2-40B4-BE49-F238E27FC236}">
                <a16:creationId xmlns:a16="http://schemas.microsoft.com/office/drawing/2014/main" id="{EA12B6C1-38C9-EFA2-4B66-134114858152}"/>
              </a:ext>
            </a:extLst>
          </p:cNvPr>
          <p:cNvGrpSpPr/>
          <p:nvPr/>
        </p:nvGrpSpPr>
        <p:grpSpPr>
          <a:xfrm>
            <a:off x="2502464" y="4541637"/>
            <a:ext cx="355680" cy="914040"/>
            <a:chOff x="2502464" y="4541637"/>
            <a:chExt cx="355680" cy="914040"/>
          </a:xfrm>
        </p:grpSpPr>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15B118A4-1986-4B87-8BB2-5C6BA5626487}"/>
                    </a:ext>
                  </a:extLst>
                </p14:cNvPr>
                <p14:cNvContentPartPr/>
                <p14:nvPr/>
              </p14:nvContentPartPr>
              <p14:xfrm>
                <a:off x="2502464" y="4541637"/>
                <a:ext cx="330840" cy="901440"/>
              </p14:xfrm>
            </p:contentPart>
          </mc:Choice>
          <mc:Fallback xmlns="">
            <p:pic>
              <p:nvPicPr>
                <p:cNvPr id="26" name="Ink 25">
                  <a:extLst>
                    <a:ext uri="{FF2B5EF4-FFF2-40B4-BE49-F238E27FC236}">
                      <a16:creationId xmlns:a16="http://schemas.microsoft.com/office/drawing/2014/main" id="{15B118A4-1986-4B87-8BB2-5C6BA5626487}"/>
                    </a:ext>
                  </a:extLst>
                </p:cNvPr>
                <p:cNvPicPr/>
                <p:nvPr/>
              </p:nvPicPr>
              <p:blipFill>
                <a:blip r:embed="rId31"/>
                <a:stretch>
                  <a:fillRect/>
                </a:stretch>
              </p:blipFill>
              <p:spPr>
                <a:xfrm>
                  <a:off x="2493824" y="4532997"/>
                  <a:ext cx="348480" cy="9190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FBFE2821-EAB4-DC3F-19F1-7B6EEC54AAAD}"/>
                    </a:ext>
                  </a:extLst>
                </p14:cNvPr>
                <p14:cNvContentPartPr/>
                <p14:nvPr/>
              </p14:nvContentPartPr>
              <p14:xfrm>
                <a:off x="2664824" y="5371077"/>
                <a:ext cx="193320" cy="84600"/>
              </p14:xfrm>
            </p:contentPart>
          </mc:Choice>
          <mc:Fallback xmlns="">
            <p:pic>
              <p:nvPicPr>
                <p:cNvPr id="27" name="Ink 26">
                  <a:extLst>
                    <a:ext uri="{FF2B5EF4-FFF2-40B4-BE49-F238E27FC236}">
                      <a16:creationId xmlns:a16="http://schemas.microsoft.com/office/drawing/2014/main" id="{FBFE2821-EAB4-DC3F-19F1-7B6EEC54AAAD}"/>
                    </a:ext>
                  </a:extLst>
                </p:cNvPr>
                <p:cNvPicPr/>
                <p:nvPr/>
              </p:nvPicPr>
              <p:blipFill>
                <a:blip r:embed="rId33"/>
                <a:stretch>
                  <a:fillRect/>
                </a:stretch>
              </p:blipFill>
              <p:spPr>
                <a:xfrm>
                  <a:off x="2656184" y="5362437"/>
                  <a:ext cx="21096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45B023A2-3CA8-A798-A097-6447095BA2C0}"/>
                    </a:ext>
                  </a:extLst>
                </p14:cNvPr>
                <p14:cNvContentPartPr/>
                <p14:nvPr/>
              </p14:nvContentPartPr>
              <p14:xfrm>
                <a:off x="2724944" y="5345157"/>
                <a:ext cx="114840" cy="94680"/>
              </p14:xfrm>
            </p:contentPart>
          </mc:Choice>
          <mc:Fallback xmlns="">
            <p:pic>
              <p:nvPicPr>
                <p:cNvPr id="28" name="Ink 27">
                  <a:extLst>
                    <a:ext uri="{FF2B5EF4-FFF2-40B4-BE49-F238E27FC236}">
                      <a16:creationId xmlns:a16="http://schemas.microsoft.com/office/drawing/2014/main" id="{45B023A2-3CA8-A798-A097-6447095BA2C0}"/>
                    </a:ext>
                  </a:extLst>
                </p:cNvPr>
                <p:cNvPicPr/>
                <p:nvPr/>
              </p:nvPicPr>
              <p:blipFill>
                <a:blip r:embed="rId35"/>
                <a:stretch>
                  <a:fillRect/>
                </a:stretch>
              </p:blipFill>
              <p:spPr>
                <a:xfrm>
                  <a:off x="2716304" y="5336157"/>
                  <a:ext cx="132480" cy="112320"/>
                </a:xfrm>
                <a:prstGeom prst="rect">
                  <a:avLst/>
                </a:prstGeom>
              </p:spPr>
            </p:pic>
          </mc:Fallback>
        </mc:AlternateContent>
      </p:grpSp>
      <p:grpSp>
        <p:nvGrpSpPr>
          <p:cNvPr id="32" name="Group 31">
            <a:extLst>
              <a:ext uri="{FF2B5EF4-FFF2-40B4-BE49-F238E27FC236}">
                <a16:creationId xmlns:a16="http://schemas.microsoft.com/office/drawing/2014/main" id="{F9596CA1-AE33-16FC-0016-DB768D033046}"/>
              </a:ext>
            </a:extLst>
          </p:cNvPr>
          <p:cNvGrpSpPr/>
          <p:nvPr/>
        </p:nvGrpSpPr>
        <p:grpSpPr>
          <a:xfrm>
            <a:off x="2736824" y="5635317"/>
            <a:ext cx="276480" cy="195840"/>
            <a:chOff x="2736824" y="5635317"/>
            <a:chExt cx="276480" cy="195840"/>
          </a:xfrm>
        </p:grpSpPr>
        <mc:AlternateContent xmlns:mc="http://schemas.openxmlformats.org/markup-compatibility/2006" xmlns:p14="http://schemas.microsoft.com/office/powerpoint/2010/main">
          <mc:Choice Requires="p14">
            <p:contentPart p14:bwMode="auto" r:id="rId36">
              <p14:nvContentPartPr>
                <p14:cNvPr id="30" name="Ink 29">
                  <a:extLst>
                    <a:ext uri="{FF2B5EF4-FFF2-40B4-BE49-F238E27FC236}">
                      <a16:creationId xmlns:a16="http://schemas.microsoft.com/office/drawing/2014/main" id="{407347FD-1A5B-BAFA-A84B-ADD2C6DF9C34}"/>
                    </a:ext>
                  </a:extLst>
                </p14:cNvPr>
                <p14:cNvContentPartPr/>
                <p14:nvPr/>
              </p14:nvContentPartPr>
              <p14:xfrm>
                <a:off x="2736824" y="5635317"/>
                <a:ext cx="276480" cy="171360"/>
              </p14:xfrm>
            </p:contentPart>
          </mc:Choice>
          <mc:Fallback xmlns="">
            <p:pic>
              <p:nvPicPr>
                <p:cNvPr id="30" name="Ink 29">
                  <a:extLst>
                    <a:ext uri="{FF2B5EF4-FFF2-40B4-BE49-F238E27FC236}">
                      <a16:creationId xmlns:a16="http://schemas.microsoft.com/office/drawing/2014/main" id="{407347FD-1A5B-BAFA-A84B-ADD2C6DF9C34}"/>
                    </a:ext>
                  </a:extLst>
                </p:cNvPr>
                <p:cNvPicPr/>
                <p:nvPr/>
              </p:nvPicPr>
              <p:blipFill>
                <a:blip r:embed="rId37"/>
                <a:stretch>
                  <a:fillRect/>
                </a:stretch>
              </p:blipFill>
              <p:spPr>
                <a:xfrm>
                  <a:off x="2728184" y="5626317"/>
                  <a:ext cx="29412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1" name="Ink 30">
                  <a:extLst>
                    <a:ext uri="{FF2B5EF4-FFF2-40B4-BE49-F238E27FC236}">
                      <a16:creationId xmlns:a16="http://schemas.microsoft.com/office/drawing/2014/main" id="{AC4AD338-4A27-D220-2807-C65C0CBDB366}"/>
                    </a:ext>
                  </a:extLst>
                </p14:cNvPr>
                <p14:cNvContentPartPr/>
                <p14:nvPr/>
              </p14:nvContentPartPr>
              <p14:xfrm>
                <a:off x="2854184" y="5650797"/>
                <a:ext cx="143280" cy="180360"/>
              </p14:xfrm>
            </p:contentPart>
          </mc:Choice>
          <mc:Fallback xmlns="">
            <p:pic>
              <p:nvPicPr>
                <p:cNvPr id="31" name="Ink 30">
                  <a:extLst>
                    <a:ext uri="{FF2B5EF4-FFF2-40B4-BE49-F238E27FC236}">
                      <a16:creationId xmlns:a16="http://schemas.microsoft.com/office/drawing/2014/main" id="{AC4AD338-4A27-D220-2807-C65C0CBDB366}"/>
                    </a:ext>
                  </a:extLst>
                </p:cNvPr>
                <p:cNvPicPr/>
                <p:nvPr/>
              </p:nvPicPr>
              <p:blipFill>
                <a:blip r:embed="rId39"/>
                <a:stretch>
                  <a:fillRect/>
                </a:stretch>
              </p:blipFill>
              <p:spPr>
                <a:xfrm>
                  <a:off x="2845184" y="5642157"/>
                  <a:ext cx="160920" cy="198000"/>
                </a:xfrm>
                <a:prstGeom prst="rect">
                  <a:avLst/>
                </a:prstGeom>
              </p:spPr>
            </p:pic>
          </mc:Fallback>
        </mc:AlternateContent>
      </p:grpSp>
      <p:grpSp>
        <p:nvGrpSpPr>
          <p:cNvPr id="38" name="Group 37">
            <a:extLst>
              <a:ext uri="{FF2B5EF4-FFF2-40B4-BE49-F238E27FC236}">
                <a16:creationId xmlns:a16="http://schemas.microsoft.com/office/drawing/2014/main" id="{D54A5015-4E6B-1415-63B5-7B98ABE12354}"/>
              </a:ext>
            </a:extLst>
          </p:cNvPr>
          <p:cNvGrpSpPr/>
          <p:nvPr/>
        </p:nvGrpSpPr>
        <p:grpSpPr>
          <a:xfrm>
            <a:off x="3320744" y="5210877"/>
            <a:ext cx="1596960" cy="710280"/>
            <a:chOff x="3320744" y="5210877"/>
            <a:chExt cx="1596960" cy="710280"/>
          </a:xfrm>
        </p:grpSpPr>
        <mc:AlternateContent xmlns:mc="http://schemas.openxmlformats.org/markup-compatibility/2006" xmlns:p14="http://schemas.microsoft.com/office/powerpoint/2010/main">
          <mc:Choice Requires="p14">
            <p:contentPart p14:bwMode="auto" r:id="rId40">
              <p14:nvContentPartPr>
                <p14:cNvPr id="23" name="Ink 22">
                  <a:extLst>
                    <a:ext uri="{FF2B5EF4-FFF2-40B4-BE49-F238E27FC236}">
                      <a16:creationId xmlns:a16="http://schemas.microsoft.com/office/drawing/2014/main" id="{C2501D0E-5B64-22B4-E7D4-B1F966AE26C1}"/>
                    </a:ext>
                  </a:extLst>
                </p14:cNvPr>
                <p14:cNvContentPartPr/>
                <p14:nvPr/>
              </p14:nvContentPartPr>
              <p14:xfrm>
                <a:off x="4686584" y="5210877"/>
                <a:ext cx="99360" cy="479880"/>
              </p14:xfrm>
            </p:contentPart>
          </mc:Choice>
          <mc:Fallback xmlns="">
            <p:pic>
              <p:nvPicPr>
                <p:cNvPr id="23" name="Ink 22">
                  <a:extLst>
                    <a:ext uri="{FF2B5EF4-FFF2-40B4-BE49-F238E27FC236}">
                      <a16:creationId xmlns:a16="http://schemas.microsoft.com/office/drawing/2014/main" id="{C2501D0E-5B64-22B4-E7D4-B1F966AE26C1}"/>
                    </a:ext>
                  </a:extLst>
                </p:cNvPr>
                <p:cNvPicPr/>
                <p:nvPr/>
              </p:nvPicPr>
              <p:blipFill>
                <a:blip r:embed="rId41"/>
                <a:stretch>
                  <a:fillRect/>
                </a:stretch>
              </p:blipFill>
              <p:spPr>
                <a:xfrm>
                  <a:off x="4677944" y="5202237"/>
                  <a:ext cx="117000" cy="4975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4" name="Ink 23">
                  <a:extLst>
                    <a:ext uri="{FF2B5EF4-FFF2-40B4-BE49-F238E27FC236}">
                      <a16:creationId xmlns:a16="http://schemas.microsoft.com/office/drawing/2014/main" id="{7793A8CA-BFFC-43EF-9807-F70BB6BEE1FA}"/>
                    </a:ext>
                  </a:extLst>
                </p14:cNvPr>
                <p14:cNvContentPartPr/>
                <p14:nvPr/>
              </p14:nvContentPartPr>
              <p14:xfrm>
                <a:off x="4637984" y="5545317"/>
                <a:ext cx="168120" cy="61920"/>
              </p14:xfrm>
            </p:contentPart>
          </mc:Choice>
          <mc:Fallback xmlns="">
            <p:pic>
              <p:nvPicPr>
                <p:cNvPr id="24" name="Ink 23">
                  <a:extLst>
                    <a:ext uri="{FF2B5EF4-FFF2-40B4-BE49-F238E27FC236}">
                      <a16:creationId xmlns:a16="http://schemas.microsoft.com/office/drawing/2014/main" id="{7793A8CA-BFFC-43EF-9807-F70BB6BEE1FA}"/>
                    </a:ext>
                  </a:extLst>
                </p:cNvPr>
                <p:cNvPicPr/>
                <p:nvPr/>
              </p:nvPicPr>
              <p:blipFill>
                <a:blip r:embed="rId43"/>
                <a:stretch>
                  <a:fillRect/>
                </a:stretch>
              </p:blipFill>
              <p:spPr>
                <a:xfrm>
                  <a:off x="4628984" y="5536317"/>
                  <a:ext cx="18576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3" name="Ink 32">
                  <a:extLst>
                    <a:ext uri="{FF2B5EF4-FFF2-40B4-BE49-F238E27FC236}">
                      <a16:creationId xmlns:a16="http://schemas.microsoft.com/office/drawing/2014/main" id="{F18CD8F3-8F24-8513-0C03-ED2DEF30D629}"/>
                    </a:ext>
                  </a:extLst>
                </p14:cNvPr>
                <p14:cNvContentPartPr/>
                <p14:nvPr/>
              </p14:nvContentPartPr>
              <p14:xfrm>
                <a:off x="3320744" y="5714517"/>
                <a:ext cx="928080" cy="30960"/>
              </p14:xfrm>
            </p:contentPart>
          </mc:Choice>
          <mc:Fallback xmlns="">
            <p:pic>
              <p:nvPicPr>
                <p:cNvPr id="33" name="Ink 32">
                  <a:extLst>
                    <a:ext uri="{FF2B5EF4-FFF2-40B4-BE49-F238E27FC236}">
                      <a16:creationId xmlns:a16="http://schemas.microsoft.com/office/drawing/2014/main" id="{F18CD8F3-8F24-8513-0C03-ED2DEF30D629}"/>
                    </a:ext>
                  </a:extLst>
                </p:cNvPr>
                <p:cNvPicPr/>
                <p:nvPr/>
              </p:nvPicPr>
              <p:blipFill>
                <a:blip r:embed="rId45"/>
                <a:stretch>
                  <a:fillRect/>
                </a:stretch>
              </p:blipFill>
              <p:spPr>
                <a:xfrm>
                  <a:off x="3311744" y="5705517"/>
                  <a:ext cx="94572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4" name="Ink 33">
                  <a:extLst>
                    <a:ext uri="{FF2B5EF4-FFF2-40B4-BE49-F238E27FC236}">
                      <a16:creationId xmlns:a16="http://schemas.microsoft.com/office/drawing/2014/main" id="{4B926C04-F00F-F365-2950-03560DBCE64A}"/>
                    </a:ext>
                  </a:extLst>
                </p14:cNvPr>
                <p14:cNvContentPartPr/>
                <p14:nvPr/>
              </p14:nvContentPartPr>
              <p14:xfrm>
                <a:off x="4198784" y="5606517"/>
                <a:ext cx="183960" cy="195480"/>
              </p14:xfrm>
            </p:contentPart>
          </mc:Choice>
          <mc:Fallback xmlns="">
            <p:pic>
              <p:nvPicPr>
                <p:cNvPr id="34" name="Ink 33">
                  <a:extLst>
                    <a:ext uri="{FF2B5EF4-FFF2-40B4-BE49-F238E27FC236}">
                      <a16:creationId xmlns:a16="http://schemas.microsoft.com/office/drawing/2014/main" id="{4B926C04-F00F-F365-2950-03560DBCE64A}"/>
                    </a:ext>
                  </a:extLst>
                </p:cNvPr>
                <p:cNvPicPr/>
                <p:nvPr/>
              </p:nvPicPr>
              <p:blipFill>
                <a:blip r:embed="rId47"/>
                <a:stretch>
                  <a:fillRect/>
                </a:stretch>
              </p:blipFill>
              <p:spPr>
                <a:xfrm>
                  <a:off x="4190144" y="5597517"/>
                  <a:ext cx="20160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5" name="Ink 34">
                  <a:extLst>
                    <a:ext uri="{FF2B5EF4-FFF2-40B4-BE49-F238E27FC236}">
                      <a16:creationId xmlns:a16="http://schemas.microsoft.com/office/drawing/2014/main" id="{FDA046E9-4E43-9473-5545-56F096D5315E}"/>
                    </a:ext>
                  </a:extLst>
                </p14:cNvPr>
                <p14:cNvContentPartPr/>
                <p14:nvPr/>
              </p14:nvContentPartPr>
              <p14:xfrm>
                <a:off x="4667864" y="5652957"/>
                <a:ext cx="249840" cy="50400"/>
              </p14:xfrm>
            </p:contentPart>
          </mc:Choice>
          <mc:Fallback xmlns="">
            <p:pic>
              <p:nvPicPr>
                <p:cNvPr id="35" name="Ink 34">
                  <a:extLst>
                    <a:ext uri="{FF2B5EF4-FFF2-40B4-BE49-F238E27FC236}">
                      <a16:creationId xmlns:a16="http://schemas.microsoft.com/office/drawing/2014/main" id="{FDA046E9-4E43-9473-5545-56F096D5315E}"/>
                    </a:ext>
                  </a:extLst>
                </p:cNvPr>
                <p:cNvPicPr/>
                <p:nvPr/>
              </p:nvPicPr>
              <p:blipFill>
                <a:blip r:embed="rId49"/>
                <a:stretch>
                  <a:fillRect/>
                </a:stretch>
              </p:blipFill>
              <p:spPr>
                <a:xfrm>
                  <a:off x="4659224" y="5643957"/>
                  <a:ext cx="26748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6" name="Ink 35">
                  <a:extLst>
                    <a:ext uri="{FF2B5EF4-FFF2-40B4-BE49-F238E27FC236}">
                      <a16:creationId xmlns:a16="http://schemas.microsoft.com/office/drawing/2014/main" id="{39ED648B-82F3-9DDC-344F-7DD4D1AAD3AE}"/>
                    </a:ext>
                  </a:extLst>
                </p14:cNvPr>
                <p14:cNvContentPartPr/>
                <p14:nvPr/>
              </p14:nvContentPartPr>
              <p14:xfrm>
                <a:off x="4704584" y="5684637"/>
                <a:ext cx="179640" cy="236520"/>
              </p14:xfrm>
            </p:contentPart>
          </mc:Choice>
          <mc:Fallback xmlns="">
            <p:pic>
              <p:nvPicPr>
                <p:cNvPr id="36" name="Ink 35">
                  <a:extLst>
                    <a:ext uri="{FF2B5EF4-FFF2-40B4-BE49-F238E27FC236}">
                      <a16:creationId xmlns:a16="http://schemas.microsoft.com/office/drawing/2014/main" id="{39ED648B-82F3-9DDC-344F-7DD4D1AAD3AE}"/>
                    </a:ext>
                  </a:extLst>
                </p:cNvPr>
                <p:cNvPicPr/>
                <p:nvPr/>
              </p:nvPicPr>
              <p:blipFill>
                <a:blip r:embed="rId51"/>
                <a:stretch>
                  <a:fillRect/>
                </a:stretch>
              </p:blipFill>
              <p:spPr>
                <a:xfrm>
                  <a:off x="4695944" y="5675997"/>
                  <a:ext cx="19728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7" name="Ink 36">
                  <a:extLst>
                    <a:ext uri="{FF2B5EF4-FFF2-40B4-BE49-F238E27FC236}">
                      <a16:creationId xmlns:a16="http://schemas.microsoft.com/office/drawing/2014/main" id="{7283ABF1-2246-A105-DF78-2AAD5FC4A913}"/>
                    </a:ext>
                  </a:extLst>
                </p14:cNvPr>
                <p14:cNvContentPartPr/>
                <p14:nvPr/>
              </p14:nvContentPartPr>
              <p14:xfrm>
                <a:off x="4722224" y="5781837"/>
                <a:ext cx="159120" cy="23400"/>
              </p14:xfrm>
            </p:contentPart>
          </mc:Choice>
          <mc:Fallback xmlns="">
            <p:pic>
              <p:nvPicPr>
                <p:cNvPr id="37" name="Ink 36">
                  <a:extLst>
                    <a:ext uri="{FF2B5EF4-FFF2-40B4-BE49-F238E27FC236}">
                      <a16:creationId xmlns:a16="http://schemas.microsoft.com/office/drawing/2014/main" id="{7283ABF1-2246-A105-DF78-2AAD5FC4A913}"/>
                    </a:ext>
                  </a:extLst>
                </p:cNvPr>
                <p:cNvPicPr/>
                <p:nvPr/>
              </p:nvPicPr>
              <p:blipFill>
                <a:blip r:embed="rId53"/>
                <a:stretch>
                  <a:fillRect/>
                </a:stretch>
              </p:blipFill>
              <p:spPr>
                <a:xfrm>
                  <a:off x="4713584" y="5773197"/>
                  <a:ext cx="176760" cy="41040"/>
                </a:xfrm>
                <a:prstGeom prst="rect">
                  <a:avLst/>
                </a:prstGeom>
              </p:spPr>
            </p:pic>
          </mc:Fallback>
        </mc:AlternateContent>
      </p:grpSp>
      <p:grpSp>
        <p:nvGrpSpPr>
          <p:cNvPr id="44" name="Group 43">
            <a:extLst>
              <a:ext uri="{FF2B5EF4-FFF2-40B4-BE49-F238E27FC236}">
                <a16:creationId xmlns:a16="http://schemas.microsoft.com/office/drawing/2014/main" id="{988989B5-BAFD-9714-19F7-EA5B3B5973F3}"/>
              </a:ext>
            </a:extLst>
          </p:cNvPr>
          <p:cNvGrpSpPr/>
          <p:nvPr/>
        </p:nvGrpSpPr>
        <p:grpSpPr>
          <a:xfrm>
            <a:off x="5365904" y="5402037"/>
            <a:ext cx="1715040" cy="477360"/>
            <a:chOff x="5365904" y="5402037"/>
            <a:chExt cx="1715040" cy="477360"/>
          </a:xfrm>
        </p:grpSpPr>
        <mc:AlternateContent xmlns:mc="http://schemas.openxmlformats.org/markup-compatibility/2006" xmlns:p14="http://schemas.microsoft.com/office/powerpoint/2010/main">
          <mc:Choice Requires="p14">
            <p:contentPart p14:bwMode="auto" r:id="rId54">
              <p14:nvContentPartPr>
                <p14:cNvPr id="39" name="Ink 38">
                  <a:extLst>
                    <a:ext uri="{FF2B5EF4-FFF2-40B4-BE49-F238E27FC236}">
                      <a16:creationId xmlns:a16="http://schemas.microsoft.com/office/drawing/2014/main" id="{BE16D5E2-2A58-4A38-8C29-3472F153EBA6}"/>
                    </a:ext>
                  </a:extLst>
                </p14:cNvPr>
                <p14:cNvContentPartPr/>
                <p14:nvPr/>
              </p14:nvContentPartPr>
              <p14:xfrm>
                <a:off x="5365904" y="5591757"/>
                <a:ext cx="1056240" cy="81360"/>
              </p14:xfrm>
            </p:contentPart>
          </mc:Choice>
          <mc:Fallback xmlns="">
            <p:pic>
              <p:nvPicPr>
                <p:cNvPr id="39" name="Ink 38">
                  <a:extLst>
                    <a:ext uri="{FF2B5EF4-FFF2-40B4-BE49-F238E27FC236}">
                      <a16:creationId xmlns:a16="http://schemas.microsoft.com/office/drawing/2014/main" id="{BE16D5E2-2A58-4A38-8C29-3472F153EBA6}"/>
                    </a:ext>
                  </a:extLst>
                </p:cNvPr>
                <p:cNvPicPr/>
                <p:nvPr/>
              </p:nvPicPr>
              <p:blipFill>
                <a:blip r:embed="rId55"/>
                <a:stretch>
                  <a:fillRect/>
                </a:stretch>
              </p:blipFill>
              <p:spPr>
                <a:xfrm>
                  <a:off x="5357264" y="5582757"/>
                  <a:ext cx="107388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0" name="Ink 39">
                  <a:extLst>
                    <a:ext uri="{FF2B5EF4-FFF2-40B4-BE49-F238E27FC236}">
                      <a16:creationId xmlns:a16="http://schemas.microsoft.com/office/drawing/2014/main" id="{85D90AE7-F65B-3B51-B7AC-5B261CDB71D8}"/>
                    </a:ext>
                  </a:extLst>
                </p14:cNvPr>
                <p14:cNvContentPartPr/>
                <p14:nvPr/>
              </p14:nvContentPartPr>
              <p14:xfrm>
                <a:off x="6250064" y="5498157"/>
                <a:ext cx="248400" cy="173160"/>
              </p14:xfrm>
            </p:contentPart>
          </mc:Choice>
          <mc:Fallback xmlns="">
            <p:pic>
              <p:nvPicPr>
                <p:cNvPr id="40" name="Ink 39">
                  <a:extLst>
                    <a:ext uri="{FF2B5EF4-FFF2-40B4-BE49-F238E27FC236}">
                      <a16:creationId xmlns:a16="http://schemas.microsoft.com/office/drawing/2014/main" id="{85D90AE7-F65B-3B51-B7AC-5B261CDB71D8}"/>
                    </a:ext>
                  </a:extLst>
                </p:cNvPr>
                <p:cNvPicPr/>
                <p:nvPr/>
              </p:nvPicPr>
              <p:blipFill>
                <a:blip r:embed="rId57"/>
                <a:stretch>
                  <a:fillRect/>
                </a:stretch>
              </p:blipFill>
              <p:spPr>
                <a:xfrm>
                  <a:off x="6241424" y="5489517"/>
                  <a:ext cx="2660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2" name="Ink 41">
                  <a:extLst>
                    <a:ext uri="{FF2B5EF4-FFF2-40B4-BE49-F238E27FC236}">
                      <a16:creationId xmlns:a16="http://schemas.microsoft.com/office/drawing/2014/main" id="{99131293-E03E-04BA-339F-C3B27AFE38EF}"/>
                    </a:ext>
                  </a:extLst>
                </p14:cNvPr>
                <p14:cNvContentPartPr/>
                <p14:nvPr/>
              </p14:nvContentPartPr>
              <p14:xfrm>
                <a:off x="6677384" y="5402037"/>
                <a:ext cx="192600" cy="55440"/>
              </p14:xfrm>
            </p:contentPart>
          </mc:Choice>
          <mc:Fallback xmlns="">
            <p:pic>
              <p:nvPicPr>
                <p:cNvPr id="42" name="Ink 41">
                  <a:extLst>
                    <a:ext uri="{FF2B5EF4-FFF2-40B4-BE49-F238E27FC236}">
                      <a16:creationId xmlns:a16="http://schemas.microsoft.com/office/drawing/2014/main" id="{99131293-E03E-04BA-339F-C3B27AFE38EF}"/>
                    </a:ext>
                  </a:extLst>
                </p:cNvPr>
                <p:cNvPicPr/>
                <p:nvPr/>
              </p:nvPicPr>
              <p:blipFill>
                <a:blip r:embed="rId59"/>
                <a:stretch>
                  <a:fillRect/>
                </a:stretch>
              </p:blipFill>
              <p:spPr>
                <a:xfrm>
                  <a:off x="6668744" y="5393397"/>
                  <a:ext cx="21024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3" name="Ink 42">
                  <a:extLst>
                    <a:ext uri="{FF2B5EF4-FFF2-40B4-BE49-F238E27FC236}">
                      <a16:creationId xmlns:a16="http://schemas.microsoft.com/office/drawing/2014/main" id="{5158AD9E-7563-D908-7D57-AA7BD08335AB}"/>
                    </a:ext>
                  </a:extLst>
                </p14:cNvPr>
                <p14:cNvContentPartPr/>
                <p14:nvPr/>
              </p14:nvContentPartPr>
              <p14:xfrm>
                <a:off x="6887264" y="5414277"/>
                <a:ext cx="193680" cy="465120"/>
              </p14:xfrm>
            </p:contentPart>
          </mc:Choice>
          <mc:Fallback xmlns="">
            <p:pic>
              <p:nvPicPr>
                <p:cNvPr id="43" name="Ink 42">
                  <a:extLst>
                    <a:ext uri="{FF2B5EF4-FFF2-40B4-BE49-F238E27FC236}">
                      <a16:creationId xmlns:a16="http://schemas.microsoft.com/office/drawing/2014/main" id="{5158AD9E-7563-D908-7D57-AA7BD08335AB}"/>
                    </a:ext>
                  </a:extLst>
                </p:cNvPr>
                <p:cNvPicPr/>
                <p:nvPr/>
              </p:nvPicPr>
              <p:blipFill>
                <a:blip r:embed="rId61"/>
                <a:stretch>
                  <a:fillRect/>
                </a:stretch>
              </p:blipFill>
              <p:spPr>
                <a:xfrm>
                  <a:off x="6878264" y="5405277"/>
                  <a:ext cx="211320" cy="482760"/>
                </a:xfrm>
                <a:prstGeom prst="rect">
                  <a:avLst/>
                </a:prstGeom>
              </p:spPr>
            </p:pic>
          </mc:Fallback>
        </mc:AlternateContent>
      </p:grpSp>
      <p:sp>
        <p:nvSpPr>
          <p:cNvPr id="7" name="Slide Number Placeholder 6">
            <a:extLst>
              <a:ext uri="{FF2B5EF4-FFF2-40B4-BE49-F238E27FC236}">
                <a16:creationId xmlns:a16="http://schemas.microsoft.com/office/drawing/2014/main" id="{6C43A263-E4DF-A48F-6F98-5730193D9091}"/>
              </a:ext>
            </a:extLst>
          </p:cNvPr>
          <p:cNvSpPr>
            <a:spLocks noGrp="1"/>
          </p:cNvSpPr>
          <p:nvPr>
            <p:ph type="sldNum" sz="quarter" idx="12"/>
          </p:nvPr>
        </p:nvSpPr>
        <p:spPr/>
        <p:txBody>
          <a:bodyPr/>
          <a:lstStyle/>
          <a:p>
            <a:fld id="{69E57DC2-970A-4B3E-BB1C-7A09969E49DF}" type="slidenum">
              <a:rPr lang="en-US" smtClean="0"/>
              <a:t>98</a:t>
            </a:fld>
            <a:endParaRPr lang="en-US" dirty="0"/>
          </a:p>
        </p:txBody>
      </p:sp>
    </p:spTree>
    <p:extLst>
      <p:ext uri="{BB962C8B-B14F-4D97-AF65-F5344CB8AC3E}">
        <p14:creationId xmlns:p14="http://schemas.microsoft.com/office/powerpoint/2010/main" val="69821076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A8A76-0AD3-A076-5F09-BF9AAEC5F343}"/>
              </a:ext>
            </a:extLst>
          </p:cNvPr>
          <p:cNvSpPr>
            <a:spLocks noGrp="1"/>
          </p:cNvSpPr>
          <p:nvPr>
            <p:ph type="title"/>
          </p:nvPr>
        </p:nvSpPr>
        <p:spPr/>
        <p:txBody>
          <a:bodyPr/>
          <a:lstStyle/>
          <a:p>
            <a:r>
              <a:rPr lang="en-US" dirty="0"/>
              <a:t>Example 2</a:t>
            </a:r>
            <a:endParaRPr lang="en-AU" dirty="0"/>
          </a:p>
        </p:txBody>
      </p:sp>
      <p:sp>
        <p:nvSpPr>
          <p:cNvPr id="3" name="Content Placeholder 2">
            <a:extLst>
              <a:ext uri="{FF2B5EF4-FFF2-40B4-BE49-F238E27FC236}">
                <a16:creationId xmlns:a16="http://schemas.microsoft.com/office/drawing/2014/main" id="{56AB19ED-C6C0-395F-D02D-353443140AF6}"/>
              </a:ext>
            </a:extLst>
          </p:cNvPr>
          <p:cNvSpPr>
            <a:spLocks noGrp="1"/>
          </p:cNvSpPr>
          <p:nvPr>
            <p:ph idx="1"/>
          </p:nvPr>
        </p:nvSpPr>
        <p:spPr/>
        <p:txBody>
          <a:bodyPr/>
          <a:lstStyle/>
          <a:p>
            <a:r>
              <a:rPr lang="en-US" dirty="0"/>
              <a:t>A, B, C, D are commonly considered as “pre-exposure” variables.</a:t>
            </a:r>
          </a:p>
          <a:p>
            <a:pPr lvl="1"/>
            <a:r>
              <a:rPr lang="en-US" dirty="0"/>
              <a:t>No adjustment is needed</a:t>
            </a:r>
          </a:p>
          <a:p>
            <a:pPr lvl="2"/>
            <a:r>
              <a:rPr lang="en-US" dirty="0"/>
              <a:t>X &lt;- A -&gt; B &lt;- D -&gt; E -&gt; Y is closed because B is a collider.</a:t>
            </a:r>
          </a:p>
          <a:p>
            <a:pPr lvl="2"/>
            <a:r>
              <a:rPr lang="en-US" dirty="0"/>
              <a:t>Adjusting for B and/or C will open this path, introducing bias.</a:t>
            </a:r>
          </a:p>
          <a:p>
            <a:pPr lvl="2"/>
            <a:r>
              <a:rPr lang="en-US" dirty="0"/>
              <a:t>Adjusting for A will re-close this path.</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D3E64D7-F9D2-15FA-97B0-44C60BAF6561}"/>
                  </a:ext>
                </a:extLst>
              </p14:cNvPr>
              <p14:cNvContentPartPr/>
              <p14:nvPr/>
            </p14:nvContentPartPr>
            <p14:xfrm>
              <a:off x="2100809" y="4693974"/>
              <a:ext cx="179280" cy="273600"/>
            </p14:xfrm>
          </p:contentPart>
        </mc:Choice>
        <mc:Fallback xmlns="">
          <p:pic>
            <p:nvPicPr>
              <p:cNvPr id="4" name="Ink 3">
                <a:extLst>
                  <a:ext uri="{FF2B5EF4-FFF2-40B4-BE49-F238E27FC236}">
                    <a16:creationId xmlns:a16="http://schemas.microsoft.com/office/drawing/2014/main" id="{2D3E64D7-F9D2-15FA-97B0-44C60BAF6561}"/>
                  </a:ext>
                </a:extLst>
              </p:cNvPr>
              <p:cNvPicPr/>
              <p:nvPr/>
            </p:nvPicPr>
            <p:blipFill>
              <a:blip r:embed="rId3"/>
              <a:stretch>
                <a:fillRect/>
              </a:stretch>
            </p:blipFill>
            <p:spPr>
              <a:xfrm>
                <a:off x="2092169" y="4685334"/>
                <a:ext cx="19692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86A89AF-0D0B-34C9-D936-AFBAD179235D}"/>
                  </a:ext>
                </a:extLst>
              </p14:cNvPr>
              <p14:cNvContentPartPr/>
              <p14:nvPr/>
            </p14:nvContentPartPr>
            <p14:xfrm>
              <a:off x="2225729" y="4679574"/>
              <a:ext cx="211320" cy="246600"/>
            </p14:xfrm>
          </p:contentPart>
        </mc:Choice>
        <mc:Fallback xmlns="">
          <p:pic>
            <p:nvPicPr>
              <p:cNvPr id="5" name="Ink 4">
                <a:extLst>
                  <a:ext uri="{FF2B5EF4-FFF2-40B4-BE49-F238E27FC236}">
                    <a16:creationId xmlns:a16="http://schemas.microsoft.com/office/drawing/2014/main" id="{186A89AF-0D0B-34C9-D936-AFBAD179235D}"/>
                  </a:ext>
                </a:extLst>
              </p:cNvPr>
              <p:cNvPicPr/>
              <p:nvPr/>
            </p:nvPicPr>
            <p:blipFill>
              <a:blip r:embed="rId5"/>
              <a:stretch>
                <a:fillRect/>
              </a:stretch>
            </p:blipFill>
            <p:spPr>
              <a:xfrm>
                <a:off x="2216729" y="4670574"/>
                <a:ext cx="22896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BF5C854-8CB1-10A0-3E18-986AEECDB691}"/>
                  </a:ext>
                </a:extLst>
              </p14:cNvPr>
              <p14:cNvContentPartPr/>
              <p14:nvPr/>
            </p14:nvContentPartPr>
            <p14:xfrm>
              <a:off x="2204489" y="4849854"/>
              <a:ext cx="131400" cy="16920"/>
            </p14:xfrm>
          </p:contentPart>
        </mc:Choice>
        <mc:Fallback xmlns="">
          <p:pic>
            <p:nvPicPr>
              <p:cNvPr id="6" name="Ink 5">
                <a:extLst>
                  <a:ext uri="{FF2B5EF4-FFF2-40B4-BE49-F238E27FC236}">
                    <a16:creationId xmlns:a16="http://schemas.microsoft.com/office/drawing/2014/main" id="{5BF5C854-8CB1-10A0-3E18-986AEECDB691}"/>
                  </a:ext>
                </a:extLst>
              </p:cNvPr>
              <p:cNvPicPr/>
              <p:nvPr/>
            </p:nvPicPr>
            <p:blipFill>
              <a:blip r:embed="rId7"/>
              <a:stretch>
                <a:fillRect/>
              </a:stretch>
            </p:blipFill>
            <p:spPr>
              <a:xfrm>
                <a:off x="2195489" y="4841214"/>
                <a:ext cx="14904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F07EB011-55E7-8B1E-9503-CA26C2484CE4}"/>
                  </a:ext>
                </a:extLst>
              </p14:cNvPr>
              <p14:cNvContentPartPr/>
              <p14:nvPr/>
            </p14:nvContentPartPr>
            <p14:xfrm>
              <a:off x="2743049" y="4710534"/>
              <a:ext cx="846000" cy="60120"/>
            </p14:xfrm>
          </p:contentPart>
        </mc:Choice>
        <mc:Fallback xmlns="">
          <p:pic>
            <p:nvPicPr>
              <p:cNvPr id="8" name="Ink 7">
                <a:extLst>
                  <a:ext uri="{FF2B5EF4-FFF2-40B4-BE49-F238E27FC236}">
                    <a16:creationId xmlns:a16="http://schemas.microsoft.com/office/drawing/2014/main" id="{F07EB011-55E7-8B1E-9503-CA26C2484CE4}"/>
                  </a:ext>
                </a:extLst>
              </p:cNvPr>
              <p:cNvPicPr/>
              <p:nvPr/>
            </p:nvPicPr>
            <p:blipFill>
              <a:blip r:embed="rId9"/>
              <a:stretch>
                <a:fillRect/>
              </a:stretch>
            </p:blipFill>
            <p:spPr>
              <a:xfrm>
                <a:off x="2734409" y="4701534"/>
                <a:ext cx="86364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DAE50217-4102-81B8-283B-B2F94C7DB886}"/>
                  </a:ext>
                </a:extLst>
              </p14:cNvPr>
              <p14:cNvContentPartPr/>
              <p14:nvPr/>
            </p14:nvContentPartPr>
            <p14:xfrm>
              <a:off x="3506969" y="4625934"/>
              <a:ext cx="233640" cy="123120"/>
            </p14:xfrm>
          </p:contentPart>
        </mc:Choice>
        <mc:Fallback xmlns="">
          <p:pic>
            <p:nvPicPr>
              <p:cNvPr id="9" name="Ink 8">
                <a:extLst>
                  <a:ext uri="{FF2B5EF4-FFF2-40B4-BE49-F238E27FC236}">
                    <a16:creationId xmlns:a16="http://schemas.microsoft.com/office/drawing/2014/main" id="{DAE50217-4102-81B8-283B-B2F94C7DB886}"/>
                  </a:ext>
                </a:extLst>
              </p:cNvPr>
              <p:cNvPicPr/>
              <p:nvPr/>
            </p:nvPicPr>
            <p:blipFill>
              <a:blip r:embed="rId11"/>
              <a:stretch>
                <a:fillRect/>
              </a:stretch>
            </p:blipFill>
            <p:spPr>
              <a:xfrm>
                <a:off x="3498329" y="4617294"/>
                <a:ext cx="25128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C470DC5C-B01B-9BDF-4442-4A8A2A66E9ED}"/>
                  </a:ext>
                </a:extLst>
              </p14:cNvPr>
              <p14:cNvContentPartPr/>
              <p14:nvPr/>
            </p14:nvContentPartPr>
            <p14:xfrm>
              <a:off x="6041009" y="4385454"/>
              <a:ext cx="394200" cy="299160"/>
            </p14:xfrm>
          </p:contentPart>
        </mc:Choice>
        <mc:Fallback xmlns="">
          <p:pic>
            <p:nvPicPr>
              <p:cNvPr id="16" name="Ink 15">
                <a:extLst>
                  <a:ext uri="{FF2B5EF4-FFF2-40B4-BE49-F238E27FC236}">
                    <a16:creationId xmlns:a16="http://schemas.microsoft.com/office/drawing/2014/main" id="{C470DC5C-B01B-9BDF-4442-4A8A2A66E9ED}"/>
                  </a:ext>
                </a:extLst>
              </p:cNvPr>
              <p:cNvPicPr/>
              <p:nvPr/>
            </p:nvPicPr>
            <p:blipFill>
              <a:blip r:embed="rId13"/>
              <a:stretch>
                <a:fillRect/>
              </a:stretch>
            </p:blipFill>
            <p:spPr>
              <a:xfrm>
                <a:off x="6032369" y="4376454"/>
                <a:ext cx="411840" cy="316800"/>
              </a:xfrm>
              <a:prstGeom prst="rect">
                <a:avLst/>
              </a:prstGeom>
            </p:spPr>
          </p:pic>
        </mc:Fallback>
      </mc:AlternateContent>
      <p:grpSp>
        <p:nvGrpSpPr>
          <p:cNvPr id="22" name="Group 21">
            <a:extLst>
              <a:ext uri="{FF2B5EF4-FFF2-40B4-BE49-F238E27FC236}">
                <a16:creationId xmlns:a16="http://schemas.microsoft.com/office/drawing/2014/main" id="{7EF5F49B-C018-269F-E118-39F9DC5E6BAB}"/>
              </a:ext>
            </a:extLst>
          </p:cNvPr>
          <p:cNvGrpSpPr/>
          <p:nvPr/>
        </p:nvGrpSpPr>
        <p:grpSpPr>
          <a:xfrm>
            <a:off x="4180889" y="4511454"/>
            <a:ext cx="1533600" cy="1084680"/>
            <a:chOff x="4415504" y="3849717"/>
            <a:chExt cx="1533600" cy="1084680"/>
          </a:xfrm>
        </p:grpSpPr>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645AB6D3-F790-ECD7-6F0A-BD743A0C46DD}"/>
                    </a:ext>
                  </a:extLst>
                </p14:cNvPr>
                <p14:cNvContentPartPr/>
                <p14:nvPr/>
              </p14:nvContentPartPr>
              <p14:xfrm>
                <a:off x="4415504" y="3952317"/>
                <a:ext cx="14760" cy="259560"/>
              </p14:xfrm>
            </p:contentPart>
          </mc:Choice>
          <mc:Fallback xmlns="">
            <p:pic>
              <p:nvPicPr>
                <p:cNvPr id="11" name="Ink 10">
                  <a:extLst>
                    <a:ext uri="{FF2B5EF4-FFF2-40B4-BE49-F238E27FC236}">
                      <a16:creationId xmlns:a16="http://schemas.microsoft.com/office/drawing/2014/main" id="{645AB6D3-F790-ECD7-6F0A-BD743A0C46DD}"/>
                    </a:ext>
                  </a:extLst>
                </p:cNvPr>
                <p:cNvPicPr/>
                <p:nvPr/>
              </p:nvPicPr>
              <p:blipFill>
                <a:blip r:embed="rId15"/>
                <a:stretch>
                  <a:fillRect/>
                </a:stretch>
              </p:blipFill>
              <p:spPr>
                <a:xfrm>
                  <a:off x="4406504" y="3943317"/>
                  <a:ext cx="3240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BB9768EA-9503-FCC8-F807-8D7E10DAE87D}"/>
                    </a:ext>
                  </a:extLst>
                </p14:cNvPr>
                <p14:cNvContentPartPr/>
                <p14:nvPr/>
              </p14:nvContentPartPr>
              <p14:xfrm>
                <a:off x="4415504" y="3852237"/>
                <a:ext cx="279360" cy="318240"/>
              </p14:xfrm>
            </p:contentPart>
          </mc:Choice>
          <mc:Fallback xmlns="">
            <p:pic>
              <p:nvPicPr>
                <p:cNvPr id="12" name="Ink 11">
                  <a:extLst>
                    <a:ext uri="{FF2B5EF4-FFF2-40B4-BE49-F238E27FC236}">
                      <a16:creationId xmlns:a16="http://schemas.microsoft.com/office/drawing/2014/main" id="{BB9768EA-9503-FCC8-F807-8D7E10DAE87D}"/>
                    </a:ext>
                  </a:extLst>
                </p:cNvPr>
                <p:cNvPicPr/>
                <p:nvPr/>
              </p:nvPicPr>
              <p:blipFill>
                <a:blip r:embed="rId17"/>
                <a:stretch>
                  <a:fillRect/>
                </a:stretch>
              </p:blipFill>
              <p:spPr>
                <a:xfrm>
                  <a:off x="4406504" y="3843237"/>
                  <a:ext cx="29700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055CF9EF-0B9A-F745-B5E6-80A4C8BE67EC}"/>
                    </a:ext>
                  </a:extLst>
                </p14:cNvPr>
                <p14:cNvContentPartPr/>
                <p14:nvPr/>
              </p14:nvContentPartPr>
              <p14:xfrm>
                <a:off x="4920944" y="3949077"/>
                <a:ext cx="1013400" cy="45720"/>
              </p14:xfrm>
            </p:contentPart>
          </mc:Choice>
          <mc:Fallback xmlns="">
            <p:pic>
              <p:nvPicPr>
                <p:cNvPr id="13" name="Ink 12">
                  <a:extLst>
                    <a:ext uri="{FF2B5EF4-FFF2-40B4-BE49-F238E27FC236}">
                      <a16:creationId xmlns:a16="http://schemas.microsoft.com/office/drawing/2014/main" id="{055CF9EF-0B9A-F745-B5E6-80A4C8BE67EC}"/>
                    </a:ext>
                  </a:extLst>
                </p:cNvPr>
                <p:cNvPicPr/>
                <p:nvPr/>
              </p:nvPicPr>
              <p:blipFill>
                <a:blip r:embed="rId19"/>
                <a:stretch>
                  <a:fillRect/>
                </a:stretch>
              </p:blipFill>
              <p:spPr>
                <a:xfrm>
                  <a:off x="4911944" y="3940077"/>
                  <a:ext cx="103104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0345B91B-E5CC-90B8-C15C-A6461FBEF8B1}"/>
                    </a:ext>
                  </a:extLst>
                </p14:cNvPr>
                <p14:cNvContentPartPr/>
                <p14:nvPr/>
              </p14:nvContentPartPr>
              <p14:xfrm>
                <a:off x="5660744" y="3849717"/>
                <a:ext cx="288360" cy="169200"/>
              </p14:xfrm>
            </p:contentPart>
          </mc:Choice>
          <mc:Fallback xmlns="">
            <p:pic>
              <p:nvPicPr>
                <p:cNvPr id="14" name="Ink 13">
                  <a:extLst>
                    <a:ext uri="{FF2B5EF4-FFF2-40B4-BE49-F238E27FC236}">
                      <a16:creationId xmlns:a16="http://schemas.microsoft.com/office/drawing/2014/main" id="{0345B91B-E5CC-90B8-C15C-A6461FBEF8B1}"/>
                    </a:ext>
                  </a:extLst>
                </p:cNvPr>
                <p:cNvPicPr/>
                <p:nvPr/>
              </p:nvPicPr>
              <p:blipFill>
                <a:blip r:embed="rId21"/>
                <a:stretch>
                  <a:fillRect/>
                </a:stretch>
              </p:blipFill>
              <p:spPr>
                <a:xfrm>
                  <a:off x="5651744" y="3841077"/>
                  <a:ext cx="30600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8E2689D3-FDD5-B88A-F682-4E7E173511C4}"/>
                    </a:ext>
                  </a:extLst>
                </p14:cNvPr>
                <p14:cNvContentPartPr/>
                <p14:nvPr/>
              </p14:nvContentPartPr>
              <p14:xfrm>
                <a:off x="4595864" y="4306917"/>
                <a:ext cx="51480" cy="331920"/>
              </p14:xfrm>
            </p:contentPart>
          </mc:Choice>
          <mc:Fallback xmlns="">
            <p:pic>
              <p:nvPicPr>
                <p:cNvPr id="18" name="Ink 17">
                  <a:extLst>
                    <a:ext uri="{FF2B5EF4-FFF2-40B4-BE49-F238E27FC236}">
                      <a16:creationId xmlns:a16="http://schemas.microsoft.com/office/drawing/2014/main" id="{8E2689D3-FDD5-B88A-F682-4E7E173511C4}"/>
                    </a:ext>
                  </a:extLst>
                </p:cNvPr>
                <p:cNvPicPr/>
                <p:nvPr/>
              </p:nvPicPr>
              <p:blipFill>
                <a:blip r:embed="rId23"/>
                <a:stretch>
                  <a:fillRect/>
                </a:stretch>
              </p:blipFill>
              <p:spPr>
                <a:xfrm>
                  <a:off x="4586864" y="4298277"/>
                  <a:ext cx="6912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9C0A48DA-8773-7A93-FEFF-1228CB21D8CF}"/>
                    </a:ext>
                  </a:extLst>
                </p14:cNvPr>
                <p14:cNvContentPartPr/>
                <p14:nvPr/>
              </p14:nvContentPartPr>
              <p14:xfrm>
                <a:off x="4543304" y="4265157"/>
                <a:ext cx="122400" cy="59760"/>
              </p14:xfrm>
            </p:contentPart>
          </mc:Choice>
          <mc:Fallback xmlns="">
            <p:pic>
              <p:nvPicPr>
                <p:cNvPr id="19" name="Ink 18">
                  <a:extLst>
                    <a:ext uri="{FF2B5EF4-FFF2-40B4-BE49-F238E27FC236}">
                      <a16:creationId xmlns:a16="http://schemas.microsoft.com/office/drawing/2014/main" id="{9C0A48DA-8773-7A93-FEFF-1228CB21D8CF}"/>
                    </a:ext>
                  </a:extLst>
                </p:cNvPr>
                <p:cNvPicPr/>
                <p:nvPr/>
              </p:nvPicPr>
              <p:blipFill>
                <a:blip r:embed="rId25"/>
                <a:stretch>
                  <a:fillRect/>
                </a:stretch>
              </p:blipFill>
              <p:spPr>
                <a:xfrm>
                  <a:off x="4534664" y="4256157"/>
                  <a:ext cx="14004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0" name="Ink 19">
                  <a:extLst>
                    <a:ext uri="{FF2B5EF4-FFF2-40B4-BE49-F238E27FC236}">
                      <a16:creationId xmlns:a16="http://schemas.microsoft.com/office/drawing/2014/main" id="{273E86B8-1DE5-19BE-4AB7-5AF32640DE90}"/>
                    </a:ext>
                  </a:extLst>
                </p14:cNvPr>
                <p14:cNvContentPartPr/>
                <p14:nvPr/>
              </p14:nvContentPartPr>
              <p14:xfrm>
                <a:off x="4608104" y="4812357"/>
                <a:ext cx="19080" cy="122040"/>
              </p14:xfrm>
            </p:contentPart>
          </mc:Choice>
          <mc:Fallback xmlns="">
            <p:pic>
              <p:nvPicPr>
                <p:cNvPr id="20" name="Ink 19">
                  <a:extLst>
                    <a:ext uri="{FF2B5EF4-FFF2-40B4-BE49-F238E27FC236}">
                      <a16:creationId xmlns:a16="http://schemas.microsoft.com/office/drawing/2014/main" id="{273E86B8-1DE5-19BE-4AB7-5AF32640DE90}"/>
                    </a:ext>
                  </a:extLst>
                </p:cNvPr>
                <p:cNvPicPr/>
                <p:nvPr/>
              </p:nvPicPr>
              <p:blipFill>
                <a:blip r:embed="rId27"/>
                <a:stretch>
                  <a:fillRect/>
                </a:stretch>
              </p:blipFill>
              <p:spPr>
                <a:xfrm>
                  <a:off x="4599104" y="4803717"/>
                  <a:ext cx="367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 name="Ink 20">
                  <a:extLst>
                    <a:ext uri="{FF2B5EF4-FFF2-40B4-BE49-F238E27FC236}">
                      <a16:creationId xmlns:a16="http://schemas.microsoft.com/office/drawing/2014/main" id="{9A136857-4509-2E15-6A2A-2891A6AAEDEC}"/>
                    </a:ext>
                  </a:extLst>
                </p14:cNvPr>
                <p14:cNvContentPartPr/>
                <p14:nvPr/>
              </p14:nvContentPartPr>
              <p14:xfrm>
                <a:off x="4529624" y="4748277"/>
                <a:ext cx="187920" cy="169560"/>
              </p14:xfrm>
            </p:contentPart>
          </mc:Choice>
          <mc:Fallback xmlns="">
            <p:pic>
              <p:nvPicPr>
                <p:cNvPr id="21" name="Ink 20">
                  <a:extLst>
                    <a:ext uri="{FF2B5EF4-FFF2-40B4-BE49-F238E27FC236}">
                      <a16:creationId xmlns:a16="http://schemas.microsoft.com/office/drawing/2014/main" id="{9A136857-4509-2E15-6A2A-2891A6AAEDEC}"/>
                    </a:ext>
                  </a:extLst>
                </p:cNvPr>
                <p:cNvPicPr/>
                <p:nvPr/>
              </p:nvPicPr>
              <p:blipFill>
                <a:blip r:embed="rId29"/>
                <a:stretch>
                  <a:fillRect/>
                </a:stretch>
              </p:blipFill>
              <p:spPr>
                <a:xfrm>
                  <a:off x="4520984" y="4739277"/>
                  <a:ext cx="205560" cy="187200"/>
                </a:xfrm>
                <a:prstGeom prst="rect">
                  <a:avLst/>
                </a:prstGeom>
              </p:spPr>
            </p:pic>
          </mc:Fallback>
        </mc:AlternateContent>
      </p:grpSp>
      <p:grpSp>
        <p:nvGrpSpPr>
          <p:cNvPr id="29" name="Group 28">
            <a:extLst>
              <a:ext uri="{FF2B5EF4-FFF2-40B4-BE49-F238E27FC236}">
                <a16:creationId xmlns:a16="http://schemas.microsoft.com/office/drawing/2014/main" id="{EA12B6C1-38C9-EFA2-4B66-134114858152}"/>
              </a:ext>
            </a:extLst>
          </p:cNvPr>
          <p:cNvGrpSpPr/>
          <p:nvPr/>
        </p:nvGrpSpPr>
        <p:grpSpPr>
          <a:xfrm>
            <a:off x="2267849" y="5203374"/>
            <a:ext cx="355680" cy="914040"/>
            <a:chOff x="2502464" y="4541637"/>
            <a:chExt cx="355680" cy="914040"/>
          </a:xfrm>
        </p:grpSpPr>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15B118A4-1986-4B87-8BB2-5C6BA5626487}"/>
                    </a:ext>
                  </a:extLst>
                </p14:cNvPr>
                <p14:cNvContentPartPr/>
                <p14:nvPr/>
              </p14:nvContentPartPr>
              <p14:xfrm>
                <a:off x="2502464" y="4541637"/>
                <a:ext cx="330840" cy="901440"/>
              </p14:xfrm>
            </p:contentPart>
          </mc:Choice>
          <mc:Fallback xmlns="">
            <p:pic>
              <p:nvPicPr>
                <p:cNvPr id="26" name="Ink 25">
                  <a:extLst>
                    <a:ext uri="{FF2B5EF4-FFF2-40B4-BE49-F238E27FC236}">
                      <a16:creationId xmlns:a16="http://schemas.microsoft.com/office/drawing/2014/main" id="{15B118A4-1986-4B87-8BB2-5C6BA5626487}"/>
                    </a:ext>
                  </a:extLst>
                </p:cNvPr>
                <p:cNvPicPr/>
                <p:nvPr/>
              </p:nvPicPr>
              <p:blipFill>
                <a:blip r:embed="rId31"/>
                <a:stretch>
                  <a:fillRect/>
                </a:stretch>
              </p:blipFill>
              <p:spPr>
                <a:xfrm>
                  <a:off x="2493824" y="4532997"/>
                  <a:ext cx="348480" cy="9190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FBFE2821-EAB4-DC3F-19F1-7B6EEC54AAAD}"/>
                    </a:ext>
                  </a:extLst>
                </p14:cNvPr>
                <p14:cNvContentPartPr/>
                <p14:nvPr/>
              </p14:nvContentPartPr>
              <p14:xfrm>
                <a:off x="2664824" y="5371077"/>
                <a:ext cx="193320" cy="84600"/>
              </p14:xfrm>
            </p:contentPart>
          </mc:Choice>
          <mc:Fallback xmlns="">
            <p:pic>
              <p:nvPicPr>
                <p:cNvPr id="27" name="Ink 26">
                  <a:extLst>
                    <a:ext uri="{FF2B5EF4-FFF2-40B4-BE49-F238E27FC236}">
                      <a16:creationId xmlns:a16="http://schemas.microsoft.com/office/drawing/2014/main" id="{FBFE2821-EAB4-DC3F-19F1-7B6EEC54AAAD}"/>
                    </a:ext>
                  </a:extLst>
                </p:cNvPr>
                <p:cNvPicPr/>
                <p:nvPr/>
              </p:nvPicPr>
              <p:blipFill>
                <a:blip r:embed="rId33"/>
                <a:stretch>
                  <a:fillRect/>
                </a:stretch>
              </p:blipFill>
              <p:spPr>
                <a:xfrm>
                  <a:off x="2656184" y="5362437"/>
                  <a:ext cx="21096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45B023A2-3CA8-A798-A097-6447095BA2C0}"/>
                    </a:ext>
                  </a:extLst>
                </p14:cNvPr>
                <p14:cNvContentPartPr/>
                <p14:nvPr/>
              </p14:nvContentPartPr>
              <p14:xfrm>
                <a:off x="2724944" y="5345157"/>
                <a:ext cx="114840" cy="94680"/>
              </p14:xfrm>
            </p:contentPart>
          </mc:Choice>
          <mc:Fallback xmlns="">
            <p:pic>
              <p:nvPicPr>
                <p:cNvPr id="28" name="Ink 27">
                  <a:extLst>
                    <a:ext uri="{FF2B5EF4-FFF2-40B4-BE49-F238E27FC236}">
                      <a16:creationId xmlns:a16="http://schemas.microsoft.com/office/drawing/2014/main" id="{45B023A2-3CA8-A798-A097-6447095BA2C0}"/>
                    </a:ext>
                  </a:extLst>
                </p:cNvPr>
                <p:cNvPicPr/>
                <p:nvPr/>
              </p:nvPicPr>
              <p:blipFill>
                <a:blip r:embed="rId35"/>
                <a:stretch>
                  <a:fillRect/>
                </a:stretch>
              </p:blipFill>
              <p:spPr>
                <a:xfrm>
                  <a:off x="2716304" y="5336157"/>
                  <a:ext cx="132480" cy="112320"/>
                </a:xfrm>
                <a:prstGeom prst="rect">
                  <a:avLst/>
                </a:prstGeom>
              </p:spPr>
            </p:pic>
          </mc:Fallback>
        </mc:AlternateContent>
      </p:grpSp>
      <p:grpSp>
        <p:nvGrpSpPr>
          <p:cNvPr id="32" name="Group 31">
            <a:extLst>
              <a:ext uri="{FF2B5EF4-FFF2-40B4-BE49-F238E27FC236}">
                <a16:creationId xmlns:a16="http://schemas.microsoft.com/office/drawing/2014/main" id="{F9596CA1-AE33-16FC-0016-DB768D033046}"/>
              </a:ext>
            </a:extLst>
          </p:cNvPr>
          <p:cNvGrpSpPr/>
          <p:nvPr/>
        </p:nvGrpSpPr>
        <p:grpSpPr>
          <a:xfrm>
            <a:off x="2502209" y="6297054"/>
            <a:ext cx="276480" cy="195840"/>
            <a:chOff x="2736824" y="5635317"/>
            <a:chExt cx="276480" cy="195840"/>
          </a:xfrm>
        </p:grpSpPr>
        <mc:AlternateContent xmlns:mc="http://schemas.openxmlformats.org/markup-compatibility/2006" xmlns:p14="http://schemas.microsoft.com/office/powerpoint/2010/main">
          <mc:Choice Requires="p14">
            <p:contentPart p14:bwMode="auto" r:id="rId36">
              <p14:nvContentPartPr>
                <p14:cNvPr id="30" name="Ink 29">
                  <a:extLst>
                    <a:ext uri="{FF2B5EF4-FFF2-40B4-BE49-F238E27FC236}">
                      <a16:creationId xmlns:a16="http://schemas.microsoft.com/office/drawing/2014/main" id="{407347FD-1A5B-BAFA-A84B-ADD2C6DF9C34}"/>
                    </a:ext>
                  </a:extLst>
                </p14:cNvPr>
                <p14:cNvContentPartPr/>
                <p14:nvPr/>
              </p14:nvContentPartPr>
              <p14:xfrm>
                <a:off x="2736824" y="5635317"/>
                <a:ext cx="276480" cy="171360"/>
              </p14:xfrm>
            </p:contentPart>
          </mc:Choice>
          <mc:Fallback xmlns="">
            <p:pic>
              <p:nvPicPr>
                <p:cNvPr id="30" name="Ink 29">
                  <a:extLst>
                    <a:ext uri="{FF2B5EF4-FFF2-40B4-BE49-F238E27FC236}">
                      <a16:creationId xmlns:a16="http://schemas.microsoft.com/office/drawing/2014/main" id="{407347FD-1A5B-BAFA-A84B-ADD2C6DF9C34}"/>
                    </a:ext>
                  </a:extLst>
                </p:cNvPr>
                <p:cNvPicPr/>
                <p:nvPr/>
              </p:nvPicPr>
              <p:blipFill>
                <a:blip r:embed="rId37"/>
                <a:stretch>
                  <a:fillRect/>
                </a:stretch>
              </p:blipFill>
              <p:spPr>
                <a:xfrm>
                  <a:off x="2728184" y="5626317"/>
                  <a:ext cx="29412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1" name="Ink 30">
                  <a:extLst>
                    <a:ext uri="{FF2B5EF4-FFF2-40B4-BE49-F238E27FC236}">
                      <a16:creationId xmlns:a16="http://schemas.microsoft.com/office/drawing/2014/main" id="{AC4AD338-4A27-D220-2807-C65C0CBDB366}"/>
                    </a:ext>
                  </a:extLst>
                </p14:cNvPr>
                <p14:cNvContentPartPr/>
                <p14:nvPr/>
              </p14:nvContentPartPr>
              <p14:xfrm>
                <a:off x="2854184" y="5650797"/>
                <a:ext cx="143280" cy="180360"/>
              </p14:xfrm>
            </p:contentPart>
          </mc:Choice>
          <mc:Fallback xmlns="">
            <p:pic>
              <p:nvPicPr>
                <p:cNvPr id="31" name="Ink 30">
                  <a:extLst>
                    <a:ext uri="{FF2B5EF4-FFF2-40B4-BE49-F238E27FC236}">
                      <a16:creationId xmlns:a16="http://schemas.microsoft.com/office/drawing/2014/main" id="{AC4AD338-4A27-D220-2807-C65C0CBDB366}"/>
                    </a:ext>
                  </a:extLst>
                </p:cNvPr>
                <p:cNvPicPr/>
                <p:nvPr/>
              </p:nvPicPr>
              <p:blipFill>
                <a:blip r:embed="rId39"/>
                <a:stretch>
                  <a:fillRect/>
                </a:stretch>
              </p:blipFill>
              <p:spPr>
                <a:xfrm>
                  <a:off x="2845184" y="5642157"/>
                  <a:ext cx="160920" cy="198000"/>
                </a:xfrm>
                <a:prstGeom prst="rect">
                  <a:avLst/>
                </a:prstGeom>
              </p:spPr>
            </p:pic>
          </mc:Fallback>
        </mc:AlternateContent>
      </p:grpSp>
      <p:grpSp>
        <p:nvGrpSpPr>
          <p:cNvPr id="38" name="Group 37">
            <a:extLst>
              <a:ext uri="{FF2B5EF4-FFF2-40B4-BE49-F238E27FC236}">
                <a16:creationId xmlns:a16="http://schemas.microsoft.com/office/drawing/2014/main" id="{D54A5015-4E6B-1415-63B5-7B98ABE12354}"/>
              </a:ext>
            </a:extLst>
          </p:cNvPr>
          <p:cNvGrpSpPr/>
          <p:nvPr/>
        </p:nvGrpSpPr>
        <p:grpSpPr>
          <a:xfrm>
            <a:off x="3086129" y="5872614"/>
            <a:ext cx="1596960" cy="710280"/>
            <a:chOff x="3320744" y="5210877"/>
            <a:chExt cx="1596960" cy="710280"/>
          </a:xfrm>
        </p:grpSpPr>
        <mc:AlternateContent xmlns:mc="http://schemas.openxmlformats.org/markup-compatibility/2006" xmlns:p14="http://schemas.microsoft.com/office/powerpoint/2010/main">
          <mc:Choice Requires="p14">
            <p:contentPart p14:bwMode="auto" r:id="rId40">
              <p14:nvContentPartPr>
                <p14:cNvPr id="23" name="Ink 22">
                  <a:extLst>
                    <a:ext uri="{FF2B5EF4-FFF2-40B4-BE49-F238E27FC236}">
                      <a16:creationId xmlns:a16="http://schemas.microsoft.com/office/drawing/2014/main" id="{C2501D0E-5B64-22B4-E7D4-B1F966AE26C1}"/>
                    </a:ext>
                  </a:extLst>
                </p14:cNvPr>
                <p14:cNvContentPartPr/>
                <p14:nvPr/>
              </p14:nvContentPartPr>
              <p14:xfrm>
                <a:off x="4686584" y="5210877"/>
                <a:ext cx="99360" cy="479880"/>
              </p14:xfrm>
            </p:contentPart>
          </mc:Choice>
          <mc:Fallback xmlns="">
            <p:pic>
              <p:nvPicPr>
                <p:cNvPr id="23" name="Ink 22">
                  <a:extLst>
                    <a:ext uri="{FF2B5EF4-FFF2-40B4-BE49-F238E27FC236}">
                      <a16:creationId xmlns:a16="http://schemas.microsoft.com/office/drawing/2014/main" id="{C2501D0E-5B64-22B4-E7D4-B1F966AE26C1}"/>
                    </a:ext>
                  </a:extLst>
                </p:cNvPr>
                <p:cNvPicPr/>
                <p:nvPr/>
              </p:nvPicPr>
              <p:blipFill>
                <a:blip r:embed="rId41"/>
                <a:stretch>
                  <a:fillRect/>
                </a:stretch>
              </p:blipFill>
              <p:spPr>
                <a:xfrm>
                  <a:off x="4677944" y="5202237"/>
                  <a:ext cx="117000" cy="4975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4" name="Ink 23">
                  <a:extLst>
                    <a:ext uri="{FF2B5EF4-FFF2-40B4-BE49-F238E27FC236}">
                      <a16:creationId xmlns:a16="http://schemas.microsoft.com/office/drawing/2014/main" id="{7793A8CA-BFFC-43EF-9807-F70BB6BEE1FA}"/>
                    </a:ext>
                  </a:extLst>
                </p14:cNvPr>
                <p14:cNvContentPartPr/>
                <p14:nvPr/>
              </p14:nvContentPartPr>
              <p14:xfrm>
                <a:off x="4637984" y="5545317"/>
                <a:ext cx="168120" cy="61920"/>
              </p14:xfrm>
            </p:contentPart>
          </mc:Choice>
          <mc:Fallback xmlns="">
            <p:pic>
              <p:nvPicPr>
                <p:cNvPr id="24" name="Ink 23">
                  <a:extLst>
                    <a:ext uri="{FF2B5EF4-FFF2-40B4-BE49-F238E27FC236}">
                      <a16:creationId xmlns:a16="http://schemas.microsoft.com/office/drawing/2014/main" id="{7793A8CA-BFFC-43EF-9807-F70BB6BEE1FA}"/>
                    </a:ext>
                  </a:extLst>
                </p:cNvPr>
                <p:cNvPicPr/>
                <p:nvPr/>
              </p:nvPicPr>
              <p:blipFill>
                <a:blip r:embed="rId43"/>
                <a:stretch>
                  <a:fillRect/>
                </a:stretch>
              </p:blipFill>
              <p:spPr>
                <a:xfrm>
                  <a:off x="4628984" y="5536317"/>
                  <a:ext cx="18576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3" name="Ink 32">
                  <a:extLst>
                    <a:ext uri="{FF2B5EF4-FFF2-40B4-BE49-F238E27FC236}">
                      <a16:creationId xmlns:a16="http://schemas.microsoft.com/office/drawing/2014/main" id="{F18CD8F3-8F24-8513-0C03-ED2DEF30D629}"/>
                    </a:ext>
                  </a:extLst>
                </p14:cNvPr>
                <p14:cNvContentPartPr/>
                <p14:nvPr/>
              </p14:nvContentPartPr>
              <p14:xfrm>
                <a:off x="3320744" y="5714517"/>
                <a:ext cx="928080" cy="30960"/>
              </p14:xfrm>
            </p:contentPart>
          </mc:Choice>
          <mc:Fallback xmlns="">
            <p:pic>
              <p:nvPicPr>
                <p:cNvPr id="33" name="Ink 32">
                  <a:extLst>
                    <a:ext uri="{FF2B5EF4-FFF2-40B4-BE49-F238E27FC236}">
                      <a16:creationId xmlns:a16="http://schemas.microsoft.com/office/drawing/2014/main" id="{F18CD8F3-8F24-8513-0C03-ED2DEF30D629}"/>
                    </a:ext>
                  </a:extLst>
                </p:cNvPr>
                <p:cNvPicPr/>
                <p:nvPr/>
              </p:nvPicPr>
              <p:blipFill>
                <a:blip r:embed="rId45"/>
                <a:stretch>
                  <a:fillRect/>
                </a:stretch>
              </p:blipFill>
              <p:spPr>
                <a:xfrm>
                  <a:off x="3311744" y="5705517"/>
                  <a:ext cx="94572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4" name="Ink 33">
                  <a:extLst>
                    <a:ext uri="{FF2B5EF4-FFF2-40B4-BE49-F238E27FC236}">
                      <a16:creationId xmlns:a16="http://schemas.microsoft.com/office/drawing/2014/main" id="{4B926C04-F00F-F365-2950-03560DBCE64A}"/>
                    </a:ext>
                  </a:extLst>
                </p14:cNvPr>
                <p14:cNvContentPartPr/>
                <p14:nvPr/>
              </p14:nvContentPartPr>
              <p14:xfrm>
                <a:off x="4198784" y="5606517"/>
                <a:ext cx="183960" cy="195480"/>
              </p14:xfrm>
            </p:contentPart>
          </mc:Choice>
          <mc:Fallback xmlns="">
            <p:pic>
              <p:nvPicPr>
                <p:cNvPr id="34" name="Ink 33">
                  <a:extLst>
                    <a:ext uri="{FF2B5EF4-FFF2-40B4-BE49-F238E27FC236}">
                      <a16:creationId xmlns:a16="http://schemas.microsoft.com/office/drawing/2014/main" id="{4B926C04-F00F-F365-2950-03560DBCE64A}"/>
                    </a:ext>
                  </a:extLst>
                </p:cNvPr>
                <p:cNvPicPr/>
                <p:nvPr/>
              </p:nvPicPr>
              <p:blipFill>
                <a:blip r:embed="rId47"/>
                <a:stretch>
                  <a:fillRect/>
                </a:stretch>
              </p:blipFill>
              <p:spPr>
                <a:xfrm>
                  <a:off x="4190144" y="5597517"/>
                  <a:ext cx="20160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5" name="Ink 34">
                  <a:extLst>
                    <a:ext uri="{FF2B5EF4-FFF2-40B4-BE49-F238E27FC236}">
                      <a16:creationId xmlns:a16="http://schemas.microsoft.com/office/drawing/2014/main" id="{FDA046E9-4E43-9473-5545-56F096D5315E}"/>
                    </a:ext>
                  </a:extLst>
                </p14:cNvPr>
                <p14:cNvContentPartPr/>
                <p14:nvPr/>
              </p14:nvContentPartPr>
              <p14:xfrm>
                <a:off x="4667864" y="5652957"/>
                <a:ext cx="249840" cy="50400"/>
              </p14:xfrm>
            </p:contentPart>
          </mc:Choice>
          <mc:Fallback xmlns="">
            <p:pic>
              <p:nvPicPr>
                <p:cNvPr id="35" name="Ink 34">
                  <a:extLst>
                    <a:ext uri="{FF2B5EF4-FFF2-40B4-BE49-F238E27FC236}">
                      <a16:creationId xmlns:a16="http://schemas.microsoft.com/office/drawing/2014/main" id="{FDA046E9-4E43-9473-5545-56F096D5315E}"/>
                    </a:ext>
                  </a:extLst>
                </p:cNvPr>
                <p:cNvPicPr/>
                <p:nvPr/>
              </p:nvPicPr>
              <p:blipFill>
                <a:blip r:embed="rId49"/>
                <a:stretch>
                  <a:fillRect/>
                </a:stretch>
              </p:blipFill>
              <p:spPr>
                <a:xfrm>
                  <a:off x="4659224" y="5643957"/>
                  <a:ext cx="26748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6" name="Ink 35">
                  <a:extLst>
                    <a:ext uri="{FF2B5EF4-FFF2-40B4-BE49-F238E27FC236}">
                      <a16:creationId xmlns:a16="http://schemas.microsoft.com/office/drawing/2014/main" id="{39ED648B-82F3-9DDC-344F-7DD4D1AAD3AE}"/>
                    </a:ext>
                  </a:extLst>
                </p14:cNvPr>
                <p14:cNvContentPartPr/>
                <p14:nvPr/>
              </p14:nvContentPartPr>
              <p14:xfrm>
                <a:off x="4704584" y="5684637"/>
                <a:ext cx="179640" cy="236520"/>
              </p14:xfrm>
            </p:contentPart>
          </mc:Choice>
          <mc:Fallback xmlns="">
            <p:pic>
              <p:nvPicPr>
                <p:cNvPr id="36" name="Ink 35">
                  <a:extLst>
                    <a:ext uri="{FF2B5EF4-FFF2-40B4-BE49-F238E27FC236}">
                      <a16:creationId xmlns:a16="http://schemas.microsoft.com/office/drawing/2014/main" id="{39ED648B-82F3-9DDC-344F-7DD4D1AAD3AE}"/>
                    </a:ext>
                  </a:extLst>
                </p:cNvPr>
                <p:cNvPicPr/>
                <p:nvPr/>
              </p:nvPicPr>
              <p:blipFill>
                <a:blip r:embed="rId51"/>
                <a:stretch>
                  <a:fillRect/>
                </a:stretch>
              </p:blipFill>
              <p:spPr>
                <a:xfrm>
                  <a:off x="4695944" y="5675997"/>
                  <a:ext cx="19728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7" name="Ink 36">
                  <a:extLst>
                    <a:ext uri="{FF2B5EF4-FFF2-40B4-BE49-F238E27FC236}">
                      <a16:creationId xmlns:a16="http://schemas.microsoft.com/office/drawing/2014/main" id="{7283ABF1-2246-A105-DF78-2AAD5FC4A913}"/>
                    </a:ext>
                  </a:extLst>
                </p14:cNvPr>
                <p14:cNvContentPartPr/>
                <p14:nvPr/>
              </p14:nvContentPartPr>
              <p14:xfrm>
                <a:off x="4722224" y="5781837"/>
                <a:ext cx="159120" cy="23400"/>
              </p14:xfrm>
            </p:contentPart>
          </mc:Choice>
          <mc:Fallback xmlns="">
            <p:pic>
              <p:nvPicPr>
                <p:cNvPr id="37" name="Ink 36">
                  <a:extLst>
                    <a:ext uri="{FF2B5EF4-FFF2-40B4-BE49-F238E27FC236}">
                      <a16:creationId xmlns:a16="http://schemas.microsoft.com/office/drawing/2014/main" id="{7283ABF1-2246-A105-DF78-2AAD5FC4A913}"/>
                    </a:ext>
                  </a:extLst>
                </p:cNvPr>
                <p:cNvPicPr/>
                <p:nvPr/>
              </p:nvPicPr>
              <p:blipFill>
                <a:blip r:embed="rId53"/>
                <a:stretch>
                  <a:fillRect/>
                </a:stretch>
              </p:blipFill>
              <p:spPr>
                <a:xfrm>
                  <a:off x="4713584" y="5773197"/>
                  <a:ext cx="176760" cy="41040"/>
                </a:xfrm>
                <a:prstGeom prst="rect">
                  <a:avLst/>
                </a:prstGeom>
              </p:spPr>
            </p:pic>
          </mc:Fallback>
        </mc:AlternateContent>
      </p:grpSp>
      <p:grpSp>
        <p:nvGrpSpPr>
          <p:cNvPr id="44" name="Group 43">
            <a:extLst>
              <a:ext uri="{FF2B5EF4-FFF2-40B4-BE49-F238E27FC236}">
                <a16:creationId xmlns:a16="http://schemas.microsoft.com/office/drawing/2014/main" id="{988989B5-BAFD-9714-19F7-EA5B3B5973F3}"/>
              </a:ext>
            </a:extLst>
          </p:cNvPr>
          <p:cNvGrpSpPr/>
          <p:nvPr/>
        </p:nvGrpSpPr>
        <p:grpSpPr>
          <a:xfrm>
            <a:off x="5131289" y="6063774"/>
            <a:ext cx="1715040" cy="477360"/>
            <a:chOff x="5365904" y="5402037"/>
            <a:chExt cx="1715040" cy="477360"/>
          </a:xfrm>
        </p:grpSpPr>
        <mc:AlternateContent xmlns:mc="http://schemas.openxmlformats.org/markup-compatibility/2006" xmlns:p14="http://schemas.microsoft.com/office/powerpoint/2010/main">
          <mc:Choice Requires="p14">
            <p:contentPart p14:bwMode="auto" r:id="rId54">
              <p14:nvContentPartPr>
                <p14:cNvPr id="39" name="Ink 38">
                  <a:extLst>
                    <a:ext uri="{FF2B5EF4-FFF2-40B4-BE49-F238E27FC236}">
                      <a16:creationId xmlns:a16="http://schemas.microsoft.com/office/drawing/2014/main" id="{BE16D5E2-2A58-4A38-8C29-3472F153EBA6}"/>
                    </a:ext>
                  </a:extLst>
                </p14:cNvPr>
                <p14:cNvContentPartPr/>
                <p14:nvPr/>
              </p14:nvContentPartPr>
              <p14:xfrm>
                <a:off x="5365904" y="5591757"/>
                <a:ext cx="1056240" cy="81360"/>
              </p14:xfrm>
            </p:contentPart>
          </mc:Choice>
          <mc:Fallback xmlns="">
            <p:pic>
              <p:nvPicPr>
                <p:cNvPr id="39" name="Ink 38">
                  <a:extLst>
                    <a:ext uri="{FF2B5EF4-FFF2-40B4-BE49-F238E27FC236}">
                      <a16:creationId xmlns:a16="http://schemas.microsoft.com/office/drawing/2014/main" id="{BE16D5E2-2A58-4A38-8C29-3472F153EBA6}"/>
                    </a:ext>
                  </a:extLst>
                </p:cNvPr>
                <p:cNvPicPr/>
                <p:nvPr/>
              </p:nvPicPr>
              <p:blipFill>
                <a:blip r:embed="rId55"/>
                <a:stretch>
                  <a:fillRect/>
                </a:stretch>
              </p:blipFill>
              <p:spPr>
                <a:xfrm>
                  <a:off x="5357264" y="5582757"/>
                  <a:ext cx="107388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0" name="Ink 39">
                  <a:extLst>
                    <a:ext uri="{FF2B5EF4-FFF2-40B4-BE49-F238E27FC236}">
                      <a16:creationId xmlns:a16="http://schemas.microsoft.com/office/drawing/2014/main" id="{85D90AE7-F65B-3B51-B7AC-5B261CDB71D8}"/>
                    </a:ext>
                  </a:extLst>
                </p14:cNvPr>
                <p14:cNvContentPartPr/>
                <p14:nvPr/>
              </p14:nvContentPartPr>
              <p14:xfrm>
                <a:off x="6250064" y="5498157"/>
                <a:ext cx="248400" cy="173160"/>
              </p14:xfrm>
            </p:contentPart>
          </mc:Choice>
          <mc:Fallback xmlns="">
            <p:pic>
              <p:nvPicPr>
                <p:cNvPr id="40" name="Ink 39">
                  <a:extLst>
                    <a:ext uri="{FF2B5EF4-FFF2-40B4-BE49-F238E27FC236}">
                      <a16:creationId xmlns:a16="http://schemas.microsoft.com/office/drawing/2014/main" id="{85D90AE7-F65B-3B51-B7AC-5B261CDB71D8}"/>
                    </a:ext>
                  </a:extLst>
                </p:cNvPr>
                <p:cNvPicPr/>
                <p:nvPr/>
              </p:nvPicPr>
              <p:blipFill>
                <a:blip r:embed="rId57"/>
                <a:stretch>
                  <a:fillRect/>
                </a:stretch>
              </p:blipFill>
              <p:spPr>
                <a:xfrm>
                  <a:off x="6241424" y="5489517"/>
                  <a:ext cx="2660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2" name="Ink 41">
                  <a:extLst>
                    <a:ext uri="{FF2B5EF4-FFF2-40B4-BE49-F238E27FC236}">
                      <a16:creationId xmlns:a16="http://schemas.microsoft.com/office/drawing/2014/main" id="{99131293-E03E-04BA-339F-C3B27AFE38EF}"/>
                    </a:ext>
                  </a:extLst>
                </p14:cNvPr>
                <p14:cNvContentPartPr/>
                <p14:nvPr/>
              </p14:nvContentPartPr>
              <p14:xfrm>
                <a:off x="6677384" y="5402037"/>
                <a:ext cx="192600" cy="55440"/>
              </p14:xfrm>
            </p:contentPart>
          </mc:Choice>
          <mc:Fallback xmlns="">
            <p:pic>
              <p:nvPicPr>
                <p:cNvPr id="42" name="Ink 41">
                  <a:extLst>
                    <a:ext uri="{FF2B5EF4-FFF2-40B4-BE49-F238E27FC236}">
                      <a16:creationId xmlns:a16="http://schemas.microsoft.com/office/drawing/2014/main" id="{99131293-E03E-04BA-339F-C3B27AFE38EF}"/>
                    </a:ext>
                  </a:extLst>
                </p:cNvPr>
                <p:cNvPicPr/>
                <p:nvPr/>
              </p:nvPicPr>
              <p:blipFill>
                <a:blip r:embed="rId59"/>
                <a:stretch>
                  <a:fillRect/>
                </a:stretch>
              </p:blipFill>
              <p:spPr>
                <a:xfrm>
                  <a:off x="6668744" y="5393397"/>
                  <a:ext cx="21024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3" name="Ink 42">
                  <a:extLst>
                    <a:ext uri="{FF2B5EF4-FFF2-40B4-BE49-F238E27FC236}">
                      <a16:creationId xmlns:a16="http://schemas.microsoft.com/office/drawing/2014/main" id="{5158AD9E-7563-D908-7D57-AA7BD08335AB}"/>
                    </a:ext>
                  </a:extLst>
                </p14:cNvPr>
                <p14:cNvContentPartPr/>
                <p14:nvPr/>
              </p14:nvContentPartPr>
              <p14:xfrm>
                <a:off x="6887264" y="5414277"/>
                <a:ext cx="193680" cy="465120"/>
              </p14:xfrm>
            </p:contentPart>
          </mc:Choice>
          <mc:Fallback xmlns="">
            <p:pic>
              <p:nvPicPr>
                <p:cNvPr id="43" name="Ink 42">
                  <a:extLst>
                    <a:ext uri="{FF2B5EF4-FFF2-40B4-BE49-F238E27FC236}">
                      <a16:creationId xmlns:a16="http://schemas.microsoft.com/office/drawing/2014/main" id="{5158AD9E-7563-D908-7D57-AA7BD08335AB}"/>
                    </a:ext>
                  </a:extLst>
                </p:cNvPr>
                <p:cNvPicPr/>
                <p:nvPr/>
              </p:nvPicPr>
              <p:blipFill>
                <a:blip r:embed="rId61"/>
                <a:stretch>
                  <a:fillRect/>
                </a:stretch>
              </p:blipFill>
              <p:spPr>
                <a:xfrm>
                  <a:off x="6878264" y="5405277"/>
                  <a:ext cx="211320" cy="482760"/>
                </a:xfrm>
                <a:prstGeom prst="rect">
                  <a:avLst/>
                </a:prstGeom>
              </p:spPr>
            </p:pic>
          </mc:Fallback>
        </mc:AlternateContent>
      </p:grpSp>
      <p:sp>
        <p:nvSpPr>
          <p:cNvPr id="7" name="Slide Number Placeholder 6">
            <a:extLst>
              <a:ext uri="{FF2B5EF4-FFF2-40B4-BE49-F238E27FC236}">
                <a16:creationId xmlns:a16="http://schemas.microsoft.com/office/drawing/2014/main" id="{1E37E290-FB7A-7EEA-23A8-F30F38E07BE2}"/>
              </a:ext>
            </a:extLst>
          </p:cNvPr>
          <p:cNvSpPr>
            <a:spLocks noGrp="1"/>
          </p:cNvSpPr>
          <p:nvPr>
            <p:ph type="sldNum" sz="quarter" idx="12"/>
          </p:nvPr>
        </p:nvSpPr>
        <p:spPr/>
        <p:txBody>
          <a:bodyPr/>
          <a:lstStyle/>
          <a:p>
            <a:fld id="{69E57DC2-970A-4B3E-BB1C-7A09969E49DF}" type="slidenum">
              <a:rPr lang="en-US" smtClean="0"/>
              <a:t>99</a:t>
            </a:fld>
            <a:endParaRPr lang="en-US" dirty="0"/>
          </a:p>
        </p:txBody>
      </p:sp>
    </p:spTree>
    <p:extLst>
      <p:ext uri="{BB962C8B-B14F-4D97-AF65-F5344CB8AC3E}">
        <p14:creationId xmlns:p14="http://schemas.microsoft.com/office/powerpoint/2010/main" val="99987289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B08C67D19E496499D068DD73FB28CA8" ma:contentTypeVersion="2" ma:contentTypeDescription="Create a new document." ma:contentTypeScope="" ma:versionID="185fd0a5e46e25a547cf6c8d2140cbb3">
  <xsd:schema xmlns:xsd="http://www.w3.org/2001/XMLSchema" xmlns:xs="http://www.w3.org/2001/XMLSchema" xmlns:p="http://schemas.microsoft.com/office/2006/metadata/properties" xmlns:ns3="ab281ab5-f419-4215-b698-b416d8849b0d" targetNamespace="http://schemas.microsoft.com/office/2006/metadata/properties" ma:root="true" ma:fieldsID="cee11b5984d7549ae459b2d532c33fa8" ns3:_="">
    <xsd:import namespace="ab281ab5-f419-4215-b698-b416d8849b0d"/>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281ab5-f419-4215-b698-b416d8849b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24F16DF-7855-449E-8AEC-CFDE6DB3FE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b281ab5-f419-4215-b698-b416d8849b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E76274F-B73C-4844-BD84-B4FE694ADEB6}">
  <ds:schemaRefs>
    <ds:schemaRef ds:uri="http://schemas.microsoft.com/sharepoint/v3/contenttype/forms"/>
  </ds:schemaRefs>
</ds:datastoreItem>
</file>

<file path=customXml/itemProps3.xml><?xml version="1.0" encoding="utf-8"?>
<ds:datastoreItem xmlns:ds="http://schemas.openxmlformats.org/officeDocument/2006/customXml" ds:itemID="{0E91A09C-E109-45A0-B06D-CF4838B6E785}">
  <ds:schemaRefs>
    <ds:schemaRef ds:uri="http://schemas.microsoft.com/office/infopath/2007/PartnerControls"/>
    <ds:schemaRef ds:uri="http://www.w3.org/XML/1998/namespace"/>
    <ds:schemaRef ds:uri="http://purl.org/dc/terms/"/>
    <ds:schemaRef ds:uri="http://schemas.microsoft.com/office/2006/documentManagement/types"/>
    <ds:schemaRef ds:uri="http://purl.org/dc/elements/1.1/"/>
    <ds:schemaRef ds:uri="http://schemas.openxmlformats.org/package/2006/metadata/core-properties"/>
    <ds:schemaRef ds:uri="ab281ab5-f419-4215-b698-b416d8849b0d"/>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27874</TotalTime>
  <Words>8076</Words>
  <Application>Microsoft Office PowerPoint</Application>
  <PresentationFormat>Widescreen</PresentationFormat>
  <Paragraphs>1197</Paragraphs>
  <Slides>158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158</vt:i4>
      </vt:variant>
    </vt:vector>
  </HeadingPairs>
  <TitlesOfParts>
    <vt:vector size="165" baseType="lpstr">
      <vt:lpstr>Arial</vt:lpstr>
      <vt:lpstr>Calibri</vt:lpstr>
      <vt:lpstr>Cambria Math</vt:lpstr>
      <vt:lpstr>Consolas</vt:lpstr>
      <vt:lpstr>Franklin Gothic Book</vt:lpstr>
      <vt:lpstr>Wingdings</vt:lpstr>
      <vt:lpstr>Crop</vt:lpstr>
      <vt:lpstr>Causal inference with observational data </vt:lpstr>
      <vt:lpstr>PowerPoint Presentation</vt:lpstr>
      <vt:lpstr>Correlation and causation</vt:lpstr>
      <vt:lpstr>PowerPoint Presentation</vt:lpstr>
      <vt:lpstr>PowerPoint Presentation</vt:lpstr>
      <vt:lpstr>Software for today’s workshop</vt:lpstr>
      <vt:lpstr>Software for today’s workshop</vt:lpstr>
      <vt:lpstr>PowerPoint Presentation</vt:lpstr>
      <vt:lpstr>About me</vt:lpstr>
      <vt:lpstr>PowerPoint Presentation</vt:lpstr>
      <vt:lpstr>Disclaimer</vt:lpstr>
      <vt:lpstr>Methods paper in Addiction</vt:lpstr>
      <vt:lpstr>PowerPoint Presentation</vt:lpstr>
      <vt:lpstr>Correction</vt:lpstr>
      <vt:lpstr>PowerPoint Presentation</vt:lpstr>
      <vt:lpstr>Propensity score matching</vt:lpstr>
      <vt:lpstr>RCTs</vt:lpstr>
      <vt:lpstr>RCTs</vt:lpstr>
      <vt:lpstr>Confounding</vt:lpstr>
      <vt:lpstr>Confounding</vt:lpstr>
      <vt:lpstr>Confounding</vt:lpstr>
      <vt:lpstr>Potential outcomes/ Counterfactual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RCTs</vt:lpstr>
      <vt:lpstr>Observational study</vt:lpstr>
      <vt:lpstr>Propensity Score Matching</vt:lpstr>
      <vt:lpstr>Propensity score</vt:lpstr>
      <vt:lpstr>Propensity score</vt:lpstr>
      <vt:lpstr>Propensity Score Matching</vt:lpstr>
      <vt:lpstr>Propensity Score Matching</vt:lpstr>
      <vt:lpstr>PowerPoint Presentation</vt:lpstr>
      <vt:lpstr>PowerPoint Presentation</vt:lpstr>
      <vt:lpstr>Propensity score matching</vt:lpstr>
      <vt:lpstr>Observational study</vt:lpstr>
      <vt:lpstr>Advantage of matching</vt:lpstr>
      <vt:lpstr>Advantage of matching</vt:lpstr>
      <vt:lpstr>Second stage</vt:lpstr>
      <vt:lpstr>Exercise</vt:lpstr>
      <vt:lpstr>Propensity score matching in R</vt:lpstr>
      <vt:lpstr>PowerPoint Presentation</vt:lpstr>
      <vt:lpstr>Considerations for PSM</vt:lpstr>
      <vt:lpstr>Considerations for PSM</vt:lpstr>
      <vt:lpstr>PowerPoint Presentation</vt:lpstr>
      <vt:lpstr>Considerations for PSM</vt:lpstr>
      <vt:lpstr>PowerPoint Presentation</vt:lpstr>
      <vt:lpstr>Considerations for PSM</vt:lpstr>
      <vt:lpstr>Considerations for PSM</vt:lpstr>
      <vt:lpstr>Considerations for PSM</vt:lpstr>
      <vt:lpstr>Considerations for PSM</vt:lpstr>
      <vt:lpstr>Considerations for PSM</vt:lpstr>
      <vt:lpstr>PowerPoint Presentation</vt:lpstr>
      <vt:lpstr>Assumption</vt:lpstr>
      <vt:lpstr>Assumption</vt:lpstr>
      <vt:lpstr>Assumption</vt:lpstr>
      <vt:lpstr>Assumption</vt:lpstr>
      <vt:lpstr>Assumption</vt:lpstr>
      <vt:lpstr>Assumption</vt:lpstr>
      <vt:lpstr>PowerPoint Presentation</vt:lpstr>
      <vt:lpstr>Diagnosis</vt:lpstr>
      <vt:lpstr>Diagnostic</vt:lpstr>
      <vt:lpstr>Diagnostic</vt:lpstr>
      <vt:lpstr>Exercise</vt:lpstr>
      <vt:lpstr>Exercise</vt:lpstr>
      <vt:lpstr>PowerPoint Presentation</vt:lpstr>
      <vt:lpstr>What variables should we adjust for? A short introduction to directed acyclic graphS</vt:lpstr>
      <vt:lpstr>Key reference</vt:lpstr>
      <vt:lpstr>PowerPoint Presentation</vt:lpstr>
      <vt:lpstr>PowerPoint Presentation</vt:lpstr>
      <vt:lpstr>PowerPoint Presentation</vt:lpstr>
      <vt:lpstr>PowerPoint Presentation</vt:lpstr>
      <vt:lpstr>PowerPoint Presentation</vt:lpstr>
      <vt:lpstr>Directed Acyclic Graphs (DAGs)</vt:lpstr>
      <vt:lpstr>Directed Acyclic Graphs (DAGs)</vt:lpstr>
      <vt:lpstr>Directed Acyclic Graphs (DAGs)</vt:lpstr>
      <vt:lpstr>Directed Acyclic Graphs (DAGs)</vt:lpstr>
      <vt:lpstr>Directed Acyclic Graphs (DAGs)</vt:lpstr>
      <vt:lpstr>Directed Acyclic Graphs (DAGs)</vt:lpstr>
      <vt:lpstr>Directed Acyclic Graphs (DAGs)</vt:lpstr>
      <vt:lpstr>Directed Acyclic Graphs (DAGs)</vt:lpstr>
      <vt:lpstr>Directed Acyclic Graphs (DAGs)</vt:lpstr>
      <vt:lpstr>Directed Acyclic Graphs (DAGs)</vt:lpstr>
      <vt:lpstr>Directed Acyclic Graphs (DAGs)</vt:lpstr>
      <vt:lpstr>Directed Acyclic Graphs (DAGs)</vt:lpstr>
      <vt:lpstr>Directed Acyclic Graphs (DAGs)</vt:lpstr>
      <vt:lpstr>Directed Acyclic Graphs (DAGs)</vt:lpstr>
      <vt:lpstr>De-confounding </vt:lpstr>
      <vt:lpstr>PowerPoint Presentation</vt:lpstr>
      <vt:lpstr>Example 1</vt:lpstr>
      <vt:lpstr>Example 1</vt:lpstr>
      <vt:lpstr>Example 2</vt:lpstr>
      <vt:lpstr>Example 2</vt:lpstr>
      <vt:lpstr>Example 3</vt:lpstr>
      <vt:lpstr>Example 3</vt:lpstr>
      <vt:lpstr>Example 4</vt:lpstr>
      <vt:lpstr>Example 4</vt:lpstr>
      <vt:lpstr>Example 5</vt:lpstr>
      <vt:lpstr>Example 5</vt:lpstr>
      <vt:lpstr>Smoking and infant mortality</vt:lpstr>
      <vt:lpstr>Smoking and infant mortality</vt:lpstr>
      <vt:lpstr>Smoking and infant mortality</vt:lpstr>
      <vt:lpstr>Unintentional conditioning</vt:lpstr>
      <vt:lpstr>Unintentional conditioning</vt:lpstr>
      <vt:lpstr>PowerPoint Presentation</vt:lpstr>
      <vt:lpstr>Inverse probability treatment weighting</vt:lpstr>
      <vt:lpstr>Inverse Probability Treatment Weighting (IPTW)</vt:lpstr>
      <vt:lpstr>Inverse Probability Treatment Weighting (IPTW)</vt:lpstr>
      <vt:lpstr>Inverse Probability Treatment Weighting (IPTW)</vt:lpstr>
      <vt:lpstr>Inverse Probability Treatment Weighting (IPTW)</vt:lpstr>
      <vt:lpstr>Inverse Probability Treatment Weighting (IPTW)</vt:lpstr>
      <vt:lpstr>PowerPoint Presentation</vt:lpstr>
      <vt:lpstr>PowerPoint Presentation</vt:lpstr>
      <vt:lpstr>Inverse Probability Treatment Weighting (IPTW)</vt:lpstr>
      <vt:lpstr>Inverse Probability Treatment Weighting (IPTW)</vt:lpstr>
      <vt:lpstr>Inverse Probability Treatment Weighting (IPTW)</vt:lpstr>
      <vt:lpstr>Exercise</vt:lpstr>
      <vt:lpstr>PowerPoint Presentation</vt:lpstr>
      <vt:lpstr>Assumption</vt:lpstr>
      <vt:lpstr>PowerPoint Presentation</vt:lpstr>
      <vt:lpstr>Consideration for IPTW</vt:lpstr>
      <vt:lpstr>Consideration for IPTW</vt:lpstr>
      <vt:lpstr>Consideration for IPTW</vt:lpstr>
      <vt:lpstr>Consideration for IPTW</vt:lpstr>
      <vt:lpstr>Consideration for IPTW</vt:lpstr>
      <vt:lpstr>PowerPoint Presentation</vt:lpstr>
      <vt:lpstr>Exercise</vt:lpstr>
      <vt:lpstr>Exercise</vt:lpstr>
      <vt:lpstr>PowerPoint Presentation</vt:lpstr>
      <vt:lpstr>Extension to multi-wave studies</vt:lpstr>
      <vt:lpstr>Extension to multi-wave study</vt:lpstr>
      <vt:lpstr>Extension to multi-wave study</vt:lpstr>
      <vt:lpstr>Extension to multi-wave study</vt:lpstr>
      <vt:lpstr>Extension to multi-wave study</vt:lpstr>
      <vt:lpstr>Extension to multi-wave study</vt:lpstr>
      <vt:lpstr>Calculating weights </vt:lpstr>
      <vt:lpstr>Calculating weights </vt:lpstr>
      <vt:lpstr>Confounders</vt:lpstr>
      <vt:lpstr>Exercise</vt:lpstr>
      <vt:lpstr>PowerPoint Presentation</vt:lpstr>
      <vt:lpstr>Sensitivity analysis</vt:lpstr>
      <vt:lpstr>Sensitivity analysis</vt:lpstr>
      <vt:lpstr>Sensitivity analysis</vt:lpstr>
      <vt:lpstr>Example</vt:lpstr>
      <vt:lpstr>Example</vt:lpstr>
      <vt:lpstr>Exercise</vt:lpstr>
      <vt:lpstr>Reporting E-value</vt:lpstr>
      <vt:lpstr>PowerPoint Presentation</vt:lpstr>
      <vt:lpstr>Preparing the results for publication</vt:lpstr>
      <vt:lpstr>Preparing results for publications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 inference using longitudinal observation data Adjusting for time-varying confounding using IPTW and marginal structural model</dc:title>
  <dc:creator>Gary Chan</dc:creator>
  <cp:lastModifiedBy>Gary Chan</cp:lastModifiedBy>
  <cp:revision>331</cp:revision>
  <dcterms:created xsi:type="dcterms:W3CDTF">2020-11-27T11:55:14Z</dcterms:created>
  <dcterms:modified xsi:type="dcterms:W3CDTF">2022-10-17T12:41:10Z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db064b5-5911-4077-b076-dd8db707b7e6_Enabled">
    <vt:lpwstr>true</vt:lpwstr>
  </property>
  <property fmtid="{D5CDD505-2E9C-101B-9397-08002B2CF9AE}" pid="3" name="MSIP_Label_adb064b5-5911-4077-b076-dd8db707b7e6_SetDate">
    <vt:lpwstr>2022-03-21T20:51:21Z</vt:lpwstr>
  </property>
  <property fmtid="{D5CDD505-2E9C-101B-9397-08002B2CF9AE}" pid="4" name="MSIP_Label_adb064b5-5911-4077-b076-dd8db707b7e6_Method">
    <vt:lpwstr>Privileged</vt:lpwstr>
  </property>
  <property fmtid="{D5CDD505-2E9C-101B-9397-08002B2CF9AE}" pid="5" name="MSIP_Label_adb064b5-5911-4077-b076-dd8db707b7e6_Name">
    <vt:lpwstr>UNOFFICIAL</vt:lpwstr>
  </property>
  <property fmtid="{D5CDD505-2E9C-101B-9397-08002B2CF9AE}" pid="6" name="MSIP_Label_adb064b5-5911-4077-b076-dd8db707b7e6_SiteId">
    <vt:lpwstr>b6e377cf-9db3-46cb-91a2-fad9605bb15c</vt:lpwstr>
  </property>
  <property fmtid="{D5CDD505-2E9C-101B-9397-08002B2CF9AE}" pid="7" name="MSIP_Label_adb064b5-5911-4077-b076-dd8db707b7e6_ActionId">
    <vt:lpwstr>98a13671-b4a2-4005-b896-5392b217197e</vt:lpwstr>
  </property>
  <property fmtid="{D5CDD505-2E9C-101B-9397-08002B2CF9AE}" pid="8" name="MSIP_Label_adb064b5-5911-4077-b076-dd8db707b7e6_ContentBits">
    <vt:lpwstr>0</vt:lpwstr>
  </property>
</Properties>
</file>