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430" r:id="rId6"/>
    <p:sldId id="447" r:id="rId7"/>
    <p:sldId id="441" r:id="rId8"/>
    <p:sldId id="260" r:id="rId9"/>
    <p:sldId id="336" r:id="rId10"/>
    <p:sldId id="443" r:id="rId11"/>
    <p:sldId id="446" r:id="rId12"/>
    <p:sldId id="448" r:id="rId13"/>
    <p:sldId id="389" r:id="rId14"/>
    <p:sldId id="325" r:id="rId15"/>
    <p:sldId id="449" r:id="rId16"/>
    <p:sldId id="450" r:id="rId17"/>
    <p:sldId id="463" r:id="rId18"/>
    <p:sldId id="262" r:id="rId19"/>
    <p:sldId id="454" r:id="rId20"/>
    <p:sldId id="455" r:id="rId21"/>
    <p:sldId id="265" r:id="rId22"/>
    <p:sldId id="326" r:id="rId23"/>
    <p:sldId id="385" r:id="rId24"/>
    <p:sldId id="460" r:id="rId25"/>
    <p:sldId id="456" r:id="rId26"/>
    <p:sldId id="459" r:id="rId27"/>
    <p:sldId id="461" r:id="rId28"/>
    <p:sldId id="458" r:id="rId29"/>
    <p:sldId id="457" r:id="rId30"/>
    <p:sldId id="453" r:id="rId31"/>
    <p:sldId id="392" r:id="rId32"/>
    <p:sldId id="391" r:id="rId33"/>
    <p:sldId id="393" r:id="rId34"/>
    <p:sldId id="394" r:id="rId35"/>
    <p:sldId id="427" r:id="rId36"/>
    <p:sldId id="464" r:id="rId37"/>
    <p:sldId id="465" r:id="rId38"/>
    <p:sldId id="397" r:id="rId39"/>
    <p:sldId id="396" r:id="rId40"/>
    <p:sldId id="398" r:id="rId41"/>
    <p:sldId id="466" r:id="rId42"/>
    <p:sldId id="401" r:id="rId43"/>
    <p:sldId id="400" r:id="rId44"/>
    <p:sldId id="402" r:id="rId45"/>
    <p:sldId id="467" r:id="rId46"/>
    <p:sldId id="468" r:id="rId47"/>
    <p:sldId id="404" r:id="rId48"/>
    <p:sldId id="405" r:id="rId49"/>
    <p:sldId id="406" r:id="rId50"/>
    <p:sldId id="407" r:id="rId51"/>
    <p:sldId id="442" r:id="rId52"/>
    <p:sldId id="403" r:id="rId53"/>
    <p:sldId id="408" r:id="rId54"/>
    <p:sldId id="409" r:id="rId55"/>
    <p:sldId id="410" r:id="rId56"/>
    <p:sldId id="469" r:id="rId57"/>
    <p:sldId id="411" r:id="rId58"/>
    <p:sldId id="414" r:id="rId59"/>
    <p:sldId id="412" r:id="rId60"/>
    <p:sldId id="415" r:id="rId61"/>
    <p:sldId id="416" r:id="rId62"/>
    <p:sldId id="417" r:id="rId63"/>
    <p:sldId id="418" r:id="rId64"/>
    <p:sldId id="419" r:id="rId65"/>
    <p:sldId id="420" r:id="rId66"/>
    <p:sldId id="422" r:id="rId67"/>
    <p:sldId id="424" r:id="rId68"/>
    <p:sldId id="426" r:id="rId69"/>
    <p:sldId id="425" r:id="rId70"/>
    <p:sldId id="428" r:id="rId71"/>
    <p:sldId id="431" r:id="rId72"/>
    <p:sldId id="471" r:id="rId73"/>
    <p:sldId id="472" r:id="rId74"/>
    <p:sldId id="462" r:id="rId75"/>
    <p:sldId id="388" r:id="rId76"/>
    <p:sldId id="346" r:id="rId77"/>
    <p:sldId id="347" r:id="rId78"/>
    <p:sldId id="348" r:id="rId79"/>
    <p:sldId id="350" r:id="rId80"/>
    <p:sldId id="266" r:id="rId81"/>
    <p:sldId id="351" r:id="rId82"/>
    <p:sldId id="353" r:id="rId83"/>
    <p:sldId id="354" r:id="rId84"/>
    <p:sldId id="355" r:id="rId85"/>
    <p:sldId id="356" r:id="rId86"/>
    <p:sldId id="358" r:id="rId87"/>
    <p:sldId id="359" r:id="rId88"/>
    <p:sldId id="360" r:id="rId89"/>
    <p:sldId id="361" r:id="rId90"/>
    <p:sldId id="362" r:id="rId91"/>
    <p:sldId id="386" r:id="rId92"/>
    <p:sldId id="451" r:id="rId93"/>
    <p:sldId id="452" r:id="rId94"/>
    <p:sldId id="483" r:id="rId95"/>
    <p:sldId id="484" r:id="rId96"/>
    <p:sldId id="485" r:id="rId97"/>
    <p:sldId id="486" r:id="rId98"/>
    <p:sldId id="487" r:id="rId99"/>
    <p:sldId id="490" r:id="rId100"/>
    <p:sldId id="491" r:id="rId101"/>
    <p:sldId id="492" r:id="rId102"/>
    <p:sldId id="494" r:id="rId103"/>
    <p:sldId id="495" r:id="rId104"/>
    <p:sldId id="470" r:id="rId105"/>
    <p:sldId id="521" r:id="rId106"/>
    <p:sldId id="522" r:id="rId107"/>
    <p:sldId id="523" r:id="rId108"/>
    <p:sldId id="493" r:id="rId109"/>
    <p:sldId id="429" r:id="rId110"/>
    <p:sldId id="473" r:id="rId111"/>
    <p:sldId id="474" r:id="rId112"/>
    <p:sldId id="475" r:id="rId113"/>
    <p:sldId id="476" r:id="rId114"/>
    <p:sldId id="477" r:id="rId115"/>
    <p:sldId id="478" r:id="rId116"/>
    <p:sldId id="480" r:id="rId117"/>
    <p:sldId id="481" r:id="rId118"/>
    <p:sldId id="479" r:id="rId119"/>
    <p:sldId id="303" r:id="rId1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theme" Target="theme/theme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tableStyles" Target="tableStyle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presProps" Target="presProps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27:49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24575,'7'2'0,"0"-1"0,0 1 0,0 0 0,0 1 0,-1 0 0,1 0 0,-1 0 0,1 1 0,6 5 0,7 3 0,495 289 0,-14-8 0,-392-230-1365,-75-42-5461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27:49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24575,'3'0'0,"6"0"0,8-2 0,6-2 0,11-3 0,11 1 0,9 0 0,7 2 0,1 1 0,2 1 0,-4 2 0,-13 0-8191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30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24575,'3'0'0,"0"0"0,-1 0 0,1 0 0,0 0 0,0 0 0,-1 0 0,1 1 0,0-1 0,0 1 0,-1 0 0,1 0 0,0 0 0,-1 0 0,1 0 0,-1 1 0,0-1 0,1 1 0,-1 0 0,0-1 0,0 1 0,0 0 0,0 0 0,0 1 0,-1-1 0,1 0 0,-1 0 0,1 1 0,-1-1 0,0 1 0,0-1 0,0 1 0,0 0 0,0-1 0,-1 1 0,1 0 0,-1 0 0,1-1 0,-1 1 0,0 0 0,-1 0 0,1 0 0,-1 2 0,-1 12 0,-1 0 0,-1 0 0,-1 0 0,0 0 0,-10 19 0,-102 195-1162,113-225 959,-6 13-6623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4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84 24575,'0'0'0,"0"0"0,1 0 0,-1 0 0,0 0 0,0 0 0,1 0 0,-1 0 0,0 0 0,0 0 0,1 0 0,-1-1 0,0 1 0,0 0 0,1 0 0,-1 0 0,0 0 0,0 0 0,1 0 0,-1-1 0,0 1 0,0 0 0,0 0 0,1 0 0,-1 0 0,0-1 0,0 1 0,0 0 0,0 0 0,0-1 0,1 1 0,-1 0 0,0 0 0,0-1 0,0 1 0,0 0 0,0 0 0,0-1 0,0 1 0,0 0 0,0 0 0,0-1 0,0 1 0,0 0 0,0 0 0,0-1 0,0 1 0,0 0 0,0 0 0,0-1 0,0 1 0,-1-1 0,-11-9 0,7 9 0,-1 1 0,0 0 0,0 0 0,0 1 0,1 0 0,-1 0 0,0 0 0,1 1 0,-1-1 0,1 1 0,-1 1 0,-7 4 0,-61 39 0,73-46 0,-13 10 0,0 0 0,1 2 0,1-1 0,-1 1 0,2 1 0,0 0 0,-10 15 0,19-24 0,-1 0 0,1 0 0,-1 0 0,1 0 0,1 0 0,-1 0 0,0 0 0,1 1 0,0-1 0,0 1 0,1-1 0,-1 1 0,1-1 0,0 1 0,0-1 0,0 1 0,0-1 0,1 1 0,0-1 0,0 0 0,0 1 0,1-1 0,-1 0 0,1 0 0,0 1 0,0-1 0,1-1 0,-1 1 0,1 0 0,0-1 0,4 6 0,2-2 0,0 1 0,0-1 0,0-1 0,1 0 0,0 0 0,0-1 0,0 0 0,1-1 0,0 0 0,0 0 0,0-1 0,0-1 0,0 0 0,1-1 0,-1 0 0,1 0 0,-1-1 0,13-2 0,-16 1 0,0 0 0,0 0 0,0-1 0,-1 0 0,1-1 0,-1 1 0,1-2 0,-1 1 0,0-1 0,0 0 0,-1 0 0,1-1 0,-1 0 0,0 0 0,0 0 0,0-1 0,-1 0 0,0 0 0,0 0 0,0-1 0,-1 0 0,0 0 0,-1 0 0,1 0 0,-1 0 0,3-13 0,-4 8 0,0-1 0,-1 0 0,0 1 0,-1-1 0,-1 0 0,0 1 0,0-1 0,-1 0 0,-1 1 0,0 0 0,-1-1 0,0 1 0,-1 1 0,0-1 0,-1 1 0,-8-12 0,10 16 0,1 1 0,-2 0 0,1 0 0,-1 0 0,0 1 0,0 0 0,-1 0 0,1 0 0,-1 0 0,0 1 0,0 0 0,-1 1 0,1-1 0,-1 1 0,0 0 0,0 1 0,0-1 0,0 1 0,0 1 0,0-1 0,-1 1 0,1 1 0,0-1 0,-1 1 0,1 1 0,0-1 0,-1 1 0,-13 4 0,-15 12-1365,27-8-5461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4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24575,'2'-3'0,"5"-1"0,0-2 0,-3-1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42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24575,'14'-13'0,"0"0"0,1 1 0,1 1 0,0 0 0,1 1 0,19-8 0,-29 15 0,0-1 0,0 1 0,1 1 0,-1-1 0,1 1 0,0 1 0,0 0 0,-1 0 0,1 0 0,0 1 0,0 0 0,0 0 0,0 1 0,0 0 0,-1 1 0,1-1 0,10 5 0,-15-5 0,-1 1 0,1 0 0,-1-1 0,0 1 0,0 0 0,0 0 0,0 1 0,0-1 0,0 0 0,0 1 0,-1-1 0,1 1 0,-1-1 0,1 1 0,-1 0 0,0-1 0,0 1 0,-1 0 0,1 0 0,0 0 0,-1 0 0,0 0 0,0-1 0,0 1 0,0 0 0,0 0 0,0 0 0,-1 0 0,0 0 0,1 0 0,-3 4 0,-2 12 0,-2 0 0,0-1 0,-16 29 0,13-27 0,4-8 0,0-1 0,1 1 0,1 0 0,0 0 0,1 1 0,-4 21 0,7-31 0,0 0 0,0 0 0,1 0 0,-1 0 0,1 0 0,-1 0 0,1 0 0,0 0 0,0 0 0,0 0 0,0 0 0,1-1 0,-1 1 0,1 0 0,0-1 0,0 0 0,0 1 0,0-1 0,0 0 0,0 0 0,0 0 0,1 0 0,-1 0 0,1-1 0,0 1 0,-1-1 0,1 1 0,0-1 0,0 0 0,0 0 0,-1-1 0,1 1 0,5 0 0,34 2-1365,-23-5-5461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42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232 185 24575,'11'-2'0,"1"0"0,-1-1 0,1 0 0,-1-1 0,0 0 0,-1-1 0,1 0 0,-1-1 0,0 0 0,0 0 0,0-1 0,11-12 0,-19 18 0,-1 0 0,0 0 0,0 0 0,0-1 0,0 1 0,0-1 0,0 1 0,0 0 0,0-1 0,0 0 0,-1 1 0,1-1 0,-1 1 0,1-1 0,-1 0 0,1 1 0,-1-1 0,0 0 0,0 0 0,0 1 0,0-1 0,0 0 0,0 0 0,-1 1 0,1-1 0,-2-3 0,0 2 0,0 0 0,0 0 0,0 0 0,0 0 0,-1 0 0,0 1 0,1-1 0,-1 1 0,0-1 0,0 1 0,0 0 0,-4-1 0,-3-3 0,-1 1 0,1 1 0,-1 0 0,0 1 0,0 0 0,0 0 0,-19-1 0,22 4 0,0 1 0,0 0 0,0 0 0,0 1 0,0 0 0,1 0 0,-1 1 0,1 0 0,-1 0 0,1 1 0,0 0 0,0 0 0,0 1 0,1 0 0,0 0 0,0 0 0,0 1 0,0 0 0,-8 12 0,11-13 0,0 0 0,0 0 0,0 0 0,1 0 0,-1 0 0,1 1 0,1-1 0,-1 1 0,1-1 0,0 1 0,0 0 0,0 0 0,1-1 0,0 1 0,0 0 0,1 0 0,-1-1 0,1 1 0,1 0 0,-1-1 0,1 1 0,0-1 0,0 0 0,0 1 0,1-1 0,0 0 0,6 9 0,46 48 0,-38-45 0,-1 1 0,21 30 0,-36-46 0,0-1 0,0 0 0,0 1 0,0-1 0,0 0 0,0 1 0,0-1 0,-1 1 0,1 0 0,-1-1 0,1 1 0,-1-1 0,0 1 0,1 0 0,-1-1 0,0 1 0,0 0 0,0-1 0,0 1 0,-1 0 0,1-1 0,0 1 0,-1 0 0,1-1 0,-1 1 0,1-1 0,-1 1 0,0-1 0,0 1 0,1-1 0,-1 0 0,0 1 0,0-1 0,-1 0 0,1 1 0,0-1 0,0 0 0,-1 0 0,1 0 0,0 0 0,-1-1 0,1 1 0,-1 0 0,1 0 0,-1-1 0,1 1 0,-1-1 0,-2 1 0,-6 2 0,0-1 0,0 0 0,0-1 0,1 0 0,-1-1 0,-17-1 0,16 0 0,1 0 0,0-1 0,0 0 0,0-1 0,0 0 0,0-1 0,-11-6 0,19 10 0,0-1 0,1 0 0,-1 0 0,0-1 0,0 1 0,1 0 0,-1-1 0,1 1 0,-1-1 0,1 1 0,0-1 0,-1 0 0,1 1 0,0-1 0,0 0 0,0 0 0,1 0 0,-1 0 0,0 0 0,1 0 0,-1 0 0,1 0 0,-1 0 0,1 0 0,0 0 0,0 0 0,0 0 0,0 0 0,1-1 0,-1 1 0,0 0 0,1 0 0,0 0 0,-1 0 0,1 0 0,0 1 0,0-1 0,0 0 0,0 0 0,0 0 0,0 1 0,2-3 0,10-10-40,1 0-1,-1 0 0,2 2 1,0 0-1,1 0 0,0 1 1,0 1-1,27-11 0,-10 3-958,-5 2-5827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4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24575,'0'-1'0,"0"1"0,0-1 0,0 1 0,0 0 0,0-1 0,0 1 0,0 0 0,0-1 0,1 1 0,-1 0 0,0-1 0,0 1 0,1 0 0,-1-1 0,0 1 0,0 0 0,1 0 0,-1-1 0,0 1 0,1 0 0,-1 0 0,0 0 0,1-1 0,-1 1 0,0 0 0,1 0 0,-1 0 0,0 0 0,1 0 0,-1 0 0,0 0 0,1 0 0,-1-1 0,1 1 0,-1 1 0,0-1 0,1 0 0,-1 0 0,1 0 0,-1 0 0,0 0 0,1 0 0,-1 0 0,0 0 0,1 1 0,-1-1 0,0 0 0,1 0 0,-1 0 0,0 1 0,0-1 0,1 0 0,-1 1 0,20 12 0,-12-4 0,-1 0 0,0 0 0,0 1 0,-1 0 0,0 0 0,-1 0 0,5 15 0,23 84 0,-18-55 0,19 46-341,4-2 0,4-1-1,87 144 1,-117-220-6485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44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24575,'-177'205'0,"61"-42"71,-44 55-1507,144-199-5390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4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24575,'3'0'0,"3"3"0,5 0 0,5 4 0,8-1 0,10 3 0,9-1 0,7 1 0,5-1 0,3-2 0,-1 2 0,-1 1 0,-4-1 0,-9 2 0,-11-1-8191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4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1 24575,'-20'32'0,"-1"0"0,-1-1 0,-2-2 0,-50 50 0,30-33 0,-15 18-120,-313 316-1125,353-363-5581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4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24575,'9'-3'0,"14"2"0,14 2 0,13 2 0,8 4 0,10 7 0,4 4 0,3 4 0,2 4 0,-2 4 0,-5-1 0,-6 0 0,-5-1 0,-4-1 0,-6-1 0,-5-2 0,-8-6 0,-10-6-8191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01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1559 17 24575,'-46'-8'0,"39"6"0,-1 0 0,1 1 0,-1-1 0,1 2 0,-10-1 0,-11 4 0,0 2 0,1 1 0,-1 1 0,-28 12 0,-42 10 0,38-13 0,-1 3 0,2 2 0,1 3 0,1 2 0,1 3 0,1 2 0,2 2 0,1 3 0,-87 79 0,66-48 0,4 2 0,-111 144 0,149-170 0,2 1 0,1 2 0,3 1 0,2 1 0,2 1 0,-28 97 0,44-124 0,1 0 0,1 0 0,1 0 0,1 0 0,0 0 0,2 0 0,1 0 0,1 0 0,0 0 0,2 0 0,9 27 0,-4-23 0,1-1 0,2 1 0,0-2 0,2 0 0,0-1 0,2 0 0,0-1 0,31 29 0,1-6 0,1-2 0,2-3 0,111 66 0,-72-57 0,173 66 0,-202-95 0,0-2 0,1-3 0,1-3 0,0-3 0,104 1 0,-18-11 0,191-28 0,-280 21 0,0-2 0,0-3 0,-1-2 0,73-30 0,-101 31 0,-1-1 0,0-2 0,0-1 0,-2-1 0,-1-1 0,0-2 0,-2-1 0,0-1 0,22-28 0,-22 21 0,-2-2 0,-1-1 0,-2-1 0,-2 0 0,-1-2 0,-1 0 0,-2-1 0,-2-1 0,-2 0 0,-1 0 0,8-78 0,-15 79 0,-1 0 0,-3 0 0,-1-1 0,-1 1 0,-3 1 0,-1-1 0,-1 1 0,-2 0 0,-2 0 0,-1 2 0,-2-1 0,-35-59 0,32 69 0,0 0 0,-2 1 0,0 1 0,-2 1 0,-1 1 0,0 1 0,-37-25 0,20 19 0,-2 3 0,0 1 0,-2 2 0,-55-18 0,-32 0 0,-2 6 0,-190-22 0,299 52 0,-281-28-1365,260 30-5461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31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24575,'0'0'0,"2"-1"0,-1 1 0,0-1 0,0 1 0,0-1 0,0 1 0,0 0 0,0 0 0,0-1 0,0 1 0,1 0 0,-1 0 0,0 0 0,0 0 0,0 0 0,0 1 0,1-1 0,-1 0 0,0 0 0,0 1 0,0-1 0,0 1 0,0-1 0,0 1 0,0-1 0,0 1 0,0 0 0,0-1 0,0 1 0,0 0 0,-1 0 0,1 0 0,0 0 0,0 0 0,-1-1 0,1 3 0,27 34 0,-26-32 0,10 17 0,0 0 0,29 37 0,-37-54 0,1 0 0,0 0 0,0 0 0,0 0 0,0-1 0,1 0 0,0 0 0,-1-1 0,1 1 0,1-1 0,-1-1 0,0 1 0,1-1 0,0 0 0,10 1 0,-11-2 0,-1-2 0,1 1 0,-1-1 0,1 0 0,-1 0 0,0 0 0,1-1 0,-1 0 0,0 0 0,0 0 0,0-1 0,0 0 0,-1 0 0,1 0 0,-1 0 0,0-1 0,1 1 0,-2-1 0,1 0 0,4-7 0,4-4 0,0 0 0,-2-2 0,0 1 0,12-26 0,-20 36 0,10-22 0,1 0 0,1 0 0,2 1 0,0 1 0,25-28 0,-40 52 0,0 1 0,1 0 0,-1 0 0,1 0 0,-1 0 0,1 0 0,-1 1 0,1-1 0,0 0 0,0 1 0,-1-1 0,1 1 0,0 0 0,0-1 0,-1 1 0,1 0 0,0 0 0,0 0 0,-1 0 0,1 0 0,0 1 0,0-1 0,0 1 0,-1-1 0,1 1 0,0-1 0,-1 1 0,1 0 0,-1 0 0,1 0 0,-1 0 0,1 0 0,-1 0 0,0 0 0,1 1 0,-1-1 0,0 0 0,2 3 0,7 7 0,-1 0 0,-1 0 0,12 20 0,-18-28 0,70 125 0,19 28 0,-79-137-105,-2-5-315,-1 1 0,12 26 0,-13-20-6406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02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24575,'0'1'0,"1"-1"0,0 0 0,-1 0 0,1 1 0,-1-1 0,1 0 0,0 1 0,-1-1 0,1 1 0,-1-1 0,1 1 0,-1-1 0,1 1 0,-1-1 0,1 1 0,-1-1 0,0 1 0,1-1 0,-1 1 0,0 0 0,1-1 0,-1 1 0,0 0 0,0-1 0,0 1 0,0 0 0,0-1 0,1 2 0,1 25 0,-2-22 0,1 61 0,-16 116 0,3-49 0,-1 55 0,-15 368 0,26-453-1365,-2-71-5461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864 1 24575,'-12'14'0,"1"1"0,-15 23 0,-17 22 0,-87 77 0,-236 192 0,180-170 0,165-140-87,12-10-168,0 0-1,-1-1 0,0 0 1,-20 11-1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03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24575,'8'-3'0,"12"2"0,11 4 0,11 2 0,13 2 0,14 3 0,16 0 0,12 1 0,7 2 0,4 1 0,-4 1 0,-9 1 0,-14 1 0,-20-1 0,-20-1-8191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03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779 0 24575,'-4'4'0,"-5"4"0,1 1 0,0 0 0,0 1 0,1 0 0,-8 13 0,-13 22 0,-1-2 0,-67 74 0,-85 68 0,110-115 0,-212 198-1365,251-238-5461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0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24575,'12'3'0,"17"3"0,21 5 0,22 5 0,22 3 0,17 4 0,13 0 0,7 3 0,3 3 0,-6-2 0,-10 1 0,-13-1 0,-20-6 0,-23-6-8191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05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38 24575,'2'-1'0,"0"0"0,-1 0 0,1 0 0,-1 0 0,0-1 0,1 1 0,-1 0 0,0 0 0,0-1 0,1 1 0,-1-1 0,0 1 0,0-1 0,-1 0 0,2-1 0,-2 3 0,-1 1 0,1-1 0,-1 0 0,1 0 0,0 1 0,-1-1 0,1 0 0,0 0 0,-1 0 0,1 1 0,-1-1 0,1 0 0,-1 0 0,1 0 0,-1 0 0,1 0 0,0 0 0,-1 0 0,1 0 0,-1 0 0,1 0 0,-1 0 0,1 0 0,-1 0 0,1-1 0,0 1 0,-1 0 0,1 0 0,-1 0 0,1-1 0,0 1 0,-1 0 0,1 0 0,0-1 0,-1 1 0,1 0 0,0-1 0,-1 1 0,1 0 0,0-1 0,0 1 0,-1 0 0,1-1 0,0 1 0,0-1 0,0 1 0,0-1 0,-1 1 0,1 0 0,0-1 0,0 1 0,0-1 0,0 1 0,0-1 0,0 1 0,0-1 0,0 1 0,0 0 0,1-1 0,-1 1 0,0-1 0,0 1 0,0-1 0,0 1 0,1 0 0,-1-1 0,0 1 0,1-1 0,-12 5 0,0 1 0,1 0 0,-1 0 0,1 1 0,1 1 0,-1-1 0,1 2 0,0-1 0,1 1 0,0 1 0,0-1 0,0 1 0,1 1 0,1-1 0,0 1 0,0 1 0,-6 15 0,9-19 0,0 0 0,0 0 0,1 0 0,0 0 0,0 1 0,1-1 0,0 1 0,0-1 0,0 1 0,1 0 0,1-1 0,-1 1 0,1-1 0,0 1 0,1-1 0,0 1 0,0-1 0,1 0 0,0 0 0,0 0 0,0 0 0,1-1 0,0 1 0,0-1 0,1 0 0,0 0 0,7 7 0,-2-5 0,0-1 0,0 0 0,1 0 0,-1-1 0,1-1 0,1 0 0,-1 0 0,1-1 0,0-1 0,-1 0 0,2-1 0,-1 0 0,0 0 0,0-2 0,0 1 0,1-1 0,18-3 0,-22 1 0,-1 1 0,1-1 0,-1 0 0,0-1 0,0 0 0,0 0 0,0-1 0,0 1 0,-1-2 0,1 1 0,-1-1 0,0-1 0,-1 1 0,1-1 0,-1 0 0,0 0 0,-1-1 0,1 0 0,-1 0 0,-1 0 0,1-1 0,-1 1 0,-1-1 0,1 0 0,3-14 0,-6 12 0,1 1 0,-2-1 0,1 0 0,-1 0 0,-1 1 0,0-1 0,0 0 0,-1 1 0,0-1 0,-1 1 0,0-1 0,-5-10 0,5 13 0,0 1 0,0-1 0,0 1 0,-1 0 0,0 0 0,0 0 0,0 0 0,-1 1 0,0 0 0,0 0 0,0 0 0,-1 1 0,1-1 0,-1 1 0,0 1 0,-1-1 0,-9-3 0,10 6 11,0 0 0,0 0 0,0 1 0,1 0 0,-1 1 0,0-1 0,0 1 0,0 0 0,0 0 0,1 1 0,-11 4 0,9-3-260,-1-1-1,0 0 1,1 0-1,-1-1 1,-11 1-1,1-3-6576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05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06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24575,'9'-7'0,"0"0"0,1 0 0,0 0 0,0 1 0,1 1 0,0 0 0,0 0 0,0 1 0,1 1 0,21-5 0,7 1 0,72-2 0,-99 8 0,65 1 0,-73 0 0,0 0 0,-1 1 0,1 0 0,0 0 0,0 0 0,-1 0 0,1 1 0,-1 0 0,1 0 0,-1 0 0,0 0 0,7 6 0,-9-7 0,-1 1 0,0 0 0,0 0 0,0 0 0,0 0 0,0 0 0,-1 0 0,1 0 0,0 0 0,-1 0 0,0 0 0,1 0 0,-1 0 0,0 0 0,0 0 0,0 0 0,0 1 0,-1-1 0,1 0 0,-1 0 0,1 0 0,-1 0 0,0 0 0,1 0 0,-1 0 0,-2 2 0,-33 55 0,29-49 0,-29 40 0,23-36 0,2 2 0,-1-1 0,2 1 0,0 1 0,1 0 0,1 0 0,0 1 0,-7 26 0,14-40-4,1-1-1,-1 1 0,1-1 0,0 1 1,0-1-1,0 1 0,0-1 0,0 1 1,1-1-1,0 1 0,-1-1 1,1 0-1,1 1 0,-1-1 0,0 0 1,1 0-1,0 1 0,-1-1 0,3 2 1,0-1 18,-1-1 1,1 0-1,-1-1 1,1 1-1,0-1 1,0 1-1,0-1 1,0 0-1,0-1 1,0 1-1,1-1 1,8 2-1,10 0-182,1-2 1,0 0-1,-1-1 0,38-6 0,-38 4-452,-1 0-6206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39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1080 10 24575,'-43'-5'0,"37"4"0,-1 0 0,0 0 0,0 0 0,0 1 0,0 0 0,1 0 0,-10 2 0,-24 7 0,0 2 0,1 1 0,0 2 0,1 2 0,-61 36 0,46-19 0,1 3 0,2 3 0,-47 46 0,36-29 0,4 3 0,1 2 0,-67 98 0,106-133 0,1 0 0,1 1 0,1 0 0,2 2 0,0-1 0,2 1 0,2 1 0,0 0 0,2 0 0,1 1 0,2-1 0,0 47 0,5-45 0,2-1 0,1 0 0,2-1 0,1 1 0,1-1 0,1-1 0,2 1 0,1-2 0,2 0 0,0-1 0,2 0 0,29 35 0,-21-37 0,1-1 0,1-1 0,1-2 0,1 0 0,0-2 0,2-1 0,0-2 0,1-1 0,1-2 0,0 0 0,1-3 0,62 12 0,-5-8 0,1-3 0,0-5 0,155-9 0,287-39 0,-428 27 0,-1-4 0,204-66 0,-242 60 0,-2-3 0,0-3 0,-2-3 0,-2-2 0,-1-3 0,75-64 0,-113 84 0,-1-2 0,-2 0 0,0-1 0,-1-1 0,-1-1 0,15-28 0,-26 42 0,-1 0 0,0-1 0,0 0 0,-1 0 0,-1-1 0,0 1 0,0-1 0,-1 0 0,-1 1 0,0-1 0,0 0 0,-1 0 0,-1 0 0,0 0 0,-1 1 0,0-1 0,-5-17 0,-11-13 0,0 1 0,-3 2 0,-1 0 0,-2 1 0,-2 1 0,-56-63 0,24 42 0,-2 1 0,-124-88 0,149 122 0,-1 1 0,-1 3 0,0 1 0,-1 1 0,-1 2 0,-1 2 0,0 2 0,-75-12 0,-9 10 0,-203 5 0,107 0 71,-77 3-1507,253 8-5390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88 203 24575,'19'-90'0,"-19"90"0,0-1 0,0 1 0,0 0 0,0-1 0,0 1 0,0 0 0,0-1 0,0 1 0,0 0 0,-1-1 0,1 1 0,0 0 0,0 0 0,0-1 0,0 1 0,-1 0 0,1-1 0,0 1 0,0 0 0,-1 0 0,1 0 0,0-1 0,-1 1 0,1 0 0,0 0 0,0 0 0,-1 0 0,1-1 0,0 1 0,-1 0 0,1 0 0,0 0 0,-1 0 0,1 0 0,0 0 0,-1 0 0,1 0 0,-1 0 0,1 0 0,0 0 0,-1 0 0,1 0 0,0 0 0,-1 0 0,1 1 0,0-1 0,0 0 0,-1 0 0,1 0 0,0 0 0,-1 1 0,1-1 0,0 0 0,0 0 0,-1 1 0,1-1 0,0 0 0,-1 1 0,-18 14 0,11-6 0,1 1 0,-1-1 0,1 2 0,1-1 0,0 1 0,0 0 0,1 0 0,1 0 0,0 1 0,-5 21 0,8-28 0,0 1 0,1 0 0,-1-1 0,1 1 0,1 0 0,-1-1 0,1 1 0,-1 0 0,2-1 0,-1 1 0,1-1 0,-1 0 0,2 1 0,-1-1 0,0 0 0,1 0 0,0 0 0,0-1 0,1 1 0,-1-1 0,1 1 0,0-1 0,0-1 0,0 1 0,8 5 0,-7-6 0,0 0 0,0-1 0,0 1 0,0-1 0,0 0 0,0 0 0,0-1 0,1 0 0,-1 0 0,1 0 0,-1 0 0,1-1 0,-1 0 0,1 0 0,9-2 0,-6 0 0,1 0 0,-1-1 0,-1 0 0,1-1 0,0 0 0,-1 0 0,0-1 0,15-11 0,-13 9 0,-2 0 0,1 0 0,-1-1 0,0-1 0,0 1 0,-1-1 0,-1-1 0,1 1 0,-1-1 0,-1 0 0,0 0 0,-1-1 0,1 0 0,-2 1 0,5-22 0,-8 22 7,-1 1 0,1-1-1,-2 1 1,1-1 0,-1 1-1,-1 0 1,1 0-1,-2 0 1,1 0 0,-1 0-1,-1 1 1,1 0 0,-1 0-1,-1 0 1,0 0 0,0 1-1,-9-9 1,11 12-53,0 0-1,0 0 1,0 1-1,0 0 1,-1 0 0,1 0-1,-1 0 1,0 1-1,0-1 1,0 1 0,0 0-1,0 1 1,-1-1-1,1 1 1,0 0-1,-1 1 1,1-1 0,0 1-1,-1 0 1,1 0-1,-1 1 1,1 0 0,0 0-1,-1 0 1,1 0-1,0 1 1,0 0 0,0 0-1,0 0 1,0 1-1,-6 4 1,-3 3-6780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36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15 24575,'0'0'0,"-1"0"0,1 0 0,0 0 0,0-1 0,-1 1 0,1 0 0,0 0 0,0 0 0,0 0 0,-1-1 0,1 1 0,0 0 0,0 0 0,0 0 0,-1-1 0,1 1 0,0 0 0,0 0 0,0-1 0,0 1 0,0 0 0,0 0 0,0-1 0,0 1 0,0 0 0,0 0 0,0-1 0,0 1 0,0 0 0,0-1 0,0 1 0,0 0 0,0 0 0,0-1 0,0 1 0,0 0 0,0 0 0,0-1 0,0 1 0,0 0 0,1 0 0,-1-1 0,0 1 0,0 0 0,0 0 0,0 0 0,1-1 0,-1 1 0,0 0 0,0 0 0,0 0 0,1 0 0,-1-1 0,1 1 0,23-2 0,40 8 0,-57-5 0,172 31 0,306 97 0,-473-125 0,175 43 0,210 25 0,-296-56 0,113 19 0,260 77 0,-89 16 0,-171-54 0,35-3 0,67 24 0,-131-30 0,79 31 0,391 168 0,-435-174 0,-167-68 0,60 35 0,-10-4 0,177 57 0,-265-105 0,-1 1 0,1 0 0,-2 0 0,1 1 0,-1 1 0,0 1 0,0 0 0,-1 0 0,0 1 0,-1 1 0,0 0 0,-1 0 0,0 1 0,-1 0 0,14 25 0,-13-23 0,0 0 0,1 0 0,1-1 0,0-1 0,1 0 0,17 13 0,91 58 0,-121-82 0,267 142 0,-97-58 0,-30-18 0,-138-66 0,-1 0 0,1 0 0,0 1 0,0-1 0,-1 0 0,1 1 0,-1-1 0,1 1 0,-1-1 0,0 1 0,0 0 0,1-1 0,-1 1 0,-1 0 0,1 0 0,1 3 0,10 39 0,-4-10 0,-4-25 0,0 0 0,1 0 0,1 0 0,-1 0 0,1-1 0,1 0 0,0-1 0,10 11 0,-13-15 81,-7-4-1527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1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24575,'7'-1'0,"1"0"0,-1 0 0,0-1 0,0-1 0,0 1 0,0-1 0,10-5 0,29-11 0,-35 17 0,0 0 0,0 1 0,0 0 0,1 0 0,-1 1 0,0 1 0,21 3 0,-30-4 0,1 0 0,-1 1 0,0-1 0,0 1 0,0 0 0,0-1 0,0 1 0,0 0 0,0 0 0,0 0 0,0 1 0,0-1 0,-1 0 0,1 1 0,0-1 0,-1 1 0,1-1 0,-1 1 0,0 0 0,0 0 0,1 0 0,-1 0 0,0-1 0,0 1 0,-1 1 0,1-1 0,0 0 0,-1 0 0,1 0 0,-1 0 0,0 0 0,0 1 0,0-1 0,0 0 0,0 0 0,0 0 0,0 0 0,-1 1 0,1-1 0,-1 0 0,1 0 0,-1 0 0,0 0 0,0 0 0,0 0 0,-3 3 0,-4 9 0,0-1 0,-1 0 0,0 0 0,-2-1 0,1-1 0,-1 0 0,-16 13 0,15-14 0,0 0 0,1 2 0,0-1 0,0 2 0,2-1 0,-15 24 0,23-34 0,1-1 0,-1 1 0,1 0 0,-1-1 0,1 1 0,0 0 0,-1 0 0,1-1 0,0 1 0,0 0 0,0-1 0,1 1 0,-1 0 0,0 0 0,1-1 0,-1 1 0,1-1 0,-1 1 0,1 0 0,0-1 0,0 1 0,0-1 0,0 1 0,0-1 0,0 0 0,0 1 0,0-1 0,0 0 0,1 0 0,-1 0 0,0 0 0,1 0 0,-1 0 0,1 0 0,-1 0 0,1-1 0,2 2 0,11 4 0,-1 0 0,1-1 0,22 4 0,-12-2 0,-23-7 0,0 1 0,1-1 0,-1 1 0,0 0 0,1 0 0,-1 0 0,0 0 0,0 1 0,0-1 0,0 0 0,0 1 0,0-1 0,0 1 0,-1 0 0,1 0 0,2 3 0,-4-3 0,0 0 0,0-1 0,0 1 0,0-1 0,0 1 0,-1-1 0,1 1 0,-1 0 0,1-1 0,-1 0 0,1 1 0,-1-1 0,0 1 0,0-1 0,0 0 0,0 1 0,0-1 0,0 0 0,0 0 0,0 0 0,0 0 0,0 0 0,-1 0 0,1 0 0,0 0 0,-1 0 0,-1 0 0,-61 36 104,-8 6-1573,56-29-5357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2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24575,'4'0'0,"0"1"0,0 0 0,1 0 0,-1 1 0,0-1 0,0 1 0,-1 0 0,1 0 0,0 0 0,0 0 0,-1 1 0,0-1 0,1 1 0,-1 0 0,0 0 0,3 4 0,4 5 0,-1 0 0,0 1 0,9 14 0,9 30 0,-1 2 0,28 100 0,-18-51 0,-16-34-1365,-18-49-5461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503 0 24575,'0'3'0,"-3"4"0,-7 3 0,-7 6 0,-9 6 0,-9 8 0,-7 6 0,-4 7 0,-7 1 0,1 2 0,0-1 0,6-6 0,6-6 0,6-6 0,7-5 0,7-6-8191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2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24575,'3'0'0,"4"3"0,6 1 0,7-1 0,5 0 0,7-1 0,5 0 0,3-2 0,4 1 0,3 1 0,-1 2 0,-2 2 0,-6 1 0,-10 1 0,-9 0-8191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3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0 24575,'3'4'0,"-1"-1"0,1 0 0,-1 1 0,1 0 0,-1-1 0,0 1 0,0 0 0,0 0 0,-1 0 0,0 0 0,0 0 0,0 1 0,0-1 0,0 0 0,-1 1 0,0-1 0,0 0 0,0 1 0,0-1 0,-1 0 0,1 0 0,-1 1 0,-1-1 0,1 0 0,-4 8 0,-4 9 0,-1 0 0,-1-1 0,-23 32 0,23-36 0,-64 92 0,-143 157 0,157-206-1365,40-41-5461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3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24575,'30'1'0,"1"2"0,-1 2 0,0 0 0,0 2 0,-1 1 0,50 21 0,165 91 0,-202-97 0,308 176-1365,-318-181-5461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5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776 13 24575,'-31'-6'0,"-6"-1"0,19 10 0,0 0 0,0 2 0,1 0 0,0 0 0,0 2 0,1 0 0,0 1 0,0 0 0,-25 19 0,-1 4 0,2 2 0,-40 40 0,36-28 0,3 1 0,2 3 0,-42 64 0,57-74 0,2 0 0,2 1 0,2 2 0,1 0 0,-13 53 0,25-74 0,1-1 0,1 1 0,1 0 0,1-1 0,1 1 0,0 0 0,2 0 0,0 0 0,2-1 0,0 1 0,1-1 0,1 0 0,13 28 0,-7-23 0,2 0 0,0-2 0,2 0 0,0 0 0,2-1 0,0-1 0,2-1 0,0-1 0,37 27 0,-13-15 0,2-3 0,1-2 0,2-1 0,0-3 0,1-2 0,1-2 0,1-2 0,57 9 0,-28-11 0,1-4 0,0-3 0,1-3 0,133-13 0,-131 0 0,0-5 0,0-3 0,158-55 0,-187 51 0,-1-2 0,-2-3 0,0-2 0,-2-3 0,-1-2 0,71-60 0,-100 73 0,-1 1 0,-1-2 0,0-1 0,-2 0 0,-1-2 0,0 1 0,-2-2 0,18-42 0,-25 48 0,-1 1 0,0-1 0,-2 0 0,0-1 0,-2 1 0,0-1 0,-1 1 0,-1-1 0,0 1 0,-2-1 0,0 0 0,-1 1 0,-8-24 0,2 12 0,-2 1 0,-1 1 0,-2 0 0,0 1 0,-2 0 0,-1 1 0,-2 1 0,-40-45 0,30 42 0,-1 1 0,-2 2 0,0 1 0,-2 2 0,-1 1 0,-48-23 0,20 17 0,-1 4 0,-1 2 0,-1 3 0,-1 3 0,0 3 0,-1 3 0,0 2 0,-76 3 0,45 7 40,1 4 0,-112 21 0,152-16-337,1 2 0,1 4 0,0 1 0,-100 49 0,98-35-6529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6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103 150 24575,'0'-2'0,"0"1"0,0 0 0,1 0 0,-1 0 0,0-1 0,0 1 0,-1 0 0,1 0 0,0-1 0,0 1 0,-1 0 0,1 0 0,0 0 0,-1-1 0,1 1 0,-1 0 0,0 0 0,1 0 0,-1 0 0,0 0 0,0 0 0,1 0 0,-1 0 0,0 0 0,0 1 0,0-1 0,0 0 0,0 0 0,0 1 0,0-1 0,-1 1 0,1-1 0,0 1 0,0-1 0,0 1 0,-1 0 0,1 0 0,0 0 0,0-1 0,-3 1 0,1 1 0,1-1 0,-1 1 0,0 0 0,1 0 0,-1 0 0,0 0 0,1 0 0,-1 1 0,1-1 0,0 1 0,-1-1 0,1 1 0,0 0 0,0 0 0,0 0 0,0 0 0,-2 5 0,0-2 0,1 0 0,0 1 0,0 0 0,0-1 0,1 1 0,-1 0 0,2 1 0,-1-1 0,1 0 0,0 1 0,0-1 0,0 0 0,1 1 0,0-1 0,1 1 0,-1-1 0,1 0 0,0 1 0,1-1 0,-1 0 0,1 0 0,1 0 0,-1 0 0,1 0 0,0 0 0,0-1 0,1 1 0,0-1 0,0 0 0,0 0 0,0-1 0,1 1 0,-1-1 0,1 0 0,1 0 0,-1 0 0,0-1 0,1 0 0,0 0 0,0 0 0,0-1 0,0 0 0,0 0 0,10 2 0,-7-2 0,0-1 0,1 1 0,-1-2 0,0 1 0,1-1 0,-1-1 0,1 0 0,-1 0 0,0-1 0,1 0 0,-1 0 0,0-1 0,0-1 0,-1 1 0,1-1 0,-1-1 0,12-8 0,-15 10 0,-1-1 0,0 1 0,0-1 0,0-1 0,0 1 0,-1 0 0,1-1 0,-1 0 0,0 0 0,-1 0 0,1 0 0,-1 0 0,0 0 0,-1-1 0,1 1 0,-1-1 0,0 1 0,0-1 0,-1 0 0,1 1 0,-1-1 0,-1 0 0,1 1 0,-1-1 0,0 0 0,0 1 0,0-1 0,-1 1 0,0 0 0,-3-6 0,0 1 0,0-1 0,-1 1 0,-1 0 0,0 1 0,0 0 0,-1 0 0,0 0 0,0 1 0,-1 0 0,0 1 0,-19-12 0,13 10 0,0 1 0,0 0 0,-1 1 0,1 1 0,-2 1 0,1 0 0,-28-4 0,20 8-1365,5 3-5461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6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24575,'3'3'0,"1"-2"0,2 2 0,4-3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37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24575,'5'1'0,"-1"1"0,1-1 0,0 0 0,-1-1 0,1 1 0,0-1 0,-1 0 0,1 0 0,0-1 0,-1 1 0,9-3 0,5 2 0,21 1-136,72 12-1,-77-7-955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6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24575,'2'0'0,"5"0"0,3 2 0,0 5 0,-1 3 0,-3 6 0,-2 6 0,-2 5 0,-1 0 0,-3 2 0,-2 1 0,0-1 0,0-3 0,2-3 0,0-5-8191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7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16 24575,'1'-2'0,"0"1"0,0 0 0,0 0 0,0 0 0,0 0 0,0 0 0,0 0 0,0 0 0,1 0 0,-1 1 0,0-1 0,1 0 0,-1 1 0,0-1 0,1 1 0,-1-1 0,1 1 0,-1 0 0,1 0 0,-1-1 0,1 1 0,-1 0 0,1 0 0,-1 1 0,1-1 0,-1 0 0,1 0 0,1 1 0,-2 0 0,1 0 0,-1 1 0,0-1 0,0 0 0,0 0 0,0 0 0,0 1 0,-1-1 0,1 1 0,0-1 0,-1 0 0,1 1 0,-1-1 0,1 1 0,-1 0 0,1-1 0,-1 1 0,0-1 0,0 1 0,0-1 0,0 1 0,0 0 0,0-1 0,-1 1 0,1-1 0,-1 4 0,-8 33 0,3-15 0,1 0 0,2 1 0,-3 45 0,6-62 0,1 1 0,0-1 0,0 0 0,0 0 0,1 0 0,0 0 0,1 0 0,-1 0 0,1-1 0,0 1 0,1-1 0,0 0 0,0 0 0,0 0 0,1 0 0,-1-1 0,9 8 0,-4-6 0,-4-3 0,-1 0 0,1-1 0,-1 2 0,0-1 0,0 0 0,6 10 0,-10-13 0,0-1 0,0 1 0,1 0 0,-1 0 0,0-1 0,0 1 0,0 0 0,1 0 0,-1-1 0,0 1 0,0 0 0,0 0 0,-1-1 0,1 1 0,0 0 0,0 0 0,0-1 0,0 1 0,-1 0 0,1-1 0,0 1 0,-1 0 0,0 0 0,0 1 0,0-1 0,-1 1 0,0-1 0,1 0 0,-1 0 0,0 0 0,0 0 0,0 0 0,0 0 0,0 0 0,0 0 0,-3 0 0,-10 3-170,-1-1-1,0-1 0,-1 0 1,1-1-1,0-1 0,0 0 1,-22-4-1,16 0-6655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7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24575,'2'-3'0,"5"-3"0,6-2 0,7-1 0,5 0 0,5 2 0,2 2 0,-1 2 0,-3 1 0,-6 2-8191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24575,'2'-2'0,"0"0"0,0 0 0,0 0 0,0 0 0,0 1 0,1-1 0,-1 1 0,1-1 0,-1 1 0,1 0 0,-1 0 0,1 0 0,0 0 0,-1 1 0,1-1 0,0 1 0,0-1 0,0 1 0,-1 0 0,1 0 0,0 1 0,0-1 0,0 0 0,-1 1 0,1 0 0,0 0 0,0-1 0,-1 2 0,1-1 0,-1 0 0,1 0 0,-1 1 0,0-1 0,1 1 0,-1 0 0,0 0 0,0 0 0,2 3 0,4 3 0,0 1 0,-1 0 0,-1 0 0,1 1 0,-1-1 0,-1 2 0,0-1 0,4 13 0,0 11 0,-2 1 0,-1-1 0,-2 1 0,0 61 0,-1-22 0,-1-30-682,-4 50-1,-1-63-6143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8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492 0 24575,'-3'3'0,"-3"3"0,-4 5 0,-4 5 0,-4 5 0,-5 6 0,-7 6 0,-10 6 0,-7 3 0,-3 2 0,-3 2 0,3-1 0,4-5 0,7-7 0,7-6 0,12-10 0,10-9-8191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8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24575,'9'-3'0,"8"-1"0,9-2 0,13-1 0,10 1 0,9 2 0,3 1 0,2 5 0,-1 1 0,-6 3 0,-5 1 0,-13 2 0,-12-1-8191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619 0 24575,'-1'6'0,"1"-1"0,-1 0 0,-1 1 0,1-1 0,-1 0 0,0 0 0,0 0 0,0 0 0,-1 0 0,-3 5 0,-38 49 0,23-32 0,-463 542-1013,460-542 661,0-2-6474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9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24575,'10'-4'0,"-1"1"0,1 0 0,1 0 0,-1 1 0,0 0 0,0 1 0,1 0 0,-1 1 0,0 0 0,1 0 0,15 4 0,11 2 0,66 22 0,-22 3 0,-1 3 0,146 87 0,-58-28 0,22 3-1365,-151-79-5461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7:20.0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1372 24575,'11'0'0,"0"2"0,0 0 0,0 0 0,0 1 0,12 4 0,-11-2 0,0-2 0,0 0 0,25 3 0,58 5 0,-71-7 0,0-1 0,0 0 0,0-2 0,0-1 0,41-6 0,209-65 0,-103 23 0,-40 17 0,1 5 0,258-16 0,25-6 0,-215 19 0,148-27 0,-78 11 0,836-159 0,-374 73 0,-270 54 0,283-42 0,-364 60 0,-137 23 0,420-80 0,-83 20 0,9 43 0,-148 16 0,-135 3 0,495-28 0,-746 64 60,76 13-1,-78-7-801,80 2 0,-119-10-6084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7:23.1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1818 24575,'0'0'0,"0"0"0,0 0 0,0 0 0,0 0 0,0 1 0,0-1 0,0 0 0,0 0 0,0 0 0,0 0 0,0 0 0,0 1 0,0-1 0,0 0 0,0 0 0,0 0 0,0 0 0,0 0 0,0 0 0,0 1 0,0-1 0,0 0 0,0 0 0,0 0 0,0 0 0,0 0 0,0 0 0,0 1 0,1-1 0,-1 0 0,0 0 0,0 0 0,0 0 0,0 0 0,0 0 0,0 0 0,0 0 0,1 0 0,-1 0 0,0 1 0,0-1 0,0 0 0,0 0 0,0 0 0,0 0 0,1 0 0,-1 0 0,0 0 0,0 0 0,0 0 0,0 0 0,0 0 0,1 0 0,-1 0 0,0 0 0,0-1 0,0 1 0,0 0 0,0 0 0,0 0 0,1 0 0,19 0 0,21-4 0,376-91 0,234-55 0,41-7 0,-577 135 0,1062-234 0,1-45 0,-461 135 0,-484 115 0,427-52 0,-363 64 0,910-148 0,92-21 0,-1234 198 0,488-52 0,-474 62-11,-43 1-440,0-2-1,48-7 1,-69 5-6375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3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0 378 24575,'52'-31'0,"-2"-1"0,81-69 0,-85 63 0,15-15 0,23-20 0,-75 66 0,1 1 0,0 0 0,1 0 0,-1 1 0,1 0 0,0 1 0,12-4 0,-21 8 0,-1-1 0,1 1 0,-1-1 0,1 1 0,-1 0 0,1-1 0,-1 1 0,1 0 0,-1 0 0,1 0 0,-1 0 0,1 0 0,-1 1 0,1-1 0,-1 0 0,1 1 0,-1-1 0,1 1 0,-1-1 0,0 1 0,1 0 0,-1 0 0,0 0 0,0 0 0,1 0 0,0 1 0,-1 0 0,0 0 0,0 1 0,0-1 0,0 0 0,-1 0 0,1 1 0,-1-1 0,0 1 0,0-1 0,0 0 0,0 1 0,0-1 0,0 0 0,0 1 0,-1 2 0,-4 12 0,0-1 0,0 1 0,-12 23 0,15-37 0,-23 81-1365,19-70-5461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7:25.8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2828 24575,'45'-2'0,"-1"-1"0,82-18 0,86-34 0,-135 33 0,614-185 0,51-14 0,411-103 0,-621 172 0,-267 77 0,896-266 0,-299 100 0,-430 111 0,158-37 0,-366 123 0,848-204 0,299-91 0,-406 159 0,-834 158 0,168-8 0,-271 26-1365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7:55.7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235 85 24575,'0'0'0,"0"0"0,0-1 0,0 1 0,0 0 0,0 0 0,0-1 0,0 1 0,-1 0 0,1-1 0,0 1 0,0 0 0,0-1 0,0 1 0,-1 0 0,1 0 0,0-1 0,0 1 0,-1 0 0,1 0 0,0 0 0,0-1 0,-1 1 0,1 0 0,0 0 0,0 0 0,-1 0 0,1 0 0,0-1 0,-1 1 0,1 0 0,0 0 0,-1 0 0,1 0 0,0 0 0,-1 0 0,1 0 0,-1 0 0,-19 4 0,-16 11 0,22-8 0,0 2 0,1 0 0,0 0 0,1 1 0,-1 0 0,2 1 0,0 1 0,0 0 0,-17 25 0,24-29 0,0-1 0,0 1 0,1-1 0,0 1 0,0 0 0,1 1 0,0-1 0,0 0 0,1 1 0,0-1 0,1 0 0,-1 1 0,2-1 0,-1 1 0,1-1 0,1 1 0,-1-1 0,1 0 0,1 0 0,3 9 0,1-1 0,0 0 0,1-1 0,0 0 0,1-1 0,1 0 0,1 0 0,-1-1 0,2 0 0,0-1 0,22 17 0,-29-25 0,1 0 0,0-1 0,0 1 0,0-1 0,1 0 0,-1-1 0,1 1 0,-1-1 0,1-1 0,0 1 0,0-1 0,0-1 0,0 1 0,-1-1 0,1 0 0,0 0 0,0-1 0,0 0 0,0 0 0,0-1 0,-1 0 0,1 0 0,0-1 0,-1 1 0,0-1 0,0-1 0,0 1 0,8-7 0,-6 4 0,0-1 0,0 0 0,-1 0 0,1-1 0,-2 0 0,1-1 0,-1 1 0,0-1 0,-1 0 0,0-1 0,-1 1 0,0-1 0,0 0 0,-1 0 0,0 0 0,-1 0 0,2-16 0,-3 11 0,0 1 0,-1 0 0,0-1 0,-2 1 0,1-1 0,-2 1 0,0 0 0,-1 0 0,0 1 0,-1-1 0,0 1 0,-9-16 0,4 13 0,0 0 0,-1 0 0,-1 1 0,-1 0 0,0 1 0,0 0 0,-1 1 0,-1 1 0,0 0 0,-1 1 0,0 1 0,-23-11 0,29 14-66,12 3 231,17-1-1629,-2 4-5362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7:56.6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7:57.8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186 55 24575,'-4'1'0,"0"-1"0,0 1 0,0 0 0,-1 1 0,1-1 0,0 1 0,0-1 0,1 1 0,-1 0 0,0 1 0,1-1 0,-5 4 0,-42 40 0,39-34 0,3-5 0,1 0 0,1 1 0,-1-1 0,1 1 0,1 1 0,-1-1 0,2 1 0,-1 0 0,-6 17 0,10-20 0,0 0 0,0 0 0,0 0 0,1 0 0,0 0 0,0 0 0,0 0 0,1 0 0,-1 0 0,2 0 0,-1 0 0,1 0 0,0 0 0,0-1 0,0 1 0,1-1 0,6 10 0,-4-6 0,1 0 0,0-1 0,1 0 0,0 0 0,0-1 0,1 1 0,-1-1 0,2-1 0,-1 0 0,1 0 0,0-1 0,0 0 0,1 0 0,-1-1 0,1 0 0,0-1 0,0 0 0,0-1 0,0 0 0,12 1 0,-7-2 0,0-1 0,0-1 0,0-1 0,0 0 0,0-1 0,0 0 0,-1-1 0,1-1 0,-1 0 0,0-1 0,0 0 0,-1-2 0,17-10 0,-12 6 0,0 0 0,-1-1 0,-1-1 0,0 0 0,-1-2 0,0 1 0,-1-2 0,-1 0 0,16-26 0,-27 39 0,0 0 0,-1 0 0,1-1 0,-1 1 0,0 0 0,0 0 0,0-1 0,-1 1 0,1-1 0,-1 1 0,0-1 0,0 1 0,-1 0 0,1-1 0,-1 1 0,0 0 0,-2-5 0,1 3 0,-1 0 0,0 1 0,-1-1 0,1 1 0,-1 0 0,0 0 0,0 0 0,-1 0 0,1 1 0,-10-7 0,-4-1 0,-1 0 0,-1 2 0,0 0 0,0 1 0,-37-10 0,39 14 20,-1 1 0,1 1 0,-1 1 0,0 0 0,-28 2 0,-92 15-1505,120-12-5341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7:58.7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 24575,'6'-5'0,"-1"1"0,1 1 0,0-1 0,1 1 0,-1 0 0,0 0 0,1 1 0,0 0 0,-1 0 0,1 0 0,0 1 0,0 0 0,0 0 0,0 1 0,0 0 0,0 0 0,0 1 0,0 0 0,8 2 0,-7-2 0,0 1 0,0 0 0,0 0 0,0 1 0,0 0 0,0 0 0,-1 0 0,0 1 0,0 1 0,0-1 0,0 1 0,-1 0 0,1 1 0,-1-1 0,10 13 0,-14-13 0,0 0 0,0 0 0,0 0 0,0 0 0,-1 0 0,0 1 0,0-1 0,0 0 0,-1 1 0,0-1 0,0 0 0,0 1 0,-1-1 0,1 0 0,-1 1 0,-3 8 0,-4 12 0,-1-1 0,-16 29 0,3-2 0,11-26 0,6-16 0,1 1 0,-1-1 0,2 1 0,-1 0 0,2 0 0,-1 0 0,1 1 0,1-1 0,0 0 0,1 13 0,1-22 0,-1 0 0,1-1 0,0 1 0,0-1 0,-1 1 0,1-1 0,0 1 0,0-1 0,1 1 0,-1-1 0,0 0 0,0 0 0,1 1 0,-1-1 0,1 0 0,-1 0 0,1 0 0,-1-1 0,1 1 0,0 0 0,-1 0 0,1-1 0,0 1 0,-1-1 0,1 0 0,0 0 0,0 1 0,-1-1 0,1 0 0,3-1 0,6 1 0,1-1 0,-1 0 0,19-5 0,-19 3 0,66-14-71,-15 3-576,93-9 0,-128 21-6179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00.8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201 78 24575,'-39'41'0,"-47"62"0,76-89 0,1-1 0,1 2 0,0-1 0,0 1 0,2 0 0,0 1 0,0-1 0,2 1 0,-5 23 0,9-34 0,-1 0 0,1 0 0,0 0 0,0 0 0,0 0 0,1 0 0,-1 0 0,1-1 0,1 1 0,-1 0 0,1 0 0,-1 0 0,1-1 0,1 1 0,-1-1 0,1 0 0,4 7 0,-2-7 0,-1 1 0,1-1 0,0 0 0,0 0 0,1-1 0,-1 0 0,1 0 0,0 0 0,0 0 0,0-1 0,0 0 0,8 1 0,1 0 0,-1-1 0,1 0 0,0-1 0,1-1 0,-1-1 0,0 0 0,-1-1 0,1 0 0,0-1 0,0-1 0,13-5 0,-19 5 0,0 0 0,0 0 0,-1-1 0,0 0 0,0 0 0,0-1 0,-1 0 0,0-1 0,0 1 0,0-1 0,-1-1 0,0 1 0,7-12 0,-10 12 0,1 0 0,-1 0 0,-1 0 0,0 0 0,1 0 0,-2-1 0,1 1 0,-1-1 0,-1 1 0,1-1 0,-1 1 0,-1-1 0,1 0 0,-1 1 0,0-1 0,-1 1 0,-3-11 0,-6-12 0,0 0 0,-3 1 0,-16-28 0,22 44 0,0-1 0,-2 1 0,0 0 0,0 1 0,-1 0 0,0 1 0,-26-19 0,34 28-151,0 0-1,0 0 0,0 1 0,0 0 1,0-1-1,0 1 0,0 0 1,-6-1-1,-6 2-6674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01.8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21 24575,'3'0'0,"4"-3"0,3-1 0,3-3 0,0 1-8191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02.7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79 24575,'0'0'0,"-1"0"0,1 0 0,-1 0 0,1 0 0,-1 0 0,1 0 0,-1 0 0,1 0 0,-1 1 0,1-1 0,-1 0 0,1 0 0,0 0 0,-1 1 0,1-1 0,-1 0 0,1 0 0,-1 1 0,1-1 0,0 0 0,-1 1 0,1-1 0,0 1 0,-1-1 0,1 0 0,0 1 0,0-1 0,-1 1 0,1-1 0,0 1 0,0-1 0,0 1 0,0-1 0,-1 1 0,-14 21 0,10-13 0,1 1 0,0-1 0,1 1 0,0 0 0,0 1 0,1-1 0,0 0 0,1 1 0,0-1 0,1 1 0,0-1 0,2 16 0,-1-20 0,0 0 0,0-1 0,0 1 0,1-1 0,0 1 0,0-1 0,0 1 0,1-1 0,0 0 0,0 0 0,0-1 0,0 1 0,1 0 0,0-1 0,0 0 0,0 0 0,0 0 0,1-1 0,-1 1 0,1-1 0,0 0 0,0 0 0,0-1 0,8 3 0,-6-3 0,0-1 0,1-1 0,-1 1 0,0-1 0,0 0 0,1-1 0,-1 0 0,0 0 0,0-1 0,0 1 0,0-1 0,0-1 0,0 0 0,-1 0 0,1 0 0,-1 0 0,0-1 0,0 0 0,0-1 0,6-5 0,-4 4 0,0-1 0,-1 0 0,0 0 0,-1 0 0,1-1 0,-1 0 0,-1 0 0,0-1 0,0 1 0,0-1 0,-1 0 0,-1-1 0,1 1 0,2-13 0,-6 15 0,0 1 0,0 0 0,-1 0 0,0 0 0,0 0 0,0 0 0,-1 0 0,0 0 0,0 0 0,0 1 0,-1-1 0,0 1 0,0-1 0,0 1 0,-1 0 0,0 0 0,0 1 0,-7-8 0,-1 1 0,0 0 0,0 2 0,-1-1 0,0 2 0,-1-1 0,-16-6 0,26 13-80,1 1 0,-1 0-1,1 0 1,-1 0 0,0 0-1,1 1 1,-1-1 0,0 1-1,1 0 1,-1 0 0,0 1 0,1-1-1,-1 1 1,0-1 0,1 1-1,-6 3 1,-6 2-6746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03.3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 24575,'25'-7'0,"-23"6"0,-1 1 0,0-1 0,0 0 0,1 1 0,-1-1 0,0 1 0,1-1 0,-1 1 0,1 0 0,-1-1 0,1 1 0,-1 0 0,0 0 0,1 0 0,-1 0 0,1 1 0,-1-1 0,1 0 0,-1 0 0,0 1 0,1-1 0,-1 1 0,0-1 0,1 1 0,-1 0 0,0 0 0,0-1 0,1 1 0,-1 0 0,0 0 0,0 0 0,0 0 0,0 0 0,0 0 0,0 2 0,6 6 0,-2 1 0,1 0 0,-1 1 0,-1-1 0,0 1 0,0 0 0,-1 0 0,0 0 0,-1 1 0,-1-1 0,1 0 0,-2 1 0,-1 20 0,8 56 0,-6-83 0,0 0 0,0 1 0,1-1 0,0 0 0,0 0 0,0 0 0,1 0 0,0-1 0,0 1 0,0-1 0,0 1 0,1-1 0,-1 0 0,1-1 0,0 1 0,0 0 0,1-1 0,-1 0 0,1 0 0,-1 0 0,1-1 0,0 0 0,0 0 0,0 0 0,1 0 0,-1-1 0,0 0 0,1 0 0,-1 0 0,7 0 0,16 0 0,1-1 0,-1-2 0,1 0 0,40-9 0,-50 7 0,27-5-1365,-8 0-5461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06.2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0 122 24575,'0'-2'0,"3"-2"0,1-3 0,3-2 0,2-4 0,3 2 0,0-1 0,0 1 0,-2 1 0,1 1 0,0 0 0,2 1 0,2-1 0,-2 1-8191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04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24575,'7'4'0,"1"0"0,-1-1 0,1 0 0,0 0 0,0 0 0,0-1 0,0-1 0,0 1 0,0-1 0,1-1 0,-1 1 0,0-2 0,15-1 0,73-5 7,108 6 1,-79 1-1388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08.9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105 182 24575,'-2'0'0,"0"1"0,-1 0 0,1 0 0,0 0 0,-1 0 0,1 0 0,0 0 0,0 1 0,0-1 0,0 1 0,0-1 0,0 1 0,1 0 0,-4 3 0,-24 33 0,23-30 0,2-4 0,1 0 0,-1 1 0,1 0 0,0 0 0,0 0 0,0 0 0,1 0 0,0 0 0,0 1 0,0-1 0,1 1 0,0-1 0,0 1 0,0 0 0,1 0 0,-1-1 0,1 1 0,1 0 0,-1 0 0,1-1 0,0 1 0,0 0 0,1-1 0,0 1 0,0-1 0,0 0 0,0 0 0,1 1 0,0-2 0,0 1 0,1 0 0,-1 0 0,1-1 0,0 0 0,0 0 0,6 4 0,-2 0 0,0-1 0,1 0 0,1-1 0,-1 0 0,1-1 0,0 0 0,0 0 0,0-1 0,0 0 0,1-1 0,0 0 0,0-1 0,0 0 0,0-1 0,0 0 0,0-1 0,0 0 0,12-2 0,-16 2 0,0-1 0,0-1 0,0 1 0,0-1 0,-1 0 0,1-1 0,0 1 0,-1-1 0,0-1 0,0 1 0,0-1 0,0 0 0,0 0 0,-1-1 0,0 0 0,0 0 0,0 0 0,-1 0 0,1-1 0,-1 0 0,0 0 0,-1 0 0,0 0 0,0-1 0,0 1 0,-1-1 0,0 0 0,0 1 0,1-9 0,-1-8 0,0-1 0,-3-34 0,0 33 0,1 1 0,4-31 0,-1 41 0,-2 0 0,1 0 0,-2 1 0,-1-25 0,1 35 0,-1-1 0,1 1 0,-1 0 0,0 0 0,0 0 0,0 0 0,0 1 0,0-1 0,-1 0 0,1 0 0,-1 1 0,0-1 0,0 1 0,0-1 0,0 1 0,0 0 0,0 0 0,-1 0 0,1 0 0,-1 0 0,1 0 0,-1 1 0,0-1 0,0 1 0,0 0 0,1 0 0,-6-1 0,-5 0 14,-1 0-1,1 1 0,-1 0 0,0 1 1,0 1-1,1 0 0,-1 1 1,-17 5-1,6 0-384,0 0-1,0 2 1,-34 18 0,44-19-6455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09.4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24575,'3'3'0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10.0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24575,'3'3'0,"3"1"0,2 2 0,-2 4 0,-1 2 0,1 2 0,0 2 0,-1 1 0,-2 3 0,2 4 0,0 4 0,-1 2 0,1-1 0,4 1 0,-1 0 0,2-1 0,-1-4 0,-2-5-8191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19.4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24575,'3'0'0,"4"2"0,3 2 0,3 3 0,2 2 0,4 7 0,2 5 0,0 5 0,0 3 0,1 4 0,0 3 0,2 3 0,3 2 0,-1 0 0,-2-1 0,-1-2 0,-6-7-8191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46.0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3 278 24575,'-3'0'0,"5"-3"0,8-1 0,10-5 0,14-4 0,15-6 0,16-5 0,14-4 0,11-3 0,4 0 0,3 1 0,-3 2 0,-12 3 0,-18 6 0,-19 6-8191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46.3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 1 24575,'0'3'0,"-2"6"0,-2 8 0,-2 9 0,-1 12 0,-2 13 0,-1 13 0,0 9 0,2 10 0,2 1 0,5 1 0,6-5 0,5-5 0,3-10 0,-1-15-8191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46.7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1 115 24575,'4'0'0,"0"-1"0,0 1 0,-1-1 0,1 0 0,0 0 0,0-1 0,-1 1 0,4-3 0,-5 3 0,-1 0 0,1 0 0,-1 0 0,1 0 0,-1 0 0,1 1 0,0-1 0,-1 0 0,1 1 0,0-1 0,-1 1 0,1 0 0,0 0 0,0-1 0,-1 1 0,1 0 0,0 0 0,0 1 0,-1-1 0,1 0 0,0 1 0,0-1 0,-1 1 0,1-1 0,-1 1 0,1 0 0,0 0 0,-1-1 0,1 1 0,-1 0 0,0 1 0,1-1 0,-1 0 0,0 0 0,0 1 0,1-1 0,-1 0 0,0 1 0,0-1 0,0 3 0,23 49 0,-21-43 0,1 0 0,0-1 0,0 0 0,1 0 0,7 11 0,-10-18 0,0 1 0,0-1 0,0 0 0,0 0 0,1 0 0,-1-1 0,1 1 0,-1 0 0,1-1 0,-1 0 0,1 1 0,0-1 0,0 0 0,0 0 0,0-1 0,0 1 0,0-1 0,0 1 0,0-1 0,0 0 0,0 0 0,4-1 0,4-1 0,1 0 0,-1-1 0,0-1 0,0 0 0,0 0 0,-1-1 0,1-1 0,-1 0 0,0 0 0,12-11 0,-15 12 0,-1 0 0,0 0 0,1-1 0,-2 0 0,1 0 0,-1-1 0,0 0 0,0 1 0,-1-2 0,0 1 0,0 0 0,-1-1 0,0 0 0,0 0 0,1-9 0,-3 14 0,-1 0 0,0 0 0,0 0 0,0 0 0,0 0 0,0 1 0,-1-1 0,1 0 0,-1 0 0,0 0 0,0 1 0,0-1 0,0 0 0,0 1 0,-1-1 0,1 1 0,-1-1 0,1 1 0,-1 0 0,-2-3 0,0 2 0,0 0 0,0 1 0,0-1 0,0 1 0,0 0 0,-1 0 0,1 0 0,-1 0 0,1 1 0,-1 0 0,-5-1 0,-4 0 0,0 1 0,0 0 0,0 1 0,-1 0 0,1 2 0,0-1 0,-17 6 0,-28 15-1365,35-10-5461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47.0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69 24575,'3'0'0,"3"-2"0,7-2 0,7-3 0,8-2 0,9-4 0,5 2 0,2-1 0,-6 2-8191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47.3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 24575,'3'3'0,"1"3"0,2 7 0,1 10 0,-4 12 0,-6 11 0,-1 13 0,-4 13 0,0 8 0,1 5 0,5-1 0,2-3 0,5-4 0,4-9 0,3-11 0,-1-15-8191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47.7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231 222 24575,'3'0'0,"-1"-1"0,0 0 0,0 1 0,1-1 0,-1 0 0,0 0 0,0 0 0,0-1 0,0 1 0,0 0 0,0-1 0,0 1 0,0-1 0,-1 0 0,1 0 0,-1 1 0,1-1 0,-1 0 0,0 0 0,1-1 0,-1 1 0,1-4 0,2-2 0,-1-1 0,0 1 0,0-1 0,2-14 0,-4 14 0,0 1 0,-1-1 0,0 1 0,-1-1 0,0 1 0,0-1 0,-1 1 0,0 0 0,-5-12 0,7 18 0,-1 0 0,1 1 0,-1-1 0,0 0 0,0 1 0,0-1 0,0 1 0,0-1 0,0 1 0,0-1 0,0 1 0,-1 0 0,1-1 0,-1 1 0,1 0 0,-1 0 0,1 0 0,-1 0 0,1 0 0,-1 1 0,0-1 0,0 0 0,1 1 0,-1-1 0,0 1 0,0 0 0,0-1 0,0 1 0,1 0 0,-1 0 0,0 0 0,0 1 0,0-1 0,0 0 0,1 1 0,-1-1 0,0 1 0,0-1 0,1 1 0,-1 0 0,0 0 0,1 0 0,-1 0 0,1 0 0,-1 0 0,1 0 0,0 1 0,-2 1 0,-19 17 0,1 1 0,1 1 0,1 0 0,1 2 0,1 0 0,1 1 0,1 1 0,-16 38 0,26-53 0,0 0 0,1 1 0,1 0 0,0-1 0,-2 16 0,4-25 0,1-1 0,-1 1 0,1 0 0,0-1 0,0 1 0,0 0 0,0-1 0,0 1 0,0 0 0,0-1 0,1 1 0,-1 0 0,1-1 0,-1 1 0,1-1 0,-1 1 0,1-1 0,0 1 0,0-1 0,0 1 0,0-1 0,0 0 0,0 1 0,0-1 0,0 0 0,0 0 0,1 0 0,-1 0 0,0 0 0,1 0 0,-1 0 0,1 0 0,-1-1 0,1 1 0,-1-1 0,1 1 0,0-1 0,-1 1 0,1-1 0,0 0 0,-1 0 0,1 0 0,0 0 0,-1 0 0,1 0 0,0 0 0,2-1 0,12-3 0,-1 1 0,-1-2 0,1 0 0,14-7 0,-13 5 0,1 0 0,30-7 0,-41 13 0,-1 0 0,1 1 0,0-1 0,-1 1 0,1 0 0,0 1 0,0-1 0,-1 1 0,1 0 0,0 1 0,-1-1 0,10 5 0,-12-4-50,1 1-1,0-1 1,0 0-1,0-1 0,0 1 1,0-1-1,0 0 1,1 0-1,-1 0 1,0 0-1,1-1 0,-1 0 1,0 0-1,1 0 1,-1 0-1,0-1 1,1 0-1,-1 0 0,0 0 1,0 0-1,0 0 1,0-1-1,0 0 1,0 0-1,0 0 1,6-5-1,8-6-6775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09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52 24575,'-2'-2'0,"0"1"0,0 0 0,0-1 0,-1 1 0,1 0 0,-1 0 0,1 1 0,-1-1 0,1 0 0,-1 1 0,1 0 0,-1-1 0,0 1 0,1 0 0,-1 0 0,1 1 0,-1-1 0,1 0 0,-1 1 0,1 0 0,-1-1 0,1 1 0,-1 0 0,1 0 0,0 1 0,-1-1 0,1 0 0,-3 3 0,-8 4 0,0 1 0,0 1 0,-13 13 0,-13 11 0,3 3 0,-44 54 0,71-80 0,1 0 0,1 0 0,0 1 0,0 0 0,1 0 0,0 0 0,1 1 0,1 0 0,0 0 0,1 0 0,0 0 0,1 1 0,1-1 0,-1 19 0,3-21 0,1 1 0,0-1 0,0 0 0,1 0 0,1 0 0,0-1 0,0 1 0,1-1 0,0 0 0,1 0 0,0 0 0,0-1 0,1 0 0,1 0 0,-1-1 0,2 0 0,-1 0 0,1-1 0,0 0 0,0-1 0,1 0 0,-1 0 0,2-1 0,-1 0 0,18 5 0,-1-1 0,0-2 0,0-1 0,1-2 0,0 0 0,-1-2 0,1-1 0,0-1 0,0-1 0,36-7 0,-19 1 0,0-2 0,0-2 0,-1-2 0,67-30 0,-91 34 0,-1-1 0,-1-1 0,0-1 0,0 0 0,-1-2 0,-1 0 0,0 0 0,-1-2 0,-1 0 0,0 0 0,23-37 0,-31 41 0,1 0 0,-1-1 0,-1 1 0,0-1 0,-1-1 0,0 1 0,-1 0 0,-1-1 0,0 0 0,0-17 0,-2 22 0,-1-1 0,0 1 0,-1-1 0,0 1 0,0 0 0,-1 0 0,0 0 0,-1 0 0,0 0 0,0 1 0,-1 0 0,0 0 0,0 0 0,-1 0 0,-11-11 0,5 6 0,0 1 0,-1 0 0,-1 1 0,0 1 0,0 0 0,-1 0 0,0 2 0,-1 0 0,1 1 0,-2 0 0,1 1 0,-1 1 0,0 1 0,0 0 0,0 1 0,0 1 0,-1 1 0,1 0 0,-1 1 0,1 1 0,-1 1 0,1 0 0,-23 7 0,-7 3-66,14-3-583,-61 7-1,73-14-6176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48.0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 22 24575,'0'-1'0,"-1"-1"0,0 1 0,1 0 0,-1-1 0,0 1 0,0 0 0,0-1 0,0 1 0,0 0 0,0 0 0,0 0 0,0 0 0,0 0 0,-1 0 0,1 0 0,0 1 0,-2-2 0,2 2 0,0 0 0,0 0 0,0 0 0,0 0 0,0 0 0,0 0 0,0 0 0,0 0 0,1 1 0,-1-1 0,0 0 0,0 0 0,0 1 0,0-1 0,1 1 0,-1-1 0,0 1 0,0-1 0,1 1 0,-1-1 0,-1 2 0,-1 2 0,0 0 0,-1 0 0,1 1 0,0-1 0,1 1 0,-1 0 0,1 0 0,-2 6 0,-7 27 0,2 0 0,2 1 0,1 0 0,2 1 0,2-1 0,2 47 0,7 12 0,25 127 0,-20-158 0,40 125 0,-46-174 0,1 0 0,1 0 0,0-1 0,1-1 0,1 1 0,0-2 0,2 1 0,-1-1 0,2-1 0,0 0 0,28 22 0,-6-16-1365,-4-9-5461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48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 24575,'3'-3'0,"3"0"0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48.8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24575,'0'3'0,"0"3"0,3 5 0,3-1 0,5 2 0,2 0 0,2 0 0,-1-6 0,-4-4-8191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49.9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128 0 24575,'-36'42'0,"23"-24"0,2 0 0,0 1 0,1 0 0,1 1 0,0 0 0,2 0 0,-9 37 0,14-50 0,1 0 0,0 0 0,0 0 0,1 0 0,0 0 0,0 0 0,1 0 0,0 0 0,0 0 0,0 0 0,1 0 0,0 0 0,0-1 0,1 1 0,0-1 0,0 1 0,1-1 0,-1 0 0,1 0 0,1-1 0,-1 1 0,1-1 0,0 0 0,0 0 0,0-1 0,1 1 0,8 4 0,-3-3 0,0-1 0,0-1 0,1 0 0,-1-1 0,1 0 0,0 0 0,0-1 0,0-1 0,0 0 0,0-1 0,0 0 0,0-1 0,0 0 0,0-1 0,0 0 0,-1-1 0,1 0 0,-1-1 0,20-9 0,-21 9 0,0-1 0,0 0 0,-1 0 0,0-1 0,0-1 0,0 1 0,-1-1 0,0-1 0,0 1 0,-1-1 0,0-1 0,-1 1 0,1-1 0,-2 0 0,1-1 0,-1 1 0,-1-1 0,1 0 0,-2 0 0,0-1 0,0 1 0,2-14 0,-5 17 0,0 1 0,0 0 0,0 0 0,-1 0 0,0 0 0,0 0 0,0 0 0,-1 0 0,0 1 0,0-1 0,0 0 0,-1 1 0,0-1 0,0 1 0,-4-5 0,1 3 0,0 0 0,-1 0 0,0 1 0,0 0 0,0 0 0,-1 1 0,0 0 0,0 0 0,-11-5 0,7 5 0,0 0 0,-1 1 0,1 0 0,-1 1 0,0 0 0,0 1 0,-1 1 0,1 0 0,0 0 0,0 2 0,-1-1 0,1 2 0,-25 5 0,37-7-35,0 0 0,0 0 0,-1 0 0,1 1 0,0-1 0,0 0 0,0 1 0,0-1 0,0 0 0,-1 1 0,1 0 0,0-1 0,0 1 0,0-1 0,1 1 0,-1 0 0,0 0 0,0 0 0,0 0 0,0-1 0,1 1 0,-1 0 0,0 0 0,1 0 0,-1 0 0,1 1 0,-1-1 0,1 0 0,0 0 0,-1 0 0,1 0 0,0 0 0,0 1 0,0-1 0,0 0 0,0 0 0,0 0 0,0 2 0,6 9-6791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50.3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24575,'3'3'0,"4"1"0,3-3 0,0-2-8191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50.6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115 36 24575,'17'-16'0,"-18"20"0,-26 29 0,9-12 0,1 0 0,1 1 0,-13 24 0,26-42 0,0 1 0,0 0 0,1 0 0,0 0 0,0 0 0,0 1 0,0-1 0,1 0 0,0 1 0,0-1 0,0 1 0,1 0 0,0-1 0,0 1 0,0-1 0,1 1 0,-1 0 0,2-1 0,-1 1 0,0-1 0,4 8 0,-3-9 0,0-1 0,1 0 0,-1 0 0,0-1 0,1 1 0,0 0 0,-1-1 0,1 0 0,0 0 0,0 1 0,1-2 0,-1 1 0,0 0 0,1-1 0,-1 1 0,7 1 0,-2-2 0,-1 0 0,0 0 0,0-1 0,0 0 0,1 0 0,-1-1 0,0 0 0,9-2 0,1-2 0,-1 0 0,1-1 0,-1 0 0,-1-2 0,1 0 0,21-15 0,-30 18 0,-1-1 0,1 1 0,-1-1 0,-1 0 0,1-1 0,-1 1 0,0-1 0,0 0 0,-1 0 0,0-1 0,-1 0 0,1 1 0,-1-1 0,-1 0 0,1 0 0,-2 0 0,3-13 0,-4 16 0,0 0 0,0 0 0,0 0 0,-1-1 0,0 1 0,0 0 0,0 1 0,0-1 0,-1 0 0,0 0 0,0 0 0,0 1 0,-1-1 0,1 1 0,-1 0 0,0 0 0,0 0 0,-1 0 0,1 0 0,-1 1 0,0-1 0,0 1 0,0 0 0,0 0 0,0 1 0,-1-1 0,1 1 0,-1 0 0,-9-3 0,6 3-76,1 0 1,-1 0-1,0 1 0,0 0 0,0 1 0,0-1 0,0 2 0,0-1 1,0 1-1,0 0 0,1 1 0,-1-1 0,0 2 0,1-1 1,-1 1-1,1 0 0,-12 8 0,6-2-6750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51.0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24575,'47'-1'0,"0"2"0,0 2 0,-1 2 0,0 3 0,72 19 0,-113-25 0,0 0 0,0 0 0,0 0 0,0 1 0,0 0 0,-1 0 0,1 0 0,-1 0 0,0 1 0,0-1 0,0 1 0,0 0 0,-1 0 0,1 1 0,4 8 0,-6-8 0,-1-1 0,1 1 0,-1-1 0,0 1 0,0-1 0,-1 1 0,1 0 0,-1-1 0,0 1 0,-1 0 0,1-1 0,-1 1 0,0 0 0,0-1 0,0 1 0,0-1 0,-1 0 0,-4 9 0,-3 3 0,-1 0 0,-1-1 0,0 0 0,-1-1 0,-25 24 0,-3 4 0,39-42 0,0 1 0,1-1 0,-1 1 0,0-1 0,1 1 0,-1 0 0,0-1 0,1 1 0,-1 0 0,1 0 0,-1 0 0,1-1 0,0 1 0,-1 0 0,1 0 0,0 0 0,0 0 0,-1 0 0,1-1 0,0 1 0,0 0 0,0 0 0,0 0 0,0 0 0,0 0 0,0 0 0,1 0 0,-1 0 0,0 1 0,2-1 0,-1 0 0,0-1 0,0 1 0,1 0 0,-1 0 0,0 0 0,1-1 0,-1 1 0,1-1 0,-1 1 0,1-1 0,-1 0 0,1 0 0,-1 1 0,3-1 0,71-5 0,-67 4 0,117-17-1365,-92 12-5461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52.6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52 24575,'3'0'0,"3"-3"0,4-1 0,6 1 0,6-3 0,5 0 0,3 1 0,6-1 0,4-1 0,5 3 0,3 0 0,-2 2 0,-2 1 0,-6 0 0,-9 1-8191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52.9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24575,'2'0'0,"5"0"0,3 0 0,3 3 0,0 6 0,-1 8 0,2 6 0,-2 11 0,-4 8 0,-2 6 0,0 0 0,0 0 0,-2-2 0,-2-6 0,0-7 0,-2-9-8191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53.5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40 24575,'0'3'0,"-1"0"0,1 1 0,-1-1 0,0 0 0,0 0 0,-1 0 0,1 0 0,0-1 0,-1 1 0,-2 3 0,0 1 0,1 0 0,0-1 0,0 1 0,1 0 0,0 0 0,0 0 0,1 0 0,0 0 0,0 0 0,0 0 0,1 1 0,0-1 0,1 0 0,-1 0 0,1 0 0,1 0 0,-1 0 0,1 0 0,1 0 0,-1 0 0,1-1 0,5 9 0,-5-10 0,1 0 0,0 1 0,1-2 0,-1 1 0,1 0 0,0-1 0,0 0 0,1 0 0,-1 0 0,1-1 0,0 0 0,0 0 0,0 0 0,0-1 0,0 0 0,1 0 0,-1 0 0,1-1 0,-1 0 0,1-1 0,-1 1 0,1-1 0,8-1 0,-6 0 0,0 0 0,-1-1 0,1 0 0,-1-1 0,1 0 0,-1 0 0,0 0 0,0-1 0,-1 0 0,1-1 0,-1 0 0,0 0 0,0-1 0,7-7 0,-11 10 0,0 0 0,0 0 0,-1 0 0,1 0 0,-1 0 0,0-1 0,0 0 0,0 1 0,0-1 0,-1 0 0,1 0 0,-1 0 0,0 0 0,0 0 0,-1 0 0,1 0 0,-1 0 0,0 0 0,0 0 0,0 0 0,0 0 0,-1 0 0,0-1 0,0 1 0,0 1 0,0-1 0,-1 0 0,1 0 0,-1 0 0,0 1 0,0-1 0,-3-3 0,-4-4 0,0 0 0,-1 1 0,0 0 0,0 0 0,-1 1 0,-1 1 0,1 0 0,-24-12 0,27 16 0,0 0 0,-1 0 0,1 1 0,-1 0 0,0 1 0,0 0 0,0 0 0,0 0 0,0 1 0,0 1 0,0 0 0,0 0 0,0 1 0,-15 2 0,23-3-37,0 1 0,0-1 1,0 0-1,0 0 0,0 1 0,0-1 0,0 0 0,0 1 0,1-1 0,-1 1 0,0-1 0,0 1 1,0-1-1,1 1 0,-1 0 0,0-1 0,1 1 0,-1 0 0,1 0 0,-1-1 0,1 1 0,-1 0 1,1 0-1,-1 0 0,1 0 0,0 0 0,-1-1 0,1 1 0,0 0 0,0 0 0,0 0 0,0 0 1,0 0-1,0 0 0,0 0 0,0 1 0,3 8-6789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16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1483 24575,'10'-2'0,"-1"-1"0,0 0 0,0 0 0,0-1 0,0 0 0,0 0 0,14-11 0,-11 7 0,147-99 0,13-7 0,62-41 0,-72 45 0,567-298 0,-726 406 0,126-61 0,3 5 0,3 5 0,1 7 0,253-51 0,53 14 0,199-16 0,-506 80 0,0 5 0,165 6 0,313 16 0,-154-4 0,-283 2 0,242-2 0,430-15 0,-596 12 0,270 24 0,-240-6 0,1261 107 0,-1193-98 0,195 25 0,-419-31 0,0 5 0,130 48 0,-67 3 0,-32-11 0,54 23 0,70 26 0,-145-64 0,151 80 0,-231-105 0,427 167 0,-384-159 0,345 116 0,-298-106 0,-87-24 0,-81-25 0,0 0 0,1 2 0,-1 1 0,0 1 0,0 1 0,0 1 0,0 0 0,-24 7 0,-181 59 0,116-32 0,125-44 0,0 0 0,0-2 0,-1 0 0,0 0 0,21-24 0,-2 3 0,20-11 0,-34 29 0,-1-1 0,-1 0 0,0-1 0,-1-1 0,0-1 0,20-29 0,-31 35 0,0 1 0,-1-1 0,0 1 0,-1-1 0,0 0 0,-1 0 0,0-19 0,0 21 0,-1 9 0,-1-1 0,1 1 0,1-1 0,-1 1 0,0 0 0,0-1 0,0 1 0,0-1 0,0 1 0,0-1 0,0 1 0,1 0 0,-1-1 0,0 1 0,0-1 0,0 1 0,1 0 0,-1-1 0,0 1 0,1 0 0,-1-1 0,0 1 0,1 0 0,-1 0 0,0-1 0,1 1 0,-1 0 0,1 0 0,-1 0 0,0-1 0,1 1 0,-1 0 0,1 0 0,-1 0 0,1 0 0,20 6 0,16 18 0,18 33 0,-40-40 0,1-1 0,0-1 0,1 0 0,22 15 0,-3-12-1365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53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54.2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1 24575,'7'0'0,"-4"0"0,-5 7 0,0-3 0,-3 10 0,0 0 0,1 0 0,1 0 0,0 1 0,1-1 0,1 1 0,0 26 0,1-37 0,1 0 0,-1 1 0,1-1 0,0 0 0,0 0 0,0 1 0,0-1 0,1 0 0,-1 0 0,1 0 0,0-1 0,1 1 0,-1 0 0,1-1 0,-1 1 0,1-1 0,0 0 0,0 0 0,0 0 0,1 0 0,-1-1 0,1 1 0,0-1 0,-1 0 0,1 0 0,0 0 0,0-1 0,0 1 0,1-1 0,6 1 0,-6-1 0,0-1 0,0 0 0,0 0 0,1 0 0,-1-1 0,0 1 0,0-2 0,0 1 0,0 0 0,0-1 0,-1 0 0,1 0 0,0 0 0,6-5 0,-4 2 0,0 0 0,0 0 0,0-1 0,-1 0 0,0 0 0,0-1 0,0 1 0,7-13 0,-10 14 0,-1 1 0,1-1 0,-1 0 0,0 1 0,0-1 0,0 0 0,-1-1 0,0 1 0,0 0 0,0 0 0,-1 0 0,0-1 0,0-9 0,-1 12 0,0-1 0,0 1 0,0 0 0,0-1 0,-1 1 0,1 0 0,-1 0 0,0 0 0,0 0 0,0 0 0,0 0 0,-1 1 0,1-1 0,-1 1 0,1 0 0,-1-1 0,0 1 0,0 0 0,0 1 0,0-1 0,0 0 0,-5-1 0,4 2-57,-1 0 0,1 0 1,0 0-1,-1 0 0,1 1 0,-1-1 0,1 1 0,-1 0 0,1 1 0,-1-1 0,1 1 1,-1 0-1,1 0 0,0 0 0,0 1 0,-1-1 0,1 1 0,0 0 0,0 0 1,1 0-1,-1 1 0,0 0 0,-4 4 0,-3 1-6769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54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61 24575,'7'-5'0,"0"0"0,0 0 0,0 0 0,0 1 0,1 0 0,0 1 0,-1 0 0,18-5 0,-3 2 0,1 2 0,23-3 0,-31 6 0,0 0 0,-1 1 0,1 1 0,-1 0 0,1 1 0,-1 0 0,16 6 0,-25-7 0,-1 0 0,0 1 0,0-1 0,1 1 0,-1 0 0,-1 0 0,1 0 0,0 1 0,0-1 0,-1 1 0,0 0 0,1 0 0,-1 0 0,0 1 0,-1-1 0,1 1 0,0-1 0,-1 1 0,0 0 0,0 0 0,0 0 0,-1 0 0,1 0 0,-1 1 0,0-1 0,0 0 0,0 6 0,-1 2 0,-1 1 0,-1-1 0,0 0 0,0 0 0,-2 1 0,1-2 0,-2 1 0,-5 12 0,4-10 0,1 0 0,0 0 0,1 1 0,-4 21 0,8-35 2,0 0-1,0 1 1,0-1 0,0 0-1,0 0 1,0 1-1,0-1 1,1 0 0,-1 0-1,0 0 1,1 0-1,-1 1 1,1-1 0,-1 0-1,1 0 1,-1 0-1,1 0 1,0 0 0,0 0-1,-1 0 1,1-1-1,0 1 1,0 0 0,0 0-1,0 0 1,0-1 0,0 1-1,0-1 1,0 1-1,0-1 1,0 1 0,1-1-1,-1 1 1,0-1-1,0 0 1,0 0 0,0 0-1,1 0 1,-1 0-1,0 0 1,2 0 0,8 0-117,0-1 1,0-1 0,20-4 0,-14 2-862,9 0-5850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54.8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78 24575,'6'-3'0,"10"-1"0,8-2 0,9-1 0,7-1 0,2 0 0,3-2 0,0 2 0,-6-1 0,-6 1 0,-9 2-8191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55.2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24575,'3'0'0,"1"3"0,-1 6 0,0 8 0,2 10 0,0 5 0,-1 6 0,2 5 0,0 4 0,-1-1 0,-2-2 0,-1-8-8191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57.3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170 5 24575,'-1'-1'0,"1"1"0,-1-1 0,1 1 0,-1 0 0,1-1 0,-1 1 0,0 0 0,1 0 0,-1-1 0,0 1 0,1 0 0,-1 0 0,1 0 0,-1 0 0,0 0 0,1 0 0,-1 0 0,0 0 0,1 0 0,-1 0 0,0 0 0,1 0 0,-1 0 0,1 1 0,-1-1 0,0 0 0,1 0 0,-1 1 0,1-1 0,-1 0 0,1 1 0,-1-1 0,1 1 0,-1-1 0,1 1 0,-1-1 0,1 1 0,-26 15 0,14-7 0,2 1 0,0 0 0,0 1 0,0 0 0,2 0 0,-1 1 0,1 0 0,1 1 0,0 0 0,1 0 0,1 0 0,-6 18 0,9-24 0,0 0 0,1 0 0,0 0 0,0 0 0,0 0 0,1 0 0,0 0 0,0 0 0,1 0 0,0 0 0,0 0 0,1 0 0,0-1 0,0 1 0,0 0 0,1-1 0,0 1 0,0-1 0,1 0 0,0 0 0,0 0 0,0-1 0,1 1 0,-1-1 0,1 0 0,1 0 0,5 3 0,-4-3 0,1-1 0,0 0 0,1 0 0,-1-1 0,1 0 0,-1 0 0,1-1 0,0 0 0,0-1 0,11 1 0,94-3 0,-95 0 0,31-1 0,53-10 0,-87 9 0,1-1 0,-1 0 0,0-1 0,0-1 0,0 0 0,28-17 0,-42 22 0,-1 0 0,1 0 0,-1 0 0,1 0 0,-1 0 0,0 0 0,1-1 0,-1 1 0,0 0 0,0-1 0,0 1 0,0-1 0,0 1 0,0-1 0,-1 1 0,1-1 0,0 0 0,-1 1 0,1-1 0,-1 0 0,0 1 0,1-1 0,-1-2 0,-1 1 0,1 0 0,-1 0 0,0 0 0,0 0 0,0 0 0,0 0 0,-1 0 0,1 1 0,-1-1 0,0 0 0,1 1 0,-5-4 0,-7-7 0,-1 0 0,-1 0 0,-25-16 0,25 19 0,-48-40 0,46 35 0,0 0 0,0 1 0,-2 1 0,0 1 0,0 1 0,-1 1 0,-27-11 0,35 19 17,0 0 0,0 0 1,0 2-1,-1-1 0,1 2 0,-23 2 0,-72 20-1502,92-19-5341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58.0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 24575,'-2'0'0,"-5"2"0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58.4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24575,'2'0'0,"0"1"0,0-1 0,0 0 0,0 0 0,0 1 0,0-1 0,0 1 0,0 0 0,-1-1 0,1 1 0,0 0 0,0 0 0,-1 0 0,1 0 0,0 1 0,-1-1 0,1 0 0,-1 1 0,0-1 0,1 1 0,-1-1 0,0 1 0,0 0 0,0-1 0,0 1 0,0 0 0,-1 0 0,1 0 0,0-1 0,-1 1 0,1 0 0,-1 0 0,0 0 0,0 0 0,0 0 0,0 0 0,0 3 0,0 9 0,-1 0 0,0 1 0,-1-1 0,-5 14 0,5-15 0,-5 30-455,1 0 0,2 74 0,4-101-6371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58.8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24575,'3'-1'0,"1"4"0,2 1 0,4 3 0,2 2 0,0 6 0,-3 6 0,-3 8 0,-2 5 0,1 5 0,0 1 0,1 0 0,0 2 0,0-4 0,-3-2 0,-3-5 0,-3-8-8191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59.8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24575,'0'3'0,"3"1"0,4 0 0,6-1 0,4-1 0,4-1 0,8 0 0,7-4 0,6-1 0,5 1 0,2-3 0,2 0 0,3-2 0,-1 0 0,-5 5 0,-4 3 0,-7 1 0,-10 0-8191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7:40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0 261 24575,'30'-2'0,"-1"-2"0,0 0 0,0-2 0,41-14 0,-1 0 0,301-62 0,99-26 0,-422 93-1365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9:00.1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24 24575,'2'0'0,"5"0"0,3 0 0,3 0 0,5 0 0,5 0 0,5 0 0,2-3 0,3-1 0,1 1 0,-3 0 0,-3-2 0,-7 0-8191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9:02.3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249 10 24575,'-2'-2'0,"0"1"0,0 0 0,0 0 0,-1 0 0,1 0 0,0 1 0,0-1 0,-1 1 0,1-1 0,-1 1 0,1 0 0,-1 0 0,1 0 0,0 0 0,-1 0 0,1 0 0,-1 1 0,1 0 0,0-1 0,-1 1 0,1 0 0,0 0 0,0 0 0,-3 2 0,-54 29 0,49-25 0,0 1 0,0 0 0,0 1 0,1 0 0,0 1 0,1-1 0,0 1 0,1 1 0,0 0 0,0 0 0,1 0 0,1 1 0,0 0 0,0 0 0,-3 16 0,6-20 0,1 1 0,0-1 0,0 0 0,0 1 0,1-1 0,1 1 0,-1-1 0,1 0 0,1 1 0,0-1 0,0 0 0,0 0 0,1 0 0,0 0 0,1 0 0,0-1 0,0 0 0,0 1 0,1-2 0,0 1 0,1 0 0,-1-1 0,1 0 0,8 6 0,-2-3 0,1-1 0,0-1 0,1 0 0,-1 0 0,1-2 0,1 0 0,-1 0 0,1-1 0,0-1 0,0 0 0,0-1 0,0-1 0,20-1 0,-26 0 0,0-1 0,0 0 0,0 0 0,0-1 0,0 0 0,0-1 0,-1 0 0,1 0 0,-1-1 0,12-7 0,-15 8 0,-1-1 0,1 0 0,0 0 0,-1 0 0,0-1 0,0 0 0,-1 1 0,1-1 0,-1 0 0,0-1 0,0 1 0,-1 0 0,1-1 0,-1 0 0,-1 1 0,3-13 0,-3 11 0,0 1 0,-1-1 0,0 0 0,0 0 0,0 0 0,-1 1 0,0-1 0,-1 0 0,1 0 0,-1 1 0,0-1 0,-1 1 0,0 0 0,0 0 0,0 0 0,-1 0 0,1 0 0,-1 1 0,-1-1 0,1 1 0,-1 0 0,0 1 0,0-1 0,-1 1 0,1 0 0,-8-4 0,2 1 0,0 1 0,-1 0 0,0 1 0,0 0 0,-1 1 0,1 0 0,-1 1 0,0 1 0,0-1 0,0 2 0,0 0 0,-23 2 0,-10 4-1365,28-3-5461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9:03.2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1 24575,'-3'0'0,"-4"0"0,-3 3 0,0 0-8191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9:05.3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24575,'3'-1'0,"-2"4"0,-1 4 0,-1 3 0,0 9 0,1 7 0,-1 4 0,1 6 0,2 3 0,2-1 0,0 0 0,-1-1 0,-1-4 0,-1-5 0,0-7-8191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9:05.8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93 2 24575,'11'-2'0,"-1"2"0,-12 18 0,-41 85 0,30-76 0,0 1 0,2 0 0,2 1 0,-10 43 0,17-64 0,2 0 0,-1-1 0,1 1 0,0 0 0,0 0 0,1-1 0,0 1 0,0 0 0,1-1 0,0 1 0,1-1 0,-1 0 0,1 0 0,1 0 0,-1 0 0,1 0 0,0 0 0,1-1 0,0 0 0,0 0 0,0 0 0,8 5 0,5 3 0,1-1 0,0-1 0,1-1 0,0-1 0,41 15 0,1 1 0,-60-25 0,0-1 0,0 1 0,0 0 0,0 0 0,0 0 0,-1 0 0,1 0 0,0 0 0,-1 0 0,1 1 0,-1-1 0,1 0 0,-1 1 0,0-1 0,0 1 0,0 0 0,1-1 0,-2 1 0,1 0 0,1 2 0,-2-3 0,0 1 0,0-1 0,-1 0 0,1 1 0,0-1 0,-1 0 0,1 0 0,-1 1 0,1-1 0,-1 0 0,0 0 0,1 0 0,-1 1 0,0-1 0,0 0 0,0 0 0,0 0 0,0 0 0,0 0 0,0-1 0,-2 2 0,-7 5 0,-1-1 0,-1 0 0,1 0 0,-23 6 0,16-7-227,0-1-1,-1 0 1,0-2-1,0 0 1,-37-1-1,27-3-6598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9:06.2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92 24575,'3'-3'0,"4"-3"0,3-2 0,6-1 0,5-3 0,9 1 0,7 0 0,3-2 0,1 2 0,-8 3-8191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36:1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6 24575,'-2'-1'0,"1"0"0,-1 1 0,0-1 0,0 0 0,1 1 0,-1 0 0,0-1 0,0 1 0,0 0 0,0 0 0,1 0 0,-1 0 0,0 0 0,0 1 0,0-1 0,1 0 0,-1 1 0,0-1 0,0 1 0,1 0 0,-4 1 0,-35 19 0,21-8 0,0 0 0,0 1 0,2 0 0,0 2 0,-28 32 0,41-43 0,1-1 0,0 1 0,0-1 0,0 1 0,1 0 0,0 0 0,-1 0 0,2 0 0,-1 1 0,1-1 0,0 0 0,0 1 0,0-1 0,1 1 0,-1-1 0,1 1 0,1-1 0,-1 1 0,1-1 0,0 0 0,0 1 0,1-1 0,-1 0 0,1 0 0,0 0 0,1 0 0,-1 0 0,1 0 0,7 8 0,-8-9 0,1 0 0,0 0 0,0 0 0,0-1 0,1 0 0,0 1 0,-1-1 0,1-1 0,0 1 0,0 0 0,0-1 0,1 0 0,-1 0 0,1 0 0,-1 0 0,1-1 0,-1 0 0,6 1 0,-3-2 0,0-1 0,-1 1 0,1-1 0,0 0 0,-1-1 0,1 0 0,-1 0 0,1 0 0,-1-1 0,0 0 0,0 0 0,8-6 0,14-9 0,-1-1 0,-1-1 0,40-40 0,-63 57 0,-1-1 0,0 1 0,1-1 0,-2 0 0,1 1 0,0-1 0,-1 0 0,0 0 0,1 0 0,-2 0 0,1 0 0,0 0 0,-1-1 0,0 1 0,0 0 0,0 0 0,0 0 0,-1 0 0,0 0 0,0 0 0,0-1 0,-2-3 0,0-2 0,0 1 0,-1 1 0,0-1 0,-1 1 0,0-1 0,0 1 0,-1 0 0,-11-12 0,14 18 4,1 0-1,0 0 0,-1 1 1,1-1-1,-1 0 0,0 1 0,0 0 1,1 0-1,-1 0 0,0 0 1,0 0-1,0 0 0,0 1 1,0-1-1,0 1 0,0 0 1,0 0-1,-4 1 0,-56 13-412,40-7-610,8-3-5807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36:2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24575,'2'3'0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36:2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24575,'3'0'0,"3"3"0,4 0 0,1 4 0,-3 2 0,-2 3 0,-2 3 0,-4 4 0,-3 1 0,-3 4 0,-1 3 0,-2 2 0,-2 3 0,-3 1 0,-1 0 0,2 1 0,0-2 0,2-8-8191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36:2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146 164 24575,'11'-2'0,"0"-1"0,0 1 0,0-2 0,-1 0 0,1 0 0,-1-1 0,0 0 0,18-12 0,-27 16 0,0 0 0,0 0 0,1 0 0,-1 1 0,0-1 0,0-1 0,-1 1 0,1 0 0,0 0 0,0 0 0,0 0 0,-1-1 0,1 1 0,-1 0 0,1-1 0,-1 1 0,1 0 0,-1-1 0,0 1 0,0 0 0,0-1 0,1 1 0,-1-1 0,-1 1 0,1-2 0,-1 0 0,0 1 0,0-1 0,0 0 0,0 1 0,-1 0 0,1-1 0,-1 1 0,1 0 0,-1-1 0,0 1 0,-4-3 0,-2-2 0,0 1 0,0 0 0,-1 1 0,0 0 0,0 0 0,-11-4 0,14 7 0,0 0 0,-1 0 0,1 1 0,0 0 0,-1 0 0,0 0 0,1 1 0,-1 0 0,1 1 0,-1-1 0,1 1 0,-1 0 0,1 1 0,-1-1 0,1 1 0,0 1 0,0-1 0,0 1 0,-8 4 0,14-6 0,-1 0 0,0 0 0,0 1 0,0-1 0,1 0 0,-1 0 0,0 0 0,1 1 0,-1-1 0,1 0 0,0 1 0,-1-1 0,1 0 0,0 1 0,0-1 0,0 0 0,0 1 0,0-1 0,0 0 0,0 1 0,1-1 0,-1 0 0,0 1 0,1-1 0,-1 0 0,1 0 0,-1 1 0,1-1 0,-1 0 0,1 0 0,1 2 0,32 40 0,-24-31 0,2 2 0,-1 0 0,-1 1 0,0 0 0,-1 1 0,12 29 0,-19-40 0,-1-1 0,1 1 0,-1-1 0,0 1 0,-1 0 0,1-1 0,-1 1 0,0 0 0,0 0 0,-1-1 0,1 1 0,-1 0 0,0-1 0,0 1 0,-1 0 0,1-1 0,-1 0 0,0 1 0,0-1 0,-1 0 0,1 0 0,-1 0 0,0 0 0,0-1 0,0 1 0,-7 5 0,2-2 0,0-2 0,0 1 0,-1-1 0,0 0 0,0-1 0,-14 6 0,21-9 0,-1-1 0,1 1 0,-1 0 0,1-1 0,-1 0 0,1 1 0,-1-1 0,0 0 0,1 0 0,-1-1 0,1 1 0,-1 0 0,-3-2 0,5 1 0,0 0 0,-1 1 0,1-1 0,0 0 0,0 0 0,0 0 0,0 0 0,0 0 0,0 0 0,0-1 0,0 1 0,1 0 0,-1 0 0,0-1 0,1 1 0,-1 0 0,1-1 0,-1 1 0,1-1 0,0 1 0,0-1 0,-1 1 0,1 0 0,0-1 0,1-2 0,-1-1 8,1-1-1,0 1 1,1-1-1,0 1 1,-1 0-1,2-1 1,-1 1-1,0 0 1,1 0-1,0 1 1,0-1-1,1 1 1,-1-1-1,1 1 1,6-5-1,2-3-304,0 2 0,1 0 0,0 0 0,16-8 0,-11 9-6529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7:40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24575,'-3'35'0,"-1"0"0,-1 0 0,-3-1 0,0 1 0,-18 42 0,-6 23 0,9-17 0,-24 89 0,42-144 0,0 0 0,2-1 0,1 1 0,2 35 0,1-54 0,0 0 0,0 0 0,1 0 0,0 0 0,1-1 0,-1 1 0,2-1 0,-1 1 0,1-1 0,1 0 0,-1-1 0,1 1 0,1-1 0,-1 0 0,1 0 0,1 0 0,-1-1 0,13 9 0,-6-7 0,0 0 0,1 0 0,0-2 0,0 0 0,1 0 0,0-1 0,0-1 0,0-1 0,0 0 0,17 1 0,6-2-227,-1-1-1,1-2 1,-1-1-1,0-2 1,58-14-1,-60 8-6598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04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1227 371 24575,'7'-7'0,"-1"0"0,0 0 0,-1 0 0,0-1 0,0 1 0,0-1 0,-1 0 0,0-1 0,-1 1 0,0-1 0,0 0 0,-1 1 0,2-14 0,-3 18 0,-1-1 0,0 0 0,0 1 0,0-1 0,-1 0 0,0 0 0,0 1 0,0-1 0,0 1 0,-1-1 0,0 1 0,0-1 0,0 1 0,0 0 0,-1 0 0,1 0 0,-1 0 0,0 1 0,0-1 0,-1 1 0,1 0 0,-1-1 0,1 1 0,-1 1 0,0-1 0,-8-3 0,-2 0 0,0 0 0,1 2 0,-2 0 0,1 0 0,0 1 0,-1 1 0,1 0 0,-1 2 0,0-1 0,-24 4 0,-15 3 0,-80 21 0,119-24 0,-83 22 0,-150 57 0,192-59 0,2 2 0,1 2 0,1 3 0,-50 38 0,84-54 0,1 0 0,0 1 0,1 1 0,1 0 0,0 2 0,1-1 0,-20 36 0,29-44 0,0 1 0,1 0 0,0 0 0,0 1 0,1-1 0,1 1 0,0-1 0,0 1 0,1 0 0,1 0 0,0 0 0,0 0 0,1-1 0,0 1 0,1 0 0,0 0 0,1-1 0,4 11 0,3 1 0,0 0 0,2-1 0,1 0 0,0-1 0,2-1 0,0 0 0,1-1 0,1 0 0,1-2 0,28 22 0,4-2 0,2-1 0,106 51 0,-92-56 0,1-3 0,2-2 0,0-4 0,1-3 0,1-3 0,135 10 0,-149-22 0,0-2 0,0-3 0,-1-2 0,1-3 0,-1-3 0,0-1 0,-1-4 0,-1-1 0,67-31 0,-91 32 0,0-2 0,-1-1 0,-1-1 0,0-2 0,-2-1 0,-1-1 0,0 0 0,-2-2 0,-1-1 0,0-1 0,-3-1 0,0-1 0,15-31 0,-23 37 0,-1 0 0,-1-1 0,-2 1 0,0-2 0,-1 1 0,-1-1 0,-2 0 0,1-26 0,-4 31 0,-1 0 0,0 1 0,-2-1 0,0 0 0,-2 1 0,0-1 0,-1 1 0,-1 1 0,0-1 0,-20-32 0,8 21 10,-1 2 0,-2 0 0,0 2 0,-2 0 0,-1 1 0,-1 2 0,-1 1 0,-1 1 0,-1 1 0,-1 1 0,-61-28 0,53 31-159,-1 1 1,0 2-1,-1 2 1,0 2-1,-1 1 1,0 2-1,0 2 1,0 2-1,-72 5 1,66 2-6678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0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24575,'1'2'0,"0"0"0,1 0 0,-1 0 0,0 0 0,0 0 0,-1 1 0,1-1 0,0 1 0,-1-1 0,0 0 0,1 1 0,-1-1 0,0 1 0,0-1 0,-1 3 0,-5 47 0,3-32 0,-30 381 0,30-294 0,21 188 0,17-93 115,0 7-1595,-30-164-5346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0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880 1 24575,'-17'10'0,"0"2"0,0 0 0,1 1 0,-25 27 0,-1-1 0,-31 26 0,-519 495 0,579-547-455,2 1 0,-18 25 0,18-17-6371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0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24575,'3'3'0,"6"3"0,8 5 0,9 2 0,12 2 0,11 2 0,11 3 0,9 4 0,11 3 0,5 1 0,3 1 0,-3-2 0,-6-3 0,-9-2 0,-11-2 0,-12-2 0,-14-4-8191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0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781 1 24575,'7'0'0,"0"-1"0,0 1 0,1 1 0,-1-1 0,0 1 0,0 0 0,12 4 0,-18-5 0,0 1 0,0-1 0,0 1 0,0 0 0,0-1 0,0 1 0,0 0 0,0 0 0,0-1 0,0 1 0,0 0 0,-1 0 0,1 0 0,0 0 0,-1 0 0,1 0 0,-1 0 0,2 3 0,-2-2 0,0 0 0,0 0 0,0 1 0,0-1 0,0 0 0,0 0 0,0 1 0,-1-1 0,1 0 0,-1 0 0,0 0 0,1 0 0,-3 4 0,-11 18 0,-1-1 0,-1 0 0,-1-1 0,-1-1 0,-1 0 0,0-1 0,-28 20 0,-2 5 0,-151 142-25,-223 225-1315,400-386-5486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0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24575,'0'2'0,"1"-1"0,-1 0 0,1 1 0,-1-1 0,1 1 0,0-1 0,0 0 0,0 0 0,0 1 0,0-1 0,0 0 0,0 0 0,0 0 0,0 0 0,1 0 0,-1 0 0,0-1 0,0 1 0,1 0 0,-1-1 0,3 2 0,40 13 0,-33-11 0,849 361-203,-639-262-959,-183-86-5664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2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1440 237 24575,'10'-2'0,"0"-1"0,-1 1 0,1-2 0,-1 1 0,0-1 0,0-1 0,0 1 0,-1-2 0,1 1 0,-1-1 0,-1 0 0,1-1 0,12-13 0,-19 19 0,0-1 0,0 1 0,-1 0 0,1 0 0,0-1 0,0 1 0,-1 0 0,1-1 0,-1 1 0,1-1 0,-1 1 0,0-1 0,1 1 0,-1-1 0,0 1 0,0-1 0,0 1 0,0-1 0,0 1 0,-1-1 0,1 1 0,0 0 0,-2-3 0,1 0 0,-1 1 0,0-1 0,0 1 0,0 0 0,-1 0 0,1 0 0,-1 0 0,1 0 0,-5-2 0,-4-4 0,-1 1 0,1 0 0,-2 1 0,-15-7 0,2 4 0,0 2 0,-1 1 0,0 1 0,0 1 0,0 1 0,-1 2 0,1 0 0,-1 2 0,1 1 0,-36 7 0,-18 5 0,1 4 0,-91 32 0,104-26 0,0 3 0,2 3 0,-106 64 0,126-64 0,2 1 0,0 3 0,3 1 0,0 3 0,-55 66 0,78-82 0,0 1 0,2 1 0,1 0 0,1 1 0,1 1 0,1 0 0,1 0 0,-9 39 0,15-47 0,2 1 0,-1-1 0,2 1 0,1 0 0,0 0 0,1 0 0,1-1 0,0 1 0,2-1 0,0 1 0,1-1 0,0 0 0,16 31 0,-4-18 0,2-1 0,0 0 0,3-1 0,0-1 0,1-2 0,2 0 0,0-1 0,2-2 0,1-1 0,48 29 0,14 1 0,2-4 0,124 44 0,-128-58 0,1-4 0,1-4 0,1-3 0,111 10 0,-130-26 0,-1-3 0,1-3 0,0-4 0,-1-2 0,0-4 0,74-19 0,-75 11 0,-1-3 0,-1-3 0,-1-3 0,-1-3 0,71-44 0,-102 52 0,-1-2 0,-1-2 0,-1-1 0,-1-1 0,-2-1 0,0-2 0,-3-1 0,0-1 0,-3-1 0,28-51 0,-41 65 0,0 0 0,-1-1 0,-1-1 0,-1 1 0,-1-1 0,-1 0 0,-1 0 0,-1-1 0,-1 1 0,-1-1 0,-1 0 0,-1 1 0,0-1 0,-2 0 0,-1 1 0,-1 0 0,-1 0 0,0 0 0,-2 1 0,-17-35 0,9 29 0,-2 0 0,0 1 0,-2 1 0,-1 1 0,-1 1 0,-1 0 0,-1 2 0,0 1 0,-2 1 0,0 1 0,-1 1 0,-31-14 0,0 3 0,-1 3 0,-1 2 0,-1 3 0,-1 3 0,-65-10 0,71 18-227,0 3-1,-1 2 1,1 3-1,-1 2 1,-108 17-1,125-11-6598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2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24575,'1'0'0,"0"0"0,0 1 0,1-1 0,-1 1 0,0-1 0,0 1 0,0-1 0,1 1 0,-1 0 0,0 0 0,0-1 0,0 1 0,0 0 0,0 0 0,-1 0 0,1 0 0,0 0 0,0 0 0,0 0 0,-1 0 0,1 1 0,-1-1 0,1 0 0,-1 0 0,1 0 0,-1 1 0,0-1 0,0 0 0,1 1 0,-1-1 0,0 0 0,0 1 0,0-1 0,-1 0 0,1 0 0,0 1 0,-1 0 0,-8 67 0,5-52 0,-43 310 0,42-263 0,3 1 0,2-1 0,11 74 0,62 198 0,-69-320-1365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24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15 24575,'0'-1'0,"0"1"0,0-1 0,0 1 0,0-1 0,0 1 0,0-1 0,0 1 0,0-1 0,0 1 0,0-1 0,0 1 0,-1-1 0,1 1 0,0-1 0,0 1 0,0-1 0,-1 1 0,1 0 0,0-1 0,-1 1 0,1-1 0,0 1 0,-1 0 0,1-1 0,0 1 0,-1 0 0,1-1 0,-1 1 0,1 0 0,-1 0 0,0-1 0,-18 6 0,-22 24 0,36-26 0,-94 84 0,-171 196 0,202-206 0,-42 54-1365,89-107-5461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24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24575,'6'0'0,"4"0"0,10 0 0,9 0 0,12 2 0,9 5 0,12 0 0,8 3 0,7 1 0,5 3 0,-1 1 0,-2 1 0,-4 4 0,-8 0 0,-10 1 0,-12-1 0,-17 2 0,-13-3-8191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37:1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24575,'104'63'0,"1"14"0,113 106 0,80 107 0,-222-212-1365,-52-52-5461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20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6 24575,'21'-3'0,"-18"3"0,-12 7 0,3-1 0,-11 7 0,-21 18 0,-51 53 0,79-74 0,1 1 0,0 0 0,1 0 0,1 1 0,-1 0 0,2 1 0,0-1 0,0 1 0,1 0 0,-3 16 0,7-25 0,0 0 0,1 0 0,-1 0 0,1 0 0,0 0 0,0-1 0,1 1 0,-1 0 0,1 0 0,0 0 0,0 0 0,0-1 0,0 1 0,1 0 0,1 3 0,-2-6 0,0 0 0,0 0 0,0 0 0,0 0 0,1 0 0,-1 0 0,0 0 0,0 0 0,1 0 0,-1 0 0,0-1 0,1 1 0,-1-1 0,1 1 0,-1-1 0,1 1 0,-1-1 0,1 0 0,-1 0 0,1 0 0,-1 0 0,1 0 0,-1 0 0,1 0 0,-1 0 0,1 0 0,-1-1 0,1 1 0,-1-1 0,1 1 0,-1-1 0,1 0 0,-1 1 0,0-1 0,0 0 0,1 0 0,-1 0 0,2-2 0,290-215 0,-290 216 0,0 1 0,0-1 0,0 0 0,-1 0 0,1-1 0,-1 1 0,1 0 0,-1-1 0,0 1 0,0-1 0,0 0 0,-1 0 0,1 0 0,-1 0 0,1 0 0,-1 0 0,1-4 0,-2 5 0,0-1 0,0 0 0,-1 1 0,1-1 0,-1 0 0,0 1 0,0-1 0,0 1 0,0-1 0,0 1 0,0-1 0,-1 1 0,1 0 0,-1 0 0,1 0 0,-1 0 0,0 0 0,0 0 0,0 0 0,0 0 0,-4-1 0,1-2 7,-1 1 0,0 0 0,0 0 0,0 1 0,-1 0 0,1 0 0,-1 0 0,1 1 0,-1 0 0,-13-2 0,3 2-150,0 2 0,0 0 0,-19 2 0,6 0-727,16-1-5956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2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0 24575,'-2'5'0,"1"0"0,-1-1 0,-1 1 0,1-1 0,-1 0 0,0 0 0,0 0 0,0 0 0,-6 5 0,-6 10 0,-242 320 0,101-142 0,-23 28 0,161-205-1365,9-11-5461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2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24575,'9'0'0,"11"-3"0,13 0 0,16 2 0,11 4 0,9 3 0,10 5 0,3 3 0,2 3 0,-5 4 0,-5 4 0,-6 1 0,-6 1 0,-8-1 0,-8-2 0,-11-2 0,-12-5-8191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2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45 24575,'-4'-4'0,"4"3"0,-1 0 0,1 0 0,-1 0 0,0 1 0,1-1 0,-1 0 0,0 0 0,1 1 0,-1-1 0,0 1 0,0-1 0,0 1 0,0-1 0,0 1 0,0-1 0,0 1 0,0 0 0,0 0 0,0-1 0,0 1 0,0 0 0,0 0 0,0 0 0,0 0 0,0 0 0,0 0 0,0 0 0,0 1 0,0-1 0,0 0 0,0 0 0,0 1 0,1-1 0,-1 1 0,0-1 0,0 1 0,0-1 0,0 1 0,0-1 0,1 1 0,-2 1 0,-8 4 0,0 1 0,0 1 0,0-1 0,1 2 0,0-1 0,1 1 0,0 1 0,0 0 0,1 0 0,0 0 0,1 1 0,0 0 0,1 0 0,0 0 0,1 1 0,-4 15 0,6-21 0,0 0 0,1 1 0,0-1 0,1 0 0,-1 1 0,1-1 0,0 1 0,1-1 0,-1 0 0,1 1 0,1-1 0,-1 0 0,1 1 0,0-1 0,1 0 0,-1-1 0,1 1 0,0 0 0,1-1 0,-1 1 0,1-1 0,0 0 0,0 0 0,1-1 0,-1 1 0,1-1 0,0 0 0,0 0 0,1-1 0,-1 0 0,1 1 0,10 2 0,-8-3 0,0-1 0,1-1 0,-1 1 0,1-1 0,-1-1 0,1 0 0,-1 0 0,1-1 0,0 0 0,-1 0 0,0-1 0,1 0 0,-1 0 0,0-1 0,0 0 0,0-1 0,0 0 0,-1 0 0,0 0 0,1-1 0,7-7 0,-9 7 0,0-1 0,0 1 0,0-1 0,-1 0 0,0 0 0,0 0 0,-1-1 0,0 1 0,0-1 0,5-13 0,-8 15 0,1 0 0,-1 0 0,0 0 0,0 0 0,-1 0 0,1-1 0,-1 1 0,0 0 0,-1 0 0,1-1 0,-1 1 0,0 0 0,0 0 0,-1 0 0,1 0 0,-5-9 0,-1 4 0,0 0 0,-1 1 0,0 0 0,0 0 0,-1 1 0,0 0 0,0 0 0,-1 1 0,0 1 0,-13-7 0,7 2 0,0 1 0,-27-26 0,41 34-105,-1-1 0,1 1 0,-1 0 0,1 0 0,-1 0 0,0 0 0,1 0 0,-1 1 0,0-1 0,0 1 0,-1-1 0,-3 0 0,-3 2-6721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2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24575,'6'-3'0,"1"-4"0,3 0 0,0 0-8191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2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24575,'5'-3'0,"0"0"0,0 0 0,0 1 0,0 0 0,0 0 0,1 0 0,-1 0 0,0 1 0,1 0 0,0 0 0,-1 0 0,1 1 0,-1 0 0,10 1 0,-5-1 0,0 1 0,0 0 0,0 1 0,0 0 0,0 0 0,0 1 0,12 5 0,-20-6 0,0-1 0,0 1 0,0 0 0,0 0 0,0 0 0,0 0 0,-1 0 0,1 0 0,-1 0 0,1 0 0,-1 1 0,0-1 0,0 1 0,0-1 0,0 1 0,0-1 0,-1 1 0,1-1 0,-1 1 0,0 0 0,1-1 0,-1 1 0,-1 0 0,1-1 0,0 1 0,0 0 0,-1-1 0,0 1 0,1-1 0,-1 1 0,-2 2 0,-3 13 0,-1 0 0,-1 0 0,-12 19 0,13-25 0,-12 19 0,13-22 0,0 0 0,0 1 0,1 0 0,1-1 0,-1 1 0,1 1 0,1-1 0,-4 20 0,7-29 0,0 0 0,1 1 0,-1-1 0,1 0 0,-1 0 0,1 0 0,0 1 0,-1-1 0,1 0 0,0 0 0,0 0 0,0 0 0,0 0 0,0 0 0,0 0 0,0-1 0,0 1 0,0 0 0,0-1 0,0 1 0,0 0 0,0-1 0,1 1 0,-1-1 0,0 0 0,1 1 0,-1-1 0,0 0 0,0 0 0,1 0 0,-1 0 0,0 0 0,3 0 0,52-3 0,-49 3 0,19-4-1365,-2-1-5461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30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24575,'-32'56'0,"2"-8"0,16-27 0,1-1 0,1 2 0,0 0 0,-15 43 0,26-58 0,-1 0 0,1 0 0,0-1 0,0 1 0,1 0 0,-1 0 0,2 0 0,-1 0 0,1 0 0,0 0 0,1 0 0,-1-1 0,1 1 0,1 0 0,-1-1 0,1 1 0,0-1 0,1 0 0,-1 0 0,1-1 0,0 1 0,6 5 0,-4-4 0,1-1 0,1 1 0,-1-2 0,1 1 0,0-1 0,0 0 0,1-1 0,0 0 0,-1 0 0,1-1 0,1 0 0,-1 0 0,0-1 0,1 0 0,-1-1 0,1 0 0,9-1 0,-9 1 0,1-2 0,-1 1 0,0-2 0,0 1 0,0-1 0,0-1 0,0 0 0,0 0 0,0-1 0,-1 0 0,0-1 0,0 0 0,0 0 0,0-1 0,12-11 0,-19 15 0,0 1 0,-1-1 0,1 0 0,-1 1 0,1-1 0,-1 0 0,0 0 0,0 0 0,1 0 0,-1 0 0,-1 0 0,1 0 0,0 0 0,-1 0 0,1 0 0,-1 0 0,1-1 0,-1 1 0,0 0 0,0 0 0,0-1 0,0 1 0,0 0 0,-1 0 0,1 0 0,-1-1 0,0 1 0,1 0 0,-1 0 0,0 0 0,0 0 0,0 0 0,-2-3 0,0 3 0,1-1 0,0 1 0,-1 0 0,1-1 0,-1 1 0,0 0 0,1 1 0,-1-1 0,0 0 0,0 1 0,-1 0 0,1-1 0,0 1 0,0 0 0,0 1 0,-1-1 0,1 1 0,0-1 0,-1 1 0,1 0 0,-7 1 0,-18 5-100,0 1-1,0 2 1,1 1-1,-33 16 1,35-15-763,7-4-5963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32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1392 101 24575,'-1'-3'0,"0"0"0,0 0 0,0 0 0,0 0 0,0 0 0,-1 0 0,1 1 0,-1-1 0,1 0 0,-1 1 0,0-1 0,0 1 0,-1 0 0,-2-3 0,-34-27 0,31 28 0,0 0 0,0 1 0,0 0 0,0 0 0,-1 1 0,1 0 0,-1 0 0,0 1 0,1 0 0,-1 1 0,0 0 0,1 0 0,-11 2 0,-20 3 0,-60 16 0,78-16 0,-44 13 0,0 2 0,1 3 0,2 4 0,1 1 0,0 4 0,-91 64 0,103-61 0,3 2 0,1 2 0,1 2 0,3 2 0,1 2 0,3 1 0,-59 95 0,78-109 0,2 0 0,2 2 0,1-1 0,1 2 0,2 0 0,1 0 0,2 1 0,1 0 0,2 0 0,2 0 0,3 58 0,2-65 0,0 0 0,3 0 0,0-1 0,2 0 0,0 0 0,3 0 0,0-1 0,1-1 0,2 0 0,0 0 0,2-2 0,1 0 0,1-1 0,38 39 0,-24-35 0,1 0 0,1-2 0,1-2 0,1-1 0,1-2 0,1-2 0,1-1 0,0-1 0,69 15 0,-1-7 0,2-5 0,165 8 0,-157-24 0,0-4 0,0-5 0,207-39 0,-181 14 0,-3-7 0,225-91 0,-334 115 0,-1 0 0,0-2 0,-1-1 0,0-1 0,-2-2 0,0 0 0,43-45 0,-56 49 0,-1 0 0,0-1 0,-1 0 0,-1-1 0,0 0 0,-2-1 0,0 0 0,-1-1 0,-1 0 0,-1 0 0,-1 0 0,0-1 0,2-35 0,-6 9 0,-2 1 0,-2 0 0,-2-1 0,-3 2 0,-1-1 0,-2 1 0,-2 0 0,-2 1 0,-38-77 0,40 96 0,-1 2 0,-2 0 0,0 0 0,-1 2 0,-1 0 0,-1 1 0,-1 1 0,-1 0 0,-33-21 0,21 19 0,-1 1 0,-1 2 0,-1 1 0,-1 3 0,-72-21 0,36 19 0,-1 2 0,-99-4 0,-141 13 0,-518 66 0,772-52-1365,17 1-5461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24575,'1'19'0,"2"-1"0,0 1 0,1-1 0,1 1 0,8 20 0,10 38 0,5 52-455,-5 1 0,9 193 0,-32-288-6371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34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0 24575,'-2'0'0,"-8"3"0,-4 4 0,-6 3 0,-4 6 0,-8 6 0,-6 7 0,-6 5 0,-3 5 0,-3 5 0,-1 3 0,0-1 0,2 0 0,5-1 0,3-6 0,3-4 0,6-6 0,8-6-8191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3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24575,'8'0'0,"9"0"0,8 0 0,4 0 0,6 0 0,3 2 0,7 5 0,0 1 0,2 1 0,-1 3 0,-4-2 0,-2 2 0,-6-3 0,-9-2-8191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21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24575,'6'4'0,"0"0"0,0 1 0,1-2 0,-1 1 0,1-1 0,10 4 0,17 8 0,157 112 0,-166-109 0,60 36 0,109 51 0,-2-2 0,97 43 0,-132-89 0,-121-45 0,1-2 0,0-1 0,53 5 0,-7-1 0,244 52 0,493 73 0,-588-105 0,403 41 0,-417-54 0,-39-5 0,202 27 0,-298-39 0,-56-4 0,0 2 0,27 5 0,-49-6 40,-15-4-1354,10 4 1223,-15-6-6735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34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0 24575,'-3'2'0,"0"0"0,0 1 0,0-1 0,1 1 0,-1-1 0,1 1 0,-1 0 0,1 0 0,0 0 0,0 0 0,-1 4 0,-4 4 0,-42 55 0,11-13 0,-44 48 0,-18 5-101,-261 286-1163,342-370-5562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3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24575,'8'0'0,"12"3"0,14 1 0,9 3 0,9 5 0,10 4 0,5 5 0,6 4 0,5 4 0,0 3 0,-1 1 0,-4 1 0,-1 0 0,-5-2 0,-6-4 0,-10-5 0,-13-5-8191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36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120 104 24575,'1'0'0,"1"0"0,-1 0 0,0 0 0,0 0 0,1 0 0,-1 0 0,0-1 0,0 1 0,1 0 0,-1-1 0,0 1 0,0-1 0,0 0 0,0 1 0,1-1 0,-1 0 0,0 1 0,0-1 0,0 0 0,-1 0 0,1 0 0,0 0 0,0 0 0,0 0 0,-1 0 0,1 0 0,0 0 0,-1 0 0,1-2 0,-1 2 0,0 1 0,0-1 0,0 1 0,0-1 0,0 1 0,0-1 0,0 1 0,0-1 0,0 1 0,0 0 0,0-1 0,-1 1 0,1-1 0,0 1 0,0-1 0,0 1 0,-1 0 0,1-1 0,0 1 0,-1 0 0,1-1 0,0 1 0,-1 0 0,1-1 0,0 1 0,-1 0 0,1 0 0,-1-1 0,-1 1 0,1-1 0,-1 1 0,1-1 0,-1 1 0,1 0 0,-1 0 0,0 0 0,1 0 0,-1 0 0,1 0 0,-1 0 0,0 1 0,-2 0 0,-2 0 0,-1 2 0,1-1 0,-1 1 0,1 0 0,0 0 0,0 0 0,0 1 0,1 0 0,-1 0 0,1 1 0,0-1 0,0 1 0,0 0 0,1 1 0,0-1 0,0 1 0,0-1 0,1 1 0,0 1 0,0-1 0,0 0 0,1 1 0,0-1 0,0 1 0,1 0 0,-1-1 0,2 1 0,-1 0 0,1 0 0,0 0 0,0 0 0,1 0 0,0-1 0,0 1 0,0 0 0,1 0 0,0-1 0,4 9 0,-3-9 0,1 0 0,-1 0 0,1-1 0,0 1 0,0-1 0,1 0 0,-1-1 0,1 1 0,0-1 0,0 0 0,1 0 0,-1 0 0,1-1 0,0 1 0,0-2 0,0 1 0,0-1 0,8 3 0,-4-4 0,-1 1 0,0-1 0,1-1 0,-1 0 0,1 0 0,-1-1 0,1 0 0,-1 0 0,0-1 0,0 0 0,0-1 0,9-4 0,-6 2 0,-1 0 0,0-1 0,0 0 0,-1-1 0,0 0 0,0-1 0,0 0 0,-1 0 0,10-12 0,-14 14 0,0-1 0,0 0 0,0 0 0,-1 0 0,0-1 0,0 0 0,-1 1 0,0-1 0,0 0 0,-1-1 0,0 1 0,-1 0 0,2-15 0,-3 17 0,-1 0 0,1 0 0,-1-1 0,-1 1 0,1 0 0,-1 0 0,0 0 0,0 1 0,0-1 0,-1 0 0,0 1 0,0 0 0,-1 0 0,1 0 0,-1 0 0,0 0 0,-1 1 0,1-1 0,-1 1 0,0 0 0,0 1 0,0-1 0,0 1 0,0 0 0,-1 0 0,0 1 0,1-1 0,-12-1 0,-2-2 0,0 1 0,-1 1 0,0 1 0,0 1 0,0 1 0,-1 0 0,-31 4 0,36 0-1365,3 1-5461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3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24575,'3'0'0,"4"-3"0,-3-1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37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24575,'6'-1'0,"-1"0"0,0 0 0,0-1 0,0 1 0,0-1 0,6-3 0,16-6 0,-19 9 0,86-18 0,-85 19 0,0 0 0,0 0 0,0 1 0,-1 0 0,1 1 0,0 0 0,0 0 0,14 4 0,-20-4 0,-1 1 0,0-1 0,1 0 0,-1 1 0,0-1 0,0 1 0,0-1 0,0 1 0,0 0 0,0 0 0,0 0 0,-1 0 0,1 0 0,-1 1 0,1-1 0,-1 0 0,0 1 0,0-1 0,0 1 0,0-1 0,0 1 0,-1 0 0,1-1 0,-1 1 0,0-1 0,0 1 0,0 0 0,0 0 0,0-1 0,-1 4 0,-1 9 0,-1 0 0,0 1 0,-11 28 0,8-27 0,-2 7 0,-15 54 0,21-72 0,1 1 0,0-1 0,0 1 0,1 0 0,0-1 0,0 1 0,1 0 0,-1-1 0,3 10 0,-1-13 3,-1-1 0,0 1 0,1-1 0,-1 0 0,1 0 0,0 0-1,0 0 1,0 0 0,0 0 0,0 0 0,0-1 0,0 1 0,0 0 0,1-1 0,-1 0-1,1 0 1,-1 0 0,1 0 0,-1 0 0,1 0 0,0-1 0,-1 1 0,1-1 0,0 0-1,-1 1 1,1-1 0,0-1 0,0 1 0,-1 0 0,5-2 0,13 0-194,-1-2 1,1 0 0,19-8-1,-23 7-502,9-3-6133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37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24575,'9'-1'0,"0"0"0,-1-1 0,1 0 0,0 0 0,-1-1 0,0 0 0,13-7 0,36-11 0,-50 20 0,8-3 0,-1 2 0,1 0 0,0 0 0,16 1 0,-28 1 0,0 0 0,0 1 0,-1-1 0,1 0 0,0 1 0,-1-1 0,1 1 0,-1 0 0,1 0 0,-1 0 0,1 0 0,-1 0 0,1 1 0,-1-1 0,0 1 0,0-1 0,0 1 0,0 0 0,0 0 0,0 0 0,0 0 0,-1 0 0,1 0 0,-1 1 0,1-1 0,-1 0 0,0 1 0,0-1 0,1 5 0,4 25 0,2 51 0,-6-49 0,8 42 0,0-38-273,2 0 0,1-1 0,2 0 0,27 48 0,-32-65-6553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40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1270 30 24575,'-14'-1'0,"-1"-1"0,1 0 0,-26-8 0,24 6 0,0 0 0,-30-3 0,13 7 0,-1 2 0,0 1 0,1 2 0,0 1 0,0 2 0,1 1 0,0 1 0,-32 16 0,-9 7 0,1 4 0,-79 55 0,107-62 0,2 1 0,1 2 0,2 2 0,1 1 0,1 2 0,3 2 0,-49 72 0,65-84 0,2 1 0,0 0 0,3 2 0,0 0 0,2 0 0,1 1 0,2 0 0,1 0 0,1 1 0,2 0 0,1 0 0,2 1 0,3 39 0,3-35 0,1 0 0,2 0 0,2 0 0,1-1 0,1-1 0,3 0 0,1-1 0,1 0 0,2-2 0,1 0 0,2-1 0,1-1 0,2-1 0,1-1 0,1-1 0,1-2 0,1-1 0,2-1 0,0-1 0,1-2 0,1-1 0,43 18 0,-8-10 0,1-2 0,1-3 0,1-4 0,1-2 0,0-4 0,1-3 0,0-3 0,108-4 0,-85-7 0,-1-5 0,0-3 0,0-5 0,-2-4 0,0-4 0,93-39 0,-137 43 0,-1-1 0,0-2 0,-2-3 0,-1-1 0,-2-3 0,0-1 0,-2-2 0,-2-2 0,48-56 0,-67 66 0,0 0 0,-2-2 0,-1 0 0,-1-1 0,-2 0 0,22-63 0,-29 66 0,-1 0 0,-1 0 0,-2 0 0,0-1 0,-2 1 0,0-1 0,-2 0 0,-1 1 0,-8-37 0,2 28 0,-1 1 0,-2 0 0,-2 0 0,0 1 0,-3 1 0,0 1 0,-2 0 0,-2 1 0,0 1 0,-2 1 0,-1 1 0,-40-36 0,26 31 0,-2 1 0,-1 2 0,-2 2 0,0 2 0,-2 1 0,-1 3 0,0 1 0,-70-19 0,16 13-170,0 4-1,-1 4 0,-1 5 1,0 4-1,-1 5 0,1 4 1,-129 16-1,183-10-6655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4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84 24575,'0'0'0,"0"0"0,1 0 0,-1 0 0,0 0 0,0 0 0,1 0 0,-1 0 0,0 0 0,0 0 0,1 0 0,-1-1 0,0 1 0,0 0 0,1 0 0,-1 0 0,0 0 0,0 0 0,1 0 0,-1-1 0,0 1 0,0 0 0,0 0 0,1 0 0,-1 0 0,0-1 0,0 1 0,0 0 0,0 0 0,0-1 0,1 1 0,-1 0 0,0 0 0,0-1 0,0 1 0,0 0 0,0 0 0,0-1 0,0 1 0,0 0 0,0 0 0,0-1 0,0 1 0,0 0 0,0 0 0,0-1 0,0 1 0,0 0 0,0 0 0,0-1 0,0 1 0,-1-1 0,-11-9 0,7 9 0,-1 1 0,0 0 0,0 0 0,0 1 0,1 0 0,-1 0 0,0 0 0,1 1 0,-1-1 0,1 1 0,-1 1 0,-7 4 0,-61 39 0,73-46 0,-13 10 0,0 0 0,1 2 0,1-1 0,-1 1 0,2 1 0,0 0 0,-10 15 0,19-24 0,-1 0 0,1 0 0,-1 0 0,1 0 0,1 0 0,-1 0 0,0 0 0,1 1 0,0-1 0,0 1 0,1-1 0,-1 1 0,1-1 0,0 1 0,0-1 0,0 1 0,0-1 0,1 1 0,0-1 0,0 0 0,0 1 0,1-1 0,-1 0 0,1 0 0,0 1 0,0-1 0,1-1 0,-1 1 0,1 0 0,0-1 0,4 6 0,2-2 0,0 1 0,0-1 0,0-1 0,1 0 0,0 0 0,0-1 0,0 0 0,1-1 0,0 0 0,0 0 0,0-1 0,0-1 0,0 0 0,1-1 0,-1 0 0,1 0 0,-1-1 0,13-2 0,-16 1 0,0 0 0,0 0 0,0-1 0,-1 0 0,1-1 0,-1 1 0,1-2 0,-1 1 0,0-1 0,0 0 0,-1 0 0,1-1 0,-1 0 0,0 0 0,0 0 0,0-1 0,-1 0 0,0 0 0,0 0 0,0-1 0,-1 0 0,0 0 0,-1 0 0,1 0 0,-1 0 0,3-13 0,-4 8 0,0-1 0,-1 0 0,0 1 0,-1-1 0,-1 0 0,0 1 0,0-1 0,-1 0 0,-1 1 0,0 0 0,-1-1 0,0 1 0,-1 1 0,0-1 0,-1 1 0,-8-12 0,10 16 0,1 1 0,-2 0 0,1 0 0,-1 0 0,0 1 0,0 0 0,-1 0 0,1 0 0,-1 0 0,0 1 0,0 0 0,-1 1 0,1-1 0,-1 1 0,0 0 0,0 1 0,0-1 0,0 1 0,0 1 0,0-1 0,-1 1 0,1 1 0,0-1 0,-1 1 0,1 1 0,0-1 0,-1 1 0,-13 4 0,-15 12-1365,27-8-5461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4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24575,'2'-3'0,"5"-1"0,0-2 0,-3-1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42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24575,'14'-13'0,"0"0"0,1 1 0,1 1 0,0 0 0,1 1 0,19-8 0,-29 15 0,0-1 0,0 1 0,1 1 0,-1-1 0,1 1 0,0 1 0,0 0 0,-1 0 0,1 0 0,0 1 0,0 0 0,0 0 0,0 1 0,0 0 0,-1 1 0,1-1 0,10 5 0,-15-5 0,-1 1 0,1 0 0,-1-1 0,0 1 0,0 0 0,0 0 0,0 1 0,0-1 0,0 0 0,0 1 0,-1-1 0,1 1 0,-1-1 0,1 1 0,-1 0 0,0-1 0,0 1 0,-1 0 0,1 0 0,0 0 0,-1 0 0,0 0 0,0-1 0,0 1 0,0 0 0,0 0 0,0 0 0,-1 0 0,0 0 0,1 0 0,-3 4 0,-2 12 0,-2 0 0,0-1 0,-16 29 0,13-27 0,4-8 0,0-1 0,1 1 0,1 0 0,0 0 0,1 1 0,-4 21 0,7-31 0,0 0 0,0 0 0,1 0 0,-1 0 0,1 0 0,-1 0 0,1 0 0,0 0 0,0 0 0,0 0 0,0 0 0,1-1 0,-1 1 0,1 0 0,0-1 0,0 0 0,0 1 0,0-1 0,0 0 0,0 0 0,0 0 0,1 0 0,-1 0 0,1-1 0,0 1 0,-1-1 0,1 1 0,0-1 0,0 0 0,0 0 0,-1-1 0,1 1 0,5 0 0,34 2-1365,-23-5-5461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23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532 50 24575,'0'-2'0,"0"1"0,1-1 0,-1 1 0,0-1 0,0 0 0,0 1 0,0-1 0,0 1 0,0-1 0,-1 1 0,1-1 0,0 0 0,-1 1 0,0-1 0,1 1 0,-1 0 0,0-1 0,1 1 0,-1-1 0,0 1 0,0 0 0,0 0 0,0-1 0,0 1 0,-1 0 0,1 0 0,0 0 0,0 0 0,-1 1 0,1-1 0,0 0 0,-1 0 0,1 1 0,-1-1 0,1 1 0,-1-1 0,1 1 0,-3 0 0,-4-2 0,0 1 0,0 1 0,0-1 0,0 1 0,0 1 0,0-1 0,1 1 0,-1 1 0,0 0 0,0 0 0,1 0 0,-1 1 0,1 0 0,0 0 0,0 1 0,0 0 0,-11 8 0,-10 9 0,1 2 0,-40 42 0,50-48 0,-13 13 0,-5 5 0,-50 61 0,78-86 0,0 0 0,0 0 0,1 1 0,0 0 0,1 0 0,0 0 0,0 0 0,2 1 0,-1 0 0,2 0 0,-3 23 0,5-29 0,0 1 0,0 0 0,1 0 0,0-1 0,1 1 0,-1-1 0,1 1 0,1-1 0,-1 0 0,1 1 0,0-1 0,8 10 0,-4-7 0,0 0 0,1-1 0,0 0 0,0 0 0,1-1 0,0 0 0,11 6 0,6 2 0,1-2 0,1-1 0,0-1 0,55 14 0,-32-13 0,0-3 0,0-2 0,76 0 0,-89-7 0,0-2 0,0-1 0,0-2 0,-1-2 0,52-16 0,-85 22-92,0 0-14,0 0 0,-1 0 0,1-1 0,-1 1 0,1-1 0,-1 0-1,0 0 1,1 0 0,-1 0 0,0 0 0,5-6 0,-4 0-6720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42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232 185 24575,'11'-2'0,"1"0"0,-1-1 0,1 0 0,-1-1 0,0 0 0,-1-1 0,1 0 0,-1-1 0,0 0 0,0 0 0,0-1 0,11-12 0,-19 18 0,-1 0 0,0 0 0,0 0 0,0-1 0,0 1 0,0-1 0,0 1 0,0 0 0,0-1 0,0 0 0,-1 1 0,1-1 0,-1 1 0,1-1 0,-1 0 0,1 1 0,-1-1 0,0 0 0,0 0 0,0 1 0,0-1 0,0 0 0,0 0 0,-1 1 0,1-1 0,-2-3 0,0 2 0,0 0 0,0 0 0,0 0 0,0 0 0,-1 0 0,0 1 0,1-1 0,-1 1 0,0-1 0,0 1 0,0 0 0,-4-1 0,-3-3 0,-1 1 0,1 1 0,-1 0 0,0 1 0,0 0 0,0 0 0,-19-1 0,22 4 0,0 1 0,0 0 0,0 0 0,0 1 0,0 0 0,1 0 0,-1 1 0,1 0 0,-1 0 0,1 1 0,0 0 0,0 0 0,0 1 0,1 0 0,0 0 0,0 0 0,0 1 0,0 0 0,-8 12 0,11-13 0,0 0 0,0 0 0,0 0 0,1 0 0,-1 0 0,1 1 0,1-1 0,-1 1 0,1-1 0,0 1 0,0 0 0,0 0 0,1-1 0,0 1 0,0 0 0,1 0 0,-1-1 0,1 1 0,1 0 0,-1-1 0,1 1 0,0-1 0,0 0 0,0 1 0,1-1 0,0 0 0,6 9 0,46 48 0,-38-45 0,-1 1 0,21 30 0,-36-46 0,0-1 0,0 0 0,0 1 0,0-1 0,0 0 0,0 1 0,0-1 0,-1 1 0,1 0 0,-1-1 0,1 1 0,-1-1 0,0 1 0,1 0 0,-1-1 0,0 1 0,0 0 0,0-1 0,0 1 0,-1 0 0,1-1 0,0 1 0,-1 0 0,1-1 0,-1 1 0,1-1 0,-1 1 0,0-1 0,0 1 0,1-1 0,-1 0 0,0 1 0,0-1 0,-1 0 0,1 1 0,0-1 0,0 0 0,-1 0 0,1 0 0,0 0 0,-1-1 0,1 1 0,-1 0 0,1 0 0,-1-1 0,1 1 0,-1-1 0,-2 1 0,-6 2 0,0-1 0,0 0 0,0-1 0,1 0 0,-1-1 0,-17-1 0,16 0 0,1 0 0,0-1 0,0 0 0,0-1 0,0 0 0,0-1 0,-11-6 0,19 10 0,0-1 0,1 0 0,-1 0 0,0-1 0,0 1 0,1 0 0,-1-1 0,1 1 0,-1-1 0,1 1 0,0-1 0,-1 0 0,1 1 0,0-1 0,0 0 0,0 0 0,1 0 0,-1 0 0,0 0 0,1 0 0,-1 0 0,1 0 0,-1 0 0,1 0 0,0 0 0,0 0 0,0 0 0,0 0 0,1-1 0,-1 1 0,0 0 0,1 0 0,0 0 0,-1 0 0,1 0 0,0 1 0,0-1 0,0 0 0,0 0 0,0 0 0,0 1 0,2-3 0,10-10-40,1 0-1,-1 0 0,2 2 1,0 0-1,1 0 0,0 1 1,0 1-1,27-11 0,-10 3-958,-5 2-5827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4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24575,'0'-1'0,"0"1"0,0-1 0,0 1 0,0 0 0,0-1 0,0 1 0,0 0 0,0-1 0,1 1 0,-1 0 0,0-1 0,0 1 0,1 0 0,-1-1 0,0 1 0,0 0 0,1 0 0,-1-1 0,0 1 0,1 0 0,-1 0 0,0 0 0,1-1 0,-1 1 0,0 0 0,1 0 0,-1 0 0,0 0 0,1 0 0,-1 0 0,0 0 0,1 0 0,-1-1 0,1 1 0,-1 1 0,0-1 0,1 0 0,-1 0 0,1 0 0,-1 0 0,0 0 0,1 0 0,-1 0 0,0 0 0,1 1 0,-1-1 0,0 0 0,1 0 0,-1 0 0,0 1 0,0-1 0,1 0 0,-1 1 0,20 12 0,-12-4 0,-1 0 0,0 0 0,0 1 0,-1 0 0,0 0 0,-1 0 0,5 15 0,23 84 0,-18-55 0,19 46-341,4-2 0,4-1-1,87 144 1,-117-220-6485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44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24575,'-177'205'0,"61"-42"71,-44 55-1507,144-199-5390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4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24575,'3'0'0,"3"3"0,5 0 0,5 4 0,8-1 0,10 3 0,9-1 0,7 1 0,5-1 0,3-2 0,-1 2 0,-1 1 0,-4-1 0,-9 2 0,-11-1-8191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4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1 24575,'-20'32'0,"-1"0"0,-1-1 0,-2-2 0,-50 50 0,30-33 0,-15 18-120,-313 316-1125,353-363-5581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4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24575,'9'-3'0,"14"2"0,14 2 0,13 2 0,8 4 0,10 7 0,4 4 0,3 4 0,2 4 0,-2 4 0,-5-1 0,-6 0 0,-5-1 0,-4-1 0,-6-1 0,-5-2 0,-8-6 0,-10-6-8191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01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1559 17 24575,'-46'-8'0,"39"6"0,-1 0 0,1 1 0,-1-1 0,1 2 0,-10-1 0,-11 4 0,0 2 0,1 1 0,-1 1 0,-28 12 0,-42 10 0,38-13 0,-1 3 0,2 2 0,1 3 0,1 2 0,1 3 0,1 2 0,2 2 0,1 3 0,-87 79 0,66-48 0,4 2 0,-111 144 0,149-170 0,2 1 0,1 2 0,3 1 0,2 1 0,2 1 0,-28 97 0,44-124 0,1 0 0,1 0 0,1 0 0,1 0 0,0 0 0,2 0 0,1 0 0,1 0 0,0 0 0,2 0 0,9 27 0,-4-23 0,1-1 0,2 1 0,0-2 0,2 0 0,0-1 0,2 0 0,0-1 0,31 29 0,1-6 0,1-2 0,2-3 0,111 66 0,-72-57 0,173 66 0,-202-95 0,0-2 0,1-3 0,1-3 0,0-3 0,104 1 0,-18-11 0,191-28 0,-280 21 0,0-2 0,0-3 0,-1-2 0,73-30 0,-101 31 0,-1-1 0,0-2 0,0-1 0,-2-1 0,-1-1 0,0-2 0,-2-1 0,0-1 0,22-28 0,-22 21 0,-2-2 0,-1-1 0,-2-1 0,-2 0 0,-1-2 0,-1 0 0,-2-1 0,-2-1 0,-2 0 0,-1 0 0,8-78 0,-15 79 0,-1 0 0,-3 0 0,-1-1 0,-1 1 0,-3 1 0,-1-1 0,-1 1 0,-2 0 0,-2 0 0,-1 2 0,-2-1 0,-35-59 0,32 69 0,0 0 0,-2 1 0,0 1 0,-2 1 0,-1 1 0,0 1 0,-37-25 0,20 19 0,-2 3 0,0 1 0,-2 2 0,-55-18 0,-32 0 0,-2 6 0,-190-22 0,299 52 0,-281-28-1365,260 30-5461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02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24575,'0'1'0,"1"-1"0,0 0 0,-1 0 0,1 1 0,-1-1 0,1 0 0,0 1 0,-1-1 0,1 1 0,-1-1 0,1 1 0,-1-1 0,1 1 0,-1-1 0,1 1 0,-1-1 0,0 1 0,1-1 0,-1 1 0,0 0 0,1-1 0,-1 1 0,0 0 0,0-1 0,0 1 0,0 0 0,0-1 0,1 2 0,1 25 0,-2-22 0,1 61 0,-16 116 0,3-49 0,-1 55 0,-15 368 0,26-453-1365,-2-71-5461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864 1 24575,'-12'14'0,"1"1"0,-15 23 0,-17 22 0,-87 77 0,-236 192 0,180-170 0,165-140-87,12-10-168,0 0-1,-1-1 0,0 0 1,-20 11-1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03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24575,'8'-3'0,"12"2"0,11 4 0,11 2 0,13 2 0,14 3 0,16 0 0,12 1 0,7 2 0,4 1 0,-4 1 0,-9 1 0,-14 1 0,-20-1 0,-20-1-8191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26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1460 24575,'236'-16'0,"53"0"0,-67 0 0,455-36 0,-1-64 0,-383 62 0,-86 7 0,306-112 0,-391 117 0,401-167 0,-48 16 0,-195 106 0,-25 8 0,-77 17 0,170-56 0,-279 97 0,133-45 0,-202 65 0,1 1 0,-1 0 0,1 0 0,0 0 0,-1 0 0,1 0 0,-1-1 0,1 1 0,0 0 0,-1 0 0,1-1 0,-1 1 0,1 0 0,-1-1 0,1 1 0,-1-1 0,1 1 0,-1-1 0,0 1 0,1-1 0,-1 1 0,0-1 0,1 1 0,-1-1 0,0 1 0,1-1 0,-1 1 0,0-1 0,0 0 0,0 1 0,0-1 0,0 0 0,0 1 0,0-1 0,0 1 0,0-1 0,0 0 0,-1-1 0,0 0 0,0 1 0,-1-1 0,1 1 0,0-1 0,-1 1 0,0 0 0,1 0 0,-1 0 0,1-1 0,-4 0 0,-52-20 0,6 6 0,33 9 0,1 2 0,-1 0 0,0 1 0,0 1 0,-25-2 0,-12 3 0,32 0 0,0 1 0,-32 4 0,39-3 0,12 0 0,1 0 0,-1 0 0,1 0 0,-1 0 0,0 0 0,1 1 0,-1-1 0,1 1 0,-1 0 0,1 0 0,0 1 0,-1-1 0,-3 3 0,7-3 0,0 0 0,0 0 0,0-1 0,0 1 0,0 0 0,0 0 0,0-1 0,1 1 0,-1 0 0,0 0 0,0-1 0,1 1 0,-1 0 0,0-1 0,1 1 0,-1 0 0,1-1 0,-1 1 0,1-1 0,-1 1 0,1-1 0,0 1 0,-1-1 0,1 1 0,0-1 0,0 1 0,23 16 0,-19-13 0,36 24 0,-22-16 0,0 1 0,0 1 0,-1 0 0,-1 2 0,0 0 0,-1 1 0,18 25 0,-30-36 0,15 16 0,-18-22 0,0 0 0,-1 0 0,1 0 0,0-1 0,0 1 0,0 0 0,0-1 0,-1 1 0,1-1 0,0 1 0,0-1 0,-1 1 0,1-1 0,0 1 0,-1-1 0,1 0 0,0 1 0,-1-1 0,1 0 0,-1 1 0,1-1 0,-1 0 0,0 0 0,1 0 0,-1 1 0,0-1 0,1 0 0,-1 0 0,0 0 0,0-1 0,71-136 0,-69 131-1365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03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779 0 24575,'-4'4'0,"-5"4"0,1 1 0,0 0 0,0 1 0,1 0 0,-8 13 0,-13 22 0,-1-2 0,-67 74 0,-85 68 0,110-115 0,-212 198-1365,251-238-5461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0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24575,'12'3'0,"17"3"0,21 5 0,22 5 0,22 3 0,17 4 0,13 0 0,7 3 0,3 3 0,-6-2 0,-10 1 0,-13-1 0,-20-6 0,-23-6-8191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05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38 24575,'2'-1'0,"0"0"0,-1 0 0,1 0 0,-1 0 0,0-1 0,1 1 0,-1 0 0,0 0 0,0-1 0,1 1 0,-1-1 0,0 1 0,0-1 0,-1 0 0,2-1 0,-2 3 0,-1 1 0,1-1 0,-1 0 0,1 0 0,0 1 0,-1-1 0,1 0 0,0 0 0,-1 0 0,1 1 0,-1-1 0,1 0 0,-1 0 0,1 0 0,-1 0 0,1 0 0,0 0 0,-1 0 0,1 0 0,-1 0 0,1 0 0,-1 0 0,1 0 0,-1 0 0,1-1 0,0 1 0,-1 0 0,1 0 0,-1 0 0,1-1 0,0 1 0,-1 0 0,1 0 0,0-1 0,-1 1 0,1 0 0,0-1 0,-1 1 0,1 0 0,0-1 0,0 1 0,-1 0 0,1-1 0,0 1 0,0-1 0,0 1 0,0-1 0,-1 1 0,1 0 0,0-1 0,0 1 0,0-1 0,0 1 0,0-1 0,0 1 0,0-1 0,0 1 0,0 0 0,1-1 0,-1 1 0,0-1 0,0 1 0,0-1 0,0 1 0,1 0 0,-1-1 0,0 1 0,1-1 0,-12 5 0,0 1 0,1 0 0,-1 0 0,1 1 0,1 1 0,-1-1 0,1 2 0,0-1 0,1 1 0,0 1 0,0-1 0,0 1 0,1 1 0,1-1 0,0 1 0,0 1 0,-6 15 0,9-19 0,0 0 0,0 0 0,1 0 0,0 0 0,0 1 0,1-1 0,0 1 0,0-1 0,0 1 0,1 0 0,1-1 0,-1 1 0,1-1 0,0 1 0,1-1 0,0 1 0,0-1 0,1 0 0,0 0 0,0 0 0,0 0 0,1-1 0,0 1 0,0-1 0,1 0 0,0 0 0,7 7 0,-2-5 0,0-1 0,0 0 0,1 0 0,-1-1 0,1-1 0,1 0 0,-1 0 0,1-1 0,0-1 0,-1 0 0,2-1 0,-1 0 0,0 0 0,0-2 0,0 1 0,1-1 0,18-3 0,-22 1 0,-1 1 0,1-1 0,-1 0 0,0-1 0,0 0 0,0 0 0,0-1 0,0 1 0,-1-2 0,1 1 0,-1-1 0,0-1 0,-1 1 0,1-1 0,-1 0 0,0 0 0,-1-1 0,1 0 0,-1 0 0,-1 0 0,1-1 0,-1 1 0,-1-1 0,1 0 0,3-14 0,-6 12 0,1 1 0,-2-1 0,1 0 0,-1 0 0,-1 1 0,0-1 0,0 0 0,-1 1 0,0-1 0,-1 1 0,0-1 0,-5-10 0,5 13 0,0 1 0,0-1 0,0 1 0,-1 0 0,0 0 0,0 0 0,0 0 0,-1 1 0,0 0 0,0 0 0,0 0 0,-1 1 0,1-1 0,-1 1 0,0 1 0,-1-1 0,-9-3 0,10 6 11,0 0 0,0 0 0,0 1 0,1 0 0,-1 1 0,0-1 0,0 1 0,0 0 0,0 0 0,1 1 0,-11 4 0,9-3-260,-1-1-1,0 0 1,1 0-1,-1-1 1,-11 1-1,1-3-6576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05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06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24575,'9'-7'0,"0"0"0,1 0 0,0 0 0,0 1 0,1 1 0,0 0 0,0 0 0,0 1 0,1 1 0,21-5 0,7 1 0,72-2 0,-99 8 0,65 1 0,-73 0 0,0 0 0,-1 1 0,1 0 0,0 0 0,0 0 0,-1 0 0,1 1 0,-1 0 0,1 0 0,-1 0 0,0 0 0,7 6 0,-9-7 0,-1 1 0,0 0 0,0 0 0,0 0 0,0 0 0,0 0 0,-1 0 0,1 0 0,0 0 0,-1 0 0,0 0 0,1 0 0,-1 0 0,0 0 0,0 0 0,0 0 0,0 1 0,-1-1 0,1 0 0,-1 0 0,1 0 0,-1 0 0,0 0 0,1 0 0,-1 0 0,-2 2 0,-33 55 0,29-49 0,-29 40 0,23-36 0,2 2 0,-1-1 0,2 1 0,0 1 0,1 0 0,1 0 0,0 1 0,-7 26 0,14-40-4,1-1-1,-1 1 0,1-1 0,0 1 1,0-1-1,0 1 0,0-1 0,0 1 1,1-1-1,0 1 0,-1-1 1,1 0-1,1 1 0,-1-1 0,0 0 1,1 0-1,0 1 0,-1-1 0,3 2 1,0-1 18,-1-1 1,1 0-1,-1-1 1,1 1-1,0-1 1,0 1-1,0-1 1,0 0-1,0-1 1,0 1-1,1-1 1,8 2-1,10 0-182,1-2 1,0 0-1,-1-1 0,38-6 0,-38 4-452,-1 0-6206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39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1080 10 24575,'-43'-5'0,"37"4"0,-1 0 0,0 0 0,0 0 0,0 1 0,0 0 0,1 0 0,-10 2 0,-24 7 0,0 2 0,1 1 0,0 2 0,1 2 0,-61 36 0,46-19 0,1 3 0,2 3 0,-47 46 0,36-29 0,4 3 0,1 2 0,-67 98 0,106-133 0,1 0 0,1 1 0,1 0 0,2 2 0,0-1 0,2 1 0,2 1 0,0 0 0,2 0 0,1 1 0,2-1 0,0 47 0,5-45 0,2-1 0,1 0 0,2-1 0,1 1 0,1-1 0,1-1 0,2 1 0,1-2 0,2 0 0,0-1 0,2 0 0,29 35 0,-21-37 0,1-1 0,1-1 0,1-2 0,1 0 0,0-2 0,2-1 0,0-2 0,1-1 0,1-2 0,0 0 0,1-3 0,62 12 0,-5-8 0,1-3 0,0-5 0,155-9 0,287-39 0,-428 27 0,-1-4 0,204-66 0,-242 60 0,-2-3 0,0-3 0,-2-3 0,-2-2 0,-1-3 0,75-64 0,-113 84 0,-1-2 0,-2 0 0,0-1 0,-1-1 0,-1-1 0,15-28 0,-26 42 0,-1 0 0,0-1 0,0 0 0,-1 0 0,-1-1 0,0 1 0,0-1 0,-1 0 0,-1 1 0,0-1 0,0 0 0,-1 0 0,-1 0 0,0 0 0,-1 1 0,0-1 0,-5-17 0,-11-13 0,0 1 0,-3 2 0,-1 0 0,-2 1 0,-2 1 0,-56-63 0,24 42 0,-2 1 0,-124-88 0,149 122 0,-1 1 0,-1 3 0,0 1 0,-1 1 0,-1 2 0,-1 2 0,0 2 0,-75-12 0,-9 10 0,-203 5 0,107 0 71,-77 3-1507,253 8-5390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88 203 24575,'19'-90'0,"-19"90"0,0-1 0,0 1 0,0 0 0,0-1 0,0 1 0,0 0 0,0-1 0,0 1 0,0 0 0,-1-1 0,1 1 0,0 0 0,0 0 0,0-1 0,0 1 0,-1 0 0,1-1 0,0 1 0,0 0 0,-1 0 0,1 0 0,0-1 0,-1 1 0,1 0 0,0 0 0,0 0 0,-1 0 0,1-1 0,0 1 0,-1 0 0,1 0 0,0 0 0,-1 0 0,1 0 0,0 0 0,-1 0 0,1 0 0,-1 0 0,1 0 0,0 0 0,-1 0 0,1 0 0,0 0 0,-1 0 0,1 1 0,0-1 0,0 0 0,-1 0 0,1 0 0,0 0 0,-1 1 0,1-1 0,0 0 0,0 0 0,-1 1 0,1-1 0,0 0 0,-1 1 0,-18 14 0,11-6 0,1 1 0,-1-1 0,1 2 0,1-1 0,0 1 0,0 0 0,1 0 0,1 0 0,0 1 0,-5 21 0,8-28 0,0 1 0,1 0 0,-1-1 0,1 1 0,1 0 0,-1-1 0,1 1 0,-1 0 0,2-1 0,-1 1 0,1-1 0,-1 0 0,2 1 0,-1-1 0,0 0 0,1 0 0,0 0 0,0-1 0,1 1 0,-1-1 0,1 1 0,0-1 0,0-1 0,0 1 0,8 5 0,-7-6 0,0 0 0,0-1 0,0 1 0,0-1 0,0 0 0,0 0 0,0-1 0,1 0 0,-1 0 0,1 0 0,-1 0 0,1-1 0,-1 0 0,1 0 0,9-2 0,-6 0 0,1 0 0,-1-1 0,-1 0 0,1-1 0,0 0 0,-1 0 0,0-1 0,15-11 0,-13 9 0,-2 0 0,1 0 0,-1-1 0,0-1 0,0 1 0,-1-1 0,-1-1 0,1 1 0,-1-1 0,-1 0 0,0 0 0,-1-1 0,1 0 0,-2 1 0,5-22 0,-8 22 7,-1 1 0,1-1-1,-2 1 1,1-1 0,-1 1-1,-1 0 1,1 0-1,-2 0 1,1 0 0,-1 0-1,-1 1 1,1 0 0,-1 0-1,-1 0 1,0 0 0,0 1-1,-9-9 1,11 12-53,0 0-1,0 0 1,0 1-1,0 0 1,-1 0 0,1 0-1,-1 0 1,0 1-1,0-1 1,0 1 0,0 0-1,0 1 1,-1-1-1,1 1 1,0 0-1,-1 1 1,1-1 0,0 1-1,-1 0 1,1 0-1,-1 1 1,1 0 0,0 0-1,-1 0 1,1 0-1,0 1 1,0 0 0,0 0-1,0 0 1,0 1-1,-6 4 1,-3 3-6780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1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24575,'7'-1'0,"1"0"0,-1 0 0,0-1 0,0-1 0,0 1 0,0-1 0,10-5 0,29-11 0,-35 17 0,0 0 0,0 1 0,0 0 0,1 0 0,-1 1 0,0 1 0,21 3 0,-30-4 0,1 0 0,-1 1 0,0-1 0,0 1 0,0 0 0,0-1 0,0 1 0,0 0 0,0 0 0,0 0 0,0 1 0,0-1 0,-1 0 0,1 1 0,0-1 0,-1 1 0,1-1 0,-1 1 0,0 0 0,0 0 0,1 0 0,-1 0 0,0-1 0,0 1 0,-1 1 0,1-1 0,0 0 0,-1 0 0,1 0 0,-1 0 0,0 0 0,0 1 0,0-1 0,0 0 0,0 0 0,0 0 0,0 0 0,-1 1 0,1-1 0,-1 0 0,1 0 0,-1 0 0,0 0 0,0 0 0,0 0 0,-3 3 0,-4 9 0,0-1 0,-1 0 0,0 0 0,-2-1 0,1-1 0,-1 0 0,-16 13 0,15-14 0,0 0 0,1 2 0,0-1 0,0 2 0,2-1 0,-15 24 0,23-34 0,1-1 0,-1 1 0,1 0 0,-1-1 0,1 1 0,0 0 0,-1 0 0,1-1 0,0 1 0,0 0 0,0-1 0,1 1 0,-1 0 0,0 0 0,1-1 0,-1 1 0,1-1 0,-1 1 0,1 0 0,0-1 0,0 1 0,0-1 0,0 1 0,0-1 0,0 0 0,0 1 0,0-1 0,0 0 0,1 0 0,-1 0 0,0 0 0,1 0 0,-1 0 0,1 0 0,-1 0 0,1-1 0,2 2 0,11 4 0,-1 0 0,1-1 0,22 4 0,-12-2 0,-23-7 0,0 1 0,1-1 0,-1 1 0,0 0 0,1 0 0,-1 0 0,0 0 0,0 1 0,0-1 0,0 0 0,0 1 0,0-1 0,0 1 0,-1 0 0,1 0 0,2 3 0,-4-3 0,0 0 0,0-1 0,0 1 0,0-1 0,0 1 0,-1-1 0,1 1 0,-1 0 0,1-1 0,-1 0 0,1 1 0,-1-1 0,0 1 0,0-1 0,0 0 0,0 1 0,0-1 0,0 0 0,0 0 0,0 0 0,0 0 0,0 0 0,-1 0 0,1 0 0,0 0 0,-1 0 0,-1 0 0,-61 36 104,-8 6-1573,56-29-5357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2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24575,'4'0'0,"0"1"0,0 0 0,1 0 0,-1 1 0,0-1 0,0 1 0,-1 0 0,1 0 0,0 0 0,0 0 0,-1 1 0,0-1 0,1 1 0,-1 0 0,0 0 0,3 4 0,4 5 0,-1 0 0,0 1 0,9 14 0,9 30 0,-1 2 0,28 100 0,-18-51 0,-16-34-1365,-18-49-5461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29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2790 24575,'33'-34'0,"359"-359"0,140-43 0,34 40 0,-510 358 0,63-44 0,416-260 0,61 52 0,-148 78 0,210-105 0,-28 83 0,-596 225-1365,-8 2-5461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503 0 24575,'0'3'0,"-3"4"0,-7 3 0,-7 6 0,-9 6 0,-9 8 0,-7 6 0,-4 7 0,-7 1 0,1 2 0,0-1 0,6-6 0,6-6 0,6-6 0,7-5 0,7-6-8191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2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24575,'3'0'0,"4"3"0,6 1 0,7-1 0,5 0 0,7-1 0,5 0 0,3-2 0,4 1 0,3 1 0,-1 2 0,-2 2 0,-6 1 0,-10 1 0,-9 0-8191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3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0 24575,'3'4'0,"-1"-1"0,1 0 0,-1 1 0,1 0 0,-1-1 0,0 1 0,0 0 0,0 0 0,-1 0 0,0 0 0,0 0 0,0 1 0,0-1 0,0 0 0,-1 1 0,0-1 0,0 0 0,0 1 0,0-1 0,-1 0 0,1 0 0,-1 1 0,-1-1 0,1 0 0,-4 8 0,-4 9 0,-1 0 0,-1-1 0,-23 32 0,23-36 0,-64 92 0,-143 157 0,157-206-1365,40-41-5461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3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24575,'30'1'0,"1"2"0,-1 2 0,0 0 0,0 2 0,-1 1 0,50 21 0,165 91 0,-202-97 0,308 176-1365,-318-181-5461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5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776 13 24575,'-31'-6'0,"-6"-1"0,19 10 0,0 0 0,0 2 0,1 0 0,0 0 0,0 2 0,1 0 0,0 1 0,0 0 0,-25 19 0,-1 4 0,2 2 0,-40 40 0,36-28 0,3 1 0,2 3 0,-42 64 0,57-74 0,2 0 0,2 1 0,2 2 0,1 0 0,-13 53 0,25-74 0,1-1 0,1 1 0,1 0 0,1-1 0,1 1 0,0 0 0,2 0 0,0 0 0,2-1 0,0 1 0,1-1 0,1 0 0,13 28 0,-7-23 0,2 0 0,0-2 0,2 0 0,0 0 0,2-1 0,0-1 0,2-1 0,0-1 0,37 27 0,-13-15 0,2-3 0,1-2 0,2-1 0,0-3 0,1-2 0,1-2 0,1-2 0,57 9 0,-28-11 0,1-4 0,0-3 0,1-3 0,133-13 0,-131 0 0,0-5 0,0-3 0,158-55 0,-187 51 0,-1-2 0,-2-3 0,0-2 0,-2-3 0,-1-2 0,71-60 0,-100 73 0,-1 1 0,-1-2 0,0-1 0,-2 0 0,-1-2 0,0 1 0,-2-2 0,18-42 0,-25 48 0,-1 1 0,0-1 0,-2 0 0,0-1 0,-2 1 0,0-1 0,-1 1 0,-1-1 0,0 1 0,-2-1 0,0 0 0,-1 1 0,-8-24 0,2 12 0,-2 1 0,-1 1 0,-2 0 0,0 1 0,-2 0 0,-1 1 0,-2 1 0,-40-45 0,30 42 0,-1 1 0,-2 2 0,0 1 0,-2 2 0,-1 1 0,-48-23 0,20 17 0,-1 4 0,-1 2 0,-1 3 0,-1 3 0,0 3 0,-1 3 0,0 2 0,-76 3 0,45 7 40,1 4 0,-112 21 0,152-16-337,1 2 0,1 4 0,0 1 0,-100 49 0,98-35-6529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6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103 150 24575,'0'-2'0,"0"1"0,0 0 0,1 0 0,-1 0 0,0-1 0,0 1 0,-1 0 0,1 0 0,0-1 0,0 1 0,-1 0 0,1 0 0,0 0 0,-1-1 0,1 1 0,-1 0 0,0 0 0,1 0 0,-1 0 0,0 0 0,0 0 0,1 0 0,-1 0 0,0 0 0,0 1 0,0-1 0,0 0 0,0 0 0,0 1 0,0-1 0,-1 1 0,1-1 0,0 1 0,0-1 0,0 1 0,-1 0 0,1 0 0,0 0 0,0-1 0,-3 1 0,1 1 0,1-1 0,-1 1 0,0 0 0,1 0 0,-1 0 0,0 0 0,1 0 0,-1 1 0,1-1 0,0 1 0,-1-1 0,1 1 0,0 0 0,0 0 0,0 0 0,0 0 0,-2 5 0,0-2 0,1 0 0,0 1 0,0 0 0,0-1 0,1 1 0,-1 0 0,2 1 0,-1-1 0,1 0 0,0 1 0,0-1 0,0 0 0,1 1 0,0-1 0,1 1 0,-1-1 0,1 0 0,0 1 0,1-1 0,-1 0 0,1 0 0,1 0 0,-1 0 0,1 0 0,0 0 0,0-1 0,1 1 0,0-1 0,0 0 0,0 0 0,0-1 0,1 1 0,-1-1 0,1 0 0,1 0 0,-1 0 0,0-1 0,1 0 0,0 0 0,0 0 0,0-1 0,0 0 0,0 0 0,10 2 0,-7-2 0,0-1 0,1 1 0,-1-2 0,0 1 0,1-1 0,-1-1 0,1 0 0,-1 0 0,0-1 0,1 0 0,-1 0 0,0-1 0,0-1 0,-1 1 0,1-1 0,-1-1 0,12-8 0,-15 10 0,-1-1 0,0 1 0,0-1 0,0-1 0,0 1 0,-1 0 0,1-1 0,-1 0 0,0 0 0,-1 0 0,1 0 0,-1 0 0,0 0 0,-1-1 0,1 1 0,-1-1 0,0 1 0,0-1 0,-1 0 0,1 1 0,-1-1 0,-1 0 0,1 1 0,-1-1 0,0 0 0,0 1 0,0-1 0,-1 1 0,0 0 0,-3-6 0,0 1 0,0-1 0,-1 1 0,-1 0 0,0 1 0,0 0 0,-1 0 0,0 0 0,0 1 0,-1 0 0,0 1 0,-19-12 0,13 10 0,0 1 0,0 0 0,-1 1 0,1 1 0,-2 1 0,1 0 0,-28-4 0,20 8-1365,5 3-5461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6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24575,'3'3'0,"1"-2"0,2 2 0,4-3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6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24575,'2'0'0,"5"0"0,3 2 0,0 5 0,-1 3 0,-3 6 0,-2 6 0,-2 5 0,-1 0 0,-3 2 0,-2 1 0,0-1 0,0-3 0,2-3 0,0-5-8191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7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16 24575,'1'-2'0,"0"1"0,0 0 0,0 0 0,0 0 0,0 0 0,0 0 0,0 0 0,0 0 0,1 0 0,-1 1 0,0-1 0,1 0 0,-1 1 0,0-1 0,1 1 0,-1-1 0,1 1 0,-1 0 0,1 0 0,-1-1 0,1 1 0,-1 0 0,1 0 0,-1 1 0,1-1 0,-1 0 0,1 0 0,1 1 0,-2 0 0,1 0 0,-1 1 0,0-1 0,0 0 0,0 0 0,0 0 0,0 1 0,-1-1 0,1 1 0,0-1 0,-1 0 0,1 1 0,-1-1 0,1 1 0,-1 0 0,1-1 0,-1 1 0,0-1 0,0 1 0,0-1 0,0 1 0,0 0 0,0-1 0,-1 1 0,1-1 0,-1 4 0,-8 33 0,3-15 0,1 0 0,2 1 0,-3 45 0,6-62 0,1 1 0,0-1 0,0 0 0,0 0 0,1 0 0,0 0 0,1 0 0,-1 0 0,1-1 0,0 1 0,1-1 0,0 0 0,0 0 0,0 0 0,1 0 0,-1-1 0,9 8 0,-4-6 0,-4-3 0,-1 0 0,1-1 0,-1 2 0,0-1 0,0 0 0,6 10 0,-10-13 0,0-1 0,0 1 0,1 0 0,-1 0 0,0-1 0,0 1 0,0 0 0,1 0 0,-1-1 0,0 1 0,0 0 0,0 0 0,-1-1 0,1 1 0,0 0 0,0 0 0,0-1 0,0 1 0,-1 0 0,1-1 0,0 1 0,-1 0 0,0 0 0,0 1 0,0-1 0,-1 1 0,0-1 0,1 0 0,-1 0 0,0 0 0,0 0 0,0 0 0,0 0 0,0 0 0,0 0 0,-3 0 0,-10 3-170,-1-1-1,0-1 0,-1 0 1,1-1-1,0-1 0,0 0 1,-22-4-1,16 0-6655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7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24575,'2'-3'0,"5"-3"0,6-2 0,7-1 0,5 0 0,5 2 0,2 2 0,-1 2 0,-3 1 0,-6 2-8191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30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24575,'3'-2'0,"0"0"0,1 0 0,-1 0 0,1 0 0,-1 1 0,1-1 0,-1 1 0,1 0 0,0 0 0,0 0 0,0 1 0,0-1 0,-1 1 0,7 0 0,60 6 0,-54-4 0,226 5 0,-41-3 0,-198-4 0,1 0 0,-1 1 0,1 0 0,-1-1 0,1 1 0,-1 0 0,1 1 0,-1-1 0,4 2 0,-7-2 0,0-1 0,1 0 0,-1 1 0,1-1 0,-1 0 0,0 1 0,1-1 0,-1 0 0,0 1 0,0-1 0,1 1 0,-1-1 0,0 0 0,0 1 0,1-1 0,-1 1 0,0-1 0,0 1 0,0-1 0,0 1 0,0-1 0,0 1 0,0-1 0,0 1 0,0-1 0,0 1 0,-15 16 0,-144 85 0,-13 9 0,152-97-1365,3-4-5461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24575,'2'-2'0,"0"0"0,0 0 0,0 0 0,0 0 0,0 1 0,1-1 0,-1 1 0,1-1 0,-1 1 0,1 0 0,-1 0 0,1 0 0,0 0 0,-1 1 0,1-1 0,0 1 0,0-1 0,0 1 0,-1 0 0,1 0 0,0 1 0,0-1 0,0 0 0,-1 1 0,1 0 0,0 0 0,0-1 0,-1 2 0,1-1 0,-1 0 0,1 0 0,-1 1 0,0-1 0,1 1 0,-1 0 0,0 0 0,0 0 0,2 3 0,4 3 0,0 1 0,-1 0 0,-1 0 0,1 1 0,-1-1 0,-1 2 0,0-1 0,4 13 0,0 11 0,-2 1 0,-1-1 0,-2 1 0,0 61 0,-1-22 0,-1-30-682,-4 50-1,-1-63-6143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8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492 0 24575,'-3'3'0,"-3"3"0,-4 5 0,-4 5 0,-4 5 0,-5 6 0,-7 6 0,-10 6 0,-7 3 0,-3 2 0,-3 2 0,3-1 0,4-5 0,7-7 0,7-6 0,12-10 0,10-9-8191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8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24575,'9'-3'0,"8"-1"0,9-2 0,13-1 0,10 1 0,9 2 0,3 1 0,2 5 0,-1 1 0,-6 3 0,-5 1 0,-13 2 0,-12-1-8191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619 0 24575,'-1'6'0,"1"-1"0,-1 0 0,-1 1 0,1-1 0,-1 0 0,0 0 0,0 0 0,0 0 0,-1 0 0,-3 5 0,-38 49 0,23-32 0,-463 542-1013,460-542 661,0-2-6474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3:49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24575,'10'-4'0,"-1"1"0,1 0 0,1 0 0,-1 1 0,0 0 0,0 1 0,1 0 0,-1 1 0,0 0 0,1 0 0,15 4 0,11 2 0,66 22 0,-22 3 0,-1 3 0,146 87 0,-58-28 0,22 3-1365,-151-79-5461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46.0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3 278 24575,'-3'0'0,"5"-3"0,8-1 0,10-5 0,14-4 0,15-6 0,16-5 0,14-4 0,11-3 0,4 0 0,3 1 0,-3 2 0,-12 3 0,-18 6 0,-19 6-8191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46.3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 1 24575,'0'3'0,"-2"6"0,-2 8 0,-2 9 0,-1 12 0,-2 13 0,-1 13 0,0 9 0,2 10 0,2 1 0,5 1 0,6-5 0,5-5 0,3-10 0,-1-15-8191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46.7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1 115 24575,'4'0'0,"0"-1"0,0 1 0,-1-1 0,1 0 0,0 0 0,0-1 0,-1 1 0,4-3 0,-5 3 0,-1 0 0,1 0 0,-1 0 0,1 0 0,-1 0 0,1 1 0,0-1 0,-1 0 0,1 1 0,0-1 0,-1 1 0,1 0 0,0 0 0,0-1 0,-1 1 0,1 0 0,0 0 0,0 1 0,-1-1 0,1 0 0,0 1 0,0-1 0,-1 1 0,1-1 0,-1 1 0,1 0 0,0 0 0,-1-1 0,1 1 0,-1 0 0,0 1 0,1-1 0,-1 0 0,0 0 0,0 1 0,1-1 0,-1 0 0,0 1 0,0-1 0,0 3 0,23 49 0,-21-43 0,1 0 0,0-1 0,0 0 0,1 0 0,7 11 0,-10-18 0,0 1 0,0-1 0,0 0 0,0 0 0,1 0 0,-1-1 0,1 1 0,-1 0 0,1-1 0,-1 0 0,1 1 0,0-1 0,0 0 0,0 0 0,0-1 0,0 1 0,0-1 0,0 1 0,0-1 0,0 0 0,0 0 0,4-1 0,4-1 0,1 0 0,-1-1 0,0-1 0,0 0 0,0 0 0,-1-1 0,1-1 0,-1 0 0,0 0 0,12-11 0,-15 12 0,-1 0 0,0 0 0,1-1 0,-2 0 0,1 0 0,-1-1 0,0 0 0,0 1 0,-1-2 0,0 1 0,0 0 0,-1-1 0,0 0 0,0 0 0,1-9 0,-3 14 0,-1 0 0,0 0 0,0 0 0,0 0 0,0 0 0,0 1 0,-1-1 0,1 0 0,-1 0 0,0 0 0,0 1 0,0-1 0,0 0 0,0 1 0,-1-1 0,1 1 0,-1-1 0,1 1 0,-1 0 0,-2-3 0,0 2 0,0 0 0,0 1 0,0-1 0,0 1 0,0 0 0,-1 0 0,1 0 0,-1 0 0,1 1 0,-1 0 0,-5-1 0,-4 0 0,0 1 0,0 0 0,0 1 0,-1 0 0,1 2 0,0-1 0,-17 6 0,-28 15-1365,35-10-5461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47.0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69 24575,'3'0'0,"3"-2"0,7-2 0,7-3 0,8-2 0,9-4 0,5 2 0,2-1 0,-6 2-8191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47.3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 24575,'3'3'0,"1"3"0,2 7 0,1 10 0,-4 12 0,-6 11 0,-1 13 0,-4 13 0,0 8 0,1 5 0,5-1 0,2-3 0,5-4 0,4-9 0,3-11 0,-1-15-8191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30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24575,'3'0'0,"0"0"0,-1 0 0,1 0 0,0 0 0,0 0 0,-1 0 0,1 1 0,0-1 0,0 1 0,-1 0 0,1 0 0,0 0 0,-1 0 0,1 0 0,-1 1 0,0-1 0,1 1 0,-1 0 0,0-1 0,0 1 0,0 0 0,0 0 0,0 1 0,-1-1 0,1 0 0,-1 0 0,1 1 0,-1-1 0,0 1 0,0-1 0,0 1 0,0 0 0,0-1 0,-1 1 0,1 0 0,-1 0 0,1-1 0,-1 1 0,0 0 0,-1 0 0,1 0 0,-1 2 0,-1 12 0,-1 0 0,-1 0 0,-1 0 0,0 0 0,-10 19 0,-102 195-1162,113-225 959,-6 13-6623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47.7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231 222 24575,'3'0'0,"-1"-1"0,0 0 0,0 1 0,1-1 0,-1 0 0,0 0 0,0 0 0,0-1 0,0 1 0,0 0 0,0-1 0,0 1 0,0-1 0,-1 0 0,1 0 0,-1 1 0,1-1 0,-1 0 0,0 0 0,1-1 0,-1 1 0,1-4 0,2-2 0,-1-1 0,0 1 0,0-1 0,2-14 0,-4 14 0,0 1 0,-1-1 0,0 1 0,-1-1 0,0 1 0,0-1 0,-1 1 0,0 0 0,-5-12 0,7 18 0,-1 0 0,1 1 0,-1-1 0,0 0 0,0 1 0,0-1 0,0 1 0,0-1 0,0 1 0,0-1 0,0 1 0,-1 0 0,1-1 0,-1 1 0,1 0 0,-1 0 0,1 0 0,-1 0 0,1 0 0,-1 1 0,0-1 0,0 0 0,1 1 0,-1-1 0,0 1 0,0 0 0,0-1 0,0 1 0,1 0 0,-1 0 0,0 0 0,0 1 0,0-1 0,0 0 0,1 1 0,-1-1 0,0 1 0,0-1 0,1 1 0,-1 0 0,0 0 0,1 0 0,-1 0 0,1 0 0,-1 0 0,1 0 0,0 1 0,-2 1 0,-19 17 0,1 1 0,1 1 0,1 0 0,1 2 0,1 0 0,1 1 0,1 1 0,-16 38 0,26-53 0,0 0 0,1 1 0,1 0 0,0-1 0,-2 16 0,4-25 0,1-1 0,-1 1 0,1 0 0,0-1 0,0 1 0,0 0 0,0-1 0,0 1 0,0 0 0,0-1 0,1 1 0,-1 0 0,1-1 0,-1 1 0,1-1 0,-1 1 0,1-1 0,0 1 0,0-1 0,0 1 0,0-1 0,0 0 0,0 1 0,0-1 0,0 0 0,0 0 0,1 0 0,-1 0 0,0 0 0,1 0 0,-1 0 0,1 0 0,-1-1 0,1 1 0,-1-1 0,1 1 0,0-1 0,-1 1 0,1-1 0,0 0 0,-1 0 0,1 0 0,0 0 0,-1 0 0,1 0 0,0 0 0,2-1 0,12-3 0,-1 1 0,-1-2 0,1 0 0,14-7 0,-13 5 0,1 0 0,30-7 0,-41 13 0,-1 0 0,1 1 0,0-1 0,-1 1 0,1 0 0,0 1 0,0-1 0,-1 1 0,1 0 0,0 1 0,-1-1 0,10 5 0,-12-4-50,1 1-1,0-1 1,0 0-1,0-1 0,0 1 1,0-1-1,0 0 1,1 0-1,-1 0 1,0 0-1,1-1 0,-1 0 1,0 0-1,1 0 1,-1 0-1,0-1 1,1 0-1,-1 0 0,0 0 1,0 0-1,0 0 1,0-1-1,0 0 1,0 0-1,0 0 1,6-5-1,8-6-6775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48.0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 22 24575,'0'-1'0,"-1"-1"0,0 1 0,1 0 0,-1-1 0,0 1 0,0 0 0,0-1 0,0 1 0,0 0 0,0 0 0,0 0 0,0 0 0,0 0 0,-1 0 0,1 0 0,0 1 0,-2-2 0,2 2 0,0 0 0,0 0 0,0 0 0,0 0 0,0 0 0,0 0 0,0 0 0,0 0 0,1 1 0,-1-1 0,0 0 0,0 0 0,0 1 0,0-1 0,1 1 0,-1-1 0,0 1 0,0-1 0,1 1 0,-1-1 0,-1 2 0,-1 2 0,0 0 0,-1 0 0,1 1 0,0-1 0,1 1 0,-1 0 0,1 0 0,-2 6 0,-7 27 0,2 0 0,2 1 0,1 0 0,2 1 0,2-1 0,2 47 0,7 12 0,25 127 0,-20-158 0,40 125 0,-46-174 0,1 0 0,1 0 0,0-1 0,1-1 0,1 1 0,0-2 0,2 1 0,-1-1 0,2-1 0,0 0 0,28 22 0,-6-16-1365,-4-9-5461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48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 24575,'3'-3'0,"3"0"0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28:48.8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24575,'0'3'0,"0"3"0,3 5 0,3-1 0,5 2 0,2 0 0,2 0 0,-1-6 0,-4-4-8191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36:1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6 24575,'-2'-1'0,"1"0"0,-1 1 0,0-1 0,0 0 0,1 1 0,-1 0 0,0-1 0,0 1 0,0 0 0,0 0 0,1 0 0,-1 0 0,0 0 0,0 1 0,0-1 0,1 0 0,-1 1 0,0-1 0,0 1 0,1 0 0,-4 1 0,-35 19 0,21-8 0,0 0 0,0 1 0,2 0 0,0 2 0,-28 32 0,41-43 0,1-1 0,0 1 0,0-1 0,0 1 0,1 0 0,0 0 0,-1 0 0,2 0 0,-1 1 0,1-1 0,0 0 0,0 1 0,0-1 0,1 1 0,-1-1 0,1 1 0,1-1 0,-1 1 0,1-1 0,0 0 0,0 1 0,1-1 0,-1 0 0,1 0 0,0 0 0,1 0 0,-1 0 0,1 0 0,7 8 0,-8-9 0,1 0 0,0 0 0,0 0 0,0-1 0,1 0 0,0 1 0,-1-1 0,1-1 0,0 1 0,0 0 0,0-1 0,1 0 0,-1 0 0,1 0 0,-1 0 0,1-1 0,-1 0 0,6 1 0,-3-2 0,0-1 0,-1 1 0,1-1 0,0 0 0,-1-1 0,1 0 0,-1 0 0,1 0 0,-1-1 0,0 0 0,0 0 0,8-6 0,14-9 0,-1-1 0,-1-1 0,40-40 0,-63 57 0,-1-1 0,0 1 0,1-1 0,-2 0 0,1 1 0,0-1 0,-1 0 0,0 0 0,1 0 0,-2 0 0,1 0 0,0 0 0,-1-1 0,0 1 0,0 0 0,0 0 0,0 0 0,-1 0 0,0 0 0,0 0 0,0-1 0,-2-3 0,0-2 0,0 1 0,-1 1 0,0-1 0,-1 1 0,0-1 0,0 1 0,-1 0 0,-11-12 0,14 18 4,1 0-1,0 0 0,-1 1 1,1-1-1,-1 0 0,0 1 0,0 0 1,1 0-1,-1 0 0,0 0 1,0 0-1,0 0 0,0 1 1,0-1-1,0 1 0,0 0 1,0 0-1,-4 1 0,-56 13-412,40-7-610,8-3-5807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36:2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24575,'2'3'0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36:2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24575,'3'0'0,"3"3"0,4 0 0,1 4 0,-3 2 0,-2 3 0,-2 3 0,-4 4 0,-3 1 0,-3 4 0,-1 3 0,-2 2 0,-2 3 0,-3 1 0,-1 0 0,2 1 0,0-2 0,2-8-8191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36:2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146 164 24575,'11'-2'0,"0"-1"0,0 1 0,0-2 0,-1 0 0,1 0 0,-1-1 0,0 0 0,18-12 0,-27 16 0,0 0 0,0 0 0,1 0 0,-1 1 0,0-1 0,0-1 0,-1 1 0,1 0 0,0 0 0,0 0 0,0 0 0,-1-1 0,1 1 0,-1 0 0,1-1 0,-1 1 0,1 0 0,-1-1 0,0 1 0,0 0 0,0-1 0,1 1 0,-1-1 0,-1 1 0,1-2 0,-1 0 0,0 1 0,0-1 0,0 0 0,0 1 0,-1 0 0,1-1 0,-1 1 0,1 0 0,-1-1 0,0 1 0,-4-3 0,-2-2 0,0 1 0,0 0 0,-1 1 0,0 0 0,0 0 0,-11-4 0,14 7 0,0 0 0,-1 0 0,1 1 0,0 0 0,-1 0 0,0 0 0,1 1 0,-1 0 0,1 1 0,-1-1 0,1 1 0,-1 0 0,1 1 0,-1-1 0,1 1 0,0 1 0,0-1 0,0 1 0,-8 4 0,14-6 0,-1 0 0,0 0 0,0 1 0,0-1 0,1 0 0,-1 0 0,0 0 0,1 1 0,-1-1 0,1 0 0,0 1 0,-1-1 0,1 0 0,0 1 0,0-1 0,0 0 0,0 1 0,0-1 0,0 0 0,0 1 0,1-1 0,-1 0 0,0 1 0,1-1 0,-1 0 0,1 0 0,-1 1 0,1-1 0,-1 0 0,1 0 0,1 2 0,32 40 0,-24-31 0,2 2 0,-1 0 0,-1 1 0,0 0 0,-1 1 0,12 29 0,-19-40 0,-1-1 0,1 1 0,-1-1 0,0 1 0,-1 0 0,1-1 0,-1 1 0,0 0 0,0 0 0,-1-1 0,1 1 0,-1 0 0,0-1 0,0 1 0,-1 0 0,1-1 0,-1 0 0,0 1 0,0-1 0,-1 0 0,1 0 0,-1 0 0,0 0 0,0-1 0,0 1 0,-7 5 0,2-2 0,0-2 0,0 1 0,-1-1 0,0 0 0,0-1 0,-14 6 0,21-9 0,-1-1 0,1 1 0,-1 0 0,1-1 0,-1 0 0,1 1 0,-1-1 0,0 0 0,1 0 0,-1-1 0,1 1 0,-1 0 0,-3-2 0,5 1 0,0 0 0,-1 1 0,1-1 0,0 0 0,0 0 0,0 0 0,0 0 0,0 0 0,0 0 0,0-1 0,0 1 0,1 0 0,-1 0 0,0-1 0,1 1 0,-1 0 0,1-1 0,-1 1 0,1-1 0,0 1 0,0-1 0,-1 1 0,1 0 0,0-1 0,1-2 0,-1-1 8,1-1-1,0 1 1,1-1-1,0 1 1,-1 0-1,2-1 1,-1 1-1,0 0 1,1 0-1,0 1 1,0-1-1,1 1 1,-1-1-1,1 1 1,6-5-1,2-3-304,0 2 0,1 0 0,0 0 0,16-8 0,-11 9-6529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1:52.0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0 24575,'-3'1'0,"1"-1"0,-1 1 0,1-1 0,-1 1 0,1 0 0,0 0 0,-1 0 0,1 0 0,0 0 0,0 0 0,-1 1 0,1-1 0,-2 3 0,4-4 0,0 0 0,-1 1 0,1-1 0,-1 1 0,1-1 0,-1 0 0,1 1 0,0-1 0,-1 1 0,1-1 0,0 1 0,0-1 0,-1 1 0,1-1 0,0 1 0,0 0 0,0-1 0,0 1 0,-1-1 0,1 1 0,0-1 0,0 1 0,0 0 0,0-1 0,0 1 0,1-1 0,-1 1 0,0 0 0,0-1 0,0 1 0,0-1 0,1 1 0,-1-1 0,0 1 0,0-1 0,1 1 0,-1-1 0,1 1 0,-1-1 0,0 1 0,1-1 0,-1 0 0,1 1 0,-1-1 0,1 0 0,-1 1 0,1-1 0,-1 0 0,1 0 0,-1 1 0,1-1 0,-1 0 0,1 0 0,0 0 0,-1 0 0,1 0 0,-1 0 0,2 0 0,64 20 0,128 18 0,-140-29 0,325 73 0,342 167 0,-541-177 0,301 104 0,670 209 0,222 55 0,-937-310 0,320 119 0,-546-168 0,305 166 0,-119-19 0,127 70 0,113 75 0,-17 30 0,-27-30 0,118 80 0,-583-370 0,4-6 0,167 72 0,73 3 0,-174-76 0,274 150 0,-170-70 0,-145-78 0,-95-47 0,-5-4 0,0 3 0,59 44 0,-105-64-1365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1:54.5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132 29 24575,'-5'1'0,"0"0"0,1 0 0,-1 0 0,0 1 0,1 0 0,-1 0 0,1 0 0,0 0 0,0 1 0,0-1 0,0 1 0,0 0 0,0 1 0,1-1 0,0 0 0,-1 1 0,1 0 0,1 0 0,-1 0 0,0 0 0,-1 5 0,-3 4 0,0 0 0,1 0 0,0 1 0,1 0 0,-5 25 0,8-26 0,1 0 0,0 1 0,1-1 0,0 0 0,1 0 0,0 1 0,2-1 0,-1 0 0,9 23 0,-10-32 0,0 0 0,1-1 0,-1 1 0,1-1 0,0 1 0,0-1 0,0 0 0,0 1 0,1-1 0,-1-1 0,1 1 0,0 0 0,-1 0 0,1-1 0,1 0 0,-1 0 0,0 0 0,1 0 0,-1 0 0,1 0 0,-1-1 0,1 0 0,0 0 0,-1 0 0,1 0 0,0 0 0,0-1 0,0 0 0,-1 1 0,1-2 0,0 1 0,0 0 0,0-1 0,0 0 0,-1 1 0,1-2 0,6-1 0,7-4 0,0-1 0,-1 0 0,0-2 0,0 1 0,-1-2 0,-1 0 0,25-24 0,-29 25 0,0 0 0,-1-1 0,0-1 0,-1 1 0,0-1 0,0-1 0,-1 1 0,-1-1 0,-1 0 0,7-22 0,-11 31 0,0 1 0,-1-1 0,0 1 0,1 0 0,-2-1 0,1 1 0,0-1 0,0 1 0,-1 0 0,0-1 0,0 1 0,0 0 0,0-1 0,0 1 0,-1 0 0,1 0 0,-4-4 0,1 1 0,-1 1 0,0 0 0,1 0 0,-2 1 0,1-1 0,0 1 0,-1 0 0,-8-4 0,-2 0 0,0 1 0,0 1 0,-1 0 0,1 2 0,-1-1 0,-22-1 0,7 0-1365,18 3-5461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31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24575,'0'0'0,"2"-1"0,-1 1 0,0-1 0,0 1 0,0-1 0,0 1 0,0 0 0,0 0 0,0-1 0,0 1 0,1 0 0,-1 0 0,0 0 0,0 0 0,0 0 0,0 1 0,1-1 0,-1 0 0,0 0 0,0 1 0,0-1 0,0 1 0,0-1 0,0 1 0,0-1 0,0 1 0,0 0 0,0-1 0,0 1 0,0 0 0,-1 0 0,1 0 0,0 0 0,0 0 0,-1-1 0,1 3 0,27 34 0,-26-32 0,10 17 0,0 0 0,29 37 0,-37-54 0,1 0 0,0 0 0,0 0 0,0 0 0,0-1 0,1 0 0,0 0 0,-1-1 0,1 1 0,1-1 0,-1-1 0,0 1 0,1-1 0,0 0 0,10 1 0,-11-2 0,-1-2 0,1 1 0,-1-1 0,1 0 0,-1 0 0,0 0 0,1-1 0,-1 0 0,0 0 0,0 0 0,0-1 0,0 0 0,-1 0 0,1 0 0,-1 0 0,0-1 0,1 1 0,-2-1 0,1 0 0,4-7 0,4-4 0,0 0 0,-2-2 0,0 1 0,12-26 0,-20 36 0,10-22 0,1 0 0,1 0 0,2 1 0,0 1 0,25-28 0,-40 52 0,0 1 0,1 0 0,-1 0 0,1 0 0,-1 0 0,1 0 0,-1 1 0,1-1 0,0 0 0,0 1 0,-1-1 0,1 1 0,0 0 0,0-1 0,-1 1 0,1 0 0,0 0 0,0 0 0,-1 0 0,1 0 0,0 1 0,0-1 0,0 1 0,-1-1 0,1 1 0,0-1 0,-1 1 0,1 0 0,-1 0 0,1 0 0,-1 0 0,1 0 0,-1 0 0,0 0 0,1 1 0,-1-1 0,0 0 0,2 3 0,7 7 0,-1 0 0,-1 0 0,12 20 0,-18-28 0,70 125 0,19 28 0,-79-137-105,-2-5-315,-1 1 0,12 26 0,-13-20-6406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1:55.0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1:55.7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189 1 24575,'-5'0'0,"0"1"0,-1 0 0,2 0 0,-1 1 0,0 0 0,0 0 0,0 0 0,1 0 0,-1 1 0,1-1 0,0 1 0,0 1 0,0-1 0,-5 6 0,-4 3 0,2 0 0,0 1 0,-10 15 0,13-16 0,1 1 0,-1 0 0,2 0 0,0 1 0,0 0 0,2 0 0,0 0 0,-3 19 0,6-29 0,0 0 0,1 0 0,-1 0 0,1 0 0,0 0 0,0 0 0,1 0 0,-1 0 0,1 0 0,0 0 0,0 0 0,1 0 0,-1 0 0,1-1 0,-1 1 0,1-1 0,0 1 0,1-1 0,-1 1 0,0-1 0,1 0 0,0 0 0,0 0 0,0-1 0,0 1 0,0-1 0,1 1 0,-1-1 0,1 0 0,-1-1 0,1 1 0,0 0 0,-1-1 0,1 0 0,5 1 0,-2-1 0,0 0 0,0-1 0,0 1 0,0-2 0,0 1 0,0-1 0,0 0 0,0 0 0,-1-1 0,1 0 0,0 0 0,-1 0 0,1-1 0,-1 0 0,0 0 0,0-1 0,0 0 0,-1 0 0,1 0 0,-1-1 0,0 0 0,0 0 0,-1 0 0,7-8 0,-8 9 0,0 0 0,0 0 0,-1 0 0,1-1 0,-1 1 0,0-1 0,0 1 0,-1-1 0,1 0 0,-1 1 0,0-1 0,0 0 0,0 0 0,-1 0 0,0 0 0,0 0 0,0 0 0,-1 1 0,1-1 0,-1 0 0,0 0 0,-1 0 0,1 1 0,-1-1 0,0 0 0,0 1 0,0 0 0,-1-1 0,1 1 0,-1 0 0,0 0 0,0 0 0,-1 1 0,-5-6 0,-33-18-1365,24 17-5461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1:56.1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121 0 24575,'-10'13'0,"1"0"0,0 0 0,1 1 0,-12 28 0,6-14 0,6-10 0,0 1 0,1-1 0,0 2 0,2-1 0,0 1 0,1 0 0,2 0 0,-2 34 0,4-47 0,0-1 0,0 1 0,1-1 0,-1 1 0,1-1 0,1 1 0,0-1 0,-1 0 0,2 1 0,-1-1 0,1 0 0,0 0 0,0-1 0,1 1 0,-1-1 0,1 1 0,1-1 0,-1 0 0,1-1 0,0 1 0,0-1 0,0 0 0,0 0 0,1-1 0,-1 1 0,1-1 0,0 0 0,0-1 0,0 0 0,9 3 0,-7-4 0,-1 0 0,1-1 0,0 0 0,-1 0 0,1 0 0,-1-1 0,1 0 0,-1-1 0,1 0 0,-1 0 0,0 0 0,10-6 0,-14 8 0,-1-2 0,1 1 0,0 0 0,-1-1 0,1 1 0,-1-1 0,1 1 0,-1-1 0,0 0 0,0 0 0,0-1 0,0 1 0,0 0 0,0 0 0,0-1 0,-1 1 0,1-1 0,-1 0 0,0 1 0,0-1 0,0 0 0,0 0 0,0 0 0,-1 0 0,1 0 0,-1 0 0,0 0 0,0 0 0,0 1 0,0-1 0,0 0 0,-1 0 0,-1-6 0,0 5 5,1 0 0,-2 1 0,1-1 0,0 0 0,-1 1 0,1-1 0,-1 1 0,0 0 0,0 0 0,0 0 0,-1 0 0,1 0 0,-1 1 0,1-1 0,-1 1 0,0 0 0,0 0 0,0 1 0,0-1 0,0 1 0,-1 0 0,1 0 0,-6 0 0,-1-1-170,1 1 0,0 1 0,-1 0 0,1 0 0,0 1 0,0 1 0,-1-1 0,-16 7 0,9-2-6661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1:59.2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2557 24575,'0'0'0,"1"1"0,-1-1 0,0 0 0,0 0 0,0 0 0,0 0 0,0 0 0,0 1 0,0-1 0,1 0 0,-1 0 0,0 0 0,0 0 0,0 1 0,0-1 0,0 0 0,0 0 0,0 0 0,0 1 0,0-1 0,0 0 0,0 0 0,0 0 0,0 0 0,0 1 0,0-1 0,0 0 0,0 0 0,0 0 0,-1 0 0,1 1 0,0-1 0,0 0 0,0 0 0,0 0 0,0 0 0,0 1 0,0-1 0,-1 0 0,1 0 0,0 0 0,0 0 0,0 0 0,0 0 0,0 0 0,-1 0 0,1 1 0,0-1 0,0 0 0,19 8 0,10-6 0,0-1 0,1-2 0,-1 0 0,58-12 0,117-39 0,-121 28 0,308-83 0,445-116 0,12 49 0,-640 142 0,814-133 0,-9-48 0,293-168 0,-1158 335 0,1423-395 0,-571 222 0,12 52 0,115-33 0,-669 109 0,-354 79 0,110 1 0,-137 8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00.8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209 59 24575,'-5'1'0,"0"0"0,1 0 0,-1 0 0,0 0 0,0 1 0,0 0 0,1 0 0,-1 0 0,1 1 0,-1-1 0,1 1 0,0 0 0,0 0 0,0 1 0,1-1 0,-5 6 0,-3 3 0,2 0 0,-1 1 0,-13 26 0,5-6 0,-23 64 0,37-86 0,1-1 0,0 1 0,0-1 0,1 1 0,1 0 0,0 0 0,0 0 0,1 0 0,1 0 0,3 20 0,-4-29 0,0 1 0,1-1 0,0 0 0,-1 0 0,1 1 0,0-1 0,0 0 0,0 0 0,0 0 0,1 0 0,-1 0 0,1 0 0,-1-1 0,1 1 0,-1 0 0,1-1 0,0 1 0,0-1 0,0 0 0,0 1 0,0-1 0,3 1 0,-2-1 0,0-1 0,1 0 0,-1 1 0,0-1 0,0 0 0,0-1 0,1 1 0,-1-1 0,0 1 0,0-1 0,0 0 0,0 0 0,0 0 0,4-3 0,5-2 0,-1-1 0,1-1 0,-2 0 0,1 0 0,-1-1 0,14-16 0,-11 9 0,0-1 0,-2-1 0,0 1 0,-1-2 0,-1 1 0,-1-1 0,0-1 0,-2 1 0,6-23 0,-11 33 0,1 1 0,-1-1 0,-1 0 0,0 0 0,0 1 0,0-1 0,-1 0 0,-1 0 0,1 1 0,-6-14 0,5 16 0,-1 1 0,1-1 0,-2 1 0,1 0 0,0 0 0,-1 0 0,0 1 0,0-1 0,-1 1 0,1 0 0,-1 0 0,0 0 0,0 1 0,0 0 0,0 0 0,-10-4 0,-34-8-1365,38 11-5461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01.2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01.7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3 24575,'-25'70'0,"24"-62"0,1 1 0,0-1 0,1 0 0,0 0 0,0 0 0,1 0 0,0 0 0,0 0 0,1 0 0,-1-1 0,2 1 0,-1-1 0,8 11 0,-9-15 0,0 1 0,0-1 0,0 0 0,1 0 0,-1-1 0,1 1 0,0 0 0,0-1 0,0 1 0,0-1 0,0 0 0,0 0 0,1-1 0,-1 1 0,1 0 0,-1-1 0,1 0 0,0 0 0,-1 0 0,1-1 0,0 1 0,0-1 0,0 0 0,-1 0 0,1 0 0,0 0 0,0 0 0,0-1 0,-1 0 0,7-2 0,-6 2 0,1-1 0,-1 0 0,0 1 0,1-2 0,-1 1 0,0 0 0,0-1 0,-1 0 0,1 0 0,-1 0 0,1 0 0,-1-1 0,0 1 0,0-1 0,0 0 0,-1 0 0,1 0 0,-1 0 0,0 0 0,0 0 0,-1-1 0,1 1 0,-1-1 0,1-6 0,-1 5 0,-2 1 0,1-1 0,-1 1 0,1-1 0,-2 1 0,1 0 0,0-1 0,-1 1 0,0 0 0,0 0 0,-1 0 0,0 0 0,1 0 0,-2 0 0,1 1 0,0 0 0,-1 0 0,0 0 0,0 0 0,-7-5 0,6 4-105,-1 1 0,0 0 0,0 1 0,-1-1 0,1 1 0,-1 0 0,0 1 0,0 0 0,0 0 0,0 0 0,0 1 0,-13-1 0,2 1-6721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02.0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24575,'3'2'0,"-1"0"0,1 0 0,0 0 0,0-1 0,0 1 0,0-1 0,1 0 0,-1 0 0,0 0 0,0 0 0,1-1 0,5 1 0,48 0 0,-36-2 0,15 0 0,40 2 0,-71 0 0,1-1 0,0 1 0,0 0 0,-1 1 0,1-1 0,-1 1 0,1 0 0,-1 1 0,10 5 0,-14-7 0,0 0 0,1 1 0,-1-1 0,0 0 0,0 1 0,0 0 0,0-1 0,0 1 0,0 0 0,-1-1 0,1 1 0,0 0 0,-1 0 0,0-1 0,1 1 0,-1 0 0,0 0 0,0 0 0,0 0 0,0 0 0,0-1 0,0 1 0,0 0 0,-1 0 0,1 0 0,-1 0 0,0-1 0,1 1 0,-1 0 0,0-1 0,0 1 0,-1 1 0,-5 9 0,0 0 0,0-1 0,-12 14 0,12-17 0,-22 25 0,22-26 0,0 0 0,0 0 0,1 1 0,0 0 0,1 0 0,0 1 0,-5 9 0,10-17 0,-1 0 0,1 0 0,0 0 0,-1 1 0,1-1 0,0 0 0,0 0 0,0 0 0,0 0 0,0 1 0,0-1 0,0 0 0,1 0 0,-1 0 0,0 0 0,1 0 0,-1 0 0,0 1 0,1-1 0,-1 0 0,1 0 0,0 0 0,-1 0 0,1-1 0,0 1 0,0 0 0,0 0 0,-1 0 0,1 0 0,0-1 0,0 1 0,0 0 0,0-1 0,0 1 0,0-1 0,0 1 0,1-1 0,-1 0 0,0 1 0,0-1 0,0 0 0,0 0 0,0 0 0,1 0 0,-1 0 0,0 0 0,1 0 0,11 0 0,-1 0 0,0 0 0,19-4 0,-23 3 0,270-49-1365,-230 37-5461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05.6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10037 3 24575,'0'0'0,"0"-1"0,-1 1 0,1 0 0,0 0 0,-1 0 0,1 0 0,0-1 0,-1 1 0,1 0 0,0 0 0,-1 0 0,1 0 0,-1 0 0,1 0 0,0 0 0,-1 0 0,1 0 0,0 0 0,-1 0 0,1 0 0,-1 0 0,1 0 0,0 1 0,-1-1 0,1 0 0,0 0 0,-1 0 0,1 0 0,0 1 0,-1-1 0,1 0 0,0 0 0,0 1 0,-1-1 0,1 0 0,0 1 0,0-1 0,-1 0 0,1 1 0,-18 13 0,16-13 0,-68 61 0,3 3 0,3 4 0,-59 80 0,-45 85 0,44-58 0,-1074 1502 0,1133-1585 0,-656 845 0,-52-41 0,759-881 0,-964 976 0,156-174 0,-179 290 0,708-785 0,-351 502 0,586-730 0,-57 124 0,80-143 0,-4-2 0,-3-2 0,-85 112 0,-421 379 0,307-329 0,-70 96 0,-74 76 0,170-161 0,110-117 0,24-37 0,-169 146 0,83-86 0,48-14-146,86-97-1073,25-31-5607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07.8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55 112 24575,'-7'7'0,"1"0"0,0 0 0,0 0 0,1 0 0,0 1 0,-7 15 0,10-19 0,1 1 0,-1 0 0,1-1 0,1 1 0,-1 0 0,1 0 0,-1 0 0,1 0 0,1-1 0,-1 1 0,1 0 0,0 0 0,0 0 0,3 7 0,0-3 0,0 0 0,0 0 0,1-1 0,1 1 0,-1-1 0,1 0 0,0-1 0,1 0 0,0 0 0,0 0 0,1-1 0,-1 0 0,1 0 0,1-1 0,-1 0 0,1 0 0,13 4 0,-15-6 0,-1 0 0,1-1 0,-1 0 0,1-1 0,0 1 0,-1-1 0,1-1 0,0 1 0,0-1 0,0 0 0,-1-1 0,1 0 0,0 0 0,0 0 0,-1-1 0,1 1 0,-1-2 0,1 1 0,-1-1 0,0 0 0,0 0 0,0-1 0,0 0 0,-1 0 0,10-9 0,-10 7 0,0 0 0,-1-1 0,0 1 0,0-1 0,0 0 0,-1-1 0,0 1 0,0-1 0,-1 1 0,0-1 0,0 0 0,-1 0 0,0 1 0,-1-1 0,1 0 0,-1 0 0,-1 0 0,0 0 0,0 0 0,0 0 0,-1 1 0,0-1 0,-1 0 0,1 1 0,-5-9 0,2 5 0,0 1 0,-1-1 0,0 1 0,0 0 0,-1 0 0,-1 1 0,0 0 0,0 1 0,0-1 0,-1 1 0,0 1 0,-1 0 0,1 0 0,-2 1 0,1 0 0,-16-6 0,20 10-105,0 1 0,0 1 0,0-1 0,0 1 0,0 0 0,0 0 0,0 1 0,0 0 0,0 0 0,0 0 0,0 1 0,-8 3 0,0 1-6721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36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15 24575,'0'0'0,"-1"0"0,1 0 0,0 0 0,0-1 0,-1 1 0,1 0 0,0 0 0,0 0 0,0 0 0,-1-1 0,1 1 0,0 0 0,0 0 0,0 0 0,-1-1 0,1 1 0,0 0 0,0 0 0,0-1 0,0 1 0,0 0 0,0 0 0,0-1 0,0 1 0,0 0 0,0 0 0,0-1 0,0 1 0,0 0 0,0-1 0,0 1 0,0 0 0,0 0 0,0-1 0,0 1 0,0 0 0,0 0 0,0-1 0,0 1 0,0 0 0,1 0 0,-1-1 0,0 1 0,0 0 0,0 0 0,0 0 0,1-1 0,-1 1 0,0 0 0,0 0 0,0 0 0,1 0 0,-1-1 0,1 1 0,23-2 0,40 8 0,-57-5 0,172 31 0,306 97 0,-473-125 0,175 43 0,210 25 0,-296-56 0,113 19 0,260 77 0,-89 16 0,-171-54 0,35-3 0,67 24 0,-131-30 0,79 31 0,391 168 0,-435-174 0,-167-68 0,60 35 0,-10-4 0,177 57 0,-265-105 0,-1 1 0,1 0 0,-2 0 0,1 1 0,-1 1 0,0 1 0,0 0 0,-1 0 0,0 1 0,-1 1 0,0 0 0,-1 0 0,0 1 0,-1 0 0,14 25 0,-13-23 0,0 0 0,1 0 0,1-1 0,0-1 0,1 0 0,17 13 0,91 58 0,-121-82 0,267 142 0,-97-58 0,-30-18 0,-138-66 0,-1 0 0,1 0 0,0 1 0,0-1 0,-1 0 0,1 1 0,-1-1 0,1 1 0,-1-1 0,0 1 0,0 0 0,1-1 0,-1 1 0,-1 0 0,1 0 0,1 3 0,10 39 0,-4-10 0,-4-25 0,0 0 0,1 0 0,1 0 0,-1 0 0,1-1 0,1 0 0,0-1 0,10 11 0,-13-15 81,-7-4-1527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08.1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08.6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0 159 24575,'0'0'0,"1"0"0,-1 0 0,0 0 0,0-1 0,0 1 0,0 0 0,0 0 0,1 0 0,-1 0 0,0 0 0,0 0 0,0-1 0,1 1 0,-1 0 0,0 0 0,0 0 0,0 0 0,1 0 0,-1 0 0,0 0 0,0 0 0,0 0 0,1 0 0,-1 0 0,0 0 0,0 0 0,0 0 0,1 0 0,-1 0 0,0 0 0,0 0 0,0 0 0,1 1 0,-1-1 0,0 0 0,0 0 0,0 0 0,0 0 0,1 0 0,-1 0 0,0 1 0,6 11 0,0 23 0,-5-28 0,0-1 0,0 0 0,0 0 0,1-1 0,-1 1 0,1-1 0,1 1 0,-1-1 0,1 0 0,0 1 0,0-1 0,1-1 0,-1 1 0,1 0 0,0-1 0,1 0 0,-1 0 0,9 6 0,-6-6 0,1-1 0,0 0 0,0 0 0,0 0 0,0-1 0,0 0 0,1-1 0,-1 0 0,0 0 0,1-1 0,-1 0 0,9-1 0,11-1 0,0-1 0,0-2 0,0 0 0,27-10 0,-47 13 0,0-1 0,0 0 0,0 0 0,-1 0 0,0-1 0,0 0 0,0-1 0,0 1 0,0-2 0,-1 1 0,0 0 0,0-1 0,-1 0 0,1-1 0,-1 1 0,-1-1 0,1 0 0,4-11 0,-7 14 0,-1 1 0,0-1 0,0 1 0,-1-1 0,1 1 0,-1-1 0,0 1 0,1-1 0,-2 1 0,1-1 0,0 0 0,-1 1 0,1-1 0,-1 1 0,0 0 0,0-1 0,-3-5 0,1 4 0,-1 1 0,1-1 0,0 1 0,-1 0 0,0 0 0,0 0 0,-1 0 0,1 1 0,-1-1 0,-6-3 0,-11-4 0,-1 1 0,-1 1 0,1 1 0,-28-6 0,29 8 0,8 2-108,1 0-49,-1 0 0,0 0 0,1 2 0,-1 0-1,0 0 1,0 1 0,-21 2 0,21 1-6669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12.3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24575,'10'9'0,"11"2"0,78 11 0,-73-18 0,0 2 0,-1 0 0,1 2 0,27 12 0,-52-20 0,-1 0 0,1 1 0,0-1 0,0 1 0,0-1 0,0 1 0,-1-1 0,1 1 0,0-1 0,-1 1 0,1 0 0,0-1 0,-1 1 0,1 0 0,-1 0 0,1 0 0,-1-1 0,1 1 0,-1 0 0,0 0 0,1 0 0,-1 0 0,0 0 0,0 0 0,0 0 0,0-1 0,0 1 0,0 0 0,0 0 0,0 1 0,-1 1 0,1 0 0,-1-1 0,-1 1 0,1-1 0,0 1 0,-1-1 0,1 0 0,-1 1 0,0-1 0,-2 3 0,-5 4 0,-1 0 0,0 0 0,-16 9 0,-52 20 0,65-33 0,0 0 0,1 1 0,-1 0 0,1 1 0,0 0 0,1 1 0,-17 15 0,27-22 0,0 0 0,0-1 0,1 1 0,-1 0 0,0 0 0,1 0 0,-1 0 0,0 0 0,1 0 0,-1 0 0,1 0 0,0 0 0,-1 0 0,1 0 0,0 0 0,0 0 0,-1 0 0,1 0 0,0 0 0,0 0 0,0 0 0,0 0 0,1 1 0,-1-1 0,0 0 0,1 2 0,0-2 0,0 1 0,1 0 0,-1 0 0,1 0 0,-1-1 0,1 1 0,0-1 0,-1 1 0,1-1 0,0 0 0,0 0 0,3 2 0,10 3 0,-1 0 0,1-1 0,17 3 0,-20-5 0,67 7 0,-68-10 0,0 1 0,0 0 0,0 0 0,0 1 0,0 0 0,-1 1 0,1 0 0,-1 1 0,18 9 0,-27-13 0,0 1 0,1 0 0,-1 0 0,0 0 0,0 1 0,1-1 0,-1 0 0,0 0 0,0 1 0,0-1 0,0 0 0,-1 1 0,1-1 0,0 1 0,-1-1 0,1 1 0,-1 0 0,1-1 0,-1 1 0,0 0 0,0-1 0,1 1 0,-1 0 0,0-1 0,-1 1 0,1-1 0,0 1 0,0 0 0,-1-1 0,1 1 0,-1 0 0,1-1 0,-1 1 0,0-1 0,0 1 0,1-1 0,-1 0 0,0 1 0,0-1 0,0 0 0,-1 0 0,1 1 0,0-1 0,-3 2 0,-3 3 0,0 0 0,-1 0 0,1 0 0,-2-1 0,1-1 0,-13 7 0,-5-1-170,0-2-1,0 0 0,-1-2 1,0-1-1,0-1 0,0-1 1,-28-2-1,18-2-6655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15.2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109 34 24575,'0'0'0,"0"0"0,-1 0 0,1 0 0,0 0 0,-1 0 0,1 0 0,0-1 0,-1 1 0,1 0 0,0 0 0,-1 0 0,1-1 0,0 1 0,0 0 0,-1 0 0,1-1 0,0 1 0,0 0 0,0-1 0,-1 1 0,1 0 0,0-1 0,0 1 0,0 0 0,0-1 0,0 1 0,0 0 0,-1-1 0,1 1 0,0 0 0,0-1 0,0 1 0,0 0 0,0-1 0,0 1 0,1 0 0,-1-1 0,0 1 0,0 0 0,0-1 0,0 1 0,0 0 0,0-1 0,1 1 0,-1 0 0,0-1 0,0 1 0,0 0 0,1 0 0,-1-1 0,-6 4 0,1 0 0,-1 1 0,0-1 0,1 1 0,0 0 0,0 1 0,0-1 0,0 1 0,1 0 0,0 0 0,0 0 0,0 1 0,-4 8 0,3-4 0,0-1 0,1 1 0,0 0 0,0 0 0,1 1 0,1-1 0,-3 17 0,5-20 0,0-1 0,0 0 0,1 0 0,0 1 0,0-1 0,0 0 0,1 0 0,0 0 0,0 0 0,0 0 0,1-1 0,0 1 0,0-1 0,1 1 0,-1-1 0,1 0 0,0-1 0,0 1 0,1-1 0,0 1 0,-1-1 0,1-1 0,1 1 0,-1-1 0,0 0 0,1 0 0,0 0 0,-1-1 0,1 0 0,9 2 0,-9-2 0,1 0 0,-1-1 0,1 0 0,-1 0 0,1 0 0,0-1 0,0 0 0,-1 0 0,1-1 0,0 0 0,-1 0 0,1-1 0,0 0 0,-1 0 0,0 0 0,0-1 0,1 0 0,-2 0 0,1 0 0,0-1 0,-1 0 0,1 0 0,-1 0 0,0-1 0,0 0 0,-1 0 0,0 0 0,5-7 0,-6 7 0,-1 1 0,1-1 0,-1 0 0,0-1 0,0 1 0,0 0 0,-1-1 0,0 1 0,0-1 0,0 1 0,-1-1 0,0 1 0,0-1 0,0 1 0,-1-1 0,0 1 0,0-1 0,0 1 0,0-1 0,-1 1 0,0 0 0,0 0 0,-1 0 0,1 0 0,-1 0 0,0 0 0,-1 1 0,1 0 0,-1-1 0,0 1 0,-8-7 0,-1 0 0,-1 0 0,0 1 0,-1 1 0,0 0 0,0 1 0,-1 0 0,0 1 0,-32-8 0,-3 3-1365,31 9-5461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15.5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24575,'3'2'0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15.8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41 114 24575,'0'0'0,"-1"0"0,1-1 0,0 1 0,-1 0 0,1-1 0,-1 1 0,1 0 0,0-1 0,-1 1 0,1 0 0,-1 0 0,1-1 0,-1 1 0,1 0 0,-1 0 0,1 0 0,-1 0 0,1 0 0,-1 0 0,1 0 0,-1 0 0,1 0 0,-1 0 0,1 0 0,-1 0 0,1 0 0,0 0 0,-1 0 0,1 0 0,-1 1 0,1-1 0,-1 0 0,1 0 0,-1 1 0,-12 17 0,2 23 0,10-35 0,1 1 0,1-1 0,-1 0 0,1 0 0,0 0 0,0 0 0,1 0 0,0 0 0,0 0 0,0-1 0,1 1 0,0 0 0,0-1 0,0 0 0,1 0 0,0 0 0,0 0 0,0-1 0,0 1 0,1-1 0,-1 0 0,7 3 0,-3-2 0,-1-2 0,1 1 0,0-1 0,0 0 0,0-1 0,1 0 0,-1 0 0,0-1 0,1 0 0,-1 0 0,1-1 0,-1 0 0,1-1 0,11-2 0,-11 2 0,1-1 0,-1-1 0,-1 1 0,1-2 0,0 1 0,-1-1 0,1 0 0,-1-1 0,0 0 0,-1 0 0,1-1 0,-1 1 0,8-9 0,-11 9 0,-1 1 0,1-1 0,-1 0 0,0 0 0,0 0 0,-1 0 0,1 0 0,-1 0 0,0-1 0,-1 1 0,1-1 0,-1 0 0,0 1 0,0-1 0,-1 0 0,0 0 0,0 0 0,0 1 0,-1-1 0,0 0 0,0 0 0,-2-7 0,0 6 6,0 0 0,-1 0-1,0 1 1,0-1 0,0 1-1,-1-1 1,1 1 0,-1 1 0,-1-1-1,1 1 1,-1 0 0,0 0-1,-1 0 1,1 1 0,-1 0-1,1 0 1,-1 1 0,-1 0 0,1 0-1,-8-2 1,4 2-120,-1-1 0,0 2-1,1 0 1,-1 0 0,0 1 0,0 0-1,0 1 1,0 0 0,0 1 0,0 1-1,0 0 1,-15 4 0,13 0-6712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16.7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1 24575,'-4'69'0,"-1"-30"0,3 1 0,1 0 0,9 72 0,-5-98 0,0 1 0,1 0 0,1-1 0,0 0 0,1 0 0,1-1 0,0 0 0,0 0 0,2 0 0,-1-1 0,18 18 0,-17-22 0,0 0 0,0 0 0,1-1 0,0-1 0,0 0 0,1 0 0,-1-1 0,1 0 0,0-1 0,1 0 0,-1-1 0,1 0 0,-1-1 0,1 0 0,15 0 0,-12-2 0,0 0 0,0-1 0,0-1 0,21-5 0,-30 6 0,0-1 0,1 0 0,-1 0 0,0 0 0,0-1 0,0 0 0,-1 0 0,1-1 0,-1 1 0,1-1 0,-1 0 0,7-8 0,-12 11 0,1 0 0,-1 1 0,1-1 0,-1 0 0,1 0 0,-1 0 0,0 0 0,1 0 0,-1 0 0,0 0 0,0 0 0,0 0 0,0 0 0,1 0 0,-1 0 0,-1 0 0,1 0 0,0 0 0,0 0 0,0 0 0,-1 0 0,1 0 0,0 0 0,-1 0 0,1 0 0,-1 0 0,1 0 0,-1 0 0,1 1 0,-1-1 0,0 0 0,1 0 0,-1 0 0,0 1 0,0-1 0,1 1 0,-1-1 0,0 0 0,0 1 0,0 0 0,0-1 0,0 1 0,0-1 0,0 1 0,-1 0 0,-46-15 0,28 14 33,0 1 1,1 1-1,-22 2 0,-33 2-1531,57-6-5328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17.0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71 24575,'3'0'0,"6"0"0,8 0 0,6 0 0,8-2 0,11-2 0,8-2 0,8-4 0,5 1 0,1-2 0,-6 2 0,-9-1 0,-13 1-8191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17.3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24575,'0'3'0,"0"4"0,2 6 0,2 7 0,0 8 0,4 8 0,2 7 0,1 4 0,-1 5 0,1 0 0,1 0 0,2-4 0,-2-10-8191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17.7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63 24575,'10'12'0,"0"1"0,0-1 0,-1 2 0,-1 0 0,12 27 0,-12-24 0,0-2 0,1 1 0,0-1 0,13 15 0,-18-26 0,0 1 0,1-1 0,-1 0 0,1-1 0,0 1 0,0-1 0,0 0 0,0 0 0,1 0 0,-1-1 0,1 0 0,-1 0 0,1 0 0,0-1 0,0 0 0,7 1 0,-3-2 0,0 0 0,0-1 0,0-1 0,0 1 0,0-1 0,-1-1 0,1 0 0,-1 0 0,0-1 0,0 0 0,0-1 0,0 0 0,-1 0 0,0-1 0,0 0 0,0 0 0,-1-1 0,10-10 0,-14 13 0,1 0 0,-1 0 0,0 0 0,0 0 0,0 0 0,-1-1 0,1 1 0,-1-1 0,0 0 0,-1 0 0,1 0 0,-1 0 0,0 0 0,0 0 0,0 0 0,-1 0 0,0 0 0,0 0 0,0 0 0,-1 0 0,1-1 0,-1 1 0,0 0 0,-1 0 0,1 1 0,-1-1 0,0 0 0,0 0 0,-1 1 0,1 0 0,-1-1 0,0 1 0,0 0 0,-1 0 0,1 0 0,-8-5 0,3 2 0,0 2 0,0-1 0,-1 1 0,0 0 0,1 1 0,-2 0 0,1 0 0,0 1 0,-1 0 0,0 1 0,0 0 0,0 1 0,1 0 0,-11 0 0,5 1 0,0 0 0,0 1 0,0 1 0,0 0 0,1 1 0,-1 0 0,1 2 0,-24 9 0,20-3-1365,7-1-5461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37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24575,'5'1'0,"-1"1"0,1-1 0,0 0 0,-1-1 0,1 1 0,0-1 0,-1 0 0,1 0 0,0-1 0,-1 1 0,9-3 0,5 2 0,21 1-136,72 12-1,-77-7-955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18.0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24575,'3'3'0,"4"0"0,3 1 0,3 2 0,-1 0-8191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18.4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 24575,'7'0'0,"8"2"0,-16 18 0,-2-5 0,0 0 0,0 0 0,1 0 0,1 0 0,1 1 0,0-1 0,1 0 0,4 26 0,-4-36 0,0-1 0,0 0 0,1 1 0,0-1 0,-1 0 0,1 0 0,1 0 0,-1 0 0,1 0 0,-1-1 0,1 1 0,0-1 0,0 1 0,1-1 0,-1 0 0,1 0 0,-1-1 0,1 1 0,0-1 0,0 0 0,0 0 0,0 0 0,0 0 0,1-1 0,-1 0 0,1 1 0,-1-2 0,0 1 0,1 0 0,0-1 0,-1 0 0,1 0 0,5-1 0,1-1 0,0 1 0,0-2 0,0 1 0,0-2 0,-1 1 0,0-2 0,1 1 0,-1-1 0,-1-1 0,1 0 0,-1 0 0,0 0 0,10-11 0,-16 15 0,-1-1 0,1 0 0,0 0 0,-1 0 0,1 0 0,-1 0 0,0 0 0,0-1 0,0 1 0,0-1 0,-1 1 0,0-1 0,1 0 0,-1 1 0,-1-1 0,1 0 0,0 0 0,-1 0 0,0 0 0,0 0 0,0 0 0,0 1 0,-1-1 0,1 0 0,-1 0 0,0 0 0,-1 0 0,1 1 0,0-1 0,-1 1 0,0-1 0,0 1 0,0-1 0,0 1 0,0 0 0,-1 0 0,0 0 0,1 1 0,-1-1 0,-4-2 0,-2-3 12,0 1 0,-1 0 0,0 1 0,0 0 0,-1 0 0,1 1 0,-1 1 0,0-1 0,-13-2 0,2 2-383,0 1-1,1 1 1,-44-1 0,46 5-6455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20.7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 24575,'7'-6'0,"1"0"0,0 1 0,0 0 0,0 0 0,1 1 0,-1 0 0,1 0 0,0 1 0,0 0 0,1 1 0,-1 0 0,0 1 0,12-1 0,19 0 0,72 6 0,-89-3 0,-6 0 0,1 0 0,-1 1 0,0 1 0,0 1 0,0 0 0,17 8 0,-31-11 0,0 1 0,0-1 0,0 1 0,0 0 0,0 0 0,0 0 0,0 0 0,-1 1 0,1-1 0,-1 1 0,0 0 0,0-1 0,0 1 0,0 0 0,2 5 0,-3-5 0,0 1 0,-1 0 0,1 0 0,-1 0 0,1-1 0,-1 1 0,-1 0 0,1 0 0,0 0 0,-1 0 0,0-1 0,0 1 0,0 0 0,0 0 0,0-1 0,-1 1 0,-2 3 0,-7 12 0,-1 0 0,-1-1 0,0 0 0,-2-1 0,0-1 0,-1 0 0,-25 19 0,16-12 0,-46 50 0,70-72 0,0 0 0,1 0 0,-1 0 0,0 0 0,0 0 0,1 0 0,-1 0 0,1 0 0,-1 0 0,1 0 0,-1 0 0,1 0 0,-1 1 0,1-1 0,0 0 0,0 0 0,0 0 0,0 1 0,0-1 0,0 0 0,0 3 0,1-4 0,-1 1 0,1 0 0,0 0 0,-1 0 0,1-1 0,0 1 0,0 0 0,0 0 0,-1-1 0,1 1 0,0-1 0,0 1 0,0-1 0,0 1 0,0-1 0,0 0 0,0 1 0,0-1 0,2 0 0,8 1 0,-1 0 0,1-1 0,19-1 0,-23 0 0,255-13-1365,-222 13-5461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21.0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35 24575,'3'0'0,"3"0"0,8 0 0,5 0 0,7-3 0,6 0 0,10-1 0,6-2 0,6 0 0,3 1 0,-1 2 0,-6 0 0,-9 2 0,-11 0-8191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21.4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24575,'3'6'0,"4"7"0,3 7 0,3 9 0,2 5 0,-1 6 0,-4 4 0,-3 3 0,-2 2 0,-3-1 0,-1-10-8191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21.7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37 128 24575,'17'10'0,"0"1"0,-1 1 0,-1 0 0,1 1 0,-2 0 0,0 2 0,-1-1 0,0 2 0,12 20 0,0-4 0,-19-23 0,1-1 0,0 0 0,1 0 0,-1 0 0,2-1 0,-1-1 0,1 1 0,0-1 0,17 8 0,-22-12 0,0-1 0,0 0 0,0 0 0,0 0 0,0-1 0,0 1 0,0-1 0,0 0 0,0 0 0,0 0 0,0-1 0,-1 0 0,1 1 0,0-1 0,0-1 0,0 1 0,0 0 0,-1-1 0,1 0 0,-1 0 0,1 0 0,-1 0 0,0 0 0,0-1 0,0 0 0,0 1 0,0-1 0,-1 0 0,4-5 0,-2 3 0,1 0 0,-1-1 0,0 0 0,-1 0 0,1 0 0,-1-1 0,0 1 0,-1-1 0,0 0 0,0 1 0,0-1 0,-1 0 0,0 0 0,0 0 0,-1 0 0,0 0 0,0 0 0,0 0 0,-1 0 0,0 0 0,-1 0 0,0 0 0,0 0 0,0 1 0,-1-1 0,0 1 0,0-1 0,0 1 0,-1 0 0,-5-7 0,-1 0 0,0 1 0,-1 1 0,0 0 0,0 0 0,-1 1 0,-1 1 0,1 0 0,-2 0 0,1 1 0,-1 1 0,0 0 0,-26-7 0,21 9 0,0 0 0,-1 2 0,0 0 0,-27 0 0,40 3 0,-1 0 0,1 0 0,-1 1 0,1 0 0,0 0 0,-1 1 0,1 0 0,0 0 0,0 1 0,0 0 0,0 0 0,1 0 0,-1 1 0,-9 8 0,15-12-45,0 1-1,1-1 1,-1 1-1,0-1 1,1 1-1,-1 0 1,1-1-1,-1 1 1,1 0-1,0 0 1,-1-1-1,1 1 1,0 0-1,-1 0 1,1 0-1,0 0 1,0-1-1,0 1 1,0 0-1,-1 0 1,1 0-1,1 0 1,-1 0-1,0-1 0,0 1 1,0 0-1,0 0 1,1 0-1,-1 1 1,7 7-6781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22.0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22.5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 24575,'22'-14'0,"-15"16"0,-8 11 0,-5 5 0,1 0 0,0 0 0,1 1 0,1 0 0,1-1 0,-1 30 0,4-42 0,-1 0 0,1-1 0,0 1 0,0 0 0,0-1 0,1 1 0,0-1 0,0 0 0,0 0 0,1 1 0,-1-1 0,1-1 0,1 1 0,-1 0 0,1-1 0,-1 0 0,1 1 0,1-1 0,-1-1 0,0 1 0,1-1 0,0 0 0,0 0 0,0 0 0,0-1 0,7 3 0,-3-3 0,0 0 0,0 0 0,0-1 0,0-1 0,0 1 0,0-2 0,0 1 0,0-1 0,0 0 0,0-1 0,0 0 0,0-1 0,-1 0 0,1 0 0,-1-1 0,0 0 0,0 0 0,12-9 0,-14 9 0,1-1 0,-1 0 0,0 0 0,-1 0 0,1-1 0,-1 0 0,0 0 0,-1-1 0,0 1 0,4-8 0,-6 10 0,0-1 0,0 1 0,-1-1 0,1 0 0,-1 0 0,0 0 0,-1 1 0,1-1 0,-1 0 0,0 0 0,0 0 0,-1 0 0,0 0 0,1 0 0,-1 1 0,-3-9 0,1 8 7,1 0 0,-1 0 0,0 0 0,0 0 0,0 1 1,0-1-1,-1 1 0,0 0 0,0 0 0,0 0 0,-1 0 0,1 1 0,-1 0 0,0 0 0,0 0 0,-10-4 0,7 4-156,-1 0 1,0 0-1,0 1 1,0 0-1,0 0 1,0 1-1,0 1 1,0-1-1,-16 3 1,7 1-6678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22.9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24575,'19'-7'0,"1"0"0,0 2 0,0 1 0,0 0 0,1 1 0,40 0 0,-10 0 0,-23 1 0,0-2 0,0 2 0,0 0 0,0 2 0,0 2 0,51 8 0,-79-10 0,1 0 0,-1 0 0,1 0 0,0 0 0,-1 0 0,1 0 0,-1 0 0,1 0 0,-1 0 0,1 1 0,-1-1 0,1 0 0,-1 0 0,1 1 0,-1-1 0,1 0 0,-1 1 0,0-1 0,1 0 0,-1 1 0,1-1 0,-1 1 0,0-1 0,0 1 0,1-1 0,-1 1 0,0-1 0,0 1 0,1-1 0,-1 1 0,0-1 0,0 1 0,0-1 0,0 1 0,0-1 0,0 1 0,0-1 0,0 1 0,0 0 0,0-1 0,0 1 0,0-1 0,0 1 0,0-1 0,-1 1 0,1-1 0,0 1 0,0-1 0,0 1 0,-1-1 0,1 1 0,0-1 0,-1 1 0,1-1 0,-1 0 0,1 1 0,0-1 0,-1 0 0,1 1 0,-1-1 0,1 0 0,-1 1 0,1-1 0,-1 0 0,1 0 0,-1 0 0,0 1 0,-39 21 0,38-20 0,-45 17 0,32-13 0,0 0 0,0 1 0,-20 13 0,34-19 0,0-1 0,0 1 0,0-1 0,0 1 0,0 0 0,1 0 0,-1-1 0,0 1 0,0 0 0,0 0 0,1 0 0,-1 0 0,1 0 0,-1 0 0,1 0 0,-1 0 0,1 0 0,-1 0 0,1 1 0,0-1 0,0 0 0,-1 0 0,1 0 0,0 0 0,0 0 0,0 2 0,1-1 0,0 1 0,0-1 0,0-1 0,0 1 0,0 0 0,1 0 0,-1 0 0,0-1 0,1 1 0,-1 0 0,1-1 0,0 0 0,2 2 0,9 6 0,0-2 0,0 1 0,19 6 0,-24-11 0,21 9 0,-18-8 0,0 0 0,0 1 0,0 0 0,-1 0 0,1 1 0,-1 0 0,-1 1 0,1 0 0,15 17 0,-25-23 0,1 1 0,0-1 0,0 1 0,-1-1 0,1 1 0,-1 0 0,0 0 0,1-1 0,-1 1 0,0 0 0,0 0 0,0-1 0,0 1 0,0 0 0,-1 0 0,1-1 0,0 1 0,-1 0 0,1-1 0,-1 1 0,0 0 0,1-1 0,-1 1 0,0-1 0,0 1 0,0-1 0,0 0 0,0 1 0,-1-1 0,1 0 0,0 0 0,0 0 0,-1 0 0,1 0 0,-1 0 0,-2 1 0,-5 5 0,-2-1 0,1 0 0,-21 8 0,-69 19-1365,75-27-5461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24.3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66 24575,'2'0'0,"5"-3"0,6 0 0,4-4 0,7 1 0,9 0 0,7-1 0,5-2 0,3 0 0,3 2 0,-3 2 0,-3 1 0,-6 5 0,-8 5 0,-11 2 0,-9-1-8191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37:17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641 11 24575,'-3'-3'0,"-3"0"0,-4-1 0,-6 7 0,-9 8 0,-11 11 0,-11 10 0,-9 11 0,-9 10 0,-5 7 0,-2 4 0,3 1 0,4-6 0,8-9 0,14-14-8191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3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0 378 24575,'52'-31'0,"-2"-1"0,81-69 0,-85 63 0,15-15 0,23-20 0,-75 66 0,1 1 0,0 0 0,1 0 0,-1 1 0,1 0 0,0 1 0,12-4 0,-21 8 0,-1-1 0,1 1 0,-1-1 0,1 1 0,-1 0 0,1-1 0,-1 1 0,1 0 0,-1 0 0,1 0 0,-1 0 0,1 0 0,-1 1 0,1-1 0,-1 0 0,1 1 0,-1-1 0,1 1 0,-1-1 0,0 1 0,1 0 0,-1 0 0,0 0 0,0 0 0,1 0 0,0 1 0,-1 0 0,0 0 0,0 1 0,0-1 0,0 0 0,-1 0 0,1 1 0,-1-1 0,0 1 0,0-1 0,0 0 0,0 1 0,0-1 0,0 0 0,0 1 0,-1 2 0,-4 12 0,0-1 0,0 1 0,-12 23 0,15-37 0,-23 81-1365,19-70-5461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24.6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24 24575,'0'3'0,"2"1"0,8-3 0,4-2 0,8-1 0,9-2 0,6-4 0,1-1 0,-6 2-8191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25.1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68 51 24575,'-7'7'0,"1"1"0,-1 0 0,1 0 0,1 0 0,0 0 0,0 1 0,0 0 0,1 0 0,1 0 0,-1 1 0,1-1 0,1 1 0,-3 19 0,5-23 0,0-1 0,0 1 0,0 0 0,0-1 0,1 1 0,0 0 0,1-1 0,-1 1 0,1-1 0,0 0 0,0 1 0,0-1 0,1 0 0,0 0 0,0 0 0,0-1 0,1 1 0,-1-1 0,1 0 0,0 0 0,1 0 0,-1 0 0,1-1 0,-1 0 0,8 4 0,0-1 0,1-1 0,0-1 0,0 0 0,0 0 0,0-2 0,0 0 0,0 0 0,1-1 0,-1 0 0,1-2 0,-1 1 0,23-5 0,-21 2 0,1 0 0,-1-1 0,0 0 0,0-1 0,0-1 0,0-1 0,-1 0 0,0-1 0,-1 0 0,19-15 0,-27 19 0,-1 0 0,0 0 0,0-1 0,0 1 0,0-1 0,-1 0 0,0 0 0,0 0 0,0-1 0,0 1 0,-1-1 0,0 0 0,0 1 0,-1-1 0,1 0 0,0-11 0,-2 12 0,-1 0 0,1 0 0,-1 0 0,0 1 0,0-1 0,-1 0 0,1 1 0,-1-1 0,0 1 0,0 0 0,0-1 0,-1 1 0,0 0 0,0 0 0,0 1 0,0-1 0,0 1 0,-1-1 0,1 1 0,-1 0 0,-6-4 0,-6-2 0,0 1 0,0 0 0,-1 0 0,0 2 0,-1 0 0,-31-5 0,9 4 0,-80-4 0,95 12-1365,8 2-5461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25.4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 24575,'3'0'0,"4"0"0,-3 0 0,-4-3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26.7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 0 24575,'-3'0'0,"-4"0"0,0 3 0,0 7 0,-1 6 0,1 8 0,2 7 0,-2 5 0,1 4 0,1 1 0,2-1 0,4-1 0,2-4 0,0-6 0,0-8-8191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42:27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 1 24575,'2'3'0,"2"6"0,0 11 0,-4 10 0,-5 11 0,-4 14 0,0 7 0,-2 9 0,1 3 0,2-2 0,3-14-8191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24575,'7'4'0,"1"0"0,-1-1 0,1 0 0,0 0 0,0 0 0,0-1 0,0-1 0,0 1 0,0-1 0,1-1 0,-1 1 0,0-2 0,15-1 0,73-5 7,108 6 1,-79 1-1388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52 24575,'-2'-2'0,"0"1"0,0 0 0,0-1 0,-1 1 0,1 0 0,-1 0 0,1 1 0,-1-1 0,1 0 0,-1 1 0,1 0 0,-1-1 0,0 1 0,1 0 0,-1 0 0,1 1 0,-1-1 0,1 0 0,-1 1 0,1 0 0,-1-1 0,1 1 0,-1 0 0,1 0 0,0 1 0,-1-1 0,1 0 0,-3 3 0,-8 4 0,0 1 0,0 1 0,-13 13 0,-13 11 0,3 3 0,-44 54 0,71-80 0,1 0 0,1 0 0,0 1 0,0 0 0,1 0 0,0 0 0,1 1 0,1 0 0,0 0 0,1 0 0,0 0 0,1 1 0,1-1 0,-1 19 0,3-21 0,1 1 0,0-1 0,0 0 0,1 0 0,1 0 0,0-1 0,0 1 0,1-1 0,0 0 0,1 0 0,0 0 0,0-1 0,1 0 0,1 0 0,-1-1 0,2 0 0,-1 0 0,1-1 0,0 0 0,0-1 0,1 0 0,-1 0 0,2-1 0,-1 0 0,18 5 0,-1-1 0,0-2 0,0-1 0,1-2 0,0 0 0,-1-2 0,1-1 0,0-1 0,0-1 0,36-7 0,-19 1 0,0-2 0,0-2 0,-1-2 0,67-30 0,-91 34 0,-1-1 0,-1-1 0,0-1 0,0 0 0,-1-2 0,-1 0 0,0 0 0,-1-2 0,-1 0 0,0 0 0,23-37 0,-31 41 0,1 0 0,-1-1 0,-1 1 0,0-1 0,-1-1 0,0 1 0,-1 0 0,-1-1 0,0 0 0,0-17 0,-2 22 0,-1-1 0,0 1 0,-1-1 0,0 1 0,0 0 0,-1 0 0,0 0 0,-1 0 0,0 0 0,0 1 0,-1 0 0,0 0 0,0 0 0,-1 0 0,-11-11 0,5 6 0,0 1 0,-1 0 0,-1 1 0,0 1 0,0 0 0,-1 0 0,0 2 0,-1 0 0,1 1 0,-2 0 0,1 1 0,-1 1 0,0 1 0,0 0 0,0 1 0,0 1 0,-1 1 0,1 0 0,-1 1 0,1 1 0,-1 1 0,1 0 0,-23 7 0,-7 3-66,14-3-583,-61 7-1,73-14-6176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1483 24575,'10'-2'0,"-1"-1"0,0 0 0,0 0 0,0-1 0,0 0 0,0 0 0,14-11 0,-11 7 0,147-99 0,13-7 0,62-41 0,-72 45 0,567-298 0,-726 406 0,126-61 0,3 5 0,3 5 0,1 7 0,253-51 0,53 14 0,199-16 0,-506 80 0,0 5 0,165 6 0,313 16 0,-154-4 0,-283 2 0,242-2 0,430-15 0,-596 12 0,270 24 0,-240-6 0,1261 107 0,-1193-98 0,195 25 0,-419-31 0,0 5 0,130 48 0,-67 3 0,-32-11 0,54 23 0,70 26 0,-145-64 0,151 80 0,-231-105 0,427 167 0,-384-159 0,345 116 0,-298-106 0,-87-24 0,-81-25 0,0 0 0,1 2 0,-1 1 0,0 1 0,0 1 0,0 1 0,0 0 0,-24 7 0,-181 59 0,116-32 0,125-44 0,0 0 0,0-2 0,-1 0 0,0 0 0,21-24 0,-2 3 0,20-11 0,-34 29 0,-1-1 0,-1 0 0,0-1 0,-1-1 0,0-1 0,20-29 0,-31 35 0,0 1 0,-1-1 0,0 1 0,-1-1 0,0 0 0,-1 0 0,0-19 0,0 21 0,-1 9 0,-1-1 0,1 1 0,1-1 0,-1 1 0,0 0 0,0-1 0,0 1 0,0-1 0,0 1 0,0-1 0,0 1 0,1 0 0,-1-1 0,0 1 0,0-1 0,0 1 0,1 0 0,-1-1 0,0 1 0,1 0 0,-1-1 0,0 1 0,1 0 0,-1 0 0,0-1 0,1 1 0,-1 0 0,1 0 0,-1 0 0,0-1 0,1 1 0,-1 0 0,1 0 0,-1 0 0,1 0 0,20 6 0,16 18 0,18 33 0,-40-40 0,1-1 0,0-1 0,1 0 0,22 15 0,-3-12-1365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0 261 24575,'30'-2'0,"-1"-2"0,0 0 0,0-2 0,41-14 0,-1 0 0,301-62 0,99-26 0,-422 93-1365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24575,'-3'35'0,"-1"0"0,-1 0 0,-3-1 0,0 1 0,-18 42 0,-6 23 0,9-17 0,-24 89 0,42-144 0,0 0 0,2-1 0,1 1 0,2 35 0,1-54 0,0 0 0,0 0 0,1 0 0,0 0 0,1-1 0,-1 1 0,2-1 0,-1 1 0,1-1 0,1 0 0,-1-1 0,1 1 0,1-1 0,-1 0 0,1 0 0,1 0 0,-1-1 0,13 9 0,-6-7 0,0 0 0,1 0 0,0-2 0,0 0 0,1 0 0,0-1 0,0-1 0,0-1 0,0 0 0,17 1 0,6-2-227,-1-1-1,1-2 1,-1-1-1,0-2 1,58-14-1,-60 8-6598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2790 24575,'33'-34'0,"359"-359"0,140-43 0,34 40 0,-510 358 0,63-44 0,416-260 0,61 52 0,-148 78 0,210-105 0,-28 83 0,-596 225-1365,-8 2-5461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24575,'3'-2'0,"0"0"0,1 0 0,-1 0 0,1 0 0,-1 1 0,1-1 0,-1 1 0,1 0 0,0 0 0,0 0 0,0 1 0,0-1 0,-1 1 0,7 0 0,60 6 0,-54-4 0,226 5 0,-41-3 0,-198-4 0,1 0 0,-1 1 0,1 0 0,-1-1 0,1 1 0,-1 0 0,1 1 0,-1-1 0,4 2 0,-7-2 0,0-1 0,1 0 0,-1 1 0,1-1 0,-1 0 0,0 1 0,1-1 0,-1 0 0,0 1 0,0-1 0,1 1 0,-1-1 0,0 0 0,0 1 0,1-1 0,-1 1 0,0-1 0,0 1 0,0-1 0,0 1 0,0-1 0,0 1 0,0-1 0,0 1 0,0-1 0,0 1 0,-15 16 0,-144 85 0,-13 9 0,152-97-1365,3-4-5461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24575,'3'0'0,"0"0"0,-1 0 0,1 0 0,0 0 0,0 0 0,-1 0 0,1 1 0,0-1 0,0 1 0,-1 0 0,1 0 0,0 0 0,-1 0 0,1 0 0,-1 1 0,0-1 0,1 1 0,-1 0 0,0-1 0,0 1 0,0 0 0,0 0 0,0 1 0,-1-1 0,1 0 0,-1 0 0,1 1 0,-1-1 0,0 1 0,0-1 0,0 1 0,0 0 0,0-1 0,-1 1 0,1 0 0,-1 0 0,1-1 0,-1 1 0,0 0 0,-1 0 0,1 0 0,-1 2 0,-1 12 0,-1 0 0,-1 0 0,-1 0 0,0 0 0,-10 19 0,-102 195-1162,113-225 959,-6 13-6623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24575,'0'0'0,"2"-1"0,-1 1 0,0-1 0,0 1 0,0-1 0,0 1 0,0 0 0,0 0 0,0-1 0,0 1 0,1 0 0,-1 0 0,0 0 0,0 0 0,0 0 0,0 1 0,1-1 0,-1 0 0,0 0 0,0 1 0,0-1 0,0 1 0,0-1 0,0 1 0,0-1 0,0 1 0,0 0 0,0-1 0,0 1 0,0 0 0,-1 0 0,1 0 0,0 0 0,0 0 0,-1-1 0,1 3 0,27 34 0,-26-32 0,10 17 0,0 0 0,29 37 0,-37-54 0,1 0 0,0 0 0,0 0 0,0 0 0,0-1 0,1 0 0,0 0 0,-1-1 0,1 1 0,1-1 0,-1-1 0,0 1 0,1-1 0,0 0 0,10 1 0,-11-2 0,-1-2 0,1 1 0,-1-1 0,1 0 0,-1 0 0,0 0 0,1-1 0,-1 0 0,0 0 0,0 0 0,0-1 0,0 0 0,-1 0 0,1 0 0,-1 0 0,0-1 0,1 1 0,-2-1 0,1 0 0,4-7 0,4-4 0,0 0 0,-2-2 0,0 1 0,12-26 0,-20 36 0,10-22 0,1 0 0,1 0 0,2 1 0,0 1 0,25-28 0,-40 52 0,0 1 0,1 0 0,-1 0 0,1 0 0,-1 0 0,1 0 0,-1 1 0,1-1 0,0 0 0,0 1 0,-1-1 0,1 1 0,0 0 0,0-1 0,-1 1 0,1 0 0,0 0 0,0 0 0,-1 0 0,1 0 0,0 1 0,0-1 0,0 1 0,-1-1 0,1 1 0,0-1 0,-1 1 0,1 0 0,-1 0 0,1 0 0,-1 0 0,1 0 0,-1 0 0,0 0 0,1 1 0,-1-1 0,0 0 0,2 3 0,7 7 0,-1 0 0,-1 0 0,12 20 0,-18-28 0,70 125 0,19 28 0,-79-137-105,-2-5-315,-1 1 0,12 26 0,-13-20-6406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37:17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51 24575,'-3'0'0,"2"-3"0,12-1 0,16 1 0,21-3 0,24 0 0,23 1 0,24-1 0,22 0 0,20 1 0,15 1 0,13 2 0,5 1 0,-5 3 0,-12 2 0,-19 0 0,-27 2 0,-37 0-8191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15 24575,'0'0'0,"-1"0"0,1 0 0,0 0 0,0-1 0,-1 1 0,1 0 0,0 0 0,0 0 0,0 0 0,-1-1 0,1 1 0,0 0 0,0 0 0,0 0 0,-1-1 0,1 1 0,0 0 0,0 0 0,0-1 0,0 1 0,0 0 0,0 0 0,0-1 0,0 1 0,0 0 0,0 0 0,0-1 0,0 1 0,0 0 0,0-1 0,0 1 0,0 0 0,0 0 0,0-1 0,0 1 0,0 0 0,0 0 0,0-1 0,0 1 0,0 0 0,1 0 0,-1-1 0,0 1 0,0 0 0,0 0 0,0 0 0,1-1 0,-1 1 0,0 0 0,0 0 0,0 0 0,1 0 0,-1-1 0,1 1 0,23-2 0,40 8 0,-57-5 0,172 31 0,306 97 0,-473-125 0,175 43 0,210 25 0,-296-56 0,113 19 0,260 77 0,-89 16 0,-171-54 0,35-3 0,67 24 0,-131-30 0,79 31 0,391 168 0,-435-174 0,-167-68 0,60 35 0,-10-4 0,177 57 0,-265-105 0,-1 1 0,1 0 0,-2 0 0,1 1 0,-1 1 0,0 1 0,0 0 0,-1 0 0,0 1 0,-1 1 0,0 0 0,-1 0 0,0 1 0,-1 0 0,14 25 0,-13-23 0,0 0 0,1 0 0,1-1 0,0-1 0,1 0 0,17 13 0,91 58 0,-121-82 0,267 142 0,-97-58 0,-30-18 0,-138-66 0,-1 0 0,1 0 0,0 1 0,0-1 0,-1 0 0,1 1 0,-1-1 0,1 1 0,-1-1 0,0 1 0,0 0 0,1-1 0,-1 1 0,-1 0 0,1 0 0,1 3 0,10 39 0,-4-10 0,-4-25 0,0 0 0,1 0 0,1 0 0,-1 0 0,1-1 0,1 0 0,0-1 0,10 11 0,-13-15 81,-7-4-1527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24575,'5'1'0,"-1"1"0,1-1 0,0 0 0,-1-1 0,1 1 0,0-1 0,-1 0 0,1 0 0,0-1 0,-1 1 0,9-3 0,5 2 0,21 1-136,72 12-1,-77-7-955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0 378 24575,'52'-31'0,"-2"-1"0,81-69 0,-85 63 0,15-15 0,23-20 0,-75 66 0,1 1 0,0 0 0,1 0 0,-1 1 0,1 0 0,0 1 0,12-4 0,-21 8 0,-1-1 0,1 1 0,-1-1 0,1 1 0,-1 0 0,1-1 0,-1 1 0,1 0 0,-1 0 0,1 0 0,-1 0 0,1 0 0,-1 1 0,1-1 0,-1 0 0,1 1 0,-1-1 0,1 1 0,-1-1 0,0 1 0,1 0 0,-1 0 0,0 0 0,0 0 0,1 0 0,0 1 0,-1 0 0,0 0 0,0 1 0,0-1 0,0 0 0,-1 0 0,1 1 0,-1-1 0,0 1 0,0-1 0,0 0 0,0 1 0,0-1 0,0 0 0,0 1 0,-1 2 0,-4 12 0,0-1 0,0 1 0,-12 23 0,15-37 0,-23 81-1365,19-70-5461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7:59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24575,'6'1'0,"0"0"0,0 0 0,0 1 0,-1-1 0,1 1 0,0 1 0,-1-1 0,0 1 0,0 0 0,0 0 0,0 0 0,0 1 0,0-1 0,-1 1 0,0 0 0,0 1 0,0-1 0,0 1 0,6 9 0,5 10 0,-1 0 0,18 46 0,-31-68 0,9 21 0,6 16 0,1 0 0,2-1 0,1-1 0,3-1 0,26 34 0,-32-54 0,1-1 0,0-1 0,1-1 0,1 0 0,0-1 0,23 9 0,33 20 0,-76-40 0,15 9 0,0-1 0,1 0 0,0 0 0,0-2 0,1 0 0,0-1 0,0 0 0,21 3 0,-10-4 0,44 14 0,21 5 0,-53-16 0,-1 2 0,67 27 0,18 5 0,-98-33 0,0 1 0,31 16 0,-29-12 0,42 14 0,31 6 0,103 28 0,-81-33 0,725 145 0,-596-135 0,286 38 0,-417-56 0,-78-12 0,2-2 0,46 2 0,399 24 0,-28-24 0,-278-11 0,-173 3-62,-10 2 217,-20 3-1613,1-3-5368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8:0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24575,'61'28'0,"-58"-26"0,36 14 0,0 1 0,-2 2 0,49 33 0,-84-50 0,0 0 0,0 1 0,-1-1 0,1 0 0,-1 1 0,1-1 0,-1 1 0,0 0 0,0-1 0,0 1 0,-1 0 0,1 0 0,-1-1 0,1 1 0,-1 0 0,0 0 0,0 0 0,0 0 0,-1-1 0,1 1 0,0 0 0,-1 0 0,0-1 0,0 1 0,0 0 0,0-1 0,0 1 0,-2 2 0,-4 11 0,0-1 0,-2 0 0,-12 17 0,-2 0 0,-2-1 0,-53 52 0,62-69 0,0-1 0,0 0 0,-1-1 0,0-1 0,-1 0 0,-1-2 0,-24 10 0,41-18-114,-1 0 1,0 0-1,0-1 0,0 1 0,0-1 1,0 1-1,0-1 0,0 0 0,0 0 1,0-1-1,-4 0 0,-6-4-6712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8:01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354 240 24575,'10'-1'0,"0"0"0,0-1 0,0-1 0,-1 0 0,1 0 0,-1-1 0,0 0 0,0-1 0,0 1 0,0-2 0,-1 1 0,0-1 0,0-1 0,-1 0 0,0 0 0,0 0 0,0-1 0,-1 1 0,0-2 0,0 1 0,-1-1 0,7-16 0,-11 22 0,0 1 0,0 0 0,-1-1 0,1 1 0,-1 0 0,1-1 0,-1 1 0,0-1 0,0 1 0,0-1 0,0 1 0,0-1 0,-1 1 0,1-1 0,-1 1 0,0 0 0,0-1 0,1 1 0,-2 0 0,-1-5 0,0 4 0,1 0 0,-1 1 0,0-1 0,0 1 0,0-1 0,0 1 0,-1 0 0,1 0 0,0 0 0,-1 0 0,0 1 0,-3-2 0,-7-1 0,0 1 0,0 1 0,0 0 0,0 0 0,0 2 0,-18 0 0,1 3 0,0 1 0,1 1 0,0 1 0,-47 18 0,64-20 0,0 2 0,0-1 0,1 1 0,0 1 0,1 0 0,-1 1 0,1 0 0,1 1 0,-1 0 0,2 1 0,-1 0 0,-14 20 0,21-24 0,0-1 0,1 1 0,-1 1 0,1-1 0,1 0 0,-1 0 0,1 1 0,0-1 0,0 1 0,1-1 0,0 1 0,0-1 0,1 1 0,-1-1 0,1 1 0,1-1 0,-1 0 0,1 1 0,0-1 0,1 0 0,-1 0 0,1 0 0,1-1 0,6 11 0,8 9 0,1-1 0,1-1 0,43 39 0,-62-62 0,162 140 0,-99-89 0,-2 3 0,90 101 0,-145-147 0,-1 1 0,1 0 0,-1 0 0,-1 1 0,0 0 0,0 0 0,-1 0 0,0 1 0,0-1 0,1 13 0,-5-19 0,1 0 0,-1 1 0,0-1 0,0 0 0,-1 1 0,1-1 0,-1 0 0,0 1 0,0-1 0,0 0 0,-1 0 0,1 0 0,-1 0 0,0 0 0,-1 0 0,1 0 0,0-1 0,-1 1 0,0-1 0,0 0 0,0 0 0,0 0 0,-1 0 0,1 0 0,-1-1 0,1 1 0,-8 2 0,-10 5 15,-1 0 0,0-2 0,-1-1 0,0-1 0,0-1 0,0-1 0,-28 2 0,-16-2-758,-82-6 1,88-2-6084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8:05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5897 0 24575,'-1'4'0,"0"-1"0,0 1 0,0 0 0,0-1 0,-1 1 0,1-1 0,-1 0 0,0 0 0,0 1 0,0-1 0,-1 0 0,1 0 0,-4 2 0,-39 39 0,38-38 0,-39 30 0,-100 61 0,64-46 0,-253 150 0,245-154 0,-2-4 0,-2-4 0,-2-4 0,-134 30 0,219-63 0,-584 158 0,229-28 0,-543 108 0,757-206 0,-368 45 0,319-55 0,-84 7 0,-259 45 0,497-65 0,-371 69 0,194-61 0,151-10 0,37-3 0,1-1 0,-1-2 0,0-2 0,-64-6 0,100 5 0,0 0 0,0 0 0,-1 0 0,1 0 0,0 0 0,0 0 0,-1 0 0,1 0 0,0 0 0,0 0 0,-1-1 0,1 1 0,0 0 0,0 0 0,0 0 0,-1 0 0,1 0 0,0-1 0,0 1 0,0 0 0,-1 0 0,1 0 0,0-1 0,0 1 0,0 0 0,0 0 0,0-1 0,0 1 0,0 0 0,0 0 0,0-1 0,-1 1 0,1 0 0,0 0 0,0-1 0,0 1 0,0 0 0,0 0 0,1-1 0,-1 1 0,6-14 0,17-11 0,-22 23 0,55-58 0,-33 32 0,2 1 0,1 2 0,1 0 0,43-29 0,-69 53 0,0 1 0,0-1 0,0 1 0,0 0 0,0-1 0,0 1 0,0 0 0,0 0 0,0 0 0,0 0 0,0-1 0,0 1 0,0 1 0,0-1 0,0 0 0,0 0 0,0 0 0,0 0 0,0 1 0,0-1 0,0 0 0,0 1 0,0-1 0,0 1 0,0-1 0,0 1 0,-1 0 0,1-1 0,0 1 0,0 0 0,-1-1 0,1 1 0,0 0 0,-1 0 0,1 0 0,-1 0 0,1 0 0,-1 0 0,1-1 0,-1 1 0,0 0 0,1 0 0,-1 0 0,0 0 0,0 0 0,0 2 0,11 59 0,-9-49 0,7 55 0,17 88 0,-25-155 0,-1-1 0,0 1 0,0 0 0,0-1 0,1 1 0,-1 0 0,0-1 0,0 1 0,0 0 0,0-1 0,0 1 0,0 0 0,0-1 0,0 1 0,0 0 0,-1-1 0,1 1 0,0 0 0,0-1 0,0 1 0,-1 0 0,1-1 0,0 1 0,-1-1 0,1 1 0,-1 0 0,1-1 0,-1 1 0,1-1 0,-1 1 0,1-1 0,-1 0 0,1 1 0,-1-1 0,0 1 0,-2-1 0,1 1 0,0-1 0,-1 0 0,1 0 0,0 0 0,-1-1 0,1 1 0,0 0 0,0-1 0,-1 1 0,-2-2 0,-69-32 0,63 27 0,-69-43 0,60 35 0,-44-23 0,62 37-76,-1 0 1,0 0-1,0 0 0,1 1 0,-1-1 0,0 1 0,0 0 0,0 0 1,0 0-1,0 0 0,1 1 0,-1-1 0,0 1 0,0-1 1,0 1-1,1 0 0,-5 2 0,-6 3-6750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8:07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24575,'-3'3'0,"1"0"0,0 0 0,-1 0 0,1 0 0,0 0 0,1 0 0,-1 1 0,1-1 0,-1 1 0,1-1 0,0 1 0,0-1 0,0 1 0,1 0 0,-1-1 0,1 7 0,1 3 0,0 1 0,1-1 0,5 18 0,-4-21 0,-1-1 0,0 1 0,-1 0 0,0 0 0,0 0 0,-1-1 0,-1 17 0,-2-15 0,1 0 0,1 0 0,0 1 0,1-1 0,0 0 0,0 0 0,1 0 0,1 0 0,0 0 0,0 0 0,1 0 0,1-1 0,-1 1 0,2-1 0,0 0 0,8 13 0,-11-19-72,1 0 1,-1 0-1,0-1 0,0 1 0,0 0 0,-1 1 0,1-1 0,-1 0 1,0 0-1,0 1 0,-1-1 0,1 1 0,-1-1 0,0 0 0,0 1 1,0-1-1,-1 1 0,-1 5 0,-1 1-6754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24575,'7'4'0,"1"0"0,-1-1 0,1 0 0,0 0 0,0 0 0,0-1 0,0-1 0,0 1 0,0-1 0,1-1 0,-1 1 0,0-2 0,15-1 0,73-5 7,108 6 1,-79 1-1388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52 24575,'-2'-2'0,"0"1"0,0 0 0,0-1 0,-1 1 0,1 0 0,-1 0 0,1 1 0,-1-1 0,1 0 0,-1 1 0,1 0 0,-1-1 0,0 1 0,1 0 0,-1 0 0,1 1 0,-1-1 0,1 0 0,-1 1 0,1 0 0,-1-1 0,1 1 0,-1 0 0,1 0 0,0 1 0,-1-1 0,1 0 0,-3 3 0,-8 4 0,0 1 0,0 1 0,-13 13 0,-13 11 0,3 3 0,-44 54 0,71-80 0,1 0 0,1 0 0,0 1 0,0 0 0,1 0 0,0 0 0,1 1 0,1 0 0,0 0 0,1 0 0,0 0 0,1 1 0,1-1 0,-1 19 0,3-21 0,1 1 0,0-1 0,0 0 0,1 0 0,1 0 0,0-1 0,0 1 0,1-1 0,0 0 0,1 0 0,0 0 0,0-1 0,1 0 0,1 0 0,-1-1 0,2 0 0,-1 0 0,1-1 0,0 0 0,0-1 0,1 0 0,-1 0 0,2-1 0,-1 0 0,18 5 0,-1-1 0,0-2 0,0-1 0,1-2 0,0 0 0,-1-2 0,1-1 0,0-1 0,0-1 0,36-7 0,-19 1 0,0-2 0,0-2 0,-1-2 0,67-30 0,-91 34 0,-1-1 0,-1-1 0,0-1 0,0 0 0,-1-2 0,-1 0 0,0 0 0,-1-2 0,-1 0 0,0 0 0,23-37 0,-31 41 0,1 0 0,-1-1 0,-1 1 0,0-1 0,-1-1 0,0 1 0,-1 0 0,-1-1 0,0 0 0,0-17 0,-2 22 0,-1-1 0,0 1 0,-1-1 0,0 1 0,0 0 0,-1 0 0,0 0 0,-1 0 0,0 0 0,0 1 0,-1 0 0,0 0 0,0 0 0,-1 0 0,-11-11 0,5 6 0,0 1 0,-1 0 0,-1 1 0,0 1 0,0 0 0,-1 0 0,0 2 0,-1 0 0,1 1 0,-2 0 0,1 1 0,-1 1 0,0 1 0,0 0 0,0 1 0,0 1 0,-1 1 0,1 0 0,-1 1 0,1 1 0,-1 1 0,1 0 0,-23 7 0,-7 3-66,14-3-583,-61 7-1,73-14-6176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37:18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24575,'6'4'0,"0"-1"0,0 0 0,0 0 0,1-1 0,-1 1 0,1-1 0,-1-1 0,1 1 0,0-1 0,0 0 0,7-1 0,13 4 0,59 11 0,2-1 0,146 45 0,-230-58 0,0 0 0,0 0 0,0 1 0,0 0 0,-1 0 0,1 0 0,-1 0 0,1 0 0,-1 1 0,0-1 0,0 1 0,5 6 0,-7-9 0,-1 1 0,0 0 0,1 0 0,-1 0 0,0 0 0,1 0 0,-1 0 0,0 0 0,0-1 0,0 1 0,0 0 0,0 0 0,0 0 0,0 0 0,0 0 0,0 0 0,-1 0 0,1 0 0,0 0 0,-1 0 0,0 1 0,0 0 0,-1 1 0,0-1 0,0 1 0,0-1 0,0 0 0,0 0 0,0 0 0,-1 0 0,-4 2 0,-30 17-36,-2-3 0,0-1 0,-1-1 0,-53 12 0,25-7-1149,13-4-5641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1483 24575,'10'-2'0,"-1"-1"0,0 0 0,0 0 0,0-1 0,0 0 0,0 0 0,14-11 0,-11 7 0,147-99 0,13-7 0,62-41 0,-72 45 0,567-298 0,-726 406 0,126-61 0,3 5 0,3 5 0,1 7 0,253-51 0,53 14 0,199-16 0,-506 80 0,0 5 0,165 6 0,313 16 0,-154-4 0,-283 2 0,242-2 0,430-15 0,-596 12 0,270 24 0,-240-6 0,1261 107 0,-1193-98 0,195 25 0,-419-31 0,0 5 0,130 48 0,-67 3 0,-32-11 0,54 23 0,70 26 0,-145-64 0,151 80 0,-231-105 0,427 167 0,-384-159 0,345 116 0,-298-106 0,-87-24 0,-81-25 0,0 0 0,1 2 0,-1 1 0,0 1 0,0 1 0,0 1 0,0 0 0,-24 7 0,-181 59 0,116-32 0,125-44 0,0 0 0,0-2 0,-1 0 0,0 0 0,21-24 0,-2 3 0,20-11 0,-34 29 0,-1-1 0,-1 0 0,0-1 0,-1-1 0,0-1 0,20-29 0,-31 35 0,0 1 0,-1-1 0,0 1 0,-1-1 0,0 0 0,-1 0 0,0-19 0,0 21 0,-1 9 0,-1-1 0,1 1 0,1-1 0,-1 1 0,0 0 0,0-1 0,0 1 0,0-1 0,0 1 0,0-1 0,0 1 0,1 0 0,-1-1 0,0 1 0,0-1 0,0 1 0,1 0 0,-1-1 0,0 1 0,1 0 0,-1-1 0,0 1 0,1 0 0,-1 0 0,0-1 0,1 1 0,-1 0 0,1 0 0,-1 0 0,0-1 0,1 1 0,-1 0 0,1 0 0,-1 0 0,1 0 0,20 6 0,16 18 0,18 33 0,-40-40 0,1-1 0,0-1 0,1 0 0,22 15 0,-3-12-1365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0 261 24575,'30'-2'0,"-1"-2"0,0 0 0,0-2 0,41-14 0,-1 0 0,301-62 0,99-26 0,-422 93-1365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24575,'-3'35'0,"-1"0"0,-1 0 0,-3-1 0,0 1 0,-18 42 0,-6 23 0,9-17 0,-24 89 0,42-144 0,0 0 0,2-1 0,1 1 0,2 35 0,1-54 0,0 0 0,0 0 0,1 0 0,0 0 0,1-1 0,-1 1 0,2-1 0,-1 1 0,1-1 0,1 0 0,-1-1 0,1 1 0,1-1 0,-1 0 0,1 0 0,1 0 0,-1-1 0,13 9 0,-6-7 0,0 0 0,1 0 0,0-2 0,0 0 0,1 0 0,0-1 0,0-1 0,0-1 0,0 0 0,17 1 0,6-2-227,-1-1-1,1-2 1,-1-1-1,0-2 1,58-14-1,-60 8-6598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2790 24575,'33'-34'0,"359"-359"0,140-43 0,34 40 0,-510 358 0,63-44 0,416-260 0,61 52 0,-148 78 0,210-105 0,-28 83 0,-596 225-1365,-8 2-5461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24575,'3'-2'0,"0"0"0,1 0 0,-1 0 0,1 0 0,-1 1 0,1-1 0,-1 1 0,1 0 0,0 0 0,0 0 0,0 1 0,0-1 0,-1 1 0,7 0 0,60 6 0,-54-4 0,226 5 0,-41-3 0,-198-4 0,1 0 0,-1 1 0,1 0 0,-1-1 0,1 1 0,-1 0 0,1 1 0,-1-1 0,4 2 0,-7-2 0,0-1 0,1 0 0,-1 1 0,1-1 0,-1 0 0,0 1 0,1-1 0,-1 0 0,0 1 0,0-1 0,1 1 0,-1-1 0,0 0 0,0 1 0,1-1 0,-1 1 0,0-1 0,0 1 0,0-1 0,0 1 0,0-1 0,0 1 0,0-1 0,0 1 0,0-1 0,0 1 0,-15 16 0,-144 85 0,-13 9 0,152-97-1365,3-4-5461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24575,'3'0'0,"0"0"0,-1 0 0,1 0 0,0 0 0,0 0 0,-1 0 0,1 1 0,0-1 0,0 1 0,-1 0 0,1 0 0,0 0 0,-1 0 0,1 0 0,-1 1 0,0-1 0,1 1 0,-1 0 0,0-1 0,0 1 0,0 0 0,0 0 0,0 1 0,-1-1 0,1 0 0,-1 0 0,1 1 0,-1-1 0,0 1 0,0-1 0,0 1 0,0 0 0,0-1 0,-1 1 0,1 0 0,-1 0 0,1-1 0,-1 1 0,0 0 0,-1 0 0,1 0 0,-1 2 0,-1 12 0,-1 0 0,-1 0 0,-1 0 0,0 0 0,-10 19 0,-102 195-1162,113-225 959,-6 13-6623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24575,'0'0'0,"2"-1"0,-1 1 0,0-1 0,0 1 0,0-1 0,0 1 0,0 0 0,0 0 0,0-1 0,0 1 0,1 0 0,-1 0 0,0 0 0,0 0 0,0 0 0,0 1 0,1-1 0,-1 0 0,0 0 0,0 1 0,0-1 0,0 1 0,0-1 0,0 1 0,0-1 0,0 1 0,0 0 0,0-1 0,0 1 0,0 0 0,-1 0 0,1 0 0,0 0 0,0 0 0,-1-1 0,1 3 0,27 34 0,-26-32 0,10 17 0,0 0 0,29 37 0,-37-54 0,1 0 0,0 0 0,0 0 0,0 0 0,0-1 0,1 0 0,0 0 0,-1-1 0,1 1 0,1-1 0,-1-1 0,0 1 0,1-1 0,0 0 0,10 1 0,-11-2 0,-1-2 0,1 1 0,-1-1 0,1 0 0,-1 0 0,0 0 0,1-1 0,-1 0 0,0 0 0,0 0 0,0-1 0,0 0 0,-1 0 0,1 0 0,-1 0 0,0-1 0,1 1 0,-2-1 0,1 0 0,4-7 0,4-4 0,0 0 0,-2-2 0,0 1 0,12-26 0,-20 36 0,10-22 0,1 0 0,1 0 0,2 1 0,0 1 0,25-28 0,-40 52 0,0 1 0,1 0 0,-1 0 0,1 0 0,-1 0 0,1 0 0,-1 1 0,1-1 0,0 0 0,0 1 0,-1-1 0,1 1 0,0 0 0,0-1 0,-1 1 0,1 0 0,0 0 0,0 0 0,-1 0 0,1 0 0,0 1 0,0-1 0,0 1 0,-1-1 0,1 1 0,0-1 0,-1 1 0,1 0 0,-1 0 0,1 0 0,-1 0 0,1 0 0,-1 0 0,0 0 0,1 1 0,-1-1 0,0 0 0,2 3 0,7 7 0,-1 0 0,-1 0 0,12 20 0,-18-28 0,70 125 0,19 28 0,-79-137-105,-2-5-315,-1 1 0,12 26 0,-13-20-6406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15 24575,'0'0'0,"-1"0"0,1 0 0,0 0 0,0-1 0,-1 1 0,1 0 0,0 0 0,0 0 0,0 0 0,-1-1 0,1 1 0,0 0 0,0 0 0,0 0 0,-1-1 0,1 1 0,0 0 0,0 0 0,0-1 0,0 1 0,0 0 0,0 0 0,0-1 0,0 1 0,0 0 0,0 0 0,0-1 0,0 1 0,0 0 0,0-1 0,0 1 0,0 0 0,0 0 0,0-1 0,0 1 0,0 0 0,0 0 0,0-1 0,0 1 0,0 0 0,1 0 0,-1-1 0,0 1 0,0 0 0,0 0 0,0 0 0,1-1 0,-1 1 0,0 0 0,0 0 0,0 0 0,1 0 0,-1-1 0,1 1 0,23-2 0,40 8 0,-57-5 0,172 31 0,306 97 0,-473-125 0,175 43 0,210 25 0,-296-56 0,113 19 0,260 77 0,-89 16 0,-171-54 0,35-3 0,67 24 0,-131-30 0,79 31 0,391 168 0,-435-174 0,-167-68 0,60 35 0,-10-4 0,177 57 0,-265-105 0,-1 1 0,1 0 0,-2 0 0,1 1 0,-1 1 0,0 1 0,0 0 0,-1 0 0,0 1 0,-1 1 0,0 0 0,-1 0 0,0 1 0,-1 0 0,14 25 0,-13-23 0,0 0 0,1 0 0,1-1 0,0-1 0,1 0 0,17 13 0,91 58 0,-121-82 0,267 142 0,-97-58 0,-30-18 0,-138-66 0,-1 0 0,1 0 0,0 1 0,0-1 0,-1 0 0,1 1 0,-1-1 0,1 1 0,-1-1 0,0 1 0,0 0 0,1-1 0,-1 1 0,-1 0 0,1 0 0,1 3 0,10 39 0,-4-10 0,-4-25 0,0 0 0,1 0 0,1 0 0,-1 0 0,1-1 0,1 0 0,0-1 0,10 11 0,-13-15 81,-7-4-1527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24575,'5'1'0,"-1"1"0,1-1 0,0 0 0,-1-1 0,1 1 0,0-1 0,-1 0 0,1 0 0,0-1 0,-1 1 0,9-3 0,5 2 0,21 1-136,72 12-1,-77-7-955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0 378 24575,'52'-31'0,"-2"-1"0,81-69 0,-85 63 0,15-15 0,23-20 0,-75 66 0,1 1 0,0 0 0,1 0 0,-1 1 0,1 0 0,0 1 0,12-4 0,-21 8 0,-1-1 0,1 1 0,-1-1 0,1 1 0,-1 0 0,1-1 0,-1 1 0,1 0 0,-1 0 0,1 0 0,-1 0 0,1 0 0,-1 1 0,1-1 0,-1 0 0,1 1 0,-1-1 0,1 1 0,-1-1 0,0 1 0,1 0 0,-1 0 0,0 0 0,0 0 0,1 0 0,0 1 0,-1 0 0,0 0 0,0 1 0,0-1 0,0 0 0,-1 0 0,1 1 0,-1-1 0,0 1 0,0-1 0,0 0 0,0 1 0,0-1 0,0 0 0,0 1 0,-1 2 0,-4 12 0,0-1 0,0 1 0,-12 23 0,15-37 0,-23 81-1365,19-70-5461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37:18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24575,'3'0'0,"6"0"0,8 3 0,9 4 0,9 6 0,10 7 0,8 2 0,7 4 0,5 0 0,-1-2 0,-11-4-8191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7:59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24575,'6'1'0,"0"0"0,0 0 0,0 1 0,-1-1 0,1 1 0,0 1 0,-1-1 0,0 1 0,0 0 0,0 0 0,0 0 0,0 1 0,0-1 0,-1 1 0,0 0 0,0 1 0,0-1 0,0 1 0,6 9 0,5 10 0,-1 0 0,18 46 0,-31-68 0,9 21 0,6 16 0,1 0 0,2-1 0,1-1 0,3-1 0,26 34 0,-32-54 0,1-1 0,0-1 0,1-1 0,1 0 0,0-1 0,23 9 0,33 20 0,-76-40 0,15 9 0,0-1 0,1 0 0,0 0 0,0-2 0,1 0 0,0-1 0,0 0 0,21 3 0,-10-4 0,44 14 0,21 5 0,-53-16 0,-1 2 0,67 27 0,18 5 0,-98-33 0,0 1 0,31 16 0,-29-12 0,42 14 0,31 6 0,103 28 0,-81-33 0,725 145 0,-596-135 0,286 38 0,-417-56 0,-78-12 0,2-2 0,46 2 0,399 24 0,-28-24 0,-278-11 0,-173 3-62,-10 2 217,-20 3-1613,1-3-5368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8:0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24575,'61'28'0,"-58"-26"0,36 14 0,0 1 0,-2 2 0,49 33 0,-84-50 0,0 0 0,0 1 0,-1-1 0,1 0 0,-1 1 0,1-1 0,-1 1 0,0 0 0,0-1 0,0 1 0,-1 0 0,1 0 0,-1-1 0,1 1 0,-1 0 0,0 0 0,0 0 0,0 0 0,-1-1 0,1 1 0,0 0 0,-1 0 0,0-1 0,0 1 0,0 0 0,0-1 0,0 1 0,-2 2 0,-4 11 0,0-1 0,-2 0 0,-12 17 0,-2 0 0,-2-1 0,-53 52 0,62-69 0,0-1 0,0 0 0,-1-1 0,0-1 0,-1 0 0,-1-2 0,-24 10 0,41-18-114,-1 0 1,0 0-1,0-1 0,0 1 0,0-1 1,0 1-1,0-1 0,0 0 0,0 0 1,0-1-1,-4 0 0,-6-4-6712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8:01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354 240 24575,'10'-1'0,"0"0"0,0-1 0,0-1 0,-1 0 0,1 0 0,-1-1 0,0 0 0,0-1 0,0 1 0,0-2 0,-1 1 0,0-1 0,0-1 0,-1 0 0,0 0 0,0 0 0,0-1 0,-1 1 0,0-2 0,0 1 0,-1-1 0,7-16 0,-11 22 0,0 1 0,0 0 0,-1-1 0,1 1 0,-1 0 0,1-1 0,-1 1 0,0-1 0,0 1 0,0-1 0,0 1 0,0-1 0,-1 1 0,1-1 0,-1 1 0,0 0 0,0-1 0,1 1 0,-2 0 0,-1-5 0,0 4 0,1 0 0,-1 1 0,0-1 0,0 1 0,0-1 0,0 1 0,-1 0 0,1 0 0,0 0 0,-1 0 0,0 1 0,-3-2 0,-7-1 0,0 1 0,0 1 0,0 0 0,0 0 0,0 2 0,-18 0 0,1 3 0,0 1 0,1 1 0,0 1 0,-47 18 0,64-20 0,0 2 0,0-1 0,1 1 0,0 1 0,1 0 0,-1 1 0,1 0 0,1 1 0,-1 0 0,2 1 0,-1 0 0,-14 20 0,21-24 0,0-1 0,1 1 0,-1 1 0,1-1 0,1 0 0,-1 0 0,1 1 0,0-1 0,0 1 0,1-1 0,0 1 0,0-1 0,1 1 0,-1-1 0,1 1 0,1-1 0,-1 0 0,1 1 0,0-1 0,1 0 0,-1 0 0,1 0 0,1-1 0,6 11 0,8 9 0,1-1 0,1-1 0,43 39 0,-62-62 0,162 140 0,-99-89 0,-2 3 0,90 101 0,-145-147 0,-1 1 0,1 0 0,-1 0 0,-1 1 0,0 0 0,0 0 0,-1 0 0,0 1 0,0-1 0,1 13 0,-5-19 0,1 0 0,-1 1 0,0-1 0,0 0 0,-1 1 0,1-1 0,-1 0 0,0 1 0,0-1 0,0 0 0,-1 0 0,1 0 0,-1 0 0,0 0 0,-1 0 0,1 0 0,0-1 0,-1 1 0,0-1 0,0 0 0,0 0 0,0 0 0,-1 0 0,1 0 0,-1-1 0,1 1 0,-8 2 0,-10 5 15,-1 0 0,0-2 0,-1-1 0,0-1 0,0-1 0,0-1 0,-28 2 0,-16-2-758,-82-6 1,88-2-6084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8:05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5897 0 24575,'-1'4'0,"0"-1"0,0 1 0,0 0 0,0-1 0,-1 1 0,1-1 0,-1 0 0,0 0 0,0 1 0,0-1 0,-1 0 0,1 0 0,-4 2 0,-39 39 0,38-38 0,-39 30 0,-100 61 0,64-46 0,-253 150 0,245-154 0,-2-4 0,-2-4 0,-2-4 0,-134 30 0,219-63 0,-584 158 0,229-28 0,-543 108 0,757-206 0,-368 45 0,319-55 0,-84 7 0,-259 45 0,497-65 0,-371 69 0,194-61 0,151-10 0,37-3 0,1-1 0,-1-2 0,0-2 0,-64-6 0,100 5 0,0 0 0,0 0 0,-1 0 0,1 0 0,0 0 0,0 0 0,-1 0 0,1 0 0,0 0 0,0 0 0,-1-1 0,1 1 0,0 0 0,0 0 0,0 0 0,-1 0 0,1 0 0,0-1 0,0 1 0,0 0 0,-1 0 0,1 0 0,0-1 0,0 1 0,0 0 0,0 0 0,0-1 0,0 1 0,0 0 0,0 0 0,0-1 0,-1 1 0,1 0 0,0 0 0,0-1 0,0 1 0,0 0 0,0 0 0,1-1 0,-1 1 0,6-14 0,17-11 0,-22 23 0,55-58 0,-33 32 0,2 1 0,1 2 0,1 0 0,43-29 0,-69 53 0,0 1 0,0-1 0,0 1 0,0 0 0,0-1 0,0 1 0,0 0 0,0 0 0,0 0 0,0 0 0,0-1 0,0 1 0,0 1 0,0-1 0,0 0 0,0 0 0,0 0 0,0 0 0,0 1 0,0-1 0,0 0 0,0 1 0,0-1 0,0 1 0,0-1 0,0 1 0,-1 0 0,1-1 0,0 1 0,0 0 0,-1-1 0,1 1 0,0 0 0,-1 0 0,1 0 0,-1 0 0,1 0 0,-1 0 0,1-1 0,-1 1 0,0 0 0,1 0 0,-1 0 0,0 0 0,0 0 0,0 2 0,11 59 0,-9-49 0,7 55 0,17 88 0,-25-155 0,-1-1 0,0 1 0,0 0 0,0-1 0,1 1 0,-1 0 0,0-1 0,0 1 0,0 0 0,0-1 0,0 1 0,0 0 0,0-1 0,0 1 0,0 0 0,-1-1 0,1 1 0,0 0 0,0-1 0,0 1 0,-1 0 0,1-1 0,0 1 0,-1-1 0,1 1 0,-1 0 0,1-1 0,-1 1 0,1-1 0,-1 1 0,1-1 0,-1 0 0,1 1 0,-1-1 0,0 1 0,-2-1 0,1 1 0,0-1 0,-1 0 0,1 0 0,0 0 0,-1-1 0,1 1 0,0 0 0,0-1 0,-1 1 0,-2-2 0,-69-32 0,63 27 0,-69-43 0,60 35 0,-44-23 0,62 37-76,-1 0 1,0 0-1,0 0 0,1 1 0,-1-1 0,0 1 0,0 0 0,0 0 1,0 0-1,0 0 0,1 1 0,-1-1 0,0 1 0,0-1 1,0 1-1,1 0 0,-5 2 0,-6 3-6750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8:07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24575,'-3'3'0,"1"0"0,0 0 0,-1 0 0,1 0 0,0 0 0,1 0 0,-1 1 0,1-1 0,-1 1 0,1-1 0,0 1 0,0-1 0,0 1 0,1 0 0,-1-1 0,1 7 0,1 3 0,0 1 0,1-1 0,5 18 0,-4-21 0,-1-1 0,0 1 0,-1 0 0,0 0 0,0 0 0,-1-1 0,-1 17 0,-2-15 0,1 0 0,1 0 0,0 1 0,1-1 0,0 0 0,0 0 0,1 0 0,1 0 0,0 0 0,0 0 0,1 0 0,1-1 0,-1 1 0,2-1 0,0 0 0,8 13 0,-11-19-72,1 0 1,-1 0-1,0-1 0,0 1 0,0 0 0,-1 1 0,1-1 0,-1 0 1,0 0-1,0 1 0,-1-1 0,1 1 0,-1-1 0,0 0 0,0 1 1,0-1-1,-1 1 0,-1 5 0,-1 1-6754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24575,'7'4'0,"1"0"0,-1-1 0,1 0 0,0 0 0,0 0 0,0-1 0,0-1 0,0 1 0,0-1 0,1-1 0,-1 1 0,0-2 0,15-1 0,73-5 7,108 6 1,-79 1-1388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52 24575,'-2'-2'0,"0"1"0,0 0 0,0-1 0,-1 1 0,1 0 0,-1 0 0,1 1 0,-1-1 0,1 0 0,-1 1 0,1 0 0,-1-1 0,0 1 0,1 0 0,-1 0 0,1 1 0,-1-1 0,1 0 0,-1 1 0,1 0 0,-1-1 0,1 1 0,-1 0 0,1 0 0,0 1 0,-1-1 0,1 0 0,-3 3 0,-8 4 0,0 1 0,0 1 0,-13 13 0,-13 11 0,3 3 0,-44 54 0,71-80 0,1 0 0,1 0 0,0 1 0,0 0 0,1 0 0,0 0 0,1 1 0,1 0 0,0 0 0,1 0 0,0 0 0,1 1 0,1-1 0,-1 19 0,3-21 0,1 1 0,0-1 0,0 0 0,1 0 0,1 0 0,0-1 0,0 1 0,1-1 0,0 0 0,1 0 0,0 0 0,0-1 0,1 0 0,1 0 0,-1-1 0,2 0 0,-1 0 0,1-1 0,0 0 0,0-1 0,1 0 0,-1 0 0,2-1 0,-1 0 0,18 5 0,-1-1 0,0-2 0,0-1 0,1-2 0,0 0 0,-1-2 0,1-1 0,0-1 0,0-1 0,36-7 0,-19 1 0,0-2 0,0-2 0,-1-2 0,67-30 0,-91 34 0,-1-1 0,-1-1 0,0-1 0,0 0 0,-1-2 0,-1 0 0,0 0 0,-1-2 0,-1 0 0,0 0 0,23-37 0,-31 41 0,1 0 0,-1-1 0,-1 1 0,0-1 0,-1-1 0,0 1 0,-1 0 0,-1-1 0,0 0 0,0-17 0,-2 22 0,-1-1 0,0 1 0,-1-1 0,0 1 0,0 0 0,-1 0 0,0 0 0,-1 0 0,0 0 0,0 1 0,-1 0 0,0 0 0,0 0 0,-1 0 0,-11-11 0,5 6 0,0 1 0,-1 0 0,-1 1 0,0 1 0,0 0 0,-1 0 0,0 2 0,-1 0 0,1 1 0,-2 0 0,1 1 0,-1 1 0,0 1 0,0 0 0,0 1 0,0 1 0,-1 1 0,1 0 0,-1 1 0,1 1 0,-1 1 0,1 0 0,-23 7 0,-7 3-66,14-3-583,-61 7-1,73-14-6176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1483 24575,'10'-2'0,"-1"-1"0,0 0 0,0 0 0,0-1 0,0 0 0,0 0 0,14-11 0,-11 7 0,147-99 0,13-7 0,62-41 0,-72 45 0,567-298 0,-726 406 0,126-61 0,3 5 0,3 5 0,1 7 0,253-51 0,53 14 0,199-16 0,-506 80 0,0 5 0,165 6 0,313 16 0,-154-4 0,-283 2 0,242-2 0,430-15 0,-596 12 0,270 24 0,-240-6 0,1261 107 0,-1193-98 0,195 25 0,-419-31 0,0 5 0,130 48 0,-67 3 0,-32-11 0,54 23 0,70 26 0,-145-64 0,151 80 0,-231-105 0,427 167 0,-384-159 0,345 116 0,-298-106 0,-87-24 0,-81-25 0,0 0 0,1 2 0,-1 1 0,0 1 0,0 1 0,0 1 0,0 0 0,-24 7 0,-181 59 0,116-32 0,125-44 0,0 0 0,0-2 0,-1 0 0,0 0 0,21-24 0,-2 3 0,20-11 0,-34 29 0,-1-1 0,-1 0 0,0-1 0,-1-1 0,0-1 0,20-29 0,-31 35 0,0 1 0,-1-1 0,0 1 0,-1-1 0,0 0 0,-1 0 0,0-19 0,0 21 0,-1 9 0,-1-1 0,1 1 0,1-1 0,-1 1 0,0 0 0,0-1 0,0 1 0,0-1 0,0 1 0,0-1 0,0 1 0,1 0 0,-1-1 0,0 1 0,0-1 0,0 1 0,1 0 0,-1-1 0,0 1 0,1 0 0,-1-1 0,0 1 0,1 0 0,-1 0 0,0-1 0,1 1 0,-1 0 0,1 0 0,-1 0 0,0-1 0,1 1 0,-1 0 0,1 0 0,-1 0 0,1 0 0,20 6 0,16 18 0,18 33 0,-40-40 0,1-1 0,0-1 0,1 0 0,22 15 0,-3-12-1365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0 261 24575,'30'-2'0,"-1"-2"0,0 0 0,0-2 0,41-14 0,-1 0 0,301-62 0,99-26 0,-422 93-1365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24575,'-3'35'0,"-1"0"0,-1 0 0,-3-1 0,0 1 0,-18 42 0,-6 23 0,9-17 0,-24 89 0,42-144 0,0 0 0,2-1 0,1 1 0,2 35 0,1-54 0,0 0 0,0 0 0,1 0 0,0 0 0,1-1 0,-1 1 0,2-1 0,-1 1 0,1-1 0,1 0 0,-1-1 0,1 1 0,1-1 0,-1 0 0,1 0 0,1 0 0,-1-1 0,13 9 0,-6-7 0,0 0 0,1 0 0,0-2 0,0 0 0,1 0 0,0-1 0,0-1 0,0-1 0,0 0 0,17 1 0,6-2-227,-1-1-1,1-2 1,-1-1-1,0-2 1,58-14-1,-60 8-6598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37:19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 0 24575,'-21'24'0,"-24"14"0,-2-1 0,-98 57 0,7-5 0,135-87 0,0 0 0,0 0 0,0 1 0,0-1 0,0 1 0,1 0 0,-1 0 0,1 0 0,-1 0 0,-2 6 0,5-7 0,-1-1 0,1 1 0,0-1 0,0 1 0,-1 0 0,1-1 0,0 1 0,1 0 0,-1-1 0,0 1 0,0-1 0,1 1 0,-1 0 0,1-1 0,-1 1 0,1-1 0,0 1 0,0-1 0,-1 0 0,1 1 0,0-1 0,0 0 0,0 1 0,1-1 0,-1 0 0,2 2 0,48 43 0,-31-29 0,-1 0 0,17 22 0,-30-31 0,1 1 0,-1 0 0,-1 0 0,0 1 0,0 0 0,-1-1 0,0 1 0,3 15 0,-2 9 11,-1-1 0,-1 1 0,-2 0 0,-2 0 0,-6 45 0,0 41-1442,8-80-5395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2790 24575,'33'-34'0,"359"-359"0,140-43 0,34 40 0,-510 358 0,63-44 0,416-260 0,61 52 0,-148 78 0,210-105 0,-28 83 0,-596 225-1365,-8 2-5461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24575,'3'-2'0,"0"0"0,1 0 0,-1 0 0,1 0 0,-1 1 0,1-1 0,-1 1 0,1 0 0,0 0 0,0 0 0,0 1 0,0-1 0,-1 1 0,7 0 0,60 6 0,-54-4 0,226 5 0,-41-3 0,-198-4 0,1 0 0,-1 1 0,1 0 0,-1-1 0,1 1 0,-1 0 0,1 1 0,-1-1 0,4 2 0,-7-2 0,0-1 0,1 0 0,-1 1 0,1-1 0,-1 0 0,0 1 0,1-1 0,-1 0 0,0 1 0,0-1 0,1 1 0,-1-1 0,0 0 0,0 1 0,1-1 0,-1 1 0,0-1 0,0 1 0,0-1 0,0 1 0,0-1 0,0 1 0,0-1 0,0 1 0,0-1 0,0 1 0,-15 16 0,-144 85 0,-13 9 0,152-97-1365,3-4-5461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24575,'3'0'0,"0"0"0,-1 0 0,1 0 0,0 0 0,0 0 0,-1 0 0,1 1 0,0-1 0,0 1 0,-1 0 0,1 0 0,0 0 0,-1 0 0,1 0 0,-1 1 0,0-1 0,1 1 0,-1 0 0,0-1 0,0 1 0,0 0 0,0 0 0,0 1 0,-1-1 0,1 0 0,-1 0 0,1 1 0,-1-1 0,0 1 0,0-1 0,0 1 0,0 0 0,0-1 0,-1 1 0,1 0 0,-1 0 0,1-1 0,-1 1 0,0 0 0,-1 0 0,1 0 0,-1 2 0,-1 12 0,-1 0 0,-1 0 0,-1 0 0,0 0 0,-10 19 0,-102 195-1162,113-225 959,-6 13-6623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24575,'0'0'0,"2"-1"0,-1 1 0,0-1 0,0 1 0,0-1 0,0 1 0,0 0 0,0 0 0,0-1 0,0 1 0,1 0 0,-1 0 0,0 0 0,0 0 0,0 0 0,0 1 0,1-1 0,-1 0 0,0 0 0,0 1 0,0-1 0,0 1 0,0-1 0,0 1 0,0-1 0,0 1 0,0 0 0,0-1 0,0 1 0,0 0 0,-1 0 0,1 0 0,0 0 0,0 0 0,-1-1 0,1 3 0,27 34 0,-26-32 0,10 17 0,0 0 0,29 37 0,-37-54 0,1 0 0,0 0 0,0 0 0,0 0 0,0-1 0,1 0 0,0 0 0,-1-1 0,1 1 0,1-1 0,-1-1 0,0 1 0,1-1 0,0 0 0,10 1 0,-11-2 0,-1-2 0,1 1 0,-1-1 0,1 0 0,-1 0 0,0 0 0,1-1 0,-1 0 0,0 0 0,0 0 0,0-1 0,0 0 0,-1 0 0,1 0 0,-1 0 0,0-1 0,1 1 0,-2-1 0,1 0 0,4-7 0,4-4 0,0 0 0,-2-2 0,0 1 0,12-26 0,-20 36 0,10-22 0,1 0 0,1 0 0,2 1 0,0 1 0,25-28 0,-40 52 0,0 1 0,1 0 0,-1 0 0,1 0 0,-1 0 0,1 0 0,-1 1 0,1-1 0,0 0 0,0 1 0,-1-1 0,1 1 0,0 0 0,0-1 0,-1 1 0,1 0 0,0 0 0,0 0 0,-1 0 0,1 0 0,0 1 0,0-1 0,0 1 0,-1-1 0,1 1 0,0-1 0,-1 1 0,1 0 0,-1 0 0,1 0 0,-1 0 0,1 0 0,-1 0 0,0 0 0,1 1 0,-1-1 0,0 0 0,2 3 0,7 7 0,-1 0 0,-1 0 0,12 20 0,-18-28 0,70 125 0,19 28 0,-79-137-105,-2-5-315,-1 1 0,12 26 0,-13-20-6406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15 24575,'0'0'0,"-1"0"0,1 0 0,0 0 0,0-1 0,-1 1 0,1 0 0,0 0 0,0 0 0,0 0 0,-1-1 0,1 1 0,0 0 0,0 0 0,0 0 0,-1-1 0,1 1 0,0 0 0,0 0 0,0-1 0,0 1 0,0 0 0,0 0 0,0-1 0,0 1 0,0 0 0,0 0 0,0-1 0,0 1 0,0 0 0,0-1 0,0 1 0,0 0 0,0 0 0,0-1 0,0 1 0,0 0 0,0 0 0,0-1 0,0 1 0,0 0 0,1 0 0,-1-1 0,0 1 0,0 0 0,0 0 0,0 0 0,1-1 0,-1 1 0,0 0 0,0 0 0,0 0 0,1 0 0,-1-1 0,1 1 0,23-2 0,40 8 0,-57-5 0,172 31 0,306 97 0,-473-125 0,175 43 0,210 25 0,-296-56 0,113 19 0,260 77 0,-89 16 0,-171-54 0,35-3 0,67 24 0,-131-30 0,79 31 0,391 168 0,-435-174 0,-167-68 0,60 35 0,-10-4 0,177 57 0,-265-105 0,-1 1 0,1 0 0,-2 0 0,1 1 0,-1 1 0,0 1 0,0 0 0,-1 0 0,0 1 0,-1 1 0,0 0 0,-1 0 0,0 1 0,-1 0 0,14 25 0,-13-23 0,0 0 0,1 0 0,1-1 0,0-1 0,1 0 0,17 13 0,91 58 0,-121-82 0,267 142 0,-97-58 0,-30-18 0,-138-66 0,-1 0 0,1 0 0,0 1 0,0-1 0,-1 0 0,1 1 0,-1-1 0,1 1 0,-1-1 0,0 1 0,0 0 0,1-1 0,-1 1 0,-1 0 0,1 0 0,1 3 0,10 39 0,-4-10 0,-4-25 0,0 0 0,1 0 0,1 0 0,-1 0 0,1-1 0,1 0 0,0-1 0,10 11 0,-13-15 81,-7-4-1527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24575,'5'1'0,"-1"1"0,1-1 0,0 0 0,-1-1 0,1 1 0,0-1 0,-1 0 0,1 0 0,0-1 0,-1 1 0,9-3 0,5 2 0,21 1-136,72 12-1,-77-7-955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6:5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0 378 24575,'52'-31'0,"-2"-1"0,81-69 0,-85 63 0,15-15 0,23-20 0,-75 66 0,1 1 0,0 0 0,1 0 0,-1 1 0,1 0 0,0 1 0,12-4 0,-21 8 0,-1-1 0,1 1 0,-1-1 0,1 1 0,-1 0 0,1-1 0,-1 1 0,1 0 0,-1 0 0,1 0 0,-1 0 0,1 0 0,-1 1 0,1-1 0,-1 0 0,1 1 0,-1-1 0,1 1 0,-1-1 0,0 1 0,1 0 0,-1 0 0,0 0 0,0 0 0,1 0 0,0 1 0,-1 0 0,0 0 0,0 1 0,0-1 0,0 0 0,-1 0 0,1 1 0,-1-1 0,0 1 0,0-1 0,0 0 0,0 1 0,0-1 0,0 0 0,0 1 0,-1 2 0,-4 12 0,0-1 0,0 1 0,-12 23 0,15-37 0,-23 81-1365,19-70-5461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7:59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24575,'6'1'0,"0"0"0,0 0 0,0 1 0,-1-1 0,1 1 0,0 1 0,-1-1 0,0 1 0,0 0 0,0 0 0,0 0 0,0 1 0,0-1 0,-1 1 0,0 0 0,0 1 0,0-1 0,0 1 0,6 9 0,5 10 0,-1 0 0,18 46 0,-31-68 0,9 21 0,6 16 0,1 0 0,2-1 0,1-1 0,3-1 0,26 34 0,-32-54 0,1-1 0,0-1 0,1-1 0,1 0 0,0-1 0,23 9 0,33 20 0,-76-40 0,15 9 0,0-1 0,1 0 0,0 0 0,0-2 0,1 0 0,0-1 0,0 0 0,21 3 0,-10-4 0,44 14 0,21 5 0,-53-16 0,-1 2 0,67 27 0,18 5 0,-98-33 0,0 1 0,31 16 0,-29-12 0,42 14 0,31 6 0,103 28 0,-81-33 0,725 145 0,-596-135 0,286 38 0,-417-56 0,-78-12 0,2-2 0,46 2 0,399 24 0,-28-24 0,-278-11 0,-173 3-62,-10 2 217,-20 3-1613,1-3-5368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8:0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24575,'61'28'0,"-58"-26"0,36 14 0,0 1 0,-2 2 0,49 33 0,-84-50 0,0 0 0,0 1 0,-1-1 0,1 0 0,-1 1 0,1-1 0,-1 1 0,0 0 0,0-1 0,0 1 0,-1 0 0,1 0 0,-1-1 0,1 1 0,-1 0 0,0 0 0,0 0 0,0 0 0,-1-1 0,1 1 0,0 0 0,-1 0 0,0-1 0,0 1 0,0 0 0,0-1 0,0 1 0,-2 2 0,-4 11 0,0-1 0,-2 0 0,-12 17 0,-2 0 0,-2-1 0,-53 52 0,62-69 0,0-1 0,0 0 0,-1-1 0,0-1 0,-1 0 0,-1-2 0,-24 10 0,41-18-114,-1 0 1,0 0-1,0-1 0,0 1 0,0-1 1,0 1-1,0-1 0,0 0 0,0 0 1,0-1-1,-4 0 0,-6-4-6712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8:01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354 240 24575,'10'-1'0,"0"0"0,0-1 0,0-1 0,-1 0 0,1 0 0,-1-1 0,0 0 0,0-1 0,0 1 0,0-2 0,-1 1 0,0-1 0,0-1 0,-1 0 0,0 0 0,0 0 0,0-1 0,-1 1 0,0-2 0,0 1 0,-1-1 0,7-16 0,-11 22 0,0 1 0,0 0 0,-1-1 0,1 1 0,-1 0 0,1-1 0,-1 1 0,0-1 0,0 1 0,0-1 0,0 1 0,0-1 0,-1 1 0,1-1 0,-1 1 0,0 0 0,0-1 0,1 1 0,-2 0 0,-1-5 0,0 4 0,1 0 0,-1 1 0,0-1 0,0 1 0,0-1 0,0 1 0,-1 0 0,1 0 0,0 0 0,-1 0 0,0 1 0,-3-2 0,-7-1 0,0 1 0,0 1 0,0 0 0,0 0 0,0 2 0,-18 0 0,1 3 0,0 1 0,1 1 0,0 1 0,-47 18 0,64-20 0,0 2 0,0-1 0,1 1 0,0 1 0,1 0 0,-1 1 0,1 0 0,1 1 0,-1 0 0,2 1 0,-1 0 0,-14 20 0,21-24 0,0-1 0,1 1 0,-1 1 0,1-1 0,1 0 0,-1 0 0,1 1 0,0-1 0,0 1 0,1-1 0,0 1 0,0-1 0,1 1 0,-1-1 0,1 1 0,1-1 0,-1 0 0,1 1 0,0-1 0,1 0 0,-1 0 0,1 0 0,1-1 0,6 11 0,8 9 0,1-1 0,1-1 0,43 39 0,-62-62 0,162 140 0,-99-89 0,-2 3 0,90 101 0,-145-147 0,-1 1 0,1 0 0,-1 0 0,-1 1 0,0 0 0,0 0 0,-1 0 0,0 1 0,0-1 0,1 13 0,-5-19 0,1 0 0,-1 1 0,0-1 0,0 0 0,-1 1 0,1-1 0,-1 0 0,0 1 0,0-1 0,0 0 0,-1 0 0,1 0 0,-1 0 0,0 0 0,-1 0 0,1 0 0,0-1 0,-1 1 0,0-1 0,0 0 0,0 0 0,0 0 0,-1 0 0,1 0 0,-1-1 0,1 1 0,-8 2 0,-10 5 15,-1 0 0,0-2 0,-1-1 0,0-1 0,0-1 0,0-1 0,-28 2 0,-16-2-758,-82-6 1,88-2-6084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37:20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24575,'-3'0'0,"2"0"0,7 0 0,16 0 0,19 3 0,23 1 0,22-1 0,23 3 0,18 0 0,14 2 0,4-1 0,2-1 0,-9-2 0,-12 2 0,-20-1 0,-22-4 0,-25-2-8191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8:05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5897 0 24575,'-1'4'0,"0"-1"0,0 1 0,0 0 0,0-1 0,-1 1 0,1-1 0,-1 0 0,0 0 0,0 1 0,0-1 0,-1 0 0,1 0 0,-4 2 0,-39 39 0,38-38 0,-39 30 0,-100 61 0,64-46 0,-253 150 0,245-154 0,-2-4 0,-2-4 0,-2-4 0,-134 30 0,219-63 0,-584 158 0,229-28 0,-543 108 0,757-206 0,-368 45 0,319-55 0,-84 7 0,-259 45 0,497-65 0,-371 69 0,194-61 0,151-10 0,37-3 0,1-1 0,-1-2 0,0-2 0,-64-6 0,100 5 0,0 0 0,0 0 0,-1 0 0,1 0 0,0 0 0,0 0 0,-1 0 0,1 0 0,0 0 0,0 0 0,-1-1 0,1 1 0,0 0 0,0 0 0,0 0 0,-1 0 0,1 0 0,0-1 0,0 1 0,0 0 0,-1 0 0,1 0 0,0-1 0,0 1 0,0 0 0,0 0 0,0-1 0,0 1 0,0 0 0,0 0 0,0-1 0,-1 1 0,1 0 0,0 0 0,0-1 0,0 1 0,0 0 0,0 0 0,1-1 0,-1 1 0,6-14 0,17-11 0,-22 23 0,55-58 0,-33 32 0,2 1 0,1 2 0,1 0 0,43-29 0,-69 53 0,0 1 0,0-1 0,0 1 0,0 0 0,0-1 0,0 1 0,0 0 0,0 0 0,0 0 0,0 0 0,0-1 0,0 1 0,0 1 0,0-1 0,0 0 0,0 0 0,0 0 0,0 0 0,0 1 0,0-1 0,0 0 0,0 1 0,0-1 0,0 1 0,0-1 0,0 1 0,-1 0 0,1-1 0,0 1 0,0 0 0,-1-1 0,1 1 0,0 0 0,-1 0 0,1 0 0,-1 0 0,1 0 0,-1 0 0,1-1 0,-1 1 0,0 0 0,1 0 0,-1 0 0,0 0 0,0 0 0,0 2 0,11 59 0,-9-49 0,7 55 0,17 88 0,-25-155 0,-1-1 0,0 1 0,0 0 0,0-1 0,1 1 0,-1 0 0,0-1 0,0 1 0,0 0 0,0-1 0,0 1 0,0 0 0,0-1 0,0 1 0,0 0 0,-1-1 0,1 1 0,0 0 0,0-1 0,0 1 0,-1 0 0,1-1 0,0 1 0,-1-1 0,1 1 0,-1 0 0,1-1 0,-1 1 0,1-1 0,-1 1 0,1-1 0,-1 0 0,1 1 0,-1-1 0,0 1 0,-2-1 0,1 1 0,0-1 0,-1 0 0,1 0 0,0 0 0,-1-1 0,1 1 0,0 0 0,0-1 0,-1 1 0,-2-2 0,-69-32 0,63 27 0,-69-43 0,60 35 0,-44-23 0,62 37-76,-1 0 1,0 0-1,0 0 0,1 1 0,-1-1 0,0 1 0,0 0 0,0 0 1,0 0-1,0 0 0,1 1 0,-1-1 0,0 1 0,0-1 1,0 1-1,1 0 0,-5 2 0,-6 3-6750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0:58:07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24575,'-3'3'0,"1"0"0,0 0 0,-1 0 0,1 0 0,0 0 0,1 0 0,-1 1 0,1-1 0,-1 1 0,1-1 0,0 1 0,0-1 0,0 1 0,1 0 0,-1-1 0,1 7 0,1 3 0,0 1 0,1-1 0,5 18 0,-4-21 0,-1-1 0,0 1 0,-1 0 0,0 0 0,0 0 0,-1-1 0,-1 17 0,-2-15 0,1 0 0,1 0 0,0 1 0,1-1 0,0 0 0,0 0 0,1 0 0,1 0 0,0 0 0,0 0 0,1 0 0,1-1 0,-1 1 0,2-1 0,0 0 0,8 13 0,-11-19-72,1 0 1,-1 0-1,0-1 0,0 1 0,0 0 0,-1 1 0,1-1 0,-1 0 1,0 0-1,0 1 0,-1-1 0,1 1 0,-1-1 0,0 0 0,0 1 1,0-1-1,-1 1 0,-1 5 0,-1 1-6754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19:14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24575,'1'-1'0,"-1"1"0,1-1 0,0 1 0,-1-1 0,0 0 0,1 0 0,0 0 0,-1 1 0,1-1 0,0 1 0,0 0 0,0-1 0,-1 1 0,1-1 0,0 1 0,0-1 0,0 1 0,1-1 0,1 0 0,48-19 0,93-25 0,57 1 0,-164 36 0,-23 6-105,-4-1-210,-1 2 0,-1-1 0,15 1 0,-16 1-6511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19:14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24575,'-1'7'0,"-1"-1"0,1 1 0,-1-1 0,0 0 0,-5 9 0,6-12 0,-21 50 0,3 0 0,2 2 0,-17 98 0,33-139 0,-1 0 0,1 0 0,1 0 0,1 0 0,0 0 0,0 0 0,2-1 0,7 26 0,-7-31 0,0 1 0,1-1 0,0-1 0,1 1 0,-1-1 0,1 0 0,1 0 0,-1 0 0,1-1 0,0 1 0,1-2 0,0 1 0,0-1 0,1 0 0,8 5 0,-9-6-151,1-1-1,0 1 0,0-1 0,1 0 1,-1-1-1,1 0 0,0 0 1,8-1-1,6-1-6674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19:14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24575,'2'0'0,"1"-1"0,2-3 0,4 0 0,4-1 0,5-1 0,3-1 0,3-1 0,0 2 0,0-1 0,-1 1 0,-5 2 0,-3 1-8191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19:14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1175 24575,'3'0'0,"-1"0"0,1-1 0,-1 0 0,1 0 0,-1-1 0,1 1 0,-1 0 0,4-4 0,5 0 0,994-557 0,-895 492 0,572-349 0,-496 318-1365,-175 96-5461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19:14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24575,'3'-2'0,"1"1"0,0-1 0,0 0 0,-1 1 0,0 0 0,2 0 0,-2 0 0,1 0 0,0 1 0,0-1 0,5 1 0,-2-1 0,172-13 0,-144 13 0,-2 2 0,0 1 0,46 9 0,-78-11 0,2 1 0,-1-1 0,1 0 0,-1 1 0,0 0 0,0 0 0,1 1 0,-2-2 0,5 5 0,-5-5 0,0 1 0,0-1 0,-1 1 0,1 0 0,0 0 0,-1 0 0,0 0 0,0 0 0,1-1 0,-1 1 0,0 1 0,1-1 0,-1 0 0,0 0 0,0-1 0,0 1 0,0 1 0,0-1 0,0 0 0,0 0 0,0-1 0,0 1 0,-1 0 0,1 1 0,0-1 0,-1 0 0,-3 10 0,0-1 0,-1-1 0,0 1 0,-1-1 0,-7 10 0,-39 42 0,36-42 0,-4 2-1365,5-2-5461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19:14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0 24575,'2'2'0,"-2"1"0,-1 4 0,-3 3 0,-2 6 0,-3 6 0,-3 3 0,-2 5 0,0 3 0,-1 1 0,-2 0 0,2-2 0,1-2 0,2-6 0,4-5 0,3-8 0,3-5-8191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19:14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30 177 24575,'-3'3'0,"0"1"0,0-1 0,0 0 0,1 2 0,0-2 0,-1 1 0,2 1 0,-1-2 0,0 1 0,1 0 0,0 1 0,0-1 0,0 1 0,0-1 0,1 1 0,0-1 0,0 0 0,0 1 0,0 0 0,1-1 0,0 0 0,0 0 0,-1 1 0,5 7 0,-4-9 0,0 1 0,2 1 0,-1-2 0,0 0 0,0 2 0,0-2 0,2 0 0,-2 1 0,1-2 0,0 2 0,1-2 0,-1 1 0,1 0 0,-1-1 0,0 1 0,2-2 0,-2 2 0,1-1 0,1-1 0,-1 0 0,-1 1 0,2-1 0,-1 0 0,0-1 0,7 1 0,-1-2 0,-1 1 0,-1-1 0,2-1 0,-1 0 0,0-1 0,-1 0 0,2 0 0,-3 0 0,2-2 0,-1 1 0,0 0 0,0-1 0,9-8 0,10-9 0,-1-2 0,25-30 0,-46 48 0,112-141 0,-90 109 0,-26 37 0,-1 0 0,1 0 0,-1 0 0,1 1 0,0 0 0,-1-1 0,1 0 0,-1 0 0,1 0 0,0 1 0,-1-1 0,1 0 0,0 1 0,0 0 0,0 0 0,-1-1 0,1 1 0,0 0 0,0-1 0,0 1 0,0 0 0,0-1 0,-1 1 0,2 0 0,-1 0 0,0 0 0,0 0 0,0 0 0,1 1 0,0 0 0,0 0 0,0 0 0,0 1 0,0 0 0,0-1 0,0 1 0,-1 0 0,1 0 0,-1 0 0,2 2 0,49 72 1,65 134 1,-54-91-1370,-49-92-5458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19:14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24575,'17'2'0,"-1"0"0,1 1 0,0 1 0,-1 0 0,22 10 0,-1-1 0,154 49 0,159 48 0,-147-50 0,519 143 0,-384-107 0,546 235 0,326 231 0,-674-336 0,-519-220 120,-11-5-321,-7-3-1083,-6-3-5542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37:20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24575,'14'5'0,"-1"-1"0,1 0 0,0 0 0,0-2 0,25 2 0,0 1 0,32 4 0,-41-7 0,1 2 0,-1 1 0,-1 2 0,39 13 0,-66-20 0,-1 0 0,0 1 0,1-1 0,-1 1 0,1-1 0,-1 1 0,0 0 0,0 0 0,1 0 0,-1-1 0,0 1 0,0 0 0,0 0 0,0 1 0,0-1 0,0 0 0,0 0 0,0 0 0,-1 1 0,1-1 0,0 0 0,-1 1 0,1-1 0,-1 1 0,1-1 0,-1 0 0,0 1 0,0-1 0,0 1 0,0-1 0,0 1 0,0-1 0,0 1 0,0-1 0,0 1 0,-1-1 0,1 1 0,0-1 0,-1 0 0,1 1 0,-1-1 0,0 0 0,0 1 0,-1 1 0,-3 5 0,-1-1 0,0 1 0,-1-1 0,1 0 0,-15 10 0,-42 29 35,-116 64-1,57-38-1468,95-54-5392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19:14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0 183 24575,'36'7'0,"352"10"0,-350-16 0,134 4 0,-171-5 0,-1 0 0,1 0 0,0 0 0,-1 1 0,1-1 0,-1 0 0,0 0 0,1 0 0,-1 0 0,1 0 0,-1-1 0,1 1 0,-1 0 0,1 0 0,0 0 0,-1 0 0,1 0 0,-1 0 0,0 0 0,0-1 0,1 1 0,-1 0 0,1-1 0,-1 1 0,0-1 0,1 1 0,-1 0 0,1-1 0,-1 1 0,0-1 0,1 1 0,-1-1 0,0 1 0,0 0 0,1-1 0,-1 1 0,0-1 0,0 1 0,0-1 0,0 1 0,0-1 0,0 0 0,0 1 0,0-1 0,0 1 0,0 0 0,0-1 0,0 1 0,0-1 0,0 1 0,-1-1 0,1 1 0,0-1 0,0 1 0,-1-2 0,-2-4 0,0 0 0,0 0 0,-6-9 0,3 6 0,-6-12-120,-6-9-502,-25-62-1,40 82-6203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19:14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38 24575,'-4'-4'0,"3"3"0,1 0 0,-1 1 0,1-1 0,-1 1 0,0-1 0,1 0 0,-1 0 0,0 1 0,1-1 0,-1 0 0,1 1 0,-1 0 0,0 0 0,0-1 0,0 1 0,1-1 0,-1 1 0,0 0 0,0 0 0,0-1 0,0 1 0,0 0 0,1 0 0,-1 0 0,0 0 0,0 0 0,0 0 0,0 0 0,0 1 0,1-1 0,-1 0 0,0 0 0,0 1 0,0-1 0,0 1 0,0-1 0,1 0 0,-1 0 0,0 1 0,-1 0 0,-8 7 0,-1 0 0,1 0 0,0 1 0,1 0 0,-12 15 0,5-4 0,-23 41 0,34-52 0,0 1 0,-1 0 0,2 0 0,1 0 0,-1 2 0,1-2 0,-1 15 0,3-19 0,1-1 0,-1-1 0,2 1 0,-1 0 0,1-1 0,0 2 0,-1-2 0,1 1 0,1-1 0,-1 1 0,1 0 0,0-1 0,0 0 0,0 0 0,1 1 0,-1-1 0,1-1 0,0 2 0,5 2 0,0 0 0,0 0 0,1-1 0,0 0 0,0 0 0,0-2 0,1 1 0,0 0 0,0-2 0,-1 0 0,2 1 0,-1-3 0,13 4 0,3-3 0,-1 1 0,1-2 0,50-6 0,-57 3 0,0-2 0,0 0 0,1-1 0,-2-1 0,0 0 0,1-2 0,-2 0 0,34-21 0,-41 23 0,-2 0 0,1-1 0,-2 0 0,2 0 0,-2-1 0,1-1 0,-2 2 0,1-3 0,-1 2 0,-1-2 0,1 1 0,-1 0 0,-1-2 0,0 1 0,-1 0 0,1 0 0,2-18 0,-5 21 0,0 1 0,-1 0 0,0 0 0,0-1 0,-1 1 0,0 0 0,0 0 0,-1-1 0,1 1 0,-1 0 0,-1 1 0,1-1 0,-1 0 0,1 1 0,-2 0 0,1-1 0,-1 1 0,1 1 0,-1-2 0,-1 2 0,1 0 0,-1 0 0,1-1 0,-8-3 0,2 2 0,0 1 0,0 0 0,0-1 0,-1 2 0,0 1 0,0-1 0,0 2 0,0-1 0,0 2 0,0-1 0,0 1 0,-18 1 0,-10 3-682,-48 13-1,62-12-6143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19:14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17 957 24575,'-8'1'0,"-1"-1"0,9 0 0,0-1 0,1 1 0,-1-1 0,0 0 0,0 1 0,1-1 0,-1 1 0,1-1 0,-1 1 0,0-1 0,0 1 0,0 0 0,1 0 0,-1-1 0,1 1 0,-1 0 0,1-1 0,-1 1 0,1 0 0,0-1 0,26-18 0,36-18 0,19-13 0,-55 31 0,2 2 0,1 1 0,0 2 0,35-12 0,130-35 0,-188 59 0,588-158 0,-40 28 0,-378 94 0,237-44 0,134-19 0,567-66 0,-728 159 0,-350 9 0,558 49 0,-303-18 0,159 21 0,-182-19 0,-124-15 0,-1 5 0,161 51 0,-50 13 0,33 11 0,332 73 0,-401-98 0,-168-55 0,152 59 0,-182-70 0,-2 1 0,-1 0 0,24 17 0,0 0 0,-41-24 0,-5-1 0,-18 0 0,-24-4 0,28 2-1365,11 0-5461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19:14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9 218 24575,'-1'0'0,"1"0"0,0 0 0,-1 0 0,1 0 0,-1 0 0,1 0 0,0 0 0,-1 0 0,1 0 0,0 0 0,-1-1 0,1 1 0,0 0 0,-1 0 0,1 0 0,0 0 0,0-1 0,0 1 0,0 0 0,0 0 0,-1-1 0,1 1 0,0 0 0,0 0 0,0-1 0,-1 1 0,1 0 0,0-1 0,0 1 0,0 0 0,0 0 0,0 0 0,0 0 0,-1-1 0,1 1 0,0 0 0,0-1 0,0 1 0,0 0 0,0-1 0,0 1 0,0-1 0,1 1 0,-1 0 0,0-1 0,0 1 0,0 0 0,0-1 0,0 1 0,0 0 0,1 0 0,-1 0 0,0 0 0,0 0 0,0-1 0,1 1 0,-1 0 0,0 0 0,0-1 0,0 1 0,0 0 0,0 0 0,1 0 0,-1-1 0,1 1 0,13-5 0,0 0 0,1 1 0,-1 1 0,30-4 0,-13 3 0,12-4 0,-11 2 0,0 1 0,36 0 0,-40 7 0,-25 0 0,1-1 0,1-1 0,-1 1 0,0-1 0,0 0 0,0 0 0,0 0 0,0 0 0,1-1 0,5-2 0,-10 3 0,0 0 0,0 0 0,0-1 0,0 1 0,0 0 0,0-1 0,0 1 0,0-1 0,0 1 0,0-1 0,0 1 0,0-1 0,0 1 0,0 0 0,-1 0 0,1-1 0,0 1 0,0-1 0,-1 1 0,1 0 0,0-1 0,0 1 0,-1-1 0,1 1 0,0 0 0,-1-1 0,1 1 0,0 0 0,0 0 0,0-1 0,-1 1 0,1 0 0,-2 0 0,-12-12 0,-27-20 0,30 22 0,-1 0 0,0 2 0,-19-13 0,4 9-455,0 0 0,-47-11 0,64 20-6371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19:14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79 24575,'2'0'0,"-2"-2"0,2 0 0,0 0 0,-1 1 0,0-1 0,0 0 0,0 0 0,0 0 0,0 0 0,0 0 0,0 0 0,-1-1 0,1 2 0,-1-2 0,0 2 0,1-2 0,-1 1 0,0 0 0,0 0 0,0-1 0,0 1 0,-2-4 0,2 4 0,0 0 0,-1 1 0,0-1 0,0 0 0,-1 1 0,1-1 0,1 1 0,-2-1 0,1 1 0,-1 0 0,1-1 0,0 1 0,-1 0 0,1 0 0,-1 0 0,1 0 0,-1 0 0,0 0 0,1 0 0,-1 1 0,0-1 0,0 1 0,0-1 0,0 1 0,1 0 0,-4-1 0,-5 1 0,1 1 0,-2 0 0,2 0 0,-1 0 0,0 1 0,1 1 0,0 0 0,-1 0 0,2 1 0,-2 0 0,2 0 0,-9 7 0,-5 2 0,2 2 0,-1 1 0,-26 27 0,36-31 0,0 0 0,1 0 0,0 1 0,0 1 0,2-1 0,-1 2 0,2-1 0,-7 18 0,11-24 0,1-1 0,0 0 0,0 1 0,1 0 0,0-1 0,0 2 0,1-2 0,0 1 0,0 0 0,1 0 0,0-1 0,0 1 0,0 0 0,2-1 0,-1 1 0,0-1 0,2 0 0,-1 0 0,5 7 0,-2-3 0,2 0 0,0-1 0,0 0 0,1-1 0,0 1 0,1-2 0,0 1 0,0-2 0,1 0 0,-1 1 0,2-2 0,0 0 0,21 7 0,-12-7 0,0 0 0,0-1 0,1-2 0,-1 0 0,1-2 0,0 0 0,30-3 0,-50 2-21,153-16-1323,-143 14-5482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19:14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0 24575,'-60'41'0,"45"-29"0,-19 18 0,29-25 0,1 0 0,0 0 0,-1 1 0,1-1 0,1 1 0,-1 0 0,-3 8 0,7-12 0,0-2 0,-1 1 0,1 0 0,-1 1 0,1-1 0,0 0 0,-1-1 0,1 2 0,0-1 0,0 0 0,0 1 0,0-2 0,0 2 0,0-1 0,1 0 0,-1 0 0,0 0 0,1 0 0,-1 0 0,1 1 0,-1-1 0,0-1 0,1 1 0,0 2 0,1-2 0,0 0 0,-1 0 0,1 0 0,-1 1 0,1-1 0,-1 0 0,2-1 0,-2 1 0,1-1 0,0 1 0,0 0 0,-1-1 0,4 1 0,3 0 0,1 0 0,0-1 0,0-1 0,-1 1 0,12-4 0,0-1 0,1-1 0,-2-1 0,1 0 0,0-2 0,27-16 0,-47 24-60,-6 2 209,-6 4-1603,4-1-5372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19:14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76 24575,'1'0'0,"0"0"0,1 0 0,-2 0 0,1-1 0,0 1 0,0 0 0,0-1 0,0 1 0,0 0 0,-1-1 0,1 1 0,0-1 0,-1 0 0,1 1 0,0-1 0,0 0 0,0 0 0,-1 1 0,0 0 0,1-1 0,-1 0 0,1 0 0,-1 0 0,1 0 0,-1 0 0,0 1 0,1-2 0,-1 1 0,0 0 0,0 0 0,1 0 0,-1 1 0,0-1 0,0 0 0,0 0 0,-1-1 0,1 2 0,0-1 0,0 0 0,-1 0 0,1 0 0,0 0 0,-1 0 0,1 1 0,-2-2 0,-4-3 0,0 0 0,-1 0 0,-1 1 0,1 1 0,0-2 0,-1 3 0,0-2 0,1 2 0,-2 0 0,1 0 0,0 1 0,-15-1 0,5 3-1365,11 0-5461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19:14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24575,'1'-1'0,"1"1"0,-2-1 0,1 1 0,0 0 0,0-1 0,0 1 0,1 0 0,-2-1 0,1 1 0,1 0 0,-1 0 0,0-1 0,0 1 0,0 0 0,0 0 0,0 1 0,1-1 0,-2 0 0,1 0 0,2 1 0,25 8 0,-17-5 0,147 38 0,-71-20 0,183 43 0,6-20 0,16 2 0,79 15 0,-221-51 0,56 8 0,132 30 0,-187-34 0,30 4 0,-129-12 0,72 21 0,-83-15 0,31 8 0,-29-9 6,-31-8-280,-1 0 0,1-1-1,0-1 1,21 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19:14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1026 24575,'40'-3'0,"0"0"0,61-14 0,-87 13 0,353-72 0,-244 50 0,48-12 0,275-53 0,-61 9 0,-6-19 0,-321 84 0,72-18 0,90-27 0,319-95 0,-253 67 0,73-29 0,-261 75 0,-53 22 0,49-14 0,-89 33-1365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19:1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24575,'4'3'0,"1"1"0,0-1 0,0 1 0,0-2 0,0 1 0,6 2 0,16 8 0,20 18-682,51 44-1,-91-69-6143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37:21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14 24575,'-1'0'0,"1"0"0,-1 0 0,0 1 0,0-1 0,1 0 0,-1 0 0,0 0 0,0 0 0,0 0 0,1 0 0,-1-1 0,0 1 0,0 0 0,1 0 0,-1-1 0,0 1 0,1 0 0,-1 0 0,0-1 0,1 1 0,-1-1 0,0 1 0,1-1 0,-1 1 0,0-2 0,2 1 0,0 1 0,0-1 0,0 0 0,0 1 0,0-1 0,0 0 0,1 1 0,-1-1 0,0 1 0,0 0 0,1-1 0,-1 1 0,0 0 0,0 0 0,1 0 0,-1 0 0,2 0 0,451-1 0,-433 2 0,67 7 0,-81-6 0,1-1 0,-1 1 0,0 0 0,0 1 0,0 0 0,0 0 0,-1 0 0,1 1 0,7 5 0,-11-6 0,-1-1 0,0 1 0,0-1 0,0 1 0,0 0 0,0-1 0,-1 1 0,1 0 0,-1 0 0,0 0 0,0 1 0,0-1 0,0 0 0,-1 0 0,1 0 0,-1 1 0,0-1 0,0 0 0,0 1 0,0-1 0,-1 0 0,1 0 0,-1 1 0,0-1 0,0 0 0,0 0 0,0 0 0,0 0 0,-3 4 0,-4 10 0,-1-1 0,-1 0 0,-20 26 0,-64 68 0,65-79 0,1 0 0,2 2 0,1 2 0,-35 63 0,57-92 0,0 0 0,1 0 0,0 0 0,0 0 0,0 0 0,1 0 0,0 1 0,0-1 0,0 1 0,1-1 0,0 1 0,0-1 0,1 1 0,0-1 0,0 0 0,0 1 0,1-1 0,4 10 0,-2-9 0,0 0 0,1 0 0,0 0 0,0-1 0,1 1 0,0-2 0,0 1 0,0-1 0,1 1 0,0-2 0,-1 1 0,2-1 0,-1 0 0,9 3 0,11 4-151,1-1-1,0-1 0,0-2 0,0-1 1,1-1-1,0-1 0,0-2 1,44-2-1,-37-3-6674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19:14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24575,'2'0'0,"0"-1"0,1 0 0,-1-1 0,1 2 0,0-1 0,2-4 0,6 0 0,142-48 0,-140 48 0,-8 4 0,0 1 0,0-1 0,0 0 0,0 0 0,0 1 0,0 0 0,-1 0 0,2 1 0,6 1 0,4 2 0,25 9 0,-10-1 0,-30-12 0,0 0 0,1 1 0,-1-1 0,-1 1 0,1 0 0,0 0 0,0-1 0,1 1 0,-2 0 0,1-1 0,0 1 0,-1 0 0,1 0 0,0 0 0,0 0 0,0 0 0,-1 0 0,0 0 0,0 0 0,1 1 0,-1-1 0,1-1 0,-1 2 0,0-1 0,1 0 0,-1 0 0,0 0 0,0 0 0,0 1 0,0-1 0,-1 2 0,0 5 0,0 0 0,-1-1 0,-5 15 0,2-8 0,-22 105-1365,23-107-5461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19:14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24575,'-1'0'0,"1"1"0,0-1 0,0 0 0,0 0 0,0 1 0,0-1 0,0 0 0,0 0 0,-1 1 0,1-1 0,0 0 0,0 0 0,0 0 0,0 0 0,0 0 0,0 0 0,0 1 0,0-1 0,0 0 0,1 0 0,-1 1 0,0-1 0,0 0 0,0 0 0,0 1 0,0-1 0,0 0 0,0 0 0,1 1 0,-1-1 0,0 0 0,0 0 0,0 0 0,0 0 0,1 1 0,-1-1 0,0 0 0,0 0 0,0 0 0,0 0 0,0 1 0,9 8 0,2-1 0,1 2 0,0-2 0,0-1 0,20 10 0,59 20 0,-60-25 0,476 201 0,-451-189 0,179 79 0,136 38 0,-263-103 0,167 66 0,-85-36 0,19 9 0,63 45 0,-188-77 0,94 45 0,-127-67 0,101 39 0,103 35 0,52 16 0,-284-105 0,-12-4 0,-1 1 0,1-3 0,0 1 0,0-1 0,0 0 0,17 0 0,-21-2-1365,-3-3-5461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19:14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0 184 24575,'110'-5'0,"-72"3"0,112 1 0,-150 1 0,1 0 0,-1 0 0,1 0 0,-1 0 0,0 0 0,0 0 0,1 0 0,-1 0 0,1 0 0,-1 0 0,0 0 0,1 0 0,-1 0 0,1 0 0,-1 0 0,1 0 0,-1-1 0,1 1 0,-1 0 0,0 0 0,0-1 0,0 1 0,1 0 0,-1-1 0,0 1 0,1 0 0,-1-1 0,0 1 0,1 0 0,-1 0 0,0 0 0,0-1 0,1 1 0,-1 0 0,0-1 0,0 0 0,-8-12 0,-2-2 0,0-13-115,5 13 196,-1 0 1,-10-18-1,14 28-196,0 1 0,-1 1 0,0-2 1,0 2-1,0-1 0,0 1 0,-1 0 0,1-1 0,-1 2 0,0-1 0,1 1 0,-8-4 0,5 3-6711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19:14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400 125 24575,'4'-1'0,"-1"1"0,2-1 0,-2 0 0,0-1 0,1 1 0,-1 0 0,1 0 0,-1-1 0,4-3 0,27-20 0,-33 24 0,1 1 0,-2-2 0,2 1 0,-1 0 0,0 0 0,0 0 0,0-1 0,0 0 0,0 1 0,0 0 0,0-1 0,-1 0 0,1 1 0,-1 0 0,0-1 0,1 0 0,-1 1 0,0-1 0,1 0 0,-1 0 0,0-1 0,-1 1 0,1 1 0,-1-1 0,1 0 0,-1 1 0,0-1 0,0 0 0,0 0 0,0 1 0,0 0 0,0-1 0,0 0 0,-1 2 0,1-2 0,0 1 0,-1-1 0,-1 1 0,-3-3 0,1 1 0,-1 0 0,0 0 0,0 0 0,0 2 0,0-1 0,0 0 0,0 0 0,-12 0 0,-9 1 0,1 2 0,-1 1 0,2 0 0,-2 2 0,2 1 0,-1 1 0,0 1 0,-26 12 0,34-10 0,1-1 0,-24 18 0,35-22 0,1 0 0,-1 1 0,0 0 0,1 0 0,1 0 0,-1 0 0,1 1 0,-1 0 0,2 0 0,-5 7 0,7-11 0,1 2 0,-1-2 0,0 2 0,1-1 0,-1 0 0,1 0 0,0 1 0,0-1 0,0 0 0,0 0 0,1 0 0,-1 0 0,1 0 0,0 1 0,-1-2 0,1 2 0,1-2 0,-1 1 0,1 0 0,-1 0 0,1-1 0,0 1 0,-1-1 0,2 1 0,3 4 0,5 3 0,1 1 0,1-1 0,23 15 0,-30-21 0,40 23 0,51 22 0,-60-33 0,-2 2 0,0 1 0,47 36 0,-76-50 0,0 0 0,-1 0 0,1 0 0,-1 1 0,0 0 0,5 9 0,-9-13 0,0-2 0,0 2 0,0 0 0,-1-1 0,0 0 0,1 1 0,-1 0 0,1-1 0,-1 0 0,0 1 0,0 0 0,0 0 0,0-2 0,0 2 0,0 0 0,0 0 0,0-1 0,-1 0 0,1 1 0,0-1 0,-1 1 0,1-1 0,0 1 0,-1-1 0,0 0 0,0 1 0,0 0 0,0-1 0,0-1 0,0 2 0,0-1 0,0 0 0,-1 1 0,1-2 0,0 1 0,0 0 0,-2 1 0,-5 3 0,-2-1 0,2 0 0,-2 0 0,1-1 0,0 1 0,-15 2 0,-64 5 0,50-7 0,15-1-119,-55 5 372,68-7-503,-1-1 0,1-1 0,0 0 1,0 0-1,-14-4 0,13 2-6576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19:14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 24575,'1'0'0,"-1"0"0,0 0 0,1 0 0,-1 0 0,0 0 0,0 0 0,0 0 0,0 0 0,0 0 0,1 1 0,-1-1 0,0 0 0,0 0 0,1 0 0,-1 0 0,0 1 0,0-1 0,1 0 0,-1 0 0,0 1 0,0-1 0,0 0 0,0 0 0,1 0 0,-1 0 0,0 0 0,0 1 0,0-1 0,0 0 0,0 0 0,0 1 0,0-1 0,0 0 0,0 1 0,0-1 0,0 0 0,0 1 0,0-1 0,0 0 0,0 1 0,0-1 0,0 0 0,0 0 0,0 1 0,-1-1 0,1 0 0,0 0 0,0 0 0,0 0 0,0 0 0,-1 0 0,1 1 0,0-1 0,0 0 0,-1 0 0,1 1 0,-10 14 0,9-15 0,-65 70 0,50-56 0,2 1 0,0 0 0,0 0 0,2 2 0,-19 29 0,30-44 0,0 1 0,0-1 0,0 0 0,1 1 0,-1-1 0,0 0 0,1 0 0,0 1 0,-1 0 0,1-1 0,0 0 0,0 0 0,0 1 0,1-1 0,0 3 0,-1-4 0,1 0 0,-1 1 0,0-1 0,1 0 0,0 0 0,0 0 0,0 0 0,0 0 0,0 0 0,-1 0 0,1 0 0,0-1 0,0 1 0,1 0 0,-1 0 0,-1 0 0,2-1 0,-1 1 0,0-1 0,0 1 0,0-1 0,1 0 0,-1 0 0,1 0 0,-2 0 0,2 1 0,-1-1 0,1 0 0,0-1 0,12 1 12,-1-2-1,0 0 1,0 0-1,20-9 1,8 0-1435,-30 9-5403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19:14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1523 24575,'5'-5'0,"0"0"0,1 1 0,-1 1 0,1-1 0,0 1 0,0-1 0,0 2 0,11-4 0,55-13 0,-66 18 0,526-135 0,-8-30 0,-310 86 0,264-140 0,-330 154 0,48-25 0,-45-2 0,-50 30 0,-10 9 0,101-62 0,-131 77 0,78-33 0,-113 60 0,95-58 0,19-7 0,-99 57 0,68-28 0,-72 30 0,-31 13 0,0 2 0,0 0 0,0 0 0,1 0 0,0 1 0,-1-1 0,10-1 0,-10 4-1365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15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7 24575,'0'-3'0,"-3"-1"0,-1 6 0,-2 9 0,-4 13 0,-5 17 0,-9 18 0,-8 17 0,-8 18 0,-9 12 0,-6 7 0,-4 2 0,1-3 0,4-7 0,6-10 0,7-15 0,9-15 0,10-20-8191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1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24575,'1'0'0,"0"0"0,0 0 0,-1 0 0,1 0 0,0 1 0,0-1 0,0 0 0,-1 0 0,1 1 0,0-1 0,0 0 0,0 1 0,-1-1 0,1 1 0,0-1 0,-1 1 0,1-1 0,-1 1 0,1 0 0,0-1 0,-1 1 0,1 0 0,-1-1 0,1 2 0,20 19 0,36 49 0,-4 3 0,69 125 0,63 171 0,-175-349-455,-1 2 0,6 22 0,-9-16-6371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16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80 24575,'-5'0'0,"0"0"0,7-3 0,12-4 0,14 0 0,15-2 0,11-3 0,10-1 0,6-3 0,-9 3-8191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21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24575,'2'-2'0,"1"1"0,0-1 0,0 1 0,0-1 0,0 1 0,0 0 0,0 0 0,0 1 0,0-1 0,0 0 0,1 1 0,-1 0 0,0 0 0,0 0 0,0 0 0,1 1 0,-1-1 0,0 1 0,0 0 0,0-1 0,0 1 0,5 3 0,0-1 0,0 0 0,-1 0 0,1 1 0,-1 1 0,1-1 0,-1 1 0,9 8 0,-14-10 0,1 0 0,-1 0 0,0 0 0,0 1 0,0-1 0,-1 1 0,1-1 0,-1 1 0,0-1 0,0 1 0,0 0 0,0-1 0,-1 1 0,1 0 0,-1 0 0,0-1 0,0 1 0,-1 5 0,-2 9 0,-1 0 0,-9 31 0,-1 2 0,3 22 0,3 1 0,3 146 0,33 149 0,-21-297 0,-4-44 0,53 421 0,-42-374 0,3-1 0,3 0 0,58 134 0,-64-176-1365,-5-9-5461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27:49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807 11 24575,'0'-3'0,"-2"0"0,-5-1 0,-6 4 0,-7 7 0,-8 9 0,-11 9 0,-13 10 0,-12 10 0,-12 8 0,-7 5 0,-5 3 0,3-3 0,3-6 0,11-6 0,14-10 0,17-12-8191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37:21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24575,'5'-3'0,"11"0"0,17-4 0,20-2 0,20-3 0,18-3 0,14 2 0,8 0 0,3 0 0,-2-2 0,-9 3 0,-22 3-8191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22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24575,'0'-3'0,"3"-1"0,4 3 0,9 5 0,7 1 0,6 3 0,7 3 0,5 5 0,1 3 0,0 1 0,-2 0 0,-2-1 0,-4 0 0,-6-1 0,-7-4-8191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22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24575,'24'-12'0,"-11"4"0,18-6 0,0 2 0,1 1 0,1 2 0,-1 1 0,1 1 0,1 2 0,-1 2 0,1 1 0,0 1 0,50 6 0,-81-5 0,0 0 0,-1 0 0,1 1 0,-1-1 0,1 1 0,-1 0 0,1 0 0,-1 0 0,1 0 0,-1 0 0,0 0 0,1 1 0,-1-1 0,0 1 0,0-1 0,0 1 0,0 0 0,2 3 0,-3-3 0,-1 0 0,1 0 0,-1 0 0,0-1 0,0 1 0,0 0 0,0 0 0,0 0 0,0 0 0,0 0 0,0 0 0,-1 0 0,1-1 0,-1 1 0,1 0 0,-1 0 0,0-1 0,0 1 0,0 0 0,0-1 0,0 1 0,0-1 0,0 1 0,-1-1 0,-1 3 0,-20 18-43,0-1-1,-1-1 1,0-1 0,-2-1-1,-39 21 1,19-11-1062,19-11-5721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23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24575,'3'3'0,"3"3"0,5 7 0,2 10 0,-1 9 0,1 10 0,-3 10 0,1 8 0,-2 4 0,-2 6 0,-3 2 0,-2-2 0,2-5 0,0-8 0,-1-7 0,-1-10 0,-3-15 0,-2-11-8191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23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1 251 24575,'0'-7'0,"-1"0"0,1-1 0,1 1 0,-1 0 0,1-1 0,1 1 0,-1 0 0,1 0 0,0 0 0,1 0 0,-1 0 0,2 1 0,-1-1 0,1 1 0,0 0 0,0 0 0,0 0 0,1 0 0,0 1 0,0 0 0,0 0 0,1 0 0,0 1 0,0 0 0,0 0 0,0 0 0,1 1 0,-1 0 0,11-4 0,35-10 0,0 2 0,1 2 0,1 2 0,0 3 0,0 2 0,1 3 0,67 4 0,-110-1 0,1 1 0,0 0 0,-1 0 0,1 1 0,-1 1 0,22 8 0,-33-11 0,0 0 0,0 1 0,0-1 0,0 1 0,0-1 0,0 1 0,0 0 0,0-1 0,0 1 0,0 0 0,0-1 0,0 1 0,-1 0 0,1 0 0,0 0 0,-1 0 0,1 0 0,0 0 0,-1 0 0,1 0 0,-1 0 0,0 0 0,1 0 0,-1 0 0,0 0 0,1 0 0,-1 3 0,-1-2 0,1 0 0,-1 0 0,0-1 0,0 1 0,0 0 0,0 0 0,0-1 0,0 1 0,0 0 0,-1-1 0,1 1 0,-1-1 0,1 1 0,-3 0 0,-7 6 0,0 0 0,-1-1 0,-20 9 0,-9 0 0,-64 16 0,72-24 0,0 2 0,1 1 0,-44 22 0,75-33 0,0 1 0,0-1 0,0 0 0,0 1 0,0 0 0,1-1 0,-1 1 0,0 0 0,0-1 0,0 1 0,1 0 0,-1 0 0,0-1 0,1 1 0,-1 0 0,1 0 0,-1 0 0,1 0 0,-1 0 0,1 0 0,-1 1 0,2-1 0,-1 0 0,0 0 0,0-1 0,0 1 0,1 0 0,-1 0 0,0-1 0,1 1 0,-1 0 0,1 0 0,-1-1 0,1 1 0,-1-1 0,1 1 0,0 0 0,-1-1 0,1 1 0,0-1 0,-1 1 0,2 0 0,44 18 0,-45-19 0,156 42 0,70 23 0,-199-55 0,0 1 0,-1 2 0,-1 0 0,0 2 0,42 33 0,-64-46 0,0 1 0,-1 0 0,1 1 0,-1-1 0,0 1 0,0-1 0,0 1 0,0 0 0,-1 0 0,1 0 0,-1 1 0,0-1 0,0 0 0,-1 1 0,1 0 0,-1-1 0,0 1 0,0 8 0,-1-9 0,-1 1 0,0-1 0,0 0 0,0 0 0,0 0 0,-1 0 0,0 0 0,0 0 0,0 0 0,0-1 0,-1 1 0,1-1 0,-1 0 0,0 1 0,0-1 0,0 0 0,0-1 0,-1 1 0,1 0 0,-1-1 0,-4 2 0,-15 9 0,0-2 0,0-1 0,-1-1 0,-1-1 0,1-1 0,-1-1 0,-35 3 0,-19-1 0,-84-2 0,80-7-682,-84-13-1,115 7-6143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11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24575,'3'0'0,"6"3"0,8 6 0,6 8 0,9 9 0,9 12 0,9 8 0,8 7 0,8 9 0,7 5 0,6 3 0,3-2 0,-1-4 0,-3-5 0,-6-6 0,-10-6 0,-15-12-8191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11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686 18 24575,'0'-3'0,"-3"-1"0,-3-2 0,-7 2 0,-7 7 0,-8 10 0,-8 13 0,-10 14 0,-7 12 0,-10 10 0,-8 7 0,-4 6 0,1 1 0,0-1 0,5-7 0,14-15-8191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13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24575,'100'-13'0,"538"7"0,-159 5 0,106 2-1365,-546 1-5461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13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24575,'76'2'0,"-1"3"0,0 4 0,117 28 0,-182-35 0,-1 0 0,0 1 0,0 1 0,0-1 0,0 1 0,-1 1 0,1 0 0,-1 0 0,11 9 0,-17-11 0,0-1 0,0 1 0,0-1 0,0 1 0,0 0 0,0 0 0,-1 0 0,0 0 0,1 0 0,-1 0 0,0 0 0,-1 1 0,1-1 0,-1 0 0,1 0 0,-1 1 0,0-1 0,0 0 0,0 1 0,0-1 0,-1 0 0,0 0 0,1 1 0,-1-1 0,0 0 0,-1 0 0,1 0 0,0 0 0,-1 0 0,-3 5 0,-8 11-170,-1 0-1,-1 0 0,0-1 1,-1-1-1,-1-1 0,-1 0 1,-26 18-1,18-17-6655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26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 24575,'0'-3'0,"-3"-1"0,-1 4 0,0 3 0,4 5 0,5 7 0,1 6 0,3 3 0,-1 2 0,2 3 0,-1 2 0,-3-1 0,-1 0 0,-2-6-8191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1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2 203 24575,'-2'-1'0,"8"-3"0,11-3 0,86-16 0,142-12 0,-142 23 0,669-74 120,4 52-1605,-725 34-5341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37:37.3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1 724 24575,'0'0'0,"0"1"0,0 0 0,0-1 0,0 1 0,0 0 0,1-1 0,-1 1 0,0 0 0,0-1 0,1 1 0,-1-1 0,1 1 0,-1 0 0,0-1 0,1 1 0,-1-1 0,1 1 0,-1-1 0,1 1 0,-1-1 0,1 0 0,0 1 0,-1-1 0,1 0 0,-1 1 0,1-1 0,1 0 0,27 4 0,38-11 0,-60 6 0,510-80 0,1132-151 0,125 62 0,-1006 100 0,976-72 0,780 103 0,-2383 44 0,961 66 0,-686-34 0,-296-11-1365,-108-24-5461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16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24575,'31'2'0,"-1"1"0,0 2 0,30 8 0,15 2 0,-41-9 0,202 39 0,-196-35 0,-1 1 0,0 3 0,65 31 0,-96-41 0,-1 1 0,1-1 0,-1 1 0,0 1 0,-1-1 0,1 1 0,-1 0 0,0 1 0,6 9 0,-10-13 0,0 0 0,0 1 0,0-1 0,-1 1 0,1 0 0,-1-1 0,0 1 0,0 0 0,0 0 0,-1 0 0,1-1 0,-1 1 0,0 0 0,0 0 0,-1 0 0,1 0 0,-1 0 0,0 0 0,0 0 0,0-1 0,0 1 0,-3 5 0,-1 0 14,0 0-1,-1 0 0,0-1 0,0 0 1,-1 0-1,0-1 0,0 0 1,-14 10-1,0-2-508,0-1 0,-29 14 0,7-7-6331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18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24575,'0'-3'0,"3"2"0,6 1 0,11 4 0,10 6 0,11 5 0,11 8 0,10 6 0,8 4 0,5 1 0,0 2 0,-1-1 0,-13-6-8191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18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24575,'-3'0'0,"-3"3"0,-5 3 0,-5 7 0,-8 4 0,-10 5 0,2-2-8191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19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24575,'38'30'0,"-32"-25"0,1-1 0,-1 1 0,0 0 0,-1 1 0,1 0 0,-1 0 0,0 0 0,8 13 0,-4 1 0,-1-1 0,0 2 0,-1-1 0,-2 1 0,6 36 0,3 113 0,-6-47 0,20 74-1365,-19-149-5461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20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0 232 24575,'3'-3'0,"3"0"0,5-4 0,2-2 0,-1-4 0,1-1 0,3-2 0,5-1 0,5 0 0,6 0 0,6-3 0,3-1 0,-1 0 0,0 1 0,-3 1 0,-6 4-8191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27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24575,'9'11'0,"-1"0"0,0 0 0,-1 1 0,0 0 0,-1 0 0,0 1 0,-1 0 0,7 26 0,14 32 0,36 86-1365,-57-146-5461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15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7 24575,'0'-3'0,"-3"-1"0,-1 6 0,-2 9 0,-4 13 0,-5 17 0,-9 18 0,-8 17 0,-8 18 0,-9 12 0,-6 7 0,-4 2 0,1-3 0,4-7 0,6-10 0,7-15 0,9-15 0,10-20-8191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1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24575,'1'0'0,"0"0"0,0 0 0,-1 0 0,1 0 0,0 1 0,0-1 0,0 0 0,-1 0 0,1 1 0,0-1 0,0 0 0,0 1 0,-1-1 0,1 1 0,0-1 0,-1 1 0,1-1 0,-1 1 0,1 0 0,0-1 0,-1 1 0,1 0 0,-1-1 0,1 2 0,20 19 0,36 49 0,-4 3 0,69 125 0,63 171 0,-175-349-455,-1 2 0,6 22 0,-9-16-6371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16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80 24575,'-5'0'0,"0"0"0,7-3 0,12-4 0,14 0 0,15-2 0,11-3 0,10-1 0,6-3 0,-9 3-8191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21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24575,'2'-2'0,"1"1"0,0-1 0,0 1 0,0-1 0,0 1 0,0 0 0,0 0 0,0 1 0,0-1 0,0 0 0,1 1 0,-1 0 0,0 0 0,0 0 0,0 0 0,1 1 0,-1-1 0,0 1 0,0 0 0,0-1 0,0 1 0,5 3 0,0-1 0,0 0 0,-1 0 0,1 1 0,-1 1 0,1-1 0,-1 1 0,9 8 0,-14-10 0,1 0 0,-1 0 0,0 0 0,0 1 0,0-1 0,-1 1 0,1-1 0,-1 1 0,0-1 0,0 1 0,0 0 0,0-1 0,-1 1 0,1 0 0,-1 0 0,0-1 0,0 1 0,-1 5 0,-2 9 0,-1 0 0,-9 31 0,-1 2 0,3 22 0,3 1 0,3 146 0,33 149 0,-21-297 0,-4-44 0,53 421 0,-42-374 0,3-1 0,3 0 0,58 134 0,-64-176-1365,-5-9-5461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37:38.3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1 24575,'1'2'0,"0"0"0,0 1 0,1-1 0,0 0 0,-1 0 0,1 0 0,0 0 0,0 0 0,0 0 0,0-1 0,0 1 0,0-1 0,4 2 0,3 4 0,36 27 0,2-2 0,57 29 0,38 25 0,-127-77 0,-10-6 0,0 0 0,0 0 0,0 1 0,0 0 0,-1 0 0,5 4 0,-9-7 0,1 0 0,-1 0 0,1 0 0,-1 0 0,1 0 0,-1 0 0,1 0 0,-1 0 0,0 0 0,0 0 0,0 0 0,1 0 0,-1 0 0,0 0 0,0 0 0,0 0 0,0 0 0,-1 0 0,1 0 0,0 0 0,0 0 0,-1 0 0,1 0 0,0 0 0,-1 0 0,1 0 0,-1 0 0,0-1 0,1 1 0,-1 0 0,1 0 0,-1 0 0,0-1 0,0 1 0,0 0 0,1-1 0,-1 1 0,0 0 0,0-1 0,-1 1 0,-25 17 0,-1-2 0,-1-1 0,-56 21 0,13-6 0,-130 63-1365,165-75-5461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22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24575,'0'-3'0,"3"-1"0,4 3 0,9 5 0,7 1 0,6 3 0,7 3 0,5 5 0,1 3 0,0 1 0,-2 0 0,-2-1 0,-4 0 0,-6-1 0,-7-4-8191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22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24575,'24'-12'0,"-11"4"0,18-6 0,0 2 0,1 1 0,1 2 0,-1 1 0,1 1 0,1 2 0,-1 2 0,1 1 0,0 1 0,50 6 0,-81-5 0,0 0 0,-1 0 0,1 1 0,-1-1 0,1 1 0,-1 0 0,1 0 0,-1 0 0,1 0 0,-1 0 0,0 0 0,1 1 0,-1-1 0,0 1 0,0-1 0,0 1 0,0 0 0,2 3 0,-3-3 0,-1 0 0,1 0 0,-1 0 0,0-1 0,0 1 0,0 0 0,0 0 0,0 0 0,0 0 0,0 0 0,0 0 0,-1 0 0,1-1 0,-1 1 0,1 0 0,-1 0 0,0-1 0,0 1 0,0 0 0,0-1 0,0 1 0,0-1 0,0 1 0,-1-1 0,-1 3 0,-20 18-43,0-1-1,-1-1 1,0-1 0,-2-1-1,-39 21 1,19-11-1062,19-11-5721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23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24575,'3'3'0,"3"3"0,5 7 0,2 10 0,-1 9 0,1 10 0,-3 10 0,1 8 0,-2 4 0,-2 6 0,-3 2 0,-2-2 0,2-5 0,0-8 0,-1-7 0,-1-10 0,-3-15 0,-2-11-8191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23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1 251 24575,'0'-7'0,"-1"0"0,1-1 0,1 1 0,-1 0 0,1-1 0,1 1 0,-1 0 0,1 0 0,0 0 0,1 0 0,-1 0 0,2 1 0,-1-1 0,1 1 0,0 0 0,0 0 0,0 0 0,1 0 0,0 1 0,0 0 0,0 0 0,1 0 0,0 1 0,0 0 0,0 0 0,0 0 0,1 1 0,-1 0 0,11-4 0,35-10 0,0 2 0,1 2 0,1 2 0,0 3 0,0 2 0,1 3 0,67 4 0,-110-1 0,1 1 0,0 0 0,-1 0 0,1 1 0,-1 1 0,22 8 0,-33-11 0,0 0 0,0 1 0,0-1 0,0 1 0,0-1 0,0 1 0,0 0 0,0-1 0,0 1 0,0 0 0,0-1 0,0 1 0,-1 0 0,1 0 0,0 0 0,-1 0 0,1 0 0,0 0 0,-1 0 0,1 0 0,-1 0 0,0 0 0,1 0 0,-1 0 0,0 0 0,1 0 0,-1 3 0,-1-2 0,1 0 0,-1 0 0,0-1 0,0 1 0,0 0 0,0 0 0,0-1 0,0 1 0,0 0 0,-1-1 0,1 1 0,-1-1 0,1 1 0,-3 0 0,-7 6 0,0 0 0,-1-1 0,-20 9 0,-9 0 0,-64 16 0,72-24 0,0 2 0,1 1 0,-44 22 0,75-33 0,0 1 0,0-1 0,0 0 0,0 1 0,0 0 0,1-1 0,-1 1 0,0 0 0,0-1 0,0 1 0,1 0 0,-1 0 0,0-1 0,1 1 0,-1 0 0,1 0 0,-1 0 0,1 0 0,-1 0 0,1 0 0,-1 1 0,2-1 0,-1 0 0,0 0 0,0-1 0,0 1 0,1 0 0,-1 0 0,0-1 0,1 1 0,-1 0 0,1 0 0,-1-1 0,1 1 0,-1-1 0,1 1 0,0 0 0,-1-1 0,1 1 0,0-1 0,-1 1 0,2 0 0,44 18 0,-45-19 0,156 42 0,70 23 0,-199-55 0,0 1 0,-1 2 0,-1 0 0,0 2 0,42 33 0,-64-46 0,0 1 0,-1 0 0,1 1 0,-1-1 0,0 1 0,0-1 0,0 1 0,0 0 0,-1 0 0,1 0 0,-1 1 0,0-1 0,0 0 0,-1 1 0,1 0 0,-1-1 0,0 1 0,0 8 0,-1-9 0,-1 1 0,0-1 0,0 0 0,0 0 0,0 0 0,-1 0 0,0 0 0,0 0 0,0 0 0,0-1 0,-1 1 0,1-1 0,-1 0 0,0 1 0,0-1 0,0 0 0,0-1 0,-1 1 0,1 0 0,-1-1 0,-4 2 0,-15 9 0,0-2 0,0-1 0,-1-1 0,-1-1 0,1-1 0,-1-1 0,-35 3 0,-19-1 0,-84-2 0,80-7-682,-84-13-1,115 7-6143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11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24575,'3'0'0,"6"3"0,8 6 0,6 8 0,9 9 0,9 12 0,9 8 0,8 7 0,8 9 0,7 5 0,6 3 0,3-2 0,-1-4 0,-3-5 0,-6-6 0,-10-6 0,-15-12-8191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11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686 18 24575,'0'-3'0,"-3"-1"0,-3-2 0,-7 2 0,-7 7 0,-8 10 0,-8 13 0,-10 14 0,-7 12 0,-10 10 0,-8 7 0,-4 6 0,1 1 0,0-1 0,5-7 0,14-15-8191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13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24575,'100'-13'0,"538"7"0,-159 5 0,106 2-1365,-546 1-5461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13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24575,'76'2'0,"-1"3"0,0 4 0,117 28 0,-182-35 0,-1 0 0,0 1 0,0 1 0,0-1 0,0 1 0,-1 1 0,1 0 0,-1 0 0,11 9 0,-17-11 0,0-1 0,0 1 0,0-1 0,0 1 0,0 0 0,0 0 0,-1 0 0,0 0 0,1 0 0,-1 0 0,0 0 0,-1 1 0,1-1 0,-1 0 0,1 0 0,-1 1 0,0-1 0,0 0 0,0 1 0,0-1 0,-1 0 0,0 0 0,1 1 0,-1-1 0,0 0 0,-1 0 0,1 0 0,0 0 0,-1 0 0,-3 5 0,-8 11-170,-1 0-1,-1 0 0,0-1 1,-1-1-1,-1-1 0,-1 0 1,-26 18-1,18-17-6655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26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 24575,'0'-3'0,"-3"-1"0,-1 4 0,0 3 0,4 5 0,5 7 0,1 6 0,3 3 0,-1 2 0,2 3 0,-1 2 0,-3-1 0,-1 0 0,-2-6-8191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1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2 203 24575,'-2'-1'0,"8"-3"0,11-3 0,86-16 0,142-12 0,-142 23 0,669-74 120,4 52-1605,-725 34-5341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46:06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24575,'-1'0'0,"1"1"0,0 0 0,-1 0 0,1 0 0,0 0 0,0-1 0,-1 1 0,1 0 0,0 0 0,0 0 0,0 0 0,0 0 0,0 0 0,0 0 0,0 0 0,1 0 0,-1-1 0,0 1 0,0 0 0,1 0 0,-1 0 0,1 0 0,-1-1 0,1 1 0,-1 0 0,1 0 0,-1-1 0,1 1 0,0 1 0,24 25 0,-20-22 0,495 464 0,-300-292 0,-117-102-119,353 301-1127,-425-368-5580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16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24575,'31'2'0,"-1"1"0,0 2 0,30 8 0,15 2 0,-41-9 0,202 39 0,-196-35 0,-1 1 0,0 3 0,65 31 0,-96-41 0,-1 1 0,1-1 0,-1 1 0,0 1 0,-1-1 0,1 1 0,-1 0 0,0 1 0,6 9 0,-10-13 0,0 0 0,0 1 0,0-1 0,-1 1 0,1 0 0,-1-1 0,0 1 0,0 0 0,0 0 0,-1 0 0,1-1 0,-1 1 0,0 0 0,0 0 0,-1 0 0,1 0 0,-1 0 0,0 0 0,0 0 0,0-1 0,0 1 0,-3 5 0,-1 0 14,0 0-1,-1 0 0,0-1 0,0 0 1,-1 0-1,0-1 0,0 0 1,-14 10-1,0-2-508,0-1 0,-29 14 0,7-7-6331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18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24575,'0'-3'0,"3"2"0,6 1 0,11 4 0,10 6 0,11 5 0,11 8 0,10 6 0,8 4 0,5 1 0,0 2 0,-1-1 0,-13-6-8191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18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24575,'-3'0'0,"-3"3"0,-5 3 0,-5 7 0,-8 4 0,-10 5 0,2-2-8191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19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24575,'38'30'0,"-32"-25"0,1-1 0,-1 1 0,0 0 0,-1 1 0,1 0 0,-1 0 0,0 0 0,8 13 0,-4 1 0,-1-1 0,0 2 0,-1-1 0,-2 1 0,6 36 0,3 113 0,-6-47 0,20 74-1365,-19-149-5461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20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0 232 24575,'3'-3'0,"3"0"0,5-4 0,2-2 0,-1-4 0,1-1 0,3-2 0,5-1 0,5 0 0,6 0 0,6-3 0,3-1 0,-1 0 0,0 1 0,-3 1 0,-6 4-8191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1:50:27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24575,'9'11'0,"-1"0"0,0 0 0,-1 1 0,0 0 0,-1 0 0,0 1 0,-1 0 0,7 26 0,14 32 0,36 86-1365,-57-146-5461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08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29 24575,'13'-25'0,"-9"22"0,-10 16 0,-192 295 0,47-76 0,121-181-77,15-24-245,-1-1 0,-1 0 0,-35 39 0,40-55-6504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08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24575,'2'-2'0,"0"0"0,0 0 0,1 1 0,-1-1 0,0 1 0,1-1 0,-1 1 0,1 0 0,-1 0 0,1 0 0,0 0 0,-1 1 0,1-1 0,0 1 0,0-1 0,-1 1 0,1 0 0,3 0 0,1 1 0,-1 0 0,0 1 0,1-1 0,-1 1 0,0 0 0,0 1 0,9 4 0,2 4 0,0 0 0,-1 0 0,-1 2 0,19 18 0,14 20 0,-3 2 0,58 90 0,57 128 0,-157-264-195,1-1 0,-1 0 0,-1 1 0,1 0 0,-1-1 0,2 10 0,-4 0-6631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0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47 24575,'-6'-3'0,"-4"-1"0,-4 1 0,-2 0 0,5 1 0,9 1 0,11 0 0,13 1 0,14 0 0,9-3 0,5-1 0,6-2 0,-1-1 0,-4 2 0,-11 1-8191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10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1 167 24575,'3'-1'0,"1"-1"0,0 1 0,-1 0 0,1-1 0,-1 0 0,0 0 0,1 0 0,3-3 0,10-6 0,6 1 0,0 1 0,0 2 0,1 0 0,37-6 0,103-5 0,-108 14 0,1135-46 104,-511 32-1573,-629 16-5357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46:10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957 0 24575,'-2'2'0,"-1"0"0,1 0 0,0 0 0,-1 0 0,1 0 0,0 1 0,0-1 0,0 1 0,1-1 0,-1 1 0,1 0 0,-1 0 0,1 0 0,-2 4 0,1-1 0,-36 60 0,-2-1 0,-3-2 0,-52 58 0,23-30 0,-402 602 0,470-686 0,-33 51-72,10-13-575,-56 70 1,72-103-6180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1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24575,'140'5'0,"243"43"0,-369-46 0,0 1 0,0 0 0,-1 1 0,1 0 0,15 8 0,-27-11 0,0 0 0,0 0 0,0 0 0,-1 1 0,1-1 0,0 0 0,-1 1 0,1-1 0,-1 1 0,1 0 0,-1-1 0,0 1 0,0 0 0,0 0 0,0 0 0,0 0 0,1 3 0,-2-3 0,0 1 0,0-1 0,0 1 0,0-1 0,-1 1 0,1-1 0,-1 1 0,0-1 0,1 1 0,-1-1 0,0 0 0,0 0 0,-1 1 0,1-1 0,0 0 0,-1 0 0,1 0 0,-4 3 0,-22 22-158,-1-2 0,-2-1 0,0-1 1,-62 35-1,73-46-418,-1 0-6250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17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565 0 24575,'-19'3'0,"0"0"0,1 1 0,0 0 0,0 2 0,0 0 0,-24 12 0,26-11 0,-21 9 0,0 2 0,2 2 0,0 1 0,-38 31 0,55-38 0,0 2 0,0 0 0,2 1 0,0 1 0,1 0 0,1 1 0,1 0 0,-18 36 0,27-48 0,1 1 0,0 0 0,1 0 0,-1 0 0,2 0 0,-1 0 0,1 0 0,0 0 0,1 0 0,0 1 0,0-1 0,1 0 0,0 1 0,0-1 0,3 8 0,0-5 0,0-1 0,1 0 0,0 0 0,1-1 0,0 1 0,0-1 0,1-1 0,0 1 0,0-1 0,10 8 0,8 4 0,1-1 0,0-2 0,1 0 0,1-2 0,1-1 0,56 20 0,-24-15 0,1-3 0,0-2 0,90 7 0,-41-14 0,122-7 0,-184-1-1365,-12 2-5461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13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24575,'2'0'0,"0"0"0,0 1 0,-1-1 0,1 1 0,0-1 0,0 1 0,0 0 0,-1-1 0,1 1 0,-1 0 0,1 0 0,0 0 0,-1 1 0,1-1 0,-1 0 0,0 0 0,0 1 0,1-1 0,-1 1 0,0-1 0,0 1 0,0-1 0,0 1 0,-1 0 0,1 0 0,0-1 0,-1 1 0,1 0 0,-1 0 0,0 0 0,1-1 0,-1 1 0,0 0 0,0 0 0,0 0 0,0 0 0,-1 2 0,1 13 0,-2 1 0,0 0 0,-5 18 0,3-13 0,-3 57 21,3 1-1,9 118 1,0-26-1448,-5-150-5399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14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24575,'0'-3'0,"1"1"0,0-1 0,-1 0 0,1 0 0,0 1 0,1-1 0,-1 1 0,0-1 0,1 1 0,-1-1 0,1 1 0,0 0 0,-1 0 0,1-1 0,0 1 0,1 1 0,2-3 0,43-26 0,-8 15 0,1 2 0,1 2 0,0 1 0,0 3 0,0 1 0,1 2 0,0 2 0,0 1 0,57 8 0,-94-6 0,1 0 0,0 0 0,-1 1 0,1-1 0,-1 1 0,0 1 0,0 0 0,0 0 0,0 0 0,0 0 0,-1 1 0,9 7 0,-12-9 0,0 0 0,0 1 0,-1-1 0,1 1 0,-1-1 0,1 1 0,-1 0 0,0 0 0,0 0 0,0 0 0,-1-1 0,1 1 0,-1 0 0,1 0 0,-1 0 0,0 1 0,0-1 0,0 0 0,-1 0 0,1 0 0,-1-1 0,1 1 0,-1 0 0,0 0 0,0 0 0,-1 0 0,1-1 0,-1 1 0,-2 4 0,-5 7 0,0 0 0,-1 0 0,-1-1 0,0-1 0,-1 0 0,0 0 0,-1-1 0,-17 11 0,-18 10 0,-55 26 0,43-25 0,55-31 0,0 1 0,0 0 0,0 1 0,0-1 0,1 1 0,-6 5 0,9-8 0,1-1 0,-1 1 0,1 0 0,0-1 0,-1 1 0,1-1 0,0 1 0,0-1 0,-1 1 0,1 0 0,0-1 0,0 1 0,0 0 0,0-1 0,0 1 0,0 0 0,0-1 0,0 1 0,0 0 0,0-1 0,0 1 0,0-1 0,1 2 0,0 0 0,0-1 0,0 0 0,0 0 0,0 0 0,0 1 0,1-1 0,-1 0 0,0 0 0,1-1 0,-1 1 0,0 0 0,1 0 0,-1-1 0,3 1 0,41 15 0,78 17 0,-91-27 0,0 2 0,0 1 0,-1 2 0,0 0 0,55 31 0,-80-38 0,0 0 0,0 0 0,-1 1 0,1 0 0,-1 0 0,0 0 0,-1 1 0,1-1 0,5 11 0,-8-13 0,-1 0 0,0-1 0,0 1 0,0 0 0,0 0 0,-1 0 0,1 0 0,-1 0 0,0 0 0,1 0 0,-1 0 0,-1 0 0,1 0 0,0 0 0,-1 0 0,0 0 0,1 0 0,-1-1 0,0 1 0,0 0 0,-1 0 0,1-1 0,-1 1 0,1 0 0,-3 2 0,-5 5 0,0-1 0,0 0 0,-1-1 0,0 0 0,-1 0 0,0-1 0,0 0 0,0-1 0,-1 0 0,-22 7 0,-13 2 0,-69 14 0,38-15-455,0-3 0,-99 1 0,136-12-6371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15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24575,'368'-27'0,"-168"8"0,-153 15 0,821-54 0,1 40 0,-465 26-1365,-346-7-5461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15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24575,'65'9'0,"-22"-2"0,152 13 0,137 18 0,-316-35 0,-6-3 0,1 1 0,-1 1 0,1 0 0,-1 1 0,0 0 0,0 0 0,0 1 0,0 0 0,-1 1 0,0 0 0,0 0 0,9 8 0,-17-12 0,0 0 0,0 0 0,0 0 0,0 0 0,0 1 0,0-1 0,0 0 0,0 1 0,-1-1 0,1 1 0,-1-1 0,1 0 0,-1 1 0,1-1 0,-1 1 0,0-1 0,0 1 0,0 0 0,0-1 0,0 1 0,0-1 0,0 1 0,-1 2 0,0-1 0,0 0 0,-1 0 0,0 0 0,1 0 0,-1 0 0,0-1 0,0 1 0,-1 0 0,1-1 0,-5 4 0,-7 4 0,0 0 0,-1 0 0,-21 9 0,32-17 0,-75 34 60,-102 31-1,99-39-801,-97 47 0,152-60-6084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19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24575,'-1'0'0,"0"1"0,0-1 0,0 1 0,0-1 0,1 1 0,-1 0 0,0-1 0,0 1 0,1 0 0,-1 0 0,0-1 0,1 1 0,-1 0 0,1 0 0,-1 0 0,1 0 0,-1 0 0,1 0 0,0 0 0,-1 0 0,1 0 0,0 0 0,0 0 0,0 0 0,0 0 0,0 0 0,0 1 0,-3 35 0,3-33 0,1 74 0,3-1 0,15 88 0,45 150 0,-42-237 51,7 38-1467,-26-89-5410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20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24575,'-33'29'0,"-21"19"0,52-45 0,-1 0 0,1-1 0,0 1 0,0 0 0,0 1 0,0-1 0,0 0 0,1 1 0,-1-1 0,1 1 0,0-1 0,0 1 0,0-1 0,0 8 0,1-9 0,0 0 0,1-1 0,-1 1 0,1-1 0,-1 1 0,1-1 0,0 0 0,0 1 0,-1-1 0,1 0 0,0 1 0,0-1 0,0 0 0,0 0 0,0 0 0,1 0 0,-1 0 0,0 0 0,0 0 0,1 0 0,-1 0 0,1-1 0,-1 1 0,1 0 0,-1-1 0,1 0 0,-1 1 0,1-1 0,-1 0 0,1 1 0,-1-1 0,1 0 0,-1 0 0,1-1 0,0 1 0,2-1 0,10 0 0,1 0 0,27-7 0,-34 6 0,15-2 0,-1-1 0,0-1 0,0-1 0,0-1 0,-1-1 0,-1-1 0,32-19 0,-51 29 0,0 0 0,-1-1 0,1 1 0,-1 0 0,1-1 0,-1 1 0,1 0 0,0-1 0,-1 1 0,0-1 0,1 1 0,-1-1 0,1 1 0,-1-1 0,1 1 0,-1-1 0,0 0 0,0 1 0,1-1 0,-1 1 0,0-1 0,0 0 0,0 1 0,1-1 0,-1 0 0,0 1 0,0-1 0,0 0 0,0 1 0,0-1 0,0 0 0,0 1 0,-1-1 0,1 1 0,0-2 0,-2 1 0,1 0 0,0 0 0,-1 1 0,1-1 0,-1 0 0,1 0 0,-1 1 0,1-1 0,-1 1 0,0 0 0,1-1 0,-1 1 0,-2 0 0,-54 0 0,11 10-1365,27-5-5461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21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24575,'6'0'0,"1"3"0,1 3 0,-3 5 0,-1 4 0,-1 7 0,-2 5 0,-3 3 0,1 3 0,1 1 0,0-2 0,4-2 0,0-2 0,0-3 0,2-4 0,-3-7 0,-4-7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21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24575,'6'-4'0,"1"1"0,0-1 0,0 2 0,0-1 0,0 1 0,0 0 0,0 0 0,1 1 0,-1 0 0,1 1 0,8-1 0,-8 1 0,29-3 0,1 2 0,-1 2 0,47 7 0,-69-6 0,1 1 0,-1 0 0,1 1 0,-1 1 0,0 1 0,-1 0 0,1 0 0,-1 2 0,-1 0 0,17 12 0,-26-17 0,0 0 0,-1 1 0,1-1 0,-1 1 0,0-1 0,0 1 0,0 0 0,-1 1 0,1-1 0,-1 0 0,0 1 0,0-1 0,-1 1 0,1-1 0,-1 1 0,0 0 0,0 8 0,-1-7 0,0 1 0,-1-1 0,0 1 0,0 0 0,-1-1 0,0 0 0,0 1 0,0-1 0,-1 0 0,0 0 0,-6 9 0,-1 0 0,-2 0 0,0-1 0,-1 0 0,0-1 0,-1 0 0,0-1 0,-1 0 0,-20 10 0,7-7-44,-1-2 0,-1-1 0,0-2 0,-60 13 0,36-9-1101,29-7-5681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46:11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1 203 24575,'0'0'0,"0"0"0,0 0 0,0 0 0,0 0 0,0 0 0,0 0 0,0 0 0,0 0 0,0 0 0,0 1 0,0-1 0,0 0 0,1 0 0,-1 0 0,0 0 0,0 0 0,0 0 0,0 0 0,0 0 0,0 0 0,0 0 0,0 0 0,0 1 0,0-1 0,0 0 0,0 0 0,0 0 0,0 0 0,0 0 0,0 0 0,0 0 0,0 0 0,0 0 0,0 0 0,-1 1 0,1-1 0,0 0 0,0 0 0,0 0 0,0 0 0,0 0 0,0 0 0,0 0 0,0 0 0,0 0 0,0 0 0,0 0 0,0 0 0,0 0 0,0 0 0,-1 0 0,1 1 0,12 2 0,49-6 0,102-20 0,-63 7 0,874-101 120,5 67-1605,-931 50-5341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25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24575,'3'0'0,"1"1"0,-1 0 0,1 0 0,-1 0 0,1 0 0,-1 1 0,0-1 0,0 1 0,0 0 0,0 0 0,0 0 0,0 0 0,0 1 0,-1-1 0,1 1 0,-1 0 0,1 0 0,-1-1 0,0 1 0,0 1 0,-1-1 0,1 0 0,1 5 0,6 12 0,-1 0 0,8 35 0,-13-47 0,63 310 0,-14-59 0,18-4 60,152 370 0,161 219-1545,-362-800-5341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26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24575,'28'-1'0,"-19"0"0,-1 1 0,0 0 0,1 0 0,-1 1 0,0 0 0,17 4 0,31 13 0,-1 3 0,-1 2 0,-1 2 0,-1 3 0,94 67 0,-142-92-116,9 11-1133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27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24575,'0'-3'0,"1"0"0,0 0 0,0 0 0,0 0 0,0 0 0,1 0 0,-1 0 0,1 1 0,0-1 0,-1 1 0,1-1 0,0 1 0,1-1 0,-1 1 0,0 0 0,1 0 0,-1 0 0,1 0 0,-1 1 0,1-1 0,0 1 0,0-1 0,4 0 0,11-6 0,1 2 0,27-7 0,-40 11 0,4-1 0,72-14 0,-78 17 0,0-1 0,0 1 0,1-1 0,-1 1 0,0 0 0,0 1 0,0-1 0,1 1 0,-1 0 0,0 0 0,0 0 0,0 1 0,0-1 0,0 1 0,-1 0 0,6 3 0,-8-3 0,1 0 0,-1 0 0,0 0 0,0 0 0,0 0 0,0 0 0,0 0 0,0 1 0,0-1 0,-1 0 0,1 1 0,-1-1 0,0 0 0,0 1 0,1-1 0,-2 1 0,1-1 0,0 0 0,0 1 0,-1-1 0,1 0 0,-1 1 0,0-1 0,0 0 0,-2 5 0,-3 6 0,-1 1 0,-15 22 0,16-28 0,-62 88-1365,58-81-5461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28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24575,'0'-3'0,"3"2"0,6 1 0,11 7 0,10 4 0,9 6 0,8 10 0,9 4 0,5 7 0,4 5 0,2 3 0,2 3 0,-3-1 0,-5-4 0,-3-6 0,-9-6 0,-10-7 0,-12-6-8191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28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 11 24575,'0'-3'0,"3"0"0,-2-1 0,-4 4 0,-4 7 0,-7 9 0,-6 9 0,-7 13 0,-5 8 0,-8 7 0,-1 3 0,-3 2 0,-2-2 0,0-1 0,4-5 0,7-10-8191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23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30 24575,'16'-20'0,"-15"11"0,-14 9 0,11 1 0,1 0 0,0 0 0,-1 0 0,1 1 0,0-1 0,0 0 0,0 0 0,-1 1 0,2-1 0,-1 0 0,0 1 0,0-1 0,0 1 0,1 0 0,-1-1 0,1 1 0,-1-1 0,1 1 0,-1 0 0,1-1 0,0 1 0,0 0 0,0 0 0,0 1 0,3 52 0,-2-42 0,78 518 0,-56-407 0,8 9-116,60 164-1,-56-193-1015,-23-67-5694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2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24575,'4'-2'0,"-1"0"0,1 0 0,-1 0 0,1 0 0,0 1 0,0-1 0,0 1 0,0 0 0,0 0 0,0 1 0,0-1 0,0 1 0,0 0 0,0 0 0,0 0 0,0 1 0,0-1 0,0 1 0,0 0 0,0 0 0,4 2 0,15 4 0,0 2 0,27 13 0,-38-16 0,37 20 0,-33-16 0,0-2 0,1 0 0,20 7 0,-38-20 0,-9-10 0,-20-21 0,24 28 0,5 7 0,-4-4 0,0 0 0,1-1 0,-1 0 0,1 0 0,1-1 0,-1 1 0,-2-8 0,6 13 0,-1-1 0,1 1 0,0 0 0,0 0 0,0 0 0,0 0 0,0 0 0,0-1 0,0 1 0,0 0 0,1 0 0,-1 0 0,0 0 0,1 0 0,-1 0 0,0 0 0,1 0 0,0 0 0,-1 0 0,2-1 0,0 0 0,0 0 0,0 0 0,0 1 0,0-1 0,0 1 0,1-1 0,-1 1 0,0 0 0,1 0 0,-1 0 0,1 0 0,3 0 0,9-2 0,0 1 0,0 0 0,0 1 0,15 0 0,-23 1 0,-1 0 0,1 1 0,0 0 0,-1 0 0,1 0 0,-1 1 0,1 0 0,-1 0 0,0 1 0,1 0 0,5 4 0,-11-6 0,0-1 0,-1 1 0,1 0 0,-1 0 0,1 0 0,-1 0 0,0 0 0,1 0 0,-1 0 0,0 0 0,0 0 0,0 0 0,0 0 0,0 0 0,0 0 0,0 0 0,0 0 0,0 0 0,0 0 0,0 0 0,-1 0 0,1 0 0,0 0 0,-1 0 0,1 0 0,0-1 0,-1 1 0,0 0 0,1 0 0,-1 0 0,1 0 0,-1-1 0,-1 2 0,-27 31 0,25-28 0,-38 34-1365,22-22-5461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30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24575,'4'0'0,"0"1"0,1-1 0,-1-1 0,0 1 0,0 0 0,0-1 0,0 0 0,0 0 0,5-2 0,3 0 0,653-61 0,1 52 0,-625 12 0,408 9 0,49 0 0,-333-19-1365,-130 7-5461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31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24575,'42'4'0,"0"1"0,0 2 0,63 18 0,-60-13 0,-40-11 0,34 9 0,41 16 0,-71-23 0,-1 0 0,1 1 0,-1 1 0,0-1 0,0 1 0,0 1 0,-1-1 0,1 1 0,-1 1 0,10 12 0,-15-16 0,0 0 0,-1 0 0,1 0 0,-1 0 0,0 1 0,0-1 0,0 0 0,-1 1 0,1-1 0,-1 1 0,0-1 0,1 1 0,-2-1 0,1 1 0,0-1 0,-1 0 0,1 1 0,-1-1 0,0 1 0,0-1 0,-1 0 0,1 0 0,-1 0 0,1 0 0,-1 0 0,0 0 0,0 0 0,0 0 0,-4 2 0,-6 9 0,-1 0 0,-1-2 0,-29 23 0,-100 56 111,-8 7-1587,124-76-5350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31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24575,'0'3'0,"3"1"0,3 2 0,7-2 0,10-5 0,9-2 0,8-4 0,8-3 0,8-2 0,8-3 0,5-2 0,2 3 0,-3 0 0,-4 1 0,-7 1 0,-11 1 0,-13 1-8191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46:11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24575,'84'5'0,"1"5"0,-1 2 0,97 29 0,-123-27 0,4-1 0,-27-7 0,1 2 0,-1 1 0,-1 2 0,0 1 0,63 32 0,-95-43 0,0 0 0,0 1 0,0-1 0,0 1 0,0-1 0,-1 1 0,1 0 0,0 0 0,-1-1 0,1 1 0,-1 0 0,0 1 0,1-1 0,-1 0 0,0 0 0,0 0 0,-1 1 0,1-1 0,0 0 0,-1 1 0,1-1 0,-1 1 0,0-1 0,0 0 0,0 1 0,0-1 0,0 1 0,-1-1 0,1 1 0,-1-1 0,1 0 0,-1 1 0,0-1 0,0 0 0,0 0 0,0 0 0,-1 1 0,1-1 0,0 0 0,-1 0 0,-2 2 0,-5 7 0,-1 0 0,0 0 0,-1-1 0,0 0 0,-18 11 0,-182 101 0,80-50 0,70-40-1365,40-23-5461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3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24575,'-2'1'0,"0"1"0,0 0 0,1 0 0,-1 0 0,0 0 0,1 0 0,0 1 0,-1-1 0,1 0 0,0 1 0,0-1 0,0 0 0,1 1 0,-1 0 0,0-1 0,1 1 0,-1 3 0,-1 2 0,-38 110 0,-9 25 0,44-122 0,0 0 0,1 0 0,2 1 0,-1 38 0,3-52-4,0 0-1,1-1 0,0 1 0,1-1 1,0 1-1,0-1 0,0 1 0,1-1 1,0 0-1,0 0 0,1 0 0,0-1 1,0 1-1,1-1 0,-1 0 1,11 10-1,-6-9 23,0 0 0,0-1 0,1 0 1,0-1-1,0 0 0,0 0 0,1-1 0,-1 0 1,1-1-1,16 3 0,3-1-204,1-2 1,0-2-1,1 0 0,-1-2 1,0-2-1,0 0 1,42-12-1,-47 9-6640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32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24575,'3'-3'0,"3"-1"0,7-2 0,7-1 0,5 1 0,8 2 0,6 1 0,5-1 0,3 0 0,3 0 0,-1-2 0,-5 1 0,-5 0 0,-11 2-8191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34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1 225 24575,'8'-6'0,"1"1"0,1-1 0,-1 1 0,1 1 0,0 0 0,0 1 0,0-1 0,0 2 0,13-3 0,0 0 0,93-21 0,174-17 0,125 14 0,-222 19 0,1483-52 0,-1612 60-1365,-17-2-5461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34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24575,'43'12'0,"70"10"0,-29-7 0,-60-10 0,36 6 0,-1 3 0,0 3 0,-1 1 0,70 35 0,-123-51 0,1 1 0,-1 1 0,0-1 0,0 1 0,0 0 0,0 0 0,-1 0 0,1 0 0,3 6 0,-7-8 0,0 0 0,0 0 0,0 0 0,0 0 0,0 0 0,-1 0 0,1 0 0,-1 1 0,1-1 0,-1 0 0,0 0 0,0 0 0,0 1 0,0-1 0,0 0 0,0 0 0,-1 1 0,1-1 0,-1 0 0,0 0 0,1 0 0,-1 0 0,0 0 0,0 0 0,0 0 0,-1 0 0,-1 3 0,-8 9 14,-1 0 1,0-1-1,-1 0 0,-1-1 0,-23 16 0,-83 48-703,92-59-72,-8 5-6065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35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24575,'2'0'0,"8"2"0,9 2 0,11 3 0,15 2 0,10 6 0,10 3 0,9 5 0,6 3 0,3 0 0,-13-3-8191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36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537 0 24575,'-8'1'0,"1"1"0,-1-1 0,1 1 0,0 1 0,0-1 0,0 1 0,-8 5 0,-11 3 0,-68 26 0,1 4 0,-141 86 0,233-126 0,-1 0 0,1 0 0,-1 0 0,1 0 0,-1 0 0,1 0 0,0 0 0,0 0 0,-1 0 0,1 1 0,0-1 0,0 1 0,0-1 0,0 0 0,0 1 0,1 0 0,-1-1 0,0 1 0,1-1 0,-1 1 0,1 0 0,0 0 0,-1 3 0,2-2 0,0 1 0,0-1 0,1 1 0,-1-1 0,1 1 0,-1-1 0,1 0 0,5 6 0,7 14 0,-1 4 0,-2 1 0,0 0 0,12 54 0,9 97 0,-16-76 0,4-5 0,-6-32 0,-2 0 0,-4 0 0,1 95 0,-11-130-1365,-2-8-5461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08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29 24575,'13'-25'0,"-9"22"0,-10 16 0,-192 295 0,47-76 0,121-181-77,15-24-245,-1-1 0,-1 0 0,-35 39 0,40-55-6504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08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24575,'2'-2'0,"0"0"0,0 0 0,1 1 0,-1-1 0,0 1 0,1-1 0,-1 1 0,1 0 0,-1 0 0,1 0 0,0 0 0,-1 1 0,1-1 0,0 1 0,0-1 0,-1 1 0,1 0 0,3 0 0,1 1 0,-1 0 0,0 1 0,1-1 0,-1 1 0,0 0 0,0 1 0,9 4 0,2 4 0,0 0 0,-1 0 0,-1 2 0,19 18 0,14 20 0,-3 2 0,58 90 0,57 128 0,-157-264-195,1-1 0,-1 0 0,-1 1 0,1 0 0,-1-1 0,2 10 0,-4 0-6631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0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47 24575,'-6'-3'0,"-4"-1"0,-4 1 0,-2 0 0,5 1 0,9 1 0,11 0 0,13 1 0,14 0 0,9-3 0,5-1 0,6-2 0,-1-1 0,-4 2 0,-11 1-8191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10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1 167 24575,'3'-1'0,"1"-1"0,0 1 0,-1 0 0,1-1 0,-1 0 0,0 0 0,1 0 0,3-3 0,10-6 0,6 1 0,0 1 0,0 2 0,1 0 0,37-6 0,103-5 0,-108 14 0,1135-46 104,-511 32-1573,-629 16-5357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46:24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24575,'0'-1'0,"0"0"0,-1 0 0,1 0 0,0 1 0,0-1 0,0 0 0,0 0 0,0 0 0,0 0 0,1 0 0,-1 1 0,0-1 0,0 0 0,1 0 0,-1 0 0,0 1 0,1-1 0,-1 0 0,1 0 0,-1 1 0,1-1 0,-1 0 0,1 1 0,-1-1 0,1 0 0,0 1 0,-1-1 0,2 0 0,0 1 0,-1 0 0,1 0 0,-1 1 0,0-1 0,1 0 0,-1 1 0,1-1 0,-1 1 0,0-1 0,0 1 0,1 0 0,-1-1 0,0 1 0,0 0 0,0 0 0,1 1 0,54 57 0,-41-42 0,31 30-195,2-3 0,2-1 0,1-2 0,3-3 0,1-2 0,78 37 0,-109-62-6631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1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24575,'140'5'0,"243"43"0,-369-46 0,0 1 0,0 0 0,-1 1 0,1 0 0,15 8 0,-27-11 0,0 0 0,0 0 0,0 0 0,-1 1 0,1-1 0,0 0 0,-1 1 0,1-1 0,-1 1 0,1 0 0,-1-1 0,0 1 0,0 0 0,0 0 0,0 0 0,0 0 0,1 3 0,-2-3 0,0 1 0,0-1 0,0 1 0,0-1 0,-1 1 0,1-1 0,-1 1 0,0-1 0,1 1 0,-1-1 0,0 0 0,0 0 0,-1 1 0,1-1 0,0 0 0,-1 0 0,1 0 0,-4 3 0,-22 22-158,-1-2 0,-2-1 0,0-1 1,-62 35-1,73-46-418,-1 0-6250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17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565 0 24575,'-19'3'0,"0"0"0,1 1 0,0 0 0,0 2 0,0 0 0,-24 12 0,26-11 0,-21 9 0,0 2 0,2 2 0,0 1 0,-38 31 0,55-38 0,0 2 0,0 0 0,2 1 0,0 1 0,1 0 0,1 1 0,1 0 0,-18 36 0,27-48 0,1 1 0,0 0 0,1 0 0,-1 0 0,2 0 0,-1 0 0,1 0 0,0 0 0,1 0 0,0 1 0,0-1 0,1 0 0,0 1 0,0-1 0,3 8 0,0-5 0,0-1 0,1 0 0,0 0 0,1-1 0,0 1 0,0-1 0,1-1 0,0 1 0,0-1 0,10 8 0,8 4 0,1-1 0,0-2 0,1 0 0,1-2 0,1-1 0,56 20 0,-24-15 0,1-3 0,0-2 0,90 7 0,-41-14 0,122-7 0,-184-1-1365,-12 2-5461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13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24575,'2'0'0,"0"0"0,0 1 0,-1-1 0,1 1 0,0-1 0,0 1 0,0 0 0,-1-1 0,1 1 0,-1 0 0,1 0 0,0 0 0,-1 1 0,1-1 0,-1 0 0,0 0 0,0 1 0,1-1 0,-1 1 0,0-1 0,0 1 0,0-1 0,0 1 0,-1 0 0,1 0 0,0-1 0,-1 1 0,1 0 0,-1 0 0,0 0 0,1-1 0,-1 1 0,0 0 0,0 0 0,0 0 0,0 0 0,-1 2 0,1 13 0,-2 1 0,0 0 0,-5 18 0,3-13 0,-3 57 21,3 1-1,9 118 1,0-26-1448,-5-150-5399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14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24575,'0'-3'0,"1"1"0,0-1 0,-1 0 0,1 0 0,0 1 0,1-1 0,-1 1 0,0-1 0,1 1 0,-1-1 0,1 1 0,0 0 0,-1 0 0,1-1 0,0 1 0,1 1 0,2-3 0,43-26 0,-8 15 0,1 2 0,1 2 0,0 1 0,0 3 0,0 1 0,1 2 0,0 2 0,0 1 0,57 8 0,-94-6 0,1 0 0,0 0 0,-1 1 0,1-1 0,-1 1 0,0 1 0,0 0 0,0 0 0,0 0 0,0 0 0,-1 1 0,9 7 0,-12-9 0,0 0 0,0 1 0,-1-1 0,1 1 0,-1-1 0,1 1 0,-1 0 0,0 0 0,0 0 0,0 0 0,-1-1 0,1 1 0,-1 0 0,1 0 0,-1 0 0,0 1 0,0-1 0,0 0 0,-1 0 0,1 0 0,-1-1 0,1 1 0,-1 0 0,0 0 0,0 0 0,-1 0 0,1-1 0,-1 1 0,-2 4 0,-5 7 0,0 0 0,-1 0 0,-1-1 0,0-1 0,-1 0 0,0 0 0,-1-1 0,-17 11 0,-18 10 0,-55 26 0,43-25 0,55-31 0,0 1 0,0 0 0,0 1 0,0-1 0,1 1 0,-6 5 0,9-8 0,1-1 0,-1 1 0,1 0 0,0-1 0,-1 1 0,1-1 0,0 1 0,0-1 0,-1 1 0,1 0 0,0-1 0,0 1 0,0 0 0,0-1 0,0 1 0,0 0 0,0-1 0,0 1 0,0 0 0,0-1 0,0 1 0,0-1 0,1 2 0,0 0 0,0-1 0,0 0 0,0 0 0,0 0 0,0 1 0,1-1 0,-1 0 0,0 0 0,1-1 0,-1 1 0,0 0 0,1 0 0,-1-1 0,3 1 0,41 15 0,78 17 0,-91-27 0,0 2 0,0 1 0,-1 2 0,0 0 0,55 31 0,-80-38 0,0 0 0,0 0 0,-1 1 0,1 0 0,-1 0 0,0 0 0,-1 1 0,1-1 0,5 11 0,-8-13 0,-1 0 0,0-1 0,0 1 0,0 0 0,0 0 0,-1 0 0,1 0 0,-1 0 0,0 0 0,1 0 0,-1 0 0,-1 0 0,1 0 0,0 0 0,-1 0 0,0 0 0,1 0 0,-1-1 0,0 1 0,0 0 0,-1 0 0,1-1 0,-1 1 0,1 0 0,-3 2 0,-5 5 0,0-1 0,0 0 0,-1-1 0,0 0 0,-1 0 0,0-1 0,0 0 0,0-1 0,-1 0 0,-22 7 0,-13 2 0,-69 14 0,38-15-455,0-3 0,-99 1 0,136-12-6371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15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24575,'368'-27'0,"-168"8"0,-153 15 0,821-54 0,1 40 0,-465 26-1365,-346-7-5461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15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24575,'65'9'0,"-22"-2"0,152 13 0,137 18 0,-316-35 0,-6-3 0,1 1 0,-1 1 0,1 0 0,-1 1 0,0 0 0,0 0 0,0 1 0,0 0 0,-1 1 0,0 0 0,0 0 0,9 8 0,-17-12 0,0 0 0,0 0 0,0 0 0,0 0 0,0 1 0,0-1 0,0 0 0,0 1 0,-1-1 0,1 1 0,-1-1 0,1 0 0,-1 1 0,1-1 0,-1 1 0,0-1 0,0 1 0,0 0 0,0-1 0,0 1 0,0-1 0,0 1 0,-1 2 0,0-1 0,0 0 0,-1 0 0,0 0 0,1 0 0,-1 0 0,0-1 0,0 1 0,-1 0 0,1-1 0,-5 4 0,-7 4 0,0 0 0,-1 0 0,-21 9 0,32-17 0,-75 34 60,-102 31-1,99-39-801,-97 47 0,152-60-6084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19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24575,'-1'0'0,"0"1"0,0-1 0,0 1 0,0-1 0,1 1 0,-1 0 0,0-1 0,0 1 0,1 0 0,-1 0 0,0-1 0,1 1 0,-1 0 0,1 0 0,-1 0 0,1 0 0,-1 0 0,1 0 0,0 0 0,-1 0 0,1 0 0,0 0 0,0 0 0,0 0 0,0 0 0,0 0 0,0 1 0,-3 35 0,3-33 0,1 74 0,3-1 0,15 88 0,45 150 0,-42-237 51,7 38-1467,-26-89-5410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20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24575,'-33'29'0,"-21"19"0,52-45 0,-1 0 0,1-1 0,0 1 0,0 0 0,0 1 0,0-1 0,0 0 0,1 1 0,-1-1 0,1 1 0,0-1 0,0 1 0,0-1 0,0 8 0,1-9 0,0 0 0,1-1 0,-1 1 0,1-1 0,-1 1 0,1-1 0,0 0 0,0 1 0,-1-1 0,1 0 0,0 1 0,0-1 0,0 0 0,0 0 0,0 0 0,1 0 0,-1 0 0,0 0 0,0 0 0,1 0 0,-1 0 0,1-1 0,-1 1 0,1 0 0,-1-1 0,1 0 0,-1 1 0,1-1 0,-1 0 0,1 1 0,-1-1 0,1 0 0,-1 0 0,1-1 0,0 1 0,2-1 0,10 0 0,1 0 0,27-7 0,-34 6 0,15-2 0,-1-1 0,0-1 0,0-1 0,0-1 0,-1-1 0,-1-1 0,32-19 0,-51 29 0,0 0 0,-1-1 0,1 1 0,-1 0 0,1-1 0,-1 1 0,1 0 0,0-1 0,-1 1 0,0-1 0,1 1 0,-1-1 0,1 1 0,-1-1 0,1 1 0,-1-1 0,0 0 0,0 1 0,1-1 0,-1 1 0,0-1 0,0 0 0,0 1 0,1-1 0,-1 0 0,0 1 0,0-1 0,0 0 0,0 1 0,0-1 0,0 0 0,0 1 0,-1-1 0,1 1 0,0-2 0,-2 1 0,1 0 0,0 0 0,-1 1 0,1-1 0,-1 0 0,1 0 0,-1 1 0,1-1 0,-1 1 0,0 0 0,1-1 0,-1 1 0,-2 0 0,-54 0 0,11 10-1365,27-5-5461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21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24575,'6'0'0,"1"3"0,1 3 0,-3 5 0,-1 4 0,-1 7 0,-2 5 0,-3 3 0,1 3 0,1 1 0,0-2 0,4-2 0,0-2 0,0-3 0,2-4 0,-3-7 0,-4-7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21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24575,'6'-4'0,"1"1"0,0-1 0,0 2 0,0-1 0,0 1 0,0 0 0,0 0 0,1 1 0,-1 0 0,1 1 0,8-1 0,-8 1 0,29-3 0,1 2 0,-1 2 0,47 7 0,-69-6 0,1 1 0,-1 0 0,1 1 0,-1 1 0,0 1 0,-1 0 0,1 0 0,-1 2 0,-1 0 0,17 12 0,-26-17 0,0 0 0,-1 1 0,1-1 0,-1 1 0,0-1 0,0 1 0,0 0 0,-1 1 0,1-1 0,-1 0 0,0 1 0,0-1 0,-1 1 0,1-1 0,-1 1 0,0 0 0,0 8 0,-1-7 0,0 1 0,-1-1 0,0 1 0,0 0 0,-1-1 0,0 0 0,0 1 0,0-1 0,-1 0 0,0 0 0,-6 9 0,-1 0 0,-2 0 0,0-1 0,-1 0 0,0-1 0,-1 0 0,0-1 0,-1 0 0,-20 10 0,7-7-44,-1-2 0,-1-1 0,0-2 0,-60 13 0,36-9-1101,29-7-5681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46:2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502 0 24575,'1'1'0,"-1"0"0,1 1 0,-1-1 0,1 0 0,-1 0 0,0 1 0,0-1 0,0 0 0,1 0 0,-1 1 0,0-1 0,-1 0 0,1 1 0,0-1 0,0 0 0,0 0 0,-1 1 0,1-1 0,-1 0 0,1 0 0,-1 0 0,0 2 0,-18 32 0,14-25 0,-16 25 0,-2 0 0,-1-1 0,-2-2 0,-1 0 0,-44 39 0,-168 127 0,221-184 0,16-13 0,0 0 0,0 0 0,1 0 0,-1 1 0,0-1 0,1 0 0,-1 1 0,1-1 0,-1 1 0,1 0 0,0-1 0,0 1 0,0 0 0,0 0 0,0 0 0,0 0 0,0-1 0,1 2 0,-1-1 0,1 0 0,-1 0 0,1 0 0,0 0 0,0 3 0,1-1 0,1-1 0,0 1 0,0-1 0,0 1 0,0-1 0,1 0 0,0 0 0,-1 0 0,1 0 0,0 0 0,6 3 0,2 5 0,-1 0 0,0 0 0,0 1 0,-2 0 0,1 1 0,-1 0 0,-1 0 0,-1 1 0,0-1 0,0 1 0,-1 1 0,4 22 0,1 18 0,-2 0 0,0 60 0,-4-49 0,16 196-1365,-15-183-5461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25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24575,'3'0'0,"1"1"0,-1 0 0,1 0 0,-1 0 0,1 0 0,-1 1 0,0-1 0,0 1 0,0 0 0,0 0 0,0 0 0,0 0 0,0 1 0,-1-1 0,1 1 0,-1 0 0,1 0 0,-1-1 0,0 1 0,0 1 0,-1-1 0,1 0 0,1 5 0,6 12 0,-1 0 0,8 35 0,-13-47 0,63 310 0,-14-59 0,18-4 60,152 370 0,161 219-1545,-362-800-5341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26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24575,'28'-1'0,"-19"0"0,-1 1 0,0 0 0,1 0 0,-1 1 0,0 0 0,17 4 0,31 13 0,-1 3 0,-1 2 0,-1 2 0,-1 3 0,94 67 0,-142-92-116,9 11-1133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27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24575,'0'-3'0,"1"0"0,0 0 0,0 0 0,0 0 0,0 0 0,1 0 0,-1 0 0,1 1 0,0-1 0,-1 1 0,1-1 0,0 1 0,1-1 0,-1 1 0,0 0 0,1 0 0,-1 0 0,1 0 0,-1 1 0,1-1 0,0 1 0,0-1 0,4 0 0,11-6 0,1 2 0,27-7 0,-40 11 0,4-1 0,72-14 0,-78 17 0,0-1 0,0 1 0,1-1 0,-1 1 0,0 0 0,0 1 0,0-1 0,1 1 0,-1 0 0,0 0 0,0 0 0,0 1 0,0-1 0,0 1 0,-1 0 0,6 3 0,-8-3 0,1 0 0,-1 0 0,0 0 0,0 0 0,0 0 0,0 0 0,0 0 0,0 1 0,0-1 0,-1 0 0,1 1 0,-1-1 0,0 0 0,0 1 0,1-1 0,-2 1 0,1-1 0,0 0 0,0 1 0,-1-1 0,1 0 0,-1 1 0,0-1 0,0 0 0,-2 5 0,-3 6 0,-1 1 0,-15 22 0,16-28 0,-62 88-1365,58-81-5461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28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24575,'0'-3'0,"3"2"0,6 1 0,11 7 0,10 4 0,9 6 0,8 10 0,9 4 0,5 7 0,4 5 0,2 3 0,2 3 0,-3-1 0,-5-4 0,-3-6 0,-9-6 0,-10-7 0,-12-6-8191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28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 11 24575,'0'-3'0,"3"0"0,-2-1 0,-4 4 0,-4 7 0,-7 9 0,-6 9 0,-7 13 0,-5 8 0,-8 7 0,-1 3 0,-3 2 0,-2-2 0,0-1 0,4-5 0,7-10-8191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23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30 24575,'16'-20'0,"-15"11"0,-14 9 0,11 1 0,1 0 0,0 0 0,-1 0 0,1 1 0,0-1 0,0 0 0,0 0 0,-1 1 0,2-1 0,-1 0 0,0 1 0,0-1 0,0 1 0,1 0 0,-1-1 0,1 1 0,-1-1 0,1 1 0,-1 0 0,1-1 0,0 1 0,0 0 0,0 0 0,0 1 0,3 52 0,-2-42 0,78 518 0,-56-407 0,8 9-116,60 164-1,-56-193-1015,-23-67-5694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2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24575,'4'-2'0,"-1"0"0,1 0 0,-1 0 0,1 0 0,0 1 0,0-1 0,0 1 0,0 0 0,0 0 0,0 1 0,0-1 0,0 1 0,0 0 0,0 0 0,0 0 0,0 1 0,0-1 0,0 1 0,0 0 0,0 0 0,4 2 0,15 4 0,0 2 0,27 13 0,-38-16 0,37 20 0,-33-16 0,0-2 0,1 0 0,20 7 0,-38-20 0,-9-10 0,-20-21 0,24 28 0,5 7 0,-4-4 0,0 0 0,1-1 0,-1 0 0,1 0 0,1-1 0,-1 1 0,-2-8 0,6 13 0,-1-1 0,1 1 0,0 0 0,0 0 0,0 0 0,0 0 0,0 0 0,0-1 0,0 1 0,0 0 0,1 0 0,-1 0 0,0 0 0,1 0 0,-1 0 0,0 0 0,1 0 0,0 0 0,-1 0 0,2-1 0,0 0 0,0 0 0,0 0 0,0 1 0,0-1 0,0 1 0,1-1 0,-1 1 0,0 0 0,1 0 0,-1 0 0,1 0 0,3 0 0,9-2 0,0 1 0,0 0 0,0 1 0,15 0 0,-23 1 0,-1 0 0,1 1 0,0 0 0,-1 0 0,1 0 0,-1 1 0,1 0 0,-1 0 0,0 1 0,1 0 0,5 4 0,-11-6 0,0-1 0,-1 1 0,1 0 0,-1 0 0,1 0 0,-1 0 0,0 0 0,1 0 0,-1 0 0,0 0 0,0 0 0,0 0 0,0 0 0,0 0 0,0 0 0,0 0 0,0 0 0,0 0 0,0 0 0,0 0 0,-1 0 0,1 0 0,0 0 0,-1 0 0,1 0 0,0-1 0,-1 1 0,0 0 0,1 0 0,-1 0 0,1 0 0,-1-1 0,-1 2 0,-27 31 0,25-28 0,-38 34-1365,22-22-5461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30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24575,'4'0'0,"0"1"0,1-1 0,-1-1 0,0 1 0,0 0 0,0-1 0,0 0 0,0 0 0,5-2 0,3 0 0,653-61 0,1 52 0,-625 12 0,408 9 0,49 0 0,-333-19-1365,-130 7-5461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31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24575,'42'4'0,"0"1"0,0 2 0,63 18 0,-60-13 0,-40-11 0,34 9 0,41 16 0,-71-23 0,-1 0 0,1 1 0,-1 1 0,0-1 0,0 1 0,0 1 0,-1-1 0,1 1 0,-1 1 0,10 12 0,-15-16 0,0 0 0,-1 0 0,1 0 0,-1 0 0,0 1 0,0-1 0,0 0 0,-1 1 0,1-1 0,-1 1 0,0-1 0,1 1 0,-2-1 0,1 1 0,0-1 0,-1 0 0,1 1 0,-1-1 0,0 1 0,0-1 0,-1 0 0,1 0 0,-1 0 0,1 0 0,-1 0 0,0 0 0,0 0 0,0 0 0,-4 2 0,-6 9 0,-1 0 0,-1-2 0,-29 23 0,-100 56 111,-8 7-1587,124-76-5350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31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24575,'0'3'0,"3"1"0,3 2 0,7-2 0,10-5 0,9-2 0,8-4 0,8-3 0,8-2 0,8-3 0,5-2 0,2 3 0,-3 0 0,-4 1 0,-7 1 0,-11 1 0,-13 1-8191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46:28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24575,'619'-43'0,"-410"23"0,-22 2-97,464-20-1171,-637 38-5558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3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24575,'-2'1'0,"0"1"0,0 0 0,1 0 0,-1 0 0,0 0 0,1 0 0,0 1 0,-1-1 0,1 0 0,0 1 0,0-1 0,0 0 0,1 1 0,-1 0 0,0-1 0,1 1 0,-1 3 0,-1 2 0,-38 110 0,-9 25 0,44-122 0,0 0 0,1 0 0,2 1 0,-1 38 0,3-52-4,0 0-1,1-1 0,0 1 0,1-1 1,0 1-1,0-1 0,0 1 0,1-1 1,0 0-1,0 0 0,1 0 0,0-1 1,0 1-1,1-1 0,-1 0 1,11 10-1,-6-9 23,0 0 0,0-1 0,1 0 1,0-1-1,0 0 0,0 0 0,1-1 0,-1 0 1,1-1-1,16 3 0,3-1-204,1-2 1,0-2-1,1 0 0,-1-2 1,0-2-1,0 0 1,42-12-1,-47 9-6640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32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24575,'3'-3'0,"3"-1"0,7-2 0,7-1 0,5 1 0,8 2 0,6 1 0,5-1 0,3 0 0,3 0 0,-1-2 0,-5 1 0,-5 0 0,-11 2-8191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34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1 225 24575,'8'-6'0,"1"1"0,1-1 0,-1 1 0,1 1 0,0 0 0,0 1 0,0-1 0,0 2 0,13-3 0,0 0 0,93-21 0,174-17 0,125 14 0,-222 19 0,1483-52 0,-1612 60-1365,-17-2-5461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34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24575,'43'12'0,"70"10"0,-29-7 0,-60-10 0,36 6 0,-1 3 0,0 3 0,-1 1 0,70 35 0,-123-51 0,1 1 0,-1 1 0,0-1 0,0 1 0,0 0 0,0 0 0,-1 0 0,1 0 0,3 6 0,-7-8 0,0 0 0,0 0 0,0 0 0,0 0 0,0 0 0,-1 0 0,1 0 0,-1 1 0,1-1 0,-1 0 0,0 0 0,0 0 0,0 1 0,0-1 0,0 0 0,0 0 0,-1 1 0,1-1 0,-1 0 0,0 0 0,1 0 0,-1 0 0,0 0 0,0 0 0,0 0 0,-1 0 0,-1 3 0,-8 9 14,-1 0 1,0-1-1,-1 0 0,-1-1 0,-23 16 0,-83 48-703,92-59-72,-8 5-6065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35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24575,'2'0'0,"8"2"0,9 2 0,11 3 0,15 2 0,10 6 0,10 3 0,9 5 0,6 3 0,3 0 0,-13-3-8191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00:36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537 0 24575,'-8'1'0,"1"1"0,-1-1 0,1 1 0,0 1 0,0-1 0,0 1 0,-8 5 0,-11 3 0,-68 26 0,1 4 0,-141 86 0,233-126 0,-1 0 0,1 0 0,-1 0 0,1 0 0,-1 0 0,1 0 0,0 0 0,0 0 0,-1 0 0,1 1 0,0-1 0,0 1 0,0-1 0,0 0 0,0 1 0,1 0 0,-1-1 0,0 1 0,1-1 0,-1 1 0,1 0 0,0 0 0,-1 3 0,2-2 0,0 1 0,0-1 0,1 1 0,-1-1 0,1 1 0,-1-1 0,1 0 0,5 6 0,7 14 0,-1 4 0,-2 1 0,0 0 0,12 54 0,9 97 0,-16-76 0,4-5 0,-6-32 0,-2 0 0,-4 0 0,1 95 0,-11-130-1365,-2-8-5461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47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0 24575,'3'3'0,"-2"1"0,-1 3 0,-1 2 0,-3 6 0,-3 9 0,-4 9 0,-2 7 0,-2 8 0,1 5 0,0 2 0,3-1 0,4 0 0,-1-4 0,1-4 0,2-8 0,2-10-8191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47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96 24575,'0'-3'0,"0"0"0,0 0 0,1 0 0,-1 0 0,1 1 0,0-1 0,0 0 0,0 0 0,0 1 0,0-1 0,1 0 0,-1 1 0,1-1 0,-1 1 0,1 0 0,0-1 0,4-2 0,-1 1 0,0 0 0,0 0 0,1 1 0,-1 0 0,1 0 0,-1 1 0,1 0 0,6-2 0,7-1 0,1 1 0,-1 1 0,0 1 0,30 1 0,-18 1 0,1 3 0,40 7 0,-62-9 0,0 1 0,0 1 0,0 0 0,-1 0 0,0 1 0,1 0 0,-1 1 0,-1 0 0,1 0 0,-1 1 0,10 8 0,-16-12 0,0 0 0,0 1 0,0-1 0,0 1 0,-1-1 0,1 1 0,-1 0 0,0 0 0,1-1 0,-1 1 0,0 0 0,-1 0 0,1 0 0,-1 0 0,1 0 0,-1 0 0,0 0 0,0 0 0,0 0 0,0 1 0,-1-1 0,1 0 0,-1 0 0,0 0 0,0-1 0,0 1 0,0 0 0,0 0 0,-1 0 0,1-1 0,-1 1 0,0-1 0,1 1 0,-4 2 0,-5 7 0,-1-1 0,0-1 0,0 0 0,-1 0 0,-20 11 0,-15 6 0,-1-2 0,-2-3 0,-97 31 0,144-53 0,0 1 0,0 0 0,1 0 0,-1 0 0,1 0 0,-1 0 0,1 1 0,-1-1 0,1 1 0,0-1 0,-1 1 0,1 0 0,-3 4 0,5-6 0,-1 1 0,1-1 0,0 1 0,0-1 0,0 0 0,0 1 0,0-1 0,0 1 0,0-1 0,0 1 0,0-1 0,0 1 0,0-1 0,0 1 0,1-1 0,-1 1 0,0-1 0,0 1 0,0-1 0,1 0 0,-1 1 0,0-1 0,1 1 0,-1-1 0,0 0 0,1 1 0,-1-1 0,24 14 0,79 23 0,31 12 0,-121-43 0,1 1 0,-1 1 0,0 0 0,0 1 0,-1 0 0,-1 1 0,13 12 0,-22-19 0,1 0 0,0 0 0,-1 0 0,1 0 0,-1 0 0,0 1 0,0-1 0,0 1 0,-1-1 0,1 1 0,-1 0 0,0 0 0,0 0 0,0 0 0,-1-1 0,1 1 0,-1 0 0,0 0 0,0 0 0,0 0 0,-2 7 0,1-7 0,-1 1 0,0-1 0,-1 1 0,1-1 0,-1 0 0,0 0 0,0 0 0,0 0 0,0-1 0,-1 1 0,1-1 0,-1 0 0,0 0 0,0 0 0,0 0 0,-1-1 0,-5 3 0,-11 4 0,-1 0 0,0-2 0,0-1 0,0 0 0,-1-2 0,-29 3 0,-144-1 0,161-6 0,-154-3-1365,112 1-5461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40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24575,'-2'0'0,"1"0"0,4 2 0,7 5 0,10 6 0,11 7 0,14 8 0,10 8 0,11 9 0,8 9 0,6 6 0,0 5 0,-2-1 0,-2 0 0,-4-2 0,-5-6 0,-11-3 0,-15-12-8191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41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26 24575,'0'-3'0,"0"-4"0,-3 0 0,-3 1 0,-5 3 0,-5 7 0,-6 10 0,-7 8 0,-8 13 0,-9 10 0,-2 8 0,-1 5 0,2 1 0,2 3 0,8-2 0,3-4 0,7-13-8191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27:49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0 271 24575,'40'-11'0,"-11"2"0,501-58 0,-368 52 0,400-44 0,662-48 0,-1087 104-1365,-95 3-5461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46:49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6 24575,'6'-1'0,"1"-1"0,0 1 0,-1 0 0,1 1 0,0 0 0,-1 0 0,1 0 0,0 1 0,12 2 0,-19-2 0,0 0 0,0-1 0,0 1 0,-1-1 0,1 1 0,0-1 0,-1 1 0,1 0 0,0-1 0,-1 1 0,1-1 0,-1 0 0,1 1 0,-1-1 0,1 1 0,-1-1 0,1 0 0,-1 1 0,1-1 0,-1 0 0,0 0 0,1 1 0,-1-1 0,1 0 0,-1 0 0,0 0 0,0 0 0,-26 13 0,-19 10 0,0 2 0,2 3 0,-45 34 0,-112 111 0,200-172 0,0 0 0,0 0 0,0 0 0,0-1 0,0 1 0,1 0 0,-1 0 0,0 0 0,1 1 0,-1-1 0,1 0 0,-1 0 0,1 0 0,-1 0 0,1 0 0,0 1 0,0-1 0,-1 0 0,1 0 0,0 1 0,0-1 0,0 0 0,0 0 0,1 1 0,-1-1 0,0 0 0,0 0 0,1 0 0,-1 1 0,1-1 0,-1 0 0,1 0 0,0 0 0,-1 0 0,1 0 0,0 0 0,-1 0 0,1 0 0,0 0 0,2 1 0,5 5 0,1 0 0,0-1 0,0 1 0,11 4 0,9 7 0,-6 1-341,1-1 0,1 0-1,53 26 1,-67-40-6485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42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24575,'0'0'0,"0"1"0,0 0 0,1-1 0,-1 1 0,0-1 0,0 1 0,1-1 0,-1 1 0,0-1 0,1 1 0,-1-1 0,1 1 0,-1-1 0,1 0 0,-1 1 0,1-1 0,-1 1 0,1-1 0,-1 0 0,1 0 0,-1 1 0,1-1 0,-1 0 0,1 0 0,0 0 0,-1 0 0,1 1 0,-1-1 0,1 0 0,0 0 0,-1 0 0,1 0 0,0-1 0,27 0 0,-22 0 0,1638-66 0,-1150 55 0,122-7 0,668-14 0,-3 41 0,187 83-1365,-1423-86-5461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43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24575,'11'8'0,"-1"-1"0,1-1 0,0 0 0,1-1 0,-1 0 0,1 0 0,0-1 0,20 3 0,-6 1 0,24 6 0,-19-6 0,0 0 0,-1 3 0,0 0 0,-1 2 0,49 29 0,-76-41 0,1 1 0,-1 0 0,0 0 0,1 0 0,-1 0 0,0 0 0,-1 0 0,1 0 0,0 1 0,-1-1 0,1 0 0,-1 1 0,1 0 0,-1-1 0,0 1 0,0 0 0,-1 0 0,1-1 0,0 1 0,-1 3 0,0-2 0,0 0 0,-1 0 0,0 0 0,0 0 0,0 0 0,0 0 0,-1 0 0,1-1 0,-1 1 0,0 0 0,0-1 0,-5 6 0,-6 6 0,-1 0 0,0-1 0,-1-1 0,-26 19 0,-47 27-682,-95 48-1,137-82-6143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44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11 24575,'-3'0'0,"-1"-3"0,3-1 0,5 0 0,10 4 0,14 5 0,13 7 0,15 7 0,14 9 0,12 8 0,10 6 0,6 3 0,0 1 0,-1-4 0,-4-3 0,-18-9-8191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45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441 1 24575,'0'0'0,"0"1"0,0-1 0,0 1 0,0 0 0,0-1 0,0 1 0,0-1 0,0 1 0,0-1 0,0 1 0,0 0 0,0-1 0,-1 1 0,1-1 0,0 1 0,0-1 0,-1 1 0,1-1 0,0 1 0,0-1 0,-1 1 0,1-1 0,-1 1 0,1-1 0,0 1 0,-1-1 0,1 0 0,-1 1 0,1-1 0,-1 0 0,1 1 0,-2-1 0,-18 20 0,-38 26 0,-2-2 0,-2-3 0,-2-3 0,-81 35 0,144-73 0,0 1 0,-1-1 0,1 1 0,0-1 0,0 1 0,0-1 0,0 1 0,0 0 0,-1 0 0,2-1 0,-1 1 0,0 0 0,0 0 0,0 0 0,0 0 0,0 0 0,1 0 0,-1 0 0,0 0 0,1 1 0,-1-1 0,1 0 0,0 0 0,-1 0 0,1 1 0,-1 1 0,2 1 0,0-1 0,0 0 0,0 0 0,0 0 0,0 1 0,1-1 0,-1 0 0,4 4 0,7 15 0,7 26 0,-3 1 0,-1 0 0,-3 0 0,7 58 0,6 204 0,-24-272-682,-4 48-1,-3-40-6143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50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3454 1 24575,'-384'403'0,"73"-88"0,-112 109 0,246-247 0,-242 315 0,-238 428 0,261-354 0,202-297 0,176-241 0,1 0 0,1 1 0,1 1 0,2 0 0,-13 45 0,24-68 0,0 1 0,-1 0 0,0 0 0,0-1 0,-9 15 0,12-21 0,-1 0 0,1-1 0,-1 1 0,1 0 0,-1-1 0,1 1 0,-1-1 0,0 1 0,1-1 0,-1 1 0,0-1 0,1 1 0,-1-1 0,0 0 0,0 1 0,1-1 0,-1 0 0,0 0 0,0 0 0,0 1 0,1-1 0,-1 0 0,-1 0 0,0-1 0,1 1 0,0-1 0,-1 0 0,1 0 0,-1 0 0,1 1 0,0-1 0,0 0 0,-1-1 0,1 1 0,0 0 0,0 0 0,0 0 0,0-1 0,1 1 0,-3-3 0,-82-117 0,76 111 0,0-1 0,-1 1 0,0 1 0,0 0 0,-1 0 0,0 1 0,-17-9 0,-9-2 0,-43-16 0,68 30 0,11 5 0,1 0 0,-1 0 0,1 0 0,-1 0 0,1 0 0,-1 0 0,1 0 0,0 0 0,-1 0 0,1-1 0,-1 1 0,1 0 0,0 0 0,-1 0 0,1-1 0,-1 1 0,1 0 0,0-1 0,-1 1 0,1 0 0,0 0 0,0-1 0,-1 1 0,1-1 0,0 1 0,0 0 0,-1-1 0,1 1 0,0-1 0,0 1 0,0 0 0,0-1 0,0 1 0,0-1 0,0 1 0,0-1 0,0 1 0,0-1 0,17-8 0,41-2 0,-52 11 0,40-6 0,1 3 0,-1 2 0,1 2 0,-1 2 0,1 1 0,-1 3 0,58 17 0,-96-22 0,0 2 0,0-1 0,-1 1 0,1 0 0,-1 0 0,0 1 0,0 0 0,-1 0 0,11 10 0,-16-14 0,1 1 0,-1 0 0,1-1 0,-1 1 0,1 0 0,-1 0 0,0 0 0,0 0 0,0 0 0,0 0 0,0 0 0,0 0 0,-1 0 0,1 0 0,-1 0 0,1 1 0,-1-1 0,0 0 0,0 0 0,0 1 0,0-1 0,0 0 0,-1 0 0,1 1 0,-1-1 0,1 0 0,-1 0 0,0 0 0,0 0 0,0 0 0,0 0 0,0 0 0,0 0 0,0 0 0,-1 0 0,1-1 0,-1 1 0,1-1 0,-4 3 0,-9 6 19,0 0-1,-1-1 0,0 0 0,-1-2 1,0 0-1,-28 9 0,26-11-267,1 2 0,0 0 1,0 0-1,1 2 0,-23 15 0,25-12-6577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53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1250 24575,'-24'0'0,"-1"-1"0,1-2 0,-46-10 0,71 11 0,0 1 0,0-1 0,0 1 0,1-1 0,-1 1 0,0-1 0,1 1 0,-1 0 0,1-1 0,-1 1 0,1 0 0,-1 0 0,4-1 0,268-144 0,242-111 0,20 40 0,175-80 0,-260 54 0,-419 225 0,37-12-1365,-55 26-5461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53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24575,'5'-4'0,"0"0"0,0 1 0,1 0 0,-1 0 0,1 0 0,-1 1 0,1 0 0,0 0 0,0 0 0,6-1 0,66-7 0,-56 7 0,3 0 0,-4 0 0,1 1 0,-1 0 0,0 1 0,1 2 0,-1 0 0,24 4 0,-44-4 0,1-1 0,-1 1 0,1-1 0,-1 1 0,0 0 0,1-1 0,-1 1 0,0 0 0,0 0 0,1 0 0,-1 0 0,0 0 0,0 0 0,0 0 0,0 1 0,0-1 0,0 0 0,-1 0 0,1 1 0,0-1 0,-1 1 0,1-1 0,-1 0 0,1 1 0,-1-1 0,0 1 0,1-1 0,-1 1 0,0 0 0,0-1 0,0 1 0,0-1 0,0 1 0,-1-1 0,1 1 0,0-1 0,-1 1 0,1-1 0,-2 3 0,-2 8 0,-1 0 0,-1 0 0,-12 20 0,10-18 0,-18 35-100,9-14-216,-2-1 0,-2-1-1,-26 34 1,32-50-6510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54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0 24575,'3'3'0,"0"4"0,1 3 0,-4 6 0,-2 6 0,-3 5 0,-4 6 0,-3 6 0,-5 8 0,-3 5 0,-3 4 0,-1 1 0,-2-2 0,1-4 0,1-3 0,3-8 0,1-8 0,4-9-8191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54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24575,'2'-2'0,"1"0"0,-1 0 0,1 0 0,0 1 0,-1-1 0,1 1 0,0 0 0,0 0 0,0 0 0,0 0 0,0 0 0,0 1 0,0-1 0,1 1 0,-1 0 0,0 0 0,0 0 0,0 0 0,0 1 0,6 1 0,0 0 0,-1 0 0,0 1 0,1 0 0,-1 0 0,0 1 0,9 6 0,3 5 0,-1 0 0,0 2 0,-1 0 0,-1 1 0,-1 0 0,0 2 0,-2 0 0,19 32 0,8 26 0,33 85 0,-42-88 0,-11-16-1365,-18-38-5461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54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72 24575,'-2'0'0,"-5"0"0,-3 0 0,-1-3 0,8-3 0,7-2 0,9 2 0,8-2 0,8 1 0,8 1 0,4-1 0,0 1 0,-1-2 0,-7 1-8191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46:5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24575,'10'-9'0,"11"-2"0,57-5 0,0 3 0,99-2 0,161 11 0,-276 4 0,-39 0 0,-15-1 0,0 1 0,0 0 0,1 0 0,-1 1 0,0 0 0,0 0 0,15 5 0,-23-5 0,1-1 0,0 0 0,-1 1 0,1-1 0,-1 1 0,1-1 0,-1 1 0,1 0 0,-1-1 0,0 1 0,1-1 0,-1 1 0,1 0 0,-1-1 0,0 1 0,0 0 0,1-1 0,-1 1 0,0 0 0,0-1 0,0 1 0,0 0 0,0 0 0,0-1 0,0 1 0,0 0 0,0-1 0,0 1 0,0 0 0,-1-1 0,1 1 0,0 0 0,0 0 0,-1-1 0,1 1 0,0-1 0,-1 1 0,1 0 0,-1-1 0,0 1 0,-20 27 0,20-26 0,-165 162 0,97-99 0,-71 84 0,122-126 0,1 0 0,1 1 0,1 1 0,1 0 0,1 1 0,1 0 0,1 1 0,-8 33 0,17-49 0,0 1 0,0 0 0,1 0 0,1 0 0,0 0 0,0 0 0,1 0 0,1 0 0,0 0 0,1 0 0,0-1 0,1 1 0,0-1 0,0 0 0,2 0 0,-1 0 0,1-1 0,1 0 0,0 0 0,0 0 0,15 13 0,-7-7 0,2-2 0,0 0 0,0-1 0,1 0 0,1-2 0,0 0 0,1-1 0,0-1 0,0-1 0,1-1 0,24 5 0,-41-10-52,0-1-1,0 0 1,0 0-1,0-1 1,0 1-1,1-1 1,-1 0-1,0 0 1,0 0-1,1-1 1,-1 0-1,0 1 1,0-1-1,0-1 1,0 1-1,0 0 1,0-1-1,0 0 1,-1 0-1,1 0 1,-1-1-1,1 1 0,-1-1 1,0 0-1,3-3 1,5-7-6774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56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24575,'0'0'0,"1"0"0,0 1 0,0-1 0,-1 0 0,1 1 0,0-1 0,-1 1 0,1-1 0,0 1 0,-1-1 0,1 1 0,-1-1 0,1 1 0,-1 0 0,1-1 0,-1 1 0,1 0 0,-1-1 0,0 1 0,1 0 0,-1 0 0,0-1 0,0 1 0,0 0 0,1 0 0,-1 0 0,0-1 0,0 2 0,3 30 0,-3-24 0,44 391 0,15 202 0,-52-508 0,29 379 0,-26-403 0,-6-44 0,0 1 0,-1 40 0,-3-65 0,1-1 0,-1 1 0,0-1 0,0 1 0,0-1 0,0 1 0,0-1 0,-1 1 0,1-1 0,0 1 0,0-1 0,0 1 0,0-1 0,0 1 0,-1-1 0,1 1 0,0-1 0,-1 1 0,1-1 0,0 0 0,-1 1 0,1-1 0,0 1 0,-1-1 0,1 0 0,0 1 0,-1-1 0,1 0 0,-1 0 0,1 1 0,-1-1 0,1 0 0,-2 0 0,-17-6 0,-21-27 0,37 30 0,-69-49 0,35 27 0,36 25 0,1 0 0,0 0 0,-1-1 0,1 1 0,-1 0 0,1 0 0,0-1 0,-1 1 0,1 0 0,0 0 0,-1-1 0,1 1 0,0-1 0,-1 1 0,1 0 0,0-1 0,0 1 0,-1-1 0,1 1 0,0 0 0,0-1 0,0 1 0,0-1 0,0 1 0,0-1 0,0 1 0,0-1 0,0 1 0,0-1 0,0 1 0,0-1 0,0 1 0,0 0 0,0-1 0,0 1 0,0-1 0,0 1 0,1-1 0,19-11 0,28-1 0,15 3 0,118-5 0,-179 14 0,1 1 0,0 1 0,0-1 0,0 0 0,0 1 0,0-1 0,0 1 0,0 0 0,0 0 0,4 2 0,-6-2 0,-1-1 0,1 1 0,0-1 0,-1 1 0,1-1 0,0 1 0,-1 0 0,1 0 0,-1-1 0,1 1 0,-1 0 0,1 0 0,-1-1 0,0 1 0,1 0 0,-1 0 0,0 0 0,1 0 0,-1 0 0,0-1 0,0 1 0,0 0 0,0 1 0,-1 2 0,0 1 0,0-1 0,-1 0 0,0 0 0,1-1 0,-1 1 0,-1 0 0,1-1 0,0 1 0,-1-1 0,0 0 0,-5 6 0,-43 43-1365,39-37-5461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59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24575,'18'15'0,"1"-1"0,-1 0 0,2-1 0,33 16 0,14 9 0,175 134 0,-145-100 0,187 108 0,-26-50 0,392 214 0,-450-235 0,316 123 0,209 112 0,-580-263 0,163 121 0,-43 14 0,-150-118 0,215 141 0,-203-152 0,-52-32 0,-53-40 0,-4-3 0,0 0 0,0 1 0,-1 1 0,-1 1 0,16 19 0,-31-33 0,0-1 0,-1 1 0,1 0 0,0 0 0,-1 0 0,1 0 0,-1-1 0,0 1 0,1 0 0,-1 0 0,0 0 0,1 0 0,-1 0 0,0 0 0,0 0 0,0 0 0,0 0 0,0 0 0,0 0 0,0 0 0,0 0 0,0 0 0,-1 0 0,1 0 0,0 0 0,0 0 0,-1 0 0,1 0 0,-1 0 0,1 0 0,-1 0 0,1-1 0,-1 1 0,0 0 0,1 0 0,-1-1 0,0 1 0,0 0 0,0-1 0,1 1 0,-1-1 0,0 1 0,0-1 0,0 1 0,0-1 0,0 0 0,0 1 0,0-1 0,0 0 0,-2 1 0,-9 2 0,0 0 0,0-1 0,-17 2 0,16-2 0,-12 0 0,-1-2 0,0 0 0,-44-7 0,-21 0 0,26 6 0,1 1 0,1-3 0,-63-10 0,126 13 0,0 0 0,0 0 0,-1 0 0,1 0 0,0 0 0,0 0 0,-1 0 0,1 0 0,0 0 0,0 0 0,-1 0 0,1 0 0,0 0 0,0 0 0,-1 0 0,1-1 0,0 1 0,0 0 0,-1 0 0,1 0 0,0 0 0,0 0 0,0-1 0,0 1 0,-1 0 0,1 0 0,0 0 0,0-1 0,0 1 0,0 0 0,0 0 0,0-1 0,-1 1 0,1 0 0,0 0 0,0 0 0,0-1 0,0 1 0,0 0 0,0 0 0,0-1 0,0 1 0,0 0 0,0 0 0,0-1 0,0 1 0,0 0 0,0 0 0,1-1 0,12-12 0,20-8 0,53-17 0,2 4 0,1 3 0,147-29 0,-221 56 0,1 0 0,2 0 0,-1 0 0,0 2 0,1 0 0,17 1 0,-34 1 0,-1 0 0,1 1 0,0-1 0,-1 0 0,1 0 0,-1 0 0,1 0 0,0 0 0,-1 1 0,1-1 0,-1 0 0,1 1 0,0-1 0,-1 0 0,1 1 0,-1-1 0,1 1 0,-1-1 0,0 1 0,1-1 0,-1 1 0,1-1 0,-1 1 0,0-1 0,1 1 0,-1-1 0,0 1 0,0 0 0,1-1 0,-1 1 0,0 1 0,-6 23 0,-23 19 0,-13-7-1365,20-20-5461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47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0 24575,'3'3'0,"-2"1"0,-1 3 0,-1 2 0,-3 6 0,-3 9 0,-4 9 0,-2 7 0,-2 8 0,1 5 0,0 2 0,3-1 0,4 0 0,-1-4 0,1-4 0,2-8 0,2-10-8191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47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96 24575,'0'-3'0,"0"0"0,0 0 0,1 0 0,-1 0 0,1 1 0,0-1 0,0 0 0,0 0 0,0 1 0,0-1 0,1 0 0,-1 1 0,1-1 0,-1 1 0,1 0 0,0-1 0,4-2 0,-1 1 0,0 0 0,0 0 0,1 1 0,-1 0 0,1 0 0,-1 1 0,1 0 0,6-2 0,7-1 0,1 1 0,-1 1 0,0 1 0,30 1 0,-18 1 0,1 3 0,40 7 0,-62-9 0,0 1 0,0 1 0,0 0 0,-1 0 0,0 1 0,1 0 0,-1 1 0,-1 0 0,1 0 0,-1 1 0,10 8 0,-16-12 0,0 0 0,0 1 0,0-1 0,0 1 0,-1-1 0,1 1 0,-1 0 0,0 0 0,1-1 0,-1 1 0,0 0 0,-1 0 0,1 0 0,-1 0 0,1 0 0,-1 0 0,0 0 0,0 0 0,0 0 0,0 1 0,-1-1 0,1 0 0,-1 0 0,0 0 0,0-1 0,0 1 0,0 0 0,0 0 0,-1 0 0,1-1 0,-1 1 0,0-1 0,1 1 0,-4 2 0,-5 7 0,-1-1 0,0-1 0,0 0 0,-1 0 0,-20 11 0,-15 6 0,-1-2 0,-2-3 0,-97 31 0,144-53 0,0 1 0,0 0 0,1 0 0,-1 0 0,1 0 0,-1 0 0,1 1 0,-1-1 0,1 1 0,0-1 0,-1 1 0,1 0 0,-3 4 0,5-6 0,-1 1 0,1-1 0,0 1 0,0-1 0,0 0 0,0 1 0,0-1 0,0 1 0,0-1 0,0 1 0,0-1 0,0 1 0,0-1 0,0 1 0,1-1 0,-1 1 0,0-1 0,0 1 0,0-1 0,1 0 0,-1 1 0,0-1 0,1 1 0,-1-1 0,0 0 0,1 1 0,-1-1 0,24 14 0,79 23 0,31 12 0,-121-43 0,1 1 0,-1 1 0,0 0 0,0 1 0,-1 0 0,-1 1 0,13 12 0,-22-19 0,1 0 0,0 0 0,-1 0 0,1 0 0,-1 0 0,0 1 0,0-1 0,0 1 0,-1-1 0,1 1 0,-1 0 0,0 0 0,0 0 0,0 0 0,-1-1 0,1 1 0,-1 0 0,0 0 0,0 0 0,0 0 0,-2 7 0,1-7 0,-1 1 0,0-1 0,-1 1 0,1-1 0,-1 0 0,0 0 0,0 0 0,0 0 0,0-1 0,-1 1 0,1-1 0,-1 0 0,0 0 0,0 0 0,0 0 0,-1-1 0,-5 3 0,-11 4 0,-1 0 0,0-2 0,0-1 0,0 0 0,-1-2 0,-29 3 0,-144-1 0,161-6 0,-154-3-1365,112 1-5461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40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24575,'-2'0'0,"1"0"0,4 2 0,7 5 0,10 6 0,11 7 0,14 8 0,10 8 0,11 9 0,8 9 0,6 6 0,0 5 0,-2-1 0,-2 0 0,-4-2 0,-5-6 0,-11-3 0,-15-12-8191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41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26 24575,'0'-3'0,"0"-4"0,-3 0 0,-3 1 0,-5 3 0,-5 7 0,-6 10 0,-7 8 0,-8 13 0,-9 10 0,-2 8 0,-1 5 0,2 1 0,2 3 0,8-2 0,3-4 0,7-13-8191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42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24575,'0'0'0,"0"1"0,0 0 0,1-1 0,-1 1 0,0-1 0,0 1 0,1-1 0,-1 1 0,0-1 0,1 1 0,-1-1 0,1 1 0,-1-1 0,1 0 0,-1 1 0,1-1 0,-1 1 0,1-1 0,-1 0 0,1 0 0,-1 1 0,1-1 0,-1 0 0,1 0 0,0 0 0,-1 0 0,1 1 0,-1-1 0,1 0 0,0 0 0,-1 0 0,1 0 0,0-1 0,27 0 0,-22 0 0,1638-66 0,-1150 55 0,122-7 0,668-14 0,-3 41 0,187 83-1365,-1423-86-5461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43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24575,'11'8'0,"-1"-1"0,1-1 0,0 0 0,1-1 0,-1 0 0,1 0 0,0-1 0,20 3 0,-6 1 0,24 6 0,-19-6 0,0 0 0,-1 3 0,0 0 0,-1 2 0,49 29 0,-76-41 0,1 1 0,-1 0 0,0 0 0,1 0 0,-1 0 0,0 0 0,-1 0 0,1 0 0,0 1 0,-1-1 0,1 0 0,-1 1 0,1 0 0,-1-1 0,0 1 0,0 0 0,-1 0 0,1-1 0,0 1 0,-1 3 0,0-2 0,0 0 0,-1 0 0,0 0 0,0 0 0,0 0 0,0 0 0,-1 0 0,1-1 0,-1 1 0,0 0 0,0-1 0,-5 6 0,-6 6 0,-1 0 0,0-1 0,-1-1 0,-26 19 0,-47 27-682,-95 48-1,137-82-6143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44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11 24575,'-3'0'0,"-1"-3"0,3-1 0,5 0 0,10 4 0,14 5 0,13 7 0,15 7 0,14 9 0,12 8 0,10 6 0,6 3 0,0 1 0,-1-4 0,-4-3 0,-18-9-8191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45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441 1 24575,'0'0'0,"0"1"0,0-1 0,0 1 0,0 0 0,0-1 0,0 1 0,0-1 0,0 1 0,0-1 0,0 1 0,0 0 0,0-1 0,-1 1 0,1-1 0,0 1 0,0-1 0,-1 1 0,1-1 0,0 1 0,0-1 0,-1 1 0,1-1 0,-1 1 0,1-1 0,0 1 0,-1-1 0,1 0 0,-1 1 0,1-1 0,-1 0 0,1 1 0,-2-1 0,-18 20 0,-38 26 0,-2-2 0,-2-3 0,-2-3 0,-81 35 0,144-73 0,0 1 0,-1-1 0,1 1 0,0-1 0,0 1 0,0-1 0,0 1 0,0 0 0,-1 0 0,2-1 0,-1 1 0,0 0 0,0 0 0,0 0 0,0 0 0,0 0 0,1 0 0,-1 0 0,0 0 0,1 1 0,-1-1 0,1 0 0,0 0 0,-1 0 0,1 1 0,-1 1 0,2 1 0,0-1 0,0 0 0,0 0 0,0 0 0,0 1 0,1-1 0,-1 0 0,4 4 0,7 15 0,7 26 0,-3 1 0,-1 0 0,-3 0 0,7 58 0,6 204 0,-24-272-682,-4 48-1,-3-40-6143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46:5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24575,'2'0'0,"5"0"0,6 0 0,7 0 0,5 0 0,7 0 0,7 0 0,6 0 0,2 0 0,3-3 0,1 0 0,1-1 0,-1 1 0,-2 1 0,-8 1 0,-13-3 0,-11 0-8191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50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3454 1 24575,'-384'403'0,"73"-88"0,-112 109 0,246-247 0,-242 315 0,-238 428 0,261-354 0,202-297 0,176-241 0,1 0 0,1 1 0,1 1 0,2 0 0,-13 45 0,24-68 0,0 1 0,-1 0 0,0 0 0,0-1 0,-9 15 0,12-21 0,-1 0 0,1-1 0,-1 1 0,1 0 0,-1-1 0,1 1 0,-1-1 0,0 1 0,1-1 0,-1 1 0,0-1 0,1 1 0,-1-1 0,0 0 0,0 1 0,1-1 0,-1 0 0,0 0 0,0 0 0,0 1 0,1-1 0,-1 0 0,-1 0 0,0-1 0,1 1 0,0-1 0,-1 0 0,1 0 0,-1 0 0,1 1 0,0-1 0,0 0 0,-1-1 0,1 1 0,0 0 0,0 0 0,0 0 0,0-1 0,1 1 0,-3-3 0,-82-117 0,76 111 0,0-1 0,-1 1 0,0 1 0,0 0 0,-1 0 0,0 1 0,-17-9 0,-9-2 0,-43-16 0,68 30 0,11 5 0,1 0 0,-1 0 0,1 0 0,-1 0 0,1 0 0,-1 0 0,1 0 0,0 0 0,-1 0 0,1-1 0,-1 1 0,1 0 0,0 0 0,-1 0 0,1-1 0,-1 1 0,1 0 0,0-1 0,-1 1 0,1 0 0,0 0 0,0-1 0,-1 1 0,1-1 0,0 1 0,0 0 0,-1-1 0,1 1 0,0-1 0,0 1 0,0 0 0,0-1 0,0 1 0,0-1 0,0 1 0,0-1 0,0 1 0,0-1 0,17-8 0,41-2 0,-52 11 0,40-6 0,1 3 0,-1 2 0,1 2 0,-1 2 0,1 1 0,-1 3 0,58 17 0,-96-22 0,0 2 0,0-1 0,-1 1 0,1 0 0,-1 0 0,0 1 0,0 0 0,-1 0 0,11 10 0,-16-14 0,1 1 0,-1 0 0,1-1 0,-1 1 0,1 0 0,-1 0 0,0 0 0,0 0 0,0 0 0,0 0 0,0 0 0,0 0 0,-1 0 0,1 0 0,-1 0 0,1 1 0,-1-1 0,0 0 0,0 0 0,0 1 0,0-1 0,0 0 0,-1 0 0,1 1 0,-1-1 0,1 0 0,-1 0 0,0 0 0,0 0 0,0 0 0,0 0 0,0 0 0,0 0 0,0 0 0,-1 0 0,1-1 0,-1 1 0,1-1 0,-4 3 0,-9 6 19,0 0-1,-1-1 0,0 0 0,-1-2 1,0 0-1,-28 9 0,26-11-267,1 2 0,0 0 1,0 0-1,1 2 0,-23 15 0,25-12-6577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53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1250 24575,'-24'0'0,"-1"-1"0,1-2 0,-46-10 0,71 11 0,0 1 0,0-1 0,0 1 0,1-1 0,-1 1 0,0-1 0,1 1 0,-1 0 0,1-1 0,-1 1 0,1 0 0,-1 0 0,4-1 0,268-144 0,242-111 0,20 40 0,175-80 0,-260 54 0,-419 225 0,37-12-1365,-55 26-5461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53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24575,'5'-4'0,"0"0"0,0 1 0,1 0 0,-1 0 0,1 0 0,-1 1 0,1 0 0,0 0 0,0 0 0,6-1 0,66-7 0,-56 7 0,3 0 0,-4 0 0,1 1 0,-1 0 0,0 1 0,1 2 0,-1 0 0,24 4 0,-44-4 0,1-1 0,-1 1 0,1-1 0,-1 1 0,0 0 0,1-1 0,-1 1 0,0 0 0,0 0 0,1 0 0,-1 0 0,0 0 0,0 0 0,0 0 0,0 1 0,0-1 0,0 0 0,-1 0 0,1 1 0,0-1 0,-1 1 0,1-1 0,-1 0 0,1 1 0,-1-1 0,0 1 0,1-1 0,-1 1 0,0 0 0,0-1 0,0 1 0,0-1 0,0 1 0,-1-1 0,1 1 0,0-1 0,-1 1 0,1-1 0,-2 3 0,-2 8 0,-1 0 0,-1 0 0,-12 20 0,10-18 0,-18 35-100,9-14-216,-2-1 0,-2-1-1,-26 34 1,32-50-6510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54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0 24575,'3'3'0,"0"4"0,1 3 0,-4 6 0,-2 6 0,-3 5 0,-4 6 0,-3 6 0,-5 8 0,-3 5 0,-3 4 0,-1 1 0,-2-2 0,1-4 0,1-3 0,3-8 0,1-8 0,4-9-8191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54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24575,'2'-2'0,"1"0"0,-1 0 0,1 0 0,0 1 0,-1-1 0,1 1 0,0 0 0,0 0 0,0 0 0,0 0 0,0 0 0,0 1 0,0-1 0,1 1 0,-1 0 0,0 0 0,0 0 0,0 0 0,0 1 0,6 1 0,0 0 0,-1 0 0,0 1 0,1 0 0,-1 0 0,0 1 0,9 6 0,3 5 0,-1 0 0,0 2 0,-1 0 0,-1 1 0,-1 0 0,0 2 0,-2 0 0,19 32 0,8 26 0,33 85 0,-42-88 0,-11-16-1365,-18-38-5461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54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72 24575,'-2'0'0,"-5"0"0,-3 0 0,-1-3 0,8-3 0,7-2 0,9 2 0,8-2 0,8 1 0,8 1 0,4-1 0,0 1 0,-1-2 0,-7 1-8191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56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24575,'0'0'0,"1"0"0,0 1 0,0-1 0,-1 0 0,1 1 0,0-1 0,-1 1 0,1-1 0,0 1 0,-1-1 0,1 1 0,-1-1 0,1 1 0,-1 0 0,1-1 0,-1 1 0,1 0 0,-1-1 0,0 1 0,1 0 0,-1 0 0,0-1 0,0 1 0,0 0 0,1 0 0,-1 0 0,0-1 0,0 2 0,3 30 0,-3-24 0,44 391 0,15 202 0,-52-508 0,29 379 0,-26-403 0,-6-44 0,0 1 0,-1 40 0,-3-65 0,1-1 0,-1 1 0,0-1 0,0 1 0,0-1 0,0 1 0,0-1 0,-1 1 0,1-1 0,0 1 0,0-1 0,0 1 0,0-1 0,0 1 0,-1-1 0,1 1 0,0-1 0,-1 1 0,1-1 0,0 0 0,-1 1 0,1-1 0,0 1 0,-1-1 0,1 0 0,0 1 0,-1-1 0,1 0 0,-1 0 0,1 1 0,-1-1 0,1 0 0,-2 0 0,-17-6 0,-21-27 0,37 30 0,-69-49 0,35 27 0,36 25 0,1 0 0,0 0 0,-1-1 0,1 1 0,-1 0 0,1 0 0,0-1 0,-1 1 0,1 0 0,0 0 0,-1-1 0,1 1 0,0-1 0,-1 1 0,1 0 0,0-1 0,0 1 0,-1-1 0,1 1 0,0 0 0,0-1 0,0 1 0,0-1 0,0 1 0,0-1 0,0 1 0,0-1 0,0 1 0,0-1 0,0 1 0,0-1 0,0 1 0,0 0 0,0-1 0,0 1 0,0-1 0,0 1 0,1-1 0,19-11 0,28-1 0,15 3 0,118-5 0,-179 14 0,1 1 0,0 1 0,0-1 0,0 0 0,0 1 0,0-1 0,0 1 0,0 0 0,0 0 0,4 2 0,-6-2 0,-1-1 0,1 1 0,0-1 0,-1 1 0,1-1 0,0 1 0,-1 0 0,1 0 0,-1-1 0,1 1 0,-1 0 0,1 0 0,-1-1 0,0 1 0,1 0 0,-1 0 0,0 0 0,1 0 0,-1 0 0,0-1 0,0 1 0,0 0 0,0 1 0,-1 2 0,0 1 0,0-1 0,-1 0 0,0 0 0,1-1 0,-1 1 0,-1 0 0,1-1 0,0 1 0,-1-1 0,0 0 0,-5 6 0,-43 43-1365,39-37-5461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11:59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24575,'18'15'0,"1"-1"0,-1 0 0,2-1 0,33 16 0,14 9 0,175 134 0,-145-100 0,187 108 0,-26-50 0,392 214 0,-450-235 0,316 123 0,209 112 0,-580-263 0,163 121 0,-43 14 0,-150-118 0,215 141 0,-203-152 0,-52-32 0,-53-40 0,-4-3 0,0 0 0,0 1 0,-1 1 0,-1 1 0,16 19 0,-31-33 0,0-1 0,-1 1 0,1 0 0,0 0 0,-1 0 0,1 0 0,-1-1 0,0 1 0,1 0 0,-1 0 0,0 0 0,1 0 0,-1 0 0,0 0 0,0 0 0,0 0 0,0 0 0,0 0 0,0 0 0,0 0 0,0 0 0,0 0 0,-1 0 0,1 0 0,0 0 0,0 0 0,-1 0 0,1 0 0,-1 0 0,1 0 0,-1 0 0,1-1 0,-1 1 0,0 0 0,1 0 0,-1-1 0,0 1 0,0 0 0,0-1 0,1 1 0,-1-1 0,0 1 0,0-1 0,0 1 0,0-1 0,0 0 0,0 1 0,0-1 0,0 0 0,-2 1 0,-9 2 0,0 0 0,0-1 0,-17 2 0,16-2 0,-12 0 0,-1-2 0,0 0 0,-44-7 0,-21 0 0,26 6 0,1 1 0,1-3 0,-63-10 0,126 13 0,0 0 0,0 0 0,-1 0 0,1 0 0,0 0 0,0 0 0,-1 0 0,1 0 0,0 0 0,0 0 0,-1 0 0,1 0 0,0 0 0,0 0 0,-1 0 0,1-1 0,0 1 0,0 0 0,-1 0 0,1 0 0,0 0 0,0 0 0,0-1 0,0 1 0,-1 0 0,1 0 0,0 0 0,0-1 0,0 1 0,0 0 0,0 0 0,0-1 0,-1 1 0,1 0 0,0 0 0,0 0 0,0-1 0,0 1 0,0 0 0,0 0 0,0-1 0,0 1 0,0 0 0,0 0 0,0-1 0,0 1 0,0 0 0,0 0 0,1-1 0,12-12 0,20-8 0,53-17 0,2 4 0,1 3 0,147-29 0,-221 56 0,1 0 0,2 0 0,-1 0 0,0 2 0,1 0 0,17 1 0,-34 1 0,-1 0 0,1 1 0,0-1 0,-1 0 0,1 0 0,-1 0 0,1 0 0,0 0 0,-1 1 0,1-1 0,-1 0 0,1 1 0,0-1 0,-1 0 0,1 1 0,-1-1 0,1 1 0,-1-1 0,0 1 0,1-1 0,-1 1 0,1-1 0,-1 1 0,0-1 0,1 1 0,-1-1 0,0 1 0,0 0 0,1-1 0,-1 1 0,0 1 0,-6 23 0,-23 19 0,-13-7-1365,20-20-5461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43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24575,'5'1'0,"0"0"0,0 1 0,0 0 0,-1 0 0,1 0 0,0 1 0,-1 0 0,0-1 0,1 2 0,4 4 0,10 5 0,282 156 0,60 38 0,-280-149-1365,-52-36-5461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44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518 1 24575,'-3'2'0,"-3"5"0,-5 6 0,-5 10 0,-5 9 0,-9 10 0,-7 13 0,-6 11 0,-4 6 0,-2 4 0,-2-1 0,2-3 0,4-8 0,4-6 0,3-10 0,8-13-8191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46:55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24575,'-1'-1'0,"-1"1"0,1 0 0,-1 0 0,0 0 0,1 0 0,-1 0 0,0 1 0,1-1 0,-1 0 0,1 1 0,-1-1 0,1 1 0,-1-1 0,1 1 0,-1 0 0,1 0 0,-3 1 0,4-1 0,0 0 0,0-1 0,0 1 0,0 0 0,0-1 0,0 1 0,0 0 0,0 0 0,0-1 0,0 1 0,0 0 0,0-1 0,0 1 0,0 0 0,0-1 0,1 1 0,-1 0 0,0-1 0,1 1 0,-1 0 0,0-1 0,1 1 0,-1-1 0,1 1 0,-1-1 0,2 2 0,48 39 0,-46-38 0,58 40-104,252 186 341,-227-160-986,115 120 0,-184-169-6077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47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24575,'16'16'0,"-13"-14"0,0 0 0,-1 0 0,1 1 0,-1-1 0,0 1 0,0 0 0,0-1 0,0 1 0,0 0 0,0 0 0,-1 0 0,0 0 0,1 1 0,-1-1 0,0 0 0,0 6 0,1 13 0,-1 0 0,-1 0 0,-1 0 0,-6 31 0,0 24 0,26 1051 0,12-616 0,17 401 0,-38-711 0,-2-70 0,-12 183 0,4-307-114,-1 1 1,0-1-1,0 0 0,-1 0 0,0 0 1,0 0-1,0 0 0,-1-1 0,-1 1 1,1-1-1,-9 12 0,1-7-6712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47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24575,'0'-3'0,"3"2"0,4 1 0,6 4 0,6 3 0,7 7 0,6 4 0,4 1 0,5 0 0,0 4 0,0-1 0,-5-3 0,-6-2 0,-5-5 0,-6-3-8191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48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83 24575,'0'0'0,"0"0"0,0 0 0,0 0 0,0 0 0,-1 0 0,1 1 0,0-1 0,0 0 0,0 0 0,0 0 0,0 0 0,0 0 0,-1 0 0,1 0 0,0 0 0,0 0 0,0 0 0,0 0 0,0 0 0,-1 0 0,1 0 0,0 0 0,0 0 0,0 0 0,0 0 0,0-1 0,-1 1 0,1 0 0,0 0 0,0 0 0,0 0 0,0 0 0,0 0 0,0 0 0,0 0 0,-1 0 0,1-1 0,0 1 0,0 0 0,0 0 0,0 0 0,0 0 0,0 0 0,0 0 0,0-1 0,0 1 0,0 0 0,0 0 0,0 0 0,0 0 0,0 0 0,0-1 0,0 1 0,0 0 0,0 0 0,0 0 0,0 0 0,0 0 0,0-1 0,0 1 0,0 0 0,0 0 0,11-9 0,17-6 0,12 2 0,1 1 0,0 3 0,1 1 0,0 2 0,0 2 0,69 2 0,-107 2 0,0 0 0,-1 0 0,1 1 0,0 0 0,-1-1 0,1 1 0,-1 0 0,1 1 0,-1-1 0,1 1 0,-1 0 0,0-1 0,5 5 0,-7-5 0,0 1 0,0-1 0,0 1 0,0 0 0,0 0 0,0 0 0,-1-1 0,1 1 0,-1 0 0,1 0 0,-1 0 0,0 0 0,1 0 0,-1 0 0,0 0 0,0 0 0,-1 0 0,1 0 0,0 0 0,-1 0 0,1 0 0,-1 0 0,1 0 0,-1 0 0,-2 3 0,-11 27-48,-2-1-1,-28 41 0,21-35-1170,7-12-5607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49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0 24575,'0'3'0,"0"4"0,-3 3 0,-1 6 0,-2 8 0,-4 7 0,-5 9 0,-6 8 0,-2 9 0,-6 5 0,-3 3 0,-3 3 0,3-2 0,3-4 0,1-7 0,6-9 0,3-11 0,5-10-8191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4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24575,'2'0'0,"5"3"0,3 0 0,3 7 0,2 6 0,2 6 0,3 6 0,1 6 0,3 6 0,0 7 0,-1 5 0,-2 1 0,-1 4 0,-5 0 0,-4-1 0,-4-4 0,-7-5 0,-2-11-8191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49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24575,'3'-3'0,"7"0"0,6-4 0,11-2 0,5-6 0,6-3 0,2-2 0,-5 3-8191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51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24575,'4'2'0,"0"1"0,0-1 0,0 0 0,0-1 0,1 1 0,-1-1 0,9 2 0,9 3 0,487 153 0,-269-89 0,1288 499 0,-937-283 0,-83-26 0,-68-37 0,-384-194-1365,-7-4-5461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52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24575,'3'0'0,"6"0"0,8 3 0,6 1 0,9 2 0,6 1 0,3 1 0,3 0 0,2-1 0,3 0 0,-3-1 0,-2 2 0,-3 0 0,-7-3 0,-8-1-8191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53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0 197 24575,'1'-3'0,"1"1"0,0 0 0,-1-1 0,1 1 0,0 0 0,0 0 0,0 0 0,1 0 0,-1 0 0,0 0 0,1 1 0,-1-1 0,1 1 0,5-2 0,-2-1 0,60-30 0,1 3 0,2 3 0,123-32 0,-186 58 0,0 0 0,0 1 0,1-1 0,-1 1 0,0 1 0,1-1 0,-1 1 0,0 0 0,11 2 0,-15-1 0,1 0 0,-1 0 0,0 0 0,0 0 0,0 0 0,1 0 0,-1 1 0,-1-1 0,1 1 0,0-1 0,0 1 0,0 0 0,-1 0 0,1 0 0,-1 0 0,1 0 0,-1 0 0,0 0 0,0 0 0,0 0 0,0 1 0,0-1 0,-1 0 0,1 1 0,-1-1 0,1 1 0,-1 2 0,1 14-227,0 0-1,-2 0 1,0 0-1,-1 0 1,-10 36-1,6-29-6598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53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24575,'7'7'0,"0"0"0,-1 1 0,1-1 0,-1 1 0,-1 0 0,1 1 0,-2 0 0,1-1 0,-1 1 0,0 1 0,-1-1 0,0 1 0,3 17 0,1 14 0,-2 1 0,-2 0 0,-1 0 0,-2 0 0,-9 62 0,2-78-1365,0-8-5461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46:56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631 0 24575,'-3'0'0,"-3"6"0,-7 7 0,-7 11 0,-11 11 0,-9 13 0,-9 8 0,-8 9 0,-5 6 0,-4 1 0,2 0 0,4-4 0,9-7 0,6-9 0,8-8 0,10-10-8191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54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24575,'16'-12'0,"0"-1"0,0 2 0,2 0 0,-1 1 0,1 1 0,0 1 0,1 0 0,0 1 0,0 2 0,1-1 0,0 2 0,-1 1 0,2 0 0,33 1 0,-50 2 0,-1 0 0,0 0 0,1 1 0,-1-1 0,0 1 0,1 0 0,-1-1 0,0 2 0,0-1 0,0 0 0,0 1 0,0-1 0,0 1 0,0 0 0,0 0 0,-1 0 0,4 3 0,-5-3 0,0 0 0,0 0 0,0 0 0,0 1 0,0-1 0,0 0 0,0 1 0,-1-1 0,1 0 0,-1 1 0,0-1 0,0 1 0,0-1 0,0 0 0,0 1 0,0-1 0,-1 1 0,1-1 0,-1 0 0,0 1 0,1-1 0,-1 0 0,0 0 0,-3 4 0,-5 10 0,-2 0 0,0-1 0,0 0 0,-2-1 0,0-1 0,0 0 0,-1-1 0,-29 20 0,-22 21 0,64-53 0,1 1 0,-1-1 0,0 1 0,0-1 0,0 1 0,1 0 0,-1-1 0,0 1 0,1 0 0,-1-1 0,0 1 0,1 0 0,-1 0 0,1 0 0,0 0 0,-1 0 0,1 0 0,0 0 0,-1 0 0,1-1 0,0 1 0,0 0 0,0 0 0,0 0 0,0 0 0,0 0 0,0 0 0,0 0 0,0 0 0,0 0 0,0 0 0,1 0 0,-1 0 0,0 0 0,1 0 0,-1 0 0,1 0 0,-1 0 0,1-1 0,-1 1 0,1 0 0,0 0 0,-1-1 0,1 1 0,0 0 0,0-1 0,0 1 0,-1-1 0,1 1 0,0-1 0,2 2 0,7 2 0,0 1 0,0-1 0,0-1 0,12 3 0,-1-1 0,1 3 0,-1 0 0,1 2 0,-2 0 0,1 2 0,23 16 0,-38-23 0,-1-1 0,0 1 0,0 0 0,0 0 0,-1 0 0,0 1 0,0 0 0,0-1 0,5 12 0,-8-12 0,1-1 0,-1 0 0,0 0 0,0 1 0,-1-1 0,1 0 0,-1 1 0,0-1 0,0 1 0,-1-1 0,1 0 0,-1 1 0,0-1 0,0 0 0,0 0 0,-4 8 0,0-4 7,0 0 0,0 0 0,-1-1 0,0 0 0,0 0 1,0 0-1,-1-1 0,0 0 0,-1 0 0,1-1 0,-1 0 0,0 0 0,0-1 0,-1 0 0,0 0 0,-15 4 0,-11 2-502,0-2 0,-67 9 0,58-13-6331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56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2327 24575,'-33'24'0,"30"-23"0,4-2 0,21-13 0,746-501 0,-596 391 0,1244-868 0,-893 616 134,-98 69-1633,-393 284-5327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57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39 374 24575,'6'-3'0,"0"0"0,0 1 0,0-2 0,0 1 0,-1-1 0,1 0 0,-1 0 0,0 0 0,0-1 0,-1 0 0,1 0 0,4-7 0,4-9 0,-1 1 0,-1-2 0,11-30 0,13-26 0,-19 41 0,-13 29 0,0 0 0,0 0 0,1 0 0,0 1 0,0-1 0,1 1 0,0 0 0,0 0 0,8-7 0,-12 14 0,0-1 0,0 1 0,0-1 0,0 1 0,1 0 0,-1-1 0,0 1 0,0 0 0,0 0 0,0 0 0,1 0 0,-1 0 0,0 0 0,0 0 0,0 0 0,1 1 0,-1-1 0,0 0 0,0 1 0,0-1 0,0 1 0,0-1 0,0 1 0,0-1 0,0 1 0,0 0 0,0 0 0,0-1 0,0 1 0,0 0 0,0 0 0,-1 0 0,1 0 0,0 0 0,-1 0 0,1 0 0,-1 0 0,1 0 0,0 2 0,19 45 0,-13-19 0,0 1 0,-2 1 0,-1-1 0,-2 0 0,-2 43 0,0-70 0,0 0 0,0 0 0,0 0 0,-1-1 0,0 1 0,1 0 0,-1 0 0,0-1 0,0 1 0,0-1 0,-1 1 0,1-1 0,-1 1 0,1-1 0,-1 0 0,0 0 0,0 1 0,0-1 0,0-1 0,0 1 0,-1 0 0,1 0 0,0-1 0,-1 1 0,1-1 0,-1 0 0,1 0 0,-1 0 0,0 0 0,0 0 0,1-1 0,-5 1 0,-8 0 0,1-1 0,-1-1 0,0 0 0,1-1 0,-20-5 0,-22-3 0,-50 9-1365,79 2-5461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1:02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74 24575,'1'0'0,"-1"0"0,1 0 0,0-1 0,0 1 0,-1 0 0,1 0 0,-1-1 0,1 1 0,0-1 0,-1 1 0,1 0 0,-1-1 0,1 1 0,0-1 0,-1 1 0,1-1 0,-1 1 0,0-1 0,1 0 0,-1 1 0,0-1 0,1 0 0,-1 1 0,0-1 0,1 0 0,-1 1 0,0-1 0,0 0 0,0 1 0,0-1 0,0 0 0,0 0 0,0 1 0,0-1 0,0 0 0,0 1 0,0-1 0,0 0 0,-1 0 0,1 1 0,0-1 0,0 0 0,-1 1 0,0-2 0,-13-29 0,11 29 0,-1 0 0,1 0 0,0 0 0,-1 1 0,1-1 0,-1 1 0,0 0 0,1 0 0,-1 0 0,0 0 0,0 1 0,1 0 0,-1 0 0,0 0 0,0 0 0,0 0 0,1 1 0,-1-1 0,0 1 0,-6 2 0,-2 1 0,0 0 0,0 1 0,0 0 0,-20 13 0,17-8 0,1 1 0,1 0 0,-1 0 0,2 2 0,0-1 0,0 2 0,1 0 0,1 0 0,0 1 0,1 0 0,1 0 0,0 1 0,1 0 0,1 1 0,-7 27 0,10-31 0,0 0 0,2-1 0,0 1 0,0 0 0,1 0 0,0 0 0,2 0 0,-1 0 0,1-1 0,1 1 0,0-1 0,1 1 0,1-1 0,0 0 0,0-1 0,1 1 0,0-1 0,1 0 0,1 0 0,-1-1 0,19 18 0,-10-14-80,2 0 0,0-1-1,0-1 1,1-1 0,0 0-1,1-2 1,1 0 0,-1-1-1,1-1 1,0-1 0,1-1 0,0-1-1,-1-1 1,1-1 0,0 0-1,29-3 1,-21-1-6746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1:03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24575,'3'1'0,"-1"-1"0,1 1 0,-1 0 0,0 0 0,1 0 0,-1 0 0,1 0 0,-1 0 0,0 0 0,0 1 0,0-1 0,0 1 0,0 0 0,0 0 0,0-1 0,-1 1 0,1 0 0,-1 1 0,1-1 0,-1 0 0,0 0 0,0 0 0,1 1 0,-2-1 0,2 4 0,4 10 0,-1 0 0,4 28 0,-7-33 0,82 703 0,-59-421 0,13 266 0,46 351 0,-37-619 0,57 299 0,45-13 0,-142-556 0,77 247 0,-78-230-1365,-7-29-5461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1:04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24575,'3'3'0,"3"1"0,7 2 0,4 4 0,7 2 0,6 2 0,3 2 0,5-2 0,1 2 0,-3-1 0,-2-1 0,-4 1 0,-6-1 0,-3-1 0,-4-4-8191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1:04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24575,'1'-2'0,"0"1"0,-1-1 0,1 1 0,0-1 0,0 0 0,0 1 0,0 0 0,0-1 0,0 1 0,0 0 0,0-1 0,0 1 0,1 0 0,-1 0 0,0 0 0,1 0 0,-1 0 0,1 0 0,2 0 0,33-15 0,0 4 0,51-11 0,-77 21 0,0 0 0,0 1 0,1 0 0,-1 1 0,0 0 0,1 0 0,-1 1 0,0 1 0,14 3 0,-23-4 0,-1-1 0,1 1 0,-1 0 0,1-1 0,-1 1 0,1 0 0,-1 0 0,0 0 0,1 0 0,-1 0 0,0 0 0,0 0 0,0 0 0,0 1 0,0-1 0,0 0 0,0 1 0,0-1 0,-1 1 0,1-1 0,-1 1 0,1-1 0,-1 1 0,1-1 0,-1 1 0,0 0 0,0-1 0,1 1 0,-1-1 0,0 1 0,-1 0 0,1-1 0,0 1 0,0-1 0,-1 1 0,1 0 0,-1-1 0,1 1 0,-1-1 0,0 1 0,0-1 0,1 0 0,-3 2 0,-3 9 0,-1-1 0,0-1 0,-1 1 0,-9 9 0,15-18 0,-18 21-455,-1-2 0,-36 29 0,40-37-6371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1:04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24575,'3'2'0,"3"2"0,7 3 0,10 2 0,9 3 0,8 3 0,8 0 0,8 5 0,5 1 0,2 0 0,0-1 0,-4 2 0,-4 0 0,-11-3-8191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1:0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1 24575,'1'0'0,"0"0"0,-1 0 0,1 0 0,-1 0 0,1 0 0,0 0 0,-1 0 0,1 0 0,0 0 0,-1 0 0,1 0 0,0 0 0,-1 1 0,1-1 0,0 0 0,-1 0 0,1 1 0,-1-1 0,1 0 0,0 1 0,-1-1 0,1 1 0,-1-1 0,1 0 0,-1 1 0,0-1 0,1 1 0,-1-1 0,1 1 0,-1 0 0,0-1 0,0 1 0,1-1 0,-1 1 0,0 1 0,0 0 0,0 0 0,0 0 0,-1 0 0,1 0 0,-1 0 0,0 0 0,1-1 0,-1 1 0,0 0 0,0 0 0,-2 2 0,-37 44 0,-3-11 0,0-2 0,-3-1 0,-51 27 0,41-25 0,55-36 0,0 1 0,0-1 0,0 1 0,0-1 0,0 1 0,0-1 0,1 1 0,-1-1 0,0 1 0,0 0 0,1-1 0,-1 1 0,0 0 0,1 0 0,-1 0 0,1-1 0,-1 1 0,1 0 0,-1 0 0,1 0 0,0 0 0,0 0 0,-1 0 0,1 0 0,0 0 0,0 0 0,0 0 0,0 0 0,0 0 0,0 0 0,0 0 0,0 0 0,0 0 0,1 0 0,-1 0 0,0 0 0,1 0 0,-1 0 0,1 0 0,3 4 0,0 0 0,0-1 0,0 0 0,0 0 0,10 7 0,14 13 0,-14-4 14,-2 0 0,0 0 0,-2 1 0,0 1 0,-1-1 0,-1 2 0,6 28 0,24 165-1248,-36-203 991,1 12-6583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2:03:28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0 898 24575,'22'0'0,"43"1"0,0-3 0,107-17 0,701-145 0,-599 115 0,298-41 0,-129 8 0,443-69 0,433-6 0,-817 105 0,153-15 0,31 16 0,-624 47 0,568-7-53,-407 13-1259,-202-2-5514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46:5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1 24575,'1'0'0,"-1"0"0,1 0 0,0 0 0,-1 0 0,1 0 0,0 0 0,-1 0 0,1 0 0,0 0 0,-1 0 0,1 0 0,0 0 0,-1 0 0,1 1 0,0-1 0,-1 0 0,1 0 0,0 1 0,-1-1 0,1 0 0,-1 1 0,1-1 0,-1 1 0,1-1 0,-1 1 0,1-1 0,-1 1 0,0-1 0,1 1 0,0 0 0,-10 18 0,-28 17 0,-59 35 0,62-48 0,2 1 0,1 1 0,-45 46 0,74-69 0,0 0 0,1 0 0,-1 0 0,0 0 0,1 1 0,0-1 0,-1 0 0,1 1 0,0-1 0,0 1 0,0-1 0,1 1 0,-1-1 0,1 1 0,-1-1 0,1 1 0,0 0 0,0 2 0,0-3 0,1 1 0,0-2 0,0 1 0,-1 0 0,1 0 0,0 0 0,1 0 0,-1 0 0,0-1 0,0 1 0,1 0 0,-1-1 0,1 0 0,-1 1 0,1-1 0,0 0 0,3 2 0,4 2 0,-1-2 0,1 1 0,0-1 0,1 0 0,-1-1 0,0 0 0,1-1 0,15 1 0,21-1-455,0-3 0,77-11 0,-98 7-6371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2:03:31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24575,'0'1'0,"0"1"0,1 0 0,-1-1 0,1 1 0,-1 0 0,1-1 0,0 1 0,-1-1 0,1 1 0,0-1 0,0 1 0,0-1 0,0 0 0,1 1 0,-1-1 0,0 0 0,2 1 0,29 20 0,-17-12 0,0-1 0,1-1 0,-1 0 0,2-1 0,-1-1 0,1 0 0,0-2 0,0 0 0,34 4 0,-22-3 0,-27-5 0,9 1 0,0 1 0,0 1 0,-1-1 0,1 2 0,-1-1 0,18 10 0,-28-13 0,0 1 0,0-1 0,0 1 0,1 0 0,-1-1 0,0 1 0,0-1 0,0 1 0,0 0 0,0-1 0,0 1 0,0-1 0,0 1 0,-1 0 0,1-1 0,0 1 0,0-1 0,0 1 0,-1-1 0,1 1 0,0-1 0,0 1 0,-1-1 0,1 1 0,0-1 0,-1 1 0,1-1 0,-1 1 0,1-1 0,-1 0 0,1 1 0,-1-1 0,1 0 0,-1 1 0,0-1 0,-26 20 0,20-16 0,-37 25 0,29-21 0,1 1 0,-22 19 0,19-13 0,-1-2 0,-33 20 0,50-32 0,0 0 0,0-1 0,0 1 0,-1-1 0,1 1 0,0-1 0,0 1 0,0-1 0,-1 0 0,1 0 0,0 0 0,-1 0 0,1 0 0,0 0 0,0 0 0,-1 0 0,1 0 0,0 0 0,0-1 0,-1 1 0,1-1 0,0 1 0,0-1 0,0 1 0,-2-2 0,0 0 0,1 0 0,0 0 0,-1-1 0,1 1 0,0-1 0,0 1 0,1-1 0,-1 0 0,-2-6 0,-1-3 0,0-1 0,1 0 0,1 1 0,-2-15 0,-4-40-1365,4 51-5461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43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24575,'5'1'0,"0"0"0,0 1 0,0 0 0,-1 0 0,1 0 0,0 1 0,-1 0 0,0-1 0,1 2 0,4 4 0,10 5 0,282 156 0,60 38 0,-280-149-1365,-52-36-5461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44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518 1 24575,'-3'2'0,"-3"5"0,-5 6 0,-5 10 0,-5 9 0,-9 10 0,-7 13 0,-6 11 0,-4 6 0,-2 4 0,-2-1 0,2-3 0,4-8 0,4-6 0,3-10 0,8-13-8191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47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24575,'16'16'0,"-13"-14"0,0 0 0,-1 0 0,1 1 0,-1-1 0,0 1 0,0 0 0,0-1 0,0 1 0,0 0 0,0 0 0,-1 0 0,0 0 0,1 1 0,-1-1 0,0 0 0,0 6 0,1 13 0,-1 0 0,-1 0 0,-1 0 0,-6 31 0,0 24 0,26 1051 0,12-616 0,17 401 0,-38-711 0,-2-70 0,-12 183 0,4-307-114,-1 1 1,0-1-1,0 0 0,-1 0 0,0 0 1,0 0-1,0 0 0,-1-1 0,-1 1 1,1-1-1,-9 12 0,1-7-6712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47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24575,'0'-3'0,"3"2"0,4 1 0,6 4 0,6 3 0,7 7 0,6 4 0,4 1 0,5 0 0,0 4 0,0-1 0,-5-3 0,-6-2 0,-5-5 0,-6-3-8191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48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83 24575,'0'0'0,"0"0"0,0 0 0,0 0 0,0 0 0,-1 0 0,1 1 0,0-1 0,0 0 0,0 0 0,0 0 0,0 0 0,0 0 0,-1 0 0,1 0 0,0 0 0,0 0 0,0 0 0,0 0 0,0 0 0,-1 0 0,1 0 0,0 0 0,0 0 0,0 0 0,0 0 0,0-1 0,-1 1 0,1 0 0,0 0 0,0 0 0,0 0 0,0 0 0,0 0 0,0 0 0,0 0 0,-1 0 0,1-1 0,0 1 0,0 0 0,0 0 0,0 0 0,0 0 0,0 0 0,0 0 0,0-1 0,0 1 0,0 0 0,0 0 0,0 0 0,0 0 0,0 0 0,0-1 0,0 1 0,0 0 0,0 0 0,0 0 0,0 0 0,0 0 0,0-1 0,0 1 0,0 0 0,0 0 0,11-9 0,17-6 0,12 2 0,1 1 0,0 3 0,1 1 0,0 2 0,0 2 0,69 2 0,-107 2 0,0 0 0,-1 0 0,1 1 0,0 0 0,-1-1 0,1 1 0,-1 0 0,1 1 0,-1-1 0,1 1 0,-1 0 0,0-1 0,5 5 0,-7-5 0,0 1 0,0-1 0,0 1 0,0 0 0,0 0 0,0 0 0,-1-1 0,1 1 0,-1 0 0,1 0 0,-1 0 0,0 0 0,1 0 0,-1 0 0,0 0 0,0 0 0,-1 0 0,1 0 0,0 0 0,-1 0 0,1 0 0,-1 0 0,1 0 0,-1 0 0,-2 3 0,-11 27-48,-2-1-1,-28 41 0,21-35-1170,7-12-5607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49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0 24575,'0'3'0,"0"4"0,-3 3 0,-1 6 0,-2 8 0,-4 7 0,-5 9 0,-6 8 0,-2 9 0,-6 5 0,-3 3 0,-3 3 0,3-2 0,3-4 0,1-7 0,6-9 0,3-11 0,5-10-8191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4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24575,'2'0'0,"5"3"0,3 0 0,3 7 0,2 6 0,2 6 0,3 6 0,1 6 0,3 6 0,0 7 0,-1 5 0,-2 1 0,-1 4 0,-5 0 0,-4-1 0,-4-4 0,-7-5 0,-2-11-8191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49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24575,'3'-3'0,"7"0"0,6-4 0,11-2 0,5-6 0,6-3 0,2-2 0,-5 3-8191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51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24575,'4'2'0,"0"1"0,0-1 0,0 0 0,0-1 0,1 1 0,-1-1 0,9 2 0,9 3 0,487 153 0,-269-89 0,1288 499 0,-937-283 0,-83-26 0,-68-37 0,-384-194-1365,-7-4-5461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46:57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0 267 24575,'1'-2'0,"-1"1"0,1 0 0,-1 0 0,1 0 0,0 0 0,0 0 0,0 0 0,-1 0 0,1 0 0,0 0 0,0 1 0,0-1 0,0 0 0,0 1 0,0-1 0,1 0 0,-1 1 0,0-1 0,0 1 0,0 0 0,1-1 0,-1 1 0,2 0 0,37-8 0,-33 6 0,946-153 0,-870 141 0,90-16 0,204-10 0,-341 41-1365,-9 2-5461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52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24575,'3'0'0,"6"0"0,8 3 0,6 1 0,9 2 0,6 1 0,3 1 0,3 0 0,2-1 0,3 0 0,-3-1 0,-2 2 0,-3 0 0,-7-3 0,-8-1-8191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53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0 197 24575,'1'-3'0,"1"1"0,0 0 0,-1-1 0,1 1 0,0 0 0,0 0 0,0 0 0,1 0 0,-1 0 0,0 0 0,1 1 0,-1-1 0,1 1 0,5-2 0,-2-1 0,60-30 0,1 3 0,2 3 0,123-32 0,-186 58 0,0 0 0,0 1 0,1-1 0,-1 1 0,0 1 0,1-1 0,-1 1 0,0 0 0,11 2 0,-15-1 0,1 0 0,-1 0 0,0 0 0,0 0 0,0 0 0,1 0 0,-1 1 0,-1-1 0,1 1 0,0-1 0,0 1 0,0 0 0,-1 0 0,1 0 0,-1 0 0,1 0 0,-1 0 0,0 0 0,0 0 0,0 0 0,0 1 0,0-1 0,-1 0 0,1 1 0,-1-1 0,1 1 0,-1 2 0,1 14-227,0 0-1,-2 0 1,0 0-1,-1 0 1,-10 36-1,6-29-6598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53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24575,'7'7'0,"0"0"0,-1 1 0,1-1 0,-1 1 0,-1 0 0,1 1 0,-2 0 0,1-1 0,-1 1 0,0 1 0,-1-1 0,0 1 0,3 17 0,1 14 0,-2 1 0,-2 0 0,-1 0 0,-2 0 0,-9 62 0,2-78-1365,0-8-5461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54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24575,'16'-12'0,"0"-1"0,0 2 0,2 0 0,-1 1 0,1 1 0,0 1 0,1 0 0,0 1 0,0 2 0,1-1 0,0 2 0,-1 1 0,2 0 0,33 1 0,-50 2 0,-1 0 0,0 0 0,1 1 0,-1-1 0,0 1 0,1 0 0,-1-1 0,0 2 0,0-1 0,0 0 0,0 1 0,0-1 0,0 1 0,0 0 0,0 0 0,-1 0 0,4 3 0,-5-3 0,0 0 0,0 0 0,0 0 0,0 1 0,0-1 0,0 0 0,0 1 0,-1-1 0,1 0 0,-1 1 0,0-1 0,0 1 0,0-1 0,0 0 0,0 1 0,0-1 0,-1 1 0,1-1 0,-1 0 0,0 1 0,1-1 0,-1 0 0,0 0 0,-3 4 0,-5 10 0,-2 0 0,0-1 0,0 0 0,-2-1 0,0-1 0,0 0 0,-1-1 0,-29 20 0,-22 21 0,64-53 0,1 1 0,-1-1 0,0 1 0,0-1 0,0 1 0,1 0 0,-1-1 0,0 1 0,1 0 0,-1-1 0,0 1 0,1 0 0,-1 0 0,1 0 0,0 0 0,-1 0 0,1 0 0,0 0 0,-1 0 0,1-1 0,0 1 0,0 0 0,0 0 0,0 0 0,0 0 0,0 0 0,0 0 0,0 0 0,0 0 0,0 0 0,0 0 0,1 0 0,-1 0 0,0 0 0,1 0 0,-1 0 0,1 0 0,-1 0 0,1-1 0,-1 1 0,1 0 0,0 0 0,-1-1 0,1 1 0,0 0 0,0-1 0,0 1 0,-1-1 0,1 1 0,0-1 0,2 2 0,7 2 0,0 1 0,0-1 0,0-1 0,12 3 0,-1-1 0,1 3 0,-1 0 0,1 2 0,-2 0 0,1 2 0,23 16 0,-38-23 0,-1-1 0,0 1 0,0 0 0,0 0 0,-1 0 0,0 1 0,0 0 0,0-1 0,5 12 0,-8-12 0,1-1 0,-1 0 0,0 0 0,0 1 0,-1-1 0,1 0 0,-1 1 0,0-1 0,0 1 0,-1-1 0,1 0 0,-1 1 0,0-1 0,0 0 0,0 0 0,-4 8 0,0-4 7,0 0 0,0 0 0,-1-1 0,0 0 0,0 0 1,0 0-1,-1-1 0,0 0 0,-1 0 0,1-1 0,-1 0 0,0 0 0,0-1 0,-1 0 0,0 0 0,-15 4 0,-11 2-502,0-2 0,-67 9 0,58-13-6331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56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2327 24575,'-33'24'0,"30"-23"0,4-2 0,21-13 0,746-501 0,-596 391 0,1244-868 0,-893 616 134,-98 69-1633,-393 284-5327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0:57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39 374 24575,'6'-3'0,"0"0"0,0 1 0,0-2 0,0 1 0,-1-1 0,1 0 0,-1 0 0,0 0 0,0-1 0,-1 0 0,1 0 0,4-7 0,4-9 0,-1 1 0,-1-2 0,11-30 0,13-26 0,-19 41 0,-13 29 0,0 0 0,0 0 0,1 0 0,0 1 0,0-1 0,1 1 0,0 0 0,0 0 0,8-7 0,-12 14 0,0-1 0,0 1 0,0-1 0,0 1 0,1 0 0,-1-1 0,0 1 0,0 0 0,0 0 0,0 0 0,1 0 0,-1 0 0,0 0 0,0 0 0,0 0 0,1 1 0,-1-1 0,0 0 0,0 1 0,0-1 0,0 1 0,0-1 0,0 1 0,0-1 0,0 1 0,0 0 0,0 0 0,0-1 0,0 1 0,0 0 0,0 0 0,-1 0 0,1 0 0,0 0 0,-1 0 0,1 0 0,-1 0 0,1 0 0,0 2 0,19 45 0,-13-19 0,0 1 0,-2 1 0,-1-1 0,-2 0 0,-2 43 0,0-70 0,0 0 0,0 0 0,0 0 0,-1-1 0,0 1 0,1 0 0,-1 0 0,0-1 0,0 1 0,0-1 0,-1 1 0,1-1 0,-1 1 0,1-1 0,-1 0 0,0 0 0,0 1 0,0-1 0,0-1 0,0 1 0,-1 0 0,1 0 0,0-1 0,-1 1 0,1-1 0,-1 0 0,1 0 0,-1 0 0,0 0 0,0 0 0,1-1 0,-5 1 0,-8 0 0,1-1 0,-1-1 0,0 0 0,1-1 0,-20-5 0,-22-3 0,-50 9-1365,79 2-5461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1:02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74 24575,'1'0'0,"-1"0"0,1 0 0,0-1 0,0 1 0,-1 0 0,1 0 0,-1-1 0,1 1 0,0-1 0,-1 1 0,1 0 0,-1-1 0,1 1 0,0-1 0,-1 1 0,1-1 0,-1 1 0,0-1 0,1 0 0,-1 1 0,0-1 0,1 0 0,-1 1 0,0-1 0,1 0 0,-1 1 0,0-1 0,0 0 0,0 1 0,0-1 0,0 0 0,0 0 0,0 1 0,0-1 0,0 0 0,0 1 0,0-1 0,0 0 0,-1 0 0,1 1 0,0-1 0,0 0 0,-1 1 0,0-2 0,-13-29 0,11 29 0,-1 0 0,1 0 0,0 0 0,-1 1 0,1-1 0,-1 1 0,0 0 0,1 0 0,-1 0 0,0 0 0,0 1 0,1 0 0,-1 0 0,0 0 0,0 0 0,0 0 0,1 1 0,-1-1 0,0 1 0,-6 2 0,-2 1 0,0 0 0,0 1 0,0 0 0,-20 13 0,17-8 0,1 1 0,1 0 0,-1 0 0,2 2 0,0-1 0,0 2 0,1 0 0,1 0 0,0 1 0,1 0 0,1 0 0,0 1 0,1 0 0,1 1 0,-7 27 0,10-31 0,0 0 0,2-1 0,0 1 0,0 0 0,1 0 0,0 0 0,2 0 0,-1 0 0,1-1 0,1 1 0,0-1 0,1 1 0,1-1 0,0 0 0,0-1 0,1 1 0,0-1 0,1 0 0,1 0 0,-1-1 0,19 18 0,-10-14-80,2 0 0,0-1-1,0-1 1,1-1 0,0 0-1,1-2 1,1 0 0,-1-1-1,1-1 1,0-1 0,1-1 0,0-1-1,-1-1 1,1-1 0,0 0-1,29-3 1,-21-1-6746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1:03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24575,'3'1'0,"-1"-1"0,1 1 0,-1 0 0,0 0 0,1 0 0,-1 0 0,1 0 0,-1 0 0,0 0 0,0 1 0,0-1 0,0 1 0,0 0 0,0 0 0,0-1 0,-1 1 0,1 0 0,-1 1 0,1-1 0,-1 0 0,0 0 0,0 0 0,1 1 0,-2-1 0,2 4 0,4 10 0,-1 0 0,4 28 0,-7-33 0,82 703 0,-59-421 0,13 266 0,46 351 0,-37-619 0,57 299 0,45-13 0,-142-556 0,77 247 0,-78-230-1365,-7-29-5461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1:04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24575,'3'3'0,"3"1"0,7 2 0,4 4 0,7 2 0,6 2 0,3 2 0,5-2 0,1 2 0,-3-1 0,-2-1 0,-4 1 0,-6-1 0,-3-1 0,-4-4-8191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1:04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24575,'1'-2'0,"0"1"0,-1-1 0,1 1 0,0-1 0,0 0 0,0 1 0,0 0 0,0-1 0,0 1 0,0 0 0,0-1 0,0 1 0,1 0 0,-1 0 0,0 0 0,1 0 0,-1 0 0,1 0 0,2 0 0,33-15 0,0 4 0,51-11 0,-77 21 0,0 0 0,0 1 0,1 0 0,-1 1 0,0 0 0,1 0 0,-1 1 0,0 1 0,14 3 0,-23-4 0,-1-1 0,1 1 0,-1 0 0,1-1 0,-1 1 0,1 0 0,-1 0 0,0 0 0,1 0 0,-1 0 0,0 0 0,0 0 0,0 0 0,0 1 0,0-1 0,0 0 0,0 1 0,0-1 0,-1 1 0,1-1 0,-1 1 0,1-1 0,-1 1 0,1-1 0,-1 1 0,0 0 0,0-1 0,1 1 0,-1-1 0,0 1 0,-1 0 0,1-1 0,0 1 0,0-1 0,-1 1 0,1 0 0,-1-1 0,1 1 0,-1-1 0,0 1 0,0-1 0,1 0 0,-3 2 0,-3 9 0,-1-1 0,0-1 0,-1 1 0,-9 9 0,15-18 0,-18 21-455,-1-2 0,-36 29 0,40-37-6371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46:58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 24575,'-3'-3'0,"3"2"0,5 1 0,9 4 0,8 3 0,5 4 0,9 6 0,8 5 0,5 5 0,2 1 0,4 1 0,1 1 0,-3 1 0,-3-1 0,-3-3 0,-10-7-8191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1:04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24575,'3'2'0,"3"2"0,7 3 0,10 2 0,9 3 0,8 3 0,8 0 0,8 5 0,5 1 0,2 0 0,0-1 0,-4 2 0,-4 0 0,-11-3-8191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21:0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1 24575,'1'0'0,"0"0"0,-1 0 0,1 0 0,-1 0 0,1 0 0,0 0 0,-1 0 0,1 0 0,0 0 0,-1 0 0,1 0 0,0 0 0,-1 1 0,1-1 0,0 0 0,-1 0 0,1 1 0,-1-1 0,1 0 0,0 1 0,-1-1 0,1 1 0,-1-1 0,1 0 0,-1 1 0,0-1 0,1 1 0,-1-1 0,1 1 0,-1 0 0,0-1 0,0 1 0,1-1 0,-1 1 0,0 1 0,0 0 0,0 0 0,0 0 0,-1 0 0,1 0 0,-1 0 0,0 0 0,1-1 0,-1 1 0,0 0 0,0 0 0,-2 2 0,-37 44 0,-3-11 0,0-2 0,-3-1 0,-51 27 0,41-25 0,55-36 0,0 1 0,0-1 0,0 1 0,0-1 0,0 1 0,0-1 0,1 1 0,-1-1 0,0 1 0,0 0 0,1-1 0,-1 1 0,0 0 0,1 0 0,-1 0 0,1-1 0,-1 1 0,1 0 0,-1 0 0,1 0 0,0 0 0,0 0 0,-1 0 0,1 0 0,0 0 0,0 0 0,0 0 0,0 0 0,0 0 0,0 0 0,0 0 0,0 0 0,0 0 0,1 0 0,-1 0 0,0 0 0,1 0 0,-1 0 0,1 0 0,3 4 0,0 0 0,0-1 0,0 0 0,0 0 0,10 7 0,14 13 0,-14-4 14,-2 0 0,0 0 0,-2 1 0,0 1 0,-1-1 0,-1 2 0,6 28 0,24 165-1248,-36-203 991,1 12-6583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2:03:37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1 847 24575,'74'-3'0,"0"-4"0,141-30 0,19 7 0,-37 8 0,45-17 0,242-45 0,-273 51 0,-34 7 0,697-131 0,-92 33 0,-670 108 0,25-5 0,217-24 0,152 2 0,-431 36 0,475-41 0,-367 42 0,76-8 0,-175 7 0,103 4 0,-100 4 0,88-11 0,96-3 0,-117 10 0,-11-9 0,37 0 0,-24-1 0,16 1 0,50 13-1365,-201-1-5461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2:03:40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24575,'28'9'0,"-4"1"0,1-4 0,0 1 0,-1 1 0,38 19 0,4 1 0,-45-19 0,-1 1 0,21 14 0,20 9 0,-44-25 0,-4-3 0,1 1 0,-1 1 0,-1 0 0,21 15 0,-31-21 0,-1 0 0,1 1 0,0-1 0,-1 1 0,1-1 0,-1 1 0,0-1 0,1 1 0,-1 0 0,0 0 0,0 0 0,0 0 0,0 0 0,-1 0 0,1 0 0,0 0 0,-1 0 0,1 0 0,-1 0 0,0 0 0,0 0 0,0 0 0,0 1 0,0-1 0,0 0 0,0 0 0,-1 0 0,1 0 0,-1 0 0,0 0 0,1 0 0,-1 0 0,0 0 0,0 0 0,0 0 0,-1 0 0,1-1 0,0 1 0,-2 1 0,-6 6 0,0-1 0,0 0 0,-1-1 0,0 0 0,0 0 0,-1-1 0,-13 5 0,8-3 0,-1 1 0,-16 13 0,-32 24 0,43-32 0,0 0 0,1 2 0,1 1 0,1 0 0,-18 22 0,28-26 0,0-2 0,9-11 0,-1 0 0,1 0 0,-1-1 0,1 1 0,-1 0 0,1-1 0,-1 1 0,1-1 0,-1 1 0,1-1 0,-1 1 0,1-1 0,-1 1 0,1-1 0,0 1 0,0-1 0,-1 1 0,1-1 0,0 0 0,0 1 0,-1-1 0,1 1 0,0-1 0,0 0 0,0 0 0,-6-20 0,1 0 0,1-1 0,-1-25 0,-7-32 0,7 48-119,2 1-1,1-1 1,2-41-1,0 47-767,0 3-5939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21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24575,'56'37'0,"129"83"-223,265 224-1,-346-259-694,-79-65-5908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21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7 24575,'0'-2'0,"-3"-2"0,-4 6 0,-3 9 0,-6 10 0,-6 13 0,-7 13 0,-8 9 0,-6 6 0,-4 5 0,0 2 0,2-6 0,4-4 0,5-9 0,10-14-8191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24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24575,'809'39'0,"-230"-4"0,712-53 0,-373-6 0,-651 24 0,909 9 0,-2 80 0,-446 22 0,332 39 0,-973-142 60,90-4 0,-143-5-308,-1-2 1,0-1-1,1-2 1,-2-1-1,58-21 1,-72 21-6579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25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24575,'15'3'0,"0"0"0,0 1 0,0 1 0,24 10 0,11 4 0,-32-13 0,97 35 0,-101-35 0,0 0 0,-1 1 0,1 1 0,-2 0 0,22 18 0,-33-25 0,1 0 0,-1 1 0,0-1 0,0 1 0,0-1 0,0 1 0,0-1 0,0 1 0,-1-1 0,1 1 0,-1 0 0,1-1 0,-1 1 0,1 0 0,-1-1 0,0 1 0,0 0 0,0 0 0,0-1 0,0 1 0,0 2 0,-1 1 0,-1 0 0,1-1 0,-1 1 0,0-1 0,0 0 0,0 1 0,-5 7 0,-7 5 0,1-1 0,-29 26 0,34-34 0,-73 66-682,-96 70-1,155-128-6143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26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24575,'3'3'0,"4"4"0,6 6 0,7 4 0,8 4 0,8 5 0,7 4 0,6 2 0,5-2 0,1-2 0,-9-7-8191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26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0 24575,'-21'24'0,"-30"12"0,-56 33 0,-23 15 0,128-84 0,1 2 0,0-1 0,0 0 0,0 0 0,0 0 0,0 0 0,0 1 0,0-1 0,1 0 0,-1 1 0,0-1 0,1 1 0,-1-1 0,1 1 0,0-1 0,-1 1 0,1-1 0,0 1 0,0-1 0,0 1 0,0-1 0,0 1 0,0-1 0,0 1 0,1-1 0,0 4 0,20 43 0,-9-24 0,-2 6 0,-1 0 0,-2 1 0,6 49 0,-1 100 0,-7-76 0,0-42-100,1 2-533,-5 101 1,-4-135-6194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46:58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1 24575,'-50'26'0,"1"2"0,2 2 0,1 2 0,1 2 0,-58 59 0,99-89 0,0 0 0,1 0 0,-1 0 0,1 1 0,0-1 0,0 1 0,0 0 0,1 0 0,0 0 0,0 0 0,0 1 0,1-1 0,-1 0 0,1 1 0,0 7 0,1-1 0,2 1 0,0 0 0,0-1 0,1 1 0,7 17 0,6 37 27,-2 1-1,8 132 1,-4-28-1472,-14-143-5381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2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 24575,'0'3'0,"-2"3"0,-2 7 0,-3 7 0,-5 8 0,-7 6 0,-6 7 0,-4 6 0,-2 4 0,-3 1 0,0-2 0,2-5 0,4-6 0,3-7 0,7-9-8191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28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24575,'3'-3'0,"3"-1"0,1-2 0,3 2 0,1 5 0,3 5 0,1 7 0,4 7 0,2 9 0,2 8 0,1 6 0,2 1 0,-1 3 0,-2-3 0,-2-1 0,-1-4 0,-5-5 0,-4-8-8191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2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24575,'3'0'0,"6"-3"0,8-1 0,7-2 0,7-4 0,7 1 0,3-2 0,0 2 0,-7 1-8191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32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24575,'-2'30'0,"-2"1"0,-1-1 0,-14 50 0,-1 9 0,11-38-56,4-18-598,-18 64-1,18-86-6171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32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23 24575,'11'-5'0,"0"1"0,0 1 0,1 0 0,-1 0 0,1 1 0,-1 1 0,1 0 0,0 0 0,0 1 0,-1 1 0,1 0 0,0 0 0,-1 2 0,1-1 0,-1 1 0,17 7 0,-27-9 0,1 0 0,-1-1 0,0 1 0,1 0 0,-1 1 0,0-1 0,0 0 0,1 0 0,-1 0 0,0 1 0,0-1 0,-1 1 0,1-1 0,0 1 0,0-1 0,-1 1 0,1-1 0,0 1 0,-1-1 0,0 1 0,1 0 0,-1-1 0,0 1 0,0 0 0,0 0 0,0-1 0,0 1 0,0 0 0,-1-1 0,1 1 0,-1-1 0,1 1 0,-1 0 0,1-1 0,-1 1 0,0-1 0,0 1 0,0-1 0,0 1 0,0-1 0,0 0 0,0 0 0,0 1 0,-2 0 0,-4 6 0,0 0 0,-1-1 0,0 0 0,0-1 0,-18 11 0,3-6 0,-2 0 0,-25 8 0,-33 14 0,82-33 0,1 0 0,-1 0 0,1 0 0,-1 0 0,1 1 0,-1-1 0,1 0 0,0 0 0,-1 1 0,1-1 0,-1 0 0,1 1 0,-1-1 0,1 1 0,0-1 0,-1 0 0,1 1 0,0-1 0,0 1 0,-1-1 0,1 1 0,0-1 0,0 1 0,0-1 0,-1 1 0,1-1 0,0 1 0,0-1 0,0 1 0,0 0 0,0 0 0,13 11 0,35 8 0,-40-17 0,21 7 0,64 28 0,-86-35 0,-1 1 0,0-1 0,1 1 0,-2 1 0,1-1 0,0 1 0,-1 0 0,0 1 0,0-1 0,8 12 0,-12-15 0,0 0 0,0 0 0,0 0 0,0 1 0,-1-1 0,1 0 0,-1 1 0,1-1 0,-1 1 0,0-1 0,0 0 0,0 1 0,0-1 0,0 1 0,0-1 0,-1 0 0,1 1 0,-1-1 0,0 0 0,0 1 0,0-1 0,0 0 0,0 0 0,0 0 0,0 0 0,-1 0 0,1 0 0,-1 0 0,1 0 0,-1-1 0,0 1 0,0 0 0,0-1 0,0 0 0,0 1 0,-4 1 0,-6 4 0,0-1 0,-1 0 0,0-1 0,1-1 0,-16 4 0,-24 2-341,-1-2 0,0-3-1,-99-3 1,108-3-6485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29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24575,'2'1'0,"-1"0"0,1 0 0,0 0 0,0 0 0,-1 0 0,1 0 0,-1 1 0,1-1 0,-1 0 0,1 1 0,-1-1 0,0 1 0,0 0 0,0-1 0,0 1 0,0 0 0,2 3 0,15 35 0,-18-39 0,14 44 0,-1 1 0,-3 1 0,8 85 0,-14-93 0,25 483 0,-21-258 0,53 388 0,36-3 0,-23-164 0,29-24 0,-78-365 0,-7-3 120,-17-85-255,0-1 0,-1 0 0,0 0 0,-1 0 0,1 1 0,-1-1 0,-1 0 0,1 0 0,-1 0 0,-6 13 0,1-9-6691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30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76 24575,'-1'0'0,"1"0"0,0 0 0,-1 0 0,1 0 0,0 0 0,-1 1 0,1-1 0,0 0 0,-1 0 0,1 0 0,-1 0 0,1 0 0,0 0 0,-1 0 0,1 0 0,0-1 0,-1 1 0,1 0 0,0 0 0,-1 0 0,1 0 0,0 0 0,-1 0 0,1-1 0,0 1 0,-1 0 0,1 0 0,0-1 0,-1 1 0,1 0 0,0 0 0,0-1 0,0 1 0,-1 0 0,1-1 0,0 1 0,0 0 0,0-1 0,0 1 0,-1 0 0,1-1 0,0 1 0,0 0 0,0-1 0,0 1 0,0 0 0,0-1 0,0 1 0,0-1 0,0 1 0,0 0 0,0-1 0,0 1 0,0 0 0,1-1 0,16-14 0,25 2 0,2 3 0,-1 1 0,1 2 0,0 2 0,52 1 0,-95 4 0,15-1 0,-1 1 0,0 0 0,0 1 0,30 6 0,-43-7 0,0 1 0,0-1 0,0 1 0,0 0 0,0 0 0,0 0 0,0 0 0,0 0 0,0 1 0,0-1 0,0 1 0,-1-1 0,1 1 0,-1-1 0,1 1 0,-1 0 0,2 2 0,-2-1 0,-1-1 0,1 1 0,-1-1 0,0 1 0,1-1 0,-1 1 0,0-1 0,-1 1 0,1-1 0,0 1 0,-1-1 0,1 1 0,-1-1 0,0 1 0,0-1 0,0 0 0,0 0 0,0 1 0,-2 2 0,-13 21 44,-1-1 0,-21 24 0,-16 23-1541,43-56-5329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34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 24575,'-3'-3'0,"2"2"0,4 1 0,4 4 0,4 0 0,6 3 0,2 3 0,2 0 0,2 1 0,1 2 0,1 0 0,-1 3 0,-1 0 0,-4 0 0,-6-2-8191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36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2774 1 24575,'-40'34'0,"-1"-1"0,-60 35 0,8-6 0,-57 58 0,-242 249 0,309-290 0,-127 92 0,-107 51 0,32-24 0,-128 128 0,291-216 0,-179 151 0,279-242 0,-61 42 0,75-55 0,0-2 0,0 1 0,0-1 0,-1 0 0,0-1 0,1 0 0,-1 0 0,-12 2 0,20-5 0,1 0 0,-1 0 0,0 0 0,1 0 0,-1 1 0,1-1 0,-1 0 0,0 0 0,1 0 0,-1 0 0,0 0 0,1 0 0,-1 0 0,0-1 0,1 1 0,-1 0 0,1 0 0,-1 0 0,1-1 0,-1 1 0,0 0 0,1-1 0,-1 1 0,1 0 0,-1-1 0,1 1 0,-1-1 0,1 1 0,0-1 0,-1 1 0,1-1 0,-1 1 0,1-1 0,0 1 0,0-1 0,-1-1 0,1 0 0,0 0 0,1 0 0,-1 0 0,0 0 0,1 0 0,0-1 0,-1 1 0,1 0 0,0 0 0,0 1 0,2-4 0,39-52 0,-39 53 0,54-80 0,-44 63 0,0 1 0,1 1 0,0 0 0,19-17 0,-33 36 0,0-1 0,1 0 0,-1 1 0,1-1 0,-1 1 0,1 0 0,-1-1 0,1 1 0,-1-1 0,1 1 0,0 0 0,-1-1 0,1 1 0,0 0 0,-1 0 0,1 0 0,0-1 0,-1 1 0,1 0 0,0 0 0,-1 0 0,1 0 0,0 0 0,-1 0 0,1 0 0,0 0 0,-1 1 0,1-1 0,0 0 0,-1 0 0,1 0 0,0 1 0,12 22 0,-5 39 0,-7-56 0,2 18 0,1 0 0,12 36 0,2 13 0,-18-72 0,0 0 0,0 0 0,0 0 0,1 0 0,-1 0 0,-1 0 0,1 0 0,0 0 0,0 0 0,0 0 0,0 0 0,-1 0 0,1 0 0,0 0 0,-1-1 0,1 1 0,-1 0 0,1 0 0,-1 0 0,1 0 0,-1-1 0,0 1 0,1 0 0,-1-1 0,0 1 0,0 0 0,1-1 0,-1 1 0,0-1 0,0 1 0,0-1 0,0 0 0,0 1 0,0-1 0,0 0 0,1 0 0,-1 1 0,0-1 0,0 0 0,0 0 0,0 0 0,0 0 0,0 0 0,0 0 0,0-1 0,0 1 0,-2-1 0,-58-12 0,45 9 0,-152-27-1365,150 27-5461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40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24575,'36'3'0,"0"2"0,0 2 0,-1 0 0,1 3 0,49 20 0,-11-5 0,88 30 0,160 44 0,445 112 0,-525-138 0,92 31 0,280 85 0,-154-53 0,80 5 0,-212-61 0,-235-54 0,114 27 0,-254-37 0,-43 13 0,-34 8 0,99-30 0,20-4 0,1-1 0,-1-1 0,0 1 0,0-1 0,1 0 0,-1 0 0,0 0 0,0 0 0,0-1 0,0 0 0,0 0 0,-6-1 0,9-1 0,1 1 0,0-1 0,0 1 0,0-1 0,0 0 0,0 1 0,0-1 0,0 0 0,0 1 0,1-1 0,-1 0 0,1 0 0,-1 0 0,1 0 0,0 0 0,0 0 0,0 0 0,0 0 0,0 1 0,0-1 0,0 0 0,1 0 0,-1 0 0,2-3 0,14-47 0,-9 40 0,-1 1 0,2 0 0,-1 0 0,15-15 0,-12 15 0,-1 0 0,-1-1 0,12-19 0,-19 28 0,1-1 0,0 0 0,0 1 0,0-1 0,0 1 0,0 0 0,1-1 0,0 1 0,0 0 0,0 1 0,0-1 0,0 0 0,0 1 0,1 0 0,-1 0 0,1 0 0,-1 0 0,7-2 0,-7 4 0,0 0 0,1 0 0,-1 0 0,0 1 0,0-1 0,0 1 0,0 0 0,1 0 0,-1 0 0,0 0 0,0 0 0,0 1 0,-1-1 0,1 1 0,0 0 0,-1 0 0,1 0 0,-1 0 0,1 0 0,-1 0 0,0 1 0,0-1 0,3 5 0,3 5-151,0 1-1,-1 0 0,0 0 0,-1 0 1,0 1-1,-1 0 0,-1 0 1,4 19-1,-6-19-6674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47:00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24575,'62'-2'0,"75"-14"0,-33 2 0,1377-73 0,-1227 88-1365,-199 0-5461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42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56 24575,'2'0'0,"-1"0"0,1 0 0,0 0 0,0 0 0,-1-1 0,1 1 0,0-1 0,-1 1 0,1-1 0,-1 0 0,1 0 0,-1 0 0,1 1 0,-1-1 0,1-1 0,-1 1 0,0 0 0,0 0 0,1 0 0,-1-1 0,0 1 0,0-1 0,0 1 0,0 0 0,1-4 0,-2 4 0,0 0 0,0 0 0,0 0 0,0 0 0,0 0 0,0 0 0,0 0 0,0 0 0,0 0 0,0 0 0,0 0 0,0 0 0,-1 0 0,1 0 0,-1 0 0,1 0 0,0 0 0,-1 0 0,0 0 0,1 0 0,-1 1 0,1-1 0,-1 0 0,0 0 0,0 1 0,1-1 0,-1 0 0,0 1 0,0-1 0,0 1 0,0-1 0,0 1 0,0-1 0,0 1 0,0 0 0,0-1 0,0 1 0,0 0 0,0 0 0,0 0 0,0 0 0,0 0 0,-1 0 0,-7 0 0,0 0 0,0 0 0,-1 1 0,1 0 0,0 1 0,1 0 0,-1 0 0,0 1 0,1 0 0,-1 1 0,1 0 0,-9 5 0,-9 6 0,0 2 0,-30 26 0,46-35 0,0 1 0,1 0 0,0 0 0,0 1 0,1 1 0,0-1 0,1 1 0,0 1 0,1-1 0,0 1 0,1 0 0,1 0 0,-1 1 0,-2 16 0,6-21 0,0 1 0,1 0 0,-1-1 0,2 1 0,-1-1 0,1 1 0,1-1 0,-1 1 0,2-1 0,-1 0 0,1 0 0,0 0 0,1 0 0,-1 0 0,2-1 0,-1 1 0,1-1 0,0 0 0,1-1 0,-1 1 0,1-1 0,12 9 0,0-2-170,0 0-1,1-2 0,1 0 1,0-1-1,0-1 0,1-1 1,42 11-1,-35-12-6655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43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411 1937 24575,'-8'5'0,"-1"-1"0,0 0 0,0 0 0,0-1 0,-1 0 0,1-1 0,-1 0 0,1 0 0,-14 0 0,22-2 0,-48 6 0,0 1 0,-1-2 0,-95-4 0,144-1 0,1 1 0,0-1 0,-1 0 0,1 0 0,0 0 0,-1 0 0,1 0 0,0 0 0,-1 0 0,1 0 0,0 0 0,-1 0 0,1 0 0,-1 0 0,1-1 0,0 1 0,-1 0 0,1 0 0,0 0 0,0 0 0,-1 0 0,1-1 0,0 1 0,-1 0 0,1 0 0,0-1 0,0 1 0,-1 0 0,1 0 0,0-1 0,0 1 0,0 0 0,-1-1 0,1 1 0,0 0 0,0-1 0,11-9 0,34-10 0,-38 17 0,296-108 0,48-21 0,415-247 0,-346 165 0,333-211 0,-431 229 0,-229 146 0,155-60 0,571-204 0,-777 301-1365,-24 8-5461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45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0 284 24575,'9'-8'0,"0"1"0,1 0 0,0 0 0,0 1 0,0 0 0,0 1 0,17-6 0,-16 8 0,-1-1 0,0-1 0,0 0 0,0-1 0,-1 1 0,0-2 0,0 1 0,13-14 0,16-27 0,-29 33 0,1 2 0,0-1 0,1 1 0,1 0 0,21-15 0,-20 16 0,-10 9 0,0 0 0,0 0 0,-1 0 0,1 0 0,0 0 0,0 1 0,1-1 0,5-1 0,-7 3 0,-1 0 0,1 0 0,-1 0 0,1 1 0,-1-1 0,1 0 0,-1 1 0,1-1 0,-1 1 0,1 0 0,-1-1 0,1 1 0,-1 0 0,0 0 0,1 0 0,-1 0 0,0 0 0,0 0 0,0 0 0,0 0 0,0 0 0,0 1 0,0-1 0,1 2 0,18 22-223,1-2 0,0 0-1,2-2 1,28 21-1,-46-38-24,7 6-6578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48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 24575,'0'0'0,"1"0"0,0 0 0,0 1 0,0-1 0,0 0 0,0 1 0,0-1 0,0 1 0,0-1 0,-1 1 0,1-1 0,0 1 0,0-1 0,-1 1 0,1 0 0,0-1 0,-1 1 0,1 0 0,-1 0 0,1-1 0,-1 1 0,1 0 0,-1 0 0,1 0 0,-1 0 0,0 0 0,0 0 0,1 0 0,-1 0 0,0 0 0,0-1 0,0 1 0,0 0 0,0 0 0,0 0 0,0 0 0,0 0 0,-1 0 0,1 0 0,0 0 0,-1 1 0,-14 52 0,11-41 0,-20 75 0,4 2 0,4 0 0,-7 131 0,19-151 0,-2 23 0,4 0 0,4 0 0,14 93 0,1 22 0,-3-10 0,1-96 0,21 123 0,-23-138 0,-4 0 0,-4 151 0,-1-31 0,18-21 0,-1-31 0,-20-118 0,-4 48 0,0-55 0,2 0 0,6 56 0,35 102 0,-12-71 0,-11-16 0,5 137 0,-20-144 0,-2-48 0,9 68 0,-3-31 0,-6-59 0,2-1 0,6 35 0,14 70 0,-21-127 0,-1 0 0,1 0 0,-1 1 0,0-1 0,1 0 0,-1 0 0,0 1 0,0-1 0,0 0 0,0 0 0,0 1 0,0-1 0,-1 0 0,1 0 0,0 1 0,-1-1 0,1 0 0,-1 0 0,1 0 0,-1 0 0,1 1 0,-1-1 0,0 0 0,1 0 0,-1 0 0,0-1 0,0 1 0,0 0 0,0 0 0,0 0 0,0 0 0,0-1 0,0 1 0,0-1 0,0 1 0,-1-1 0,1 1 0,0-1 0,0 1 0,0-1 0,-1 0 0,1 0 0,0 0 0,0 0 0,-1 0 0,1 0 0,0 0 0,0 0 0,-1 0 0,1 0 0,0-1 0,0 1 0,0-1 0,-1 1 0,1-1 0,0 1 0,-1-2 0,-13-4 0,1 0 0,-1-2 0,-20-14 0,21 14 0,-65-36 0,-105-40 0,183 84 0,1 0 0,0 0 0,0-1 0,-1 1 0,1 0 0,0 0 0,0 0 0,-1 0 0,1 0 0,0 0 0,0 0 0,-1-1 0,1 1 0,0 0 0,0 0 0,0 0 0,-1 0 0,1-1 0,0 1 0,0 0 0,0 0 0,0-1 0,0 1 0,0 0 0,-1 0 0,1-1 0,0 1 0,0 0 0,0 0 0,0-1 0,0 1 0,0 0 0,0 0 0,0-1 0,0 1 0,0 0 0,0 0 0,0-1 0,0 1 0,0 0 0,0 0 0,1-1 0,-1 1 0,0 0 0,13-11 0,23-7 0,-33 17 0,78-32 0,159-42 0,-230 73 0,7-3 0,1 1 0,0 0 0,0 1 0,1 1 0,-1 1 0,30 2 0,-47-1 0,-1 0 0,1 0 0,-1 0 0,1 1 0,-1-1 0,1 0 0,0 0 0,-1 0 0,1 0 0,-1 1 0,0-1 0,1 0 0,-1 0 0,1 1 0,-1-1 0,1 0 0,-1 1 0,0-1 0,1 1 0,-1-1 0,0 0 0,1 1 0,-1-1 0,0 1 0,0-1 0,1 1 0,-1-1 0,0 1 0,0-1 0,0 1 0,0-1 0,1 1 0,-1 0 0,-9 19 0,-23 15 0,31-34 0,-62 46-1365,45-35-5461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21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24575,'39'26'0,"91"59"-223,188 157-1,-245-182-694,-55-46-5908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21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5 24575,'0'-2'0,"-2"0"0,-3 3 0,-2 7 0,-5 7 0,-3 9 0,-6 9 0,-5 6 0,-4 5 0,-3 3 0,0 1 0,2-3 0,1-3 0,5-7 0,6-10-8191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24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24575,'570'28'0,"-162"-4"0,502-36 0,-264-5 0,-457 16 0,639 8 0,-1 55 0,-313 17 0,233 27 0,-686-101 60,64-2 0,-102-4-308,1-1 1,-1-1-1,1-1 1,-1-1-1,40-14 1,-51 13-6579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25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24575,'10'2'0,"1"0"0,0 1 0,-1 0 0,17 8 0,8 3 0,-22-10 0,68 25 0,-71-25 0,0 0 0,0 1 0,-1 1 0,0-1 0,15 14 0,-23-19 0,-1 1 0,1 0 0,0 0 0,0 0 0,-1 0 0,1 0 0,0 0 0,-1 1 0,1-1 0,-1 0 0,1 0 0,-1 0 0,0 0 0,1 1 0,-1-1 0,0 0 0,0 0 0,0 1 0,0-1 0,0 0 0,0 2 0,-1 0 0,0 0 0,0 1 0,0-1 0,-1 0 0,1 0 0,-1 0 0,-3 5 0,-4 4 0,-1 0 0,-19 18 0,23-25 0,-51 48-682,-68 48-1,110-90-6143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26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24575,'2'2'0,"3"3"0,4 4 0,5 3 0,6 3 0,5 4 0,5 1 0,5 3 0,3-2 0,1-1 0,-7-5-8191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26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0 24575,'-15'17'0,"-20"9"0,-41 22 0,-16 11 0,91-59 0,1 1 0,-1 0 0,0 0 0,0 0 0,1-1 0,-1 1 0,0 0 0,1 0 0,-1 0 0,1 0 0,-1 0 0,1 0 0,0 0 0,-1 0 0,1 0 0,0 0 0,0 0 0,0 0 0,0 1 0,-1-1 0,2 0 0,-1 0 0,0 0 0,0 0 0,0 0 0,1 2 0,14 31 0,-7-17 0,-1 4 0,-1 0 0,0 1 0,3 35 0,-1 69 0,-4-52 0,-1-30-100,1 1-533,-3 70 1,-3-93-6194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27:49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24575,'2'3'0,"-1"-1"0,1 1 0,0-1 0,0 0 0,0 0 0,0 0 0,0 0 0,0 0 0,0-1 0,1 1 0,-1 0 0,1-1 0,-1 0 0,1 0 0,-1 0 0,4 1 0,-1 0 0,57 24 0,2-3 0,113 25 0,-96-28 0,83 32 0,-158-50 0,0 1 0,1 0 0,-1 0 0,0 0 0,-1 1 0,1-1 0,-1 2 0,1-1 0,-1 0 0,6 8 0,-10-10 0,0 0 0,0 0 0,0 0 0,0 0 0,0 0 0,0 0 0,-1 1 0,1-1 0,-1 0 0,1 1 0,-1-1 0,0 0 0,0 1 0,0-1 0,0 0 0,-1 1 0,1-1 0,0 0 0,-1 0 0,0 1 0,1-1 0,-1 0 0,0 0 0,0 0 0,0 0 0,-1 0 0,1 0 0,0 0 0,-1 0 0,1 0 0,-1-1 0,-3 4 0,-7 6 19,0 0-1,-1 0 1,0-1 0,-1-1-1,-22 12 1,-78 32-1246,107-50 977,-35 14-6576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47:00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24575,'26'2'0,"-1"2"0,1 0 0,44 14 0,3 0 0,-40-13 0,47 12 0,-73-15 0,-1 0 0,0 0 0,0 0 0,0 1 0,0 0 0,0 0 0,0 1 0,-1 0 0,7 5 0,-11-7 0,0-1 0,0 1 0,0-1 0,0 1 0,0 0 0,-1 0 0,1-1 0,-1 1 0,1 0 0,-1 0 0,1 0 0,-1 0 0,0 0 0,0-1 0,0 1 0,0 0 0,0 0 0,-1 0 0,1 0 0,-1 0 0,1-1 0,-1 1 0,1 0 0,-1 0 0,0-1 0,0 1 0,0 0 0,0-1 0,-2 3 0,-37 45 0,39-48 0,-264 242-1365,243-224-5461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2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0 24575,'0'2'0,"-2"3"0,-1 4 0,-1 5 0,-5 6 0,-5 4 0,-3 5 0,-3 4 0,-3 3 0,-1 1 0,0-2 0,2-3 0,2-5 0,3-4 0,4-8-8191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28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24575,'2'-2'0,"2"-1"0,1-1 0,2 1 0,1 4 0,2 3 0,0 5 0,4 5 0,0 7 0,3 5 0,-1 4 0,3 1 0,-2 2 0,0-2 0,-2-1 0,-2-2 0,-2-4 0,-3-6-8191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2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24575,'2'0'0,"4"-2"0,6-1 0,5-1 0,5-3 0,5 0 0,2 0 0,0 0 0,-5 2-8191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32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24575,'-2'22'0,"0"-1"0,-2 1 0,-9 34 0,-2 7 0,9-27-56,3-13-598,-13 45-1,12-59-6171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32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16 24575,'7'-3'0,"1"0"0,0 1 0,0-1 0,0 2 0,0-1 0,1 1 0,-1 0 0,0 1 0,0 0 0,1 1 0,-1-1 0,0 1 0,0 1 0,0 0 0,0 0 0,12 5 0,-19-7 0,0 1 0,0 0 0,0-1 0,0 1 0,0 0 0,-1 0 0,1-1 0,0 1 0,0 0 0,0 0 0,-1 0 0,1 0 0,0 0 0,-1 0 0,1 0 0,-1 0 0,0 0 0,1 1 0,-1-1 0,0 0 0,1 0 0,-1 0 0,0 0 0,0 1 0,0-1 0,0 0 0,0 0 0,-1 0 0,1 1 0,0-1 0,0 0 0,-1 0 0,1 0 0,-1 0 0,1 0 0,-1 0 0,1 0 0,-1 0 0,0 0 0,1 0 0,-1 0 0,0 0 0,0 0 0,-1 1 0,-3 3 0,0 1 0,0-1 0,-1-1 0,0 1 0,-12 7 0,2-4 0,-1 0 0,-19 5 0,-22 10 0,57-23 0,1 0 0,0 0 0,-1 0 0,1 0 0,-1 1 0,1-1 0,0 0 0,-1 0 0,1 0 0,0 1 0,0-1 0,-1 0 0,1 0 0,0 1 0,0-1 0,-1 0 0,1 1 0,0-1 0,0 0 0,0 1 0,-1-1 0,1 0 0,0 1 0,0-1 0,0 0 0,0 1 0,0-1 0,0 0 0,0 1 0,0-1 0,0 1 0,9 8 0,24 5 0,-27-12 0,14 5 0,46 20 0,-61-25 0,-1 0 0,1 1 0,-1 0 0,0 0 0,0 0 0,0 1 0,0-1 0,0 1 0,-1 0 0,6 8 0,-8-11 0,0 1 0,-1-1 0,1 1 0,-1-1 0,1 1 0,-1 0 0,1-1 0,-1 1 0,0 0 0,0-1 0,0 1 0,0 0 0,0-1 0,0 1 0,0 0 0,0-1 0,-1 1 0,1 0 0,-1-1 0,1 1 0,-1 0 0,0-1 0,0 1 0,0-1 0,1 0 0,-1 1 0,-1-1 0,1 0 0,0 1 0,0-1 0,0 0 0,-1 0 0,1 0 0,0 0 0,-1 0 0,-2 1 0,-5 3 0,1-1 0,-1 0 0,0 0 0,0-1 0,-11 3 0,-16 1-341,-1-2 0,-1-1-1,-69-3 1,76-1-6485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29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24575,'1'1'0,"0"-1"0,0 1 0,1 0 0,-1 0 0,0-1 0,0 1 0,0 0 0,0 0 0,0 0 0,0 0 0,0 0 0,0 0 0,0 0 0,0 1 0,-1-1 0,1 0 0,0 3 0,12 24 0,-12-28 0,9 32 0,-2 1 0,-1 0 0,6 60 0,-10-66 0,17 341 0,-14-182 0,37 273 0,25-1 0,-16-116 0,21-17 0,-55-258 0,-5-1 120,-13-61-255,1 0 0,-1 0 0,0 0 0,-1 0 0,1 0 0,-1 1 0,0-1 0,0 0 0,0-1 0,-5 10 0,1-6-6691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30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53 24575,'0'0'0,"-1"0"0,1 1 0,0-1 0,0 0 0,-1 0 0,1 0 0,0 0 0,0 0 0,-1 0 0,1 0 0,0 0 0,0 0 0,-1 0 0,1 0 0,0 0 0,0 0 0,-1 0 0,1 0 0,0 0 0,0 0 0,-1-1 0,1 1 0,0 0 0,0 0 0,0 0 0,-1 0 0,1 0 0,0-1 0,0 1 0,0 0 0,-1 0 0,1 0 0,0-1 0,0 1 0,0 0 0,0 0 0,0 0 0,-1-1 0,1 1 0,0 0 0,0 0 0,0-1 0,0 1 0,0 0 0,0 0 0,0-1 0,0 1 0,0 0 0,0 0 0,0-1 0,0 1 0,0 0 0,0-1 0,0 1 0,1 0 0,10-11 0,20 2 0,-1 2 0,1 1 0,0 1 0,0 1 0,37 2 0,-68 1 0,11 1 0,0-1 0,-1 2 0,1-1 0,21 5 0,-31-5 0,1 1 0,-1-1 0,1 1 0,-1-1 0,0 1 0,1 0 0,-1 0 0,0 0 0,1-1 0,-1 1 0,0 0 0,0 1 0,0-1 0,1 0 0,-1 0 0,-1 0 0,3 3 0,-3-3 0,0 1 0,1 0 0,-1-1 0,0 1 0,0 0 0,0 0 0,0 0 0,0-1 0,0 1 0,0 0 0,0 0 0,-1-1 0,1 1 0,-1 0 0,0-1 0,1 1 0,-1 0 0,0-1 0,-1 3 0,-9 14 44,-1 0 0,-15 17 0,-11 15-1541,30-38-5329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34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 24575,'-2'-2'0,"2"2"0,2 0 0,3 2 0,3 1 0,3 3 0,3 1 0,1 0 0,1 0 0,0 2 0,2 1 0,0 0 0,-2 2 0,-3-1 0,-4-1-8191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36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1955 0 24575,'-28'25'0,"-2"-2"0,-40 25 0,4-4 0,-40 40 0,-170 176 0,218-205 0,-90 66 0,-76 36 0,23-18 0,-90 91 0,205-153 0,-126 108 0,196-173 0,-42 32 0,53-40 0,-1-1 0,0 0 0,0 0 0,0 0 0,0-1 0,0 0 0,0 0 0,-9 1 0,15-2 0,-1-1 0,1 0 0,-1 0 0,1 0 0,0 0 0,-1 0 0,1 0 0,-1 0 0,1 0 0,-1 0 0,1 0 0,-1 0 0,1 0 0,0 0 0,-1 0 0,1 0 0,-1 0 0,1-1 0,-1 1 0,1 0 0,0 0 0,-1 0 0,1-1 0,0 1 0,-1 0 0,1-1 0,0 1 0,-1 0 0,1-1 0,0 1 0,-1 0 0,1-1 0,0 1 0,0 0 0,0-1 0,-1 0 0,1-1 0,0 1 0,1-1 0,-1 1 0,0-1 0,0 1 0,1-1 0,-1 1 0,1 0 0,0-1 0,-1 1 0,2-2 0,28-38 0,-28 39 0,39-58 0,-33 46 0,1 0 0,1 0 0,1 1 0,11-12 0,-21 24 0,-1 1 0,0-1 0,1 1 0,-1 0 0,0-1 0,1 1 0,-1 0 0,0-1 0,1 1 0,-1 0 0,1 0 0,-1 0 0,1-1 0,-1 1 0,0 0 0,1 0 0,-1 0 0,1 0 0,-1 0 0,1 0 0,-1 0 0,1 0 0,-1 0 0,1 0 0,-1 0 0,1 0 0,-1 0 0,1 0 0,-1 0 0,1 0 0,-1 1 0,1-1 0,8 16 0,-3 28 0,-6-40 0,2 13 0,1 0 0,8 25 0,2 10 0,-13-52 0,0 1 0,0 0 0,1-1 0,-1 1 0,0 0 0,0 0 0,-1-1 0,1 1 0,0 0 0,0-1 0,0 1 0,0 0 0,-1-1 0,1 1 0,0-1 0,0 1 0,-1 0 0,1-1 0,-1 1 0,1-1 0,0 1 0,-1-1 0,1 1 0,-1-1 0,1 1 0,-1-1 0,1 1 0,-1-1 0,0 0 0,1 1 0,-1-1 0,0 0 0,1 0 0,-1 1 0,1-1 0,-1 0 0,0 0 0,0 0 0,1 0 0,-1 0 0,0 0 0,1 0 0,-1 0 0,0 0 0,1 0 0,-1 0 0,-1-1 0,-41-8 0,32 6 0,-108-19-1365,107 19-5461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40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24575,'26'2'0,"-1"2"0,1 0 0,-1 2 0,0 1 0,35 14 0,-8-4 0,62 22 0,113 31 0,313 79 0,-369-98 0,64 22 0,198 60 0,-109-37 0,56 4 0,-148-44 0,-167-38 0,81 19 0,-179-25 0,-31 8 0,-23 6 0,69-20 0,15-5 0,0 1 0,0-1 0,-1 0 0,1 0 0,-1 0 0,1-1 0,-1 1 0,1-1 0,-1 0 0,1 0 0,-1 0 0,-3-1 0,6 1 0,0-2 0,0 1 0,0 0 0,0 0 0,1 0 0,-1 0 0,0 0 0,1-1 0,-1 1 0,1 0 0,0 0 0,-1-1 0,1 1 0,0 0 0,0-1 0,0 1 0,0 0 0,0-1 0,0 1 0,0-1 0,0 1 0,0 0 0,1-1 0,0-1 0,10-34 0,-6 29 0,0 0 0,0 0 0,0 1 0,10-12 0,-8 12 0,-1-1 0,1 0 0,6-14 0,-12 19 0,0 1 0,1-1 0,-1 0 0,1 1 0,-1 0 0,1-1 0,0 1 0,0 0 0,0 0 0,0 0 0,0 0 0,0 0 0,1 1 0,-1-1 0,0 0 0,1 1 0,0 0 0,3-2 0,-4 3 0,1 0 0,-1 0 0,0 0 0,1 1 0,-1-1 0,0 0 0,0 1 0,0 0 0,1-1 0,-1 1 0,0 0 0,0 0 0,0 0 0,0 0 0,0 1 0,0-1 0,-1 0 0,1 1 0,0 0 0,-1-1 0,1 1 0,-1 0 0,2 3 0,3 3-151,0 1-1,-1 0 0,0 0 0,-1 1 1,0-1-1,0 1 0,-1 0 1,2 13-1,-3-13-6674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47:01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24575,'42'-11'0,"-12"2"0,209-24 0,-195 30 0,0 2 0,0 2 0,64 10 0,-107-11 0,1 0 0,0 0 0,0 0 0,-1 0 0,1 1 0,0-1 0,-1 0 0,1 1 0,0 0 0,-1-1 0,1 1 0,-1 0 0,1 0 0,-1-1 0,1 1 0,-1 1 0,0-1 0,1 0 0,-1 0 0,0 0 0,0 1 0,0-1 0,0 0 0,0 1 0,0-1 0,0 1 0,0-1 0,-1 1 0,1 0 0,0-1 0,-1 1 0,0 0 0,1-1 0,-1 1 0,0 0 0,0-1 0,0 1 0,0 0 0,0 0 0,0-1 0,0 1 0,-1 0 0,1-1 0,-1 1 0,1 0 0,-2 2 0,-4 8 0,0 1 0,-1-1 0,-1-1 0,-15 20 0,14-20 0,-47 61 0,4-6 0,-44 73 0,83-119 0,2 2 0,0-1 0,1 2 0,1-1 0,2 1 0,0 0 0,1 1 0,-3 28 0,9-42 0,0 1 0,0 0 0,1-1 0,1 1 0,0-1 0,0 0 0,1 1 0,0-1 0,1 0 0,0-1 0,0 1 0,1-1 0,1 0 0,-1 0 0,2 0 0,-1-1 0,1 0 0,0 0 0,1 0 0,0-1 0,0 0 0,10 6 0,-3-3 0,1 0 0,0 0 0,0-2 0,1 0 0,0-1 0,1-1 0,-1 0 0,1-1 0,0-1 0,1-1 0,35 2 0,-23-7-1365,-6-3-5461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42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40 24575,'1'0'0,"0"0"0,1 0 0,-1-1 0,0 1 0,0 0 0,0 0 0,1-1 0,-1 1 0,0-1 0,0 1 0,0-1 0,0 1 0,0-1 0,0 0 0,0 0 0,0 1 0,0-1 0,0 0 0,0 0 0,-1 0 0,1 0 0,0 0 0,-1 0 0,1 0 0,0-2 0,0 2 0,-1 1 0,0-1 0,0 0 0,0 0 0,0 1 0,0-1 0,0 0 0,0 0 0,0 1 0,0-1 0,0 0 0,-1 1 0,1-1 0,0 0 0,0 1 0,-1-1 0,1 0 0,0 1 0,-1-1 0,1 0 0,-1 1 0,1-1 0,-1 1 0,1-1 0,-1 1 0,1-1 0,-1 1 0,1-1 0,-1 1 0,0 0 0,1-1 0,-1 1 0,0 0 0,1-1 0,-1 1 0,0 0 0,1 0 0,-1 0 0,0 0 0,0 0 0,1 0 0,-1 0 0,-1 0 0,-4-1 0,-1 1 0,1 1 0,0-1 0,-1 1 0,1 0 0,0 1 0,-1-1 0,1 1 0,0 1 0,0-1 0,1 1 0,-7 4 0,-7 3 0,1 2 0,-21 18 0,32-24 0,0 0 0,0 1 0,1-1 0,0 1 0,0 1 0,0-1 0,1 1 0,1 0 0,-1 0 0,1 0 0,1 1 0,-1 0 0,1-1 0,-2 13 0,4-15 0,1 0 0,-1 0 0,1 0 0,0 0 0,1 0 0,0 0 0,0 0 0,0 0 0,0 0 0,1 0 0,0-1 0,0 1 0,1-1 0,0 1 0,-1-1 0,2 0 0,-1 0 0,1 0 0,0 0 0,0-1 0,0 1 0,8 5 0,1 0-170,0-2-1,0 1 0,1-2 1,0 0-1,0-1 0,1 0 1,29 7-1,-23-8-6655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43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1365 24575,'-6'3'0,"0"0"0,-1 0 0,1 0 0,-1-1 0,1 0 0,-1 0 0,0-1 0,1 0 0,-11 0 0,17-1 0,-34 5 0,-1 0 0,0-2 0,-68-2 0,103-1 0,0 0 0,0 1 0,-1-1 0,1 0 0,0 0 0,0 0 0,-1 0 0,1 0 0,0 0 0,0 0 0,-1 0 0,1 0 0,0 0 0,0-1 0,-1 1 0,1 0 0,0 0 0,0 0 0,-1 0 0,1 0 0,0 0 0,0 0 0,0-1 0,-1 1 0,1 0 0,0 0 0,0 0 0,0 0 0,0-1 0,-1 1 0,1 0 0,0 0 0,0 0 0,0-1 0,0 1 0,0-1 0,8-5 0,23-9 0,-26 13 0,209-76 0,33-15 0,292-174 0,-243 116 0,235-148 0,-304 160 0,-162 104 0,110-42 0,402-144 0,-547 211-1365,-17 7-5461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45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0 200 24575,'7'-5'0,"-1"-1"0,1 1 0,0 1 0,0 0 0,0 0 0,0 0 0,12-4 0,-11 6 0,-1-1 0,0-1 0,0 1 0,0-1 0,-1 0 0,1-1 0,-1 1 0,9-10 0,12-19 0,-21 23 0,1 1 0,1 0 0,0 1 0,0 0 0,15-12 0,-13 13 0,-9 5 0,1 1 0,0-1 0,0 1 0,0 0 0,0-1 0,1 1 0,-1 0 0,5-1 0,-6 2 0,0 0 0,0 0 0,0 0 0,0 0 0,0 1 0,0-1 0,0 0 0,0 1 0,0-1 0,0 0 0,0 1 0,0 0 0,0-1 0,0 1 0,0-1 0,0 1 0,0 0 0,0 0 0,-1-1 0,1 1 0,0 0 0,-1 0 0,1 0 0,0 1 0,13 15-223,1 0 0,0-1-1,1-1 1,20 15-1,-32-28-24,4 6-6578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2:31:48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24575,'1'0'0,"-1"0"0,1 0 0,0 0 0,-1 0 0,1 1 0,-1-1 0,1 0 0,0 1 0,-1-1 0,1 0 0,-1 1 0,1-1 0,-1 0 0,1 1 0,-1-1 0,1 1 0,-1-1 0,1 1 0,-1 0 0,0-1 0,1 1 0,-1-1 0,0 1 0,1 0 0,-1-1 0,0 1 0,0-1 0,0 1 0,0 0 0,0-1 0,1 1 0,-1 0 0,0-1 0,0 1 0,-1 0 0,1-1 0,0 1 0,0 0 0,0-1 0,0 1 0,-1 1 0,-9 35 0,7-27 0,-14 52 0,3 1 0,2 1 0,-4 91 0,14-106 0,-3 17 0,4 0 0,2-1 0,11 67 0,-1 14 0,0-6 0,-1-69 0,15 88 0,-15-98 0,-4 0 0,-2 107 0,-2-22 0,14-15 0,-2-21 0,-13-85 0,-3 35 0,0-39 0,1 1 0,4 38 0,26 72 0,-9-49 0,-8-12 0,3 97 0,-14-102 0,-1-34 0,7 49 0,-3-22 0,-4-43 0,2 0 0,3 25 0,11 49 0,-16-89 0,1 0 0,-1 0 0,0 0 0,0 0 0,0 0 0,1-1 0,-1 1 0,0 0 0,0 0 0,0 0 0,0 0 0,-1 0 0,1 0 0,0-1 0,0 1 0,0 0 0,-1 0 0,1 0 0,0 0 0,-1-1 0,1 1 0,-1 0 0,1 0 0,-1-1 0,1 1 0,-1 0 0,0-1 0,1 1 0,-1-1 0,0 1 0,1 0 0,-1-1 0,0 0 0,0 1 0,1-1 0,-1 1 0,0-1 0,0 0 0,0 0 0,0 1 0,0-1 0,1 0 0,-1 0 0,0 0 0,0 0 0,0 0 0,0 0 0,0 0 0,0 0 0,0-1 0,1 1 0,-1 0 0,0 0 0,0-1 0,0 1 0,1-1 0,-2 0 0,-8-3 0,-1-1 0,1 0 0,-15-10 0,16 9 0,-47-25 0,-74-29 0,130 60 0,0 0 0,-1 0 0,1 0 0,0 0 0,0 0 0,0 0 0,0 0 0,-1 0 0,1 0 0,0 0 0,0 0 0,0 0 0,0 0 0,-1-1 0,1 1 0,0 0 0,0 0 0,0 0 0,0 0 0,0 0 0,0-1 0,0 1 0,-1 0 0,1 0 0,0 0 0,0 0 0,0-1 0,0 1 0,0 0 0,0 0 0,0 0 0,0-1 0,0 1 0,0 0 0,0 0 0,0 0 0,0 0 0,0-1 0,0 1 0,0 0 0,0 0 0,0 0 0,0-1 0,1 1 0,8-8 0,17-4 0,-24 11 0,54-22 0,114-30 0,-164 52 0,7-3 0,-1 1 0,1 1 0,0 0 0,0 0 0,0 2 0,21 0 0,-34 0 0,0 0 0,1 0 0,-1 0 0,1 0 0,-1 1 0,0-1 0,1 0 0,-1 0 0,0 0 0,1 0 0,-1 0 0,0 1 0,1-1 0,-1 0 0,0 0 0,1 0 0,-1 1 0,0-1 0,0 0 0,1 1 0,-1-1 0,0 0 0,0 0 0,0 1 0,1-1 0,-1 0 0,0 1 0,0-1 0,0 1 0,0-1 0,0 0 0,0 1 0,0 0 0,-6 12 0,-17 12 0,23-24 0,-44 32-1365,31-25-5461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03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 1 24575,'-32'4'0,"1"2"0,-52 17 0,25-7 0,18-6 0,-128 38 0,150-42 0,1 1 0,0 1 0,1 0 0,0 2 0,0 0 0,1 0 0,-16 14 0,28-21 0,1-1 0,-1 0 0,1 1 0,0-1 0,0 1 0,0 0 0,0 0 0,0 0 0,0 0 0,1 0 0,0 0 0,-1 1 0,1-1 0,0 0 0,1 1 0,-1-1 0,1 0 0,-1 1 0,1-1 0,0 1 0,0-1 0,1 1 0,-1-1 0,1 1 0,-1-1 0,1 0 0,0 1 0,0-1 0,1 0 0,-1 0 0,1 0 0,-1 0 0,1 0 0,4 5 0,6 7 0,1-1 0,1 0 0,0-1 0,0-1 0,18 12 0,-23-18 0,79 55 0,-60-43 0,0 1 0,-1 1 0,-1 1 0,46 48 0,-69-66 0,0 0 0,-1 0 0,1 1 0,-1-1 0,0 1 0,1 0 0,-2 0 0,1-1 0,0 1 0,-1 0 0,0 1 0,0-1 0,0 0 0,0 0 0,-1 0 0,1 1 0,-1-1 0,0 0 0,-1 1 0,1-1 0,-1 0 0,0 0 0,0 0 0,0 1 0,0-1 0,-1 0 0,-2 5 0,-1-1 0,-1-1 0,0 0 0,0 0 0,-1 0 0,0-1 0,0 0 0,0 0 0,-1-1 0,1 0 0,-1-1 0,-16 8 0,-10 1-341,-1-1 0,0-2-1,-56 10 1,57-14-6485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03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24575,'1'0'0,"1"0"0,0 0 0,-1 0 0,1 0 0,-1 0 0,1 0 0,0 1 0,-1-1 0,1 0 0,-1 1 0,1 0 0,-1-1 0,1 1 0,-1 0 0,0 0 0,1 0 0,-1 0 0,0 0 0,0 0 0,1 0 0,-1 0 0,1 3 0,0-2 0,-1 1 0,0-1 0,-1 1 0,1-1 0,0 1 0,-1 0 0,1-1 0,-1 1 0,0 0 0,0 0 0,0-1 0,-1 5 0,-2 9 0,-1 0 0,0 0 0,-12 26 0,10-29 0,0 8 0,6-21 0,0 0 0,0 0 0,0 0 0,0 0 0,0 0 0,0 0 0,0 0 0,0 0 0,0 0 0,0 0 0,1 0 0,-1 0 0,0 0 0,0 0 0,0 0 0,0 0 0,0 0 0,0 0 0,0 0 0,0 0 0,0 0 0,0 0 0,0 0 0,0 0 0,0 1 0,0-1 0,1 0 0,-1 0 0,0 0 0,0 0 0,0 0 0,0 0 0,0 0 0,0 0 0,0 0 0,0 0 0,0 0 0,0 0 0,0 0 0,0 0 0,0 0 0,0 1 0,0-1 0,0 0 0,0 0 0,0 0 0,0 0 0,0 0 0,0 0 0,0 0 0,0 0 0,18-27 0,-5 8 0,5-8 0,-6 9 0,0 0 0,1 1 0,1 0 0,0 1 0,1 1 0,1 0 0,19-14 0,-33 28 0,0 0 0,0-1 0,0 1 0,0 0 0,0 0 0,0 0 0,0 0 0,0 0 0,1 1 0,-1-1 0,0 0 0,0 1 0,1 0 0,-1 0 0,0 0 0,1 0 0,-1 0 0,0 0 0,1 0 0,-1 1 0,0-1 0,1 1 0,-1-1 0,0 1 0,0 0 0,0 0 0,0 0 0,4 3 0,0 2 0,0 1 0,-1-1 0,0 1 0,0 0 0,0 0 0,6 14 0,24 34 0,-34-53 0,1 0 0,0 0 0,0 0 0,0-1 0,0 1 0,0-1 0,0 1 0,0-1 0,1 0 0,-1 1 0,0-1 0,1 0 0,-1-1 0,1 1 0,-1 0 0,1-1 0,0 0 0,-1 1 0,1-1 0,2 0 0,8-3 0,1 0 0,-1-1 0,-1-1 0,1 0 0,-1 0 0,0-1 0,14-9 0,-11 5 0,1 2 0,0 0 0,0 1 0,26-7 0,-37 13 0,0 0 0,-1 0 0,1 1 0,0 0 0,-1 0 0,1 0 0,0 0 0,-1 1 0,1 0 0,0 0 0,-1 0 0,1 0 0,-1 1 0,1-1 0,-1 1 0,0 0 0,0 1 0,0-1 0,0 1 0,0 0 0,4 4 0,1 2-50,-1 1 0,0 0 0,-1 0 0,0 1 0,6 12 0,-3-6-1015,1 3-5761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05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24575,'-21'21'0,"16"-17"0,-1 1 0,0 0 0,1 0 0,0 1 0,0 0 0,0-1 0,1 2 0,0-1 0,0 0 0,1 1 0,0 0 0,0 0 0,0 0 0,1 0 0,0 0 0,-2 13 0,3-11 0,1 0 0,0 0 0,0 0 0,1 0 0,0 0 0,1-1 0,0 1 0,0 0 0,0 0 0,1-1 0,1 0 0,0 1 0,0-1 0,0-1 0,1 1 0,0-1 0,9 11 0,-9-14 0,-1 1 0,1-1 0,0-1 0,0 1 0,1-1 0,-1 0 0,1 0 0,0 0 0,-1-1 0,1 0 0,0 0 0,0 0 0,1-1 0,-1 0 0,0 0 0,0-1 0,1 1 0,-1-1 0,0-1 0,0 1 0,1-1 0,-1 0 0,0-1 0,0 1 0,11-6 0,-7 3 0,0 0 0,-1-1 0,1-1 0,-1 1 0,0-2 0,-1 1 0,1-1 0,-1 0 0,-1-1 0,1 0 0,-1 0 0,-1-1 0,10-15 0,-13 20 0,-1-1 0,0 1 0,0 0 0,-1-1 0,1 1 0,-1-1 0,0 1 0,0-1 0,0 0 0,-1 1 0,0-1 0,0 0 0,0 1 0,0-1 0,-1 0 0,0 0 0,0 1 0,0-1 0,0 1 0,-1-1 0,0 1 0,0 0 0,0-1 0,0 1 0,-1 0 0,1 0 0,-1 1 0,0-1 0,-1 1 0,1-1 0,0 1 0,-1 0 0,-5-4 0,0 1-136,1 1-1,-1 0 1,0 0-1,-1 0 1,1 1-1,-1 1 1,0 0-1,0 0 0,-15-2 1,5 3-6690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05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24575,'0'6'0,"0"5"0,0 8 0,-3 10 0,-4 12 0,-3 12 0,-3 12 0,-2 12 0,-2 10 0,0 7 0,0 5 0,-1 2 0,3-1 0,8-7 0,4-8 0,6-9 0,5-13 0,1-16-8191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06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17 24575,'8'-13'0,"-15"10"0,-21 10 0,1 9 0,0 1 0,2 1 0,0 1 0,1 1 0,1 1 0,-38 45 0,59-63 0,-1 0 0,2 0 0,-1 0 0,0-1 0,0 2 0,1-1 0,0 0 0,0 0 0,-1 0 0,2 1 0,-1-1 0,0 0 0,1 1 0,0-1 0,-1 0 0,1 1 0,1-1 0,-1 1 0,0-1 0,2 5 0,0-4 0,0 1 0,0 0 0,1-1 0,-1 0 0,1 1 0,0-1 0,0 0 0,1-1 0,-1 1 0,1 0 0,0-1 0,5 4 0,9 5 0,1-1 0,0-1 0,1-1 0,0-1 0,27 8 0,25 1-1365,-43-12-5461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06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24575,'3'-3'0,"1"-3"0,2-2 0,-2-1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47:01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14 129 24575,'-6'0'0,"-1"-3"0,8-4 0,10-3 0,6 0 0,3-2 0,4 2 0,9 3 0,7-1 0,6 1 0,1-1 0,0 1 0,1-1 0,-2 0 0,-3 2 0,-3 0 0,-6-1 0,-8 2-8191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06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 24575,'-3'5'0,"-4"14"0,-6 12 0,-4 9 0,-1 7 0,-2 3 0,1-1 0,3-3 0,5-6 0,6-8 0,5-9-8191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07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24575,'3'0'0,"1"0"0,-1 1 0,0 0 0,0-1 0,0 1 0,1 0 0,-1 0 0,0 1 0,0-1 0,-1 1 0,1-1 0,0 1 0,0 0 0,-1 0 0,1 0 0,-1 0 0,0 1 0,1-1 0,-1 1 0,2 2 0,4 8 0,0 1 0,0 0 0,6 17 0,16 27 0,-28-56 0,-1 0 0,1-1 0,-1 0 0,1 1 0,0-1 0,-1 0 0,1 0 0,0 0 0,0 0 0,0 0 0,0 0 0,0-1 0,0 1 0,0-1 0,0 1 0,0-1 0,0 0 0,0 0 0,0 0 0,0 0 0,0 0 0,0 0 0,1 0 0,-1-1 0,0 1 0,0-1 0,0 0 0,0 1 0,-1-1 0,1 0 0,3-2 0,9-5 0,-1 1 0,-1-2 0,17-14 0,-14 11 0,8-5 0,-7 4 0,1 1 0,1 0 0,27-14 0,-40 24 0,0 0 0,0 0 0,1 0 0,-1 0 0,1 1 0,-1 0 0,1 0 0,0 1 0,-1-1 0,1 1 0,0 0 0,-1 1 0,1 0 0,0 0 0,-1 0 0,1 0 0,8 4 0,72 43-33,-56-30-1299,-2-2-5494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07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948 78 24575,'13'-1'0,"1"0"0,-1-1 0,1-1 0,-1 0 0,0 0 0,0-1 0,0-1 0,-1 0 0,23-14 0,-21 6 0,-19 3 0,3 8 0,0 1 0,-1 0 0,1 0 0,0 0 0,0 1 0,-1-1 0,1 0 0,0 1 0,-1 0 0,1-1 0,-1 1 0,-2 0 0,-23 3 0,0 2 0,0 1 0,1 1 0,0 1 0,0 1 0,-38 19 0,85-27 0,-7-2 0,0 1 0,0 0 0,-1 1 0,1 1 0,21 4 0,-25 0 0,0-1 0,0 2 0,0-1 0,-1 1 0,0 1 0,0-1 0,0 1 0,-1 1 0,-1-1 0,1 1 0,-1 0 0,-1 1 0,6 12 0,7 19 0,25 78 0,-27-61 0,-1 1 0,-3 0 0,-3 1 0,-3 0 0,-2 1 0,-2-1 0,-4 1 0,-15 103 0,10-124 0,-3 0 0,-1 0 0,-2-1 0,-2 0 0,-35 64 0,34-75 0,-2-1 0,-1 0 0,-1-2 0,-1 0 0,-1-2 0,-1 0 0,-52 38 0,29-31 0,-1-2 0,-1-2 0,-1-2 0,-1-3 0,-79 23 0,48-22 0,0-4 0,-158 14 0,185-30-1365,17-4-5461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12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12 24575,'0'0'0,"-1"0"0,1 0 0,0 0 0,-1 0 0,1 0 0,-1 0 0,1 0 0,-1-1 0,1 1 0,0 0 0,-1 0 0,1-1 0,0 1 0,-1 0 0,1 0 0,0-1 0,-1 1 0,1 0 0,0-1 0,0 1 0,-1-1 0,1 1 0,0 0 0,0-1 0,0 1 0,-1-1 0,1 1 0,0 0 0,0-1 0,3-3 0,8 8 0,14 15 0,0 2 0,-1 0 0,-1 1 0,22 28 0,-4-6 0,358 391 0,77 79 0,268 170 0,-596-554 0,-32-18-1365,-94-88-5461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12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24575,'401'28'133,"-68"-1"-1631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13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24575,'1'-5'0,"0"-1"0,0 1 0,1 0 0,0 0 0,0 0 0,0 0 0,0 0 0,1 0 0,-1 0 0,1 1 0,1 0 0,-1-1 0,1 1 0,-1 0 0,1 1 0,0-1 0,1 1 0,-1-1 0,0 1 0,1 1 0,0-1 0,0 1 0,0-1 0,8-1 0,-9 2 0,0 0 0,0 0 0,1 1 0,-1-1 0,0 1 0,1 0 0,-1 1 0,1-1 0,-1 1 0,1 0 0,-1 0 0,1 0 0,-1 1 0,0-1 0,1 1 0,-1 0 0,1 0 0,-1 1 0,0-1 0,0 1 0,0 0 0,0 0 0,0 1 0,0-1 0,-1 1 0,1 0 0,-1 0 0,1 0 0,3 4 0,-6-2 0,1-1 0,-1 0 0,0 1 0,0-1 0,0 1 0,-1-1 0,1 1 0,-1-1 0,0 1 0,-1 0 0,1-1 0,-1 1 0,0-1 0,0 0 0,0 1 0,0-1 0,-1 0 0,-4 8 0,-1 5 0,-2-1 0,0 0 0,-15 21 0,10-21-1365,2-5-5461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14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24575,'0'0'0,"0"1"0,0-1 0,1 0 0,-1 0 0,0 0 0,0 1 0,0-1 0,0 0 0,0 0 0,1 0 0,-1 1 0,0-1 0,0 0 0,0 0 0,1 0 0,-1 0 0,0 1 0,0-1 0,1 0 0,-1 0 0,0 0 0,0 0 0,1 0 0,-1 0 0,0 0 0,0 0 0,1 0 0,-1 0 0,0 0 0,0 0 0,1 0 0,-1 0 0,0 0 0,0 0 0,1 0 0,-1 0 0,0 0 0,0 0 0,1 0 0,-1 0 0,0-1 0,0 1 0,1 0 0,-1 0 0,0 0 0,0 0 0,0-1 0,1 1 0,-1 0 0,0 0 0,0 0 0,0-1 0,0 1 0,0 0 0,1 0 0,-1-1 0,0 1 0,0 0 0,0 0 0,0-1 0,0 1 0,0 0 0,0 0 0,0-1 0,0 1 0,0 0 0,0-1 0,14 19 0,-7-2 0,-1 0 0,-1 1 0,-1 0 0,0 0 0,-1 0 0,-1 0 0,1 22 0,-8 123 0,4-151 0,-6 78 0,-7 261 0,14-346 0,0-1 0,0 1 0,1-1 0,-1 1 0,1 0 0,0-1 0,-1 1 0,2-1 0,-1 0 0,0 1 0,3 2 0,-3-5 0,0 0 0,0 0 0,0 0 0,0 0 0,0-1 0,0 1 0,1 0 0,-1-1 0,0 1 0,0-1 0,1 1 0,-1-1 0,0 0 0,1 1 0,-1-1 0,0 0 0,1 0 0,-1 0 0,1 0 0,-1 0 0,0 0 0,1-1 0,-1 1 0,0 0 0,1-1 0,-1 1 0,0-1 0,0 1 0,1-1 0,1-1 0,38-16 0,0 1 0,1 2 0,1 2 0,1 2 0,-1 2 0,79-6 0,-101 14-273,1 1 0,-1 1 0,1 1 0,26 5 0,-35-3-6553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15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14 24575,'0'0'0,"0"-1"0,0 1 0,-1 0 0,1-1 0,0 1 0,0-1 0,0 1 0,0 0 0,0-1 0,0 1 0,0 0 0,0-1 0,0 1 0,0-1 0,0 1 0,0 0 0,0-1 0,0 1 0,0-1 0,0 1 0,1 0 0,-1-1 0,0 1 0,0 0 0,0-1 0,1 1 0,-1 0 0,0-1 0,0 1 0,1 0 0,-1 0 0,0-1 0,1 1 0,-1 0 0,0 0 0,0 0 0,1-1 0,-1 1 0,1 0 0,-1 0 0,0 0 0,1 0 0,-1 0 0,0 0 0,1-1 0,-1 1 0,1 0 0,-1 0 0,0 0 0,1 0 0,-1 1 0,1-1 0,-1 0 0,0 0 0,1 0 0,-1 0 0,0 0 0,1 0 0,-1 1 0,0-1 0,1 0 0,-1 0 0,0 0 0,1 1 0,-1-1 0,1 1 0,0 0 0,1 0 0,-1 1 0,1-1 0,-1 1 0,0 0 0,1-1 0,-1 1 0,0 0 0,0 0 0,0-1 0,-1 1 0,2 4 0,3 36 0,-3 0 0,-1 0 0,-2 0 0,-8 46 0,1 18 0,7-27 0,2-42 0,-9 70 0,8-107-8,0 0-18,0 1 1,0-1-1,0 0 1,0 1-1,0-1 0,1 0 1,-1 1-1,0-1 1,0 0-1,0 1 0,0-1 1,0 0-1,0 1 1,0-1-1,0 1 0,-1-1 1,1 0-1,0 1 1,0-1-1,0 0 0,0 1 1,0-1-1,-1 0 1,1 0-1,0 1 0,0-1 1,0 0-1,-1 1 0,1-1 1,0 0-1,0 0 1,-1 0-1,1 1 0,0-1 1,-1 0-1,1 0 1,0 0-1,-1 0 0,1 1 1,0-1-1,-1 0 1,1 0-1,0 0 0,-1 0 1,1 0-1,0 0 1,-1 0-1,1 0 0,0 0 1,-1 0-1,1 0 1,-1 0-1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15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1 167 24575,'1'-3'0,"-1"-1"0,1 1 0,0-1 0,1 1 0,-1-1 0,0 1 0,1-1 0,0 1 0,0 0 0,0 0 0,0 0 0,3-3 0,32-32 0,-24 27 0,1 0 0,0 1 0,0 1 0,18-8 0,-25 13 0,1 0 0,0 1 0,0 0 0,0 1 0,1-1 0,-1 2 0,1-1 0,-1 1 0,1 0 0,9 1 0,-18 0 0,1 0 0,0 0 0,0 0 0,0 0 0,0 0 0,0 0 0,-1 1 0,1-1 0,0 0 0,0 0 0,0 1 0,0-1 0,-1 1 0,1-1 0,0 1 0,-1-1 0,1 1 0,0-1 0,-1 1 0,1-1 0,0 1 0,-1 0 0,1-1 0,-1 1 0,1 0 0,-1 0 0,0-1 0,1 1 0,-1 0 0,0 0 0,1 0 0,-1 1 0,0 1 0,0-1 0,0 1 0,-1 0 0,1 0 0,-1-1 0,0 1 0,0 0 0,0-1 0,0 1 0,-2 3 0,-39 56 0,41-61 0,-60 60 0,45-47 0,2 0 0,0 1 0,-17 22 0,30-35 0,0-1 0,0 0 0,0 1 0,0 0 0,1-1 0,-1 1 0,0-1 0,1 1 0,0 0 0,-1-1 0,1 1 0,0 0 0,0 0 0,-1-1 0,1 1 0,1 0 0,-1 0 0,0-1 0,0 1 0,1 0 0,-1-1 0,1 3 0,1-1 0,0 0 0,0 0 0,0-1 0,0 1 0,0-1 0,0 1 0,1-1 0,-1 0 0,1 0 0,-1 0 0,5 2 0,9 5 0,0-2 0,0 0 0,29 8 0,-30-10 0,10 4 0,6 0 0,48 24 0,-72-30 0,-1 1 0,1-1 0,-1 1 0,0 1 0,0-1 0,-1 1 0,1 0 0,-1 0 0,0 1 0,0-1 0,-1 1 0,1 0 0,2 7 0,-6-11 0,0 0 0,-1 0 0,1-1 0,-1 1 0,0 0 0,1 0 0,-1 0 0,0 0 0,0 0 0,-1 0 0,1 0 0,0 0 0,0 0 0,-1 0 0,1 0 0,-1 0 0,0-1 0,0 1 0,1 0 0,-1 0 0,0-1 0,-1 1 0,1-1 0,0 1 0,0-1 0,-1 1 0,1-1 0,-1 0 0,1 1 0,-1-1 0,1 0 0,-1 0 0,0 0 0,-2 1 0,-6 3 0,-1 0 0,1 0 0,-1-1 0,-15 4 0,-17 1-273,1-2 0,-1-2 0,0-2 0,-56-3 0,72-1-6553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16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24575,'7'0'0,"0"0"0,0 1 0,0 0 0,0 0 0,0 0 0,0 1 0,0 0 0,0 0 0,-1 1 0,1 0 0,-1 0 0,0 1 0,0-1 0,0 1 0,-1 1 0,1-1 0,-1 1 0,0 0 0,0 0 0,0 0 0,-1 1 0,0 0 0,0 0 0,-1 0 0,1 0 0,-1 0 0,0 1 0,-1-1 0,0 1 0,0 0 0,0 0 0,-1 0 0,0 0 0,0 0 0,-1 0 0,0 0 0,0 0 0,-1 0 0,-2 11 0,0-1 0,-1-1 0,-1-1 0,-9 22 0,8-22 0,0 1 0,1-1 0,-4 21 0,10-36 0,-1 1 0,0-1 0,0 1 0,0-1 0,0 1 0,0-1 0,1 1 0,-1-1 0,0 1 0,0-1 0,1 1 0,-1-1 0,0 0 0,1 1 0,-1-1 0,0 1 0,1-1 0,-1 0 0,1 1 0,-1-1 0,0 0 0,1 0 0,-1 1 0,1-1 0,-1 0 0,1 0 0,-1 0 0,1 1 0,-1-1 0,1 0 0,0 0 0,-1 0 0,1 0 0,-1 0 0,1 0 0,-1 0 0,1 0 0,-1 0 0,1 0 0,-1-1 0,1 1 0,-1 0 0,1 0 0,-1 0 0,1-1 0,0 1 0,35-10 0,-26 7 0,31-7 0,0 2 0,0 2 0,1 2 0,0 1 0,-1 3 0,63 6 0,245 56 0,-298-50 0,-32-8 0,56 11 0,-72-15 0,1 1 0,-1-1 0,0 0 0,1 0 0,-1 0 0,0 0 0,1-1 0,-1 1 0,1-1 0,-1 0 0,0 0 0,0 0 0,0-1 0,0 1 0,0-1 0,0 1 0,4-4 0,-6 3 0,0 0 0,0 0 0,0 0 0,0 0 0,0 0 0,0 0 0,0 0 0,-1-1 0,1 1 0,-1 0 0,0-1 0,0 1 0,0 0 0,0 0 0,0-1 0,0 1 0,0 0 0,-1-1 0,0 1 0,1 0 0,-1 0 0,0 0 0,0-1 0,0 1 0,-2-3 0,-35-53 0,38 57 0,-28-33-455,-2 1 0,-64-55 0,60 61-6371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6:35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10 153 24575,'0'0'0,"-9"10"0,20-11 0,-1 0 0,495-97 0,-229 38 0,-266 58-1365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19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24575,'0'0'0,"1"1"0,-1-1 0,1 0 0,-1 0 0,1-1 0,-1 1 0,1 0 0,-1 0 0,1 0 0,-1 0 0,0 0 0,1 0 0,-1-1 0,1 1 0,-1 0 0,1 0 0,-1-1 0,0 1 0,1 0 0,-1-1 0,0 1 0,1 0 0,-1-1 0,0 1 0,1 0 0,-1-1 0,0 1 0,0-1 0,1 1 0,-1-1 0,0 1 0,0 0 0,0-1 0,0 1 0,0-1 0,0 1 0,0-1 0,0 1 0,0-1 0,0 1 0,0-1 0,0 1 0,0-1 0,0 1 0,0-1 0,0 1 0,0-1 0,-1 1 0,1 0 0,0-1 0,0 1 0,0-1 0,-1 1 0,1 0 0,0-1 0,-1 1 0,1-1 0,0 1 0,-1 0 0,1 0 0,-1-1 0,1 1 0,0 0 0,-1 0 0,1-1 0,-1 1 0,0 0 0,42 1 0,0 1 0,0 3 0,52 12 0,6 1 0,543 47 0,170 28 0,-105 68 0,-299-63 0,874 146 0,147 34 0,-45 153 0,-38 109 0,-1087-432 0,363 187 0,-543-250 0,-3 5 0,-2 2 0,-2 4 0,-3 3 0,96 104 0,-33 5 0,-90-109 0,3-2 0,68 67 0,-95-110-1365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20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24575,'47'1'0,"-1"2"0,1 2 0,-1 2 0,0 2 0,-1 2 0,48 18 0,-66-19-112,4 0-515,52 26 1,-61-24-6200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20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 24575,'0'-1'0,"1"-1"0,-1 1 0,1 0 0,0 0 0,-1 0 0,1-1 0,0 1 0,-1 0 0,1 0 0,0 0 0,0 0 0,0 0 0,0 0 0,0 0 0,0 1 0,0-1 0,1 0 0,-1 1 0,0-1 0,2 0 0,31-13 0,-30 13 0,58-20 0,1 4 0,1 2 0,0 3 0,75-4 0,-131 15 0,0 1 0,1 0 0,-1 1 0,0 0 0,12 2 0,-19-3 0,0 0 0,1 1 0,-1-1 0,0 0 0,0 1 0,0-1 0,0 1 0,1-1 0,-1 1 0,0 0 0,0-1 0,0 1 0,0 0 0,0 0 0,0 0 0,-1 0 0,1 0 0,0 0 0,0 0 0,-1 0 0,1 0 0,0 0 0,-1 0 0,1 0 0,-1 0 0,0 1 0,1-1 0,-1 0 0,0 0 0,0 0 0,1 1 0,-1-1 0,0 0 0,0 0 0,-1 1 0,1-1 0,0 0 0,0 0 0,0 1 0,-1-1 0,1 0 0,-1 0 0,1 0 0,-2 2 0,-10 19-132,-2-1 0,0-1 0,-1 0-1,-1-1 1,0-1 0,-36 29 0,43-38-308,-14 12-6386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21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5 24575,'3'-3'0,"1"2"0,-1 4 0,-3 4 0,-1 10 0,-4 7 0,-4 12 0,-3 7 0,-3 5 0,-1 7 0,-1 1 0,0-2 0,2-3 0,5-6 0,3-6 0,6-12 0,3-10-8191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21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32 106 24575,'-1'1'0,"0"-1"0,0 1 0,0-1 0,0 1 0,0-1 0,0 1 0,0-1 0,0 1 0,0 0 0,0 0 0,1 0 0,-1-1 0,0 1 0,1 0 0,-1 0 0,0 0 0,1 0 0,-1 0 0,1 0 0,0 0 0,-1 0 0,1 0 0,-1 2 0,-6 29 0,7-31 0,-3 16 0,1-1 0,1 0 0,0 1 0,1-1 0,1 0 0,1 1 0,0-1 0,1 0 0,1 0 0,0 0 0,1-1 0,1 1 0,14 25 0,-19-39 0,0 0 0,0 0 0,1-1 0,-1 1 0,0 0 0,1-1 0,-1 1 0,1-1 0,0 0 0,-1 1 0,1-1 0,0 0 0,0 0 0,0 0 0,0 0 0,0-1 0,0 1 0,0 0 0,0-1 0,0 0 0,0 1 0,0-1 0,4 0 0,-3-1 0,1 1 0,0-1 0,-1-1 0,1 1 0,-1 0 0,1-1 0,-1 0 0,0 0 0,1 0 0,-1 0 0,0 0 0,3-4 0,7-7 0,-1 0 0,0-2 0,-1 1 0,13-22 0,62-134 0,-22 36 0,-63 133 0,-1 0 0,1 0 0,0-1 0,-1 1 0,1 0 0,0 0 0,0 0 0,-1 0 0,1 0 0,0 0 0,0 0 0,0 0 0,0 0 0,1 1 0,1-2 0,-3 2 0,1 0 0,-1 0 0,0 0 0,1 0 0,-1 1 0,1-1 0,-1 0 0,0 0 0,1 1 0,-1-1 0,0 0 0,1 1 0,-1-1 0,0 0 0,1 1 0,-1-1 0,0 1 0,0-1 0,0 0 0,1 1 0,-1-1 0,0 1 0,0-1 0,0 1 0,0-1 0,0 0 0,0 1 0,0-1 0,0 2 0,2 50 0,-2-43 0,0 22-78,-1 95-351,6 0 0,22 133 0,-20-219-6397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22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24575,'1'14'0,"0"0"0,1 0 0,1 0 0,0 0 0,1-1 0,9 21 0,-11-27 0,1 0 0,1 0 0,-1 0 0,1 0 0,0-1 0,1 0 0,-1 0 0,1 0 0,0 0 0,1-1 0,-1 0 0,1 0 0,11 6 0,-16-10 0,1 0 0,0 0 0,-1 0 0,1-1 0,0 1 0,0-1 0,-1 1 0,1-1 0,0 0 0,0 0 0,0 0 0,-1 0 0,1 0 0,0 0 0,0 0 0,0 0 0,-1-1 0,1 1 0,0-1 0,0 1 0,-1-1 0,1 0 0,3-1 0,-3-1 0,1 1 0,-1 0 0,0-1 0,0 0 0,1 1 0,-2-1 0,1 0 0,0 0 0,-1 0 0,1 0 0,-1-1 0,1-2 0,1-4 0,-1 0 0,0 0 0,0 0 0,-1 0 0,0 0 0,-1 0 0,-2-18 0,0 15 20,-2 1 0,0 0 0,0 0 0,-1 1 0,-11-20 0,13 27-42,1 0-1,-1 1 1,0-1 0,0 1-1,0-1 1,0 1 0,-1 0-1,-6-5 1,9 8-34,-1-1 0,1 0 1,-1 0-1,0 1 0,1-1 0,-1 1 0,0-1 0,1 1 1,-1 0-1,0 0 0,0-1 0,1 1 0,-1 0 0,0 1 1,0-1-1,1 0 0,-1 0 0,0 1 0,0-1 0,1 1 1,-1 0-1,-2 1 0,-6 4-6770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32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 24575,'0'0'0,"0"-1"0,0 1 0,0 0 0,0 0 0,0 0 0,0 0 0,0 0 0,0 0 0,0-1 0,0 1 0,0 0 0,0 0 0,0 0 0,0 0 0,0 0 0,0 0 0,0-1 0,0 1 0,1 0 0,-1 0 0,0 0 0,0 0 0,0 0 0,0 0 0,0 0 0,0 0 0,0 0 0,1-1 0,-1 1 0,0 0 0,0 0 0,0 0 0,0 0 0,0 0 0,1 0 0,-1 0 0,0 0 0,0 0 0,0 0 0,0 0 0,0 0 0,0 0 0,1 0 0,-1 0 0,0 0 0,0 0 0,0 1 0,0-1 0,0 0 0,1 0 0,-1 0 0,0 0 0,0 0 0,0 0 0,0 0 0,0 0 0,0 0 0,0 0 0,0 1 0,0-1 0,1 0 0,-1 0 0,14 13 0,10 24 0,-23-32 0,0 0 0,0 0 0,0 0 0,-1 0 0,0 0 0,0 0 0,-1 1 0,1-1 0,-1 0 0,0 0 0,-3 8 0,-26 62 0,9-24 0,16-36 0,3-11 0,0 0 0,1-1 0,0 1 0,0 0 0,0-1 0,0 1 0,0 7 0,1-10 0,1-1 0,-1 0 0,0 0 0,0 1 0,0-1 0,1 0 0,-1 1 0,0-1 0,1 0 0,-1 0 0,0 0 0,0 1 0,1-1 0,-1 0 0,0 0 0,1 0 0,-1 0 0,0 0 0,1 0 0,-1 0 0,0 0 0,1 0 0,-1 0 0,1 0 0,-1 0 0,0 0 0,1 0 0,-1 0 0,0 0 0,1 0 0,-1 0 0,0 0 0,1 0 0,-1 0 0,0-1 0,1 1 0,-1 0 0,0 0 0,0 0 0,1-1 0,-1 1 0,0 0 0,0 0 0,1-1 0,16-9 0,5-9 0,0-1 0,-1-1 0,-1-1 0,-1 0 0,28-44 0,16-20 0,-61 84 0,0 1 0,0-1 0,0 0 0,0 1 0,0-1 0,1 1 0,-1 0 0,0 0 0,1 0 0,-1 0 0,1 0 0,-1 0 0,1 0 0,-1 1 0,1 0 0,0-1 0,4 1 0,52 6 0,-21-1 0,29-7-1365,-49 0-5461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33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24575,'3'0'0,"3"0"0,5-3 0,2 0 0,5-4 0,5 1 0,1-3 0,0-1 0,-1 0 0,-3-1 0,-3-2 0,-6 2-8191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33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 24575,'2'-2'0,"2"8"0,3 11 0,-4 27 0,-2 0 0,-1 0 0,-13 80 0,6-65 0,1 76 0,18 7-1365,-6-107-5461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3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213 234 24575,'3'-2'0,"0"-1"0,0 1 0,0-1 0,0 0 0,0 0 0,0 0 0,-1 0 0,1-1 0,-1 1 0,0-1 0,0 1 0,0-1 0,0 0 0,-1 0 0,0 0 0,0 0 0,0 0 0,0 0 0,0 0 0,-1 0 0,0 0 0,0 0 0,-1-8 0,1-2 0,-1 0 0,-1-1 0,-1 1 0,0 0 0,-7-21 0,9 33 0,1 0 0,-1 0 0,0 0 0,0 0 0,1 1 0,-1-1 0,0 0 0,-1 0 0,1 0 0,0 1 0,0-1 0,-1 1 0,1-1 0,-1 1 0,1-1 0,-1 1 0,0 0 0,0 0 0,1 0 0,-1 0 0,-3-1 0,3 2 0,-1 0 0,1 0 0,0 1 0,0-1 0,0 1 0,0-1 0,0 1 0,0 0 0,0 0 0,0 0 0,0 0 0,0 0 0,1 0 0,-1 0 0,0 1 0,1-1 0,-1 1 0,1-1 0,-1 1 0,1-1 0,-2 4 0,-25 33 0,1 2 0,2 0 0,2 2 0,-20 52 0,29-52 0,13-42 0,1 1 0,0-1 0,0 1 0,0-1 0,0 0 0,0 1 0,0-1 0,0 1 0,0-1 0,0 0 0,0 1 0,0-1 0,0 1 0,0-1 0,0 0 0,1 1 0,-1-1 0,0 0 0,0 1 0,0-1 0,1 0 0,-1 1 0,0-1 0,0 0 0,1 1 0,-1-1 0,0 0 0,0 1 0,1-1 0,-1 0 0,1 0 0,20-8 0,2-8 0,-12 8 0,0 0 0,0 1 0,1 0 0,24-9 0,-31 14 0,1 1 0,-1 0 0,1 0 0,-1 1 0,1-1 0,-1 1 0,1 0 0,-1 1 0,1 0 0,-1-1 0,0 2 0,1-1 0,-1 0 0,0 1 0,10 5 0,21 12-28,-26-13-194,1 0-1,0-1 0,0 0 0,1-1 0,14 4 0,-9-6-6603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6:35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24575,'1'1'0,"0"-1"0,0 0 0,0 1 0,0 0 0,0-1 0,0 1 0,0-1 0,0 1 0,0 0 0,-1 0 0,1 0 0,0-1 0,-1 1 0,1 0 0,-1 0 0,1 0 0,-1 0 0,1 0 0,-1 0 0,1 0 0,-1 0 0,0 0 0,0 0 0,1 0 0,-1 0 0,0 0 0,0 1 0,0-1 0,0 0 0,0 0 0,-1 0 0,1 0 0,0 0 0,-1 2 0,-6 39 0,-34 78 0,-19 71 0,55-171 0,2 0 0,0 0 0,1 1 0,1-1 0,1 0 0,1 1 0,5 31 0,-4-41 0,1-1 0,0 0 0,1 1 0,0-1 0,1 0 0,0-1 0,1 1 0,0-1 0,0 0 0,1 0 0,0-1 0,0 0 0,1 0 0,0-1 0,1 0 0,-1 0 0,1-1 0,1 0 0,-1-1 0,1 0 0,0 0 0,0-1 0,0-1 0,12 4 0,3-1 0,0-1 0,0-1 0,1-1 0,0-2 0,-1 0 0,1-2 0,-1 0 0,1-2 0,30-7 0,-53 10-105,0-1 0,0 0 0,0 1 0,0-1 0,-1 0 0,1 0 0,0-1 0,-1 1 0,1-1 0,-1 1 0,1-1 0,2-2 0,0-6-6721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34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24575,'1'0'0,"-1"1"0,1-1 0,0 1 0,-1-1 0,1 0 0,0 1 0,-1-1 0,1 1 0,-1 0 0,1-1 0,-1 1 0,1-1 0,-1 1 0,1 0 0,-1-1 0,0 1 0,1 0 0,-1 0 0,0-1 0,0 1 0,1 0 0,-1 0 0,0-1 0,0 1 0,0 0 0,0 0 0,0 0 0,0-1 0,0 1 0,0 1 0,-2 31 0,2-27 0,-36 247 0,20-169 0,-7 134 0,23-150-273,2 1 0,4-1 0,3 1 0,18 71 0,-18-108-6553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34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24575,'3'-3'0,"4"0"0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35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24575,'0'3'0,"0"4"0,3 6 0,1 4 0,2 4 0,4 5 0,-1 4 0,-1 2 0,-3 1 0,-1 1 0,-2 1 0,-1-4 0,-4-4 0,-1-3 0,0-6-8191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35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24575,'3'-2'0,"3"-2"0,5-3 0,2 1 0,2-3 0,4-2 0,2-2 0,0-1 0,0-2 0,-2-1 0,-3 3-8191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36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1 24575,'-10'68'0,"1"-21"0,-4 40 0,-9 111 0,21-172 0,1 0 0,1-1 0,1 1 0,2 0 0,10 39 0,-13-60 0,0 1 0,1-1 0,0 0 0,1 0 0,-1 0 0,1 0 0,0 0 0,0-1 0,0 1 0,1-1 0,-1 0 0,1 0 0,0 0 0,8 5 0,-9-7 0,0-1 0,0 0 0,0 1 0,0-2 0,0 1 0,1 0 0,-1-1 0,0 1 0,0-1 0,1 0 0,-1 0 0,0 0 0,0-1 0,1 1 0,-1-1 0,0 1 0,0-1 0,0 0 0,0 0 0,0-1 0,0 1 0,0-1 0,0 1 0,0-1 0,-1 0 0,3-2 0,10-8 0,-1-1 0,0 0 0,-1-1 0,12-17 0,25-25 0,-49 55 0,0 0 0,0-1 0,1 1 0,-1 0 0,1 0 0,-1 0 0,1 0 0,0 0 0,-1 0 0,1 0 0,0 1 0,-1-1 0,1 1 0,0-1 0,0 1 0,0 0 0,-1-1 0,1 1 0,0 0 0,0 0 0,0 0 0,0 1 0,-1-1 0,1 0 0,0 1 0,0-1 0,0 1 0,-1 0 0,1-1 0,3 3 0,2 2 0,1 1 0,-1 0 0,-1 0 0,1 1 0,7 9 0,15 14 0,-24-26 0,0 0 0,0 0 0,0 0 0,0-1 0,1 0 0,0 0 0,0-1 0,-1 1 0,1-1 0,1 0 0,-1-1 0,0 0 0,0 0 0,1 0 0,-1-1 0,0 1 0,1-1 0,9-2 0,-7-1 0,0 0 0,0 0 0,0-1 0,0 0 0,0 0 0,-1-1 0,0 0 0,0-1 0,0 0 0,0 0 0,9-11 0,11-13 0,-2-1 0,31-50 0,-34 48 0,-22 32 0,-1 0 0,1 0 0,-1 0 0,1 0 0,-1 0 0,1 0 0,0 0 0,0 1 0,0-1 0,-1 0 0,1 0 0,0 1 0,0-1 0,0 1 0,0-1 0,0 1 0,2-2 0,1 16 0,-12 41 0,6-42 0,-2 31 0,3-1 0,5 54 0,-1 41 0,-10-43 0,-4-1 0,-4 0 0,-54 180 0,59-240 0,-3-1 0,0 0 0,-3 0 0,0-2 0,-2 0 0,-1 0 0,-2-2 0,-1-1 0,-1 0 0,-1-2 0,-1-1 0,-2-1 0,0-1 0,-1-1 0,-2-1 0,0-2 0,-1-1 0,-1-2 0,-46 18 0,23-16-151,-1-2-1,0-2 0,-1-3 0,0-2 1,-1-3-1,1-2 0,-1-3 1,-97-10-1,110 3-6674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38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1879 24575,'92'-75'0,"159"-143"0,-42 40 0,254-284 0,-66 63 0,-268 280 0,173-122 0,-67 81-1365,-196 133-5461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40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1 793 24575,'25'-23'0,"1"2"0,57-35 0,1-1 0,-3-9 0,84-92 0,-111 102 0,2 2 0,3 3 0,111-75 0,-109 93-122,74-28 1,-87 40-1001,-26 11-5704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4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24575,'1'-2'0,"0"1"0,-1 0 0,1 0 0,0-1 0,0 1 0,1 0 0,-1 0 0,0 0 0,0 1 0,0-1 0,1 0 0,-1 0 0,0 1 0,1-1 0,-1 0 0,1 1 0,-1-1 0,1 1 0,1 0 0,33-10 0,-34 9 0,48-9 0,-22 5 0,0-1 0,40-16 0,-18-2 0,-41 18 0,1 0 0,-1 2 0,1-1 0,0 1 0,0 0 0,1 1 0,-1 0 0,0 1 0,15-1 0,-24 3 0,1 0 0,-1 0 0,0 0 0,1 1 0,-1-1 0,0 0 0,0 1 0,1-1 0,-1 1 0,0 0 0,0-1 0,0 1 0,0 0 0,0-1 0,0 1 0,0 0 0,0 0 0,0 0 0,0 0 0,0 0 0,-1 0 0,1 0 0,0 0 0,-1 1 0,1-1 0,-1 0 0,1 0 0,-1 0 0,0 1 0,1-1 0,-1 0 0,0 1 0,0 0 0,0 55 0,-2-30 0,4-9 0,1 0 0,0-1 0,2 1 0,0-1 0,1 0 0,0 0 0,2-1 0,0 0 0,1 0 0,10 14 0,-26-37 0,-1 1 0,-1 0 0,1 0 0,-1 0 0,0 1 0,-11-4 0,-77-35 0,75 35 30,-1 1 0,1 2 0,-29-6 0,44 11-123,0 0 0,0 1 1,0 0-1,0 0 0,0 1 0,0-1 0,0 1 0,0 1 1,0-1-1,0 1 0,0 1 0,1-1 0,-1 1 1,1 0-1,-8 5 0,4 0-6733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47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2943 24575,'15'-6'0,"8"-5"0,0 2 0,35-10 0,30 4 0,47-7 0,160-48 0,-99 9 0,311-56 0,-221 87 0,323 7 0,-115 9 0,388-52 0,-105 6 0,-739 58 0,671-49 0,-2-38 0,1708-427 0,-1375 214 0,-652 180 0,253-57 0,292-96 0,-635 169 0,578-183 0,-623 209 0,-208 62 0,-1-3 0,-1-1 0,58-40 0,144-95 0,-233 148 0,-1 1 0,1-2 0,-1 0 0,-1 0 0,0-1 0,15-21 0,-24 32 0,0-1 0,-1 0 0,1 1 0,0-1 0,-1 0 0,1 1 0,-1-1 0,1 0 0,-1 1 0,1-1 0,-1 0 0,0 0 0,1 0 0,-1 0 0,0 1 0,0-1 0,0 0 0,1 0 0,-1 0 0,0 0 0,0 0 0,0 0 0,0 1 0,-1-1 0,1 0 0,0 0 0,0 0 0,0 0 0,-1 0 0,1 1 0,0-1 0,-1 0 0,1 0 0,-1 0 0,1 1 0,-1-1 0,1 0 0,-1 1 0,1-1 0,-1 0 0,0 1 0,1-1 0,-1 1 0,0-1 0,0 1 0,1-1 0,-1 1 0,0 0 0,0-1 0,-1 1 0,-2-1 0,1 0 0,-1 1 0,0 0 0,0-1 0,0 1 0,0 1 0,0-1 0,0 1 0,-6 1 0,-51 13 0,-1-2 0,0-3 0,-87 2 0,129-11 0,-1 0 0,-1 0 0,1 1 0,0 1 0,-26 8 0,47-12 0,0 1 0,-1 0 0,1 0 0,0 0 0,0 0 0,0 0 0,-1 0 0,1 0 0,0 1 0,0-1 0,0 0 0,0 0 0,-1 0 0,1 0 0,0 0 0,0 0 0,0 0 0,0 0 0,-1 0 0,1 0 0,0 1 0,0-1 0,0 0 0,0 0 0,0 0 0,0 0 0,-1 0 0,1 0 0,0 1 0,0-1 0,0 0 0,0 0 0,0 0 0,0 1 0,0-1 0,0 0 0,0 0 0,0 0 0,0 0 0,0 1 0,0-1 0,0 0 0,0 0 0,0 0 0,0 0 0,0 1 0,0-1 0,0 0 0,0 0 0,0 0 0,0 1 0,0-1 0,0 0 0,1 0 0,-1 0 0,14 7 0,22 3 0,-34-10 0,313 90 0,-85-22 0,-83-29 0,-146-38 0,0-1 0,1 1 0,-1-1 0,1 1 0,-1-1 0,0 0 0,1 0 0,-1 0 0,1 0 0,-1 0 0,1 0 0,-1 0 0,1-1 0,-1 1 0,0 0 0,1-1 0,-1 1 0,1-1 0,-1 1 0,2-2 0,-3 1 0,0 0 0,1 1 0,-1-1 0,0 0 0,0 0 0,1 0 0,-1 0 0,0 1 0,0-1 0,0 0 0,0 0 0,0 0 0,0 0 0,0 0 0,0 1 0,-1-1 0,1 0 0,0 0 0,0 0 0,-1 0 0,1 1 0,-1-1 0,0-1 0,-3-5 0,0 0 0,-1 1 0,0 0 0,0 0 0,0 0 0,-7-5 0,-14-10 40,-1 2 0,-52-28 0,63 38-252,-1 1 0,0 1 0,0 1-1,-1 0 1,0 1 0,-28-4 0,31 8-6614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49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 24575,'-13'1'0,"0"1"0,0 0 0,1 2 0,-1-1 0,1 1 0,0 1 0,0 0 0,0 1 0,1 0 0,0 1 0,0 0 0,0 1 0,-13 13 0,-4 4 0,1 1 0,2 2 0,-37 49 0,53-63 0,0-1 0,1 1 0,1 0 0,0 0 0,0 1 0,2 0 0,0 0 0,0 1 0,2-1 0,-4 30 0,7-36 0,0 0 0,0 0 0,1-1 0,0 1 0,1 0 0,0 0 0,0-1 0,1 0 0,0 1 0,0-1 0,1 0 0,0 0 0,1-1 0,-1 1 0,2-1 0,-1 0 0,1 0 0,0-1 0,0 0 0,0 0 0,9 6 0,2 0 0,1-2 0,0 1 0,1-2 0,0-1 0,0 0 0,0-2 0,1 0 0,0-1 0,1-1 0,-1 0 0,1-2 0,29 0 0,-30-2 0,0-1 0,0 0 0,0-2 0,0 0 0,0-1 0,-1-1 0,1-1 0,-1-1 0,-1 0 0,1-2 0,-1 0 0,30-20 0,-42 24 0,-1 1 0,0-1 0,1 1 0,-1-2 0,-1 1 0,1 0 0,-1-1 0,0 0 0,0 0 0,-1 0 0,0-1 0,0 1 0,0-1 0,-1 1 0,0-1 0,0 0 0,-1 0 0,0 0 0,1-11 0,-3 8 0,0 1 0,0-1 0,-1 1 0,0-1 0,-1 1 0,0 0 0,0 0 0,-1 0 0,0 0 0,-1 1 0,1 0 0,-2 0 0,-11-15 0,1 5 0,-1 1 0,-1 0 0,0 2 0,-1 0 0,-32-20 0,-111-49 0,104 56 0,50 24-1365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6:3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24575,'0'-3'0,"3"-4"0,4-3 0,3 0 0,6-2 0,3-1 0,4-1 0,7-1 0,3-1 0,3-1 0,0 0 0,0 0 0,-4 3 0,-4 1 0,-4 5 0,-6 5-8191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49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24575,'5'0'0,"6"0"0,5 0 0,7 0 0,7-3 0,5 0 0,4-4 0,5-2 0,0-4 0,-1 2 0,-6-1 0,-9 1-8191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50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24575,'-3'6'0,"0"-1"0,0 1 0,0 0 0,0 0 0,1 0 0,0 0 0,1 1 0,-1-1 0,1 1 0,0 6 0,-4 15 0,-13 46 0,3 1 0,4 0 0,-2 105 0,12-152 0,2 0 0,1-1 0,1 1 0,1-1 0,2 0 0,0 0 0,2 0 0,1-1 0,1 0 0,2-1 0,0 0 0,27 39 0,-32-55-124,0 0 0,1 0 0,0 0 0,0-1 0,1-1 0,0 0-1,1 0 1,-1 0 0,1-1 0,14 6 0,7-1-6702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50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24575,'0'0'0,"0"0"0,0 0 0,0 0 0,0 0 0,0 0 0,0-1 0,0 1 0,0 0 0,0 0 0,0 0 0,0 0 0,0 0 0,0-1 0,0 1 0,0 0 0,0 0 0,0 0 0,0 0 0,0 0 0,0-1 0,0 1 0,0 0 0,0 0 0,0 0 0,0 0 0,0 0 0,0 0 0,1-1 0,-1 1 0,0 0 0,0 0 0,0 0 0,0 0 0,0 0 0,0 0 0,1 0 0,-1 0 0,0 0 0,0 0 0,0 0 0,0 0 0,0 0 0,1-1 0,-1 1 0,0 0 0,0 0 0,0 0 0,0 0 0,0 0 0,1 1 0,-1-1 0,0 0 0,0 0 0,0 0 0,0 0 0,0 0 0,1 0 0,9 9 0,8 15 0,-8-1 0,-1 0 0,-1 0 0,-1 1 0,-1 0 0,4 34 0,4 127 0,-13-164 0,1 22 0,3 41 0,-9 127 0,11-299 0,1 47 0,1 1 0,2 0 0,25-56 0,-35 93 0,0 1 0,0 0 0,0 0 0,0 0 0,0 0 0,1 0 0,-1 0 0,1 0 0,-1 1 0,1-1 0,0 0 0,0 1 0,0-1 0,0 1 0,0 0 0,0-1 0,0 1 0,3-1 0,-3 2 0,0 0 0,0 0 0,0 0 0,0 0 0,-1 0 0,1 0 0,0 1 0,0-1 0,0 0 0,0 1 0,0 0 0,0-1 0,0 1 0,-1 0 0,1 0 0,0 0 0,2 2 0,6 6 0,0 0 0,-1 1 0,0 0 0,0 1 0,7 13 0,-9-15 0,14 21 0,1 0 0,2-2 0,0 0 0,40 32 0,-55-53 0,-1 0 0,2-1 0,-1 0 0,1-1 0,0 0 0,0 0 0,0-1 0,1 0 0,0-1 0,-1 0 0,1-1 0,0 0 0,0-1 0,0 0 0,0-1 0,1 0 0,-1-1 0,0 0 0,12-3 0,-7-1 0,0 0 0,0-1 0,-1 0 0,0-2 0,0 0 0,-1 0 0,0-1 0,0-1 0,-1 0 0,-1-1 0,0-1 0,0 0 0,11-14 0,-17 18 0,0-1 0,-1 1 0,0-1 0,0 0 0,-1 0 0,0 0 0,-1 0 0,0-1 0,0 0 0,1-11 0,-3 13 0,-1 1 0,0 0 0,0 0 0,-1-1 0,0 1 0,0 0 0,-1 0 0,1 0 0,-2 0 0,1 0 0,-1 1 0,0-1 0,0 1 0,-1-1 0,-5-7 0,7 12 0,1 0 0,-1-1 0,0 1 0,0 0 0,0 0 0,0 0 0,0 0 0,0 1 0,0-1 0,-1 1 0,1-1 0,-1 1 0,1 0 0,-6-2 0,7 3 0,-1-1 0,1 1 0,-1 0 0,1 0 0,-1 0 0,1 0 0,-1 1 0,1-1 0,-1 0 0,1 1 0,-1-1 0,1 1 0,-1-1 0,1 1 0,-1 0 0,1-1 0,0 1 0,0 0 0,-3 2 0,1 0 0,1 0 0,-1 1 0,1-1 0,-1 1 0,1-1 0,0 1 0,0 0 0,1 0 0,-1 0 0,1 0 0,0 0 0,0 0 0,0 0 0,1 0 0,-1 1 0,1-1 0,1 8 0,0-3 0,0 0 0,1 0 0,0 0 0,1-1 0,0 1 0,0-1 0,1 0 0,0 1 0,0-2 0,1 1 0,0 0 0,1-1 0,-1 0 0,1 0 0,1-1 0,-1 0 0,1 0 0,0 0 0,10 5 0,-8-5 0,1-1 0,0 0 0,0 0 0,1-1 0,-1-1 0,1 0 0,0 0 0,0-1 0,0 0 0,0-1 0,0 0 0,0-1 0,0 0 0,0-1 0,14-2 0,64-22 0,-65 17 0,-1 1 0,1 1 0,30-3 0,-46 8 0,0 1 0,0 0 0,0 0 0,0 1 0,0 0 0,0 0 0,0 1 0,0 0 0,0 1 0,0-1 0,-1 2 0,0-1 0,13 9 0,34 32 0,-44-34 0,1 0 0,0-1 0,1-1 0,12 9 0,-22-17 0,0 1 0,0 0 0,0 0 0,0-1 0,0 1 0,1-1 0,-1 0 0,0 1 0,0-1 0,0 0 0,0 0 0,0-1 0,1 1 0,-1 0 0,0-1 0,0 1 0,0-1 0,0 0 0,0 1 0,0-1 0,0 0 0,0 0 0,-1-1 0,1 1 0,0 0 0,0 0 0,-1-1 0,1 1 0,-1-1 0,1 0 0,-1 1 0,2-3 0,5-9 0,1 1 0,-2-2 0,11-23 0,-4 9 0,-4 9-114,2 0 1,0 0-1,1 1 0,0 1 0,2 0 1,0 1-1,1 1 0,0 0 0,2 1 1,-1 1-1,37-21 0,-25 22-6712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52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24575,'1'0'0,"0"1"0,0-1 0,0 1 0,0-1 0,0 1 0,0-1 0,0 1 0,-1 0 0,1-1 0,0 1 0,0 0 0,-1 0 0,1 0 0,0 0 0,-1-1 0,1 1 0,-1 0 0,1 0 0,-1 0 0,1 2 0,9 26 0,-8-25 0,8 32 0,6 46 0,-10-47 0,15 51 0,-21-84 0,1-1 0,-1 1 0,0-1 0,1 1 0,-1-1 0,1 1 0,0-1 0,-1 0 0,1 0 0,0 1 0,0-1 0,0 0 0,0 0 0,0 0 0,0 0 0,0 0 0,0 0 0,0 0 0,1 0 0,-1 0 0,0 0 0,1-1 0,-1 1 0,0 0 0,3 0 0,-2-1 0,0-1 0,0 1 0,0-1 0,0 1 0,-1-1 0,1 0 0,0 0 0,0 1 0,0-1 0,-1 0 0,1-1 0,-1 1 0,1 0 0,-1 0 0,1-1 0,1-2 0,9-10 0,-1-1 0,0-1 0,10-20 0,-15 25 0,9-15 0,6-10 0,38-51 0,-51 76 0,0 1 0,1 1 0,1 0 0,-1 0 0,2 1 0,-1 0 0,1 1 0,0 0 0,14-7 0,113-45-1365,-118 49-5461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52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24575,'0'-3'0,"3"-1"0,4-2 0,3-1 0,-3 1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53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24575,'2'6'0,"5"10"0,3 11 0,0 12 0,2 11 0,1 5 0,1 5 0,1 1 0,-1-1 0,-1-6 0,0-9 0,4-6 0,1-11 0,-1-9-8191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53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49 24575,'24'-27'0,"-7"10"0,-18 13 0,-8 4 0,-9 5 0,4 0 0,0 1 0,0 0 0,0 1 0,1 0 0,0 1 0,0 1 0,1 0 0,-20 19 0,31-27 0,1 1 0,-1-1 0,0 1 0,1-1 0,-1 1 0,1-1 0,-1 1 0,1-1 0,0 1 0,0-1 0,0 1 0,0-1 0,0 1 0,0 0 0,0-1 0,0 1 0,0-1 0,1 1 0,-1-1 0,1 1 0,-1-1 0,1 1 0,0-1 0,0 1 0,-1-1 0,1 0 0,0 1 0,0-1 0,0 0 0,0 0 0,0 0 0,1 0 0,1 2 0,47 32 0,-48-34 0,36 18 0,75 27 0,15 7 0,-126-53-5,-1 1-1,1 0 1,0 0 0,0 0-1,0 0 1,-1 0-1,1 0 1,0 1 0,-1-1-1,1 1 1,-1-1 0,0 1-1,1-1 1,-1 1-1,0 0 1,1 2 0,-2-4 12,0 1 0,0 0 0,0 0 0,0 0 0,0-1 0,0 1 0,0 0 1,-1 0-1,1 0 0,0-1 0,0 1 0,-1 0 0,1 0 0,0-1 0,-1 1 0,1 0 1,-1-1-1,1 1 0,-1 0 0,0-1 0,1 1 0,-1-1 0,1 1 0,-1-1 1,0 1-1,-1 0 0,-7 3-200,-1 1 0,0-1 1,0-1-1,-16 5 0,18-6-309,-21 6-6324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53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24575,'3'3'0,"1"9"0,-1 15 0,3 13 0,0 12 0,2 11 0,2 11 0,5 9 0,4 3 0,-3 1 0,0-2 0,2-7 0,2-9 0,2-10 0,3-12 0,4-14 0,2-16 0,-4-11-8191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54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 24575,'-2'-2'0,"0"0"0,0 0 0,1 1 0,-1-1 0,0 1 0,0-1 0,-1 1 0,1 0 0,0 0 0,0 0 0,-1 0 0,1 0 0,0 0 0,-1 1 0,1-1 0,0 1 0,-1 0 0,1 0 0,-1 0 0,1 0 0,-6 0 0,4 2 0,1-1 0,-1 1 0,0-1 0,0 1 0,1 0 0,-1 0 0,1 1 0,0-1 0,0 1 0,0-1 0,0 1 0,-4 4 0,1 1 0,0 0 0,0 1 0,0 0 0,1-1 0,1 2 0,-1-1 0,2 0 0,-1 1 0,1 0 0,-2 11 0,5-14 5,-1 0 1,1-1-1,0 1 0,0 0 0,1 0 0,0 0 1,1 0-1,-1-1 0,1 1 0,0 0 1,1-1-1,0 0 0,0 1 0,0-1 0,0-1 1,1 1-1,0 0 0,1-1 0,-1 0 0,1 0 1,0 0-1,10 8 0,4-1-253,0 0 1,0-1-1,1-1 1,0-1-1,38 12 1,-27-11-6579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55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153 287 24575,'11'-2'0,"0"-1"0,-1 1 0,1-2 0,-1 0 0,0 0 0,0-1 0,-1 0 0,1 0 0,-1-1 0,9-7 0,0 1 0,-8 5 0,0 0 0,0 0 0,0-1 0,-1 0 0,0-1 0,0 0 0,14-20 0,-22 26 0,1 1 0,-1-1 0,0 0 0,1 1 0,-1-1 0,0 0 0,-1 0 0,1 0 0,0 0 0,-1 0 0,0 0 0,1 0 0,-1 0 0,-1 0 0,1 0 0,0 0 0,-1 0 0,1 0 0,-1 0 0,0 0 0,0 0 0,0 1 0,0-1 0,-1 0 0,1 0 0,-1 1 0,1-1 0,-1 1 0,0 0 0,0-1 0,0 1 0,-1 0 0,1 0 0,0 0 0,-1 1 0,1-1 0,-1 0 0,-3 0 0,0-3 0,-1 1 0,0 0 0,0 0 0,0 1 0,-1 0 0,1 0 0,-1 1 0,0 0 0,0 0 0,1 0 0,-1 1 0,0 1 0,0-1 0,0 1 0,0 1 0,0 0 0,0 0 0,0 0 0,0 1 0,-13 4 0,13-2 0,0 0 0,0 1 0,0 0 0,1 0 0,0 1 0,0-1 0,0 2 0,0-1 0,1 1 0,0 0 0,1 0 0,0 0 0,0 1 0,0 0 0,1 0 0,0 0 0,1 1 0,-4 10 0,-6 28 0,2 1 0,2 1 0,3 0 0,-2 82 0,21 202 0,-10-295 0,6 74 0,-1-17 0,-7 190 0,-1-275-136,-1 0-1,-1 0 1,1-1-1,-2 1 1,1-1-1,-1 1 1,-1-1-1,1 0 0,-9 13 1,-3-2-6690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6:39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66 24575,'-31'-4'0,"28"3"0,0 0 0,-1 0 0,1 1 0,-1-1 0,1 1 0,-1 0 0,1 0 0,-1 0 0,1 1 0,-1-1 0,1 1 0,-1 0 0,-2 1 0,-9 5 0,1 0 0,0 0 0,1 2 0,0 0 0,0 0 0,1 1 0,0 1 0,1 0 0,0 0 0,1 1 0,-11 17 0,11-15 0,1 0 0,0 0 0,2 1 0,-1 0 0,2 1 0,0-1 0,1 1 0,1 1 0,0-1 0,-2 24 0,5-27 0,1-1 0,1 1 0,0-1 0,1 1 0,0-1 0,0 1 0,2-1 0,-1 0 0,2 0 0,0-1 0,0 1 0,12 18 0,-7-16 0,1 0 0,0-1 0,1-1 0,0 1 0,1-2 0,1 0 0,0 0 0,22 12 0,-7-8 0,0-1 0,0-1 0,1-2 0,1-1 0,0-2 0,0 0 0,0-3 0,1 0 0,53 0 0,-64-5 0,-1 0 0,1-2 0,0-1 0,-1 0 0,0-1 0,0-2 0,0 0 0,38-17 0,-50 19 0,0-1 0,-1 0 0,0 0 0,1 0 0,-2-1 0,1-1 0,-1 1 0,1-1 0,-2 0 0,1 0 0,-1 0 0,0-1 0,-1 0 0,0 0 0,0 0 0,-1 0 0,0-1 0,0 0 0,-1 1 0,0-1 0,0 0 0,0-17 0,-3-6 0,-1-1 0,-1 1 0,-2-1 0,-1 1 0,-2 0 0,-1 1 0,-1 0 0,-2 0 0,-1 1 0,-1 1 0,-2 0 0,-27-38 0,37 58 0,-1 1 0,0 0 0,0 0 0,-1 0 0,0 1 0,0 0 0,0 1 0,-1 0 0,0 0 0,0 1 0,-1 0 0,1 0 0,-1 1 0,-18-5 0,10 6 0,0 1 0,1 0 0,-1 1 0,0 1 0,1 0 0,-1 2 0,0 0 0,-18 5 0,-108 20-1365,101-21-5461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55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 24575,'6'-3'0,"2"-4"0,5-3 0,6-3 0,8-5 0,11-2 0,8-4 0,7 0 0,6 1 0,-7 4-8191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56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289 240 24575,'3'-4'0,"0"0"0,0 0 0,-1 0 0,1-1 0,-1 1 0,0-1 0,0 1 0,0-1 0,-1 0 0,0 0 0,0 0 0,0 0 0,0 0 0,-1 0 0,0 0 0,0 0 0,0 0 0,-1 0 0,0 0 0,-2-7 0,0-1 0,0 0 0,-1 0 0,-1 1 0,0-1 0,-1 1 0,-12-19 0,17 29 0,0 1 0,0-1 0,-1 0 0,1 0 0,0 1 0,-1-1 0,0 1 0,1-1 0,-1 1 0,0 0 0,0-1 0,1 1 0,-1 0 0,0 0 0,0 0 0,0 1 0,-1-1 0,1 0 0,0 1 0,0 0 0,0-1 0,0 1 0,-5 0 0,3 1 0,0 0 0,-1 0 0,1 0 0,0 1 0,0 0 0,0-1 0,0 1 0,0 1 0,1-1 0,-1 1 0,-4 3 0,-7 9 0,-1 0 0,2 1 0,-22 30 0,19-21 0,-26 48 0,39-65 0,0 0 0,0 1 0,1-1 0,0 1 0,1 0 0,0 0 0,0 0 0,1 0 0,0 0 0,1 12 0,0-19 0,0 1 0,0-1 0,1 0 0,-1 0 0,1 0 0,-1 0 0,1 0 0,0 0 0,-1 0 0,1 0 0,0 0 0,0 0 0,1 0 0,-1-1 0,0 1 0,1 0 0,-1-1 0,1 1 0,-1-1 0,1 1 0,0-1 0,-1 0 0,1 0 0,0 0 0,0 0 0,0 0 0,0 0 0,0 0 0,0-1 0,0 1 0,0-1 0,0 1 0,0-1 0,1 0 0,-1 0 0,0 0 0,0 0 0,0 0 0,0-1 0,0 1 0,1 0 0,-1-1 0,3-1 0,7-1 0,0-1 0,-1-1 0,1 0 0,-1 0 0,0-1 0,12-8 0,24-21 0,-33 24 0,0 0 0,1 0 0,0 2 0,1 0 0,25-11 0,-39 20 0,0-1 0,1 0 0,-1 1 0,1 0 0,-1-1 0,1 1 0,-1 0 0,0 0 0,1 1 0,-1-1 0,1 0 0,-1 1 0,1 0 0,-1-1 0,0 1 0,1 0 0,-1 0 0,0 0 0,0 0 0,0 1 0,0-1 0,2 3 0,5 3 0,-2 1 0,1 0 0,-1 0 0,6 11 0,-8-12 0,0 0 0,0 0 0,1-1 0,0 1 0,0-1 0,8 6 0,-10-10 0,0 0 0,0 0 0,0 0 0,0 0 0,0-1 0,0 0 0,1 0 0,-1 0 0,0 0 0,1-1 0,-1 1 0,1-1 0,-1 0 0,1 0 0,-1-1 0,6-1 0,-1 0 0,-1-1 0,0 0 0,-1 0 0,1-1 0,-1 0 0,1 0 0,-1-1 0,7-5 0,6-8 0,0-1 0,-2 0 0,0-1 0,21-32 0,-31 40 0,-1 2 0,0 0 0,0 0 0,1 1 0,12-11 0,-19 18 0,1 1 0,-1 0 0,1-1 0,-1 1 0,1 0 0,0 0 0,-1 0 0,1 1 0,0-1 0,0 0 0,-1 0 0,1 1 0,0 0 0,0-1 0,0 1 0,0 0 0,0 0 0,0 0 0,0 0 0,0 0 0,0 0 0,0 0 0,-1 1 0,1-1 0,0 1 0,0-1 0,0 1 0,0 0 0,-1 0 0,1 0 0,0 0 0,-1 0 0,3 2 0,49 49 0,-43-41 0,0 0 0,1-1 0,-1 0 0,2-1 0,0 0 0,0-1 0,23 12 0,-25-16-136,0 0-1,1 0 1,-1-1-1,1-1 1,0 0-1,-1-1 1,1 0-1,0 0 0,18-2 1,-7-2-6690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57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24575,'2'0'0,"5"0"0,9-3 0,10-4 0,4-3 0,3-3 0,-2-2 0,-4-2 0,-5 3-8191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57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24575,'0'3'0,"0"6"0,-2 8 0,-5 10 0,-3 10 0,-3 9 0,0 10 0,0 7 0,6 4 0,2 0 0,7-4 0,4-4 0,5-6 0,6-6 0,6-9 0,-1-10-8191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57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1 205 24575,'2'0'0,"1"1"0,0-1 0,0 1 0,-1 0 0,1 0 0,0 0 0,-1 0 0,1 0 0,-1 0 0,1 1 0,-1-1 0,1 1 0,-1 0 0,0 0 0,0 0 0,3 3 0,32 45 0,-11-14 0,-20-30 0,0 1 0,1-1 0,1 0 0,-1-1 0,1 1 0,-1-2 0,1 1 0,1-1 0,-1 0 0,14 4 0,-19-7 0,1 0 0,-1-1 0,0 1 0,1-1 0,-1 1 0,0-1 0,1 0 0,-1 0 0,1-1 0,-1 1 0,0-1 0,1 0 0,-1 1 0,0-2 0,0 1 0,1 0 0,-1 0 0,0-1 0,0 0 0,0 0 0,-1 0 0,1 0 0,0 0 0,-1 0 0,1-1 0,-1 1 0,0-1 0,0 0 0,0 1 0,0-1 0,2-5 0,-2 3 0,0 0 0,0 0 0,-1-1 0,1 1 0,-1-1 0,0 1 0,-1-1 0,1 1 0,-1-1 0,0 1 0,-1-1 0,1 0 0,-1 1 0,0-1 0,-1 1 0,1 0 0,-1-1 0,0 1 0,0 0 0,-1 0 0,0 0 0,0 0 0,0 1 0,0-1 0,-1 1 0,-4-5 0,-1-1 0,0 0 0,-1 1 0,0 0 0,-1 0 0,0 1 0,0 1 0,-1 0 0,1 0 0,-24-8 0,-29 5 0,131 11 0,-17-1 0,-1 2 0,84 15 0,-117-13 0,0 0 0,0 1 0,-1 0 0,0 2 0,0 0 0,0 0 0,-1 1 0,0 1 0,0 1 0,-1 0 0,0 0 0,13 16 0,22 36 0,-39-48 0,1 0 0,0-1 0,0-1 0,2 0 0,13 12 0,-24-23 0,0 0 0,0 0 0,0 0 0,0-1 0,0 1 0,0-1 0,0 1 0,1 0 0,-1-1 0,0 0 0,0 1 0,0-1 0,1 0 0,-1 1 0,0-1 0,0 0 0,0 0 0,1 0 0,-1 0 0,0 0 0,0-1 0,1 1 0,-1 0 0,2-1 0,-1 0 0,-1-1 0,1 1 0,0 0 0,-1-1 0,0 1 0,1-1 0,-1 1 0,0-1 0,0 0 0,0 0 0,0 1 0,0-1 0,1-4 0,3-8 0,-2 0 0,0 0 0,2-22 0,-3 24 0,0-6 0,1 1 0,1 1 0,0-1 0,1 0 0,1 1 0,11-21 0,-12 28 0,1 1 0,0 0 0,0 0 0,0 0 0,1 1 0,0 0 0,1 0 0,0 0 0,0 1 0,0 1 0,0-1 0,13-4 0,10-5-1365,-2 3-5461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58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24575,'2'0'0,"-1"0"0,0 0 0,0 0 0,0 0 0,0 0 0,0 0 0,1 0 0,-1 0 0,0 1 0,0-1 0,0 0 0,0 1 0,0-1 0,0 1 0,0-1 0,0 1 0,2 1 0,-3-2 0,0 1 0,0-1 0,0 1 0,0-1 0,0 1 0,0-1 0,0 1 0,0-1 0,0 1 0,0-1 0,0 1 0,0-1 0,0 1 0,0-1 0,0 1 0,-1-1 0,1 1 0,0-1 0,0 1 0,-1-1 0,1 1 0,0-1 0,0 0 0,-1 1 0,1-1 0,-1 1 0,-42 35 0,22-19 0,16-13 0,1 0 0,-1 1 0,1-1 0,1 1 0,-1 0 0,0 0 0,1 1 0,0-1 0,1 1 0,-1-1 0,1 1 0,0 0 0,0 0 0,1 0 0,-2 11 0,3-11 0,1 0 0,0 0 0,0 0 0,0 0 0,1 0 0,-1 0 0,1 0 0,1-1 0,-1 1 0,1-1 0,0 0 0,0 0 0,1 0 0,-1 0 0,1 0 0,6 5 0,15 14 0,55 40 0,7 8 0,-85-71 4,0 1-1,0-1 1,0 1 0,0 0-1,-1 0 1,1 0-1,-1 0 1,1 0-1,-1 0 1,0 0 0,1 0-1,-1 0 1,0 1-1,0-1 1,-1 0 0,1 1-1,-1-1 1,1 1-1,-1-1 1,0 1-1,1-1 1,-1 1 0,0-1-1,-1 1 1,1-1-1,0 1 1,-1-1-1,-1 5 1,-2 0-133,-1-1 0,0 1 0,0-1 0,0 0-1,-1-1 1,0 1 0,-9 6 0,7-5-307,-13 11-6390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3:37:58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24575,'3'0'0,"3"0"0,8 0 0,2 0 0,0 0-8191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01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916 131 24575,'1'0'0,"1"0"0,-1 0 0,1 0 0,-1 0 0,1-1 0,-1 1 0,0-1 0,1 1 0,-1-1 0,1 1 0,-1-1 0,0 0 0,0 1 0,1-1 0,-1 0 0,0 0 0,0 0 0,0 0 0,0 0 0,0 0 0,0-1 0,0 1 0,0 0 0,0 0 0,-1-1 0,1 1 0,-1 0 0,1-1 0,-1 1 0,1-1 0,-1 1 0,0-1 0,1 1 0,-1 0 0,0-1 0,0 1 0,0-1 0,0 1 0,-1-3 0,1 0 0,0 0 0,-1 0 0,1 1 0,-1-1 0,0 0 0,-1 0 0,1 0 0,0 1 0,-1-1 0,0 1 0,0-1 0,0 1 0,-5-6 0,2 5 0,-1 0 0,1 1 0,0-1 0,-1 1 0,0 1 0,0-1 0,0 1 0,0 0 0,0 1 0,0-1 0,0 1 0,-1 0 0,1 1 0,-1-1 0,-11 2 0,-9 1 0,0 2 0,-35 7 0,4 4 0,0 3 0,1 2 0,0 2 0,2 3 0,1 3 0,1 1 0,2 3 0,-77 62 0,115-83 0,-1 2 0,1-1 0,1 2 0,0 0 0,1 0 0,0 1 0,2 1 0,-13 24 0,19-32 0,0 0 0,0 0 0,1 0 0,0 0 0,1 0 0,-1 0 0,2 1 0,-1-1 0,1 0 0,0 1 0,1-1 0,0 0 0,1 0 0,-1 1 0,1-1 0,1 0 0,0-1 0,0 1 0,0 0 0,9 12 0,-3-7 0,0 0 0,1 0 0,1-1 0,0 0 0,1-1 0,0-1 0,1 0 0,20 13 0,11 2 0,65 27 0,-68-34 0,-1 2 0,41 27 0,-79-46 0,0 0 0,1 0 0,-1 1 0,0-1 0,0 1 0,0 0 0,-1 0 0,1-1 0,0 1 0,-1 0 0,1 1 0,-1-1 0,1 0 0,-1 0 0,0 1 0,0-1 0,0 0 0,0 1 0,-1-1 0,1 1 0,-1-1 0,1 5 0,-2-4 0,0 0 0,0 0 0,0 0 0,0 0 0,-1 0 0,1 0 0,-1 0 0,0-1 0,1 1 0,-1-1 0,-1 1 0,1-1 0,0 0 0,0 0 0,-1 0 0,0 0 0,-5 3 0,-20 11 0,-1-1 0,0-1 0,-1-2 0,-1-1 0,0-1 0,0-2 0,-1-1 0,-62 5 0,63-13-1365,11-5-5461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02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24575,'1'1'0,"1"-1"0,-1 1 0,0-1 0,0 1 0,0-1 0,0 1 0,0-1 0,0 1 0,0 0 0,0-1 0,0 1 0,0 0 0,0 0 0,-1 0 0,1 0 0,0 0 0,0 0 0,-1 0 0,1 0 0,-1 0 0,1 0 0,-1 0 0,0 1 0,1-1 0,-1 0 0,0 0 0,0 0 0,1 0 0,-1 1 0,0-1 0,-1 2 0,2 46 0,-1-40 0,-3 124 0,3-132 0,0 0 0,-1 0 0,1 0 0,1 0 0,-1 0 0,0 0 0,0 0 0,0 0 0,1 1 0,-1-1 0,0 0 0,1 0 0,-1 0 0,1 0 0,-1 0 0,1-1 0,-1 1 0,1 0 0,1 1 0,-1-1 0,-1-1 0,1 0 0,0 0 0,-1 0 0,1 0 0,0 0 0,-1 0 0,1 0 0,0 0 0,0 0 0,-1 0 0,1 0 0,0 0 0,-1 0 0,1-1 0,0 1 0,-1 0 0,1 0 0,-1-1 0,1 1 0,0-1 0,0 0 0,37-36 0,-29 27 0,5-6 0,1 1 0,1 0 0,0 2 0,1-1 0,1 2 0,0 1 0,0 0 0,1 1 0,1 1 0,-1 0 0,2 2 0,-1 1 0,22-5 0,-39 11 0,-1-1 0,1 1 0,0-1 0,0 1 0,0 0 0,0 0 0,0 0 0,0 1 0,0-1 0,0 1 0,0-1 0,-1 1 0,1 0 0,0 0 0,0 0 0,-1 1 0,1-1 0,-1 1 0,1-1 0,-1 1 0,1 0 0,-1 0 0,0 0 0,4 4 0,-3 2 0,1-1 0,-1 1 0,0-1 0,0 1 0,-1 0 0,0 0 0,1 9 0,2 7 0,-4-23 0,-1 1 0,1-1 0,-1 0 0,1 1 0,0-1 0,0 0 0,-1 0 0,1 1 0,0-1 0,0 0 0,0 0 0,0 0 0,0 0 0,1 0 0,-1-1 0,0 1 0,0 0 0,1 0 0,-1-1 0,0 1 0,1-1 0,-1 1 0,0-1 0,1 1 0,-1-1 0,1 0 0,-1 0 0,1 0 0,-1 0 0,1 0 0,-1 0 0,1 0 0,-1 0 0,1-1 0,-1 1 0,0 0 0,1-1 0,-1 0 0,0 1 0,2-2 0,11-3 0,1 0 0,-2-2 0,16-8 0,-12 6 0,6-3 0,0 1 0,1 2 0,0 0 0,0 2 0,30-5 0,-45 10 0,-1 1 0,0 1 0,1 0 0,-1 0 0,0 0 0,1 1 0,-1 1 0,0-1 0,0 1 0,0 1 0,0-1 0,0 1 0,-1 1 0,1 0 0,-1 0 0,0 0 0,0 1 0,0-1 0,11 12 0,18 21-1365,-22-24-5461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02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33 24575,'-7'8'0,"1"1"0,0-1 0,0 2 0,0-1 0,1 1 0,1 0 0,0 0 0,0 0 0,1 0 0,0 1 0,1-1 0,0 1 0,1 0 0,0-1 0,0 1 0,1 0 0,1 0 0,0 0 0,0 0 0,1-1 0,0 1 0,1-1 0,1 1 0,8 18 0,-11-27 0,1 1 0,-1 0 0,1-1 0,0 0 0,0 1 0,0-1 0,0 0 0,0 0 0,0 0 0,1 0 0,-1 0 0,1-1 0,-1 1 0,1-1 0,0 0 0,-1 1 0,1-1 0,0 0 0,0-1 0,0 1 0,3 0 0,-2-1 0,0 0 0,0-1 0,0 0 0,0 1 0,0-1 0,0-1 0,0 1 0,0 0 0,0-1 0,0 0 0,-1 0 0,1 0 0,4-4 0,1-1 0,-1 0 0,0-1 0,0 0 0,-1 0 0,0 0 0,-1-1 0,0 0 0,0 0 0,0-1 0,6-17 0,-10 22 6,-1-1-1,0 0 1,0 1-1,0-1 0,0 0 1,-1 0-1,0 0 1,0 1-1,-1-1 1,1 0-1,-1 0 1,-1 1-1,1-1 0,-1 0 1,0 1-1,0-1 1,0 1-1,-1 0 1,0 0-1,0 0 1,-5-5-1,1 1-140,0 1 0,-1 1 0,-1-1 0,1 1 0,-1 0 0,0 1 0,-1 0 0,0 1 0,1 0 0,-15-5 0,3 3-6691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6:41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0 396 24575,'3'-3'0,"0"1"0,0-1 0,1 1 0,-1-1 0,0 1 0,1 0 0,0 1 0,-1-1 0,1 0 0,0 1 0,0 0 0,7-1 0,2-2 0,85-27 0,2 4 0,192-26 0,-240 45 0,809-92 0,5 39 0,-811 57 0,2071-77 0,946 91 0,-563 15 0,-1887-28 0,421-7 0,370 19 0,-758 32 0,121 3 0,-168-33 0,-420 6 0,56 1 0,-1-1 0,-160-13 0,-54-2 0,1 0 0,36-4 0,7-2 0,0 4 0,123 15 0,8 0 0,-171-10 120,-22-3-321,-17-2-1083,-8-2-5542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03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48 24575,'34'-41'0,"-33"40"0,0 1 0,-1-1 0,1 1 0,-1-1 0,1 1 0,0-1 0,0 1 0,-1-1 0,1 1 0,0 0 0,0-1 0,0 1 0,-1 0 0,1 0 0,0 0 0,0 0 0,0-1 0,0 1 0,-1 0 0,1 0 0,1 1 0,-1-1 0,0 1 0,0 0 0,0 0 0,-1 0 0,1 0 0,0 0 0,-1 0 0,1 0 0,-1 0 0,1 0 0,-1 0 0,0 0 0,1 0 0,-1 0 0,0 0 0,0 0 0,0 0 0,0 0 0,0 0 0,0 1 0,0-1 0,0 1 0,-2 40 0,-2 0 0,-1-1 0,-19 71 0,10-53 0,-15 70 0,-47 254 0,68-323 0,3 1 0,2-1 0,3 1 0,10 82 0,-6-118 30,0 0 0,2 0 0,9 25 0,-13-44-104,0-1-1,0 0 1,0 0 0,0 0 0,1 0-1,0 0 1,0 0 0,0-1 0,1 0-1,-1 1 1,1-1 0,0 0 0,1-1-1,-1 1 1,0-1 0,1 0 0,0 0-1,0 0 1,9 3 0,16-3-6752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03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63 24575,'0'-1'0,"1"0"0,-1-1 0,1 1 0,-1-1 0,0 1 0,1-1 0,-1 1 0,0-1 0,0 1 0,0-1 0,0 1 0,0-1 0,-1 1 0,1-1 0,0 1 0,-1-1 0,1 1 0,-1 0 0,1-1 0,-1 1 0,0-1 0,0 1 0,1 0 0,-1 0 0,0 0 0,0-1 0,0 1 0,0 0 0,-1 0 0,1 0 0,0 0 0,0 1 0,-1-1 0,1 0 0,0 0 0,-1 1 0,-1-1 0,-3-2 0,1 1 0,-1-1 0,0 1 0,0 1 0,0-1 0,0 1 0,-12-1 0,-1 4 0,1 0 0,-1 1 0,1 0 0,0 2 0,0 0 0,0 1 0,1 1 0,0 0 0,0 1 0,1 1 0,0 1 0,0 0 0,1 1 0,0 1 0,-24 25 0,37-35 0,0 1 0,0-1 0,0 0 0,1 1 0,-1-1 0,0 1 0,1-1 0,0 1 0,-1 0 0,1 0 0,0-1 0,0 1 0,1 0 0,-1 0 0,1 0 0,-1 0 0,1 0 0,0 0 0,0 0 0,0 0 0,1 4 0,1-4 0,-1 0 0,1 0 0,-1-1 0,1 1 0,0 0 0,0-1 0,0 0 0,0 1 0,0-1 0,1 0 0,-1 0 0,1 0 0,0 0 0,-1-1 0,1 1 0,0-1 0,0 0 0,0 0 0,0 0 0,4 1 0,19 4-170,0-2-1,0-1 0,0-1 1,1-2-1,-1 0 0,0-2 1,47-8-1,-13 0-6655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03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24575,'0'3'0,"0"3"0,-3 2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04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40 24575,'-33'82'0,"31"-75"0,0-1 0,0 1 0,1 0 0,0-1 0,1 1 0,-1 0 0,1 0 0,1-1 0,-1 1 0,3 11 0,-2-17 0,-1 1 0,1 0 0,-1 0 0,1-1 0,0 1 0,0-1 0,0 1 0,0-1 0,0 1 0,0-1 0,0 1 0,0-1 0,0 0 0,1 0 0,-1 0 0,1 0 0,-1 0 0,1 0 0,-1 0 0,1 0 0,-1 0 0,4 0 0,-1 0 0,0 0 0,0-1 0,-1 0 0,1 0 0,0 0 0,0 0 0,0-1 0,-1 0 0,1 1 0,5-3 0,8-3 0,-1-1 0,1-1 0,22-15 0,-34 20 0,43-27 0,-26 15 0,0 1 0,1 1 0,44-18 0,-60 29 0,1 0 0,0 0 0,-1 0 0,1 1 0,0 0 0,0 0 0,0 1 0,-1 0 0,1 1 0,0 0 0,0 0 0,0 0 0,-1 1 0,1 0 0,-1 1 0,1 0 0,8 4 0,17 11 0,-18-9 0,1 0 0,1-1 0,-1 0 0,1-1 0,0-1 0,1-1 0,0-1 0,-1 0 0,27 2 0,15-8 0,1-3 0,-1-2 0,-1-3 0,0-2 0,0-3 0,82-32 0,-97 29 0,-27 11 0,0 0 0,0 2 0,1-1 0,-1 2 0,1 0 0,34-2 0,-49 6-21,22 0-248,1-2 0,-1 0 0,0-1 1,26-7-1,-35 5-6557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04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1098 54 24575,'4'-1'0,"1"0"0,-1-1 0,0 0 0,1 0 0,-1 0 0,0 0 0,0-1 0,-1 1 0,1-1 0,0 0 0,-1 0 0,0 0 0,0-1 0,0 1 0,3-5 0,-5 7 0,-1 1 0,0 0 0,0 0 0,0-1 0,0 1 0,0 0 0,0-1 0,0 1 0,0 0 0,0 0 0,0-1 0,0 1 0,0 0 0,0-1 0,0 1 0,0 0 0,-1 0 0,1-1 0,0 1 0,0 0 0,0 0 0,0-1 0,0 1 0,-1 0 0,1 0 0,0 0 0,0-1 0,0 1 0,-1 0 0,1 0 0,0 0 0,0-1 0,-1 1 0,1 0 0,0 0 0,0 0 0,-1 0 0,1 0 0,0 0 0,-1 0 0,1 0 0,0 0 0,0 0 0,-1 0 0,1 0 0,0 0 0,-1 0 0,1 0 0,0 0 0,0 0 0,-1 0 0,1 0 0,0 0 0,0 0 0,-1 0 0,1 1 0,0-1 0,0 0 0,-1 0 0,1 1 0,-21 4 0,-10 7 0,1 0 0,0 2 0,2 2 0,-40 27 0,83-38 0,-1-2 0,0 0 0,-1 1 0,1 1 0,19 10 0,-17-2 0,-1 0 0,0 1 0,0 1 0,-2 0 0,0 1 0,-1 0 0,0 1 0,-1 0 0,14 33 0,-5-7 0,-3 1 0,-2 1 0,11 51 0,-16-42 0,-2-1 0,-2 1 0,-3 1 0,-2-1 0,-2 0 0,-3 1 0,-2-1 0,-2 0 0,-3-1 0,-2 0 0,-34 85 0,36-114 0,0 0 0,-2 0 0,-1-1 0,-1-1 0,0 0 0,-2-1 0,0-1 0,-2 0 0,-40 33 0,32-34 0,-1-1 0,0-1 0,-1-1 0,-1-2 0,-1 0 0,0-3 0,-55 14 0,11-9 60,-152 12 0,-76-21-1545,181-9-5341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05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24575,'0'0'0,"1"-1"0,-1 0 0,1 1 0,-1-1 0,1 1 0,-1 0 0,1-1 0,-1 1 0,1-1 0,-1 1 0,1 0 0,-1-1 0,1 1 0,-1 0 0,1 0 0,0-1 0,-1 1 0,1 0 0,0 0 0,-1 0 0,1 0 0,-1 0 0,1 0 0,0 0 0,-1 0 0,1 0 0,0 0 0,-1 0 0,1 0 0,0 1 0,-1-1 0,1 0 0,-1 0 0,2 1 0,31 7 0,-26-6 0,762 252-4,-501-158-90,2409 932-396,-2333-872-143,496 306-1,-764-414-5702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06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24575,'3'3'0,"4"1"0,3-3 0,6-2 0,6-1 0,10-2 0,12-2 0,9-1 0,10 0 0,8-2 0,4 1 0,0 1 0,-1 3 0,-7 1 0,-10 2 0,-14 0-8191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0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15 230 24575,'0'0'0,"-1"1"0,1-1 0,0 0 0,-1 0 0,1 0 0,-1 0 0,1 1 0,0-1 0,-1 0 0,1 0 0,-1 0 0,1 0 0,-1 0 0,1 0 0,0 0 0,-1 0 0,1-1 0,-1 1 0,1 0 0,-1 0 0,1 0 0,0 0 0,-1 0 0,1-1 0,0 1 0,-1 0 0,1 0 0,-1-1 0,1 1 0,0 0 0,0-1 0,-1 1 0,1 0 0,0-1 0,0 1 0,-1 0 0,1-1 0,0 1 0,0-1 0,0 1 0,-1 0 0,1-1 0,0 1 0,0-1 0,0 1 0,0-1 0,0 1 0,0 0 0,0-1 0,0 1 0,0-1 0,0 1 0,0-1 0,0 1 0,1 0 0,-1-1 0,0 1 0,0-1 0,0 1 0,1 0 0,-1-1 0,0 1 0,0 0 0,1-1 0,-1 1 0,0 0 0,0-1 0,1 1 0,0-1 0,24-21 0,15-1 0,2 1 0,0 2 0,68-21 0,140-27 0,-233 63 0,-9 2 0,1 1 0,-1 0 0,1 0 0,0 1 0,-1 0 0,1 0 0,0 1 0,0 0 0,-1 1 0,16 2 0,-23-2 0,0-1 0,0 1 0,0 0 0,0-1 0,0 1 0,0 0 0,0 0 0,-1 0 0,1 0 0,0 0 0,0 0 0,-1 0 0,1 0 0,0 0 0,-1 0 0,1 0 0,-1 0 0,0 1 0,1-1 0,-1 0 0,0 0 0,0 1 0,1-1 0,-1 0 0,0 0 0,0 1 0,-1-1 0,1 0 0,0 0 0,0 0 0,-1 1 0,1-1 0,0 0 0,-1 0 0,1 0 0,-1 0 0,1 0 0,-1 1 0,0-1 0,0 1 0,-31 47 0,31-48 0,-122 145-1365,101-124-5461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10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46 24575,'-2'-9'0,"-4"-20"0,8 22 0,8 14 0,-6-1 0,1 0 0,-2 1 0,1-1 0,-1 1 0,0-1 0,0 1 0,-1 0 0,0 0 0,2 11 0,6 72 0,-9-81 0,3 75 0,-4 1 0,-19 144 0,-50 168 0,58-340 0,-10 42 0,6-37 0,-7 80 0,22-142 0,1 0 0,-1 0 0,0 0 0,0-1 0,0 1 0,1 0 0,-1 0 0,0 0 0,0 0 0,0 0 0,1 0 0,-1 0 0,0 0 0,0 0 0,1 0 0,-1 0 0,0 0 0,0 0 0,0 0 0,1 0 0,-1 0 0,0 1 0,0-1 0,0 0 0,1 0 0,-1 0 0,0 0 0,0 0 0,0 0 0,0 0 0,1 1 0,-1-1 0,0 0 0,0 0 0,0 0 0,0 1 0,0-1 0,0 0 0,1 0 0,-1 0 0,0 1 0,0-1 0,0 0 0,12-22 0,4-13 0,13-30 0,63-104 0,-78 149 0,1 0 0,0 1 0,1 1 0,1 0 0,1 1 0,0 1 0,1 1 0,40-24 0,-45 31 0,1 0 0,-1 2 0,1 0 0,1 0 0,-1 1 0,1 1 0,0 1 0,0 0 0,17 0 0,-29 3 0,1 0 0,-1 0 0,1 0 0,-1 1 0,0-1 0,1 1 0,-1 0 0,0 1 0,1-1 0,-1 1 0,0 0 0,0 0 0,0 0 0,0 0 0,-1 1 0,1-1 0,-1 1 0,1 0 0,-1 0 0,0 0 0,0 1 0,0-1 0,-1 1 0,1 0 0,-1 0 0,0-1 0,0 2 0,0-1 0,0 0 0,-1 0 0,0 0 0,0 1 0,0-1 0,0 1 0,-1-1 0,1 8 0,-1 6 22,0 0-1,-1 0 0,-5 26 1,3-31-230,1 1 1,0 0 0,1 0 0,1 0-1,0 0 1,5 24 0,0-21-6619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11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64 268 24575,'2'1'0,"0"1"0,0-1 0,1 0 0,-1 0 0,0 0 0,0 0 0,0 0 0,1-1 0,-1 1 0,0-1 0,1 1 0,-1-1 0,1 0 0,-1 0 0,0 0 0,1 0 0,-1 0 0,1-1 0,-1 1 0,0-1 0,1 1 0,-1-1 0,0 0 0,0 0 0,1 0 0,-1 0 0,2-2 0,8-4 0,-1 0 0,0 0 0,15-14 0,-10 6 0,0 0 0,-1 0 0,21-29 0,-33 41 0,0-1 0,0 0 0,-1 0 0,1 0 0,-1-1 0,0 1 0,0 0 0,0-1 0,-1 1 0,1-1 0,-1 0 0,0 0 0,-1 1 0,1-1 0,-1 0 0,0 0 0,0 0 0,0 0 0,-1 1 0,0-1 0,1 0 0,-4-7 0,3 10 0,0 0 0,0 1 0,0-1 0,0 0 0,0 1 0,0-1 0,-1 1 0,1 0 0,-1-1 0,1 1 0,-1 0 0,1 0 0,-1 0 0,0 0 0,1 0 0,-1 0 0,0 0 0,0 1 0,1-1 0,-1 1 0,-4-1 0,2 1 0,0 0 0,-1 0 0,1 0 0,0 1 0,0 0 0,0 0 0,0 0 0,0 0 0,-7 3 0,-2 3 0,1 0 0,0 0 0,0 1 0,-21 19 0,19-14 14,0 1-1,2 1 0,0 0 0,0 1 1,1 0-1,1 1 0,1 0 1,-10 26-1,16-37-66,0 1 0,1-1 0,0 1 0,1-1 0,-1 1 0,1 0 0,0-1 0,1 1 0,0 0 0,0 0 0,0 0 0,1-1 0,0 1-1,0 0 1,1 0 0,-1-1 0,2 1 0,-1-1 0,1 0 0,0 0 0,0 0 0,0 0 0,1 0 0,0-1 0,0 1 0,1-1 0,4 5 0,18 10-6773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6:42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24575,'11'1'0,"0"1"0,0 0 0,0 1 0,0 1 0,0 0 0,0 0 0,11 7 0,33 11 0,-30-15 0,-4-1 0,-1 0 0,0 1 0,0 0 0,0 2 0,24 15 0,-41-22 0,0 0 0,1 0 0,-1 1 0,0-1 0,-1 1 0,1 0 0,0 0 0,-1 0 0,0 0 0,0 0 0,0 1 0,0-1 0,0 0 0,0 1 0,-1 0 0,0-1 0,0 1 0,0 0 0,0 0 0,0 0 0,-1-1 0,0 1 0,0 0 0,0 0 0,0 0 0,0 0 0,-1 0 0,0-1 0,0 1 0,0 0 0,0 0 0,-1-1 0,1 1 0,-1-1 0,0 1 0,-2 3 0,-12 15-65,-1 0 0,0-1 0,-2-1-1,0 0 1,-1-2 0,-39 28 0,30-22-844,2-3-5917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11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268 119 24575,'2'-3'0,"0"-1"0,0 1 0,-1 0 0,1-1 0,-1 1 0,1-1 0,-1 0 0,0 1 0,-1-1 0,1 0 0,0 0 0,-1 0 0,0 0 0,0 1 0,0-1 0,-1 0 0,1 0 0,-1 0 0,-1-3 0,2 5 0,0 0 0,-1 0 0,1 0 0,-1 0 0,1 0 0,-1 1 0,1-1 0,-1 0 0,0 0 0,0 1 0,0-1 0,0 1 0,0-1 0,0 1 0,-1-1 0,1 1 0,0 0 0,-1-1 0,1 1 0,-1 0 0,1 0 0,-1 0 0,0 0 0,1 0 0,-1 0 0,0 1 0,0-1 0,0 1 0,1-1 0,-1 1 0,0 0 0,0-1 0,0 1 0,0 0 0,0 0 0,0 0 0,1 1 0,-5 0 0,-6 4 0,1 0 0,0 1 0,0 0 0,0 1 0,0 0 0,1 1 0,1 0 0,-17 18 0,3-1 0,-39 57 0,58-75 0,0-1 0,0 0 0,1 1 0,0 0 0,-4 13 0,7-19 0,-1 0 0,1 0 0,0 0 0,-1 0 0,1 0 0,0 0 0,0 1 0,0-1 0,0 0 0,0 0 0,0 0 0,0 0 0,0 0 0,1 0 0,-1 0 0,0 0 0,1 0 0,-1 0 0,0 0 0,1 0 0,-1 0 0,1 0 0,0 0 0,-1 0 0,1 0 0,0 0 0,-1 0 0,1-1 0,0 1 0,0 0 0,0-1 0,0 1 0,0 0 0,0-1 0,0 1 0,0-1 0,0 0 0,0 1 0,0-1 0,0 0 0,0 1 0,0-1 0,0 0 0,0 0 0,0 0 0,1 0 0,0 0 0,7-1 0,1 0 0,-1 0 0,0-1 0,0 0 0,0-1 0,0 0 0,12-5 0,63-35 0,-54 27 0,-27 14 0,13-7 0,1 0 0,0 1 0,0 1 0,0 1 0,19-4 0,-30 9 0,-1 0 0,1 0 0,0 1 0,-1 0 0,1 1 0,-1-1 0,1 1 0,-1 0 0,1 0 0,-1 0 0,0 1 0,0 0 0,1 0 0,-1 1 0,-1-1 0,1 1 0,0 0 0,-1 0 0,1 1 0,-1-1 0,5 6 0,27 37 0,-33-40 0,1 1 0,1 0 0,-1-1 0,1 0 0,0 0 0,1 0 0,-1-1 0,1 0 0,0 0 0,1 0 0,-1-1 0,12 6 0,-15-9 0,-1-1 0,1 0 0,-1 0 0,1 0 0,-1 0 0,1 0 0,-1 0 0,0-1 0,1 1 0,-1-1 0,1 0 0,-1 0 0,0 0 0,0 0 0,1 0 0,-1 0 0,0-1 0,3-1 0,38-39 0,0 3 0,-40 38 0,0-1 0,0 1 0,0-1 0,0 1 0,0 0 0,1 0 0,-1 1 0,0-1 0,1 1 0,-1 0 0,0-1 0,1 1 0,-1 1 0,0-1 0,5 1 0,44 20 0,-44-17 0,0 0 0,0 0 0,1-1 0,11 3 0,-17-6 0,0 1 0,1-1 0,-1 0 0,0 0 0,0 0 0,0-1 0,0 1 0,0-1 0,0 1 0,0-1 0,0 0 0,0 0 0,0 0 0,0-1 0,0 1 0,4-4 0,48-44 106,-45 39-473,1-1-1,1 1 0,16-12 0,-13 14-6458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12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24575,'2'0'0,"5"0"0,6 0 0,7-3 0,8-1 0,8-2 0,10-1 0,5-2 0,-1-2 0,-8 1-8191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12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24575,'-3'5'0,"-1"11"0,1 14 0,0 16 0,1 15 0,0 13 0,4 12 0,2 8 0,2 5 0,4 5 0,2 0 0,3-4 0,4-7 0,1-11 0,-2-20-8191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13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523 189 24575,'1'0'0,"0"-1"0,0 1 0,0-1 0,0 0 0,0 1 0,0-1 0,0 0 0,-1 1 0,1-1 0,0 0 0,-1 0 0,1 0 0,0 0 0,-1 0 0,1 1 0,-1-1 0,1 0 0,-1 0 0,1-1 0,-1 1 0,0 0 0,0 0 0,1 0 0,-1 0 0,0 0 0,0 0 0,0 0 0,0 0 0,-1-2 0,0-34 0,1 31 0,-1 0 0,-1 0 0,1 0 0,-1 0 0,-1 0 0,1 0 0,-1 1 0,1-1 0,-2 1 0,1 0 0,0 0 0,-1 0 0,0 0 0,0 1 0,-1-1 0,1 1 0,-1 0 0,-7-4 0,6 5 0,-1-1 0,1 2 0,-1-1 0,0 1 0,1 0 0,-1 1 0,0-1 0,0 1 0,0 1 0,0-1 0,0 1 0,-1 0 0,1 1 0,0 0 0,-13 3 0,-2 3 0,0 0 0,1 2 0,0 0 0,0 1 0,1 2 0,0 0 0,1 1 0,0 1 0,2 0 0,-1 1 0,2 2 0,0-1 0,1 2 0,0 0 0,2 1 0,0 0 0,-16 33 0,26-43 0,1 0 0,-1 0 0,2 0 0,-1 1 0,1-1 0,0 0 0,1 1 0,0-1 0,1 1 0,2 12 0,-3-19 0,1-1 0,-1 1 0,0-1 0,1 0 0,0 1 0,0-1 0,-1 0 0,1 1 0,1-1 0,-1 0 0,0 0 0,0 0 0,1 0 0,0 0 0,-1 0 0,1-1 0,0 1 0,0 0 0,-1-1 0,1 1 0,1-1 0,-1 0 0,0 0 0,0 1 0,0-2 0,1 1 0,-1 0 0,0 0 0,1-1 0,-1 1 0,1-1 0,-1 0 0,0 1 0,1-1 0,-1-1 0,1 1 0,-1 0 0,1 0 0,-1-1 0,0 0 0,1 1 0,-1-1 0,0 0 0,3-1 0,5-3 13,-1 1-1,0-1 0,0-1 0,0 0 1,0 0-1,-1-1 0,0 0 0,7-8 1,53-68-1378,-66 81 1254,37-51-6715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13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178 101 24575,'4'-7'0,"0"0"0,0-1 0,-1 0 0,1 1 0,-2-1 0,1 0 0,-1 0 0,-1-1 0,1 1 0,0-11 0,-5 15 0,-2 13 0,-5 15 0,-44 152 0,-47 287 0,87-382 60,-6 104 0,19-158-246,1 0 1,1 0-1,1 1 0,2-1 1,1-1-1,0 1 1,17 44-1,-4-33-6640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14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24575,'-3'0'0,"-3"3"0,-5 1 0,-2 2 0,1 4 0,-1-1 0,2-1-8191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14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24575,'-3'3'0,"-1"4"0,1 3 0,0 3 0,1 2 0,-3 2 0,-2 3 0,0 4 0,0 6 0,0 4 0,0 2 0,-2-2 0,5-5 0,2-6-8191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14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72 24575,'4'-1'0,"1"0"0,-1 0 0,0-1 0,0 1 0,0-1 0,0 0 0,0 0 0,-1-1 0,7-4 0,-8 6 0,-1 0 0,1 0 0,-1 0 0,1 0 0,-1 0 0,1 0 0,-1-1 0,0 1 0,0 0 0,1-1 0,-1 1 0,0-1 0,0 1 0,-1-1 0,1 0 0,0 0 0,0 1 0,-1-1 0,1 0 0,-1 0 0,0 1 0,1-1 0,-1 0 0,0-2 0,-1 3 0,0 0 0,0 0 0,1 0 0,-1 1 0,0-1 0,0 0 0,0 1 0,0-1 0,0 0 0,-1 1 0,1-1 0,0 1 0,0-1 0,0 1 0,0 0 0,-1 0 0,1-1 0,0 1 0,0 0 0,0 0 0,-1 0 0,1 0 0,0 0 0,0 1 0,-1-1 0,-1 1 0,-34 9 0,26-6 0,0 1 0,0 0 0,0 1 0,1 0 0,0 0 0,0 2 0,0-1 0,1 1 0,-15 16 0,21-20 0,0 0 0,0 0 0,0 0 0,0 1 0,1-1 0,0 1 0,-1-1 0,2 1 0,-1 0 0,0 0 0,1 0 0,0 0 0,0 0 0,1 0 0,0 0 0,-1 0 0,2 1 0,-1-1 0,0 0 0,1 0 0,0 0 0,0 0 0,1 0 0,-1 0 0,4 6 0,4 5 0,1 0 0,1-1 0,0-1 0,1 0 0,0 0 0,19 15 0,31 36 0,-60-63-6,0 0-1,-1 0 0,1 1 0,-1-1 1,1 1-1,-1-1 0,0 1 1,0-1-1,0 1 0,0 0 1,1 3-1,-2-5 16,0 0-1,0 0 1,0 0 0,-1 0-1,1 0 1,0 0 0,0 0-1,0 0 1,-1 0 0,1 0 0,0 0-1,-1-1 1,1 1 0,-1 0-1,1 0 1,-1 0 0,0-1-1,1 1 1,-1 0 0,0 0 0,1-1-1,-2 2 1,-2 0-123,0-1 0,0 1-1,0-1 1,0 1 0,0-1 0,-1 0-1,1-1 1,0 1 0,-1-1 0,1 0-1,0 0 1,-6 0 0,-20-3-6712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15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1 320 24575,'14'-1'0,"1"-1"0,-1 0 0,0-1 0,0 0 0,0-1 0,-1-1 0,1 0 0,21-12 0,-12 4 0,0-1 0,-1-1 0,35-31 0,-47 36 0,0 0 0,0-1 0,-1 0 0,-1 0 0,13-24 0,-19 31 0,0 1 0,0-1 0,-1 0 0,0 0 0,0 0 0,0 0 0,0 0 0,-1 0 0,1 0 0,-1-9 0,-1 11 0,1 0 0,-1 0 0,1-1 0,-1 1 0,0 0 0,0 0 0,0 0 0,0 0 0,0 0 0,-1 0 0,1 0 0,0 0 0,-1 1 0,0-1 0,1 1 0,-1-1 0,0 1 0,0-1 0,0 1 0,-4-2 0,3 1 0,0 1 0,0 0 0,0-1 0,0 1 0,0 1 0,0-1 0,-1 0 0,1 1 0,0 0 0,0 0 0,-1 0 0,1 0 0,0 0 0,-1 0 0,1 1 0,0 0 0,-6 2 0,3-1 0,-1 1 0,1 1 0,0-1 0,0 1 0,0 0 0,0 1 0,-9 9 0,3-1 0,0 1 0,1 0 0,1 0 0,0 1 0,-14 31 0,20-36-76,0 1 1,1-1-1,1 1 0,-1 0 0,2 0 0,0 0 0,0 0 0,1 0 1,0 0-1,1 0 0,0 0 0,1 0 0,0-1 0,0 1 1,1 0-1,1-1 0,5 12 0,5 6-6750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16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151 247 24575,'9'-9'0,"0"-1"0,-1 0 0,13-20 0,-19 26 0,0 0 0,0 0 0,-1 0 0,1 0 0,-1 0 0,0-1 0,0 1 0,0 0 0,0-1 0,-1 1 0,0-1 0,0 1 0,0-1 0,-2-7 0,2 11 0,0 0 0,0 0 0,0 0 0,-1 0 0,1 0 0,-1 0 0,1 0 0,-1 0 0,1 0 0,-1 0 0,1 0 0,-1 0 0,0 1 0,0-1 0,1 0 0,-1 0 0,0 1 0,0-1 0,0 0 0,0 1 0,0-1 0,0 1 0,0-1 0,0 1 0,0 0 0,0-1 0,0 1 0,0 0 0,0 0 0,0 0 0,0 0 0,0-1 0,0 1 0,0 1 0,0-1 0,0 0 0,0 0 0,-1 0 0,1 1 0,0-1 0,0 0 0,0 1 0,0-1 0,0 1 0,1-1 0,-1 1 0,-1 0 0,-6 3 0,0 0 0,1 1 0,0 0 0,-10 9 0,0 1 0,0 2 0,-27 34 0,38-44 0,1 0 0,1 1 0,-1-1 0,1 1 0,0 0 0,1 0 0,0 0 0,0 0 0,1 1 0,0-1 0,-1 10 0,3-16 0,0 0 0,-1-1 0,1 1 0,0 0 0,0 0 0,0-1 0,1 1 0,-1 0 0,0-1 0,1 1 0,-1 0 0,1-1 0,-1 1 0,1 0 0,0-1 0,0 1 0,0-1 0,0 1 0,0-1 0,0 0 0,0 1 0,0-1 0,0 0 0,1 0 0,1 2 0,0-2 0,-1-1 0,1 1 0,-1-1 0,1 1 0,0-1 0,-1 0 0,1 0 0,0 0 0,-1 0 0,1 0 0,0-1 0,-1 1 0,1-1 0,4-1 0,7-4 0,1 0 0,-1-1 0,0 0 0,16-13 0,26-27 0,3-4 0,-57 50 0,0 0 0,0 1 0,-1-1 0,1 1 0,0-1 0,0 1 0,0-1 0,0 1 0,0 0 0,0 0 0,0 0 0,0 0 0,0 0 0,0 1 0,0-1 0,0 0 0,0 1 0,0 0 0,4 1 0,41 24 0,-10-5 0,-28-18 0,-1-1 0,1 0 0,-1 0 0,1 0 0,0-1 0,-1-1 0,1 1 0,0-1 0,0-1 0,0 0 0,-1 0 0,1-1 0,0 0 0,-1 0 0,0-1 0,1 0 0,-1 0 0,0-1 0,-1 0 0,1-1 0,-1 0 0,11-8 0,6-9 0,-1 0 0,0-2 0,-2-1 0,30-45 0,-50 68 0,0 1 0,0 0 0,0-1 0,0 1 0,0 0 0,0 0 0,0 0 0,0 0 0,0 0 0,1 0 0,-1 0 0,1 0 0,-1 1 0,0-1 0,1 0 0,-1 1 0,1-1 0,0 1 0,-1-1 0,1 1 0,-1 0 0,1 0 0,-1 0 0,1 0 0,0 0 0,-1 0 0,1 0 0,-1 0 0,1 1 0,0-1 0,-1 1 0,1-1 0,-1 1 0,1 0 0,-1-1 0,0 1 0,1 0 0,-1 0 0,0 0 0,0 0 0,1 0 0,-1 0 0,0 0 0,0 1 0,0-1 0,1 2 0,9 10 0,-1 0 0,-1 1 0,14 25 0,-13-23 0,11 19 0,2 2 0,-1 2 0,17 43 0,-38-81 0,-1 1 0,1 0 0,0-1 0,0 1 0,1 0 0,-1-1 0,0 1 0,0-1 0,1 0 0,-1 1 0,1-1 0,-1 0 0,1 0 0,-1 0 0,1 0 0,0 0 0,0 0 0,-1 0 0,1-1 0,0 1 0,0-1 0,0 1 0,0-1 0,0 0 0,0 0 0,0 0 0,-1 0 0,1 0 0,0 0 0,0 0 0,2-1 0,8-1 0,1-1 0,-1 0 0,21-10 0,-13 5 0,-5 3 0,150-60 0,-149 57 0,1-1 0,-1 0 0,-1-1 0,0-1 0,-1 0 0,0-2 0,19-20 0,-29 28 0,0-1 0,-1 1 0,0-1 0,0 0 0,0 0 0,-1 0 0,1 0 0,-2 0 0,1-1 0,-1 1 0,0 0 0,0-1 0,0 0 0,-2-9 0,1 13 0,0 0 0,0 0 0,0 0 0,-1 0 0,0 0 0,0 0 0,1 0 0,-2 0 0,1 0 0,0 0 0,-1 1 0,1-1 0,-1 0 0,0 1 0,1-1 0,-1 1 0,-1 0 0,1 0 0,0-1 0,0 1 0,-1 1 0,0-1 0,1 0 0,-1 1 0,0-1 0,1 1 0,-1 0 0,0 0 0,0 0 0,0 0 0,0 0 0,-4 0 0,5 1 0,-1 0 0,0-1 0,1 1 0,-1 0 0,0 1 0,0-1 0,1 0 0,-1 1 0,0-1 0,1 1 0,-1 0 0,1 0 0,-1 0 0,1 0 0,-1 0 0,1 1 0,0-1 0,0 1 0,-1 0 0,1-1 0,0 1 0,0 0 0,1 0 0,-1 0 0,0 0 0,1 1 0,-1-1 0,1 0 0,0 1 0,0-1 0,-2 5 0,2-2 0,-1 1 0,1-1 0,0 0 0,1 0 0,-1 1 0,1-1 0,0 1 0,0-1 0,1 0 0,0 1 0,-1-1 0,2 0 0,-1 0 0,1 0 0,3 8 0,0-4 10,1 0 0,0 0 0,1 0 0,0 0 0,1-1 0,-1-1 0,1 1 0,1-1 0,-1 0 0,1-1 0,17 9 0,-7-5-307,1-1 0,1 0 0,-1-2 0,40 9 0,-18-8-6529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6:45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1166 24575,'0'0'0,"0"1"0,0-1 0,0 0 0,0 0 0,0 1 0,1-1 0,-1 0 0,0 0 0,0 1 0,1-1 0,-1 0 0,0 0 0,0 0 0,1 0 0,-1 1 0,0-1 0,0 0 0,1 0 0,-1 0 0,0 0 0,1 0 0,-1 0 0,0 0 0,1 0 0,-1 0 0,0 0 0,1 0 0,-1 0 0,0 0 0,1 0 0,-1 0 0,0 0 0,0 0 0,1 0 0,-1 0 0,1 0 0,24-6 0,36-17 0,-44 16 0,267-90 0,317-65 0,308-14 0,448-90 0,-8-34 0,-672 172 0,-632 124-1365,-54 3-5461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17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2984 24575,'12'-2'0,"0"-1"0,-1 0 0,1-1 0,-1 0 0,0-1 0,0 0 0,0-1 0,-1 0 0,19-15 0,12-5 0,434-252 0,-13-21 0,431-366 0,105-127 0,34 45 0,-891 647-1365,-120 82-5461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19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1 384 24575,'6'-8'0,"-1"-1"0,0 0 0,0 0 0,-1 0 0,0 0 0,0-1 0,-1 0 0,0 0 0,2-18 0,1 1 0,0-2 0,-1 0 0,0-33 0,-2 31 0,9-49 0,-12 79 0,0 1 0,0-1 0,0 0 0,0 1 0,0-1 0,0 1 0,1-1 0,-1 0 0,0 1 0,0-1 0,1 1 0,-1-1 0,0 1 0,1-1 0,-1 1 0,1-1 0,-1 1 0,0-1 0,1 1 0,-1 0 0,1-1 0,-1 1 0,1 0 0,-1-1 0,1 1 0,0 0 0,-1 0 0,1-1 0,-1 1 0,1 0 0,0 0 0,-1 0 0,1 0 0,-1 0 0,1 0 0,0 0 0,-1 0 0,1 0 0,-1 0 0,1 0 0,0 0 0,-1 1 0,1-1 0,-1 0 0,1 0 0,-1 1 0,1-1 0,0 0 0,-1 1 0,1-1 0,-1 0 0,0 1 0,1-1 0,-1 1 0,1-1 0,-1 1 0,1 0 0,29 32 0,-28-30 0,61 79 0,110 133 0,-149-190 0,2 0 0,0-1 0,1-2 0,1-1 0,54 31 0,-81-52 0,1 1 0,0-1 0,-1 1 0,1 0 0,-1 0 0,0 0 0,1 0 0,-1 0 0,0 0 0,0 0 0,1 0 0,-1 0 0,0 1 0,0-1 0,0 0 0,0 1 0,-1-1 0,1 1 0,0-1 0,-1 1 0,2 2 0,-3-3 0,0 0 0,1 0 0,-1 0 0,0 0 0,0 0 0,1-1 0,-1 1 0,0 0 0,0 0 0,0-1 0,0 1 0,0-1 0,0 1 0,0-1 0,-1 1 0,1-1 0,0 1 0,0-1 0,0 0 0,0 0 0,0 0 0,-1 1 0,1-1 0,0 0 0,0-1 0,0 1 0,-1 0 0,1 0 0,0 0 0,-2-1 0,-373-47-1365,342 42-5461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22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0 24575,'-12'29'0,"1"-6"0,4 14 0,2 0 0,2 0 0,1 59 0,0 3 0,-84 667 0,79-733-1365,1-10-5461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22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24575,'10'-8'0,"-1"1"0,1 0 0,0 0 0,1 1 0,-1 1 0,1-1 0,0 2 0,1-1 0,-1 2 0,1-1 0,0 2 0,0 0 0,0 0 0,0 1 0,0 0 0,0 1 0,0 0 0,19 4 0,-16-2 0,1 0 0,-1 1 0,0 0 0,-1 2 0,1 0 0,-1 0 0,0 1 0,0 1 0,0 0 0,-1 1 0,0 1 0,-1 0 0,0 0 0,15 16 0,-23-20 0,1 0 0,-1 0 0,-1 0 0,1 1 0,-1 0 0,0-1 0,0 1 0,-1 0 0,1 0 0,-1 1 0,-1-1 0,1 0 0,-1 1 0,0-1 0,-1 1 0,1-1 0,-1 1 0,-1-1 0,1 1 0,-1-1 0,0 1 0,-1-1 0,1 0 0,-1 1 0,-1-1 0,1 0 0,-5 7 0,3-5 0,-1-1 0,-1 1 0,0-1 0,0 0 0,0 0 0,-1-1 0,0 0 0,0 0 0,0-1 0,-1 0 0,0 0 0,0 0 0,0-1 0,-1-1 0,0 1 0,1-1 0,-1-1 0,-15 3 0,-29-1-1365,33-5-5461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23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95 251 24575,'-15'-9'0,"14"8"0,0 0 0,0-1 0,-1 1 0,1 0 0,-1 0 0,1 0 0,-1 0 0,1 0 0,-1 1 0,1-1 0,-1 0 0,0 1 0,0-1 0,1 1 0,-1 0 0,0-1 0,0 1 0,1 0 0,-1 0 0,0 0 0,0 0 0,1 0 0,-1 1 0,0-1 0,0 0 0,1 1 0,-1 0 0,-2 0 0,2 1 0,0-1 0,0 1 0,0-1 0,0 1 0,0 0 0,0 0 0,0 0 0,0 0 0,1 0 0,-1 0 0,1 0 0,0 0 0,0 1 0,0-1 0,0 1 0,0-1 0,0 1 0,0-1 0,1 1 0,-1-1 0,1 1 0,0-1 0,0 1 0,0 0 0,0-1 0,0 1 0,1 0 0,-1-1 0,1 1 0,0-1 0,-1 1 0,1-1 0,0 0 0,1 1 0,1 3 0,0 0 0,0-1 0,1 0 0,-1 1 0,1-2 0,0 1 0,0 0 0,0-1 0,1 0 0,0 0 0,0 0 0,0 0 0,0-1 0,0 0 0,9 4 0,-4-5 0,0 0 0,-1-1 0,1 0 0,0-1 0,0 0 0,0 0 0,0-1 0,0 0 0,-1-1 0,1 0 0,0-1 0,9-4 0,-14 5 0,0 0 0,1 0 0,-2-1 0,1 0 0,0 0 0,0 0 0,-1 0 0,0-1 0,0 0 0,5-6 0,-7 8 0,0-1 0,0 1 0,-1-1 0,0 0 0,1 0 0,-1 0 0,0 0 0,0 0 0,0 0 0,-1 0 0,1-1 0,-1 1 0,0 0 0,0 0 0,0 0 0,0-1 0,0 1 0,-2-6 0,0 3 0,0 1 0,-1 0 0,0-1 0,0 1 0,0 0 0,0 0 0,-1 1 0,0-1 0,0 1 0,0 0 0,0 0 0,-1 0 0,1 0 0,-1 1 0,0 0 0,0 0 0,-9-4 0,-7-2 0,-1 0 0,0 1 0,-23-5 0,25 8 0,30 8 0,35 6 0,7-7 0,88-7 0,-85 1 0,71 4 0,-122 0 0,0 1 0,-1-1 0,1 1 0,0 0 0,-1 0 0,1 0 0,-1 0 0,1 1 0,-1-1 0,1 1 0,-1 0 0,0 0 0,0 0 0,0 1 0,0-1 0,0 1 0,-1 0 0,1-1 0,-1 1 0,0 0 0,0 0 0,3 5 0,-1-2 0,0 0 0,0 0 0,1-1 0,0 0 0,9 8 0,-10-10 0,1 0 0,-1-1 0,1 0 0,0 0 0,-1 0 0,1 0 0,0-1 0,0 0 0,0 0 0,1 0 0,-1-1 0,0 1 0,0-1 0,0-1 0,0 1 0,0-1 0,0 1 0,0-1 0,0-1 0,0 1 0,0-1 0,0 0 0,0 0 0,8-6 0,-9 6 0,-1 0 0,1 0 0,-1 0 0,0-1 0,0 0 0,0 1 0,0-1 0,0 0 0,-1-1 0,1 1 0,-1 0 0,0-1 0,0 1 0,0-1 0,-1 0 0,1 0 0,-1 0 0,0 1 0,0-1 0,0 0 0,0 0 0,-1-1 0,0 1 0,0 0 0,0 0 0,0 0 0,-1 0 0,1 0 0,-1 0 0,0 0 0,-3-6 0,1 2 0,-1 1 0,0 1 0,0-1 0,-1 0 0,0 1 0,0 0 0,-1 0 0,0 1 0,0 0 0,0 0 0,0 0 0,-1 0 0,-13-6 0,10 6 0,-1 0 0,0 1 0,0 0 0,0 1 0,0 0 0,0 0 0,-1 1 0,-22 0 0,153 22 0,-72-16 0,0 3 0,71 18 0,-99-19 0,1 1 0,-1 1 0,0 1 0,0 0 0,-1 2 0,0 0 0,-1 1 0,19 17 0,-35-28 0,0 0 0,0 0 0,0 0 0,0 0 0,0 0 0,0 0 0,0-1 0,0 1 0,1 0 0,-1-1 0,0 1 0,0-1 0,1 1 0,-1-1 0,0 0 0,1 1 0,-1-1 0,0 0 0,1 0 0,-1 0 0,0 0 0,1 0 0,-1 0 0,0 0 0,1-1 0,-1 1 0,0 0 0,1-1 0,-1 1 0,0-1 0,0 1 0,0-1 0,1 0 0,-1 1 0,0-1 0,0 0 0,0 0 0,0 0 0,0 0 0,1-2 0,4-5 0,0-1 0,-1 1 0,0-1 0,6-18 0,9-13 0,-16 34-136,0 1-1,1 0 1,-1-1-1,2 2 1,-1-1-1,0 0 1,1 1-1,0 0 0,11-5 1,3 0-6690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29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24575,'0'0'0,"1"0"0,0-1 0,-1 1 0,1 0 0,0 0 0,-1 0 0,1 0 0,0 0 0,0 0 0,-1 0 0,1 0 0,0 0 0,-1 0 0,1 0 0,0 0 0,-1 0 0,1 0 0,0 1 0,-1-1 0,1 0 0,0 1 0,-1-1 0,1 0 0,0 1 0,-1-1 0,1 1 0,-1-1 0,1 1 0,-1-1 0,1 1 0,-1-1 0,0 1 0,1 0 0,-1-1 0,1 1 0,-1 0 0,0-1 0,0 1 0,1 1 0,15 29 0,-10-12 0,0 1 0,-2 0 0,0 0 0,-1 0 0,-1 1 0,-1-1 0,-1 23 0,3 46 0,1-93 0,0 1 0,-1-1 0,1 0 0,-1-1 0,0 1 0,0 0 0,-1-1 0,3-5 0,17-43 0,17-38 0,-35 84 0,0 0 0,0 0 0,1 0 0,0 1 0,0-1 0,1 1 0,0 0 0,0 1 0,8-7 0,-13 11 0,1 0 0,-1 0 0,1 1 0,-1-1 0,1 0 0,-1 1 0,1-1 0,0 1 0,-1-1 0,1 1 0,-1 0 0,1-1 0,0 1 0,-1 0 0,1 0 0,0 0 0,-1 0 0,1 1 0,0-1 0,-1 0 0,1 1 0,0-1 0,-1 1 0,3 1 0,-1 0 0,1 0 0,-1 1 0,-1 0 0,1-1 0,0 1 0,-1 0 0,1 0 0,-1 0 0,0 1 0,3 4 0,2 8 0,0 1 0,-1 0 0,7 27 0,-10-22 0,-3-19 0,1 1 0,-1 0 0,1 0 0,0-1 0,0 1 0,0 0 0,0-1 0,3 5 0,-4-8 0,0 0 0,1 0 0,-1 1 0,0-1 0,1 0 0,-1 0 0,0 0 0,0 0 0,1 0 0,-1 1 0,0-1 0,1 0 0,-1 0 0,0 0 0,1 0 0,-1 0 0,0 0 0,1 0 0,-1 0 0,1 0 0,-1 0 0,0-1 0,0 1 0,1 0 0,-1 0 0,0 0 0,1 0 0,-1 0 0,0-1 0,1 1 0,-1 0 0,0 0 0,0 0 0,1-1 0,-1 1 0,0 0 0,0 0 0,0-1 0,1 1 0,-1 0 0,0-1 0,0 1 0,0 0 0,0-1 0,1 1 0,10-20 0,-9 17 0,-2 3 0,17-29 0,0 1 0,27-32 0,-40 54 0,0 0 0,1 1 0,0 0 0,0 0 0,0 1 0,1-1 0,-1 1 0,1 0 0,0 0 0,0 1 0,1 0 0,-1 0 0,0 0 0,1 1 0,0 0 0,0 1 0,11-3 0,-15 5 0,1-1 0,-1 0 0,0 1 0,-1-1 0,1 1 0,0 0 0,0 0 0,0 0 0,0 0 0,-1 1 0,1-1 0,0 1 0,-1-1 0,1 1 0,-1 0 0,4 4 0,-1-1 0,-1 1 0,0-1 0,-1 1 0,1-1 0,-1 1 0,0 0 0,2 9 0,2 7 0,-1 2 0,-1-1 0,2 28 0,-7-50 0,4 51-1365,-3-33-5461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30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 24575,'11'-1'0,"1"0"0,0-1 0,-1 0 0,0-1 0,1 0 0,-1-1 0,0-1 0,-1 1 0,1-1 0,-1-1 0,13-9 0,-9 5 0,-1 0 0,-1-1 0,1 0 0,-2 0 0,0-2 0,0 1 0,12-21 0,-21 29 0,0 0 0,0 1 0,0-1 0,-1 0 0,0 0 0,0 0 0,0 0 0,0 0 0,-1 0 0,1 0 0,-1 0 0,0-1 0,-1 1 0,1 0 0,-1 0 0,1 0 0,-1 0 0,-2-5 0,3 8 0,-1 0 0,1 0 0,-1-1 0,0 1 0,0 0 0,1 0 0,-1 0 0,0 0 0,0 0 0,0 0 0,0 0 0,0 0 0,0 0 0,-1 0 0,1 1 0,0-1 0,0 0 0,0 1 0,-1-1 0,1 1 0,-2-1 0,0 1 0,1 0 0,0 0 0,-1 0 0,1 1 0,-1-1 0,1 1 0,0-1 0,-1 1 0,1 0 0,0 0 0,0 0 0,-1 0 0,1 0 0,0 1 0,0-1 0,-2 3 0,-6 4 0,1 1 0,1 0 0,0 1 0,0-1 0,1 2 0,0-1 0,1 1 0,0 0 0,1 0 0,0 0 0,1 1 0,0 0 0,1 0 0,0 0 0,1 0 0,0 0 0,1 1 0,0 14 0,1-25 0,1 1 0,-1 0 0,0-1 0,1 1 0,0-1 0,0 1 0,0-1 0,0 1 0,0-1 0,0 0 0,0 1 0,1-1 0,-1 0 0,1 0 0,0 0 0,-1 0 0,1 0 0,0 0 0,0-1 0,0 1 0,1-1 0,-1 1 0,0-1 0,0 0 0,1 0 0,-1 0 0,1 0 0,-1 0 0,1 0 0,-1-1 0,1 1 0,0-1 0,-1 0 0,1 0 0,-1 0 0,1 0 0,0 0 0,4-2 0,11-1 0,-1-1 0,-1 0 0,1-2 0,26-11 0,-34 13 0,31-14 0,-17 7 0,-1 1 0,2 1 0,-1 1 0,48-10 0,-65 17 0,-1 0 0,0 1 0,0 0 0,1 0 0,-1 0 0,0 1 0,0 0 0,0 0 0,1 0 0,-1 0 0,0 1 0,0 0 0,-1 0 0,1 0 0,0 0 0,-1 1 0,1 0 0,-1 0 0,0 0 0,0 1 0,0-1 0,0 1 0,-1 0 0,1 0 0,-1 0 0,0 1 0,-1-1 0,5 10 0,0 1 0,8 10 0,-14-25 0,0 0 0,1 0 0,-1 1 0,0-1 0,0 0 0,0 0 0,0 0 0,0 0 0,0 0 0,0 0 0,0-1 0,1 1 0,-1 0 0,0 0 0,0-1 0,0 1 0,0-1 0,0 1 0,0-1 0,0 1 0,0-1 0,-1 0 0,1 1 0,0-1 0,0 0 0,0 0 0,0 0 0,-1 0 0,18-14 0,0 1 0,0 1 0,1 1 0,38-19 0,-51 28 0,0 1 0,0 0 0,0 1 0,1-1 0,-1 1 0,0 0 0,1 1 0,-1 0 0,0 0 0,1 0 0,-1 0 0,0 1 0,1 0 0,-1 1 0,0-1 0,0 1 0,0 1 0,0-1 0,0 1 0,0 0 0,-1 0 0,7 6 0,1 1-34,0 1 0,-2 0 0,1 1 0,15 23 0,-8-12-1161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30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24575,'2'0'0,"5"-3"0,9-1 0,7-2 0,9-4 0,4 1 0,5-2 0,1-1 0,-1 1 0,-7 3-8191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31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24575,'-3'6'0,"-1"7"0,1 10 0,0 10 0,4 8 0,1 8 0,1 7 0,0 5 0,1 4 0,2 3 0,1 0 0,3-2 0,0-5 0,0-3 0,2-6 0,2-9 0,-2-13-8191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31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224 182 24575,'2'-3'0,"0"-1"0,0 0 0,0 1 0,-1-1 0,1 0 0,-1 0 0,0 0 0,0 0 0,0 0 0,-1 0 0,1 0 0,-1 0 0,0 0 0,0 0 0,-1 0 0,-1-8 0,1 2 0,-1-1 0,0 1 0,-1 0 0,-1 0 0,-5-14 0,8 22 0,0 0 0,0 0 0,0 0 0,0 0 0,0 0 0,-1 0 0,1 1 0,-1-1 0,1 0 0,-1 1 0,0-1 0,0 1 0,1 0 0,-1-1 0,0 1 0,0 0 0,0 0 0,0 0 0,-1 0 0,1 1 0,0-1 0,-2 0 0,0 1 0,1 0 0,0 1 0,0-1 0,0 1 0,0 0 0,0-1 0,0 1 0,0 1 0,0-1 0,0 0 0,0 1 0,1-1 0,-1 1 0,-2 2 0,-10 9 0,1 0 0,1 1 0,0 0 0,-12 20 0,18-26 0,0 1 0,-18 25 0,24-33 0,0 0 0,0 1 0,0-1 0,0 0 0,0 1 0,0-1 0,1 1 0,-1-1 0,1 1 0,-1-1 0,1 1 0,0 0 0,0-1 0,-1 1 0,1-1 0,0 1 0,0 0 0,0-1 0,1 2 0,0-2 0,-1-1 0,1 1 0,0-1 0,0 1 0,-1-1 0,1 0 0,0 1 0,0-1 0,0 0 0,-1 0 0,1 0 0,0 0 0,0 0 0,0 0 0,0 0 0,-1 0 0,1 0 0,0 0 0,0 0 0,0 0 0,0 0 0,-1-1 0,1 1 0,0 0 0,0-1 0,29-10 0,-24 8 0,4-1 0,0 0 0,1 1 0,-1 0 0,1 0 0,0 1 0,-1 1 0,1 0 0,0 0 0,0 1 0,0 1 0,0 0 0,0 0 0,-1 1 0,1 0 0,0 1 0,-1 0 0,0 1 0,0 0 0,0 0 0,0 1 0,0 1 0,-1-1 0,0 2 0,9 7 0,-10-7 0,0-1 0,0 0 0,0 0 0,1-1 0,0 0 0,0-1 0,0 0 0,1 0 0,10 2 0,-15-5 0,0-1 0,0 0 0,0 0 0,0 0 0,0-1 0,0 0 0,0 1 0,0-2 0,0 1 0,-1-1 0,1 1 0,0-1 0,-1-1 0,0 1 0,1-1 0,-1 1 0,0-1 0,0 0 0,-1-1 0,7-6 0,2-3-273,-1 0 0,0 0 0,-1-1 0,9-18 0,6-15-6553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27:49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24575,'0'-2'0,"3"-2"0,3 0 0,8 4 0,11 5 0,13 4 0,15 6 0,15 4 0,14 4 0,8 1 0,8 2 0,0-1 0,-4-1 0,-19-5-8191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6:45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24575,'63'0'0,"-13"-2"0,0 2 0,0 3 0,79 14 0,-127-16 0,0-1 0,0 0 0,1 1 0,-1 0 0,0-1 0,0 1 0,0 0 0,0 0 0,0 0 0,0 0 0,0 1 0,-1-1 0,1 1 0,0-1 0,-1 1 0,1-1 0,-1 1 0,3 3 0,-3-3 0,-1 0 0,0-1 0,1 1 0,-1 0 0,0-1 0,0 1 0,0 0 0,0-1 0,0 1 0,0 0 0,-1 0 0,1-1 0,-1 1 0,1 0 0,-1-1 0,1 1 0,-1-1 0,-2 4 0,-4 6 0,-2 0 0,1-1 0,-1 0 0,-20 17 0,23-22 0,-92 78 49,54-47-756,-56 56 0,82-72-6119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31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8 24575,'0'0'0,"0"-1"0,0 1 0,-1-1 0,1 1 0,0-1 0,-1 1 0,1-1 0,-1 1 0,1 0 0,0-1 0,-1 1 0,1 0 0,-1-1 0,1 1 0,-1 0 0,1 0 0,-1 0 0,1-1 0,-1 1 0,0 0 0,1 0 0,-1 0 0,1 0 0,-1 0 0,1 0 0,-1 0 0,1 0 0,-1 0 0,0 0 0,1 0 0,-1 0 0,1 0 0,-1 1 0,1-1 0,-1 0 0,1 0 0,-1 1 0,1-1 0,-1 0 0,1 1 0,-1-1 0,1 0 0,0 1 0,-1-1 0,1 1 0,-1-1 0,1 0 0,0 1 0,0-1 0,-1 1 0,1-1 0,0 1 0,0-1 0,-1 1 0,1 0 0,0-1 0,0 1 0,0-1 0,0 1 0,0-1 0,0 1 0,0-1 0,0 1 0,0 0 0,0-1 0,0 1 0,1 0 0,-2 45 0,1-45 0,3 40 9,3 0-1,1-1 1,2 0-1,1-1 1,3 0 0,1-1-1,1 0 1,2-1-1,2-1 1,2-1-1,1 0 1,1-2-1,51 56 1,-36-49-158,3-2 1,1-2-1,1-2 1,2-2-1,1-1 1,2-3-1,0-2 1,2-2-1,89 30 1,-66-31-6678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33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24575,'2'1'0,"0"1"0,-1-1 0,1 1 0,0-1 0,0 1 0,-1 0 0,1 0 0,-1 0 0,1 0 0,-1 0 0,0 0 0,0 0 0,0 1 0,0-1 0,0 3 0,11 42 0,-10-35 0,7 42 0,-2 1 0,-3 0 0,-4 85 0,-28 170 0,8-113 0,14-138 0,1-17 0,2 58 0,3-100 0,0 0 0,0 0 0,0 0 0,0-1 0,0 1 0,0 0 0,0 0 0,0 0 0,0 0 0,1 0 0,-1 0 0,0 0 0,0 0 0,0 0 0,0 0 0,0 0 0,0 0 0,0 0 0,0 0 0,0 0 0,1 0 0,-1 0 0,0 0 0,0 0 0,0 0 0,0 0 0,0 0 0,0 0 0,0 0 0,0 0 0,0 0 0,1 0 0,-1 1 0,0-1 0,0 0 0,0 0 0,0 0 0,0 0 0,0 0 0,0 0 0,0 0 0,0 0 0,0 0 0,0 0 0,0 0 0,0 0 0,0 1 0,0-1 0,0 0 0,0 0 0,0 0 0,0 0 0,1 0 0,-1 0 0,0 0 0,0 0 0,-1 1 0,1-1 0,0 0 0,0 0 0,0 0 0,0 0 0,0 0 0,0 0 0,0 0 0,0 0 0,0 0 0,0 1 0,7-12 0,5-15 0,2-5 0,1 1 0,1 0 0,33-43 0,-42 63 0,0 1 0,1 0 0,0 0 0,0 1 0,1 0 0,0 1 0,1 0 0,-1 0 0,2 1 0,-1 0 0,0 1 0,1 0 0,0 1 0,12-4 0,-19 8 0,1-1 0,-1 1 0,0-1 0,0 1 0,1 1 0,-1-1 0,0 1 0,0-1 0,1 1 0,-1 0 0,0 1 0,0-1 0,0 1 0,0 0 0,-1 0 0,1 0 0,0 0 0,-1 1 0,0-1 0,1 1 0,-1 0 0,0 0 0,0 0 0,0 0 0,3 6 0,6 10 0,0 0 0,-2 1 0,16 39 0,4 6 0,-28-61-105,0 1 0,1-1 0,-1 0 0,1 0 0,0 0 0,0 0 0,0 0 0,1-1 0,0 0 0,-1 1 0,1-1 0,8 4 0,2-3-6721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33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1 265 24575,'9'-1'0,"1"-1"0,-1 0 0,0 0 0,0-1 0,0 0 0,0-1 0,-1 0 0,1 0 0,-1-1 0,0 0 0,0-1 0,-1 0 0,0 0 0,0 0 0,0-1 0,-1 0 0,8-10 0,-10 12 0,0-1 0,-1 0 0,1 1 0,-1-1 0,0-1 0,-1 1 0,1 0 0,-1-1 0,0 1 0,-1-1 0,1-8 0,-2 11 0,0 0 0,0 0 0,0 0 0,-1 0 0,1 0 0,-1 0 0,0 0 0,-1 0 0,1 0 0,-1 0 0,0 0 0,1 1 0,-2-1 0,1 1 0,0-1 0,-1 1 0,1 0 0,-1 0 0,-4-4 0,5 6 0,1-1 0,-1 1 0,0 0 0,0 0 0,0-1 0,0 1 0,0 0 0,0 0 0,0 1 0,0-1 0,0 0 0,-1 1 0,1-1 0,0 1 0,0 0 0,-1 0 0,1 0 0,0 0 0,0 0 0,-1 0 0,1 1 0,0-1 0,0 1 0,-1-1 0,1 1 0,0 0 0,0 0 0,0 0 0,0 0 0,0 0 0,0 1 0,1-1 0,-1 0 0,0 1 0,1-1 0,-1 1 0,1 0 0,-1 0 0,1-1 0,-2 3 0,-3 5 0,0-1 0,0 1 0,1 0 0,0 1 0,0-1 0,1 1 0,-4 14 0,6-16-50,0 1-1,0 0 1,1 0-1,0 0 0,0 0 1,1 0-1,0 0 1,1 0-1,0 0 1,0 0-1,1 0 0,0-1 1,0 1-1,1-1 1,1 1-1,-1-1 1,1 0-1,1 0 0,-1 0 1,1-1-1,1 1 1,-1-1-1,1-1 1,0 1-1,1-1 1,8 7-1,11 2-6775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33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249 176 24575,'0'-2'0,"1"1"0,0 0 0,-1-1 0,1 1 0,-1-1 0,1 1 0,-1-1 0,0 1 0,1-1 0,-1 1 0,0-1 0,0 1 0,0-1 0,0 0 0,-1 1 0,1-1 0,0 1 0,-1-3 0,-11-33 0,9 27 0,0-1 0,0 1 0,0 0 0,-1 0 0,0 0 0,0 1 0,-8-13 0,11 21 0,0-1 0,0 1 0,0 0 0,0 0 0,0 0 0,0 0 0,0 0 0,0 0 0,0 0 0,-1 1 0,1-1 0,0 0 0,-1 1 0,1-1 0,0 1 0,-1-1 0,1 1 0,-3-1 0,2 2 0,0-1 0,0 0 0,0 1 0,0-1 0,0 1 0,1-1 0,-1 1 0,0 0 0,0 0 0,0 0 0,0 0 0,1 0 0,-1 0 0,1 1 0,-1-1 0,1 1 0,-2 1 0,-17 21 0,1 0 0,2 2 0,0 0 0,2 1 0,-19 45 0,19-41 0,14-29 0,0 0 0,0 0 0,0 1 0,0-1 0,0 0 0,0 1 0,1-1 0,-1 1 0,1-1 0,0 1 0,0-1 0,0 5 0,8-5 0,10-15 0,1-7 0,-4 4 0,1 1 0,0 0 0,1 2 0,18-13 0,-30 23 0,-1 1 0,1-1 0,0 1 0,0 0 0,0 0 0,0 0 0,0 1 0,0 0 0,0 0 0,0 0 0,1 1 0,-1-1 0,0 1 0,1 0 0,-1 1 0,0 0 0,0-1 0,1 2 0,-1-1 0,0 1 0,8 3 0,36 21-85,-40-19-6,1-1-1,0-1 1,-1 0-1,2 0 1,-1-1-1,1 0 1,-1 0 0,1-2-1,0 1 1,0-1-1,0-1 1,1 0-1,14-1 1,-1-4-6735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34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24575,'0'3'0,"3"4"0,3 9 0,4 10 0,4 15 0,1 15 0,-4 15 0,-5 12 0,-2 10 0,-3 8 0,-1 1 0,0 1 0,-1-3 0,3-8 0,1-10 0,0-14 0,3-15 0,-1-17-8191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34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24575,'3'0'0,"7"-3"0,7-1 0,6-2 0,8-3 0,5-4 0,1-1 0,0 1 0,-5 3-8191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35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24575,'-3'0'0,"-1"2"0,1 5 0,0 6 0,1 10 0,0 9 0,-1 7 0,-1 7 0,-3 3 0,1 2 0,0-2 0,2-3 0,-1-5 0,0-8-8191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35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24575,'2'0'0,"1"0"0,-1 1 0,0-1 0,1 1 0,-1 0 0,0-1 0,0 1 0,0 0 0,0 0 0,0 1 0,0-1 0,0 0 0,0 1 0,0-1 0,-1 1 0,1-1 0,-1 1 0,1 0 0,-1 0 0,1 0 0,-1 0 0,0 0 0,0 0 0,0 0 0,0 0 0,0 0 0,-1 1 0,1 2 0,4 11 0,-2 1 0,0-1 0,1 19 0,0 3 0,12 23 0,33 86 0,10 33 0,-57-163-1365,-2-2-5461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4:21:3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24575,'31'40'0,"-24"-16"0,-1-1 0,-1 1 0,-1 0 0,-1 1 0,1 40 0,0 7 0,85 563 0,-82-591 0,-6-29 0,1-1 0,1 0 0,6 20 0,-8-34 0,-1 1 0,0-1 0,0 0 0,0 0 0,0 1 0,1-1 0,-1 0 0,0 0 0,0 1 0,0-1 0,1 0 0,-1 0 0,0 0 0,0 1 0,1-1 0,-1 0 0,0 0 0,1 0 0,-1 0 0,0 1 0,0-1 0,1 0 0,-1 0 0,0 0 0,1 0 0,-1 0 0,0 0 0,1 0 0,-1 0 0,0 0 0,1 0 0,-1 0 0,0 0 0,1 0 0,-1-1 0,0 1 0,1 0 0,-1 0 0,0 0 0,0 0 0,1 0 0,-1-1 0,0 1 0,0 0 0,1 0 0,-1 0 0,0-1 0,0 1 0,1 0 0,-1 0 0,0-1 0,0 1 0,0 0 0,0-1 0,0 1 0,1 0 0,-1 0 0,0-1 0,0 1 0,0 0 0,0-1 0,0 0 0,15-26 0,-13 21 0,22-39 0,40-56 0,-52 85 0,0 0 0,1 1 0,1 0 0,1 1 0,0 0 0,24-15 0,-36 27 0,0 0 0,0 1 0,1-1 0,-1 1 0,0 0 0,1 0 0,-1 0 0,1 1 0,-1-1 0,1 1 0,-1 0 0,1 0 0,0 0 0,-1 0 0,1 0 0,-1 1 0,1 0 0,-1 0 0,1 0 0,-1 0 0,0 0 0,0 1 0,1-1 0,-1 1 0,0 0 0,0 0 0,0 0 0,-1 1 0,1-1 0,-1 0 0,1 1 0,2 3 0,8 9 0,-1 1 0,0 0 0,-1 0 0,12 25 0,79 179-1365,-95-203-5461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0:44.6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6:46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 24575,'-2'7'0,"1"-1"0,-1 1 0,0-1 0,-1 0 0,0 0 0,0 0 0,0 0 0,-1 0 0,-7 9 0,-5 9 0,-79 162 120,83-159-417,2 1 0,1 1 0,0 0 0,-7 57 0,15-66-6529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0:46.4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1:13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1954 707,'-1'-59,"-3"0,-12-65,10 90,-2 0,-2 0,-1 1,-29-61,31 78,0 0,-1 1,-1 0,-1 0,0 1,0 1,-2 0,0 1,0 0,-1 1,0 1,-1 0,0 1,0 1,-1 0,0 1,-1 1,0 1,0 0,0 2,-21-3,-83 0,-131 9,110 1,-4-4,-96 3,227-2,1 2,-1 0,0 0,1 2,-1 0,1 1,1 0,-1 1,1 1,0 0,1 1,0 0,0 1,1 1,0 0,-14 18,-6 11,1 1,2 1,-40 82,35-58,2 1,4 1,2 2,4 1,-25 138,44-176,1 0,2 0,2 0,1 0,1 0,2 0,1-1,2 1,1-2,1 0,18 34,-11-30,1-1,2 0,1-1,1-2,2 0,1-2,2 0,0-2,36 25,-41-37,0 0,1-2,0-1,1-1,1-2,0 0,38 8,17-2,101 5,322 1,12-24,-394 2,-117 1,4 0,0 0,0 0,1-1,-1-1,14-3,-20 4,0-1,0 1,0-1,0 0,0 0,0 0,0 0,-1-1,1 1,-1-1,1 0,-1 1,0-1,0 0,0 0,-1-1,3-5,57-150,-53 132,-2 0,0-1,-2 0,1-33,-23-452,15 494,0-1,-2 2,0-1,-2 0,0 1,0 0,-2 1,0-1,-1 2,-1-1,-1 2,0-1,-1 2,0-1,-1 2,-1 0,0 1,-1 0,-33-18,37 24,1 1,-1 1,0 0,0 0,-19-2,-17-1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1:14.8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1,'-25'948,"-1"70,27-987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1:15.9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1590 0,'0'9,"-13"2,-21 4,-34 16,-18 3,-21 8,-25 19,-3 2,-30 13,-16 13,10-3,17 0,31-14,27-11,22-12,24-14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1:17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1,'4'0,"6"0,14 8,6 8,4 4,7 26,7 3,2 3,6 5,6 10,10 10,0-4,-7-14,-6-8,-14-13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1:18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1854 0,'2'2,"-1"0,0 0,0 0,0 0,0 0,0 0,0 1,0-1,0 0,-1 0,1 1,-1-1,0 0,0 1,0-1,0 0,0 1,0-1,-1 0,1 1,-1-1,-1 4,-2 6,-1 0,-12 22,13-28,-65 109,-6-3,-90 104,-188 176,-24-31,339-326,-151 136,-82 79,22 18,204-210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1:19.5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1,'5'0,"1"1,-1 0,1 0,-1 1,0-1,1 1,-1 0,0 1,0-1,7 6,49 39,-42-32,349 299,-18-15,-309-269,1-2,1-2,47 20,-39-21,91 62,-37-18,-69-46,-9-6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1:54.6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601 126,'-17'1,"0"1,-1 0,1 2,0 0,1 0,-1 2,1 0,-31 16,-3 7,-61 47,95-63,0 0,1 2,1-1,0 2,1 0,13-15</inkml:trace>
  <inkml:trace contextRef="#ctx0" brushRef="#br0" timeOffset="1">23 680,'0'1,"-10"57,0 58</inkml:trace>
  <inkml:trace contextRef="#ctx0" brushRef="#br0" timeOffset="730.95">6 1166,'4'41,"5"14,26 88,-22-93,-6-30,-4-10</inkml:trace>
  <inkml:trace contextRef="#ctx0" brushRef="#br0" timeOffset="1531.04">223 1699,'24'22,"3"-1,46 31,101 66</inkml:trace>
  <inkml:trace contextRef="#ctx0" brushRef="#br0" timeOffset="2778.74">828 2024,'46'8,"55"11,-82-16</inkml:trace>
  <inkml:trace contextRef="#ctx0" brushRef="#br0" timeOffset="3385.98">1304 2081,'88'5,"-36"-1,33 2,103-9</inkml:trace>
  <inkml:trace contextRef="#ctx0" brushRef="#br0" timeOffset="4128.96">2059 1938,'47'-39,"-24"18,-1 0,-1-2,21-28,-33 37,0 1,-1-2,-1 1,0-1,-1 0,0 0,-5 9</inkml:trace>
  <inkml:trace contextRef="#ctx0" brushRef="#br0" timeOffset="4836.51">2314 1366,'8'-72,"2"-43,-5 39</inkml:trace>
  <inkml:trace contextRef="#ctx0" brushRef="#br0" timeOffset="5535.09">2347 793,'0'-44,"-1"21,-1 0,-2 1,0-1,-7-22,3 26,0 0,0 0,-2 1,0 0,2 7</inkml:trace>
  <inkml:trace contextRef="#ctx0" brushRef="#br0" timeOffset="6404.19">2024 305,'-73'-44,"6"8,35 18</inkml:trace>
  <inkml:trace contextRef="#ctx0" brushRef="#br0" timeOffset="6405.19">1467 31,'-68'-14,"-4"5,-2 2,-124 6,137 2,40-1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2:02.5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177 1,'-1'0,"0"1,0-1,0 0,1 1,-1-1,0 1,0-1,0 1,1-1,-1 1,0 0,1-1,-1 1,0 0,1 0,-1 0,1-1,-1 1,1 0,0 0,-1 0,1 0,0 0,0 0,-1 1,-6 32,6-23,-15 94</inkml:trace>
  <inkml:trace contextRef="#ctx0" brushRef="#br0" timeOffset="1249.01">92 480,'-9'63</inkml:trace>
  <inkml:trace contextRef="#ctx0" brushRef="#br0" timeOffset="2587.07">39 903,'-19'183,"16"-103</inkml:trace>
  <inkml:trace contextRef="#ctx0" brushRef="#br0" timeOffset="2588.07">5 1501,'-5'152,"8"90,-3-204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2:06.2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1229 39,'-4'-8,"-6"-3,-9 0,-40 2,-43 25,53-2</inkml:trace>
  <inkml:trace contextRef="#ctx0" brushRef="#br0" timeOffset="775.41">675 143,'-57'24,"2"2</inkml:trace>
  <inkml:trace contextRef="#ctx0" brushRef="#br0" timeOffset="776.41">253 340,'-73'35,"-23"19,39-9,30-11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6:46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1 298 24575,'0'-8'0,"1"1"0,0-1 0,1 1 0,-1-1 0,1 1 0,1 0 0,-1 0 0,1 0 0,0 0 0,9-12 0,-11 18 0,-1 1 0,1-1 0,0 1 0,0-1 0,0 1 0,0 0 0,0-1 0,0 1 0,0 0 0,0 0 0,0-1 0,0 1 0,0 0 0,0 0 0,0 0 0,0 0 0,0 0 0,0 1 0,0-1 0,0 0 0,0 0 0,-1 1 0,1-1 0,0 0 0,0 1 0,0-1 0,0 1 0,0-1 0,0 1 0,-1 0 0,1-1 0,0 1 0,-1 0 0,1-1 0,0 1 0,-1 0 0,1 1 0,27 36 0,-23-30 0,2 4 0,4 6 0,1 0 0,1-1 0,1-1 0,16 17 0,-25-29 0,0 1 0,1-1 0,-1 0 0,1-1 0,0 1 0,0-1 0,0-1 0,1 1 0,-1-1 0,1 0 0,-1 0 0,1-1 0,0 0 0,-1 0 0,1 0 0,0-1 0,8-1 0,-2 0 0,1-2 0,0 0 0,-1 0 0,0-1 0,0-1 0,0 0 0,-1 0 0,1-2 0,-2 1 0,1-2 0,-1 1 0,0-2 0,0 0 0,10-11 0,14-16 0,-2-2 0,42-65 0,-35 48 0,-21 22 0,-15 26 0,0 0 0,0 0 0,1 0 0,0 1 0,0-1 0,6-5 0,-10 12 0,0 0 0,0 0 0,-1-1 0,1 1 0,0 0 0,0 0 0,-1 0 0,1 0 0,0 1 0,0-1 0,-1 0 0,1 0 0,0 0 0,0 1 0,-1-1 0,1 0 0,0 1 0,0-1 0,-1 0 0,1 1 0,-1-1 0,1 1 0,0-1 0,-1 1 0,1-1 0,-1 1 0,1 0 0,-1-1 0,0 1 0,1 0 0,-1-1 0,1 1 0,-1 0 0,0-1 0,0 1 0,1 0 0,-1 0 0,0 0 0,0-1 0,0 3 0,12 36 0,-11-37 0,114 480-1365,-108-452-5461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2:08.0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5,'1'-1,"0"1,0-1,1 1,-1-1,1 1,-1-1,1 1,-1 0,0 0,1-1,-1 1,1 0,-1 0,1 1,-1-1,1 0,-1 0,1 1,-1-1,0 1,1-1,-1 1,0 0,1-1,-1 1,0 0,2 2,26 20</inkml:trace>
  <inkml:trace contextRef="#ctx0" brushRef="#br0" timeOffset="765.79">353 309,'23'22,"55"45</inkml:trace>
  <inkml:trace contextRef="#ctx0" brushRef="#br0" timeOffset="766.79">727 633,'334'286,"-260"-222,-51-46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2:09.6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1138 1,'-2'6,"0"1,-1 0,1-1,-2 1,1-1,-1 0,0 0,0 0,-8 8,8-9,-121 149,51-69</inkml:trace>
  <inkml:trace contextRef="#ctx0" brushRef="#br0" timeOffset="956.38">664 554,'-93'93</inkml:trace>
  <inkml:trace contextRef="#ctx0" brushRef="#br0" timeOffset="957.38">323 852,'-267'218,"212"-179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2:11.4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0,'5'1,"1"0,-1 0,0 1,0-1,0 1,0 0,0 0,0 1,-1 0,1 0,5 4,1 1,51 35,43 42</inkml:trace>
  <inkml:trace contextRef="#ctx0" brushRef="#br0" timeOffset="866.32">530 429,'2'2,"132"145</inkml:trace>
  <inkml:trace contextRef="#ctx0" brushRef="#br0" timeOffset="1655.84">894 828,'61'67,"46"53</inkml:trace>
  <inkml:trace contextRef="#ctx0" brushRef="#br0" timeOffset="1656.84">1251 1226,'75'84,"177"154,-206-198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2:15.9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1711 479,'-1'-8,"0"0,-1 0,0 0,-1 0,1 0,-1 1,-1-1,0 1,-5-9,4 8,-5-8,-1 0,-1 0,-1 1,9 11</inkml:trace>
  <inkml:trace contextRef="#ctx0" brushRef="#br0" timeOffset="1">1282 118,'-48'-19,"-19"-5,-2 4,66 19</inkml:trace>
  <inkml:trace contextRef="#ctx0" brushRef="#br0" timeOffset="-1067.68">784 1,'-11'0,"-7"-1,-1 1,1 1,-1 1,1 1,8-1</inkml:trace>
  <inkml:trace contextRef="#ctx0" brushRef="#br0" timeOffset="7629.29">360 214,'-79'76,"34"-30,32-33</inkml:trace>
  <inkml:trace contextRef="#ctx0" brushRef="#br0" timeOffset="7630.29">46 634,'-5'17,"-6"47,9-57</inkml:trace>
  <inkml:trace contextRef="#ctx0" brushRef="#br0" timeOffset="6818.42">15 1057,'2'9,"4"7,0 0,1-1,0 1,2-2,0 1,0-1,1 0,1-1,0-1,23 21,13 6,1-1,32 13</inkml:trace>
  <inkml:trace contextRef="#ctx0" brushRef="#br0" timeOffset="5233.92">653 1530,'20'6,"31"6,93 9,-11-11,246-14,-365 2,0 0,0-1,0-1,0 0,-1-1,0 0,0-1,0 0,22-16,-14 7</inkml:trace>
  <inkml:trace contextRef="#ctx0" brushRef="#br0" timeOffset="4522.55">1834 1200,'33'-54,"-16"21,-1-1,-1-1,-2 0,-2-1,-1 0,0-18</inkml:trace>
  <inkml:trace contextRef="#ctx0" brushRef="#br0" timeOffset="3679.71">1833 573,'-30'-27,"-39"-27,64 51,-79-57,7 10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2:24.5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1,'15'127,"-10"-36</inkml:trace>
  <inkml:trace contextRef="#ctx0" brushRef="#br0" timeOffset="947.66">42 529,'8'117,"-6"-46</inkml:trace>
  <inkml:trace contextRef="#ctx0" brushRef="#br0" timeOffset="4502.24">63 1027,'15'437</inkml:trace>
  <inkml:trace contextRef="#ctx0" brushRef="#br0" timeOffset="4503.24">89 1774,'13'363,"-13"-336,0-6,0 0,-7 39,7-59,0 0,0-1,0 1,0 0,0-1,-1 1,1 0,0-1,0 1,-1 0,1-1,0 1,-1 0,1-1,0 1,-1-1,1 1,-1-1,1 1,-1-1,0 1,1-1,-1 0,0 1,-10-7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2:26.5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777 51,'-3'2,"-63"51,-30 19,49-35</inkml:trace>
  <inkml:trace contextRef="#ctx0" brushRef="#br0" timeOffset="1">361 379,'-108'88,"4"-5,16-8,27-21,62-41,31-22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2:27.3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0,'17'17,"31"36,12-4</inkml:trace>
  <inkml:trace contextRef="#ctx0" brushRef="#br0" timeOffset="890.1">430 330,'41'26,"55"31</inkml:trace>
  <inkml:trace contextRef="#ctx0" brushRef="#br0" timeOffset="891.1">930 604,'58'27,"70"30,-29-14,-28-10,-33-11,-24-9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2:29.7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1214 1,'0'8,"0"8,0 5,0 7,-8 3,-7 9</inkml:trace>
  <inkml:trace contextRef="#ctx0" brushRef="#br0" timeOffset="708.43">864 430,'-94'64,"-54"32</inkml:trace>
  <inkml:trace contextRef="#ctx0" brushRef="#br0" timeOffset="709.43">528 654,'-70'48,"-81"65,22-8,25-18,30-25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2:31.3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0,'9'0,"23"0,16 4,15 10,-22 10</inkml:trace>
  <inkml:trace contextRef="#ctx0" brushRef="#br0" timeOffset="4113.42">504 264,'82'70,"-26"-18</inkml:trace>
  <inkml:trace contextRef="#ctx0" brushRef="#br0" timeOffset="4114.42">859 603,'14'14,"56"54,-13-19,-17-14,-6-4,-9-8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3:24.11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2738,'0'-13,"26"-17,49-27,43-20,57-41,31-24,-2 5,12-1,19-4,12-4,23-8,9-4,-22 16,0 14,8-2,12 4,21 1,-23 17,-23 15,-14 0,-22 3,-20 8,-27 4,-33 12,-35 12,-35 11,-24 13,-15 7,-12 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6:49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24575,'3'-1'0,"0"0"0,1 0 0,-1 1 0,1-1 0,0 1 0,-1 0 0,1 0 0,-1 0 0,8 2 0,-5-2 0,55 6 0,110 25 0,-15-2 0,503 25 0,-52-3 0,55 39 0,-566-77 0,864 128 0,-506-35 0,-187-39 0,147 40 0,265 54 0,156 30 0,-416-84 0,-257-69 0,308 80 0,-162-7 0,-99-32 0,120 52 0,-247-109 0,-80-20-15,-5-2 42,-8-1-1404,-3-3-5449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3:25.66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0,'5'0,"5"0,19 0,18 4,14 2,1 0,-2 12,-1 7,2 4,-1 1,-1 1,-2-2,-2-4,-2-4,-5 5,-6-3,-7-5,-8 3,-9 3,5 19,-1 6,-4 0,-5-4,-1-5,-6-10,-9-10,-13-17,-12-22,-6-13,-1-9,-5-2,-3-8,-3 2,-8-1,2 0,5 4,1 9,9 3,2 3,2 2,3 5,2 17,-17 31,-13 46,2 12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3:27.18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5,'0'-5,"31"17,41 28,39 34,31 22,27 29,29 21,16 11,3 2,47 17,-7-12,1-3,27 19,5 15,-8 0,6-2,-19-16,-12-3,-14-9,-14 2,-18-13,-28-7,-19-11,-24-19,-18-17,-20-25,-25-21,-19-11,-21-13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3:28.50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679 579,'-4'0,"-6"0,-10 0,-11 0,-8 0,-7 0,-9 5,-3 0,3 1,7-2,-2 0,-6-2,-1-1,3-1,8 0,11-9,20-20,22-15,27-13,30-14,21-8,11-13,-8 9,3 10,-13 26,-20 26,-20 20,-17 25,-11 11,-8 9,-4 2,-2 2,0-4,0-4,6-4,11-14,4-10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8:36.41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199 1,'5'0,"5"0,19 0,35 8,52 8,35 10,-2 1,-14 4,-21 1,-20 4,-23 1,-19-2,-13-3,-5-2,-4-1,-2 2,-6 6,-3 4,-4 14,-1 6,-2 1,-3-5,-4 1,-2 3,-2 5,-1 5,-4-2,-7 2,-1-4,-12-3,-2 0,-5 2,-2 13,-4 1,-4 5,4-4,9 7,4-7,3-4,0 6,-1 3,-1 9,-1 1,-6-2,4 13,-4 20,3-7,7-3,6 24,6 9,9-3,21 0,17-12,5-20,4-16,-1-21,4-15,11-9,0-9,-7-13,-3-7,-7-3,-6-6,-6-5,-8 0,-8 2,-7 3,-6 4,-11 3,-6 1,-4 2,-4 0,-3 1,3 8,5 3,5 4,5 4,2-2,3-4,2-5,0 2,0-3,4 3,2 0,3-3,0-3,-1 7,-2 6,1 4,1 3,2 10,-1 4,-2-5,3-4,3 11,0-2,-3-8,-3-4,-3-2,-3 2,-1-2,-1-6,0 7,-1 0,1-1,-1 8,1 8,0 10,0 1,-5 0,-1 14,-4 25,0-1,-4-9,2 10,-2-3,1-7,-1 0,1-13,4-6,-2-8,1-14,3 22,-3 0,-12 2,-7 5,-3-2,0-7,0-14,2-11,-3 3,-1-6,-2-4,-1-11,7-8,-10 7,-6 1,0-2,-1-8,-6-6,-2-2,-1-6,4-7,7-4,3 4,3 6,5-1,3-4,-2 2,0-3,-7-3,-6 1,-3 3,-3 0,3-3,10 2,7 3,1 3,5-1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0:44.6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0:46.4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1:13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1083 392,'-1'-33,"-1"0,-7-36,6 51,-2-1,0 0,-1 1,-17-34,19 43,-2 0,1 1,-1-1,-1 1,1 1,-1-1,-1 1,1 0,-1 1,0 0,-1 0,0 0,0 1,0 1,0 0,-1 0,1 1,-1 0,0 0,0 1,-12-1,-46-1,-72 6,61 0,-3-2,-52 2,125-1,1 0,-1 1,0 0,1 0,-1 1,1 0,0 1,0 0,0 0,0 1,1-1,0 2,0-1,0 1,0 0,-7 10,-4 6,1 1,1 1,-23 44,20-31,2 0,1 1,2 0,2 2,-14 75,24-96,1-1,1 1,1-1,1 0,0 0,1 1,1-1,1-1,1 1,0-1,10 19,-6-17,0 0,2 0,0-1,1 0,1-1,0-1,2 0,-1-1,21 14,-24-21,1 0,0-1,1 0,0-1,0-1,0 0,22 4,9 0,56 2,178 0,7-12,-219 0,-64 1,2 0,0 0,0 0,0 0,0-1,8-2,-11 2,0 0,0 1,-1-1,1-1,0 1,-1 0,1 0,-1 0,0-1,1 1,-1-1,0 1,0-1,0 0,0 1,0-1,1-3,32-83,-30 73,0 0,-1-1,0 1,-1-19,-12-250,9 273,-1 0,-1 1,0-1,0 1,-1 0,0 0,-1 0,0 1,-1 0,0 0,0 0,-1 0,0 1,0 0,-1 1,0 0,-1 0,1 0,-20-9,22 12,-1 2,1-1,-1 1,0 0,-10-1,-10-1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1:14.8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0,'-14'526,"0"38,14-547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1:15.9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881 0,'0'5,"-7"1,-12 2,-19 9,-10 2,-11 5,-14 9,-2 3,-16 5,-9 9,5-3,10 1,16-8,16-6,12-7,13-7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1:17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0,'3'0,"2"0,8 5,4 4,2 2,4 14,3 3,2 0,3 4,4 5,4 6,1-3,-4-7,-3-5,-8-7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6:50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24575,'52'-18'0,"213"-50"0,-195 56 0,-52 10 0,-1 0 0,0-2 0,0 0 0,28-10 0,-38 8-1365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1:18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1027 0,'1'1,"0"0,0 0,-1 1,1-1,-1 0,1 0,-1 0,1 0,-1 1,0-1,1 0,-1 1,0-1,0 0,0 0,0 1,0-1,0 0,0 1,-1-1,1 0,-1 3,-2 2,1 1,-8 11,8-14,-36 60,-4-2,-49 57,-105 99,-13-18,189-181,-85 76,-46 43,14 11,111-117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1:19.5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0,'3'1,"1"-1,-1 1,0-1,0 1,0 0,-1 0,1 0,0 1,0-1,4 3,26 22,-22-17,193 165,-10-8,-172-150,2-1,0 0,25 10,-20-11,50 35,-22-11,-37-26,-5-2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1:54.6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60,'-8'0,"0"1,0 0,0 1,0 0,0 0,0 0,0 1,-14 8,-2 3,-28 21,44-28,1-1,0 1,0 0,0 0,1 1,6-8</inkml:trace>
  <inkml:trace contextRef="#ctx0" brushRef="#br0" timeOffset="1">13 322,'-1'1,"-3"26,-1 28</inkml:trace>
  <inkml:trace contextRef="#ctx0" brushRef="#br0" timeOffset="730.95">4 552,'3'20,"1"5,12 43,-9-44,-5-15,0-4</inkml:trace>
  <inkml:trace contextRef="#ctx0" brushRef="#br0" timeOffset="1531.04">107 804,'12'11,"0"-1,23 14,47 32</inkml:trace>
  <inkml:trace contextRef="#ctx0" brushRef="#br0" timeOffset="2778.74">393 958,'23'4,"24"5,-38-8</inkml:trace>
  <inkml:trace contextRef="#ctx0" brushRef="#br0" timeOffset="3385.98">619 986,'42'2,"-18"-1,17 2,48-4</inkml:trace>
  <inkml:trace contextRef="#ctx0" brushRef="#br0" timeOffset="4128.96">977 918,'22'-19,"-11"9,-1 0,0-1,10-13,-16 18,0-1,0 1,0-1,-1 0,0-1,-1 1,-1 4</inkml:trace>
  <inkml:trace contextRef="#ctx0" brushRef="#br0" timeOffset="4836.51">1097 647,'4'-34,"1"-21,-3 19</inkml:trace>
  <inkml:trace contextRef="#ctx0" brushRef="#br0" timeOffset="5535.09">1113 376,'0'-21,"-1"10,0 0,0 0,-1 1,-4-12,3 13,-1 0,0 0,-1 1,0-1,2 4</inkml:trace>
  <inkml:trace contextRef="#ctx0" brushRef="#br0" timeOffset="6404.19">960 144,'-35'-20,"3"2,17 10</inkml:trace>
  <inkml:trace contextRef="#ctx0" brushRef="#br0" timeOffset="6405.19">696 15,'-32'-7,"-2"3,-1 1,-59 2,65 2,20-1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2:02.5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0,'-1'1,"1"-1,0 0,-1 0,1 0,-1 1,1-1,0 0,-1 0,1 1,0-1,-1 0,1 1,0-1,-1 0,1 1,0-1,0 0,-1 1,1-1,0 1,0-1,0 0,0 1,0-1,-1 1,-2 16,2-12,-6 44</inkml:trace>
  <inkml:trace contextRef="#ctx0" brushRef="#br0" timeOffset="1249.01">44 227,'-5'30</inkml:trace>
  <inkml:trace contextRef="#ctx0" brushRef="#br0" timeOffset="2587.07">18 428,'-9'86,"8"-48</inkml:trace>
  <inkml:trace contextRef="#ctx0" brushRef="#br0" timeOffset="2588.07">3 711,'-3'72,"4"42,-1-96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2:06.2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582 19,'-2'-4,"-2"-2,-6 1,-18 1,-20 11,25 0</inkml:trace>
  <inkml:trace contextRef="#ctx0" brushRef="#br0" timeOffset="775.41">319 68,'-27'11,"1"1</inkml:trace>
  <inkml:trace contextRef="#ctx0" brushRef="#br0" timeOffset="776.41">120 161,'-35'16,"-10"10,18-4,14-6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2:08.0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2,'1'0,"-1"0,1-1,0 1,-1 0,1 0,0 0,-1-1,1 1,0 0,0 0,-1 0,1 0,0 0,-1 0,1 0,0 1,-1-1,1 0,0 0,-1 0,1 1,0-1,-1 0,1 1,-1-1,1 0,1 2,11 9</inkml:trace>
  <inkml:trace contextRef="#ctx0" brushRef="#br0" timeOffset="765.79">167 146,'11'11,"26"21</inkml:trace>
  <inkml:trace contextRef="#ctx0" brushRef="#br0" timeOffset="766.79">344 300,'158'135,"-123"-105,-23-21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2:09.6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539 0,'-1'4,"0"-1,0 0,-1 0,1 0,-1 0,0 0,1 0,-1-1,-4 5,4-5,-57 72,24-34</inkml:trace>
  <inkml:trace contextRef="#ctx0" brushRef="#br0" timeOffset="956.38">314 262,'-44'44</inkml:trace>
  <inkml:trace contextRef="#ctx0" brushRef="#br0" timeOffset="957.38">153 404,'-127'103,"101"-85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2:11.4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0,'3'1,"-1"-1,0 1,1-1,-1 1,1 0,-1 0,0 0,1 0,-1 0,0 1,3 1,0 1,25 16,19 21</inkml:trace>
  <inkml:trace contextRef="#ctx0" brushRef="#br0" timeOffset="866.32">251 203,'1'1,"62"69</inkml:trace>
  <inkml:trace contextRef="#ctx0" brushRef="#br0" timeOffset="1655.84">423 392,'29'32,"22"25</inkml:trace>
  <inkml:trace contextRef="#ctx0" brushRef="#br0" timeOffset="1656.84">592 581,'36'39,"83"74,-97-94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2:15.9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766 212,'-1'-3,"1"-1,-1 0,0 1,0-1,0 1,-1 0,1-1,-1 1,-2-4,2 4,-3-5,0 1,0 0,-1 1,5 4</inkml:trace>
  <inkml:trace contextRef="#ctx0" brushRef="#br0" timeOffset="1">576 52,'-22'-8,"-7"-3,-2 2,30 9</inkml:trace>
  <inkml:trace contextRef="#ctx0" brushRef="#br0" timeOffset="-1067.68">355 1,'-5'-1,"-3"1,0 0,0 1,0-1,0 2,3-1</inkml:trace>
  <inkml:trace contextRef="#ctx0" brushRef="#br0" timeOffset="7629.29">167 95,'-35'34,"15"-14,15-14</inkml:trace>
  <inkml:trace contextRef="#ctx0" brushRef="#br0" timeOffset="7630.29">28 281,'-2'8,"-3"20,4-25</inkml:trace>
  <inkml:trace contextRef="#ctx0" brushRef="#br0" timeOffset="6818.42">14 468,'1'4,"2"3,0 0,0 0,0 0,1-1,0 1,0-1,0 0,1 0,0 0,10 8,6 3,0 0,14 5</inkml:trace>
  <inkml:trace contextRef="#ctx0" brushRef="#br0" timeOffset="5233.92">297 678,'9'2,"14"3,40 5,-4-6,109-6,-162 2,1-1,-1-1,0 1,0-1,0 0,0-1,-1 1,1-1,10-7,-7 4</inkml:trace>
  <inkml:trace contextRef="#ctx0" brushRef="#br0" timeOffset="4522.55">820 532,'15'-24,"-8"9,0 0,0-1,-1 1,-1-1,-1 0,0-8</inkml:trace>
  <inkml:trace contextRef="#ctx0" brushRef="#br0" timeOffset="3679.71">820 254,'-14'-12,"-16"-12,28 23,-36-26,4 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2:24.5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0,'7'57,"-5"-17</inkml:trace>
  <inkml:trace contextRef="#ctx0" brushRef="#br0" timeOffset="947.66">18 234,'4'52,"-3"-21</inkml:trace>
  <inkml:trace contextRef="#ctx0" brushRef="#br0" timeOffset="4502.24">28 455,'7'193</inkml:trace>
  <inkml:trace contextRef="#ctx0" brushRef="#br0" timeOffset="4503.24">39 786,'6'160,"-6"-147,0-4,0 0,-3 18,3-27,0 0,0 1,0-1,0 0,0 1,0-1,0 0,0 0,0 1,-1-1,1 0,0 1,0-1,0 0,0 0,-1 1,1-1,0 0,0 0,-1 0,1 1,0-1,0 0,-1 0,-4-2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6:51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72 24575,'-5'-1'0,"1"-1"0,0 0 0,0 0 0,-1 0 0,2-1 0,-1 1 0,0-1 0,0 0 0,1 0 0,-6-6 0,-9-7 0,14 13 0,1 1 0,0-1 0,-1 1 0,0 0 0,0 0 0,0 0 0,0 1 0,0-1 0,0 1 0,0 0 0,0 0 0,0 1 0,0-1 0,-1 1 0,1 0 0,0 0 0,0 0 0,-8 2 0,6 0 0,1 0 0,-1 1 0,1 0 0,0 0 0,-1 0 0,2 1 0,-1-1 0,0 1 0,1 0 0,-1 1 0,1-1 0,-6 9 0,-9 14 18,-25 45-1,35-53-192,-1-2 0,0 0 0,-2 0 0,0-1 0,-1 0 0,0-1 0,-20 18 0,15-21-6651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2:26.5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344 51,'-1'1,"-28"22,-14 9,22-16</inkml:trace>
  <inkml:trace contextRef="#ctx0" brushRef="#br0" timeOffset="1">160 196,'-48'39,"2"-2,7-4,12-9,28-18,13-10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2:27.3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0,'8'8,"13"15,6-1</inkml:trace>
  <inkml:trace contextRef="#ctx0" brushRef="#br0" timeOffset="890.1">190 146,'19'12,"23"13</inkml:trace>
  <inkml:trace contextRef="#ctx0" brushRef="#br0" timeOffset="891.1">412 267,'26'12,"30"14,-12-7,-12-5,-16-4,-10-4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2:29.7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538 0,'0'4,"0"3,0 2,0 4,-4 1,-3 3</inkml:trace>
  <inkml:trace contextRef="#ctx0" brushRef="#br0" timeOffset="708.43">383 190,'-42'29,"-23"13</inkml:trace>
  <inkml:trace contextRef="#ctx0" brushRef="#br0" timeOffset="709.43">234 290,'-31'21,"-36"29,10-4,11-7,13-11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2:31.3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0,'4'0,"10"0,7 2,7 4,-10 5</inkml:trace>
  <inkml:trace contextRef="#ctx0" brushRef="#br0" timeOffset="4113.42">223 117,'37'31,"-13"-8</inkml:trace>
  <inkml:trace contextRef="#ctx0" brushRef="#br0" timeOffset="4114.42">381 267,'6'6,"25"25,-6-10,-7-5,-3-3,-4-2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3:24.11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2738,'0'-13,"26"-17,49-27,43-20,57-41,31-24,-2 5,12-1,19-4,12-4,23-8,9-4,-22 16,0 14,8-2,12 4,21 1,-23 17,-23 15,-14 0,-22 3,-20 8,-27 4,-33 12,-35 12,-35 11,-24 13,-15 7,-12 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3:25.66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0,'5'0,"5"0,19 0,18 4,14 2,1 0,-2 12,-1 7,2 4,-1 1,-1 1,-2-2,-2-4,-2-4,-5 5,-6-3,-7-5,-8 3,-9 3,5 19,-1 6,-4 0,-5-4,-1-5,-6-10,-9-10,-13-17,-12-22,-6-13,-1-9,-5-2,-3-8,-3 2,-8-1,2 0,5 4,1 9,9 3,2 3,2 2,3 5,2 17,-17 31,-13 46,2 12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3:27.18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5,'0'-5,"31"17,41 28,39 34,31 22,27 29,29 21,16 11,3 2,47 17,-7-12,1-3,27 19,5 15,-8 0,6-2,-19-16,-12-3,-14-9,-14 2,-18-13,-28-7,-19-11,-24-19,-18-17,-20-25,-25-21,-19-11,-21-13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3:28.50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679 579,'-4'0,"-6"0,-10 0,-11 0,-8 0,-7 0,-9 5,-3 0,3 1,7-2,-2 0,-6-2,-1-1,3-1,8 0,11-9,20-20,22-15,27-13,30-14,21-8,11-13,-8 9,3 10,-13 26,-20 26,-20 20,-17 25,-11 11,-8 9,-4 2,-2 2,0-4,0-4,6-4,11-14,4-10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8:36.41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199 1,'5'0,"5"0,19 0,35 8,52 8,35 10,-2 1,-14 4,-21 1,-20 4,-23 1,-19-2,-13-3,-5-2,-4-1,-2 2,-6 6,-3 4,-4 14,-1 6,-2 1,-3-5,-4 1,-2 3,-2 5,-1 5,-4-2,-7 2,-1-4,-12-3,-2 0,-5 2,-2 13,-4 1,-4 5,4-4,9 7,4-7,3-4,0 6,-1 3,-1 9,-1 1,-6-2,4 13,-4 20,3-7,7-3,6 24,6 9,9-3,21 0,17-12,5-20,4-16,-1-21,4-15,11-9,0-9,-7-13,-3-7,-7-3,-6-6,-6-5,-8 0,-8 2,-7 3,-6 4,-11 3,-6 1,-4 2,-4 0,-3 1,3 8,5 3,5 4,5 4,2-2,3-4,2-5,0 2,0-3,4 3,2 0,3-3,0-3,-1 7,-2 6,1 4,1 3,2 10,-1 4,-2-5,3-4,3 11,0-2,-3-8,-3-4,-3-2,-3 2,-1-2,-1-6,0 7,-1 0,1-1,-1 8,1 8,0 10,0 1,-5 0,-1 14,-4 25,0-1,-4-9,2 10,-2-3,1-7,-1 0,1-13,4-6,-2-8,1-14,3 22,-3 0,-12 2,-7 5,-3-2,0-7,0-14,2-11,-3 3,-1-6,-2-4,-1-11,7-8,-10 7,-6 1,0-2,-1-8,-6-6,-2-2,-1-6,4-7,7-4,3 4,3 6,5-1,3-4,-2 2,0-3,-7-3,-6 1,-3 3,-3 0,3-3,10 2,7 3,1 3,5-1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1.0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6:53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2207 24575,'2'-4'0,"0"1"0,0-1 0,0 0 0,0 1 0,1-1 0,0 1 0,0 0 0,0 0 0,0 0 0,0 0 0,7-3 0,3-6 0,259-277 0,19-34 0,330-345 0,-572 621 0,100-76 0,-121 104 0,1 1 0,0 1 0,1 1 0,1 2 0,55-17 0,-38 18 0,-2-3 0,0-2 0,0-1 0,-2-3 0,62-41 0,121-73 0,136-36 0,-99 57 0,-237 103-1365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1.0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1.0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1083 392,'-1'-33,"-1"0,-7-36,6 51,-2-1,0 0,-1 1,-17-34,19 43,-2 0,1 1,-1-1,-1 1,1 1,-1-1,-1 1,1 0,-1 1,0 0,-1 0,0 0,0 1,0 1,0 0,-1 0,1 1,-1 0,0 0,0 1,-12-1,-46-1,-72 6,61 0,-3-2,-52 2,125-1,1 0,-1 1,0 0,1 0,-1 1,1 0,0 1,0 0,0 0,0 1,1-1,0 2,0-1,0 1,0 0,-7 10,-4 6,1 1,1 1,-23 44,20-31,2 0,1 1,2 0,2 2,-14 75,24-96,1-1,1 1,1-1,1 0,0 0,1 1,1-1,1-1,1 1,0-1,10 19,-6-17,0 0,2 0,0-1,1 0,1-1,0-1,2 0,-1-1,21 14,-24-21,1 0,0-1,1 0,0-1,0-1,0 0,22 4,9 0,56 2,178 0,7-12,-219 0,-64 1,2 0,0 0,0 0,0 0,0-1,8-2,-11 2,0 0,0 1,-1-1,1-1,0 1,-1 0,1 0,-1 0,0-1,1 1,-1-1,0 1,0-1,0 0,0 1,0-1,1-3,32-83,-30 73,0 0,-1-1,0 1,-1-19,-12-250,9 273,-1 0,-1 1,0-1,0 1,-1 0,0 0,-1 0,0 1,-1 0,0 0,0 0,-1 0,0 1,0 0,-1 1,0 0,-1 0,1 0,-20-9,22 12,-1 2,1-1,-1 1,0 0,-10-1,-10-1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1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0,'-14'526,"0"38,14-547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1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881 0,'0'5,"-7"1,-12 2,-19 9,-10 2,-11 5,-14 9,-2 3,-16 5,-9 9,5-3,10 1,16-8,16-6,12-7,13-7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1.0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0,'3'0,"2"0,8 5,4 4,2 2,4 14,3 3,2 0,3 4,4 5,4 6,1-3,-4-7,-3-5,-8-7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1.0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1027 0,'1'1,"0"0,0 0,-1 1,1-1,-1 0,1 0,-1 0,1 0,-1 1,0-1,1 0,-1 1,0-1,0 0,0 0,0 1,0-1,0 0,0 1,-1-1,1 0,-1 3,-2 2,1 1,-8 11,8-14,-36 60,-4-2,-49 57,-105 99,-13-18,189-181,-85 76,-46 43,14 11,111-117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1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0,'3'1,"1"-1,-1 1,0-1,0 1,0 0,-1 0,1 0,0 1,0-1,4 3,26 22,-22-17,193 165,-10-8,-172-150,2-1,0 0,25 10,-20-11,50 35,-22-11,-37-26,-5-2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3.2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3.2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3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1083 392,'-1'-33,"-1"0,-7-36,6 51,-2-1,0 0,-1 1,-17-34,19 43,-2 0,1 1,-1-1,-1 1,1 1,-1-1,-1 1,1 0,-1 1,0 0,-1 0,0 0,0 1,0 1,0 0,-1 0,1 1,-1 0,0 0,0 1,-12-1,-46-1,-72 6,61 0,-3-2,-52 2,125-1,1 0,-1 1,0 0,1 0,-1 1,1 0,0 1,0 0,0 0,0 1,1-1,0 2,0-1,0 1,0 0,-7 10,-4 6,1 1,1 1,-23 44,20-31,2 0,1 1,2 0,2 2,-14 75,24-96,1-1,1 1,1-1,1 0,0 0,1 1,1-1,1-1,1 1,0-1,10 19,-6-17,0 0,2 0,0-1,1 0,1-1,0-1,2 0,-1-1,21 14,-24-21,1 0,0-1,1 0,0-1,0-1,0 0,22 4,9 0,56 2,178 0,7-12,-219 0,-64 1,2 0,0 0,0 0,0 0,0-1,8-2,-11 2,0 0,0 1,-1-1,1-1,0 1,-1 0,1 0,-1 0,0-1,1 1,-1-1,0 1,0-1,0 0,0 1,0-1,1-3,32-83,-30 73,0 0,-1-1,0 1,-1-19,-12-250,9 273,-1 0,-1 1,0-1,0 1,-1 0,0 0,-1 0,0 1,-1 0,0 0,0 0,-1 0,0 1,0 0,-1 1,0 0,-1 0,1 0,-20-9,22 12,-1 2,1-1,-1 1,0 0,-10-1,-10-1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6:55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24575,'2'0'0,"2"3"0,0 4 0,-1 3 0,-1 3 0,-1 2 0,0 2 0,-1 0 0,0 3 0,0 1 0,-3 3 0,-1 3 0,0-1 0,1 2 0,1-2 0,-2 1 0,0-2 0,0-5-8191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3.2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0,'-14'526,"0"38,14-547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3.2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881 0,'0'5,"-7"1,-12 2,-19 9,-10 2,-11 5,-14 9,-2 3,-16 5,-9 9,5-3,10 1,16-8,16-6,12-7,13-7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3.2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0,'3'0,"2"0,8 5,4 4,2 2,4 14,3 3,2 0,3 4,4 5,4 6,1-3,-4-7,-3-5,-8-7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3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1027 0,'1'1,"0"0,0 0,-1 1,1-1,-1 0,1 0,-1 0,1 0,-1 1,0-1,1 0,-1 1,0-1,0 0,0 0,0 1,0-1,0 0,0 1,-1-1,1 0,-1 3,-2 2,1 1,-8 11,8-14,-36 60,-4-2,-49 57,-105 99,-13-18,189-181,-85 76,-46 43,14 11,111-117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3.2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0,'3'1,"1"-1,-1 1,0-1,0 1,0 0,-1 0,1 0,0 1,0-1,4 3,26 22,-22-17,193 165,-10-8,-172-150,2-1,0 0,25 10,-20-11,50 35,-22-11,-37-26,-5-2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30.4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977 239,'-3'-4,"1"1,-1 0,1 0,-1 0,0 0,0 0,0 1,0-1,-1 1,-6-4,2 1,-49-40,16 13,-58-35,85 59,-1 1,0 0,0 0,-1 2,1 0,-1 0,-1 2,-21-3,1 5,0 1,0 2,0 1,0 2,1 2,-55 16,78-18,0 0,0 1,0 1,1 0,0 0,0 1,1 1,0 0,0 0,1 1,0 0,1 1,0 0,1 1,0 0,1 0,0 0,1 1,-6 20,-6 39,-14 114,31-168,0 0,0 0,2 1,0-1,2 0,-1 0,2 0,1 0,0-1,1 0,1 0,0 0,2-1,13 22,-13-24,1-1,1 0,0-1,1 0,0-1,0 0,1-1,1 0,0-1,0-1,1 0,0-1,0 0,0-1,1-1,19 4,19-2,1-2,-1-2,86-7,-124 4,0-2,0 0,-1-1,1-1,-1 0,0-1,28-13,-37 15,0-1,-1 1,1-1,-1 0,0 0,0-1,-1 1,1-1,-1 0,0 0,0-1,-1 1,0-1,0 0,0 1,0-2,-1 1,0 0,0 0,-1-1,1-11,-3-202,-4 103,5 71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31.5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1,'0'8,"0"22,0 18,0 9,0 27,0 16,0-4,0-14,0-17,0-15,0-12,0-7,0-5,0-2,0-2,0-3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32.7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336 1,'-8'4,"-8"6,-10 6,-9 5,-4 3,-3 1,1 2,3-5,3-5,4 3,6-2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33.6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0,'5'0,"5"0,10 9,11 12,8 6,3 8,-3 11,-6 2,-6-7,-6-10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34.5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634 1,'-9'4,"-7"6,-10 15,-9 11,-3 9,-8 6,-6 6,-6 8,-16 19,0-1,9-9,10-14,7-12,10-14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6:56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24575,'-6'8'0,"6"-7"0,0-1 0,-1 0 0,1 0 0,0 0 0,0 0 0,-1 1 0,1-1 0,0 0 0,0 0 0,-1 0 0,1 1 0,0-1 0,0 0 0,0 0 0,0 1 0,-1-1 0,1 0 0,0 1 0,0-1 0,0 0 0,0 1 0,0-1 0,0 0 0,0 0 0,0 1 0,0-1 0,0 0 0,0 1 0,0-1 0,0 0 0,0 1 0,0-1 0,0 0 0,0 1 0,0-1 0,0 0 0,1 0 0,-1 1 0,0-1 0,0 0 0,0 1 0,0-1 0,1 0 0,-1 0 0,0 0 0,0 1 0,1-1 0,-1 0 0,0 0 0,0 0 0,1 1 0,-1-1 0,0 0 0,1 0 0,-1 0 0,0 0 0,0 0 0,1 0 0,-1 0 0,0 0 0,1 0 0,-1 0 0,17 7 0,-1-1 0,1 0 0,-1-2 0,2 0 0,-1-1 0,0 0 0,0-2 0,23 0 0,25 4 0,-34-1 0,-7-2 0,1 0 0,-1 2 0,0 1 0,-1 1 0,1 1 0,33 14 0,-55-19 0,0 0 0,0-1 0,0 1 0,0 0 0,0 0 0,0 1 0,-1-1 0,1 0 0,-1 1 0,1-1 0,-1 1 0,0-1 0,0 1 0,0-1 0,0 1 0,-1 0 0,1-1 0,-1 1 0,1 0 0,-1 0 0,0-1 0,0 1 0,0 0 0,-1 0 0,1 0 0,-1-1 0,1 1 0,-1 0 0,-2 4 0,-2 12 0,-2 0 0,-1-1 0,-10 19 0,11-21 0,-6 10-117,2 0-91,-1 0 0,-2-1 0,0-1 0,-1 0 0,-34 38 0,35-48-6618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35.3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0,'8'0,"17"9,13 12,21 37,2 14,-2 3,-1 11,-7-10,-7-8,-7-7,4-5,3-4,-5-6,-6-6,-8-10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46.1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46.1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46.1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1083 392,'-1'-33,"-1"0,-7-36,6 51,-2-1,0 0,-1 1,-17-34,19 43,-2 0,1 1,-1-1,-1 1,1 1,-1-1,-1 1,1 0,-1 1,0 0,-1 0,0 0,0 1,0 1,0 0,-1 0,1 1,-1 0,0 0,0 1,-12-1,-46-1,-72 6,61 0,-3-2,-52 2,125-1,1 0,-1 1,0 0,1 0,-1 1,1 0,0 1,0 0,0 0,0 1,1-1,0 2,0-1,0 1,0 0,-7 10,-4 6,1 1,1 1,-23 44,20-31,2 0,1 1,2 0,2 2,-14 75,24-96,1-1,1 1,1-1,1 0,0 0,1 1,1-1,1-1,1 1,0-1,10 19,-6-17,0 0,2 0,0-1,1 0,1-1,0-1,2 0,-1-1,21 14,-24-21,1 0,0-1,1 0,0-1,0-1,0 0,22 4,9 0,56 2,178 0,7-12,-219 0,-64 1,2 0,0 0,0 0,0 0,0-1,8-2,-11 2,0 0,0 1,-1-1,1-1,0 1,-1 0,1 0,-1 0,0-1,1 1,-1-1,0 1,0-1,0 0,0 1,0-1,1-3,32-83,-30 73,0 0,-1-1,0 1,-1-19,-12-250,9 273,-1 0,-1 1,0-1,0 1,-1 0,0 0,-1 0,0 1,-1 0,0 0,0 0,-1 0,0 1,0 0,-1 1,0 0,-1 0,1 0,-20-9,22 12,-1 2,1-1,-1 1,0 0,-10-1,-10-1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46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0,'-14'526,"0"38,14-547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46.1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881 0,'0'5,"-7"1,-12 2,-19 9,-10 2,-11 5,-14 9,-2 3,-16 5,-9 9,5-3,10 1,16-8,16-6,12-7,13-7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46.1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0,'3'0,"2"0,8 5,4 4,2 2,4 14,3 3,2 0,3 4,4 5,4 6,1-3,-4-7,-3-5,-8-7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46.1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1027 0,'1'1,"0"0,0 0,-1 1,1-1,-1 0,1 0,-1 0,1 0,-1 1,0-1,1 0,-1 1,0-1,0 0,0 0,0 1,0-1,0 0,0 1,-1-1,1 0,-1 3,-2 2,1 1,-8 11,8-14,-36 60,-4-2,-49 57,-105 99,-13-18,189-181,-85 76,-46 43,14 11,111-117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46.1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0,'3'1,"1"-1,-1 1,0-1,0 1,0 0,-1 0,1 0,0 1,0-1,4 3,26 22,-22-17,193 165,-10-8,-172-150,2-1,0 0,25 10,-20-11,50 35,-22-11,-37-26,-5-2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03.0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977 239,'-3'-4,"1"1,-1 0,1 0,-1 0,0 0,0 0,0 1,0-1,-1 1,-6-4,2 1,-49-40,16 13,-58-35,85 59,-1 1,0 0,0 0,-1 2,1 0,-1 0,-1 2,-21-3,1 5,0 1,0 2,0 1,0 2,1 2,-55 16,78-18,0 0,0 1,0 1,1 0,0 0,0 1,1 1,0 0,0 0,1 1,0 0,1 1,0 0,1 1,0 0,1 0,0 0,1 1,-6 20,-6 39,-14 114,31-168,0 0,0 0,2 1,0-1,2 0,-1 0,2 0,1 0,0-1,1 0,1 0,0 0,2-1,13 22,-13-24,1-1,1 0,0-1,1 0,0-1,0 0,1-1,1 0,0-1,0-1,1 0,0-1,0 0,0-1,1-1,19 4,19-2,1-2,-1-2,86-7,-124 4,0-2,0 0,-1-1,1-1,-1 0,0-1,28-13,-37 15,0-1,-1 1,1-1,-1 0,0 0,0-1,-1 1,1-1,-1 0,0 0,0-1,-1 1,0-1,0 0,0 1,0-2,-1 1,0 0,0 0,-1-1,1-11,-3-202,-4 103,5 71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6:57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5 24575,'1'0'0,"0"-1"0,0 0 0,0 1 0,0 0 0,0-1 0,0 1 0,0 0 0,0-1 0,0 1 0,0 0 0,0 0 0,0 0 0,0 0 0,0 0 0,0 0 0,0 0 0,0 0 0,0 0 0,0 1 0,0-1 0,0 0 0,0 1 0,0-1 0,0 1 0,0-1 0,0 1 0,0-1 0,0 1 0,0-1 0,-1 1 0,1 0 0,1 1 0,0-1 0,0 1 0,0 0 0,-1-1 0,1 1 0,0 0 0,-1 0 0,1 1 0,-1-1 0,0 0 0,0 0 0,0 1 0,2 4 0,-3 7 0,-1 1 0,-1-1 0,0 1 0,-1-1 0,-1 0 0,0 0 0,-1 0 0,-10 21 0,2 0 0,-19 63 44,-20 51-1453,48-141-5417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03.0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1,'0'8,"0"22,0 18,0 9,0 27,0 16,0-4,0-14,0-17,0-15,0-12,0-7,0-5,0-2,0-2,0-3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03.0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336 1,'-8'4,"-8"6,-10 6,-9 5,-4 3,-3 1,1 2,3-5,3-5,4 3,6-2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03.0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0,'5'0,"5"0,10 9,11 12,8 6,3 8,-3 11,-6 2,-6-7,-6-10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03.0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634 1,'-9'4,"-7"6,-10 15,-9 11,-3 9,-8 6,-6 6,-6 8,-16 19,0-1,9-9,10-14,7-12,10-14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03.0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0,'8'0,"17"9,13 12,21 37,2 14,-2 3,-1 11,-7-10,-7-8,-7-7,4-5,3-4,-5-6,-6-6,-8-10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06.6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977 239,'-3'-4,"1"1,-1 0,1 0,-1 0,0 0,0 0,0 1,0-1,-1 1,-6-4,2 1,-49-40,16 13,-58-35,85 59,-1 1,0 0,0 0,-1 2,1 0,-1 0,-1 2,-21-3,1 5,0 1,0 2,0 1,0 2,1 2,-55 16,78-18,0 0,0 1,0 1,1 0,0 0,0 1,1 1,0 0,0 0,1 1,0 0,1 1,0 0,1 1,0 0,1 0,0 0,1 1,-6 20,-6 39,-14 114,31-168,0 0,0 0,2 1,0-1,2 0,-1 0,2 0,1 0,0-1,1 0,1 0,0 0,2-1,13 22,-13-24,1-1,1 0,0-1,1 0,0-1,0 0,1-1,1 0,0-1,0-1,1 0,0-1,0 0,0-1,1-1,19 4,19-2,1-2,-1-2,86-7,-124 4,0-2,0 0,-1-1,1-1,-1 0,0-1,28-13,-37 15,0-1,-1 1,1-1,-1 0,0 0,0-1,-1 1,1-1,-1 0,0 0,0-1,-1 1,0-1,0 0,0 1,0-2,-1 1,0 0,0 0,-1-1,1-11,-3-202,-4 103,5 71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06.6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1,'0'8,"0"22,0 18,0 9,0 27,0 16,0-4,0-14,0-17,0-15,0-12,0-7,0-5,0-2,0-2,0-3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06.6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336 1,'-8'4,"-8"6,-10 6,-9 5,-4 3,-3 1,1 2,3-5,3-5,4 3,6-2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06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0,'5'0,"5"0,10 9,11 12,8 6,3 8,-3 11,-6 2,-6-7,-6-10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06.6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634 1,'-9'4,"-7"6,-10 15,-9 11,-3 9,-8 6,-6 6,-6 8,-16 19,0-1,9-9,10-14,7-12,10-14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27:49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456 1 24575,'-39'34'0,"-1"-1"0,-1-2 0,-1-2 0,-2-2 0,-1-1 0,-1-3 0,-61 22 0,99-42 0,-30 16 0,32-7 0,22 2 0,-5-8 0,0 1 0,0 0 0,-1 0 0,0 1 0,0 0 0,0 1 0,-1 0 0,-1 1 0,0 0 0,13 20 0,-11-11 0,0 0 0,-2 1 0,0 0 0,-1 0 0,7 38 0,10 83 81,9 39-1527,-24-151-5380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6:58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1 298 24575,'0'-1'0,"0"1"0,0-1 0,0 0 0,-1 0 0,1 1 0,0-1 0,0 0 0,0 0 0,1 0 0,-1 1 0,0-1 0,0 0 0,0 0 0,1 1 0,-1-1 0,0 0 0,0 0 0,1 1 0,-1-1 0,1 0 0,-1 1 0,1-1 0,0-1 0,11 13 0,8 27 0,-16-28 0,0 0 0,1-1 0,0 1 0,0-1 0,1 0 0,0-1 0,1 0 0,10 11 0,-15-17 0,0 0 0,0-1 0,0 1 0,1 0 0,-1-1 0,1 1 0,-1-1 0,1 0 0,-1 0 0,1 0 0,0 0 0,0 0 0,-1-1 0,1 1 0,0-1 0,0 0 0,0 0 0,0 0 0,-1 0 0,1 0 0,0 0 0,0-1 0,0 0 0,-1 1 0,1-1 0,0 0 0,-1 0 0,1-1 0,0 1 0,-1 0 0,0-1 0,1 0 0,-1 1 0,0-1 0,3-3 0,7-7 0,0 0 0,-1-1 0,0-1 0,-1 0 0,16-28 0,34-86 0,-32 64 0,-16 38 0,-9 16 0,1 0 0,1 0 0,-1 0 0,2 1 0,-1 0 0,2 0 0,10-13 0,-16 21 0,-1 1 0,1-1 0,0 1 0,-1 0 0,1-1 0,0 1 0,-1 0 0,1 0 0,0 0 0,0-1 0,-1 1 0,1 0 0,0 0 0,0 0 0,-1 0 0,1 0 0,0 0 0,-1 0 0,1 0 0,0 1 0,0-1 0,-1 0 0,1 0 0,0 1 0,-1-1 0,1 0 0,0 1 0,-1-1 0,1 0 0,0 1 0,-1-1 0,1 1 0,-1-1 0,1 1 0,-1 0 0,1-1 0,-1 1 0,0-1 0,1 1 0,-1 0 0,1-1 0,-1 1 0,0 0 0,0-1 0,0 1 0,1 0 0,-1 0 0,0 1 0,11 39 0,-11-40 0,30 293 133,-12-78-1631,-14-183-5328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06.6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0,'8'0,"17"9,13 12,21 37,2 14,-2 3,-1 11,-7-10,-7-8,-7-7,4-5,3-4,-5-6,-6-6,-8-10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39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60,'-8'0,"0"1,0 0,0 1,0 0,0 0,0 0,0 1,-14 8,-2 3,-28 21,44-28,1-1,0 1,0 0,0 0,1 1,6-8</inkml:trace>
  <inkml:trace contextRef="#ctx0" brushRef="#br0" timeOffset="1">13 322,'-1'1,"-3"26,-1 28</inkml:trace>
  <inkml:trace contextRef="#ctx0" brushRef="#br0" timeOffset="2">4 552,'3'20,"1"5,12 43,-9-44,-5-15,0-4</inkml:trace>
  <inkml:trace contextRef="#ctx0" brushRef="#br0" timeOffset="3">107 804,'12'11,"0"-1,23 14,47 32</inkml:trace>
  <inkml:trace contextRef="#ctx0" brushRef="#br0" timeOffset="4">393 958,'23'4,"24"5,-38-8</inkml:trace>
  <inkml:trace contextRef="#ctx0" brushRef="#br0" timeOffset="5">619 986,'42'2,"-18"-1,17 2,48-4</inkml:trace>
  <inkml:trace contextRef="#ctx0" brushRef="#br0" timeOffset="6">977 918,'22'-19,"-11"9,-1 0,0-1,10-13,-16 18,0-1,0 1,0-1,-1 0,0-1,-1 1,-1 4</inkml:trace>
  <inkml:trace contextRef="#ctx0" brushRef="#br0" timeOffset="7">1097 647,'4'-34,"1"-21,-3 19</inkml:trace>
  <inkml:trace contextRef="#ctx0" brushRef="#br0" timeOffset="8">1113 376,'0'-21,"-1"10,0 0,0 0,-1 1,-4-12,3 13,-1 0,0 0,-1 1,0-1,2 4</inkml:trace>
  <inkml:trace contextRef="#ctx0" brushRef="#br0" timeOffset="9">960 144,'-35'-20,"3"2,17 10</inkml:trace>
  <inkml:trace contextRef="#ctx0" brushRef="#br0" timeOffset="10">696 15,'-32'-7,"-2"3,-1 1,-59 2,65 2,20-1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39.3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0,'-1'1,"1"-1,0 0,-1 0,1 0,-1 1,1-1,0 0,-1 0,1 1,0-1,-1 0,1 1,0-1,-1 0,1 1,0-1,0 0,-1 1,1-1,0 1,0-1,0 0,0 1,0-1,-1 1,-2 16,2-12,-6 44</inkml:trace>
  <inkml:trace contextRef="#ctx0" brushRef="#br0" timeOffset="1">44 227,'-5'30</inkml:trace>
  <inkml:trace contextRef="#ctx0" brushRef="#br0" timeOffset="2">18 428,'-9'86,"8"-48</inkml:trace>
  <inkml:trace contextRef="#ctx0" brushRef="#br0" timeOffset="3">3 711,'-3'72,"4"42,-1-96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39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582 19,'-2'-4,"-2"-2,-6 1,-18 1,-20 11,25 0</inkml:trace>
  <inkml:trace contextRef="#ctx0" brushRef="#br0" timeOffset="1">319 68,'-27'11,"1"1</inkml:trace>
  <inkml:trace contextRef="#ctx0" brushRef="#br0" timeOffset="2">120 161,'-35'16,"-10"10,18-4,14-6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39.3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2,'1'0,"-1"0,1-1,0 1,-1 0,1 0,0 0,-1-1,1 1,0 0,0 0,-1 0,1 0,0 0,-1 0,1 0,0 1,-1-1,1 0,0 0,-1 0,1 1,0-1,-1 0,1 1,-1-1,1 0,1 2,11 9</inkml:trace>
  <inkml:trace contextRef="#ctx0" brushRef="#br0" timeOffset="1">167 146,'11'11,"26"21</inkml:trace>
  <inkml:trace contextRef="#ctx0" brushRef="#br0" timeOffset="2">344 300,'158'135,"-123"-105,-23-21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39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539 0,'-1'4,"0"-1,0 0,-1 0,1 0,-1 0,0 0,1 0,-1-1,-4 5,4-5,-57 72,24-34</inkml:trace>
  <inkml:trace contextRef="#ctx0" brushRef="#br0" timeOffset="1">314 262,'-44'44</inkml:trace>
  <inkml:trace contextRef="#ctx0" brushRef="#br0" timeOffset="2">153 404,'-127'103,"101"-85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39.3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0,'3'1,"-1"-1,0 1,1-1,-1 1,1 0,-1 0,0 0,1 0,-1 0,0 1,3 1,0 1,25 16,19 21</inkml:trace>
  <inkml:trace contextRef="#ctx0" brushRef="#br0" timeOffset="1">251 203,'1'1,"62"69</inkml:trace>
  <inkml:trace contextRef="#ctx0" brushRef="#br0" timeOffset="2">423 392,'29'32,"22"25</inkml:trace>
  <inkml:trace contextRef="#ctx0" brushRef="#br0" timeOffset="3">592 581,'36'39,"83"74,-97-94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40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60,'-8'0,"0"1,0 0,0 1,0 0,0 0,0 0,0 1,-14 8,-2 3,-28 21,44-28,1-1,0 1,0 0,0 0,1 1,6-8</inkml:trace>
  <inkml:trace contextRef="#ctx0" brushRef="#br0" timeOffset="1">13 322,'-1'1,"-3"26,-1 28</inkml:trace>
  <inkml:trace contextRef="#ctx0" brushRef="#br0" timeOffset="2">4 552,'3'20,"1"5,12 43,-9-44,-5-15,0-4</inkml:trace>
  <inkml:trace contextRef="#ctx0" brushRef="#br0" timeOffset="3">107 804,'12'11,"0"-1,23 14,47 32</inkml:trace>
  <inkml:trace contextRef="#ctx0" brushRef="#br0" timeOffset="4">393 958,'23'4,"24"5,-38-8</inkml:trace>
  <inkml:trace contextRef="#ctx0" brushRef="#br0" timeOffset="5">619 986,'42'2,"-18"-1,17 2,48-4</inkml:trace>
  <inkml:trace contextRef="#ctx0" brushRef="#br0" timeOffset="6">977 918,'22'-19,"-11"9,-1 0,0-1,10-13,-16 18,0-1,0 1,0-1,-1 0,0-1,-1 1,-1 4</inkml:trace>
  <inkml:trace contextRef="#ctx0" brushRef="#br0" timeOffset="7">1097 647,'4'-34,"1"-21,-3 19</inkml:trace>
  <inkml:trace contextRef="#ctx0" brushRef="#br0" timeOffset="8">1113 376,'0'-21,"-1"10,0 0,0 0,-1 1,-4-12,3 13,-1 0,0 0,-1 1,0-1,2 4</inkml:trace>
  <inkml:trace contextRef="#ctx0" brushRef="#br0" timeOffset="9">960 144,'-35'-20,"3"2,17 10</inkml:trace>
  <inkml:trace contextRef="#ctx0" brushRef="#br0" timeOffset="10">696 15,'-32'-7,"-2"3,-1 1,-59 2,65 2,20-1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40.6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0,'-1'1,"1"-1,0 0,-1 0,1 0,-1 1,1-1,0 0,-1 0,1 1,0-1,-1 0,1 1,0-1,-1 0,1 1,0-1,0 0,-1 1,1-1,0 1,0-1,0 0,0 1,0-1,-1 1,-2 16,2-12,-6 44</inkml:trace>
  <inkml:trace contextRef="#ctx0" brushRef="#br0" timeOffset="1">44 227,'-5'30</inkml:trace>
  <inkml:trace contextRef="#ctx0" brushRef="#br0" timeOffset="2">18 428,'-9'86,"8"-48</inkml:trace>
  <inkml:trace contextRef="#ctx0" brushRef="#br0" timeOffset="3">3 711,'-3'72,"4"42,-1-96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40.6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582 19,'-2'-4,"-2"-2,-6 1,-18 1,-20 11,25 0</inkml:trace>
  <inkml:trace contextRef="#ctx0" brushRef="#br0" timeOffset="1">319 68,'-27'11,"1"1</inkml:trace>
  <inkml:trace contextRef="#ctx0" brushRef="#br0" timeOffset="2">120 161,'-35'16,"-10"10,18-4,14-6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6:58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24575,'8'-1'0,"-1"0"0,1-1 0,-1 0 0,0 0 0,12-5 0,17-5 0,-4 5 0,-1 2 0,45-3 0,-65 8 0,0-1 0,0 2 0,0 0 0,0 0 0,0 1 0,0 0 0,-1 1 0,1 0 0,-1 0 0,18 10 0,-25-12 0,0 1 0,-1 0 0,1 0 0,0 0 0,-1 1 0,1-1 0,-1 0 0,0 1 0,0 0 0,0 0 0,0-1 0,0 1 0,-1 0 0,1 0 0,-1 0 0,0 1 0,0-1 0,0 0 0,1 6 0,-2-3 0,0 1 0,0-1 0,0 1 0,-1-1 0,0 1 0,0-1 0,-1 1 0,0-1 0,-4 10 0,-4 6 0,-2-1 0,0 0 0,-1 0 0,-21 24 0,18-27 0,-22 28 0,36-45 0,1 1 0,0 0 0,0 0 0,0-1 0,0 1 0,0 0 0,0 0 0,0 0 0,0 0 0,1 0 0,-1 0 0,1 0 0,-1 0 0,1 0 0,0 0 0,0 0 0,0 0 0,0 1 0,0-1 0,1 3 0,0-4 0,1 0 0,-1 0 0,0 0 0,0 0 0,1 0 0,-1 0 0,1 0 0,-1-1 0,0 1 0,1 0 0,0-1 0,-1 1 0,1-1 0,-1 0 0,1 0 0,-1 1 0,1-1 0,0 0 0,-1 0 0,1 0 0,0-1 0,-1 1 0,1 0 0,1-1 0,49-11 0,-41 10 0,26-8-1365,-3 2-5461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40.6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2,'1'0,"-1"0,1-1,0 1,-1 0,1 0,0 0,-1-1,1 1,0 0,0 0,-1 0,1 0,0 0,-1 0,1 0,0 1,-1-1,1 0,0 0,-1 0,1 1,0-1,-1 0,1 1,-1-1,1 0,1 2,11 9</inkml:trace>
  <inkml:trace contextRef="#ctx0" brushRef="#br0" timeOffset="1">167 146,'11'11,"26"21</inkml:trace>
  <inkml:trace contextRef="#ctx0" brushRef="#br0" timeOffset="2">344 300,'158'135,"-123"-105,-23-21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40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539 0,'-1'4,"0"-1,0 0,-1 0,1 0,-1 0,0 0,1 0,-1-1,-4 5,4-5,-57 72,24-34</inkml:trace>
  <inkml:trace contextRef="#ctx0" brushRef="#br0" timeOffset="1">314 262,'-44'44</inkml:trace>
  <inkml:trace contextRef="#ctx0" brushRef="#br0" timeOffset="2">153 404,'-127'103,"101"-85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40.6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0,'3'1,"-1"-1,0 1,1-1,-1 1,1 0,-1 0,0 0,1 0,-1 0,0 1,3 1,0 1,25 16,19 21</inkml:trace>
  <inkml:trace contextRef="#ctx0" brushRef="#br0" timeOffset="1">251 203,'1'1,"62"69</inkml:trace>
  <inkml:trace contextRef="#ctx0" brushRef="#br0" timeOffset="2">423 392,'29'32,"22"25</inkml:trace>
  <inkml:trace contextRef="#ctx0" brushRef="#br0" timeOffset="3">592 581,'36'39,"83"74,-97-94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41.9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60,'-8'0,"0"1,0 0,0 1,0 0,0 0,0 0,0 1,-14 8,-2 3,-28 21,44-28,1-1,0 1,0 0,0 0,1 1,6-8</inkml:trace>
  <inkml:trace contextRef="#ctx0" brushRef="#br0" timeOffset="1">13 322,'-1'1,"-3"26,-1 28</inkml:trace>
  <inkml:trace contextRef="#ctx0" brushRef="#br0" timeOffset="2">4 552,'3'20,"1"5,12 43,-9-44,-5-15,0-4</inkml:trace>
  <inkml:trace contextRef="#ctx0" brushRef="#br0" timeOffset="3">107 804,'12'11,"0"-1,23 14,47 32</inkml:trace>
  <inkml:trace contextRef="#ctx0" brushRef="#br0" timeOffset="4">393 958,'23'4,"24"5,-38-8</inkml:trace>
  <inkml:trace contextRef="#ctx0" brushRef="#br0" timeOffset="5">619 986,'42'2,"-18"-1,17 2,48-4</inkml:trace>
  <inkml:trace contextRef="#ctx0" brushRef="#br0" timeOffset="6">977 918,'22'-19,"-11"9,-1 0,0-1,10-13,-16 18,0-1,0 1,0-1,-1 0,0-1,-1 1,-1 4</inkml:trace>
  <inkml:trace contextRef="#ctx0" brushRef="#br0" timeOffset="7">1097 647,'4'-34,"1"-21,-3 19</inkml:trace>
  <inkml:trace contextRef="#ctx0" brushRef="#br0" timeOffset="8">1113 376,'0'-21,"-1"10,0 0,0 0,-1 1,-4-12,3 13,-1 0,0 0,-1 1,0-1,2 4</inkml:trace>
  <inkml:trace contextRef="#ctx0" brushRef="#br0" timeOffset="9">960 144,'-35'-20,"3"2,17 10</inkml:trace>
  <inkml:trace contextRef="#ctx0" brushRef="#br0" timeOffset="10">696 15,'-32'-7,"-2"3,-1 1,-59 2,65 2,20-1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41.9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0,'-1'1,"1"-1,0 0,-1 0,1 0,-1 1,1-1,0 0,-1 0,1 1,0-1,-1 0,1 1,0-1,-1 0,1 1,0-1,0 0,-1 1,1-1,0 1,0-1,0 0,0 1,0-1,-1 1,-2 16,2-12,-6 44</inkml:trace>
  <inkml:trace contextRef="#ctx0" brushRef="#br0" timeOffset="1">44 227,'-5'30</inkml:trace>
  <inkml:trace contextRef="#ctx0" brushRef="#br0" timeOffset="2">18 428,'-9'86,"8"-48</inkml:trace>
  <inkml:trace contextRef="#ctx0" brushRef="#br0" timeOffset="3">3 711,'-3'72,"4"42,-1-96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41.9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582 19,'-2'-4,"-2"-2,-6 1,-18 1,-20 11,25 0</inkml:trace>
  <inkml:trace contextRef="#ctx0" brushRef="#br0" timeOffset="1">319 68,'-27'11,"1"1</inkml:trace>
  <inkml:trace contextRef="#ctx0" brushRef="#br0" timeOffset="2">120 161,'-35'16,"-10"10,18-4,14-6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41.9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2,'1'0,"-1"0,1-1,0 1,-1 0,1 0,0 0,-1-1,1 1,0 0,0 0,-1 0,1 0,0 0,-1 0,1 0,0 1,-1-1,1 0,0 0,-1 0,1 1,0-1,-1 0,1 1,-1-1,1 0,1 2,11 9</inkml:trace>
  <inkml:trace contextRef="#ctx0" brushRef="#br0" timeOffset="1">167 146,'11'11,"26"21</inkml:trace>
  <inkml:trace contextRef="#ctx0" brushRef="#br0" timeOffset="2">344 300,'158'135,"-123"-105,-23-21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41.9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539 0,'-1'4,"0"-1,0 0,-1 0,1 0,-1 0,0 0,1 0,-1-1,-4 5,4-5,-57 72,24-34</inkml:trace>
  <inkml:trace contextRef="#ctx0" brushRef="#br0" timeOffset="1">314 262,'-44'44</inkml:trace>
  <inkml:trace contextRef="#ctx0" brushRef="#br0" timeOffset="2">153 404,'-127'103,"101"-85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41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0,'3'1,"-1"-1,0 1,1-1,-1 1,1 0,-1 0,0 0,1 0,-1 0,0 1,3 1,0 1,25 16,19 21</inkml:trace>
  <inkml:trace contextRef="#ctx0" brushRef="#br0" timeOffset="1">251 203,'1'1,"62"69</inkml:trace>
  <inkml:trace contextRef="#ctx0" brushRef="#br0" timeOffset="2">423 392,'29'32,"22"25</inkml:trace>
  <inkml:trace contextRef="#ctx0" brushRef="#br0" timeOffset="3">592 581,'36'39,"83"74,-97-94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57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60,'-8'0,"0"1,0 0,0 1,0 0,0 0,0 0,0 1,-14 8,-2 3,-28 21,44-28,1-1,0 1,0 0,0 0,1 1,6-8</inkml:trace>
  <inkml:trace contextRef="#ctx0" brushRef="#br0" timeOffset="1">13 322,'-1'1,"-3"26,-1 28</inkml:trace>
  <inkml:trace contextRef="#ctx0" brushRef="#br0" timeOffset="2">4 552,'3'20,"1"5,12 43,-9-44,-5-15,0-4</inkml:trace>
  <inkml:trace contextRef="#ctx0" brushRef="#br0" timeOffset="3">107 804,'12'11,"0"-1,23 14,47 32</inkml:trace>
  <inkml:trace contextRef="#ctx0" brushRef="#br0" timeOffset="4">393 958,'23'4,"24"5,-38-8</inkml:trace>
  <inkml:trace contextRef="#ctx0" brushRef="#br0" timeOffset="5">619 986,'42'2,"-18"-1,17 2,48-4</inkml:trace>
  <inkml:trace contextRef="#ctx0" brushRef="#br0" timeOffset="6">977 918,'22'-19,"-11"9,-1 0,0-1,10-13,-16 18,0-1,0 1,0-1,-1 0,0-1,-1 1,-1 4</inkml:trace>
  <inkml:trace contextRef="#ctx0" brushRef="#br0" timeOffset="7">1097 647,'4'-34,"1"-21,-3 19</inkml:trace>
  <inkml:trace contextRef="#ctx0" brushRef="#br0" timeOffset="8">1113 376,'0'-21,"-1"10,0 0,0 0,-1 1,-4-12,3 13,-1 0,0 0,-1 1,0-1,2 4</inkml:trace>
  <inkml:trace contextRef="#ctx0" brushRef="#br0" timeOffset="9">960 144,'-35'-20,"3"2,17 10</inkml:trace>
  <inkml:trace contextRef="#ctx0" brushRef="#br0" timeOffset="10">696 15,'-32'-7,"-2"3,-1 1,-59 2,65 2,20-1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00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1 243 24575,'20'-9'0,"2"1"0,-1 2 0,1 0 0,39-5 0,-5 0 0,1223-174 0,-1185 178-682,187 12-1,-258-3-6143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57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0,'-1'1,"1"-1,0 0,-1 0,1 0,-1 1,1-1,0 0,-1 0,1 1,0-1,-1 0,1 1,0-1,-1 0,1 1,0-1,0 0,-1 1,1-1,0 1,0-1,0 0,0 1,0-1,-1 1,-2 16,2-12,-6 44</inkml:trace>
  <inkml:trace contextRef="#ctx0" brushRef="#br0" timeOffset="1">44 227,'-5'30</inkml:trace>
  <inkml:trace contextRef="#ctx0" brushRef="#br0" timeOffset="2">18 428,'-9'86,"8"-48</inkml:trace>
  <inkml:trace contextRef="#ctx0" brushRef="#br0" timeOffset="3">3 711,'-3'72,"4"42,-1-96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57.6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582 19,'-2'-4,"-2"-2,-6 1,-18 1,-20 11,25 0</inkml:trace>
  <inkml:trace contextRef="#ctx0" brushRef="#br0" timeOffset="1">319 68,'-27'11,"1"1</inkml:trace>
  <inkml:trace contextRef="#ctx0" brushRef="#br0" timeOffset="2">120 161,'-35'16,"-10"10,18-4,14-6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57.6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2,'1'0,"-1"0,1-1,0 1,-1 0,1 0,0 0,-1-1,1 1,0 0,0 0,-1 0,1 0,0 0,-1 0,1 0,0 1,-1-1,1 0,0 0,-1 0,1 1,0-1,-1 0,1 1,-1-1,1 0,1 2,11 9</inkml:trace>
  <inkml:trace contextRef="#ctx0" brushRef="#br0" timeOffset="1">167 146,'11'11,"26"21</inkml:trace>
  <inkml:trace contextRef="#ctx0" brushRef="#br0" timeOffset="2">344 300,'158'135,"-123"-105,-23-21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57.6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539 0,'-1'4,"0"-1,0 0,-1 0,1 0,-1 0,0 0,1 0,-1-1,-4 5,4-5,-57 72,24-34</inkml:trace>
  <inkml:trace contextRef="#ctx0" brushRef="#br0" timeOffset="1">314 262,'-44'44</inkml:trace>
  <inkml:trace contextRef="#ctx0" brushRef="#br0" timeOffset="2">153 404,'-127'103,"101"-85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57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0,'3'1,"-1"-1,0 1,1-1,-1 1,1 0,-1 0,0 0,1 0,-1 0,0 1,3 1,0 1,25 16,19 21</inkml:trace>
  <inkml:trace contextRef="#ctx0" brushRef="#br0" timeOffset="1">251 203,'1'1,"62"69</inkml:trace>
  <inkml:trace contextRef="#ctx0" brushRef="#br0" timeOffset="2">423 392,'29'32,"22"25</inkml:trace>
  <inkml:trace contextRef="#ctx0" brushRef="#br0" timeOffset="3">592 581,'36'39,"83"74,-97-94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8:02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60,'-8'0,"0"1,0 0,0 1,0 0,0 0,0 0,0 1,-14 8,-2 3,-28 21,44-28,1-1,0 1,0 0,0 0,1 1,6-8</inkml:trace>
  <inkml:trace contextRef="#ctx0" brushRef="#br0" timeOffset="1">13 322,'-1'1,"-3"26,-1 28</inkml:trace>
  <inkml:trace contextRef="#ctx0" brushRef="#br0" timeOffset="2">4 552,'3'20,"1"5,12 43,-9-44,-5-15,0-4</inkml:trace>
  <inkml:trace contextRef="#ctx0" brushRef="#br0" timeOffset="3">107 804,'12'11,"0"-1,23 14,47 32</inkml:trace>
  <inkml:trace contextRef="#ctx0" brushRef="#br0" timeOffset="4">393 958,'23'4,"24"5,-38-8</inkml:trace>
  <inkml:trace contextRef="#ctx0" brushRef="#br0" timeOffset="5">619 986,'42'2,"-18"-1,17 2,48-4</inkml:trace>
  <inkml:trace contextRef="#ctx0" brushRef="#br0" timeOffset="6">977 918,'22'-19,"-11"9,-1 0,0-1,10-13,-16 18,0-1,0 1,0-1,-1 0,0-1,-1 1,-1 4</inkml:trace>
  <inkml:trace contextRef="#ctx0" brushRef="#br0" timeOffset="7">1097 647,'4'-34,"1"-21,-3 19</inkml:trace>
  <inkml:trace contextRef="#ctx0" brushRef="#br0" timeOffset="8">1113 376,'0'-21,"-1"10,0 0,0 0,-1 1,-4-12,3 13,-1 0,0 0,-1 1,0-1,2 4</inkml:trace>
  <inkml:trace contextRef="#ctx0" brushRef="#br0" timeOffset="9">960 144,'-35'-20,"3"2,17 10</inkml:trace>
  <inkml:trace contextRef="#ctx0" brushRef="#br0" timeOffset="10">696 15,'-32'-7,"-2"3,-1 1,-59 2,65 2,20-1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8:02.5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0,'-1'1,"1"-1,0 0,-1 0,1 0,-1 1,1-1,0 0,-1 0,1 1,0-1,-1 0,1 1,0-1,-1 0,1 1,0-1,0 0,-1 1,1-1,0 1,0-1,0 0,0 1,0-1,-1 1,-2 16,2-12,-6 44</inkml:trace>
  <inkml:trace contextRef="#ctx0" brushRef="#br0" timeOffset="1">44 227,'-5'30</inkml:trace>
  <inkml:trace contextRef="#ctx0" brushRef="#br0" timeOffset="2">18 428,'-9'86,"8"-48</inkml:trace>
  <inkml:trace contextRef="#ctx0" brushRef="#br0" timeOffset="3">3 711,'-3'72,"4"42,-1-96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8:02.5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582 19,'-2'-4,"-2"-2,-6 1,-18 1,-20 11,25 0</inkml:trace>
  <inkml:trace contextRef="#ctx0" brushRef="#br0" timeOffset="1">319 68,'-27'11,"1"1</inkml:trace>
  <inkml:trace contextRef="#ctx0" brushRef="#br0" timeOffset="2">120 161,'-35'16,"-10"10,18-4,14-6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8:02.5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2,'1'0,"-1"0,1-1,0 1,-1 0,1 0,0 0,-1-1,1 1,0 0,0 0,-1 0,1 0,0 0,-1 0,1 0,0 1,-1-1,1 0,0 0,-1 0,1 1,0-1,-1 0,1 1,-1-1,1 0,1 2,11 9</inkml:trace>
  <inkml:trace contextRef="#ctx0" brushRef="#br0" timeOffset="1">167 146,'11'11,"26"21</inkml:trace>
  <inkml:trace contextRef="#ctx0" brushRef="#br0" timeOffset="2">344 300,'158'135,"-123"-105,-23-21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8:02.5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539 0,'-1'4,"0"-1,0 0,-1 0,1 0,-1 0,0 0,1 0,-1-1,-4 5,4-5,-57 72,24-34</inkml:trace>
  <inkml:trace contextRef="#ctx0" brushRef="#br0" timeOffset="1">314 262,'-44'44</inkml:trace>
  <inkml:trace contextRef="#ctx0" brushRef="#br0" timeOffset="2">153 404,'-127'103,"101"-85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04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24575,'18'0'0,"1"1"0,-1 0 0,0 2 0,0 0 0,0 1 0,0 0 0,-1 2 0,0 0 0,0 1 0,0 0 0,-1 2 0,0 0 0,0 1 0,-1 0 0,-1 1 0,18 17 0,16 9 0,-38-31 0,-1 1 0,0 0 0,0 0 0,-1 1 0,9 10 0,-16-17 0,0 1 0,-1-1 0,1 1 0,-1 0 0,1-1 0,-1 1 0,0 0 0,0 0 0,1-1 0,-1 1 0,-1 0 0,1-1 0,0 1 0,0 0 0,-1-1 0,1 1 0,0 0 0,-1-1 0,0 1 0,1 0 0,-1-1 0,0 1 0,0-1 0,0 0 0,0 1 0,0-1 0,0 0 0,0 1 0,-1-1 0,-2 2 0,-46 38 0,43-36 0,-215 159-1365,210-154-5461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8:02.5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0,'3'1,"-1"-1,0 1,1-1,-1 1,1 0,-1 0,0 0,1 0,-1 0,0 1,3 1,0 1,25 16,19 21</inkml:trace>
  <inkml:trace contextRef="#ctx0" brushRef="#br0" timeOffset="1">251 203,'1'1,"62"69</inkml:trace>
  <inkml:trace contextRef="#ctx0" brushRef="#br0" timeOffset="2">423 392,'29'32,"22"25</inkml:trace>
  <inkml:trace contextRef="#ctx0" brushRef="#br0" timeOffset="3">592 581,'36'39,"83"74,-97-94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8:08.5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60,'-8'0,"0"1,0 0,0 1,0 0,0 0,0 0,0 1,-14 8,-2 3,-28 21,44-28,1-1,0 1,0 0,0 0,1 1,6-8</inkml:trace>
  <inkml:trace contextRef="#ctx0" brushRef="#br0" timeOffset="1">13 322,'-1'1,"-3"26,-1 28</inkml:trace>
  <inkml:trace contextRef="#ctx0" brushRef="#br0" timeOffset="2">4 552,'3'20,"1"5,12 43,-9-44,-5-15,0-4</inkml:trace>
  <inkml:trace contextRef="#ctx0" brushRef="#br0" timeOffset="3">107 804,'12'11,"0"-1,23 14,47 32</inkml:trace>
  <inkml:trace contextRef="#ctx0" brushRef="#br0" timeOffset="4">393 958,'23'4,"24"5,-38-8</inkml:trace>
  <inkml:trace contextRef="#ctx0" brushRef="#br0" timeOffset="5">619 986,'42'2,"-18"-1,17 2,48-4</inkml:trace>
  <inkml:trace contextRef="#ctx0" brushRef="#br0" timeOffset="6">977 918,'22'-19,"-11"9,-1 0,0-1,10-13,-16 18,0-1,0 1,0-1,-1 0,0-1,-1 1,-1 4</inkml:trace>
  <inkml:trace contextRef="#ctx0" brushRef="#br0" timeOffset="7">1097 647,'4'-34,"1"-21,-3 19</inkml:trace>
  <inkml:trace contextRef="#ctx0" brushRef="#br0" timeOffset="8">1113 376,'0'-21,"-1"10,0 0,0 0,-1 1,-4-12,3 13,-1 0,0 0,-1 1,0-1,2 4</inkml:trace>
  <inkml:trace contextRef="#ctx0" brushRef="#br0" timeOffset="9">960 144,'-35'-20,"3"2,17 10</inkml:trace>
  <inkml:trace contextRef="#ctx0" brushRef="#br0" timeOffset="10">696 15,'-32'-7,"-2"3,-1 1,-59 2,65 2,20-1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8:08.6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0,'-1'1,"1"-1,0 0,-1 0,1 0,-1 1,1-1,0 0,-1 0,1 1,0-1,-1 0,1 1,0-1,-1 0,1 1,0-1,0 0,-1 1,1-1,0 1,0-1,0 0,0 1,0-1,-1 1,-2 16,2-12,-6 44</inkml:trace>
  <inkml:trace contextRef="#ctx0" brushRef="#br0" timeOffset="1">44 227,'-5'30</inkml:trace>
  <inkml:trace contextRef="#ctx0" brushRef="#br0" timeOffset="2">18 428,'-9'86,"8"-48</inkml:trace>
  <inkml:trace contextRef="#ctx0" brushRef="#br0" timeOffset="3">3 711,'-3'72,"4"42,-1-96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8:08.6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582 19,'-2'-4,"-2"-2,-6 1,-18 1,-20 11,25 0</inkml:trace>
  <inkml:trace contextRef="#ctx0" brushRef="#br0" timeOffset="1">319 68,'-27'11,"1"1</inkml:trace>
  <inkml:trace contextRef="#ctx0" brushRef="#br0" timeOffset="2">120 161,'-35'16,"-10"10,18-4,14-6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8:08.6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2,'1'0,"-1"0,1-1,0 1,-1 0,1 0,0 0,-1-1,1 1,0 0,0 0,-1 0,1 0,0 0,-1 0,1 0,0 1,-1-1,1 0,0 0,-1 0,1 1,0-1,-1 0,1 1,-1-1,1 0,1 2,11 9</inkml:trace>
  <inkml:trace contextRef="#ctx0" brushRef="#br0" timeOffset="1">167 146,'11'11,"26"21</inkml:trace>
  <inkml:trace contextRef="#ctx0" brushRef="#br0" timeOffset="2">344 300,'158'135,"-123"-105,-23-21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8:08.6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539 0,'-1'4,"0"-1,0 0,-1 0,1 0,-1 0,0 0,1 0,-1-1,-4 5,4-5,-57 72,24-34</inkml:trace>
  <inkml:trace contextRef="#ctx0" brushRef="#br0" timeOffset="1">314 262,'-44'44</inkml:trace>
  <inkml:trace contextRef="#ctx0" brushRef="#br0" timeOffset="2">153 404,'-127'103,"101"-85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8:08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0,'3'1,"-1"-1,0 1,1-1,-1 1,1 0,-1 0,0 0,1 0,-1 0,0 1,3 1,0 1,25 16,19 21</inkml:trace>
  <inkml:trace contextRef="#ctx0" brushRef="#br0" timeOffset="1">251 203,'1'1,"62"69</inkml:trace>
  <inkml:trace contextRef="#ctx0" brushRef="#br0" timeOffset="2">423 392,'29'32,"22"25</inkml:trace>
  <inkml:trace contextRef="#ctx0" brushRef="#br0" timeOffset="3">592 581,'36'39,"83"74,-97-94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08.5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766 212,'-1'-3,"1"-1,-1 0,0 1,0-1,0 1,-1 0,1-1,-1 1,-2-4,2 4,-3-5,0 1,0 0,-1 1,5 4</inkml:trace>
  <inkml:trace contextRef="#ctx0" brushRef="#br0" timeOffset="1">576 52,'-22'-8,"-7"-3,-2 2,30 9</inkml:trace>
  <inkml:trace contextRef="#ctx0" brushRef="#br0" timeOffset="2">355 1,'-5'-1,"-3"1,0 0,0 1,0-1,0 2,3-1</inkml:trace>
  <inkml:trace contextRef="#ctx0" brushRef="#br0" timeOffset="3">167 95,'-35'34,"15"-14,15-14</inkml:trace>
  <inkml:trace contextRef="#ctx0" brushRef="#br0" timeOffset="4">28 281,'-2'8,"-3"20,4-25</inkml:trace>
  <inkml:trace contextRef="#ctx0" brushRef="#br0" timeOffset="5">14 468,'1'4,"2"3,0 0,0 0,0 0,1-1,0 1,0-1,0 0,1 0,0 0,10 8,6 3,0 0,14 5</inkml:trace>
  <inkml:trace contextRef="#ctx0" brushRef="#br0" timeOffset="6">297 678,'9'2,"14"3,40 5,-4-6,109-6,-162 2,1-1,-1-1,0 1,0-1,0 0,0-1,-1 1,1-1,10-7,-7 4</inkml:trace>
  <inkml:trace contextRef="#ctx0" brushRef="#br0" timeOffset="7">820 532,'15'-24,"-8"9,0 0,0-1,-1 1,-1-1,-1 0,0-8</inkml:trace>
  <inkml:trace contextRef="#ctx0" brushRef="#br0" timeOffset="8">820 254,'-14'-12,"-16"-12,28 23,-36-26,4 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08.5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0,'7'57,"-5"-17</inkml:trace>
  <inkml:trace contextRef="#ctx0" brushRef="#br0" timeOffset="1">18 234,'4'52,"-3"-21</inkml:trace>
  <inkml:trace contextRef="#ctx0" brushRef="#br0" timeOffset="2">28 455,'7'193</inkml:trace>
  <inkml:trace contextRef="#ctx0" brushRef="#br0" timeOffset="3">39 786,'6'160,"-6"-147,0-4,0 0,-3 18,3-27,0 0,0 1,0-1,0 0,0 1,0-1,0 0,0 0,0 1,-1-1,1 0,0 1,0-1,0 0,0 0,-1 1,1-1,0 0,0 0,-1 0,1 1,0-1,0 0,-1 0,-4-2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08.5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344 51,'-1'1,"-28"22,-14 9,22-16</inkml:trace>
  <inkml:trace contextRef="#ctx0" brushRef="#br0" timeOffset="1">160 196,'-48'39,"2"-2,7-4,12-9,28-18,13-10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05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0 24575,'0'3'0,"0"4"0,0 5 0,-3 8 0,-1 5 0,-2 8 0,-4 3 0,-2 5 0,-2 3 0,-2 3 0,-1 2 0,0 1 0,3-2 0,0-4 0,3-6 0,4-4 0,2-5 0,3-8-8191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08.5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0,'8'8,"13"15,6-1</inkml:trace>
  <inkml:trace contextRef="#ctx0" brushRef="#br0" timeOffset="1">190 146,'19'12,"23"13</inkml:trace>
  <inkml:trace contextRef="#ctx0" brushRef="#br0" timeOffset="2">412 267,'26'12,"30"14,-12-7,-12-5,-16-4,-10-4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08.5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538 0,'0'4,"0"3,0 2,0 4,-4 1,-3 3</inkml:trace>
  <inkml:trace contextRef="#ctx0" brushRef="#br0" timeOffset="1">383 190,'-42'29,"-23"13</inkml:trace>
  <inkml:trace contextRef="#ctx0" brushRef="#br0" timeOffset="2">234 290,'-31'21,"-36"29,10-4,11-7,13-11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08.5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0,'4'0,"10"0,7 2,7 4,-10 5</inkml:trace>
  <inkml:trace contextRef="#ctx0" brushRef="#br0" timeOffset="1">223 117,'37'31,"-13"-8</inkml:trace>
  <inkml:trace contextRef="#ctx0" brushRef="#br0" timeOffset="2">381 267,'6'6,"25"25,-6-10,-7-5,-3-3,-4-2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10.9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766 212,'-1'-3,"1"-1,-1 0,0 1,0-1,0 1,-1 0,1-1,-1 1,-2-4,2 4,-3-5,0 1,0 0,-1 1,5 4</inkml:trace>
  <inkml:trace contextRef="#ctx0" brushRef="#br0" timeOffset="1">576 52,'-22'-8,"-7"-3,-2 2,30 9</inkml:trace>
  <inkml:trace contextRef="#ctx0" brushRef="#br0" timeOffset="2">355 1,'-5'-1,"-3"1,0 0,0 1,0-1,0 2,3-1</inkml:trace>
  <inkml:trace contextRef="#ctx0" brushRef="#br0" timeOffset="3">167 95,'-35'34,"15"-14,15-14</inkml:trace>
  <inkml:trace contextRef="#ctx0" brushRef="#br0" timeOffset="4">28 281,'-2'8,"-3"20,4-25</inkml:trace>
  <inkml:trace contextRef="#ctx0" brushRef="#br0" timeOffset="5">14 468,'1'4,"2"3,0 0,0 0,0 0,1-1,0 1,0-1,0 0,1 0,0 0,10 8,6 3,0 0,14 5</inkml:trace>
  <inkml:trace contextRef="#ctx0" brushRef="#br0" timeOffset="6">297 678,'9'2,"14"3,40 5,-4-6,109-6,-162 2,1-1,-1-1,0 1,0-1,0 0,0-1,-1 1,1-1,10-7,-7 4</inkml:trace>
  <inkml:trace contextRef="#ctx0" brushRef="#br0" timeOffset="7">820 532,'15'-24,"-8"9,0 0,0-1,-1 1,-1-1,-1 0,0-8</inkml:trace>
  <inkml:trace contextRef="#ctx0" brushRef="#br0" timeOffset="8">820 254,'-14'-12,"-16"-12,28 23,-36-26,4 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10.9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0,'7'57,"-5"-17</inkml:trace>
  <inkml:trace contextRef="#ctx0" brushRef="#br0" timeOffset="1">18 234,'4'52,"-3"-21</inkml:trace>
  <inkml:trace contextRef="#ctx0" brushRef="#br0" timeOffset="2">28 455,'7'193</inkml:trace>
  <inkml:trace contextRef="#ctx0" brushRef="#br0" timeOffset="3">39 786,'6'160,"-6"-147,0-4,0 0,-3 18,3-27,0 0,0 1,0-1,0 0,0 1,0-1,0 0,0 0,0 1,-1-1,1 0,0 1,0-1,0 0,0 0,-1 1,1-1,0 0,0 0,-1 0,1 1,0-1,0 0,-1 0,-4-2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10.9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344 51,'-1'1,"-28"22,-14 9,22-16</inkml:trace>
  <inkml:trace contextRef="#ctx0" brushRef="#br0" timeOffset="1">160 196,'-48'39,"2"-2,7-4,12-9,28-18,13-10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10.9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0,'8'8,"13"15,6-1</inkml:trace>
  <inkml:trace contextRef="#ctx0" brushRef="#br0" timeOffset="1">190 146,'19'12,"23"13</inkml:trace>
  <inkml:trace contextRef="#ctx0" brushRef="#br0" timeOffset="2">412 267,'26'12,"30"14,-12-7,-12-5,-16-4,-10-4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10.9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538 0,'0'4,"0"3,0 2,0 4,-4 1,-3 3</inkml:trace>
  <inkml:trace contextRef="#ctx0" brushRef="#br0" timeOffset="1">383 190,'-42'29,"-23"13</inkml:trace>
  <inkml:trace contextRef="#ctx0" brushRef="#br0" timeOffset="2">234 290,'-31'21,"-36"29,10-4,11-7,13-11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10.9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0,'4'0,"10"0,7 2,7 4,-10 5</inkml:trace>
  <inkml:trace contextRef="#ctx0" brushRef="#br0" timeOffset="1">223 117,'37'31,"-13"-8</inkml:trace>
  <inkml:trace contextRef="#ctx0" brushRef="#br0" timeOffset="2">381 267,'6'6,"25"25,-6-10,-7-5,-3-3,-4-2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0.4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766 212,'-1'-3,"1"-1,-1 0,0 1,0-1,0 1,-1 0,1-1,-1 1,-2-4,2 4,-3-5,0 1,0 0,-1 1,5 4</inkml:trace>
  <inkml:trace contextRef="#ctx0" brushRef="#br0" timeOffset="1">576 52,'-22'-8,"-7"-3,-2 2,30 9</inkml:trace>
  <inkml:trace contextRef="#ctx0" brushRef="#br0" timeOffset="2">355 1,'-5'-1,"-3"1,0 0,0 1,0-1,0 2,3-1</inkml:trace>
  <inkml:trace contextRef="#ctx0" brushRef="#br0" timeOffset="3">167 95,'-35'34,"15"-14,15-14</inkml:trace>
  <inkml:trace contextRef="#ctx0" brushRef="#br0" timeOffset="4">28 281,'-2'8,"-3"20,4-25</inkml:trace>
  <inkml:trace contextRef="#ctx0" brushRef="#br0" timeOffset="5">14 468,'1'4,"2"3,0 0,0 0,0 0,1-1,0 1,0-1,0 0,1 0,0 0,10 8,6 3,0 0,14 5</inkml:trace>
  <inkml:trace contextRef="#ctx0" brushRef="#br0" timeOffset="6">297 678,'9'2,"14"3,40 5,-4-6,109-6,-162 2,1-1,-1-1,0 1,0-1,0 0,0-1,-1 1,1-1,10-7,-7 4</inkml:trace>
  <inkml:trace contextRef="#ctx0" brushRef="#br0" timeOffset="7">820 532,'15'-24,"-8"9,0 0,0-1,-1 1,-1-1,-1 0,0-8</inkml:trace>
  <inkml:trace contextRef="#ctx0" brushRef="#br0" timeOffset="8">820 254,'-14'-12,"-16"-12,28 23,-36-26,4 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05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24575,'17'62'0,"-6"-28"0,-4-9 0,1 1 0,2-2 0,0 1 0,1-1 0,19 29 0,-26-48 0,-1-1 0,0 1 0,1-1 0,0 0 0,0 0 0,1 0 0,-1-1 0,1 1 0,-1-1 0,1 0 0,0 0 0,0-1 0,8 3 0,-8-4 0,-1 0 0,1-1 0,-1 1 0,1-1 0,-1 0 0,1-1 0,-1 1 0,1-1 0,-1 0 0,0 0 0,1 0 0,-1-1 0,0 0 0,0 1 0,0-1 0,0-1 0,0 1 0,0-1 0,5-4 0,1-1 0,-1-1 0,-1 1 0,1-2 0,-1 1 0,-1-1 0,12-19 0,32-73 0,-22 40 0,-15 33 0,-9 17 0,1 0 0,0 0 0,0 1 0,1 0 0,0 0 0,1 0 0,16-16 0,-23 27 0,-1-1 0,1 1 0,-1 0 0,1-1 0,0 1 0,-1 0 0,1-1 0,0 1 0,-1 0 0,1 0 0,0-1 0,0 1 0,-1 0 0,1 0 0,0 0 0,0 0 0,-1 0 0,1 0 0,0 0 0,-1 0 0,1 0 0,0 1 0,0-1 0,-1 0 0,1 0 0,0 1 0,-1-1 0,1 0 0,0 1 0,-1-1 0,1 1 0,-1-1 0,1 0 0,-1 1 0,1-1 0,-1 1 0,1 0 0,-1-1 0,1 1 0,-1-1 0,0 1 0,1 0 0,-1-1 0,0 1 0,1 0 0,-1 0 0,0-1 0,0 1 0,0 1 0,9 40 0,0 201 0,-6-85 0,4 65-1365,-7-200-5461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0.4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0,'7'57,"-5"-17</inkml:trace>
  <inkml:trace contextRef="#ctx0" brushRef="#br0" timeOffset="1">18 234,'4'52,"-3"-21</inkml:trace>
  <inkml:trace contextRef="#ctx0" brushRef="#br0" timeOffset="2">28 455,'7'193</inkml:trace>
  <inkml:trace contextRef="#ctx0" brushRef="#br0" timeOffset="3">39 786,'6'160,"-6"-147,0-4,0 0,-3 18,3-27,0 0,0 1,0-1,0 0,0 1,0-1,0 0,0 0,0 1,-1-1,1 0,0 1,0-1,0 0,0 0,-1 1,1-1,0 0,0 0,-1 0,1 1,0-1,0 0,-1 0,-4-2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0.4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344 51,'-1'1,"-28"22,-14 9,22-16</inkml:trace>
  <inkml:trace contextRef="#ctx0" brushRef="#br0" timeOffset="1">160 196,'-48'39,"2"-2,7-4,12-9,28-18,13-10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0.4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0,'8'8,"13"15,6-1</inkml:trace>
  <inkml:trace contextRef="#ctx0" brushRef="#br0" timeOffset="1">190 146,'19'12,"23"13</inkml:trace>
  <inkml:trace contextRef="#ctx0" brushRef="#br0" timeOffset="2">412 267,'26'12,"30"14,-12-7,-12-5,-16-4,-10-4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0.4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538 0,'0'4,"0"3,0 2,0 4,-4 1,-3 3</inkml:trace>
  <inkml:trace contextRef="#ctx0" brushRef="#br0" timeOffset="1">383 190,'-42'29,"-23"13</inkml:trace>
  <inkml:trace contextRef="#ctx0" brushRef="#br0" timeOffset="2">234 290,'-31'21,"-36"29,10-4,11-7,13-11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0.4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0,'4'0,"10"0,7 2,7 4,-10 5</inkml:trace>
  <inkml:trace contextRef="#ctx0" brushRef="#br0" timeOffset="1">223 117,'37'31,"-13"-8</inkml:trace>
  <inkml:trace contextRef="#ctx0" brushRef="#br0" timeOffset="2">381 267,'6'6,"25"25,-6-10,-7-5,-3-3,-4-2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4.7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766 212,'-1'-3,"1"-1,-1 0,0 1,0-1,0 1,-1 0,1-1,-1 1,-2-4,2 4,-3-5,0 1,0 0,-1 1,5 4</inkml:trace>
  <inkml:trace contextRef="#ctx0" brushRef="#br0" timeOffset="1">576 52,'-22'-8,"-7"-3,-2 2,30 9</inkml:trace>
  <inkml:trace contextRef="#ctx0" brushRef="#br0" timeOffset="2">355 1,'-5'-1,"-3"1,0 0,0 1,0-1,0 2,3-1</inkml:trace>
  <inkml:trace contextRef="#ctx0" brushRef="#br0" timeOffset="3">167 95,'-35'34,"15"-14,15-14</inkml:trace>
  <inkml:trace contextRef="#ctx0" brushRef="#br0" timeOffset="4">28 281,'-2'8,"-3"20,4-25</inkml:trace>
  <inkml:trace contextRef="#ctx0" brushRef="#br0" timeOffset="5">14 468,'1'4,"2"3,0 0,0 0,0 0,1-1,0 1,0-1,0 0,1 0,0 0,10 8,6 3,0 0,14 5</inkml:trace>
  <inkml:trace contextRef="#ctx0" brushRef="#br0" timeOffset="6">297 678,'9'2,"14"3,40 5,-4-6,109-6,-162 2,1-1,-1-1,0 1,0-1,0 0,0-1,-1 1,1-1,10-7,-7 4</inkml:trace>
  <inkml:trace contextRef="#ctx0" brushRef="#br0" timeOffset="7">820 532,'15'-24,"-8"9,0 0,0-1,-1 1,-1-1,-1 0,0-8</inkml:trace>
  <inkml:trace contextRef="#ctx0" brushRef="#br0" timeOffset="8">820 254,'-14'-12,"-16"-12,28 23,-36-26,4 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4.7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0,'7'57,"-5"-17</inkml:trace>
  <inkml:trace contextRef="#ctx0" brushRef="#br0" timeOffset="1">18 234,'4'52,"-3"-21</inkml:trace>
  <inkml:trace contextRef="#ctx0" brushRef="#br0" timeOffset="2">28 455,'7'193</inkml:trace>
  <inkml:trace contextRef="#ctx0" brushRef="#br0" timeOffset="3">39 786,'6'160,"-6"-147,0-4,0 0,-3 18,3-27,0 0,0 1,0-1,0 0,0 1,0-1,0 0,0 0,0 1,-1-1,1 0,0 1,0-1,0 0,0 0,-1 1,1-1,0 0,0 0,-1 0,1 1,0-1,0 0,-1 0,-4-2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4.7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344 51,'-1'1,"-28"22,-14 9,22-16</inkml:trace>
  <inkml:trace contextRef="#ctx0" brushRef="#br0" timeOffset="1">160 196,'-48'39,"2"-2,7-4,12-9,28-18,13-10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4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0,'8'8,"13"15,6-1</inkml:trace>
  <inkml:trace contextRef="#ctx0" brushRef="#br0" timeOffset="1">190 146,'19'12,"23"13</inkml:trace>
  <inkml:trace contextRef="#ctx0" brushRef="#br0" timeOffset="2">412 267,'26'12,"30"14,-12-7,-12-5,-16-4,-10-4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4.7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538 0,'0'4,"0"3,0 2,0 4,-4 1,-3 3</inkml:trace>
  <inkml:trace contextRef="#ctx0" brushRef="#br0" timeOffset="1">383 190,'-42'29,"-23"13</inkml:trace>
  <inkml:trace contextRef="#ctx0" brushRef="#br0" timeOffset="2">234 290,'-31'21,"-36"29,10-4,11-7,13-11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06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24575,'65'-2'0,"-33"0"0,0 2 0,60 7 0,-90-7 0,0 0 0,-1 1 0,1-1 0,0 0 0,-1 1 0,1-1 0,-1 1 0,1-1 0,0 1 0,-1 0 0,1-1 0,-1 1 0,0 0 0,1 0 0,-1 0 0,0 1 0,1-1 0,-1 0 0,0 0 0,0 1 0,2 2 0,-3-3 0,0 1 0,0-1 0,0 1 0,0-1 0,0 1 0,0-1 0,0 0 0,-1 1 0,1-1 0,0 1 0,-1-1 0,1 1 0,-1-1 0,0 0 0,1 1 0,-1-1 0,0 0 0,0 0 0,-1 2 0,-6 6 0,0 0 0,-1-1 0,0 0 0,-16 11 0,-2-1 0,-49 22 0,32-18 0,43-22 0,-1 1 0,1-1 0,-1 1 0,1-1 0,0 1 0,-1 0 0,1 0 0,0-1 0,0 1 0,0 0 0,-1 0 0,1 0 0,0 0 0,0 0 0,0 1 0,1-1 0,-1 0 0,0 0 0,0 1 0,1-1 0,-1 0 0,0 1 0,1-1 0,0 1 0,-1-1 0,1 0 0,0 1 0,0-1 0,-1 1 0,1-1 0,0 1 0,1-1 0,-1 1 0,0-1 0,0 1 0,1-1 0,-1 1 0,1-1 0,-1 0 0,1 1 0,-1-1 0,1 0 0,0 1 0,0-1 0,0 0 0,-1 0 0,3 2 0,7 7 0,0-1 0,0 0 0,1-1 0,18 12 0,-2-1 0,-25-18 3,0 0 0,0 1 0,0-1 0,-1 1 0,1 0 0,-1 0 0,1-1 0,-1 1 0,1 0-1,-1 0 1,0 0 0,0 1 0,0-1 0,0 0 0,-1 0 0,1 0 0,0 1 0,-1-1 0,0 0 0,1 1 0,-1-1-1,0 1 1,0-1 0,0 0 0,-1 1 0,1-1 0,-1 0 0,1 1 0,-1-1 0,0 0 0,1 0 0,-1 0 0,-1 1 0,1-1-1,0 0 1,0 0 0,-1 0 0,1-1 0,-1 1 0,-2 2 0,-1 1-117,0 0 0,0-1-1,-1 1 1,1-1 0,-1 0 0,0-1-1,-1 0 1,1 0 0,0 0 0,-1 0-1,0-1 1,-10 2 0,-1-2-6712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4.7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0,'4'0,"10"0,7 2,7 4,-10 5</inkml:trace>
  <inkml:trace contextRef="#ctx0" brushRef="#br0" timeOffset="1">223 117,'37'31,"-13"-8</inkml:trace>
  <inkml:trace contextRef="#ctx0" brushRef="#br0" timeOffset="2">381 267,'6'6,"25"25,-6-10,-7-5,-3-3,-4-2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8.3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766 212,'-1'-3,"1"-1,-1 0,0 1,0-1,0 1,-1 0,1-1,-1 1,-2-4,2 4,-3-5,0 1,0 0,-1 1,5 4</inkml:trace>
  <inkml:trace contextRef="#ctx0" brushRef="#br0" timeOffset="1">576 52,'-22'-8,"-7"-3,-2 2,30 9</inkml:trace>
  <inkml:trace contextRef="#ctx0" brushRef="#br0" timeOffset="2">355 1,'-5'-1,"-3"1,0 0,0 1,0-1,0 2,3-1</inkml:trace>
  <inkml:trace contextRef="#ctx0" brushRef="#br0" timeOffset="3">167 95,'-35'34,"15"-14,15-14</inkml:trace>
  <inkml:trace contextRef="#ctx0" brushRef="#br0" timeOffset="4">28 281,'-2'8,"-3"20,4-25</inkml:trace>
  <inkml:trace contextRef="#ctx0" brushRef="#br0" timeOffset="5">14 468,'1'4,"2"3,0 0,0 0,0 0,1-1,0 1,0-1,0 0,1 0,0 0,10 8,6 3,0 0,14 5</inkml:trace>
  <inkml:trace contextRef="#ctx0" brushRef="#br0" timeOffset="6">297 678,'9'2,"14"3,40 5,-4-6,109-6,-162 2,1-1,-1-1,0 1,0-1,0 0,0-1,-1 1,1-1,10-7,-7 4</inkml:trace>
  <inkml:trace contextRef="#ctx0" brushRef="#br0" timeOffset="7">820 532,'15'-24,"-8"9,0 0,0-1,-1 1,-1-1,-1 0,0-8</inkml:trace>
  <inkml:trace contextRef="#ctx0" brushRef="#br0" timeOffset="8">820 254,'-14'-12,"-16"-12,28 23,-36-26,4 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8.3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0,'7'57,"-5"-17</inkml:trace>
  <inkml:trace contextRef="#ctx0" brushRef="#br0" timeOffset="1">18 234,'4'52,"-3"-21</inkml:trace>
  <inkml:trace contextRef="#ctx0" brushRef="#br0" timeOffset="2">28 455,'7'193</inkml:trace>
  <inkml:trace contextRef="#ctx0" brushRef="#br0" timeOffset="3">39 786,'6'160,"-6"-147,0-4,0 0,-3 18,3-27,0 0,0 1,0-1,0 0,0 1,0-1,0 0,0 0,0 1,-1-1,1 0,0 1,0-1,0 0,0 0,-1 1,1-1,0 0,0 0,-1 0,1 1,0-1,0 0,-1 0,-4-2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8.3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344 51,'-1'1,"-28"22,-14 9,22-16</inkml:trace>
  <inkml:trace contextRef="#ctx0" brushRef="#br0" timeOffset="1">160 196,'-48'39,"2"-2,7-4,12-9,28-18,13-10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8.3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0,'8'8,"13"15,6-1</inkml:trace>
  <inkml:trace contextRef="#ctx0" brushRef="#br0" timeOffset="1">190 146,'19'12,"23"13</inkml:trace>
  <inkml:trace contextRef="#ctx0" brushRef="#br0" timeOffset="2">412 267,'26'12,"30"14,-12-7,-12-5,-16-4,-10-4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8.3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538 0,'0'4,"0"3,0 2,0 4,-4 1,-3 3</inkml:trace>
  <inkml:trace contextRef="#ctx0" brushRef="#br0" timeOffset="1">383 190,'-42'29,"-23"13</inkml:trace>
  <inkml:trace contextRef="#ctx0" brushRef="#br0" timeOffset="2">234 290,'-31'21,"-36"29,10-4,11-7,13-11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8.3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0,'4'0,"10"0,7 2,7 4,-10 5</inkml:trace>
  <inkml:trace contextRef="#ctx0" brushRef="#br0" timeOffset="1">223 117,'37'31,"-13"-8</inkml:trace>
  <inkml:trace contextRef="#ctx0" brushRef="#br0" timeOffset="2">381 267,'6'6,"25"25,-6-10,-7-5,-3-3,-4-2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32.2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766 212,'-1'-3,"1"-1,-1 0,0 1,0-1,0 1,-1 0,1-1,-1 1,-2-4,2 4,-3-5,0 1,0 0,-1 1,5 4</inkml:trace>
  <inkml:trace contextRef="#ctx0" brushRef="#br0" timeOffset="1">576 52,'-22'-8,"-7"-3,-2 2,30 9</inkml:trace>
  <inkml:trace contextRef="#ctx0" brushRef="#br0" timeOffset="2">355 1,'-5'-1,"-3"1,0 0,0 1,0-1,0 2,3-1</inkml:trace>
  <inkml:trace contextRef="#ctx0" brushRef="#br0" timeOffset="3">167 95,'-35'34,"15"-14,15-14</inkml:trace>
  <inkml:trace contextRef="#ctx0" brushRef="#br0" timeOffset="4">28 281,'-2'8,"-3"20,4-25</inkml:trace>
  <inkml:trace contextRef="#ctx0" brushRef="#br0" timeOffset="5">14 468,'1'4,"2"3,0 0,0 0,0 0,1-1,0 1,0-1,0 0,1 0,0 0,10 8,6 3,0 0,14 5</inkml:trace>
  <inkml:trace contextRef="#ctx0" brushRef="#br0" timeOffset="6">297 678,'9'2,"14"3,40 5,-4-6,109-6,-162 2,1-1,-1-1,0 1,0-1,0 0,0-1,-1 1,1-1,10-7,-7 4</inkml:trace>
  <inkml:trace contextRef="#ctx0" brushRef="#br0" timeOffset="7">820 532,'15'-24,"-8"9,0 0,0-1,-1 1,-1-1,-1 0,0-8</inkml:trace>
  <inkml:trace contextRef="#ctx0" brushRef="#br0" timeOffset="8">820 254,'-14'-12,"-16"-12,28 23,-36-26,4 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32.2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0,'7'57,"-5"-17</inkml:trace>
  <inkml:trace contextRef="#ctx0" brushRef="#br0" timeOffset="1">18 234,'4'52,"-3"-21</inkml:trace>
  <inkml:trace contextRef="#ctx0" brushRef="#br0" timeOffset="2">28 455,'7'193</inkml:trace>
  <inkml:trace contextRef="#ctx0" brushRef="#br0" timeOffset="3">39 786,'6'160,"-6"-147,0-4,0 0,-3 18,3-27,0 0,0 1,0-1,0 0,0 1,0-1,0 0,0 0,0 1,-1-1,1 0,0 1,0-1,0 0,0 0,-1 1,1-1,0 0,0 0,-1 0,1 1,0-1,0 0,-1 0,-4-2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32.2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344 51,'-1'1,"-28"22,-14 9,22-16</inkml:trace>
  <inkml:trace contextRef="#ctx0" brushRef="#br0" timeOffset="1">160 196,'-48'39,"2"-2,7-4,12-9,28-18,13-10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11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24575,'17'2'0,"1"1"0,-1 1 0,0 1 0,27 11 0,30 8 0,373 69 0,132 35 0,-55 64 0,-79-23 0,16 11 0,-57-19 0,-129-53 0,-132-50 0,185 66 0,206 86 0,-399-155 0,100 48 0,-162-59 0,22 12 0,-71-43 0,0 1 0,-1 1 0,-1 1 0,24 22 0,77 82 0,-85-81 0,33 36 0,58 54 0,-69-78 0,54 62 0,-74-75 0,0-1 0,3-2 0,47 30 0,-43-31 0,138 113 0,-177-140-273,0 0 0,0 0 0,0 1 0,10 13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32.2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0,'8'8,"13"15,6-1</inkml:trace>
  <inkml:trace contextRef="#ctx0" brushRef="#br0" timeOffset="1">190 146,'19'12,"23"13</inkml:trace>
  <inkml:trace contextRef="#ctx0" brushRef="#br0" timeOffset="2">412 267,'26'12,"30"14,-12-7,-12-5,-16-4,-10-4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32.2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538 0,'0'4,"0"3,0 2,0 4,-4 1,-3 3</inkml:trace>
  <inkml:trace contextRef="#ctx0" brushRef="#br0" timeOffset="1">383 190,'-42'29,"-23"13</inkml:trace>
  <inkml:trace contextRef="#ctx0" brushRef="#br0" timeOffset="2">234 290,'-31'21,"-36"29,10-4,11-7,13-11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32.2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0,'4'0,"10"0,7 2,7 4,-10 5</inkml:trace>
  <inkml:trace contextRef="#ctx0" brushRef="#br0" timeOffset="1">223 117,'37'31,"-13"-8</inkml:trace>
  <inkml:trace contextRef="#ctx0" brushRef="#br0" timeOffset="2">381 267,'6'6,"25"25,-6-10,-7-5,-3-3,-4-2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0:44.6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0:46.4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1:13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1083 392,'-1'-33,"-1"0,-7-36,6 51,-2-1,0 0,-1 1,-17-34,19 43,-2 0,1 1,-1-1,-1 1,1 1,-1-1,-1 1,1 0,-1 1,0 0,-1 0,0 0,0 1,0 1,0 0,-1 0,1 1,-1 0,0 0,0 1,-12-1,-46-1,-72 6,61 0,-3-2,-52 2,125-1,1 0,-1 1,0 0,1 0,-1 1,1 0,0 1,0 0,0 0,0 1,1-1,0 2,0-1,0 1,0 0,-7 10,-4 6,1 1,1 1,-23 44,20-31,2 0,1 1,2 0,2 2,-14 75,24-96,1-1,1 1,1-1,1 0,0 0,1 1,1-1,1-1,1 1,0-1,10 19,-6-17,0 0,2 0,0-1,1 0,1-1,0-1,2 0,-1-1,21 14,-24-21,1 0,0-1,1 0,0-1,0-1,0 0,22 4,9 0,56 2,178 0,7-12,-219 0,-64 1,2 0,0 0,0 0,0 0,0-1,8-2,-11 2,0 0,0 1,-1-1,1-1,0 1,-1 0,1 0,-1 0,0-1,1 1,-1-1,0 1,0-1,0 0,0 1,0-1,1-3,32-83,-30 73,0 0,-1-1,0 1,-1-19,-12-250,9 273,-1 0,-1 1,0-1,0 1,-1 0,0 0,-1 0,0 1,-1 0,0 0,0 0,-1 0,0 1,0 0,-1 1,0 0,-1 0,1 0,-20-9,22 12,-1 2,1-1,-1 1,0 0,-10-1,-10-1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1:14.8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0,'-14'526,"0"38,14-547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1:15.9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881 0,'0'5,"-7"1,-12 2,-19 9,-10 2,-11 5,-14 9,-2 3,-16 5,-9 9,5-3,10 1,16-8,16-6,12-7,13-7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1:17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0,'3'0,"2"0,8 5,4 4,2 2,4 14,3 3,2 0,3 4,4 5,4 6,1-3,-4-7,-3-5,-8-7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1:18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1027 0,'1'1,"0"0,0 0,-1 1,1-1,-1 0,1 0,-1 0,1 0,-1 1,0-1,1 0,-1 1,0-1,0 0,0 0,0 1,0-1,0 0,0 1,-1-1,1 0,-1 3,-2 2,1 1,-8 11,8-14,-36 60,-4-2,-49 57,-105 99,-13-18,189-181,-85 76,-46 43,14 11,111-117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21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193 489 24575,'-8'-7'0,"8"7"0,-1-1 0,1 1 0,-1 0 0,1 0 0,-1-1 0,1 1 0,0 0 0,-1-1 0,1 1 0,-1 0 0,1-1 0,0 1 0,-1-1 0,1 1 0,0-1 0,-1 1 0,1 0 0,0-1 0,0 1 0,0-1 0,-1 0 0,1 1 0,0-1 0,0 1 0,0-1 0,0 1 0,0-2 0,27-5 0,107-19 0,-30 8 0,149-48 0,-245 63 0,0 1 0,0 1 0,0-1 0,0 1 0,0 1 0,0-1 0,0 1 0,0 1 0,0-1 0,14 4 0,-22-4 0,0 0 0,0 1 0,0-1 0,1 0 0,-1 0 0,0 0 0,0 0 0,0 0 0,0 0 0,1 0 0,-1 1 0,0-1 0,0 0 0,0 0 0,1 0 0,-1 0 0,0 0 0,0 0 0,1 0 0,-1 0 0,0 0 0,0 0 0,0 0 0,1 0 0,-1 0 0,0 0 0,0-1 0,0 1 0,1 0 0,-1 0 0,0 0 0,0 0 0,0 0 0,0 0 0,1 0 0,-1-1 0,0 1 0,0 0 0,0 0 0,0 0 0,0 0 0,1-1 0,-1 1 0,0 0 0,0 0 0,0 0 0,0-1 0,0 1 0,0 0 0,0-1 0,-11-10 0,-40-23 0,22 14 0,26 18 0,1 0 0,0-1 0,0 1 0,0 0 0,1-1 0,-1 1 0,1-1 0,-1 1 0,1-1 0,0 0 0,0 1 0,0-1 0,0 0 0,0 0 0,1 0 0,-1 0 0,1 0 0,0 0 0,0 0 0,0 0 0,0 0 0,0 1 0,2-7 0,2-7 0,1 0 0,0 0 0,10-21 0,-10 26 0,0 0 0,-1-1 0,0 1 0,2-14 0,-6 23 0,1 0 0,-1 0 0,0 0 0,0 1 0,0-1 0,0 0 0,0 0 0,0 0 0,-1 0 0,1 0 0,-1 1 0,1-1 0,-1 0 0,0 0 0,1 1 0,-1-1 0,0 0 0,0 1 0,0-1 0,-1 1 0,1-1 0,0 1 0,0 0 0,-1-1 0,1 1 0,-1 0 0,1 0 0,-1 0 0,0 0 0,1 0 0,-1 0 0,0 1 0,0-1 0,1 1 0,-1-1 0,0 1 0,0-1 0,0 1 0,-2 0 0,-2 0 0,1 0 0,0 0 0,-1 0 0,1 1 0,0 0 0,0 0 0,-1 0 0,1 1 0,0 0 0,0 0 0,1 0 0,-9 5 0,-416 311 0,393-289-113,-116 101-1139,142-119-5574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1:19.5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0,'3'1,"1"-1,-1 1,0-1,0 1,0 0,-1 0,1 0,0 1,0-1,4 3,26 22,-22-17,193 165,-10-8,-172-150,2-1,0 0,25 10,-20-11,50 35,-22-11,-37-26,-5-2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3:24.11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2738,'0'-13,"26"-17,49-27,43-20,57-41,31-24,-2 5,12-1,19-4,12-4,23-8,9-4,-22 16,0 14,8-2,12 4,21 1,-23 17,-23 15,-14 0,-22 3,-20 8,-27 4,-33 12,-35 12,-35 11,-24 13,-15 7,-12 8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3:25.66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0,'5'0,"5"0,19 0,18 4,14 2,1 0,-2 12,-1 7,2 4,-1 1,-1 1,-2-2,-2-4,-2-4,-5 5,-6-3,-7-5,-8 3,-9 3,5 19,-1 6,-4 0,-5-4,-1-5,-6-10,-9-10,-13-17,-12-22,-6-13,-1-9,-5-2,-3-8,-3 2,-8-1,2 0,5 4,1 9,9 3,2 3,2 2,3 5,2 17,-17 31,-13 46,2 12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3:27.18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5,'0'-5,"31"17,41 28,39 34,31 22,27 29,29 21,16 11,3 2,47 17,-7-12,1-3,27 19,5 15,-8 0,6-2,-19-16,-12-3,-14-9,-14 2,-18-13,-28-7,-19-11,-24-19,-18-17,-20-25,-25-21,-19-11,-21-13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3:28.50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679 579,'-4'0,"-6"0,-10 0,-11 0,-8 0,-7 0,-9 5,-3 0,3 1,7-2,-2 0,-6-2,-1-1,3-1,8 0,11-9,20-20,22-15,27-13,30-14,21-8,11-13,-8 9,3 10,-13 26,-20 26,-20 20,-17 25,-11 11,-8 9,-4 2,-2 2,0-4,0-4,6-4,11-14,4-10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18:36.41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199 1,'5'0,"5"0,19 0,35 8,52 8,35 10,-2 1,-14 4,-21 1,-20 4,-23 1,-19-2,-13-3,-5-2,-4-1,-2 2,-6 6,-3 4,-4 14,-1 6,-2 1,-3-5,-4 1,-2 3,-2 5,-1 5,-4-2,-7 2,-1-4,-12-3,-2 0,-5 2,-2 13,-4 1,-4 5,4-4,9 7,4-7,3-4,0 6,-1 3,-1 9,-1 1,-6-2,4 13,-4 20,3-7,7-3,6 24,6 9,9-3,21 0,17-12,5-20,4-16,-1-21,4-15,11-9,0-9,-7-13,-3-7,-7-3,-6-6,-6-5,-8 0,-8 2,-7 3,-6 4,-11 3,-6 1,-4 2,-4 0,-3 1,3 8,5 3,5 4,5 4,2-2,3-4,2-5,0 2,0-3,4 3,2 0,3-3,0-3,-1 7,-2 6,1 4,1 3,2 10,-1 4,-2-5,3-4,3 11,0-2,-3-8,-3-4,-3-2,-3 2,-1-2,-1-6,0 7,-1 0,1-1,-1 8,1 8,0 10,0 1,-5 0,-1 14,-4 25,0-1,-4-9,2 10,-2-3,1-7,-1 0,1-13,4-6,-2-8,1-14,3 22,-3 0,-12 2,-7 5,-3-2,0-7,0-14,2-11,-3 3,-1-6,-2-4,-1-11,7-8,-10 7,-6 1,0-2,-1-8,-6-6,-2-2,-1-6,4-7,7-4,3 4,3 6,5-1,3-4,-2 2,0-3,-7-3,-6 1,-3 3,-3 0,3-3,10 2,7 3,1 3,5-1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1.0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1.0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1.0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1083 392,'-1'-33,"-1"0,-7-36,6 51,-2-1,0 0,-1 1,-17-34,19 43,-2 0,1 1,-1-1,-1 1,1 1,-1-1,-1 1,1 0,-1 1,0 0,-1 0,0 0,0 1,0 1,0 0,-1 0,1 1,-1 0,0 0,0 1,-12-1,-46-1,-72 6,61 0,-3-2,-52 2,125-1,1 0,-1 1,0 0,1 0,-1 1,1 0,0 1,0 0,0 0,0 1,1-1,0 2,0-1,0 1,0 0,-7 10,-4 6,1 1,1 1,-23 44,20-31,2 0,1 1,2 0,2 2,-14 75,24-96,1-1,1 1,1-1,1 0,0 0,1 1,1-1,1-1,1 1,0-1,10 19,-6-17,0 0,2 0,0-1,1 0,1-1,0-1,2 0,-1-1,21 14,-24-21,1 0,0-1,1 0,0-1,0-1,0 0,22 4,9 0,56 2,178 0,7-12,-219 0,-64 1,2 0,0 0,0 0,0 0,0-1,8-2,-11 2,0 0,0 1,-1-1,1-1,0 1,-1 0,1 0,-1 0,0-1,1 1,-1-1,0 1,0-1,0 0,0 1,0-1,1-3,32-83,-30 73,0 0,-1-1,0 1,-1-19,-12-250,9 273,-1 0,-1 1,0-1,0 1,-1 0,0 0,-1 0,0 1,-1 0,0 0,0 0,-1 0,0 1,0 0,-1 1,0 0,-1 0,1 0,-20-9,22 12,-1 2,1-1,-1 1,0 0,-10-1,-10-1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1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0,'-14'526,"0"38,14-547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23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24575,'-10'-1'0,"1"2"0,17 13 0,13 8 0,1-2 0,0-1 0,2 0 0,0-2 0,51 27 0,-25-14 0,157 85 0,225 89 0,-298-144 0,-78-34-120,283 118-1125,-316-135-5581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1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881 0,'0'5,"-7"1,-12 2,-19 9,-10 2,-11 5,-14 9,-2 3,-16 5,-9 9,5-3,10 1,16-8,16-6,12-7,13-7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1.0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0,'3'0,"2"0,8 5,4 4,2 2,4 14,3 3,2 0,3 4,4 5,4 6,1-3,-4-7,-3-5,-8-7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1.0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1027 0,'1'1,"0"0,0 0,-1 1,1-1,-1 0,1 0,-1 0,1 0,-1 1,0-1,1 0,-1 1,0-1,0 0,0 0,0 1,0-1,0 0,0 1,-1-1,1 0,-1 3,-2 2,1 1,-8 11,8-14,-36 60,-4-2,-49 57,-105 99,-13-18,189-181,-85 76,-46 43,14 11,111-117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1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0,'3'1,"1"-1,-1 1,0-1,0 1,0 0,-1 0,1 0,0 1,0-1,4 3,26 22,-22-17,193 165,-10-8,-172-150,2-1,0 0,25 10,-20-11,50 35,-22-11,-37-26,-5-2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3.2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3.2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3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1083 392,'-1'-33,"-1"0,-7-36,6 51,-2-1,0 0,-1 1,-17-34,19 43,-2 0,1 1,-1-1,-1 1,1 1,-1-1,-1 1,1 0,-1 1,0 0,-1 0,0 0,0 1,0 1,0 0,-1 0,1 1,-1 0,0 0,0 1,-12-1,-46-1,-72 6,61 0,-3-2,-52 2,125-1,1 0,-1 1,0 0,1 0,-1 1,1 0,0 1,0 0,0 0,0 1,1-1,0 2,0-1,0 1,0 0,-7 10,-4 6,1 1,1 1,-23 44,20-31,2 0,1 1,2 0,2 2,-14 75,24-96,1-1,1 1,1-1,1 0,0 0,1 1,1-1,1-1,1 1,0-1,10 19,-6-17,0 0,2 0,0-1,1 0,1-1,0-1,2 0,-1-1,21 14,-24-21,1 0,0-1,1 0,0-1,0-1,0 0,22 4,9 0,56 2,178 0,7-12,-219 0,-64 1,2 0,0 0,0 0,0 0,0-1,8-2,-11 2,0 0,0 1,-1-1,1-1,0 1,-1 0,1 0,-1 0,0-1,1 1,-1-1,0 1,0-1,0 0,0 1,0-1,1-3,32-83,-30 73,0 0,-1-1,0 1,-1-19,-12-250,9 273,-1 0,-1 1,0-1,0 1,-1 0,0 0,-1 0,0 1,-1 0,0 0,0 0,-1 0,0 1,0 0,-1 1,0 0,-1 0,1 0,-20-9,22 12,-1 2,1-1,-1 1,0 0,-10-1,-10-1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3.2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0,'-14'526,"0"38,14-547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3.2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881 0,'0'5,"-7"1,-12 2,-19 9,-10 2,-11 5,-14 9,-2 3,-16 5,-9 9,5-3,10 1,16-8,16-6,12-7,13-7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3.2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0,'3'0,"2"0,8 5,4 4,2 2,4 14,3 3,2 0,3 4,4 5,4 6,1-3,-4-7,-3-5,-8-7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27:49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0 321 24575,'149'-25'0,"-40"4"0,2141-240 0,-2051 250-1365,-142 9-5461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24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1 188 24575,'75'-16'0,"185"11"0,52-4 0,-278 3 0,-35 1 0,-20-4 0,-12-2 0,1-2 0,0 0 0,-57-36 0,86 48-65,1 0 0,0-1 0,0 1 0,1 0 0,-1-1 0,0 0 0,0 1 0,1-1 0,-1 0 0,1 0 0,-1 0 0,1 0 0,0 0 0,0 0 0,0-1 0,0 1 0,0 0 0,0 0 0,1-1 0,-1-2 0,2-4-6761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3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1027 0,'1'1,"0"0,0 0,-1 1,1-1,-1 0,1 0,-1 0,1 0,-1 1,0-1,1 0,-1 1,0-1,0 0,0 0,0 1,0-1,0 0,0 1,-1-1,1 0,-1 3,-2 2,1 1,-8 11,8-14,-36 60,-4-2,-49 57,-105 99,-13-18,189-181,-85 76,-46 43,14 11,111-117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03.2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0,'3'1,"1"-1,-1 1,0-1,0 1,0 0,-1 0,1 0,0 1,0-1,4 3,26 22,-22-17,193 165,-10-8,-172-150,2-1,0 0,25 10,-20-11,50 35,-22-11,-37-26,-5-2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30.4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977 239,'-3'-4,"1"1,-1 0,1 0,-1 0,0 0,0 0,0 1,0-1,-1 1,-6-4,2 1,-49-40,16 13,-58-35,85 59,-1 1,0 0,0 0,-1 2,1 0,-1 0,-1 2,-21-3,1 5,0 1,0 2,0 1,0 2,1 2,-55 16,78-18,0 0,0 1,0 1,1 0,0 0,0 1,1 1,0 0,0 0,1 1,0 0,1 1,0 0,1 1,0 0,1 0,0 0,1 1,-6 20,-6 39,-14 114,31-168,0 0,0 0,2 1,0-1,2 0,-1 0,2 0,1 0,0-1,1 0,1 0,0 0,2-1,13 22,-13-24,1-1,1 0,0-1,1 0,0-1,0 0,1-1,1 0,0-1,0-1,1 0,0-1,0 0,0-1,1-1,19 4,19-2,1-2,-1-2,86-7,-124 4,0-2,0 0,-1-1,1-1,-1 0,0-1,28-13,-37 15,0-1,-1 1,1-1,-1 0,0 0,0-1,-1 1,1-1,-1 0,0 0,0-1,-1 1,0-1,0 0,0 1,0-2,-1 1,0 0,0 0,-1-1,1-11,-3-202,-4 103,5 71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31.5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1,'0'8,"0"22,0 18,0 9,0 27,0 16,0-4,0-14,0-17,0-15,0-12,0-7,0-5,0-2,0-2,0-3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32.7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336 1,'-8'4,"-8"6,-10 6,-9 5,-4 3,-3 1,1 2,3-5,3-5,4 3,6-2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33.6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0,'5'0,"5"0,10 9,11 12,8 6,3 8,-3 11,-6 2,-6-7,-6-10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34.5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634 1,'-9'4,"-7"6,-10 15,-9 11,-3 9,-8 6,-6 6,-6 8,-16 19,0-1,9-9,10-14,7-12,10-14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35.3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0,'8'0,"17"9,13 12,21 37,2 14,-2 3,-1 11,-7-10,-7-8,-7-7,4-5,3-4,-5-6,-6-6,-8-10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46.1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46.1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24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24575,'3'3'0,"3"4"0,2 3 0,-5 6 0,-2 6 0,-4 4 0,-4 8 0,-5 2 0,1 4 0,-1 2 0,-1 1 0,1-1 0,0-1 0,2-6 0,3-5 0,0-8 0,1-8-8191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46.1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1083 392,'-1'-33,"-1"0,-7-36,6 51,-2-1,0 0,-1 1,-17-34,19 43,-2 0,1 1,-1-1,-1 1,1 1,-1-1,-1 1,1 0,-1 1,0 0,-1 0,0 0,0 1,0 1,0 0,-1 0,1 1,-1 0,0 0,0 1,-12-1,-46-1,-72 6,61 0,-3-2,-52 2,125-1,1 0,-1 1,0 0,1 0,-1 1,1 0,0 1,0 0,0 0,0 1,1-1,0 2,0-1,0 1,0 0,-7 10,-4 6,1 1,1 1,-23 44,20-31,2 0,1 1,2 0,2 2,-14 75,24-96,1-1,1 1,1-1,1 0,0 0,1 1,1-1,1-1,1 1,0-1,10 19,-6-17,0 0,2 0,0-1,1 0,1-1,0-1,2 0,-1-1,21 14,-24-21,1 0,0-1,1 0,0-1,0-1,0 0,22 4,9 0,56 2,178 0,7-12,-219 0,-64 1,2 0,0 0,0 0,0 0,0-1,8-2,-11 2,0 0,0 1,-1-1,1-1,0 1,-1 0,1 0,-1 0,0-1,1 1,-1-1,0 1,0-1,0 0,0 1,0-1,1-3,32-83,-30 73,0 0,-1-1,0 1,-1-19,-12-250,9 273,-1 0,-1 1,0-1,0 1,-1 0,0 0,-1 0,0 1,-1 0,0 0,0 0,-1 0,0 1,0 0,-1 1,0 0,-1 0,1 0,-20-9,22 12,-1 2,1-1,-1 1,0 0,-10-1,-10-1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46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0,'-14'526,"0"38,14-547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46.1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881 0,'0'5,"-7"1,-12 2,-19 9,-10 2,-11 5,-14 9,-2 3,-16 5,-9 9,5-3,10 1,16-8,16-6,12-7,13-7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46.1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0,'3'0,"2"0,8 5,4 4,2 2,4 14,3 3,2 0,3 4,4 5,4 6,1-3,-4-7,-3-5,-8-7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46.1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1027 0,'1'1,"0"0,0 0,-1 1,1-1,-1 0,1 0,-1 0,1 0,-1 1,0-1,1 0,-1 1,0-1,0 0,0 0,0 1,0-1,0 0,0 1,-1-1,1 0,-1 3,-2 2,1 1,-8 11,8-14,-36 60,-4-2,-49 57,-105 99,-13-18,189-181,-85 76,-46 43,14 11,111-117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6:46.1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0,'3'1,"1"-1,-1 1,0-1,0 1,0 0,-1 0,1 0,0 1,0-1,4 3,26 22,-22-17,193 165,-10-8,-172-150,2-1,0 0,25 10,-20-11,50 35,-22-11,-37-26,-5-2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03.0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977 239,'-3'-4,"1"1,-1 0,1 0,-1 0,0 0,0 0,0 1,0-1,-1 1,-6-4,2 1,-49-40,16 13,-58-35,85 59,-1 1,0 0,0 0,-1 2,1 0,-1 0,-1 2,-21-3,1 5,0 1,0 2,0 1,0 2,1 2,-55 16,78-18,0 0,0 1,0 1,1 0,0 0,0 1,1 1,0 0,0 0,1 1,0 0,1 1,0 0,1 1,0 0,1 0,0 0,1 1,-6 20,-6 39,-14 114,31-168,0 0,0 0,2 1,0-1,2 0,-1 0,2 0,1 0,0-1,1 0,1 0,0 0,2-1,13 22,-13-24,1-1,1 0,0-1,1 0,0-1,0 0,1-1,1 0,0-1,0-1,1 0,0-1,0 0,0-1,1-1,19 4,19-2,1-2,-1-2,86-7,-124 4,0-2,0 0,-1-1,1-1,-1 0,0-1,28-13,-37 15,0-1,-1 1,1-1,-1 0,0 0,0-1,-1 1,1-1,-1 0,0 0,0-1,-1 1,0-1,0 0,0 1,0-2,-1 1,0 0,0 0,-1-1,1-11,-3-202,-4 103,5 71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03.0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1,'0'8,"0"22,0 18,0 9,0 27,0 16,0-4,0-14,0-17,0-15,0-12,0-7,0-5,0-2,0-2,0-3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03.0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336 1,'-8'4,"-8"6,-10 6,-9 5,-4 3,-3 1,1 2,3-5,3-5,4 3,6-2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03.0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0,'5'0,"5"0,10 9,11 12,8 6,3 8,-3 11,-6 2,-6-7,-6-10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25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24575,'0'-2'0,"0"-1"0,0 1 0,0 0 0,1-1 0,-1 1 0,1-1 0,-1 1 0,1-1 0,0 1 0,0 0 0,0-1 0,0 1 0,2-4 0,-2 6 0,-1 0 0,0-1 0,1 1 0,-1 0 0,0 0 0,1-1 0,-1 1 0,1 0 0,-1 0 0,0 0 0,1 0 0,-1-1 0,1 1 0,-1 0 0,0 0 0,1 0 0,-1 0 0,1 0 0,-1 0 0,1 0 0,-1 0 0,1 0 0,-1 0 0,0 0 0,1 1 0,-1-1 0,1 0 0,0 0 0,15 18 0,-3 6 0,-1 1 0,16 44 0,13 31 0,-36-91 0,0 0 0,1 0 0,0 0 0,0 0 0,1-1 0,0 0 0,13 11 0,-18-17 0,1 0 0,0 0 0,-1 0 0,1 0 0,0 0 0,0-1 0,0 1 0,1-1 0,-1 0 0,0 0 0,0 0 0,1-1 0,-1 1 0,1-1 0,-1 1 0,0-1 0,1 0 0,-1 0 0,1-1 0,-1 1 0,5-2 0,-3 0 0,1-1 0,0 1 0,-1-1 0,0-1 0,1 1 0,-1-1 0,0 0 0,-1 0 0,1 0 0,7-10 0,3-6 0,0-2 0,-1 0 0,-2 0 0,16-37 0,62-162 0,-90 220 0,0 1 0,0-1 0,0 1 0,0-1 0,0 1 0,0 0 0,1-1 0,-1 1 0,0-1 0,0 1 0,0 0 0,1-1 0,-1 1 0,0-1 0,0 1 0,1 0 0,-1-1 0,0 1 0,1 0 0,-1 0 0,1-1 0,-1 1 0,0 0 0,1 0 0,-1-1 0,1 1 0,-1 0 0,0 0 0,1 0 0,-1 0 0,1 0 0,0 0 0,6 13 0,2 38 0,-8-40 0,15 126 29,17 91-1423,-25-187-5432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03.0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634 1,'-9'4,"-7"6,-10 15,-9 11,-3 9,-8 6,-6 6,-6 8,-16 19,0-1,9-9,10-14,7-12,10-14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03.0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0,'8'0,"17"9,13 12,21 37,2 14,-2 3,-1 11,-7-10,-7-8,-7-7,4-5,3-4,-5-6,-6-6,-8-10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06.6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977 239,'-3'-4,"1"1,-1 0,1 0,-1 0,0 0,0 0,0 1,0-1,-1 1,-6-4,2 1,-49-40,16 13,-58-35,85 59,-1 1,0 0,0 0,-1 2,1 0,-1 0,-1 2,-21-3,1 5,0 1,0 2,0 1,0 2,1 2,-55 16,78-18,0 0,0 1,0 1,1 0,0 0,0 1,1 1,0 0,0 0,1 1,0 0,1 1,0 0,1 1,0 0,1 0,0 0,1 1,-6 20,-6 39,-14 114,31-168,0 0,0 0,2 1,0-1,2 0,-1 0,2 0,1 0,0-1,1 0,1 0,0 0,2-1,13 22,-13-24,1-1,1 0,0-1,1 0,0-1,0 0,1-1,1 0,0-1,0-1,1 0,0-1,0 0,0-1,1-1,19 4,19-2,1-2,-1-2,86-7,-124 4,0-2,0 0,-1-1,1-1,-1 0,0-1,28-13,-37 15,0-1,-1 1,1-1,-1 0,0 0,0-1,-1 1,1-1,-1 0,0 0,0-1,-1 1,0-1,0 0,0 1,0-2,-1 1,0 0,0 0,-1-1,1-11,-3-202,-4 103,5 71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06.6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1,'0'8,"0"22,0 18,0 9,0 27,0 16,0-4,0-14,0-17,0-15,0-12,0-7,0-5,0-2,0-2,0-3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06.6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336 1,'-8'4,"-8"6,-10 6,-9 5,-4 3,-3 1,1 2,3-5,3-5,4 3,6-2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06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0,'5'0,"5"0,10 9,11 12,8 6,3 8,-3 11,-6 2,-6-7,-6-10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06.6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634 1,'-9'4,"-7"6,-10 15,-9 11,-3 9,-8 6,-6 6,-6 8,-16 19,0-1,9-9,10-14,7-12,10-14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06.6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0,'8'0,"17"9,13 12,21 37,2 14,-2 3,-1 11,-7-10,-7-8,-7-7,4-5,3-4,-5-6,-6-6,-8-10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57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60,'-8'0,"0"1,0 0,0 1,0 0,0 0,0 0,0 1,-14 8,-2 3,-28 21,44-28,1-1,0 1,0 0,0 0,1 1,6-8</inkml:trace>
  <inkml:trace contextRef="#ctx0" brushRef="#br0" timeOffset="1">13 322,'-1'1,"-3"26,-1 28</inkml:trace>
  <inkml:trace contextRef="#ctx0" brushRef="#br0" timeOffset="2">4 552,'3'20,"1"5,12 43,-9-44,-5-15,0-4</inkml:trace>
  <inkml:trace contextRef="#ctx0" brushRef="#br0" timeOffset="3">107 804,'12'11,"0"-1,23 14,47 32</inkml:trace>
  <inkml:trace contextRef="#ctx0" brushRef="#br0" timeOffset="4">393 958,'23'4,"24"5,-38-8</inkml:trace>
  <inkml:trace contextRef="#ctx0" brushRef="#br0" timeOffset="5">619 986,'42'2,"-18"-1,17 2,48-4</inkml:trace>
  <inkml:trace contextRef="#ctx0" brushRef="#br0" timeOffset="6">977 918,'22'-19,"-11"9,-1 0,0-1,10-13,-16 18,0-1,0 1,0-1,-1 0,0-1,-1 1,-1 4</inkml:trace>
  <inkml:trace contextRef="#ctx0" brushRef="#br0" timeOffset="7">1097 647,'4'-34,"1"-21,-3 19</inkml:trace>
  <inkml:trace contextRef="#ctx0" brushRef="#br0" timeOffset="8">1113 376,'0'-21,"-1"10,0 0,0 0,-1 1,-4-12,3 13,-1 0,0 0,-1 1,0-1,2 4</inkml:trace>
  <inkml:trace contextRef="#ctx0" brushRef="#br0" timeOffset="9">960 144,'-35'-20,"3"2,17 10</inkml:trace>
  <inkml:trace contextRef="#ctx0" brushRef="#br0" timeOffset="10">696 15,'-32'-7,"-2"3,-1 1,-59 2,65 2,20-1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57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0,'-1'1,"1"-1,0 0,-1 0,1 0,-1 1,1-1,0 0,-1 0,1 1,0-1,-1 0,1 1,0-1,-1 0,1 1,0-1,0 0,-1 1,1-1,0 1,0-1,0 0,0 1,0-1,-1 1,-2 16,2-12,-6 44</inkml:trace>
  <inkml:trace contextRef="#ctx0" brushRef="#br0" timeOffset="1">44 227,'-5'30</inkml:trace>
  <inkml:trace contextRef="#ctx0" brushRef="#br0" timeOffset="2">18 428,'-9'86,"8"-48</inkml:trace>
  <inkml:trace contextRef="#ctx0" brushRef="#br0" timeOffset="3">3 711,'-3'72,"4"42,-1-96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25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24575,'1'1'0,"-1"-1"0,1 0 0,0 1 0,0-1 0,0 1 0,-1-1 0,1 1 0,0 0 0,-1-1 0,1 1 0,0 0 0,-1-1 0,1 1 0,-1 0 0,1 0 0,-1 0 0,1-1 0,-1 1 0,0 0 0,1 0 0,-1 0 0,0 0 0,0 0 0,0 0 0,0 0 0,1 0 0,-1 0 0,-1 0 0,1-1 0,0 1 0,0 0 0,-1 2 0,-3 40 0,3-35 0,-1 8 0,0 1 0,1-1 0,2 0 0,-1 0 0,2 1 0,0-1 0,1 0 0,8 26 0,-8-35 0,0 0 0,0-1 0,1 1 0,0-1 0,0 1 0,0-1 0,1-1 0,0 1 0,0-1 0,1 1 0,-1-1 0,1-1 0,0 1 0,1-1 0,-1 0 0,1-1 0,-1 1 0,1-1 0,0-1 0,1 1 0,7 1 0,-5-2-170,0 0-1,1 0 0,-1-1 1,1-1-1,-1 0 0,0 0 1,17-3-1,-9 0-6655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57.6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582 19,'-2'-4,"-2"-2,-6 1,-18 1,-20 11,25 0</inkml:trace>
  <inkml:trace contextRef="#ctx0" brushRef="#br0" timeOffset="1">319 68,'-27'11,"1"1</inkml:trace>
  <inkml:trace contextRef="#ctx0" brushRef="#br0" timeOffset="2">120 161,'-35'16,"-10"10,18-4,14-6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57.6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2,'1'0,"-1"0,1-1,0 1,-1 0,1 0,0 0,-1-1,1 1,0 0,0 0,-1 0,1 0,0 0,-1 0,1 0,0 1,-1-1,1 0,0 0,-1 0,1 1,0-1,-1 0,1 1,-1-1,1 0,1 2,11 9</inkml:trace>
  <inkml:trace contextRef="#ctx0" brushRef="#br0" timeOffset="1">167 146,'11'11,"26"21</inkml:trace>
  <inkml:trace contextRef="#ctx0" brushRef="#br0" timeOffset="2">344 300,'158'135,"-123"-105,-23-21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57.6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539 0,'-1'4,"0"-1,0 0,-1 0,1 0,-1 0,0 0,1 0,-1-1,-4 5,4-5,-57 72,24-34</inkml:trace>
  <inkml:trace contextRef="#ctx0" brushRef="#br0" timeOffset="1">314 262,'-44'44</inkml:trace>
  <inkml:trace contextRef="#ctx0" brushRef="#br0" timeOffset="2">153 404,'-127'103,"101"-85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7:57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0,'3'1,"-1"-1,0 1,1-1,-1 1,1 0,-1 0,0 0,1 0,-1 0,0 1,3 1,0 1,25 16,19 21</inkml:trace>
  <inkml:trace contextRef="#ctx0" brushRef="#br0" timeOffset="1">251 203,'1'1,"62"69</inkml:trace>
  <inkml:trace contextRef="#ctx0" brushRef="#br0" timeOffset="2">423 392,'29'32,"22"25</inkml:trace>
  <inkml:trace contextRef="#ctx0" brushRef="#br0" timeOffset="3">592 581,'36'39,"83"74,-97-94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8:02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60,'-8'0,"0"1,0 0,0 1,0 0,0 0,0 0,0 1,-14 8,-2 3,-28 21,44-28,1-1,0 1,0 0,0 0,1 1,6-8</inkml:trace>
  <inkml:trace contextRef="#ctx0" brushRef="#br0" timeOffset="1">13 322,'-1'1,"-3"26,-1 28</inkml:trace>
  <inkml:trace contextRef="#ctx0" brushRef="#br0" timeOffset="2">4 552,'3'20,"1"5,12 43,-9-44,-5-15,0-4</inkml:trace>
  <inkml:trace contextRef="#ctx0" brushRef="#br0" timeOffset="3">107 804,'12'11,"0"-1,23 14,47 32</inkml:trace>
  <inkml:trace contextRef="#ctx0" brushRef="#br0" timeOffset="4">393 958,'23'4,"24"5,-38-8</inkml:trace>
  <inkml:trace contextRef="#ctx0" brushRef="#br0" timeOffset="5">619 986,'42'2,"-18"-1,17 2,48-4</inkml:trace>
  <inkml:trace contextRef="#ctx0" brushRef="#br0" timeOffset="6">977 918,'22'-19,"-11"9,-1 0,0-1,10-13,-16 18,0-1,0 1,0-1,-1 0,0-1,-1 1,-1 4</inkml:trace>
  <inkml:trace contextRef="#ctx0" brushRef="#br0" timeOffset="7">1097 647,'4'-34,"1"-21,-3 19</inkml:trace>
  <inkml:trace contextRef="#ctx0" brushRef="#br0" timeOffset="8">1113 376,'0'-21,"-1"10,0 0,0 0,-1 1,-4-12,3 13,-1 0,0 0,-1 1,0-1,2 4</inkml:trace>
  <inkml:trace contextRef="#ctx0" brushRef="#br0" timeOffset="9">960 144,'-35'-20,"3"2,17 10</inkml:trace>
  <inkml:trace contextRef="#ctx0" brushRef="#br0" timeOffset="10">696 15,'-32'-7,"-2"3,-1 1,-59 2,65 2,20-1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8:02.5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0,'-1'1,"1"-1,0 0,-1 0,1 0,-1 1,1-1,0 0,-1 0,1 1,0-1,-1 0,1 1,0-1,-1 0,1 1,0-1,0 0,-1 1,1-1,0 1,0-1,0 0,0 1,0-1,-1 1,-2 16,2-12,-6 44</inkml:trace>
  <inkml:trace contextRef="#ctx0" brushRef="#br0" timeOffset="1">44 227,'-5'30</inkml:trace>
  <inkml:trace contextRef="#ctx0" brushRef="#br0" timeOffset="2">18 428,'-9'86,"8"-48</inkml:trace>
  <inkml:trace contextRef="#ctx0" brushRef="#br0" timeOffset="3">3 711,'-3'72,"4"42,-1-96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8:02.5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582 19,'-2'-4,"-2"-2,-6 1,-18 1,-20 11,25 0</inkml:trace>
  <inkml:trace contextRef="#ctx0" brushRef="#br0" timeOffset="1">319 68,'-27'11,"1"1</inkml:trace>
  <inkml:trace contextRef="#ctx0" brushRef="#br0" timeOffset="2">120 161,'-35'16,"-10"10,18-4,14-6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8:02.5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2,'1'0,"-1"0,1-1,0 1,-1 0,1 0,0 0,-1-1,1 1,0 0,0 0,-1 0,1 0,0 0,-1 0,1 0,0 1,-1-1,1 0,0 0,-1 0,1 1,0-1,-1 0,1 1,-1-1,1 0,1 2,11 9</inkml:trace>
  <inkml:trace contextRef="#ctx0" brushRef="#br0" timeOffset="1">167 146,'11'11,"26"21</inkml:trace>
  <inkml:trace contextRef="#ctx0" brushRef="#br0" timeOffset="2">344 300,'158'135,"-123"-105,-23-21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8:02.5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539 0,'-1'4,"0"-1,0 0,-1 0,1 0,-1 0,0 0,1 0,-1-1,-4 5,4-5,-57 72,24-34</inkml:trace>
  <inkml:trace contextRef="#ctx0" brushRef="#br0" timeOffset="1">314 262,'-44'44</inkml:trace>
  <inkml:trace contextRef="#ctx0" brushRef="#br0" timeOffset="2">153 404,'-127'103,"101"-85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8:02.5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0,'3'1,"-1"-1,0 1,1-1,-1 1,1 0,-1 0,0 0,1 0,-1 0,0 1,3 1,0 1,25 16,19 21</inkml:trace>
  <inkml:trace contextRef="#ctx0" brushRef="#br0" timeOffset="1">251 203,'1'1,"62"69</inkml:trace>
  <inkml:trace contextRef="#ctx0" brushRef="#br0" timeOffset="2">423 392,'29'32,"22"25</inkml:trace>
  <inkml:trace contextRef="#ctx0" brushRef="#br0" timeOffset="3">592 581,'36'39,"83"74,-97-94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26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24575,'-2'3'0,"-2"6"0,0 5 0,2 6 0,-3 5 0,-1 3 0,2 4 0,1 1 0,1-4-8191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8:08.5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60,'-8'0,"0"1,0 0,0 1,0 0,0 0,0 0,0 1,-14 8,-2 3,-28 21,44-28,1-1,0 1,0 0,0 0,1 1,6-8</inkml:trace>
  <inkml:trace contextRef="#ctx0" brushRef="#br0" timeOffset="1">13 322,'-1'1,"-3"26,-1 28</inkml:trace>
  <inkml:trace contextRef="#ctx0" brushRef="#br0" timeOffset="2">4 552,'3'20,"1"5,12 43,-9-44,-5-15,0-4</inkml:trace>
  <inkml:trace contextRef="#ctx0" brushRef="#br0" timeOffset="3">107 804,'12'11,"0"-1,23 14,47 32</inkml:trace>
  <inkml:trace contextRef="#ctx0" brushRef="#br0" timeOffset="4">393 958,'23'4,"24"5,-38-8</inkml:trace>
  <inkml:trace contextRef="#ctx0" brushRef="#br0" timeOffset="5">619 986,'42'2,"-18"-1,17 2,48-4</inkml:trace>
  <inkml:trace contextRef="#ctx0" brushRef="#br0" timeOffset="6">977 918,'22'-19,"-11"9,-1 0,0-1,10-13,-16 18,0-1,0 1,0-1,-1 0,0-1,-1 1,-1 4</inkml:trace>
  <inkml:trace contextRef="#ctx0" brushRef="#br0" timeOffset="7">1097 647,'4'-34,"1"-21,-3 19</inkml:trace>
  <inkml:trace contextRef="#ctx0" brushRef="#br0" timeOffset="8">1113 376,'0'-21,"-1"10,0 0,0 0,-1 1,-4-12,3 13,-1 0,0 0,-1 1,0-1,2 4</inkml:trace>
  <inkml:trace contextRef="#ctx0" brushRef="#br0" timeOffset="9">960 144,'-35'-20,"3"2,17 10</inkml:trace>
  <inkml:trace contextRef="#ctx0" brushRef="#br0" timeOffset="10">696 15,'-32'-7,"-2"3,-1 1,-59 2,65 2,20-1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8:08.6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0,'-1'1,"1"-1,0 0,-1 0,1 0,-1 1,1-1,0 0,-1 0,1 1,0-1,-1 0,1 1,0-1,-1 0,1 1,0-1,0 0,-1 1,1-1,0 1,0-1,0 0,0 1,0-1,-1 1,-2 16,2-12,-6 44</inkml:trace>
  <inkml:trace contextRef="#ctx0" brushRef="#br0" timeOffset="1">44 227,'-5'30</inkml:trace>
  <inkml:trace contextRef="#ctx0" brushRef="#br0" timeOffset="2">18 428,'-9'86,"8"-48</inkml:trace>
  <inkml:trace contextRef="#ctx0" brushRef="#br0" timeOffset="3">3 711,'-3'72,"4"42,-1-96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8:08.6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582 19,'-2'-4,"-2"-2,-6 1,-18 1,-20 11,25 0</inkml:trace>
  <inkml:trace contextRef="#ctx0" brushRef="#br0" timeOffset="1">319 68,'-27'11,"1"1</inkml:trace>
  <inkml:trace contextRef="#ctx0" brushRef="#br0" timeOffset="2">120 161,'-35'16,"-10"10,18-4,14-6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8:08.6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2,'1'0,"-1"0,1-1,0 1,-1 0,1 0,0 0,-1-1,1 1,0 0,0 0,-1 0,1 0,0 0,-1 0,1 0,0 1,-1-1,1 0,0 0,-1 0,1 1,0-1,-1 0,1 1,-1-1,1 0,1 2,11 9</inkml:trace>
  <inkml:trace contextRef="#ctx0" brushRef="#br0" timeOffset="1">167 146,'11'11,"26"21</inkml:trace>
  <inkml:trace contextRef="#ctx0" brushRef="#br0" timeOffset="2">344 300,'158'135,"-123"-105,-23-21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8:08.6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539 0,'-1'4,"0"-1,0 0,-1 0,1 0,-1 0,0 0,1 0,-1-1,-4 5,4-5,-57 72,24-34</inkml:trace>
  <inkml:trace contextRef="#ctx0" brushRef="#br0" timeOffset="1">314 262,'-44'44</inkml:trace>
  <inkml:trace contextRef="#ctx0" brushRef="#br0" timeOffset="2">153 404,'-127'103,"101"-85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28:08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0,'3'1,"-1"-1,0 1,1-1,-1 1,1 0,-1 0,0 0,1 0,-1 0,0 1,3 1,0 1,25 16,19 21</inkml:trace>
  <inkml:trace contextRef="#ctx0" brushRef="#br0" timeOffset="1">251 203,'1'1,"62"69</inkml:trace>
  <inkml:trace contextRef="#ctx0" brushRef="#br0" timeOffset="2">423 392,'29'32,"22"25</inkml:trace>
  <inkml:trace contextRef="#ctx0" brushRef="#br0" timeOffset="3">592 581,'36'39,"83"74,-97-94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08.5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766 212,'-1'-3,"1"-1,-1 0,0 1,0-1,0 1,-1 0,1-1,-1 1,-2-4,2 4,-3-5,0 1,0 0,-1 1,5 4</inkml:trace>
  <inkml:trace contextRef="#ctx0" brushRef="#br0" timeOffset="1">576 52,'-22'-8,"-7"-3,-2 2,30 9</inkml:trace>
  <inkml:trace contextRef="#ctx0" brushRef="#br0" timeOffset="2">355 1,'-5'-1,"-3"1,0 0,0 1,0-1,0 2,3-1</inkml:trace>
  <inkml:trace contextRef="#ctx0" brushRef="#br0" timeOffset="3">167 95,'-35'34,"15"-14,15-14</inkml:trace>
  <inkml:trace contextRef="#ctx0" brushRef="#br0" timeOffset="4">28 281,'-2'8,"-3"20,4-25</inkml:trace>
  <inkml:trace contextRef="#ctx0" brushRef="#br0" timeOffset="5">14 468,'1'4,"2"3,0 0,0 0,0 0,1-1,0 1,0-1,0 0,1 0,0 0,10 8,6 3,0 0,14 5</inkml:trace>
  <inkml:trace contextRef="#ctx0" brushRef="#br0" timeOffset="6">297 678,'9'2,"14"3,40 5,-4-6,109-6,-162 2,1-1,-1-1,0 1,0-1,0 0,0-1,-1 1,1-1,10-7,-7 4</inkml:trace>
  <inkml:trace contextRef="#ctx0" brushRef="#br0" timeOffset="7">820 532,'15'-24,"-8"9,0 0,0-1,-1 1,-1-1,-1 0,0-8</inkml:trace>
  <inkml:trace contextRef="#ctx0" brushRef="#br0" timeOffset="8">820 254,'-14'-12,"-16"-12,28 23,-36-26,4 5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08.5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0,'7'57,"-5"-17</inkml:trace>
  <inkml:trace contextRef="#ctx0" brushRef="#br0" timeOffset="1">18 234,'4'52,"-3"-21</inkml:trace>
  <inkml:trace contextRef="#ctx0" brushRef="#br0" timeOffset="2">28 455,'7'193</inkml:trace>
  <inkml:trace contextRef="#ctx0" brushRef="#br0" timeOffset="3">39 786,'6'160,"-6"-147,0-4,0 0,-3 18,3-27,0 0,0 1,0-1,0 0,0 1,0-1,0 0,0 0,0 1,-1-1,1 0,0 1,0-1,0 0,0 0,-1 1,1-1,0 0,0 0,-1 0,1 1,0-1,0 0,-1 0,-4-2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08.5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344 51,'-1'1,"-28"22,-14 9,22-16</inkml:trace>
  <inkml:trace contextRef="#ctx0" brushRef="#br0" timeOffset="1">160 196,'-48'39,"2"-2,7-4,12-9,28-18,13-10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08.5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0,'8'8,"13"15,6-1</inkml:trace>
  <inkml:trace contextRef="#ctx0" brushRef="#br0" timeOffset="1">190 146,'19'12,"23"13</inkml:trace>
  <inkml:trace contextRef="#ctx0" brushRef="#br0" timeOffset="2">412 267,'26'12,"30"14,-12-7,-12-5,-16-4,-10-4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27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11 145 24575,'-5'-5'0,"0"-2"0,18 1 0,35-4 0,0 3 0,71-3 0,-31 4 0,178-19 0,673-43 0,-881 68-1365,-15 2-5461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08.5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538 0,'0'4,"0"3,0 2,0 4,-4 1,-3 3</inkml:trace>
  <inkml:trace contextRef="#ctx0" brushRef="#br0" timeOffset="1">383 190,'-42'29,"-23"13</inkml:trace>
  <inkml:trace contextRef="#ctx0" brushRef="#br0" timeOffset="2">234 290,'-31'21,"-36"29,10-4,11-7,13-11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08.5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0,'4'0,"10"0,7 2,7 4,-10 5</inkml:trace>
  <inkml:trace contextRef="#ctx0" brushRef="#br0" timeOffset="1">223 117,'37'31,"-13"-8</inkml:trace>
  <inkml:trace contextRef="#ctx0" brushRef="#br0" timeOffset="2">381 267,'6'6,"25"25,-6-10,-7-5,-3-3,-4-2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4.7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766 212,'-1'-3,"1"-1,-1 0,0 1,0-1,0 1,-1 0,1-1,-1 1,-2-4,2 4,-3-5,0 1,0 0,-1 1,5 4</inkml:trace>
  <inkml:trace contextRef="#ctx0" brushRef="#br0" timeOffset="1">576 52,'-22'-8,"-7"-3,-2 2,30 9</inkml:trace>
  <inkml:trace contextRef="#ctx0" brushRef="#br0" timeOffset="2">355 1,'-5'-1,"-3"1,0 0,0 1,0-1,0 2,3-1</inkml:trace>
  <inkml:trace contextRef="#ctx0" brushRef="#br0" timeOffset="3">167 95,'-35'34,"15"-14,15-14</inkml:trace>
  <inkml:trace contextRef="#ctx0" brushRef="#br0" timeOffset="4">28 281,'-2'8,"-3"20,4-25</inkml:trace>
  <inkml:trace contextRef="#ctx0" brushRef="#br0" timeOffset="5">14 468,'1'4,"2"3,0 0,0 0,0 0,1-1,0 1,0-1,0 0,1 0,0 0,10 8,6 3,0 0,14 5</inkml:trace>
  <inkml:trace contextRef="#ctx0" brushRef="#br0" timeOffset="6">297 678,'9'2,"14"3,40 5,-4-6,109-6,-162 2,1-1,-1-1,0 1,0-1,0 0,0-1,-1 1,1-1,10-7,-7 4</inkml:trace>
  <inkml:trace contextRef="#ctx0" brushRef="#br0" timeOffset="7">820 532,'15'-24,"-8"9,0 0,0-1,-1 1,-1-1,-1 0,0-8</inkml:trace>
  <inkml:trace contextRef="#ctx0" brushRef="#br0" timeOffset="8">820 254,'-14'-12,"-16"-12,28 23,-36-26,4 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4.7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0,'7'57,"-5"-17</inkml:trace>
  <inkml:trace contextRef="#ctx0" brushRef="#br0" timeOffset="1">18 234,'4'52,"-3"-21</inkml:trace>
  <inkml:trace contextRef="#ctx0" brushRef="#br0" timeOffset="2">28 455,'7'193</inkml:trace>
  <inkml:trace contextRef="#ctx0" brushRef="#br0" timeOffset="3">39 786,'6'160,"-6"-147,0-4,0 0,-3 18,3-27,0 0,0 1,0-1,0 0,0 1,0-1,0 0,0 0,0 1,-1-1,1 0,0 1,0-1,0 0,0 0,-1 1,1-1,0 0,0 0,-1 0,1 1,0-1,0 0,-1 0,-4-2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4.7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344 51,'-1'1,"-28"22,-14 9,22-16</inkml:trace>
  <inkml:trace contextRef="#ctx0" brushRef="#br0" timeOffset="1">160 196,'-48'39,"2"-2,7-4,12-9,28-18,13-10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4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0,'8'8,"13"15,6-1</inkml:trace>
  <inkml:trace contextRef="#ctx0" brushRef="#br0" timeOffset="1">190 146,'19'12,"23"13</inkml:trace>
  <inkml:trace contextRef="#ctx0" brushRef="#br0" timeOffset="2">412 267,'26'12,"30"14,-12-7,-12-5,-16-4,-10-4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4.7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538 0,'0'4,"0"3,0 2,0 4,-4 1,-3 3</inkml:trace>
  <inkml:trace contextRef="#ctx0" brushRef="#br0" timeOffset="1">383 190,'-42'29,"-23"13</inkml:trace>
  <inkml:trace contextRef="#ctx0" brushRef="#br0" timeOffset="2">234 290,'-31'21,"-36"29,10-4,11-7,13-11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4.7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0,'4'0,"10"0,7 2,7 4,-10 5</inkml:trace>
  <inkml:trace contextRef="#ctx0" brushRef="#br0" timeOffset="1">223 117,'37'31,"-13"-8</inkml:trace>
  <inkml:trace contextRef="#ctx0" brushRef="#br0" timeOffset="2">381 267,'6'6,"25"25,-6-10,-7-5,-3-3,-4-2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8.3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766 212,'-1'-3,"1"-1,-1 0,0 1,0-1,0 1,-1 0,1-1,-1 1,-2-4,2 4,-3-5,0 1,0 0,-1 1,5 4</inkml:trace>
  <inkml:trace contextRef="#ctx0" brushRef="#br0" timeOffset="1">576 52,'-22'-8,"-7"-3,-2 2,30 9</inkml:trace>
  <inkml:trace contextRef="#ctx0" brushRef="#br0" timeOffset="2">355 1,'-5'-1,"-3"1,0 0,0 1,0-1,0 2,3-1</inkml:trace>
  <inkml:trace contextRef="#ctx0" brushRef="#br0" timeOffset="3">167 95,'-35'34,"15"-14,15-14</inkml:trace>
  <inkml:trace contextRef="#ctx0" brushRef="#br0" timeOffset="4">28 281,'-2'8,"-3"20,4-25</inkml:trace>
  <inkml:trace contextRef="#ctx0" brushRef="#br0" timeOffset="5">14 468,'1'4,"2"3,0 0,0 0,0 0,1-1,0 1,0-1,0 0,1 0,0 0,10 8,6 3,0 0,14 5</inkml:trace>
  <inkml:trace contextRef="#ctx0" brushRef="#br0" timeOffset="6">297 678,'9'2,"14"3,40 5,-4-6,109-6,-162 2,1-1,-1-1,0 1,0-1,0 0,0-1,-1 1,1-1,10-7,-7 4</inkml:trace>
  <inkml:trace contextRef="#ctx0" brushRef="#br0" timeOffset="7">820 532,'15'-24,"-8"9,0 0,0-1,-1 1,-1-1,-1 0,0-8</inkml:trace>
  <inkml:trace contextRef="#ctx0" brushRef="#br0" timeOffset="8">820 254,'-14'-12,"-16"-12,28 23,-36-26,4 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8.3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0,'7'57,"-5"-17</inkml:trace>
  <inkml:trace contextRef="#ctx0" brushRef="#br0" timeOffset="1">18 234,'4'52,"-3"-21</inkml:trace>
  <inkml:trace contextRef="#ctx0" brushRef="#br0" timeOffset="2">28 455,'7'193</inkml:trace>
  <inkml:trace contextRef="#ctx0" brushRef="#br0" timeOffset="3">39 786,'6'160,"-6"-147,0-4,0 0,-3 18,3-27,0 0,0 1,0-1,0 0,0 1,0-1,0 0,0 0,0 1,-1-1,1 0,0 1,0-1,0 0,0 0,-1 1,1-1,0 0,0 0,-1 0,1 1,0-1,0 0,-1 0,-4-2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28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24575,'60'0'0,"0"2"0,-1 3 0,0 3 0,81 20 0,-137-27 0,0-1 0,0 1 0,0 0 0,0 0 0,0 1 0,0-1 0,0 1 0,-1-1 0,1 1 0,0 0 0,-1 0 0,1 0 0,-1 0 0,0 1 0,0-1 0,0 1 0,0-1 0,0 1 0,-1 0 0,2 2 0,-2-1 0,-1-1 0,1 0 0,-1 0 0,0 0 0,0 0 0,0 0 0,-1 0 0,1 1 0,-1-1 0,0 0 0,1 0 0,-2 0 0,1-1 0,0 1 0,0 0 0,-1 0 0,0 0 0,1-1 0,-1 1 0,-4 3 0,-22 26-195,-2-1 0,0-2 0,-3-1 0,0-2 0,-1-1 0,-39 21 0,49-33-6631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8.3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344 51,'-1'1,"-28"22,-14 9,22-16</inkml:trace>
  <inkml:trace contextRef="#ctx0" brushRef="#br0" timeOffset="1">160 196,'-48'39,"2"-2,7-4,12-9,28-18,13-10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8.3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0,'8'8,"13"15,6-1</inkml:trace>
  <inkml:trace contextRef="#ctx0" brushRef="#br0" timeOffset="1">190 146,'19'12,"23"13</inkml:trace>
  <inkml:trace contextRef="#ctx0" brushRef="#br0" timeOffset="2">412 267,'26'12,"30"14,-12-7,-12-5,-16-4,-10-4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8.3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538 0,'0'4,"0"3,0 2,0 4,-4 1,-3 3</inkml:trace>
  <inkml:trace contextRef="#ctx0" brushRef="#br0" timeOffset="1">383 190,'-42'29,"-23"13</inkml:trace>
  <inkml:trace contextRef="#ctx0" brushRef="#br0" timeOffset="2">234 290,'-31'21,"-36"29,10-4,11-7,13-11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32:28.3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0,'4'0,"10"0,7 2,7 4,-10 5</inkml:trace>
  <inkml:trace contextRef="#ctx0" brushRef="#br0" timeOffset="1">223 117,'37'31,"-13"-8</inkml:trace>
  <inkml:trace contextRef="#ctx0" brushRef="#br0" timeOffset="2">381 267,'6'6,"25"25,-6-10,-7-5,-3-3,-4-2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1:53:53.2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4749 912,'0'0,"0"0,0 0,1 0,-1 0,0 0,0 0,0-1,0 1,0 0,0 0,0 0,0 0,0 0,0-1,0 1,0 0,0 0,0 0,0 0,0-1,0 1,0 0,0 0,0 0,0 0,0 0,0-1,0 1,0 0,0 0,0 0,-1 0,1 0,0-1,0 1,0 0,0 0,0 0,0 0,0 0,-1 0,1 0,0 0,0 0,0-1,0 1,0 0,-1 0,1 0,0 0,0 0,0 0,0 0,-1 0,-13-12,11 10,-212-193,119 103,-116-84,173 147,-1 2,-2 2,-50-24,-51-12,-2 5,-194-46,190 73,-1 6,-1 7,-225 5,-659 15,874-4,120 0,0 2,0 2,1 2,-1 1,1 2,1 2,-65 27,-367 174,450-202,1 1,1 1,0 1,0 0,2 2,-1 0,2 0,0 2,1 0,1 1,0 0,1 1,1 1,1 0,1 0,1 1,-8 25,-53 142,-15 43,72-186,1 0,3 1,-5 61,12-82,2 43,1-59,0 0,1-1,0 1,0 0,1-1,0 0,1 0,5 11,14 16,29 34,-34-48,-1 2,-1 0,-1 1,20 42,-19-20,-3 2,11 61,6 27,-10-68,3-1,3 0,50 92,52 70,173 236,-28-67,-253-368,2-2,0 0,38 35,86 64,-96-85,-1-3,2-2,1-3,1-2,2-2,2-3,0-2,1-3,2-2,0-3,1-2,0-4,1-1,80 0,640-8,-418-6,1069 2,-1392 3,0-3,0-1,0-2,-1-1,0-3,58-19,-34 1,-2-3,-1-3,-2-2,-1-3,-2-2,94-87,-129 106,-1 0,-1 0,-1-2,-1-1,-1 0,19-37,-20 28,-2-1,-1-1,-1 0,10-66,-4-1,13-72,12-274,-42 410,-2-1,-2 0,-2 0,-1 1,-2 0,-27-71,14 58,-2 1,-3 1,-1 1,-42-53,-218-273,251 330,-1 1,-69-59,34 35,47 42,-174-156,-105-88,269 235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4:39.2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26,'1522'-12,"-124"-1,-1279 13,3861 2,-2889 24,3 27,14 0,958-8,-2-45,-1189-2,1255 0,-997 47,-767-41,-5-28,36 0,-84 21,173-9,47-42,-29 2,-433 46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4:46.1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256 1,'0'757,"-31"624,5-853,-19 738,45 765,2-841,-39-257,-44-4,80-917,-35 698,38 5,2-260,-5 1379,1-1810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4:55.0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586 120,'-2'-4,"-1"0,0 0,0 0,-1 0,1 0,-1 1,0-1,0 1,0 0,0 0,-1 1,1-1,-1 1,1 0,-1 0,0 0,-5 0,-11-3,1 1,-40-1,35 4,-3-2,-1 2,1 1,-1 1,1 1,-52 12,71-12,1 0,0 1,0 0,0 1,0-1,1 1,-1 1,1-1,0 1,0 1,1-1,0 1,0 0,0 1,1-1,0 1,0 0,0 1,1-1,0 1,1 0,-1 0,-2 13,2-1,1 1,1 0,0 0,2-1,0 1,2 0,4 24,5 9,26 76,-28-101,1-1,1-1,2 1,0-2,2 0,34 45,-45-67,-1-1,1 0,-1 0,1 0,0-1,0 0,0 1,1-1,-1-1,1 1,-1 0,1-1,-1 0,1 0,-1-1,1 1,0-1,9 0,4-2,0-1,0-1,26-7,-27 6,32-9,0-2,63-31,-93 38,0-1,-1-2,0 0,0 0,-2-2,1 0,-2-1,20-24,-28 30,-2-1,1 0,-1 0,0 0,-1 0,-1-1,1 0,-2 0,1 0,0-18,-1-11,-4-64,2 96,-3-23,0 0,-2 0,-11-38,11 53,0 1,-1 0,0 0,-2 0,1 1,-2 0,0 1,-12-15,0 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4:56.0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1,'0'13,"0"16,0 25,0 21,17 43,6 6,-2 25,1-5,0-23,-3-23,-6-28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4:56.7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0,'-4'0,"-10"9,-11 7,-18 4,-7 4,2 2,5 5,0-3,9-6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28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24575,'3'0'0,"7"0"0,4 2 0,3 2 0,4 3 0,-2 2 0,-1 3 0,0 6 0,-4 4 0,-4 5 0,-7 3 0,-6 0 0,-3 0 0,-4 1 0,-2-2 0,1-7-8191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4:57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1,'5'0,"9"0,7 0,12 0,10 8,9 3,-3 4,-3 4,1 2,-5 3,-4-4,-9-4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4:58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222 0,'-8'9,"-8"6,-4 6,-4 11,-14 18,-1 8,-2 8,5-9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4:59.5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0,'4'0,"6"0,9 0,11 0,12 5,33 9,8 15,-2 8,-5 0,-9 4,20 2,-2 3,-6-2,-5 0,-14-8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08.6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586 120,'-2'-4,"-1"0,0 0,0 0,-1 0,1 0,-1 1,0-1,0 1,0 0,0 0,-1 1,1-1,-1 1,1 0,-1 0,0 0,-5 0,-11-3,1 1,-40-1,35 4,-3-2,-1 2,1 1,-1 1,1 1,-52 12,71-12,1 0,0 1,0 0,0 1,0-1,1 1,-1 1,1-1,0 1,0 1,1-1,0 1,0 0,0 1,1-1,0 1,0 0,0 1,1-1,0 1,1 0,-1 0,-2 13,2-1,1 1,1 0,0 0,2-1,0 1,2 0,4 24,5 9,26 76,-28-101,1-1,1-1,2 1,0-2,2 0,34 45,-45-67,-1-1,1 0,-1 0,1 0,0-1,0 0,0 1,1-1,-1-1,1 1,-1 0,1-1,-1 0,1 0,-1-1,1 1,0-1,9 0,4-2,0-1,0-1,26-7,-27 6,32-9,0-2,63-31,-93 38,0-1,-1-2,0 0,0 0,-2-2,1 0,-2-1,20-24,-28 30,-2-1,1 0,-1 0,0 0,-1 0,-1-1,1 0,-2 0,1 0,0-18,-1-11,-4-64,2 96,-3-23,0 0,-2 0,-11-38,11 53,0 1,-1 0,0 0,-2 0,1 1,-2 0,0 1,-12-15,0 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08.6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1,'0'13,"0"16,0 25,0 21,17 43,6 6,-2 25,1-5,0-23,-3-23,-6-28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08.6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0,'-4'0,"-10"9,-11 7,-18 4,-7 4,2 2,5 5,0-3,9-6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08.6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1,'5'0,"9"0,7 0,12 0,10 8,9 3,-3 4,-3 4,1 2,-5 3,-4-4,-9-4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08.6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222 0,'-8'9,"-8"6,-4 6,-4 11,-14 18,-1 8,-2 8,5-9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08.6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0,'4'0,"6"0,9 0,11 0,12 5,33 9,8 15,-2 8,-5 0,-9 4,20 2,-2 3,-6-2,-5 0,-14-8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1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586 120,'-2'-4,"-1"0,0 0,0 0,-1 0,1 0,-1 1,0-1,0 1,0 0,0 0,-1 1,1-1,-1 1,1 0,-1 0,0 0,-5 0,-11-3,1 1,-40-1,35 4,-3-2,-1 2,1 1,-1 1,1 1,-52 12,71-12,1 0,0 1,0 0,0 1,0-1,1 1,-1 1,1-1,0 1,0 1,1-1,0 1,0 0,0 1,1-1,0 1,0 0,0 1,1-1,0 1,1 0,-1 0,-2 13,2-1,1 1,1 0,0 0,2-1,0 1,2 0,4 24,5 9,26 76,-28-101,1-1,1-1,2 1,0-2,2 0,34 45,-45-67,-1-1,1 0,-1 0,1 0,0-1,0 0,0 1,1-1,-1-1,1 1,-1 0,1-1,-1 0,1 0,-1-1,1 1,0-1,9 0,4-2,0-1,0-1,26-7,-27 6,32-9,0-2,63-31,-93 38,0-1,-1-2,0 0,0 0,-2-2,1 0,-2-1,20-24,-28 30,-2-1,1 0,-1 0,0 0,-1 0,-1-1,1 0,-2 0,1 0,0-18,-1-11,-4-64,2 96,-3-23,0 0,-2 0,-11-38,11 53,0 1,-1 0,0 0,-2 0,1 1,-2 0,0 1,-12-15,0 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29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1 162 24575,'3'6'0,"1"-1"0,0 1 0,-1 1 0,0-1 0,-1 0 0,1 1 0,1 9 0,5 9 0,-2-5 0,3 7 0,2 0 0,0-1 0,22 33 0,-31-54 0,-1 0 0,1-1 0,1 0 0,-1 0 0,1 0 0,-1 0 0,1 0 0,0-1 0,0 1 0,1-1 0,-1 0 0,1 0 0,0-1 0,-1 1 0,1-1 0,0 0 0,0-1 0,1 1 0,-1-1 0,0 0 0,0 0 0,1-1 0,-1 1 0,0-1 0,6-1 0,-4-1 0,0 0 0,-1 0 0,1-1 0,-1 0 0,0 0 0,0-1 0,0 0 0,-1 0 0,1 0 0,-1 0 0,0-1 0,0 0 0,0 0 0,-1-1 0,0 1 0,0-1 0,0 0 0,5-11 0,5-14 0,-1 0 0,15-53 0,-17 49 0,0 1 0,-7 17 0,1 0 0,1 0 0,1 0 0,0 1 0,1 0 0,0 1 0,18-24 0,-26 38 0,1 0 0,0 0 0,-1 1 0,1-1 0,0 0 0,-1 1 0,1-1 0,0 1 0,0-1 0,0 0 0,-1 1 0,1 0 0,0-1 0,0 1 0,0 0 0,0-1 0,0 1 0,0 0 0,0 0 0,0 0 0,0 0 0,0 0 0,0 0 0,0 0 0,0 0 0,0 0 0,0 0 0,0 0 0,1 1 0,0 0 0,0 1 0,0-1 0,-1 1 0,1 0 0,0-1 0,-1 1 0,1 0 0,-1 0 0,0 0 0,0 0 0,1 0 0,0 3 0,4 10 0,0 1 0,5 30 0,-9-39 0,37 168-77,20 80 265,-42-196-680,3-1 0,34 71 0,-42-104-6334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1.0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1,'0'13,"0"16,0 25,0 21,17 43,6 6,-2 25,1-5,0-23,-3-23,-6-28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1.0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0,'-4'0,"-10"9,-11 7,-18 4,-7 4,2 2,5 5,0-3,9-6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1.0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1,'5'0,"9"0,7 0,12 0,10 8,9 3,-3 4,-3 4,1 2,-5 3,-4-4,-9-4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1.0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222 0,'-8'9,"-8"6,-4 6,-4 11,-14 18,-1 8,-2 8,5-9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1.0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0,'4'0,"6"0,9 0,11 0,12 5,33 9,8 15,-2 8,-5 0,-9 4,20 2,-2 3,-6-2,-5 0,-14-8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3.4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586 120,'-2'-4,"-1"0,0 0,0 0,-1 0,1 0,-1 1,0-1,0 1,0 0,0 0,-1 1,1-1,-1 1,1 0,-1 0,0 0,-5 0,-11-3,1 1,-40-1,35 4,-3-2,-1 2,1 1,-1 1,1 1,-52 12,71-12,1 0,0 1,0 0,0 1,0-1,1 1,-1 1,1-1,0 1,0 1,1-1,0 1,0 0,0 1,1-1,0 1,0 0,0 1,1-1,0 1,1 0,-1 0,-2 13,2-1,1 1,1 0,0 0,2-1,0 1,2 0,4 24,5 9,26 76,-28-101,1-1,1-1,2 1,0-2,2 0,34 45,-45-67,-1-1,1 0,-1 0,1 0,0-1,0 0,0 1,1-1,-1-1,1 1,-1 0,1-1,-1 0,1 0,-1-1,1 1,0-1,9 0,4-2,0-1,0-1,26-7,-27 6,32-9,0-2,63-31,-93 38,0-1,-1-2,0 0,0 0,-2-2,1 0,-2-1,20-24,-28 30,-2-1,1 0,-1 0,0 0,-1 0,-1-1,1 0,-2 0,1 0,0-18,-1-11,-4-64,2 96,-3-23,0 0,-2 0,-11-38,11 53,0 1,-1 0,0 0,-2 0,1 1,-2 0,0 1,-12-15,0 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3.5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1,'0'13,"0"16,0 25,0 21,17 43,6 6,-2 25,1-5,0-23,-3-23,-6-28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3.5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0,'-4'0,"-10"9,-11 7,-18 4,-7 4,2 2,5 5,0-3,9-6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3.5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1,'5'0,"9"0,7 0,12 0,10 8,9 3,-3 4,-3 4,1 2,-5 3,-4-4,-9-4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3.5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222 0,'-8'9,"-8"6,-4 6,-4 11,-14 18,-1 8,-2 8,5-9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29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24575,'-2'6'0,"0"0"0,0 0 0,0 0 0,-1 0 0,0 0 0,0-1 0,0 0 0,0 1 0,-9 8 0,-1 4 0,6-7 0,-2 2 0,1 0 0,0 0 0,1 1 0,0 0 0,-5 16 0,11-25 0,0 0 0,0-1 0,1 1 0,-1 0 0,1 0 0,0-1 0,0 1 0,1 0 0,-1-1 0,1 1 0,0 0 0,0-1 0,1 1 0,-1-1 0,1 1 0,0-1 0,0 0 0,1 0 0,-1 0 0,1 0 0,4 5 0,8 7 0,1-2 0,0 1 0,1-2 0,1 0 0,22 12 0,-20-13 0,-1 1 0,0 1 0,33 30 0,-52-43 0,1-1 0,-1 1 0,1-1 0,0 1 0,-1-1 0,1 1 0,-1-1 0,0 1 0,1 0 0,-1-1 0,1 1 0,-1 0 0,0-1 0,0 1 0,1 0 0,-1-1 0,0 1 0,0 0 0,0 0 0,0-1 0,0 1 0,0 0 0,0 0 0,0-1 0,0 1 0,0 0 0,0 0 0,0-1 0,-1 1 0,1 0 0,0-1 0,0 1 0,-1 0 0,-1 1 0,1-1 0,-1 0 0,1 1 0,-1-1 0,0 0 0,0 0 0,0 0 0,1 0 0,-1-1 0,0 1 0,-4 0 0,-55 6 0,23-8-1365,1-3-5461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3.5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0,'4'0,"6"0,9 0,11 0,12 5,33 9,8 15,-2 8,-5 0,-9 4,20 2,-2 3,-6-2,-5 0,-14-8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5.7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586 120,'-2'-4,"-1"0,0 0,0 0,-1 0,1 0,-1 1,0-1,0 1,0 0,0 0,-1 1,1-1,-1 1,1 0,-1 0,0 0,-5 0,-11-3,1 1,-40-1,35 4,-3-2,-1 2,1 1,-1 1,1 1,-52 12,71-12,1 0,0 1,0 0,0 1,0-1,1 1,-1 1,1-1,0 1,0 1,1-1,0 1,0 0,0 1,1-1,0 1,0 0,0 1,1-1,0 1,1 0,-1 0,-2 13,2-1,1 1,1 0,0 0,2-1,0 1,2 0,4 24,5 9,26 76,-28-101,1-1,1-1,2 1,0-2,2 0,34 45,-45-67,-1-1,1 0,-1 0,1 0,0-1,0 0,0 1,1-1,-1-1,1 1,-1 0,1-1,-1 0,1 0,-1-1,1 1,0-1,9 0,4-2,0-1,0-1,26-7,-27 6,32-9,0-2,63-31,-93 38,0-1,-1-2,0 0,0 0,-2-2,1 0,-2-1,20-24,-28 30,-2-1,1 0,-1 0,0 0,-1 0,-1-1,1 0,-2 0,1 0,0-18,-1-11,-4-64,2 96,-3-23,0 0,-2 0,-11-38,11 53,0 1,-1 0,0 0,-2 0,1 1,-2 0,0 1,-12-15,0 8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5.7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1,'0'13,"0"16,0 25,0 21,17 43,6 6,-2 25,1-5,0-23,-3-23,-6-28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5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0,'-4'0,"-10"9,-11 7,-18 4,-7 4,2 2,5 5,0-3,9-6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5.8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1,'5'0,"9"0,7 0,12 0,10 8,9 3,-3 4,-3 4,1 2,-5 3,-4-4,-9-4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5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222 0,'-8'9,"-8"6,-4 6,-4 11,-14 18,-1 8,-2 8,5-9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5.8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0,'4'0,"6"0,9 0,11 0,12 5,33 9,8 15,-2 8,-5 0,-9 4,20 2,-2 3,-6-2,-5 0,-14-8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21.3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0,'-38'70,"24"-33,3 1,1 0,1 1,-5 69,7 161,8-224,-2-8,4 72,-3-100,2 0,-1-1,1 1,0 0,1-1,0 1,0-1,1 0,6 10,-7-15,-1 0,1-1,-1 1,1-1,0 0,0 1,0-2,0 1,0 0,1-1,-1 1,1-1,-1 0,1 0,-1 0,1 0,-1-1,1 0,-1 0,1 0,0 0,-1 0,7-2,-1 1,-1-1,1 0,0-1,-1 0,0 0,1-1,-1 0,9-6,27-21,-2-2,-1-1,-2-3,-1-1,-2-1,42-61,-59 69,-1-1,-2-1,-1 0,14-49,-9 13,13-89,-33 154,1 0,0 1,-1-1,0 0,0 0,0 0,0 0,0 0,-1 0,0 0,0 0,0 0,-2-4,1 6,1 0,-1 0,0 0,0 0,0 0,0 1,0-1,0 0,-1 1,1 0,0-1,-1 1,1 0,-1 0,1 1,-1-1,0 0,1 1,-1 0,-3-1,-31-1,0 2,-62 7,91-7,-1 2,1-1,0 1,-1 0,1 1,0 0,1 0,-1 1,0 0,1 1,0-1,-12 11,-3 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22.1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1,'0'12,"5"18,1 7,-1 6,0 4,-2 11,-1 9,3 13,1 11,0 2,-2-6,-1 0,-2-8,0-8,-1-12,0-16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22.8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359 0,'-4'0,"-18"0,-10 0,-4 5,1 9,5 7,0 8,1 8,1 6,-4 4,5 2,6-2,2-10,5-10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27:49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24575,'5'4'0,"0"0"0,0 0 0,0-1 0,1 0 0,0 0 0,0 0 0,-1 0 0,1-1 0,10 2 0,64 12 0,-34-9 0,1 3 0,-25-6 0,0 0 0,0 1 0,0 2 0,-1 0 0,33 16 0,-52-21 0,1-1 0,0 1 0,0 0 0,-1 0 0,1 0 0,-1 0 0,0 0 0,0 1 0,0-1 0,0 1 0,0-1 0,0 1 0,0 0 0,-1 0 0,0 0 0,1 0 0,-1 0 0,0 0 0,-1 0 0,1 0 0,0 0 0,-1 0 0,0 0 0,1 1 0,-1-1 0,-1 0 0,1 0 0,0 0 0,-1 0 0,1 1 0,-1-1 0,0 0 0,0 0 0,-1 0 0,1 0 0,0-1 0,-1 1 0,-2 3 0,-5 8 0,0-1 0,-1 0 0,0 0 0,-1-1 0,-1-1 0,-14 12 0,-3 1-455,-1-2 0,-53 30 0,45-33-6371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30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24575,'3'-3'0,"4"-1"0,3-2 0,3-1 0,2-2 0,5 1 0,4 2 0,3-1 0,7 0 0,-4 2-8191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23.7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20,'4'-4,"6"-2,5 1,13 1,11 13,2 10,2 10,4 9,9 6,1 0,6 9,-2-4,-12-11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24.4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1,'0'4,"0"6,-4 9,-6 11,-6 12,1 8,-2 3,-2 2,2 0,-5-10,-2-8,3-10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25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6,'8'-4,"3"3,9 10,16 11,17 8,10 15,4 9,3 9,7-3,-6-2,-15-10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29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0,'-38'70,"24"-33,3 1,1 0,1 1,-5 69,7 161,8-224,-2-8,4 72,-3-100,2 0,-1-1,1 1,0 0,1-1,0 1,0-1,1 0,6 10,-7-15,-1 0,1-1,-1 1,1-1,0 0,0 1,0-2,0 1,0 0,1-1,-1 1,1-1,-1 0,1 0,-1 0,1 0,-1-1,1 0,-1 0,1 0,0 0,-1 0,7-2,-1 1,-1-1,1 0,0-1,-1 0,0 0,1-1,-1 0,9-6,27-21,-2-2,-1-1,-2-3,-1-1,-2-1,42-61,-59 69,-1-1,-2-1,-1 0,14-49,-9 13,13-89,-33 154,1 0,0 1,-1-1,0 0,0 0,0 0,0 0,0 0,-1 0,0 0,0 0,0 0,-2-4,1 6,1 0,-1 0,0 0,0 0,0 0,0 1,0-1,0 0,-1 1,1 0,0-1,-1 1,1 0,-1 0,1 1,-1-1,0 0,1 1,-1 0,-3-1,-31-1,0 2,-62 7,91-7,-1 2,1-1,0 1,-1 0,1 1,0 0,1 0,-1 1,0 0,1 1,0-1,-12 11,-3 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29.0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1,'0'12,"5"18,1 7,-1 6,0 4,-2 11,-1 9,3 13,1 11,0 2,-2-6,-1 0,-2-8,0-8,-1-12,0-16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29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359 0,'-4'0,"-18"0,-10 0,-4 5,1 9,5 7,0 8,1 8,1 6,-4 4,5 2,6-2,2-10,5-10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29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20,'4'-4,"6"-2,5 1,13 1,11 13,2 10,2 10,4 9,9 6,1 0,6 9,-2-4,-12-11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29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1,'0'4,"0"6,-4 9,-6 11,-6 12,1 8,-2 3,-2 2,2 0,-5-10,-2-8,3-10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29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6,'8'-4,"3"3,9 10,16 11,17 8,10 15,4 9,3 9,7-3,-6-2,-15-10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0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0,'-38'70,"24"-33,3 1,1 0,1 1,-5 69,7 161,8-224,-2-8,4 72,-3-100,2 0,-1-1,1 1,0 0,1-1,0 1,0-1,1 0,6 10,-7-15,-1 0,1-1,-1 1,1-1,0 0,0 1,0-2,0 1,0 0,1-1,-1 1,1-1,-1 0,1 0,-1 0,1 0,-1-1,1 0,-1 0,1 0,0 0,-1 0,7-2,-1 1,-1-1,1 0,0-1,-1 0,0 0,1-1,-1 0,9-6,27-21,-2-2,-1-1,-2-3,-1-1,-2-1,42-61,-59 69,-1-1,-2-1,-1 0,14-49,-9 13,13-89,-33 154,1 0,0 1,-1-1,0 0,0 0,0 0,0 0,0 0,-1 0,0 0,0 0,0 0,-2-4,1 6,1 0,-1 0,0 0,0 0,0 0,0 1,0-1,0 0,-1 1,1 0,0-1,-1 1,1 0,-1 0,1 1,-1-1,0 0,1 1,-1 0,-3-1,-31-1,0 2,-62 7,91-7,-1 2,1-1,0 1,-1 0,1 1,0 0,1 0,-1 1,0 0,1 1,0-1,-12 11,-3 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31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24575,'281'-17'0,"-99"2"0,1141 10 0,-1187 9 0,-95-4-1365,-12 1-5461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0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1,'0'12,"5"18,1 7,-1 6,0 4,-2 11,-1 9,3 13,1 11,0 2,-2-6,-1 0,-2-8,0-8,-1-12,0-16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0.3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359 0,'-4'0,"-18"0,-10 0,-4 5,1 9,5 7,0 8,1 8,1 6,-4 4,5 2,6-2,2-10,5-10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0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20,'4'-4,"6"-2,5 1,13 1,11 13,2 10,2 10,4 9,9 6,1 0,6 9,-2-4,-12-11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0.3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1,'0'4,"0"6,-4 9,-6 11,-6 12,1 8,-2 3,-2 2,2 0,-5-10,-2-8,3-10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0.3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6,'8'-4,"3"3,9 10,16 11,17 8,10 15,4 9,3 9,7-3,-6-2,-15-10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0.4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0,'-38'70,"24"-33,3 1,1 0,1 1,-5 69,7 161,8-224,-2-8,4 72,-3-100,2 0,-1-1,1 1,0 0,1-1,0 1,0-1,1 0,6 10,-7-15,-1 0,1-1,-1 1,1-1,0 0,0 1,0-2,0 1,0 0,1-1,-1 1,1-1,-1 0,1 0,-1 0,1 0,-1-1,1 0,-1 0,1 0,0 0,-1 0,7-2,-1 1,-1-1,1 0,0-1,-1 0,0 0,1-1,-1 0,9-6,27-21,-2-2,-1-1,-2-3,-1-1,-2-1,42-61,-59 69,-1-1,-2-1,-1 0,14-49,-9 13,13-89,-33 154,1 0,0 1,-1-1,0 0,0 0,0 0,0 0,0 0,-1 0,0 0,0 0,0 0,-2-4,1 6,1 0,-1 0,0 0,0 0,0 0,0 1,0-1,0 0,-1 1,1 0,0-1,-1 1,1 0,-1 0,1 1,-1-1,0 0,1 1,-1 0,-3-1,-31-1,0 2,-62 7,91-7,-1 2,1-1,0 1,-1 0,1 1,0 0,1 0,-1 1,0 0,1 1,0-1,-12 11,-3 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0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1,'0'12,"5"18,1 7,-1 6,0 4,-2 11,-1 9,3 13,1 11,0 2,-2-6,-1 0,-2-8,0-8,-1-12,0-16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0.4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359 0,'-4'0,"-18"0,-10 0,-4 5,1 9,5 7,0 8,1 8,1 6,-4 4,5 2,6-2,2-10,5-10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0.4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20,'4'-4,"6"-2,5 1,13 1,11 13,2 10,2 10,4 9,9 6,1 0,6 9,-2-4,-12-11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0.4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1,'0'4,"0"6,-4 9,-6 11,-6 12,1 8,-2 3,-2 2,2 0,-5-10,-2-8,3-10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32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 24575,'2'-1'0,"1"0"0,-1 0 0,0 0 0,0 1 0,0-1 0,1 1 0,-1-1 0,0 1 0,0 0 0,1 0 0,-1 0 0,0 0 0,1 0 0,-1 1 0,0-1 0,0 1 0,3 0 0,42 13 0,-44-13 0,1 0 0,0 0 0,0 1 0,0-1 0,0 1 0,0 0 0,-1 0 0,1 0 0,-1 1 0,1-1 0,-1 1 0,0 0 0,0 0 0,0 0 0,0 0 0,-1 0 0,1 1 0,-1-1 0,4 8 0,-5-7 0,-1 1 0,1-1 0,-1 0 0,1 1 0,-1-1 0,0 1 0,-1-1 0,1 1 0,-1-1 0,0 0 0,0 1 0,-1-1 0,1 0 0,-1 0 0,0 0 0,0 0 0,-4 7 0,-13 21 60,-30 39 0,43-63-195,0 0 0,-1 0 0,0-1 0,0 0 0,-1 0 0,0-1 0,0 0 0,-1-1 0,1 1 0,-11 3 0,6-5-6691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0.4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6,'8'-4,"3"3,9 10,16 11,17 8,10 15,4 9,3 9,7-3,-6-2,-15-10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2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0,'-38'70,"24"-33,3 1,1 0,1 1,-5 69,7 161,8-224,-2-8,4 72,-3-100,2 0,-1-1,1 1,0 0,1-1,0 1,0-1,1 0,6 10,-7-15,-1 0,1-1,-1 1,1-1,0 0,0 1,0-2,0 1,0 0,1-1,-1 1,1-1,-1 0,1 0,-1 0,1 0,-1-1,1 0,-1 0,1 0,0 0,-1 0,7-2,-1 1,-1-1,1 0,0-1,-1 0,0 0,1-1,-1 0,9-6,27-21,-2-2,-1-1,-2-3,-1-1,-2-1,42-61,-59 69,-1-1,-2-1,-1 0,14-49,-9 13,13-89,-33 154,1 0,0 1,-1-1,0 0,0 0,0 0,0 0,0 0,-1 0,0 0,0 0,0 0,-2-4,1 6,1 0,-1 0,0 0,0 0,0 0,0 1,0-1,0 0,-1 1,1 0,0-1,-1 1,1 0,-1 0,1 1,-1-1,0 0,1 1,-1 0,-3-1,-31-1,0 2,-62 7,91-7,-1 2,1-1,0 1,-1 0,1 1,0 0,1 0,-1 1,0 0,1 1,0-1,-12 11,-3 9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2.5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1,'0'12,"5"18,1 7,-1 6,0 4,-2 11,-1 9,3 13,1 11,0 2,-2-6,-1 0,-2-8,0-8,-1-12,0-16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2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359 0,'-4'0,"-18"0,-10 0,-4 5,1 9,5 7,0 8,1 8,1 6,-4 4,5 2,6-2,2-10,5-10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2.5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20,'4'-4,"6"-2,5 1,13 1,11 13,2 10,2 10,4 9,9 6,1 0,6 9,-2-4,-12-11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2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1,'0'4,"0"6,-4 9,-6 11,-6 12,1 8,-2 3,-2 2,2 0,-5-10,-2-8,3-10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2.5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6,'8'-4,"3"3,9 10,16 11,17 8,10 15,4 9,3 9,7-3,-6-2,-15-10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4.0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0,'-38'70,"24"-33,3 1,1 0,1 1,-5 69,7 161,8-224,-2-8,4 72,-3-100,2 0,-1-1,1 1,0 0,1-1,0 1,0-1,1 0,6 10,-7-15,-1 0,1-1,-1 1,1-1,0 0,0 1,0-2,0 1,0 0,1-1,-1 1,1-1,-1 0,1 0,-1 0,1 0,-1-1,1 0,-1 0,1 0,0 0,-1 0,7-2,-1 1,-1-1,1 0,0-1,-1 0,0 0,1-1,-1 0,9-6,27-21,-2-2,-1-1,-2-3,-1-1,-2-1,42-61,-59 69,-1-1,-2-1,-1 0,14-49,-9 13,13-89,-33 154,1 0,0 1,-1-1,0 0,0 0,0 0,0 0,0 0,-1 0,0 0,0 0,0 0,-2-4,1 6,1 0,-1 0,0 0,0 0,0 0,0 1,0-1,0 0,-1 1,1 0,0-1,-1 1,1 0,-1 0,1 1,-1-1,0 0,1 1,-1 0,-3-1,-31-1,0 2,-62 7,91-7,-1 2,1-1,0 1,-1 0,1 1,0 0,1 0,-1 1,0 0,1 1,0-1,-12 11,-3 9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4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1,'0'12,"5"18,1 7,-1 6,0 4,-2 11,-1 9,3 13,1 11,0 2,-2-6,-1 0,-2-8,0-8,-1-12,0-16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4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359 0,'-4'0,"-18"0,-10 0,-4 5,1 9,5 7,0 8,1 8,1 6,-4 4,5 2,6-2,2-10,5-10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32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 24575,'3'0'0,"1"-2"0,2 1 0,4 1 0,-1 6 0,2 8 0,-2 8 0,-2 7 0,-5 11 0,-5 8 0,-6 6 0,-1 5 0,-2 5 0,-1-1 0,1-5 0,0-6 0,2-10 0,3-12-8191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4.0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20,'4'-4,"6"-2,5 1,13 1,11 13,2 10,2 10,4 9,9 6,1 0,6 9,-2-4,-12-11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4.0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1,'0'4,"0"6,-4 9,-6 11,-6 12,1 8,-2 3,-2 2,2 0,-5-10,-2-8,3-10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4.0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6,'8'-4,"3"3,9 10,16 11,17 8,10 15,4 9,3 9,7-3,-6-2,-15-10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0.7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0,'-38'70,"24"-33,3 1,1 0,1 1,-5 69,7 161,8-224,-2-8,4 72,-3-100,2 0,-1-1,1 1,0 0,1-1,0 1,0-1,1 0,6 10,-7-15,-1 0,1-1,-1 1,1-1,0 0,0 1,0-2,0 1,0 0,1-1,-1 1,1-1,-1 0,1 0,-1 0,1 0,-1-1,1 0,-1 0,1 0,0 0,-1 0,7-2,-1 1,-1-1,1 0,0-1,-1 0,0 0,1-1,-1 0,9-6,27-21,-2-2,-1-1,-2-3,-1-1,-2-1,42-61,-59 69,-1-1,-2-1,-1 0,14-49,-9 13,13-89,-33 154,1 0,0 1,-1-1,0 0,0 0,0 0,0 0,0 0,-1 0,0 0,0 0,0 0,-2-4,1 6,1 0,-1 0,0 0,0 0,0 0,0 1,0-1,0 0,-1 1,1 0,0-1,-1 1,1 0,-1 0,1 1,-1-1,0 0,1 1,-1 0,-3-1,-31-1,0 2,-62 7,91-7,-1 2,1-1,0 1,-1 0,1 1,0 0,1 0,-1 1,0 0,1 1,0-1,-12 11,-3 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0.7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1,'0'12,"5"18,1 7,-1 6,0 4,-2 11,-1 9,3 13,1 11,0 2,-2-6,-1 0,-2-8,0-8,-1-12,0-16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0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359 0,'-4'0,"-18"0,-10 0,-4 5,1 9,5 7,0 8,1 8,1 6,-4 4,5 2,6-2,2-10,5-10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0.7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20,'4'-4,"6"-2,5 1,13 1,11 13,2 10,2 10,4 9,9 6,1 0,6 9,-2-4,-12-11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0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1,'0'4,"0"6,-4 9,-6 11,-6 12,1 8,-2 3,-2 2,2 0,-5-10,-2-8,3-10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0.7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6,'8'-4,"3"3,9 10,16 11,17 8,10 15,4 9,3 9,7-3,-6-2,-15-10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2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0,'-38'70,"24"-33,3 1,1 0,1 1,-5 69,7 161,8-224,-2-8,4 72,-3-100,2 0,-1-1,1 1,0 0,1-1,0 1,0-1,1 0,6 10,-7-15,-1 0,1-1,-1 1,1-1,0 0,0 1,0-2,0 1,0 0,1-1,-1 1,1-1,-1 0,1 0,-1 0,1 0,-1-1,1 0,-1 0,1 0,0 0,-1 0,7-2,-1 1,-1-1,1 0,0-1,-1 0,0 0,1-1,-1 0,9-6,27-21,-2-2,-1-1,-2-3,-1-1,-2-1,42-61,-59 69,-1-1,-2-1,-1 0,14-49,-9 13,13-89,-33 154,1 0,0 1,-1-1,0 0,0 0,0 0,0 0,0 0,-1 0,0 0,0 0,0 0,-2-4,1 6,1 0,-1 0,0 0,0 0,0 0,0 1,0-1,0 0,-1 1,1 0,0-1,-1 1,1 0,-1 0,1 1,-1-1,0 0,1 1,-1 0,-3-1,-31-1,0 2,-62 7,91-7,-1 2,1-1,0 1,-1 0,1 1,0 0,1 0,-1 1,0 0,1 1,0-1,-12 11,-3 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33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24575,'0'-1'0,"0"0"0,0 0 0,0 1 0,-1-1 0,1 0 0,0 0 0,0 0 0,0 0 0,0 0 0,0 1 0,0-1 0,1 0 0,-1 0 0,0 0 0,0 0 0,1 0 0,-1 1 0,0-1 0,1 0 0,-1 0 0,1 1 0,-1-1 0,1 0 0,-1 1 0,1-1 0,-1 0 0,2 0 0,12 18 0,15 48 0,-27-60 0,5 13 0,1-1 0,0 0 0,1-1 0,1 1 0,0-2 0,22 27 0,-28-39 0,-1 0 0,0 0 0,1 0 0,-1 0 0,1 0 0,0-1 0,0 1 0,0-1 0,0 0 0,1-1 0,-1 1 0,0-1 0,1 1 0,-1-1 0,1-1 0,-1 1 0,1-1 0,0 1 0,-1-1 0,1-1 0,-1 1 0,1-1 0,0 1 0,-1-1 0,1-1 0,-1 1 0,0-1 0,1 1 0,-1-1 0,0 0 0,0-1 0,0 1 0,5-5 0,4-3 0,1-1 0,-2 0 0,0-1 0,0 0 0,-1-1 0,0 0 0,-1-1 0,14-25 0,1-11 0,24-69 0,-3 8 0,-44 106 0,0 0 0,1 0 0,0 1 0,-1-1 0,2 1 0,-1 0 0,0 0 0,7-6 0,-9 9 0,0 1 0,-1-1 0,1 1 0,-1 0 0,1-1 0,0 1 0,-1 0 0,1 0 0,0-1 0,-1 1 0,1 0 0,0 0 0,-1 0 0,1 0 0,0 0 0,-1 0 0,1 0 0,0 0 0,0 0 0,-1 0 0,1 0 0,0 1 0,-1-1 0,1 0 0,0 0 0,0 1 0,1 1 0,-1-1 0,1 1 0,-1-1 0,0 1 0,1 0 0,-1 0 0,0-1 0,0 1 0,0 0 0,0 0 0,0 0 0,-1 0 0,1 3 0,15 59 0,-4 1 0,-2 0 0,2 105 0,-4-53 0,13 137-1365,-20-225-5461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2.6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1,'0'12,"5"18,1 7,-1 6,0 4,-2 11,-1 9,3 13,1 11,0 2,-2-6,-1 0,-2-8,0-8,-1-12,0-16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2.6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359 0,'-4'0,"-18"0,-10 0,-4 5,1 9,5 7,0 8,1 8,1 6,-4 4,5 2,6-2,2-10,5-10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2.7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20,'4'-4,"6"-2,5 1,13 1,11 13,2 10,2 10,4 9,9 6,1 0,6 9,-2-4,-12-11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2.7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1,'0'4,"0"6,-4 9,-6 11,-6 12,1 8,-2 3,-2 2,2 0,-5-10,-2-8,3-10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2.7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6,'8'-4,"3"3,9 10,16 11,17 8,10 15,4 9,3 9,7-3,-6-2,-15-10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4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0,'-38'70,"24"-33,3 1,1 0,1 1,-5 69,7 161,8-224,-2-8,4 72,-3-100,2 0,-1-1,1 1,0 0,1-1,0 1,0-1,1 0,6 10,-7-15,-1 0,1-1,-1 1,1-1,0 0,0 1,0-2,0 1,0 0,1-1,-1 1,1-1,-1 0,1 0,-1 0,1 0,-1-1,1 0,-1 0,1 0,0 0,-1 0,7-2,-1 1,-1-1,1 0,0-1,-1 0,0 0,1-1,-1 0,9-6,27-21,-2-2,-1-1,-2-3,-1-1,-2-1,42-61,-59 69,-1-1,-2-1,-1 0,14-49,-9 13,13-89,-33 154,1 0,0 1,-1-1,0 0,0 0,0 0,0 0,0 0,-1 0,0 0,0 0,0 0,-2-4,1 6,1 0,-1 0,0 0,0 0,0 0,0 1,0-1,0 0,-1 1,1 0,0-1,-1 1,1 0,-1 0,1 1,-1-1,0 0,1 1,-1 0,-3-1,-31-1,0 2,-62 7,91-7,-1 2,1-1,0 1,-1 0,1 1,0 0,1 0,-1 1,0 0,1 1,0-1,-12 11,-3 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4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1,'0'12,"5"18,1 7,-1 6,0 4,-2 11,-1 9,3 13,1 11,0 2,-2-6,-1 0,-2-8,0-8,-1-12,0-16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4.5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359 0,'-4'0,"-18"0,-10 0,-4 5,1 9,5 7,0 8,1 8,1 6,-4 4,5 2,6-2,2-10,5-10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4.5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20,'4'-4,"6"-2,5 1,13 1,11 13,2 10,2 10,4 9,9 6,1 0,6 9,-2-4,-12-11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4.5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1,'0'4,"0"6,-4 9,-6 11,-6 12,1 8,-2 3,-2 2,2 0,-5-10,-2-8,3-10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33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24575,'1'0'0,"1"0"0,0 0 0,-1 0 0,1 1 0,0-1 0,-1 1 0,1-1 0,0 1 0,-1-1 0,1 1 0,-1 0 0,1 0 0,-1 0 0,0 0 0,1 0 0,-1 0 0,0 0 0,0 0 0,0 0 0,1 1 0,-1-1 0,-1 0 0,1 1 0,0-1 0,0 1 0,0-1 0,-1 1 0,1-1 0,-1 1 0,1 0 0,-1-1 0,0 1 0,1 0 0,-1-1 0,0 4 0,0 9 0,0 1 0,-1-1 0,-3 24 0,-1 6 0,6-21 0,0 0 0,2 0 0,1-1 0,0 1 0,10 25 0,-12-41 0,0 0 0,0 0 0,1 0 0,0-1 0,1 1 0,-1-1 0,1 0 0,1 0 0,-1 0 0,1 0 0,0-1 0,0 0 0,0 0 0,1 0 0,0 0 0,0-1 0,0 0 0,1-1 0,-1 1 0,8 2 0,-10-5 0,0-1 0,0 1 0,1-1 0,-1 0 0,0 0 0,0 0 0,0 0 0,0-1 0,0 1 0,0-1 0,0 0 0,0-1 0,0 1 0,0-1 0,0 0 0,0 1 0,-1-2 0,1 1 0,-1 0 0,0-1 0,1 1 0,-1-1 0,0 0 0,-1 0 0,1-1 0,0 1 0,-1 0 0,0-1 0,0 1 0,0-1 0,0 0 0,0 0 0,-1 0 0,0 0 0,0 0 0,0 0 0,0 0 0,-1 0 0,1 0 0,-1 0 0,0-1 0,0 1 0,-1 0 0,1 0 0,-1 0 0,0 0 0,0 0 0,0 0 0,-1 0 0,1 0 0,-1 0 0,0 1 0,0-1 0,0 1 0,-1-1 0,-2-2 0,0 1-85,1 0 0,-1 0-1,0 1 1,0 0 0,0 0-1,-1 1 1,1-1 0,-1 1-1,0 0 1,0 1 0,0-1-1,0 1 1,0 0 0,-1 1-1,-11-2 1,2 4-6741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4.5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6,'8'-4,"3"3,9 10,16 11,17 8,10 15,4 9,3 9,7-3,-6-2,-15-10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6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0,'-38'70,"24"-33,3 1,1 0,1 1,-5 69,7 161,8-224,-2-8,4 72,-3-100,2 0,-1-1,1 1,0 0,1-1,0 1,0-1,1 0,6 10,-7-15,-1 0,1-1,-1 1,1-1,0 0,0 1,0-2,0 1,0 0,1-1,-1 1,1-1,-1 0,1 0,-1 0,1 0,-1-1,1 0,-1 0,1 0,0 0,-1 0,7-2,-1 1,-1-1,1 0,0-1,-1 0,0 0,1-1,-1 0,9-6,27-21,-2-2,-1-1,-2-3,-1-1,-2-1,42-61,-59 69,-1-1,-2-1,-1 0,14-49,-9 13,13-89,-33 154,1 0,0 1,-1-1,0 0,0 0,0 0,0 0,0 0,-1 0,0 0,0 0,0 0,-2-4,1 6,1 0,-1 0,0 0,0 0,0 0,0 1,0-1,0 0,-1 1,1 0,0-1,-1 1,1 0,-1 0,1 1,-1-1,0 0,1 1,-1 0,-3-1,-31-1,0 2,-62 7,91-7,-1 2,1-1,0 1,-1 0,1 1,0 0,1 0,-1 1,0 0,1 1,0-1,-12 11,-3 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6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1,'0'12,"5"18,1 7,-1 6,0 4,-2 11,-1 9,3 13,1 11,0 2,-2-6,-1 0,-2-8,0-8,-1-12,0-16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6.5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359 0,'-4'0,"-18"0,-10 0,-4 5,1 9,5 7,0 8,1 8,1 6,-4 4,5 2,6-2,2-10,5-10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6.5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20,'4'-4,"6"-2,5 1,13 1,11 13,2 10,2 10,4 9,9 6,1 0,6 9,-2-4,-12-11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6.5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1,'0'4,"0"6,-4 9,-6 11,-6 12,1 8,-2 3,-2 2,2 0,-5-10,-2-8,3-10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6.5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6,'8'-4,"3"3,9 10,16 11,17 8,10 15,4 9,3 9,7-3,-6-2,-15-10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9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0,'-38'70,"24"-33,3 1,1 0,1 1,-5 69,7 161,8-224,-2-8,4 72,-3-100,2 0,-1-1,1 1,0 0,1-1,0 1,0-1,1 0,6 10,-7-15,-1 0,1-1,-1 1,1-1,0 0,0 1,0-2,0 1,0 0,1-1,-1 1,1-1,-1 0,1 0,-1 0,1 0,-1-1,1 0,-1 0,1 0,0 0,-1 0,7-2,-1 1,-1-1,1 0,0-1,-1 0,0 0,1-1,-1 0,9-6,27-21,-2-2,-1-1,-2-3,-1-1,-2-1,42-61,-59 69,-1-1,-2-1,-1 0,14-49,-9 13,13-89,-33 154,1 0,0 1,-1-1,0 0,0 0,0 0,0 0,0 0,-1 0,0 0,0 0,0 0,-2-4,1 6,1 0,-1 0,0 0,0 0,0 0,0 1,0-1,0 0,-1 1,1 0,0-1,-1 1,1 0,-1 0,1 1,-1-1,0 0,1 1,-1 0,-3-1,-31-1,0 2,-62 7,91-7,-1 2,1-1,0 1,-1 0,1 1,0 0,1 0,-1 1,0 0,1 1,0-1,-12 11,-3 9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9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1,'0'12,"5"18,1 7,-1 6,0 4,-2 11,-1 9,3 13,1 11,0 2,-2-6,-1 0,-2-8,0-8,-1-12,0-16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9.1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359 0,'-4'0,"-18"0,-10 0,-4 5,1 9,5 7,0 8,1 8,1 6,-4 4,5 2,6-2,2-10,5-10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3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1067 24575,'-6'6'0,"-8"8"0,21-18 0,30-16 0,647-276 0,-177 79 0,292-90 0,-595 246 0,2 8 0,214-24 0,-28 31-1365,-338 40-5461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9.1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20,'4'-4,"6"-2,5 1,13 1,11 13,2 10,2 10,4 9,9 6,1 0,6 9,-2-4,-12-11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9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1,'0'4,"0"6,-4 9,-6 11,-6 12,1 8,-2 3,-2 2,2 0,-5-10,-2-8,3-10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49.1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6,'8'-4,"3"3,9 10,16 11,17 8,10 15,4 9,3 9,7-3,-6-2,-15-10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51.3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0,'-38'70,"24"-33,3 1,1 0,1 1,-5 69,7 161,8-224,-2-8,4 72,-3-100,2 0,-1-1,1 1,0 0,1-1,0 1,0-1,1 0,6 10,-7-15,-1 0,1-1,-1 1,1-1,0 0,0 1,0-2,0 1,0 0,1-1,-1 1,1-1,-1 0,1 0,-1 0,1 0,-1-1,1 0,-1 0,1 0,0 0,-1 0,7-2,-1 1,-1-1,1 0,0-1,-1 0,0 0,1-1,-1 0,9-6,27-21,-2-2,-1-1,-2-3,-1-1,-2-1,42-61,-59 69,-1-1,-2-1,-1 0,14-49,-9 13,13-89,-33 154,1 0,0 1,-1-1,0 0,0 0,0 0,0 0,0 0,-1 0,0 0,0 0,0 0,-2-4,1 6,1 0,-1 0,0 0,0 0,0 0,0 1,0-1,0 0,-1 1,1 0,0-1,-1 1,1 0,-1 0,1 1,-1-1,0 0,1 1,-1 0,-3-1,-31-1,0 2,-62 7,91-7,-1 2,1-1,0 1,-1 0,1 1,0 0,1 0,-1 1,0 0,1 1,0-1,-12 11,-3 9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51.3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1,'0'12,"5"18,1 7,-1 6,0 4,-2 11,-1 9,3 13,1 11,0 2,-2-6,-1 0,-2-8,0-8,-1-12,0-16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51.3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359 0,'-4'0,"-18"0,-10 0,-4 5,1 9,5 7,0 8,1 8,1 6,-4 4,5 2,6-2,2-10,5-10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51.3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20,'4'-4,"6"-2,5 1,13 1,11 13,2 10,2 10,4 9,9 6,1 0,6 9,-2-4,-12-11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51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1,'0'4,"0"6,-4 9,-6 11,-6 12,1 8,-2 3,-2 2,2 0,-5-10,-2-8,3-10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51.3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6,'8'-4,"3"3,9 10,16 11,17 8,10 15,4 9,3 9,7-3,-6-2,-15-10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54.8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0,'-38'70,"24"-33,3 1,1 0,1 1,-5 69,7 161,8-224,-2-8,4 72,-3-100,2 0,-1-1,1 1,0 0,1-1,0 1,0-1,1 0,6 10,-7-15,-1 0,1-1,-1 1,1-1,0 0,0 1,0-2,0 1,0 0,1-1,-1 1,1-1,-1 0,1 0,-1 0,1 0,-1-1,1 0,-1 0,1 0,0 0,-1 0,7-2,-1 1,-1-1,1 0,0-1,-1 0,0 0,1-1,-1 0,9-6,27-21,-2-2,-1-1,-2-3,-1-1,-2-1,42-61,-59 69,-1-1,-2-1,-1 0,14-49,-9 13,13-89,-33 154,1 0,0 1,-1-1,0 0,0 0,0 0,0 0,0 0,-1 0,0 0,0 0,0 0,-2-4,1 6,1 0,-1 0,0 0,0 0,0 0,0 1,0-1,0 0,-1 1,1 0,0-1,-1 1,1 0,-1 0,1 1,-1-1,0 0,1 1,-1 0,-3-1,-31-1,0 2,-62 7,91-7,-1 2,1-1,0 1,-1 0,1 1,0 0,1 0,-1 1,0 0,1 1,0-1,-12 11,-3 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7:35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24575,'114'9'0,"-30"-1"0,187 21 0,-82-6 0,-183-22 0,0 1 0,-1 0 0,1 0 0,0 0 0,-1 1 0,1 0 0,-1 0 0,0 0 0,0 1 0,8 7 0,31 18 0,-23-14 0,-20-14 0,-1-1 0,0 1 0,1-1 0,-1 1 0,0-1 0,0 1 0,0-1 0,0 1 0,1-1 0,-1 1 0,0-1 0,0 1 0,0 0 0,0-1 0,0 1 0,0-1 0,-1 1 0,1-1 0,0 1 0,0-1 0,0 1 0,0-1 0,-1 1 0,1-1 0,-1 2 0,-2 1 0,0 1 0,-1-1 0,0 0 0,0 0 0,0-1 0,0 1 0,-8 3 0,-80 39 0,54-27 0,-1 2 0,-39 27 0,38-19-1365,25-17-5461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54.8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1,'0'12,"5"18,1 7,-1 6,0 4,-2 11,-1 9,3 13,1 11,0 2,-2-6,-1 0,-2-8,0-8,-1-12,0-16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54.8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359 0,'-4'0,"-18"0,-10 0,-4 5,1 9,5 7,0 8,1 8,1 6,-4 4,5 2,6-2,2-10,5-10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54.8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20,'4'-4,"6"-2,5 1,13 1,11 13,2 10,2 10,4 9,9 6,1 0,6 9,-2-4,-12-11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54.8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1,'0'4,"0"6,-4 9,-6 11,-6 12,1 8,-2 3,-2 2,2 0,-5-10,-2-8,3-10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54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6,'8'-4,"3"3,9 10,16 11,17 8,10 15,4 9,3 9,7-3,-6-2,-15-10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57.2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0,'-38'70,"24"-33,3 1,1 0,1 1,-5 69,7 161,8-224,-2-8,4 72,-3-100,2 0,-1-1,1 1,0 0,1-1,0 1,0-1,1 0,6 10,-7-15,-1 0,1-1,-1 1,1-1,0 0,0 1,0-2,0 1,0 0,1-1,-1 1,1-1,-1 0,1 0,-1 0,1 0,-1-1,1 0,-1 0,1 0,0 0,-1 0,7-2,-1 1,-1-1,1 0,0-1,-1 0,0 0,1-1,-1 0,9-6,27-21,-2-2,-1-1,-2-3,-1-1,-2-1,42-61,-59 69,-1-1,-2-1,-1 0,14-49,-9 13,13-89,-33 154,1 0,0 1,-1-1,0 0,0 0,0 0,0 0,0 0,-1 0,0 0,0 0,0 0,-2-4,1 6,1 0,-1 0,0 0,0 0,0 0,0 1,0-1,0 0,-1 1,1 0,0-1,-1 1,1 0,-1 0,1 1,-1-1,0 0,1 1,-1 0,-3-1,-31-1,0 2,-62 7,91-7,-1 2,1-1,0 1,-1 0,1 1,0 0,1 0,-1 1,0 0,1 1,0-1,-12 11,-3 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57.2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1,'0'12,"5"18,1 7,-1 6,0 4,-2 11,-1 9,3 13,1 11,0 2,-2-6,-1 0,-2-8,0-8,-1-12,0-16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57.2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359 0,'-4'0,"-18"0,-10 0,-4 5,1 9,5 7,0 8,1 8,1 6,-4 4,5 2,6-2,2-10,5-10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57.2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20,'4'-4,"6"-2,5 1,13 1,11 13,2 10,2 10,4 9,9 6,1 0,6 9,-2-4,-12-11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57.2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1,'0'4,"0"6,-4 9,-6 11,-6 12,1 8,-2 3,-2 2,2 0,-5-10,-2-8,3-10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7:09:25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13 24575,'-3'0'0,"-1"-3"0,-2 0 0,-1-4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57.2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6,'8'-4,"3"3,9 10,16 11,17 8,10 15,4 9,3 9,7-3,-6-2,-15-10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59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0,'-38'70,"24"-33,3 1,1 0,1 1,-5 69,7 161,8-224,-2-8,4 72,-3-100,2 0,-1-1,1 1,0 0,1-1,0 1,0-1,1 0,6 10,-7-15,-1 0,1-1,-1 1,1-1,0 0,0 1,0-2,0 1,0 0,1-1,-1 1,1-1,-1 0,1 0,-1 0,1 0,-1-1,1 0,-1 0,1 0,0 0,-1 0,7-2,-1 1,-1-1,1 0,0-1,-1 0,0 0,1-1,-1 0,9-6,27-21,-2-2,-1-1,-2-3,-1-1,-2-1,42-61,-59 69,-1-1,-2-1,-1 0,14-49,-9 13,13-89,-33 154,1 0,0 1,-1-1,0 0,0 0,0 0,0 0,0 0,-1 0,0 0,0 0,0 0,-2-4,1 6,1 0,-1 0,0 0,0 0,0 0,0 1,0-1,0 0,-1 1,1 0,0-1,-1 1,1 0,-1 0,1 1,-1-1,0 0,1 1,-1 0,-3-1,-31-1,0 2,-62 7,91-7,-1 2,1-1,0 1,-1 0,1 1,0 0,1 0,-1 1,0 0,1 1,0-1,-12 11,-3 9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59.6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1,'0'12,"5"18,1 7,-1 6,0 4,-2 11,-1 9,3 13,1 11,0 2,-2-6,-1 0,-2-8,0-8,-1-12,0-16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59.6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359 0,'-4'0,"-18"0,-10 0,-4 5,1 9,5 7,0 8,1 8,1 6,-4 4,5 2,6-2,2-10,5-10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59.6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20,'4'-4,"6"-2,5 1,13 1,11 13,2 10,2 10,4 9,9 6,1 0,6 9,-2-4,-12-11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59.6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1,'0'4,"0"6,-4 9,-6 11,-6 12,1 8,-2 3,-2 2,2 0,-5-10,-2-8,3-10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59.6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6,'8'-4,"3"3,9 10,16 11,17 8,10 15,4 9,3 9,7-3,-6-2,-15-10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02.2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0,'-38'70,"24"-33,3 1,1 0,1 1,-5 69,7 161,8-224,-2-8,4 72,-3-100,2 0,-1-1,1 1,0 0,1-1,0 1,0-1,1 0,6 10,-7-15,-1 0,1-1,-1 1,1-1,0 0,0 1,0-2,0 1,0 0,1-1,-1 1,1-1,-1 0,1 0,-1 0,1 0,-1-1,1 0,-1 0,1 0,0 0,-1 0,7-2,-1 1,-1-1,1 0,0-1,-1 0,0 0,1-1,-1 0,9-6,27-21,-2-2,-1-1,-2-3,-1-1,-2-1,42-61,-59 69,-1-1,-2-1,-1 0,14-49,-9 13,13-89,-33 154,1 0,0 1,-1-1,0 0,0 0,0 0,0 0,0 0,-1 0,0 0,0 0,0 0,-2-4,1 6,1 0,-1 0,0 0,0 0,0 0,0 1,0-1,0 0,-1 1,1 0,0-1,-1 1,1 0,-1 0,1 1,-1-1,0 0,1 1,-1 0,-3-1,-31-1,0 2,-62 7,91-7,-1 2,1-1,0 1,-1 0,1 1,0 0,1 0,-1 1,0 0,1 1,0-1,-12 11,-3 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02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1,'0'12,"5"18,1 7,-1 6,0 4,-2 11,-1 9,3 13,1 11,0 2,-2-6,-1 0,-2-8,0-8,-1-12,0-16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02.2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359 0,'-4'0,"-18"0,-10 0,-4 5,1 9,5 7,0 8,1 8,1 6,-4 4,5 2,6-2,2-10,5-10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04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24575,'7'4'0,"1"0"0,-1-1 0,1 0 0,0 0 0,0 0 0,0-1 0,0-1 0,0 1 0,0-1 0,1-1 0,-1 1 0,0-2 0,15-1 0,73-5 7,108 6 1,-79 1-1388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02.2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20,'4'-4,"6"-2,5 1,13 1,11 13,2 10,2 10,4 9,9 6,1 0,6 9,-2-4,-12-11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02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1,'0'4,"0"6,-4 9,-6 11,-6 12,1 8,-2 3,-2 2,2 0,-5-10,-2-8,3-10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02.2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6,'8'-4,"3"3,9 10,16 11,17 8,10 15,4 9,3 9,7-3,-6-2,-15-10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04.6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0,'-38'70,"24"-33,3 1,1 0,1 1,-5 69,7 161,8-224,-2-8,4 72,-3-100,2 0,-1-1,1 1,0 0,1-1,0 1,0-1,1 0,6 10,-7-15,-1 0,1-1,-1 1,1-1,0 0,0 1,0-2,0 1,0 0,1-1,-1 1,1-1,-1 0,0 0,1 0,0 0,-1-1,1 0,-1 0,1 0,0 0,-1 0,7-2,-1 1,-1-1,1 0,0-1,-1 0,0 0,1-1,-1 0,9-6,27-21,-2-2,-1-1,-2-3,-1-1,-2-1,42-61,-59 69,-1-1,-2-1,-1 0,14-49,-9 13,13-89,-33 154,1 0,0 1,-1-1,0 0,0 0,0 0,0 0,0 0,-1 0,0 0,0 0,0 0,-2-4,1 6,1 0,-1 0,0 0,0 0,0 0,0 1,0-1,0 0,-1 1,1 0,0-1,-1 1,1 0,-1 0,1 1,-1-1,0 0,1 1,-1 0,-3-1,-31-1,0 2,-62 7,91-7,-1 2,1-1,0 1,-1 0,1 1,0 0,1 0,-1 1,0 0,1 1,0-1,-12 11,-3 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04.6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1,'0'12,"5"18,0 7,1 6,-2 4,0 11,-2 9,3 13,1 11,-1 2,-1-6,-1 0,-1-8,-1-8,-1-12,0-16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04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361 0,'-4'0,"-18"0,-10 0,-4 5,0 9,7 7,-1 8,1 8,0 6,-2 4,3 2,7-2,3-10,4-10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04.6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20,'4'-4,"6"-2,5 1,13 1,11 13,2 10,2 10,4 9,9 6,1 0,6 9,-2-4,-12-11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04.6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168 1,'0'4,"0"6,-4 9,-6 11,-5 12,0 8,-3 3,-1 2,2 0,-4-10,-3-8,2-10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04.6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6,'9'-4,"2"3,8 10,18 11,15 8,11 15,5 9,2 9,6-3,-5-2,-15-10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12.4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0,'-38'70,"24"-33,3 1,1 0,1 1,-5 69,7 161,8-224,-2-8,4 72,-3-100,2 0,-1-1,1 1,0 0,1-1,0 1,0-1,1 0,6 10,-7-15,-1 0,1-1,-1 1,1-1,0 0,0 1,0-2,0 1,0 0,1-1,-1 1,1-1,-1 0,1 0,-1 0,1 0,-1-1,1 0,-1 0,1 0,0 0,-1 0,7-2,-1 1,-1-1,1 0,0-1,-1 0,0 0,1-1,-1 0,9-6,27-21,-2-2,-1-1,-2-3,-1-1,-2-1,42-61,-59 69,-1-1,-2-1,-1 0,14-49,-9 13,13-89,-33 154,1 0,0 1,-1-1,0 0,0 0,0 0,0 0,0 0,-1 0,0 0,0 0,0 0,-2-4,1 6,1 0,-1 0,0 0,0 0,0 0,0 1,0-1,0 0,-1 1,1 0,0-1,-1 1,1 0,-1 0,1 1,-1-1,0 0,1 1,-1 0,-3-1,-31-1,0 2,-62 7,91-7,-1 2,1-1,0 1,-1 0,1 1,0 0,1 0,-1 1,0 0,1 1,0-1,-12 11,-3 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6:27:49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24575,'7'-4'0,"1"0"0,-1 1 0,1 0 0,0 0 0,0 1 0,0 0 0,0 0 0,1 1 0,-1 0 0,0 0 0,11 2 0,0-3 0,65-5 0,0 4 0,0 3 0,0 4 0,137 25 0,-212-28 0,0 1 0,-1 1 0,1 0 0,0 0 0,-1 0 0,0 1 0,0 0 0,10 8 0,-16-11 0,0 1 0,-1 0 0,1 0 0,0 0 0,-1 0 0,0 0 0,1 0 0,-1 0 0,0 0 0,0 0 0,0 1 0,0-1 0,-1 0 0,1 1 0,-1-1 0,1 1 0,-1-1 0,0 0 0,0 1 0,0-1 0,0 1 0,0-1 0,-1 1 0,1-1 0,-1 1 0,1-1 0,-1 0 0,0 1 0,0-1 0,0 0 0,0 0 0,-1 0 0,1 0 0,-2 3 0,-22 30 0,0-2 0,-2 0 0,-50 45 0,9-8 0,51-51 0,-28 29 0,-46 65 0,81-100 0,1 1 0,0 0 0,1 1 0,1 0 0,0 0 0,1 1 0,0 0 0,2 0 0,0 0 0,-2 20 0,5-30 0,1-1 0,0 1 0,0 0 0,1-1 0,0 1 0,0-1 0,0 1 0,1-1 0,-1 0 0,1 0 0,1 0 0,-1 0 0,1 0 0,-1 0 0,2 0 0,6 8 0,-4-7 0,1 1 0,1-1 0,-1-1 0,1 1 0,0-1 0,0-1 0,1 1 0,-1-1 0,12 3 0,11 2 0,0-2 0,0 0 0,1-3 0,58 2 0,-50-4-227,0-2-1,0-2 1,0-1-1,0-3 1,44-11-1,-50 5-6598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09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52 24575,'-2'-2'0,"0"1"0,0 0 0,0-1 0,-1 1 0,1 0 0,-1 0 0,1 1 0,-1-1 0,1 0 0,-1 1 0,1 0 0,-1-1 0,0 1 0,1 0 0,-1 0 0,1 1 0,-1-1 0,1 0 0,-1 1 0,1 0 0,-1-1 0,1 1 0,-1 0 0,1 0 0,0 1 0,-1-1 0,1 0 0,-3 3 0,-8 4 0,0 1 0,0 1 0,-13 13 0,-13 11 0,3 3 0,-44 54 0,71-80 0,1 0 0,1 0 0,0 1 0,0 0 0,1 0 0,0 0 0,1 1 0,1 0 0,0 0 0,1 0 0,0 0 0,1 1 0,1-1 0,-1 19 0,3-21 0,1 1 0,0-1 0,0 0 0,1 0 0,1 0 0,0-1 0,0 1 0,1-1 0,0 0 0,1 0 0,0 0 0,0-1 0,1 0 0,1 0 0,-1-1 0,2 0 0,-1 0 0,1-1 0,0 0 0,0-1 0,1 0 0,-1 0 0,2-1 0,-1 0 0,18 5 0,-1-1 0,0-2 0,0-1 0,1-2 0,0 0 0,-1-2 0,1-1 0,0-1 0,0-1 0,36-7 0,-19 1 0,0-2 0,0-2 0,-1-2 0,67-30 0,-91 34 0,-1-1 0,-1-1 0,0-1 0,0 0 0,-1-2 0,-1 0 0,0 0 0,-1-2 0,-1 0 0,0 0 0,23-37 0,-31 41 0,1 0 0,-1-1 0,-1 1 0,0-1 0,-1-1 0,0 1 0,-1 0 0,-1-1 0,0 0 0,0-17 0,-2 22 0,-1-1 0,0 1 0,-1-1 0,0 1 0,0 0 0,-1 0 0,0 0 0,-1 0 0,0 0 0,0 1 0,-1 0 0,0 0 0,0 0 0,-1 0 0,-11-11 0,5 6 0,0 1 0,-1 0 0,-1 1 0,0 1 0,0 0 0,-1 0 0,0 2 0,-1 0 0,1 1 0,-2 0 0,1 1 0,-1 1 0,0 1 0,0 0 0,0 1 0,0 1 0,-1 1 0,1 0 0,-1 1 0,1 1 0,-1 1 0,1 0 0,-23 7 0,-7 3-66,14-3-583,-61 7-1,73-14-6176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12.4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1,'0'12,"5"18,1 7,-1 6,0 4,-2 11,-1 9,3 13,1 11,0 2,-2-6,-1 0,-2-8,0-8,-1-12,0-16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12.4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359 0,'-4'0,"-18"0,-10 0,-4 5,1 9,5 7,0 8,1 8,1 6,-4 4,5 2,6-2,2-10,5-10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12.4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20,'4'-4,"6"-2,5 1,13 1,11 13,2 10,2 10,4 9,9 6,1 0,6 9,-2-4,-12-11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12.4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1,'0'4,"0"6,-4 9,-6 11,-6 12,1 8,-2 3,-2 2,2 0,-5-10,-2-8,3-10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12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6,'8'-4,"3"3,9 10,16 11,17 8,10 15,4 9,3 9,7-3,-6-2,-15-10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14.8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0,'-38'70,"24"-33,3 1,1 0,1 1,-5 69,7 161,8-224,-2-8,4 72,-3-100,2 0,-1-1,1 1,0 0,1-1,0 1,0-1,1 0,6 10,-7-15,-1 0,1-1,-1 1,1-1,0 0,0 1,0-2,0 1,0 0,1-1,-1 1,1-1,-1 0,1 0,-1 0,1 0,-1-1,1 0,-1 0,1 0,0 0,-1 0,7-2,-1 1,-1-1,1 0,0-1,-1 0,0 0,1-1,-1 0,9-6,27-21,-2-2,-1-1,-2-3,-1-1,-2-1,42-61,-59 69,-1-1,-2-1,-1 0,14-49,-9 13,13-89,-33 154,1 0,0 1,-1-1,0 0,0 0,0 0,0 0,0 0,-1 0,0 0,0 0,0 0,-2-4,1 6,1 0,-1 0,0 0,0 0,0 0,0 1,0-1,0 0,-1 1,1 0,0-1,-1 1,1 0,-1 0,1 1,-1-1,0 0,1 1,-1 0,-3-1,-31-1,0 2,-62 7,91-7,-1 2,1-1,0 1,-1 0,1 1,0 0,1 0,-1 1,0 0,1 1,0-1,-12 11,-3 9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14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1,'0'12,"5"18,1 7,-1 6,0 4,-2 11,-1 9,3 13,1 11,0 2,-2-6,-1 0,-2-8,0-8,-1-12,0-16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14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359 0,'-4'0,"-18"0,-10 0,-4 5,1 9,5 7,0 8,1 8,1 6,-4 4,5 2,6-2,2-10,5-10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14.8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20,'4'-4,"6"-2,5 1,13 1,11 13,2 10,2 10,4 9,9 6,1 0,6 9,-2-4,-12-11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14.8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1,'0'4,"0"6,-4 9,-6 11,-6 12,1 8,-2 3,-2 2,2 0,-5-10,-2-8,3-10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16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1483 24575,'10'-2'0,"-1"-1"0,0 0 0,0 0 0,0-1 0,0 0 0,0 0 0,14-11 0,-11 7 0,147-99 0,13-7 0,62-41 0,-72 45 0,567-298 0,-726 406 0,126-61 0,3 5 0,3 5 0,1 7 0,253-51 0,53 14 0,199-16 0,-506 80 0,0 5 0,165 6 0,313 16 0,-154-4 0,-283 2 0,242-2 0,430-15 0,-596 12 0,270 24 0,-240-6 0,1261 107 0,-1193-98 0,195 25 0,-419-31 0,0 5 0,130 48 0,-67 3 0,-32-11 0,54 23 0,70 26 0,-145-64 0,151 80 0,-231-105 0,427 167 0,-384-159 0,345 116 0,-298-106 0,-87-24 0,-81-25 0,0 0 0,1 2 0,-1 1 0,0 1 0,0 1 0,0 1 0,0 0 0,-24 7 0,-181 59 0,116-32 0,125-44 0,0 0 0,0-2 0,-1 0 0,0 0 0,21-24 0,-2 3 0,20-11 0,-34 29 0,-1-1 0,-1 0 0,0-1 0,-1-1 0,0-1 0,20-29 0,-31 35 0,0 1 0,-1-1 0,0 1 0,-1-1 0,0 0 0,-1 0 0,0-19 0,0 21 0,-1 9 0,-1-1 0,1 1 0,1-1 0,-1 1 0,0 0 0,0-1 0,0 1 0,0-1 0,0 1 0,0-1 0,0 1 0,1 0 0,-1-1 0,0 1 0,0-1 0,0 1 0,1 0 0,-1-1 0,0 1 0,1 0 0,-1-1 0,0 1 0,1 0 0,-1 0 0,0-1 0,1 1 0,-1 0 0,1 0 0,-1 0 0,0-1 0,1 1 0,-1 0 0,1 0 0,-1 0 0,1 0 0,20 6 0,16 18 0,18 33 0,-40-40 0,1-1 0,0-1 0,1 0 0,22 15 0,-3-12-1365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14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6,'8'-4,"3"3,9 10,16 11,17 8,10 15,4 9,3 9,7-3,-6-2,-15-10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4:39.2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26,'1522'-12,"-124"-1,-1279 13,3861 2,-2889 24,3 27,14 0,958-8,-2-45,-1189-2,1255 0,-997 47,-767-41,-5-28,36 0,-84 21,173-9,47-42,-29 2,-433 46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4:46.1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256 1,'0'757,"-31"624,5-853,-19 738,45 765,2-841,-39-257,-44-4,80-917,-35 698,38 5,2-260,-5 1379,1-1810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4:55.0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586 120,'-2'-4,"-1"0,0 0,0 0,-1 0,1 0,-1 1,0-1,0 1,0 0,0 0,-1 1,1-1,-1 1,1 0,-1 0,0 0,-5 0,-11-3,1 1,-40-1,35 4,-3-2,-1 2,1 1,-1 1,1 1,-52 12,71-12,1 0,0 1,0 0,0 1,0-1,1 1,-1 1,1-1,0 1,0 1,1-1,0 1,0 0,0 1,1-1,0 1,0 0,0 1,1-1,0 1,1 0,-1 0,-2 13,2-1,1 1,1 0,0 0,2-1,0 1,2 0,4 24,5 9,26 76,-28-101,1-1,1-1,2 1,0-2,2 0,34 45,-45-67,-1-1,1 0,-1 0,1 0,0-1,0 0,0 1,1-1,-1-1,1 1,-1 0,1-1,-1 0,1 0,-1-1,1 1,0-1,9 0,4-2,0-1,0-1,26-7,-27 6,32-9,0-2,63-31,-93 38,0-1,-1-2,0 0,0 0,-2-2,1 0,-2-1,20-24,-28 30,-2-1,1 0,-1 0,0 0,-1 0,-1-1,1 0,-2 0,1 0,0-18,-1-11,-4-64,2 96,-3-23,0 0,-2 0,-11-38,11 53,0 1,-1 0,0 0,-2 0,1 1,-2 0,0 1,-12-15,0 8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4:56.0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1,'0'13,"0"16,0 25,0 21,17 43,6 6,-2 25,1-5,0-23,-3-23,-6-28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4:56.7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0,'-4'0,"-10"9,-11 7,-18 4,-7 4,2 2,5 5,0-3,9-6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4:57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1,'5'0,"9"0,7 0,12 0,10 8,9 3,-3 4,-3 4,1 2,-5 3,-4-4,-9-4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4:58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222 0,'-8'9,"-8"6,-4 6,-4 11,-14 18,-1 8,-2 8,5-9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4:59.5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0,'4'0,"6"0,9 0,11 0,12 5,33 9,8 15,-2 8,-5 0,-9 4,20 2,-2 3,-6-2,-5 0,-14-8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08.6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586 120,'-2'-4,"-1"0,0 0,0 0,-1 0,1 0,-1 1,0-1,0 1,0 0,0 0,-1 1,1-1,-1 1,1 0,-1 0,0 0,-5 0,-11-3,1 1,-40-1,35 4,-3-2,-1 2,1 1,-1 1,1 1,-52 12,71-12,1 0,0 1,0 0,0 1,0-1,1 1,-1 1,1-1,0 1,0 1,1-1,0 1,0 0,0 1,1-1,0 1,0 0,0 1,1-1,0 1,1 0,-1 0,-2 13,2-1,1 1,1 0,0 0,2-1,0 1,2 0,4 24,5 9,26 76,-28-101,1-1,1-1,2 1,0-2,2 0,34 45,-45-67,-1-1,1 0,-1 0,1 0,0-1,0 0,0 1,1-1,-1-1,1 1,-1 0,1-1,-1 0,1 0,-1-1,1 1,0-1,9 0,4-2,0-1,0-1,26-7,-27 6,32-9,0-2,63-31,-93 38,0-1,-1-2,0 0,0 0,-2-2,1 0,-2-1,20-24,-28 30,-2-1,1 0,-1 0,0 0,-1 0,-1-1,1 0,-2 0,1 0,0-18,-1-11,-4-64,2 96,-3-23,0 0,-2 0,-11-38,11 53,0 1,-1 0,0 0,-2 0,1 1,-2 0,0 1,-12-15,0 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7:40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0 261 24575,'30'-2'0,"-1"-2"0,0 0 0,0-2 0,41-14 0,-1 0 0,301-62 0,99-26 0,-422 93-1365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08.6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1,'0'13,"0"16,0 25,0 21,17 43,6 6,-2 25,1-5,0-23,-3-23,-6-28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08.6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0,'-4'0,"-10"9,-11 7,-18 4,-7 4,2 2,5 5,0-3,9-6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08.6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1,'5'0,"9"0,7 0,12 0,10 8,9 3,-3 4,-3 4,1 2,-5 3,-4-4,-9-4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08.6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222 0,'-8'9,"-8"6,-4 6,-4 11,-14 18,-1 8,-2 8,5-9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08.6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0,'4'0,"6"0,9 0,11 0,12 5,33 9,8 15,-2 8,-5 0,-9 4,20 2,-2 3,-6-2,-5 0,-14-8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1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586 120,'-2'-4,"-1"0,0 0,0 0,-1 0,1 0,-1 1,0-1,0 1,0 0,0 0,-1 1,1-1,-1 1,1 0,-1 0,0 0,-5 0,-11-3,1 1,-40-1,35 4,-3-2,-1 2,1 1,-1 1,1 1,-52 12,71-12,1 0,0 1,0 0,0 1,0-1,1 1,-1 1,1-1,0 1,0 1,1-1,0 1,0 0,0 1,1-1,0 1,0 0,0 1,1-1,0 1,1 0,-1 0,-2 13,2-1,1 1,1 0,0 0,2-1,0 1,2 0,4 24,5 9,26 76,-28-101,1-1,1-1,2 1,0-2,2 0,34 45,-45-67,-1-1,1 0,-1 0,1 0,0-1,0 0,0 1,1-1,-1-1,1 1,-1 0,1-1,-1 0,1 0,-1-1,1 1,0-1,9 0,4-2,0-1,0-1,26-7,-27 6,32-9,0-2,63-31,-93 38,0-1,-1-2,0 0,0 0,-2-2,1 0,-2-1,20-24,-28 30,-2-1,1 0,-1 0,0 0,-1 0,-1-1,1 0,-2 0,1 0,0-18,-1-11,-4-64,2 96,-3-23,0 0,-2 0,-11-38,11 53,0 1,-1 0,0 0,-2 0,1 1,-2 0,0 1,-12-15,0 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1.0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1,'0'13,"0"16,0 25,0 21,17 43,6 6,-2 25,1-5,0-23,-3-23,-6-28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1.0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0,'-4'0,"-10"9,-11 7,-18 4,-7 4,2 2,5 5,0-3,9-6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1.0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1,'5'0,"9"0,7 0,12 0,10 8,9 3,-3 4,-3 4,1 2,-5 3,-4-4,-9-4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1.0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222 0,'-8'9,"-8"6,-4 6,-4 11,-14 18,-1 8,-2 8,5-9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7:40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24575,'-3'35'0,"-1"0"0,-1 0 0,-3-1 0,0 1 0,-18 42 0,-6 23 0,9-17 0,-24 89 0,42-144 0,0 0 0,2-1 0,1 1 0,2 35 0,1-54 0,0 0 0,0 0 0,1 0 0,0 0 0,1-1 0,-1 1 0,2-1 0,-1 1 0,1-1 0,1 0 0,-1-1 0,1 1 0,1-1 0,-1 0 0,1 0 0,1 0 0,-1-1 0,13 9 0,-6-7 0,0 0 0,1 0 0,0-2 0,0 0 0,1 0 0,0-1 0,0-1 0,0-1 0,0 0 0,17 1 0,6-2-227,-1-1-1,1-2 1,-1-1-1,0-2 1,58-14-1,-60 8-6598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1.0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0,'4'0,"6"0,9 0,11 0,12 5,33 9,8 15,-2 8,-5 0,-9 4,20 2,-2 3,-6-2,-5 0,-14-8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3.4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586 120,'-2'-4,"-1"0,0 0,0 0,-1 0,1 0,-1 1,0-1,0 1,0 0,0 0,-1 1,1-1,-1 1,1 0,-1 0,0 0,-5 0,-11-3,1 1,-40-1,35 4,-3-2,-1 2,1 1,-1 1,1 1,-52 12,71-12,1 0,0 1,0 0,0 1,0-1,1 1,-1 1,1-1,0 1,0 1,1-1,0 1,0 0,0 1,1-1,0 1,0 0,0 1,1-1,0 1,1 0,-1 0,-2 13,2-1,1 1,1 0,0 0,2-1,0 1,2 0,4 24,5 9,26 76,-28-101,1-1,1-1,2 1,0-2,2 0,34 45,-45-67,-1-1,1 0,-1 0,1 0,0-1,0 0,0 1,1-1,-1-1,1 1,-1 0,1-1,-1 0,1 0,-1-1,1 1,0-1,9 0,4-2,0-1,0-1,26-7,-27 6,32-9,0-2,63-31,-93 38,0-1,-1-2,0 0,0 0,-2-2,1 0,-2-1,20-24,-28 30,-2-1,1 0,-1 0,0 0,-1 0,-1-1,1 0,-2 0,1 0,0-18,-1-11,-4-64,2 96,-3-23,0 0,-2 0,-11-38,11 53,0 1,-1 0,0 0,-2 0,1 1,-2 0,0 1,-12-15,0 8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3.5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1,'0'13,"0"16,0 25,0 21,17 43,6 6,-2 25,1-5,0-23,-3-23,-6-28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3.5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0,'-4'0,"-10"9,-11 7,-18 4,-7 4,2 2,5 5,0-3,9-6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3.5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1,'5'0,"9"0,7 0,12 0,10 8,9 3,-3 4,-3 4,1 2,-5 3,-4-4,-9-4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3.5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222 0,'-8'9,"-8"6,-4 6,-4 11,-14 18,-1 8,-2 8,5-9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3.5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0,'4'0,"6"0,9 0,11 0,12 5,33 9,8 15,-2 8,-5 0,-9 4,20 2,-2 3,-6-2,-5 0,-14-8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5.7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586 120,'-2'-4,"-1"0,0 0,0 0,-1 0,1 0,-1 1,0-1,0 1,0 0,0 0,-1 1,1-1,-1 1,1 0,-1 0,0 0,-5 0,-11-3,1 1,-40-1,35 4,-3-2,-1 2,1 1,-1 1,1 1,-52 12,71-12,1 0,0 1,0 0,0 1,0-1,1 1,-1 1,1-1,0 1,0 1,1-1,0 1,0 0,0 1,1-1,0 1,0 0,0 1,1-1,0 1,1 0,-1 0,-2 13,2-1,1 1,1 0,0 0,2-1,0 1,2 0,4 24,5 9,26 76,-28-101,1-1,1-1,2 1,0-2,2 0,34 45,-45-67,-1-1,1 0,-1 0,1 0,0-1,0 0,0 1,1-1,-1-1,1 1,-1 0,1-1,-1 0,1 0,-1-1,1 1,0-1,9 0,4-2,0-1,0-1,26-7,-27 6,32-9,0-2,63-31,-93 38,0-1,-1-2,0 0,0 0,-2-2,1 0,-2-1,20-24,-28 30,-2-1,1 0,-1 0,0 0,-1 0,-1-1,1 0,-2 0,1 0,0-18,-1-11,-4-64,2 96,-3-23,0 0,-2 0,-11-38,11 53,0 1,-1 0,0 0,-2 0,1 1,-2 0,0 1,-12-15,0 8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5.7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1,'0'13,"0"16,0 25,0 21,17 43,6 6,-2 25,1-5,0-23,-3-23,-6-28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5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0,'-4'0,"-10"9,-11 7,-18 4,-7 4,2 2,5 5,0-3,9-6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20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6 24575,'21'-3'0,"-18"3"0,-12 7 0,3-1 0,-11 7 0,-21 18 0,-51 53 0,79-74 0,1 1 0,0 0 0,1 0 0,1 1 0,-1 0 0,2 1 0,0-1 0,0 1 0,1 0 0,-3 16 0,7-25 0,0 0 0,1 0 0,-1 0 0,1 0 0,0 0 0,0-1 0,1 1 0,-1 0 0,1 0 0,0 0 0,0 0 0,0-1 0,0 1 0,1 0 0,1 3 0,-2-6 0,0 0 0,0 0 0,0 0 0,0 0 0,1 0 0,-1 0 0,0 0 0,0 0 0,1 0 0,-1 0 0,0-1 0,1 1 0,-1-1 0,1 1 0,-1-1 0,1 1 0,-1-1 0,1 0 0,-1 0 0,1 0 0,-1 0 0,1 0 0,-1 0 0,1 0 0,-1 0 0,1 0 0,-1-1 0,1 1 0,-1-1 0,1 1 0,-1-1 0,1 0 0,-1 1 0,0-1 0,0 0 0,1 0 0,-1 0 0,2-2 0,290-215 0,-290 216 0,0 1 0,0-1 0,0 0 0,-1 0 0,1-1 0,-1 1 0,1 0 0,-1-1 0,0 1 0,0-1 0,0 0 0,-1 0 0,1 0 0,-1 0 0,1 0 0,-1 0 0,1-4 0,-2 5 0,0-1 0,0 0 0,-1 1 0,1-1 0,-1 0 0,0 1 0,0-1 0,0 1 0,0-1 0,0 1 0,0-1 0,-1 1 0,1 0 0,-1 0 0,1 0 0,-1 0 0,0 0 0,0 0 0,0 0 0,0 0 0,-4-1 0,1-2 7,-1 1 0,0 0 0,0 0 0,0 1 0,-1 0 0,1 0 0,-1 0 0,1 1 0,-1 0 0,-13-2 0,3 2-150,0 2 0,0 0 0,-19 2 0,6 0-727,16-1-5956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5.8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1,'5'0,"9"0,7 0,12 0,10 8,9 3,-3 4,-3 4,1 2,-5 3,-4-4,-9-4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5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222 0,'-8'9,"-8"6,-4 6,-4 11,-14 18,-1 8,-2 8,5-9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15.8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0,'4'0,"6"0,9 0,11 0,12 5,33 9,8 15,-2 8,-5 0,-9 4,20 2,-2 3,-6-2,-5 0,-14-8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21.3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0,'-38'70,"24"-33,3 1,1 0,1 1,-5 69,7 161,8-224,-2-8,4 72,-3-100,2 0,-1-1,1 1,0 0,1-1,0 1,0-1,1 0,6 10,-7-15,-1 0,1-1,-1 1,1-1,0 0,0 1,0-2,0 1,0 0,1-1,-1 1,1-1,-1 0,1 0,-1 0,1 0,-1-1,1 0,-1 0,1 0,0 0,-1 0,7-2,-1 1,-1-1,1 0,0-1,-1 0,0 0,1-1,-1 0,9-6,27-21,-2-2,-1-1,-2-3,-1-1,-2-1,42-61,-59 69,-1-1,-2-1,-1 0,14-49,-9 13,13-89,-33 154,1 0,0 1,-1-1,0 0,0 0,0 0,0 0,0 0,-1 0,0 0,0 0,0 0,-2-4,1 6,1 0,-1 0,0 0,0 0,0 0,0 1,0-1,0 0,-1 1,1 0,0-1,-1 1,1 0,-1 0,1 1,-1-1,0 0,1 1,-1 0,-3-1,-31-1,0 2,-62 7,91-7,-1 2,1-1,0 1,-1 0,1 1,0 0,1 0,-1 1,0 0,1 1,0-1,-12 11,-3 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22.1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1,'0'12,"5"18,1 7,-1 6,0 4,-2 11,-1 9,3 13,1 11,0 2,-2-6,-1 0,-2-8,0-8,-1-12,0-16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22.8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359 0,'-4'0,"-18"0,-10 0,-4 5,1 9,5 7,0 8,1 8,1 6,-4 4,5 2,6-2,2-10,5-10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23.7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20,'4'-4,"6"-2,5 1,13 1,11 13,2 10,2 10,4 9,9 6,1 0,6 9,-2-4,-12-11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24.4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1,'0'4,"0"6,-4 9,-6 11,-6 12,1 8,-2 3,-2 2,2 0,-5-10,-2-8,3-10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25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6,'8'-4,"3"3,9 10,16 11,17 8,10 15,4 9,3 9,7-3,-6-2,-15-10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29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0,'-38'70,"24"-33,3 1,1 0,1 1,-5 69,7 161,8-224,-2-8,4 72,-3-100,2 0,-1-1,1 1,0 0,1-1,0 1,0-1,1 0,6 10,-7-15,-1 0,1-1,-1 1,1-1,0 0,0 1,0-2,0 1,0 0,1-1,-1 1,1-1,-1 0,1 0,-1 0,1 0,-1-1,1 0,-1 0,1 0,0 0,-1 0,7-2,-1 1,-1-1,1 0,0-1,-1 0,0 0,1-1,-1 0,9-6,27-21,-2-2,-1-1,-2-3,-1-1,-2-1,42-61,-59 69,-1-1,-2-1,-1 0,14-49,-9 13,13-89,-33 154,1 0,0 1,-1-1,0 0,0 0,0 0,0 0,0 0,-1 0,0 0,0 0,0 0,-2-4,1 6,1 0,-1 0,0 0,0 0,0 0,0 1,0-1,0 0,-1 1,1 0,0-1,-1 1,1 0,-1 0,1 1,-1-1,0 0,1 1,-1 0,-3-1,-31-1,0 2,-62 7,91-7,-1 2,1-1,0 1,-1 0,1 1,0 0,1 0,-1 1,0 0,1 1,0-1,-12 11,-3 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21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24575,'6'4'0,"0"0"0,0 1 0,1-2 0,-1 1 0,1-1 0,10 4 0,17 8 0,157 112 0,-166-109 0,60 36 0,109 51 0,-2-2 0,97 43 0,-132-89 0,-121-45 0,1-2 0,0-1 0,53 5 0,-7-1 0,244 52 0,493 73 0,-588-105 0,403 41 0,-417-54 0,-39-5 0,202 27 0,-298-39 0,-56-4 0,0 2 0,27 5 0,-49-6 40,-15-4-1354,10 4 1223,-15-6-6735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29.0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1,'0'12,"5"18,1 7,-1 6,0 4,-2 11,-1 9,3 13,1 11,0 2,-2-6,-1 0,-2-8,0-8,-1-12,0-16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29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359 0,'-4'0,"-18"0,-10 0,-4 5,1 9,5 7,0 8,1 8,1 6,-4 4,5 2,6-2,2-10,5-10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29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20,'4'-4,"6"-2,5 1,13 1,11 13,2 10,2 10,4 9,9 6,1 0,6 9,-2-4,-12-11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29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1,'0'4,"0"6,-4 9,-6 11,-6 12,1 8,-2 3,-2 2,2 0,-5-10,-2-8,3-10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29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6,'8'-4,"3"3,9 10,16 11,17 8,10 15,4 9,3 9,7-3,-6-2,-15-10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0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0,'-38'70,"24"-33,3 1,1 0,1 1,-5 69,7 161,8-224,-2-8,4 72,-3-100,2 0,-1-1,1 1,0 0,1-1,0 1,0-1,1 0,6 10,-7-15,-1 0,1-1,-1 1,1-1,0 0,0 1,0-2,0 1,0 0,1-1,-1 1,1-1,-1 0,1 0,-1 0,1 0,-1-1,1 0,-1 0,1 0,0 0,-1 0,7-2,-1 1,-1-1,1 0,0-1,-1 0,0 0,1-1,-1 0,9-6,27-21,-2-2,-1-1,-2-3,-1-1,-2-1,42-61,-59 69,-1-1,-2-1,-1 0,14-49,-9 13,13-89,-33 154,1 0,0 1,-1-1,0 0,0 0,0 0,0 0,0 0,-1 0,0 0,0 0,0 0,-2-4,1 6,1 0,-1 0,0 0,0 0,0 0,0 1,0-1,0 0,-1 1,1 0,0-1,-1 1,1 0,-1 0,1 1,-1-1,0 0,1 1,-1 0,-3-1,-31-1,0 2,-62 7,91-7,-1 2,1-1,0 1,-1 0,1 1,0 0,1 0,-1 1,0 0,1 1,0-1,-12 11,-3 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0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1,'0'12,"5"18,1 7,-1 6,0 4,-2 11,-1 9,3 13,1 11,0 2,-2-6,-1 0,-2-8,0-8,-1-12,0-16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0.3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359 0,'-4'0,"-18"0,-10 0,-4 5,1 9,5 7,0 8,1 8,1 6,-4 4,5 2,6-2,2-10,5-10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0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20,'4'-4,"6"-2,5 1,13 1,11 13,2 10,2 10,4 9,9 6,1 0,6 9,-2-4,-12-11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0.3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1,'0'4,"0"6,-4 9,-6 11,-6 12,1 8,-2 3,-2 2,2 0,-5-10,-2-8,3-10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23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532 50 24575,'0'-2'0,"0"1"0,1-1 0,-1 1 0,0-1 0,0 0 0,0 1 0,0-1 0,0 1 0,0-1 0,-1 1 0,1-1 0,0 0 0,-1 1 0,0-1 0,1 1 0,-1 0 0,0-1 0,1 1 0,-1-1 0,0 1 0,0 0 0,0 0 0,0-1 0,0 1 0,-1 0 0,1 0 0,0 0 0,0 0 0,-1 1 0,1-1 0,0 0 0,-1 0 0,1 1 0,-1-1 0,1 1 0,-1-1 0,1 1 0,-3 0 0,-4-2 0,0 1 0,0 1 0,0-1 0,0 1 0,0 1 0,0-1 0,1 1 0,-1 1 0,0 0 0,0 0 0,1 0 0,-1 1 0,1 0 0,0 0 0,0 1 0,0 0 0,-11 8 0,-10 9 0,1 2 0,-40 42 0,50-48 0,-13 13 0,-5 5 0,-50 61 0,78-86 0,0 0 0,0 0 0,1 1 0,0 0 0,1 0 0,0 0 0,0 0 0,2 1 0,-1 0 0,2 0 0,-3 23 0,5-29 0,0 1 0,0 0 0,1 0 0,0-1 0,1 1 0,-1-1 0,1 1 0,1-1 0,-1 0 0,1 1 0,0-1 0,8 10 0,-4-7 0,0 0 0,1-1 0,0 0 0,0 0 0,1-1 0,0 0 0,11 6 0,6 2 0,1-2 0,1-1 0,0-1 0,55 14 0,-32-13 0,0-3 0,0-2 0,76 0 0,-89-7 0,0-2 0,0-1 0,0-2 0,-1-2 0,52-16 0,-85 22-92,0 0-14,0 0 0,-1 0 0,1-1 0,-1 1 0,1-1 0,-1 0-1,0 0 1,1 0 0,-1 0 0,0 0 0,5-6 0,-4 0-6720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0.3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6,'8'-4,"3"3,9 10,16 11,17 8,10 15,4 9,3 9,7-3,-6-2,-15-10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2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0,'-38'70,"24"-33,3 1,1 0,1 1,-5 69,7 161,8-224,-2-8,4 72,-3-100,2 0,-1-1,1 1,0 0,1-1,0 1,0-1,1 0,6 10,-7-15,-1 0,1-1,-1 1,1-1,0 0,0 1,0-2,0 1,0 0,1-1,-1 1,1-1,-1 0,1 0,-1 0,1 0,-1-1,1 0,-1 0,1 0,0 0,-1 0,7-2,-1 1,-1-1,1 0,0-1,-1 0,0 0,1-1,-1 0,9-6,27-21,-2-2,-1-1,-2-3,-1-1,-2-1,42-61,-59 69,-1-1,-2-1,-1 0,14-49,-9 13,13-89,-33 154,1 0,0 1,-1-1,0 0,0 0,0 0,0 0,0 0,-1 0,0 0,0 0,0 0,-2-4,1 6,1 0,-1 0,0 0,0 0,0 0,0 1,0-1,0 0,-1 1,1 0,0-1,-1 1,1 0,-1 0,1 1,-1-1,0 0,1 1,-1 0,-3-1,-31-1,0 2,-62 7,91-7,-1 2,1-1,0 1,-1 0,1 1,0 0,1 0,-1 1,0 0,1 1,0-1,-12 11,-3 9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2.5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1,'0'12,"5"18,1 7,-1 6,0 4,-2 11,-1 9,3 13,1 11,0 2,-2-6,-1 0,-2-8,0-8,-1-12,0-16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2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359 0,'-4'0,"-18"0,-10 0,-4 5,1 9,5 7,0 8,1 8,1 6,-4 4,5 2,6-2,2-10,5-10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2.5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20,'4'-4,"6"-2,5 1,13 1,11 13,2 10,2 10,4 9,9 6,1 0,6 9,-2-4,-12-11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2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1,'0'4,"0"6,-4 9,-6 11,-6 12,1 8,-2 3,-2 2,2 0,-5-10,-2-8,3-10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5:32.5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6,'8'-4,"3"3,9 10,16 11,17 8,10 15,4 9,3 9,7-3,-6-2,-15-10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14.8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0,'-38'70,"24"-33,3 1,1 0,1 1,-5 69,7 161,8-224,-2-8,4 72,-3-100,2 0,-1-1,1 1,0 0,1-1,0 1,0-1,1 0,6 10,-7-15,-1 0,1-1,-1 1,1-1,0 0,0 1,0-2,0 1,0 0,1-1,-1 1,1-1,-1 0,1 0,-1 0,1 0,-1-1,1 0,-1 0,1 0,0 0,-1 0,7-2,-1 1,-1-1,1 0,0-1,-1 0,0 0,1-1,-1 0,9-6,27-21,-2-2,-1-1,-2-3,-1-1,-2-1,42-61,-59 69,-1-1,-2-1,-1 0,14-49,-9 13,13-89,-33 154,1 0,0 1,-1-1,0 0,0 0,0 0,0 0,0 0,-1 0,0 0,0 0,0 0,-2-4,1 6,1 0,-1 0,0 0,0 0,0 0,0 1,0-1,0 0,-1 1,1 0,0-1,-1 1,1 0,-1 0,1 1,-1-1,0 0,1 1,-1 0,-3-1,-31-1,0 2,-62 7,91-7,-1 2,1-1,0 1,-1 0,1 1,0 0,1 0,-1 1,0 0,1 1,0-1,-12 11,-3 9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14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1,'0'12,"5"18,1 7,-1 6,0 4,-2 11,-1 9,3 13,1 11,0 2,-2-6,-1 0,-2-8,0-8,-1-12,0-16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14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359 0,'-4'0,"-18"0,-10 0,-4 5,1 9,5 7,0 8,1 8,1 6,-4 4,5 2,6-2,2-10,5-10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26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1460 24575,'236'-16'0,"53"0"0,-67 0 0,455-36 0,-1-64 0,-383 62 0,-86 7 0,306-112 0,-391 117 0,401-167 0,-48 16 0,-195 106 0,-25 8 0,-77 17 0,170-56 0,-279 97 0,133-45 0,-202 65 0,1 1 0,-1 0 0,1 0 0,0 0 0,-1 0 0,1 0 0,-1-1 0,1 1 0,0 0 0,-1 0 0,1-1 0,-1 1 0,1 0 0,-1-1 0,1 1 0,-1-1 0,1 1 0,-1-1 0,0 1 0,1-1 0,-1 1 0,0-1 0,1 1 0,-1-1 0,0 1 0,1-1 0,-1 1 0,0-1 0,0 0 0,0 1 0,0-1 0,0 0 0,0 1 0,0-1 0,0 1 0,0-1 0,0 0 0,-1-1 0,0 0 0,0 1 0,-1-1 0,1 1 0,0-1 0,-1 1 0,0 0 0,1 0 0,-1 0 0,1-1 0,-4 0 0,-52-20 0,6 6 0,33 9 0,1 2 0,-1 0 0,0 1 0,0 1 0,-25-2 0,-12 3 0,32 0 0,0 1 0,-32 4 0,39-3 0,12 0 0,1 0 0,-1 0 0,1 0 0,-1 0 0,0 0 0,1 1 0,-1-1 0,1 1 0,-1 0 0,1 0 0,0 1 0,-1-1 0,-3 3 0,7-3 0,0 0 0,0 0 0,0-1 0,0 1 0,0 0 0,0 0 0,0-1 0,1 1 0,-1 0 0,0 0 0,0-1 0,1 1 0,-1 0 0,0-1 0,1 1 0,-1 0 0,1-1 0,-1 1 0,1-1 0,-1 1 0,1-1 0,0 1 0,-1-1 0,1 1 0,0-1 0,0 1 0,23 16 0,-19-13 0,36 24 0,-22-16 0,0 1 0,0 1 0,-1 0 0,-1 2 0,0 0 0,-1 1 0,18 25 0,-30-36 0,15 16 0,-18-22 0,0 0 0,-1 0 0,1 0 0,0-1 0,0 1 0,0 0 0,0-1 0,-1 1 0,1-1 0,0 1 0,0-1 0,-1 1 0,1-1 0,0 1 0,-1-1 0,1 0 0,0 1 0,-1-1 0,1 0 0,-1 1 0,1-1 0,-1 0 0,0 0 0,1 0 0,-1 1 0,0-1 0,1 0 0,-1 0 0,0 0 0,0-1 0,71-136 0,-69 131-1365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14.8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20,'4'-4,"6"-2,5 1,13 1,11 13,2 10,2 10,4 9,9 6,1 0,6 9,-2-4,-12-11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14.8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1,'0'4,"0"6,-4 9,-6 11,-6 12,1 8,-2 3,-2 2,2 0,-5-10,-2-8,3-10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22:36:14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6,'8'-4,"3"3,9 10,16 11,17 8,10 15,4 9,3 9,7-3,-6-2,-15-10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04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1227 371 24575,'7'-7'0,"-1"0"0,0 0 0,-1 0 0,0-1 0,0 1 0,0-1 0,-1 0 0,0-1 0,-1 1 0,0-1 0,0 0 0,-1 1 0,2-14 0,-3 18 0,-1-1 0,0 0 0,0 1 0,0-1 0,-1 0 0,0 0 0,0 1 0,0-1 0,0 1 0,-1-1 0,0 1 0,0-1 0,0 1 0,0 0 0,-1 0 0,1 0 0,-1 0 0,0 1 0,0-1 0,-1 1 0,1 0 0,-1-1 0,1 1 0,-1 1 0,0-1 0,-8-3 0,-2 0 0,0 0 0,1 2 0,-2 0 0,1 0 0,0 1 0,-1 1 0,1 0 0,-1 2 0,0-1 0,-24 4 0,-15 3 0,-80 21 0,119-24 0,-83 22 0,-150 57 0,192-59 0,2 2 0,1 2 0,1 3 0,-50 38 0,84-54 0,1 0 0,0 1 0,1 1 0,1 0 0,0 2 0,1-1 0,-20 36 0,29-44 0,0 1 0,1 0 0,0 0 0,0 1 0,1-1 0,1 1 0,0-1 0,0 1 0,1 0 0,1 0 0,0 0 0,0 0 0,1-1 0,0 1 0,1 0 0,0 0 0,1-1 0,4 11 0,3 1 0,0 0 0,2-1 0,1 0 0,0-1 0,2-1 0,0 0 0,1-1 0,1 0 0,1-2 0,28 22 0,4-2 0,2-1 0,106 51 0,-92-56 0,1-3 0,2-2 0,0-4 0,1-3 0,1-3 0,135 10 0,-149-22 0,0-2 0,0-3 0,-1-2 0,1-3 0,-1-3 0,0-1 0,-1-4 0,-1-1 0,67-31 0,-91 32 0,0-2 0,-1-1 0,-1-1 0,0-2 0,-2-1 0,-1-1 0,0 0 0,-2-2 0,-1-1 0,0-1 0,-3-1 0,0-1 0,15-31 0,-23 37 0,-1 0 0,-1-1 0,-2 1 0,0-2 0,-1 1 0,-1-1 0,-2 0 0,1-26 0,-4 31 0,-1 0 0,0 1 0,-2-1 0,0 0 0,-2 1 0,0-1 0,-1 1 0,-1 1 0,0-1 0,-20-32 0,8 21 10,-1 2 0,-2 0 0,0 2 0,-2 0 0,-1 1 0,-1 2 0,-1 1 0,-1 1 0,-1 1 0,-1 1 0,-61-28 0,53 31-159,-1 1 1,0 2-1,-1 2 1,0 2-1,-1 1 1,0 2-1,0 2 1,0 2-1,-72 5 1,66 2-6678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0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24575,'1'2'0,"0"0"0,1 0 0,-1 0 0,0 0 0,0 0 0,-1 1 0,1-1 0,0 1 0,-1-1 0,0 0 0,1 1 0,-1-1 0,0 1 0,0-1 0,-1 3 0,-5 47 0,3-32 0,-30 381 0,30-294 0,21 188 0,17-93 115,0 7-1595,-30-164-5346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0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880 1 24575,'-17'10'0,"0"2"0,0 0 0,1 1 0,-25 27 0,-1-1 0,-31 26 0,-519 495 0,579-547-455,2 1 0,-18 25 0,18-17-6371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0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24575,'3'3'0,"6"3"0,8 5 0,9 2 0,12 2 0,11 2 0,11 3 0,9 4 0,11 3 0,5 1 0,3 1 0,-3-2 0,-6-3 0,-9-2 0,-11-2 0,-12-2 0,-14-4-8191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0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781 1 24575,'7'0'0,"0"-1"0,0 1 0,1 1 0,-1-1 0,0 1 0,0 0 0,12 4 0,-18-5 0,0 1 0,0-1 0,0 1 0,0 0 0,0-1 0,0 1 0,0 0 0,0 0 0,0-1 0,0 1 0,0 0 0,-1 0 0,1 0 0,0 0 0,-1 0 0,1 0 0,-1 0 0,2 3 0,-2-2 0,0 0 0,0 0 0,0 1 0,0-1 0,0 0 0,0 0 0,0 1 0,-1-1 0,1 0 0,-1 0 0,0 0 0,1 0 0,-3 4 0,-11 18 0,-1-1 0,-1 0 0,-1-1 0,-1-1 0,-1 0 0,0-1 0,-28 20 0,-2 5 0,-151 142-25,-223 225-1315,400-386-5486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0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24575,'0'2'0,"1"-1"0,-1 0 0,1 1 0,-1-1 0,1 1 0,0-1 0,0 0 0,0 0 0,0 1 0,0-1 0,0 0 0,0 0 0,0 0 0,0 0 0,1 0 0,-1 0 0,0-1 0,0 1 0,1 0 0,-1-1 0,3 2 0,40 13 0,-33-11 0,849 361-203,-639-262-959,-183-86-5664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2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1440 237 24575,'10'-2'0,"0"-1"0,-1 1 0,1-2 0,-1 1 0,0-1 0,0-1 0,0 1 0,-1-2 0,1 1 0,-1-1 0,-1 0 0,1-1 0,12-13 0,-19 19 0,0-1 0,0 1 0,-1 0 0,1 0 0,0-1 0,0 1 0,-1 0 0,1-1 0,-1 1 0,1-1 0,-1 1 0,0-1 0,1 1 0,-1-1 0,0 1 0,0-1 0,0 1 0,0-1 0,0 1 0,-1-1 0,1 1 0,0 0 0,-2-3 0,1 0 0,-1 1 0,0-1 0,0 1 0,0 0 0,-1 0 0,1 0 0,-1 0 0,1 0 0,-5-2 0,-4-4 0,-1 1 0,1 0 0,-2 1 0,-15-7 0,2 4 0,0 2 0,-1 1 0,0 1 0,0 1 0,0 1 0,-1 2 0,1 0 0,-1 2 0,1 1 0,-36 7 0,-18 5 0,1 4 0,-91 32 0,104-26 0,0 3 0,2 3 0,-106 64 0,126-64 0,2 1 0,0 3 0,3 1 0,0 3 0,-55 66 0,78-82 0,0 1 0,2 1 0,1 0 0,1 1 0,1 1 0,1 0 0,1 0 0,-9 39 0,15-47 0,2 1 0,-1-1 0,2 1 0,1 0 0,0 0 0,1 0 0,1-1 0,0 1 0,2-1 0,0 1 0,1-1 0,0 0 0,16 31 0,-4-18 0,2-1 0,0 0 0,3-1 0,0-1 0,1-2 0,2 0 0,0-1 0,2-2 0,1-1 0,48 29 0,14 1 0,2-4 0,124 44 0,-128-58 0,1-4 0,1-4 0,1-3 0,111 10 0,-130-26 0,-1-3 0,1-3 0,0-4 0,-1-2 0,0-4 0,74-19 0,-75 11 0,-1-3 0,-1-3 0,-1-3 0,-1-3 0,71-44 0,-102 52 0,-1-2 0,-1-2 0,-1-1 0,-1-1 0,-2-1 0,0-2 0,-3-1 0,0-1 0,-3-1 0,28-51 0,-41 65 0,0 0 0,-1-1 0,-1-1 0,-1 1 0,-1-1 0,-1 0 0,-1 0 0,-1-1 0,-1 1 0,-1-1 0,-1 0 0,-1 1 0,0-1 0,-2 0 0,-1 1 0,-1 0 0,-1 0 0,0 0 0,-2 1 0,-17-35 0,9 29 0,-2 0 0,0 1 0,-2 1 0,-1 1 0,-1 1 0,-1 0 0,-1 2 0,0 1 0,-2 1 0,0 1 0,-1 1 0,-31-14 0,0 3 0,-1 3 0,-1 2 0,-1 3 0,-1 3 0,-65-10 0,71 18-227,0 3-1,-1 2 1,1 3-1,-1 2 1,-108 17-1,125-11-6598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29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2790 24575,'33'-34'0,"359"-359"0,140-43 0,34 40 0,-510 358 0,63-44 0,416-260 0,61 52 0,-148 78 0,210-105 0,-28 83 0,-596 225-1365,-8 2-5461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2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24575,'1'0'0,"0"0"0,0 1 0,1-1 0,-1 1 0,0-1 0,0 1 0,0-1 0,1 1 0,-1 0 0,0 0 0,0-1 0,0 1 0,0 0 0,0 0 0,-1 0 0,1 0 0,0 0 0,0 0 0,0 0 0,-1 0 0,1 1 0,-1-1 0,1 0 0,-1 0 0,1 0 0,-1 1 0,0-1 0,0 0 0,1 1 0,-1-1 0,0 0 0,0 1 0,0-1 0,-1 0 0,1 0 0,0 1 0,-1 0 0,-8 67 0,5-52 0,-43 310 0,42-263 0,3 1 0,2-1 0,11 74 0,62 198 0,-69-320-1365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24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15 24575,'0'-1'0,"0"1"0,0-1 0,0 1 0,0-1 0,0 1 0,0-1 0,0 1 0,0-1 0,0 1 0,0-1 0,0 1 0,-1-1 0,1 1 0,0-1 0,0 1 0,0-1 0,-1 1 0,1 0 0,0-1 0,-1 1 0,1-1 0,0 1 0,-1 0 0,1-1 0,0 1 0,-1 0 0,1-1 0,-1 1 0,1 0 0,-1 0 0,0-1 0,-18 6 0,-22 24 0,36-26 0,-94 84 0,-171 196 0,202-206 0,-42 54-1365,89-107-5461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24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24575,'6'0'0,"4"0"0,10 0 0,9 0 0,12 2 0,9 5 0,12 0 0,8 3 0,7 1 0,5 3 0,-1 1 0,-2 1 0,-4 4 0,-8 0 0,-10 1 0,-12-1 0,-17 2 0,-13-3-8191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2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0 24575,'-2'5'0,"1"0"0,-1-1 0,-1 1 0,1-1 0,-1 0 0,0 0 0,0 0 0,0 0 0,-6 5 0,-6 10 0,-242 320 0,101-142 0,-23 28 0,161-205-1365,9-11-5461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2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24575,'9'0'0,"11"-3"0,13 0 0,16 2 0,11 4 0,9 3 0,10 5 0,3 3 0,2 3 0,-5 4 0,-5 4 0,-6 1 0,-6 1 0,-8-1 0,-8-2 0,-11-2 0,-12-5-8191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2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45 24575,'-4'-4'0,"4"3"0,-1 0 0,1 0 0,-1 0 0,0 1 0,1-1 0,-1 0 0,0 0 0,1 1 0,-1-1 0,0 1 0,0-1 0,0 1 0,0-1 0,0 1 0,0-1 0,0 1 0,0 0 0,0 0 0,0-1 0,0 1 0,0 0 0,0 0 0,0 0 0,0 0 0,0 0 0,0 0 0,0 0 0,0 1 0,0-1 0,0 0 0,0 0 0,0 1 0,1-1 0,-1 1 0,0-1 0,0 1 0,0-1 0,0 1 0,0-1 0,1 1 0,-2 1 0,-8 4 0,0 1 0,0 1 0,0-1 0,1 2 0,0-1 0,1 1 0,0 1 0,0 0 0,1 0 0,0 0 0,1 1 0,0 0 0,1 0 0,0 0 0,1 1 0,-4 15 0,6-21 0,0 0 0,1 1 0,0-1 0,1 0 0,-1 1 0,1-1 0,0 1 0,1-1 0,-1 0 0,1 1 0,1-1 0,-1 0 0,1 1 0,0-1 0,1 0 0,-1-1 0,1 1 0,0 0 0,1-1 0,-1 1 0,1-1 0,0 0 0,0 0 0,1-1 0,-1 1 0,1-1 0,0 0 0,0 0 0,1-1 0,-1 0 0,1 1 0,10 2 0,-8-3 0,0-1 0,1-1 0,-1 1 0,1-1 0,-1-1 0,1 0 0,-1 0 0,1-1 0,0 0 0,-1 0 0,0-1 0,1 0 0,-1 0 0,0-1 0,0 0 0,0-1 0,0 0 0,-1 0 0,0 0 0,1-1 0,7-7 0,-9 7 0,0-1 0,0 1 0,0-1 0,-1 0 0,0 0 0,0 0 0,-1-1 0,0 1 0,0-1 0,5-13 0,-8 15 0,1 0 0,-1 0 0,0 0 0,0 0 0,-1 0 0,1-1 0,-1 1 0,0 0 0,-1 0 0,1-1 0,-1 1 0,0 0 0,0 0 0,-1 0 0,1 0 0,-5-9 0,-1 4 0,0 0 0,-1 1 0,0 0 0,0 0 0,-1 1 0,0 0 0,0 0 0,-1 1 0,0 1 0,-13-7 0,7 2 0,0 1 0,-27-26 0,41 34-105,-1-1 0,1 1 0,-1 0 0,1 0 0,-1 0 0,0 0 0,1 0 0,-1 1 0,0-1 0,0 1 0,-1-1 0,-3 0 0,-3 2-6721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2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24575,'6'-3'0,"1"-4"0,3 0 0,0 0-8191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2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24575,'5'-3'0,"0"0"0,0 0 0,0 1 0,0 0 0,0 0 0,1 0 0,-1 0 0,0 1 0,1 0 0,0 0 0,-1 0 0,1 1 0,-1 0 0,10 1 0,-5-1 0,0 1 0,0 0 0,0 1 0,0 0 0,0 0 0,0 1 0,12 5 0,-20-6 0,0-1 0,0 1 0,0 0 0,0 0 0,0 0 0,0 0 0,-1 0 0,1 0 0,-1 0 0,1 0 0,-1 1 0,0-1 0,0 1 0,0-1 0,0 1 0,0-1 0,-1 1 0,1-1 0,-1 1 0,0 0 0,1-1 0,-1 1 0,-1 0 0,1-1 0,0 1 0,0 0 0,-1-1 0,0 1 0,1-1 0,-1 1 0,-2 2 0,-3 13 0,-1 0 0,-1 0 0,-12 19 0,13-25 0,-12 19 0,13-22 0,0 0 0,0 1 0,1 0 0,1-1 0,-1 1 0,1 1 0,1-1 0,-4 20 0,7-29 0,0 0 0,1 1 0,-1-1 0,1 0 0,-1 0 0,1 0 0,0 1 0,-1-1 0,1 0 0,0 0 0,0 0 0,0 0 0,0 0 0,0 0 0,0 0 0,0-1 0,0 1 0,0 0 0,0-1 0,0 1 0,0 0 0,0-1 0,1 1 0,-1-1 0,0 0 0,1 1 0,-1-1 0,0 0 0,0 0 0,1 0 0,-1 0 0,0 0 0,3 0 0,52-3 0,-49 3 0,19-4-1365,-2-1-5461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30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24575,'-32'56'0,"2"-8"0,16-27 0,1-1 0,1 2 0,0 0 0,-15 43 0,26-58 0,-1 0 0,1 0 0,0-1 0,0 1 0,1 0 0,-1 0 0,2 0 0,-1 0 0,1 0 0,0 0 0,1 0 0,-1-1 0,1 1 0,1 0 0,-1-1 0,1 1 0,0-1 0,1 0 0,-1 0 0,1-1 0,0 1 0,6 5 0,-4-4 0,1-1 0,1 1 0,-1-2 0,1 1 0,0-1 0,0 0 0,1-1 0,0 0 0,-1 0 0,1-1 0,1 0 0,-1 0 0,0-1 0,1 0 0,-1-1 0,1 0 0,9-1 0,-9 1 0,1-2 0,-1 1 0,0-2 0,0 1 0,0-1 0,0-1 0,0 0 0,0 0 0,0-1 0,-1 0 0,0-1 0,0 0 0,0 0 0,0-1 0,12-11 0,-19 15 0,0 1 0,-1-1 0,1 0 0,-1 1 0,1-1 0,-1 0 0,0 0 0,0 0 0,1 0 0,-1 0 0,-1 0 0,1 0 0,0 0 0,-1 0 0,1 0 0,-1 0 0,1-1 0,-1 1 0,0 0 0,0 0 0,0-1 0,0 1 0,0 0 0,-1 0 0,1 0 0,-1-1 0,0 1 0,1 0 0,-1 0 0,0 0 0,0 0 0,0 0 0,-2-3 0,0 3 0,1-1 0,0 1 0,-1 0 0,1-1 0,-1 1 0,0 0 0,1 1 0,-1-1 0,0 0 0,0 1 0,-1 0 0,1-1 0,0 1 0,0 0 0,0 1 0,-1-1 0,1 1 0,0-1 0,-1 1 0,1 0 0,-7 1 0,-18 5-100,0 1-1,0 2 1,1 1-1,-33 16 1,35-15-763,7-4-5963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32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1392 101 24575,'-1'-3'0,"0"0"0,0 0 0,0 0 0,0 0 0,0 0 0,-1 0 0,1 1 0,-1-1 0,1 0 0,-1 1 0,0-1 0,0 1 0,-1 0 0,-2-3 0,-34-27 0,31 28 0,0 0 0,0 1 0,0 0 0,0 0 0,-1 1 0,1 0 0,-1 0 0,0 1 0,1 0 0,-1 1 0,0 0 0,1 0 0,-11 2 0,-20 3 0,-60 16 0,78-16 0,-44 13 0,0 2 0,1 3 0,2 4 0,1 1 0,0 4 0,-91 64 0,103-61 0,3 2 0,1 2 0,1 2 0,3 2 0,1 2 0,3 1 0,-59 95 0,78-109 0,2 0 0,2 2 0,1-1 0,1 2 0,2 0 0,1 0 0,2 1 0,1 0 0,2 0 0,2 0 0,3 58 0,2-65 0,0 0 0,3 0 0,0-1 0,2 0 0,0 0 0,3 0 0,0-1 0,1-1 0,2 0 0,0 0 0,2-2 0,1 0 0,1-1 0,38 39 0,-24-35 0,1 0 0,1-2 0,1-2 0,1-1 0,1-2 0,1-2 0,1-1 0,0-1 0,69 15 0,-1-7 0,2-5 0,165 8 0,-157-24 0,0-4 0,0-5 0,207-39 0,-181 14 0,-3-7 0,225-91 0,-334 115 0,-1 0 0,0-2 0,-1-1 0,0-1 0,-2-2 0,0 0 0,43-45 0,-56 49 0,-1 0 0,0-1 0,-1 0 0,-1-1 0,0 0 0,-2-1 0,0 0 0,-1-1 0,-1 0 0,-1 0 0,-1 0 0,0-1 0,2-35 0,-6 9 0,-2 1 0,-2 0 0,-2-1 0,-3 2 0,-1-1 0,-2 1 0,-2 0 0,-2 1 0,-38-77 0,40 96 0,-1 2 0,-2 0 0,0 0 0,-1 2 0,-1 0 0,-1 1 0,-1 1 0,-1 0 0,-33-21 0,21 19 0,-1 1 0,-1 2 0,-1 1 0,-1 3 0,-72-21 0,36 19 0,-1 2 0,-99-4 0,-141 13 0,-518 66 0,772-52-1365,17 1-5461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1:08:30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24575,'3'-2'0,"0"0"0,1 0 0,-1 0 0,1 0 0,-1 1 0,1-1 0,-1 1 0,1 0 0,0 0 0,0 0 0,0 1 0,0-1 0,-1 1 0,7 0 0,60 6 0,-54-4 0,226 5 0,-41-3 0,-198-4 0,1 0 0,-1 1 0,1 0 0,-1-1 0,1 1 0,-1 0 0,1 1 0,-1-1 0,4 2 0,-7-2 0,0-1 0,1 0 0,-1 1 0,1-1 0,-1 0 0,0 1 0,1-1 0,-1 0 0,0 1 0,0-1 0,1 1 0,-1-1 0,0 0 0,0 1 0,1-1 0,-1 1 0,0-1 0,0 1 0,0-1 0,0 1 0,0-1 0,0 1 0,0-1 0,0 1 0,0-1 0,0 1 0,-15 16 0,-144 85 0,-13 9 0,152-97-1365,3-4-5461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24575,'1'19'0,"2"-1"0,0 1 0,1-1 0,1 1 0,8 20 0,10 38 0,5 52-455,-5 1 0,9 193 0,-32-288-6371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34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0 24575,'-2'0'0,"-8"3"0,-4 4 0,-6 3 0,-4 6 0,-8 6 0,-6 7 0,-6 5 0,-3 5 0,-3 5 0,-1 3 0,0-1 0,2 0 0,5-1 0,3-6 0,3-4 0,6-6 0,8-6-8191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3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24575,'8'0'0,"9"0"0,8 0 0,4 0 0,6 0 0,3 2 0,7 5 0,0 1 0,2 1 0,-1 3 0,-4-2 0,-2 2 0,-6-3 0,-9-2-8191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34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0 24575,'-3'2'0,"0"0"0,0 1 0,0-1 0,1 1 0,-1-1 0,1 1 0,-1 0 0,1 0 0,0 0 0,0 0 0,-1 4 0,-4 4 0,-42 55 0,11-13 0,-44 48 0,-18 5-101,-261 286-1163,342-370-5562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3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24575,'8'0'0,"12"3"0,14 1 0,9 3 0,9 5 0,10 4 0,5 5 0,6 4 0,5 4 0,0 3 0,-1 1 0,-4 1 0,-1 0 0,-5-2 0,-6-4 0,-10-5 0,-13-5-8191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36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120 104 24575,'1'0'0,"1"0"0,-1 0 0,0 0 0,0 0 0,1 0 0,-1 0 0,0-1 0,0 1 0,1 0 0,-1-1 0,0 1 0,0-1 0,0 0 0,0 1 0,1-1 0,-1 0 0,0 1 0,0-1 0,0 0 0,-1 0 0,1 0 0,0 0 0,0 0 0,0 0 0,-1 0 0,1 0 0,0 0 0,-1 0 0,1-2 0,-1 2 0,0 1 0,0-1 0,0 1 0,0-1 0,0 1 0,0-1 0,0 1 0,0-1 0,0 1 0,0 0 0,0-1 0,-1 1 0,1-1 0,0 1 0,0-1 0,0 1 0,-1 0 0,1-1 0,0 1 0,-1 0 0,1-1 0,0 1 0,-1 0 0,1-1 0,0 1 0,-1 0 0,1 0 0,-1-1 0,-1 1 0,1-1 0,-1 1 0,1-1 0,-1 1 0,1 0 0,-1 0 0,0 0 0,1 0 0,-1 0 0,1 0 0,-1 0 0,0 1 0,-2 0 0,-2 0 0,-1 2 0,1-1 0,-1 1 0,1 0 0,0 0 0,0 0 0,0 1 0,1 0 0,-1 0 0,1 1 0,0-1 0,0 1 0,0 0 0,1 1 0,0-1 0,0 1 0,0-1 0,1 1 0,0 1 0,0-1 0,0 0 0,1 1 0,0-1 0,0 1 0,1 0 0,-1-1 0,2 1 0,-1 0 0,1 0 0,0 0 0,0 0 0,1 0 0,0-1 0,0 1 0,0 0 0,1 0 0,0-1 0,4 9 0,-3-9 0,1 0 0,-1 0 0,1-1 0,0 1 0,0-1 0,1 0 0,-1-1 0,1 1 0,0-1 0,0 0 0,1 0 0,-1 0 0,1-1 0,0 1 0,0-2 0,0 1 0,0-1 0,8 3 0,-4-4 0,-1 1 0,0-1 0,1-1 0,-1 0 0,1 0 0,-1-1 0,1 0 0,-1 0 0,0-1 0,0 0 0,0-1 0,9-4 0,-6 2 0,-1 0 0,0-1 0,0 0 0,-1-1 0,0 0 0,0-1 0,0 0 0,-1 0 0,10-12 0,-14 14 0,0-1 0,0 0 0,0 0 0,-1 0 0,0-1 0,0 0 0,-1 1 0,0-1 0,0 0 0,-1-1 0,0 1 0,-1 0 0,2-15 0,-3 17 0,-1 0 0,1 0 0,-1-1 0,-1 1 0,1 0 0,-1 0 0,0 0 0,0 1 0,0-1 0,-1 0 0,0 1 0,0 0 0,-1 0 0,1 0 0,-1 0 0,0 0 0,-1 1 0,1-1 0,-1 1 0,0 0 0,0 1 0,0-1 0,0 1 0,0 0 0,-1 0 0,0 1 0,1-1 0,-12-1 0,-2-2 0,0 1 0,-1 1 0,0 1 0,0 1 0,0 1 0,-1 0 0,-31 4 0,36 0-1365,3 1-5461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3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24575,'3'0'0,"4"-3"0,-3-1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37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24575,'6'-1'0,"-1"0"0,0 0 0,0-1 0,0 1 0,0-1 0,6-3 0,16-6 0,-19 9 0,86-18 0,-85 19 0,0 0 0,0 0 0,0 1 0,-1 0 0,1 1 0,0 0 0,0 0 0,14 4 0,-20-4 0,-1 1 0,0-1 0,1 0 0,-1 1 0,0-1 0,0 1 0,0-1 0,0 1 0,0 0 0,0 0 0,0 0 0,-1 0 0,1 0 0,-1 1 0,1-1 0,-1 0 0,0 1 0,0-1 0,0 1 0,0-1 0,0 1 0,-1 0 0,1-1 0,-1 1 0,0-1 0,0 1 0,0 0 0,0 0 0,0-1 0,-1 4 0,-1 9 0,-1 0 0,0 1 0,-11 28 0,8-27 0,-2 7 0,-15 54 0,21-72 0,1 1 0,0-1 0,0 1 0,1 0 0,0-1 0,0 1 0,1 0 0,-1-1 0,3 10 0,-1-13 3,-1-1 0,0 1 0,1-1 0,-1 0 0,1 0 0,0 0-1,0 0 1,0 0 0,0 0 0,0 0 0,0-1 0,0 1 0,0 0 0,1-1 0,-1 0-1,1 0 1,-1 0 0,1 0 0,-1 0 0,1 0 0,0-1 0,-1 1 0,1-1 0,0 0-1,-1 1 1,1-1 0,0-1 0,0 1 0,-1 0 0,5-2 0,13 0-194,-1-2 1,1 0 0,19-8-1,-23 7-502,9-3-6133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37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24575,'9'-1'0,"0"0"0,-1-1 0,1 0 0,0 0 0,-1-1 0,0 0 0,13-7 0,36-11 0,-50 20 0,8-3 0,-1 2 0,1 0 0,0 0 0,16 1 0,-28 1 0,0 0 0,0 1 0,-1-1 0,1 0 0,0 1 0,-1-1 0,1 1 0,-1 0 0,1 0 0,-1 0 0,1 0 0,-1 0 0,1 1 0,-1-1 0,0 1 0,0-1 0,0 1 0,0 0 0,0 0 0,0 0 0,0 0 0,-1 0 0,1 0 0,-1 1 0,1-1 0,-1 0 0,0 1 0,0-1 0,1 5 0,4 25 0,2 51 0,-6-49 0,8 42 0,0-38-273,2 0 0,1-1 0,2 0 0,27 48 0,-32-65-6553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01:12:40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1270 30 24575,'-14'-1'0,"-1"-1"0,1 0 0,-26-8 0,24 6 0,0 0 0,-30-3 0,13 7 0,-1 2 0,0 1 0,1 2 0,0 1 0,0 2 0,1 1 0,0 1 0,-32 16 0,-9 7 0,1 4 0,-79 55 0,107-62 0,2 1 0,1 2 0,2 2 0,1 1 0,1 2 0,3 2 0,-49 72 0,65-84 0,2 1 0,0 0 0,3 2 0,0 0 0,2 0 0,1 1 0,2 0 0,1 0 0,1 1 0,2 0 0,1 0 0,2 1 0,3 39 0,3-35 0,1 0 0,2 0 0,2 0 0,1-1 0,1-1 0,3 0 0,1-1 0,1 0 0,2-2 0,1 0 0,2-1 0,1-1 0,2-1 0,1-1 0,1-1 0,1-2 0,1-1 0,2-1 0,0-1 0,1-2 0,1-1 0,43 18 0,-8-10 0,1-2 0,1-3 0,1-4 0,1-2 0,0-4 0,1-3 0,0-3 0,108-4 0,-85-7 0,-1-5 0,0-3 0,0-5 0,-2-4 0,0-4 0,93-39 0,-137 43 0,-1-1 0,0-2 0,-2-3 0,-1-1 0,-2-3 0,0-1 0,-2-2 0,-2-2 0,48-56 0,-67 66 0,0 0 0,-2-2 0,-1 0 0,-1-1 0,-2 0 0,22-63 0,-29 66 0,-1 0 0,-1 0 0,-2 0 0,0-1 0,-2 1 0,0-1 0,-2 0 0,-1 1 0,-8-37 0,2 28 0,-1 1 0,-2 0 0,-2 0 0,0 1 0,-3 1 0,0 1 0,-2 0 0,-2 1 0,0 1 0,-2 1 0,-1 1 0,-40-36 0,26 31 0,-2 1 0,-1 2 0,-2 2 0,0 2 0,-2 1 0,-1 3 0,0 1 0,-70-19 0,16 13-170,0 4-1,-1 4 0,-1 5 1,0 4-1,-1 5 0,1 4 1,-129 16-1,183-10-6655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2.png"/><Relationship Id="rId2" Type="http://schemas.openxmlformats.org/officeDocument/2006/relationships/hyperlink" Target="mailto:c.chan4@uq.edu.a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56.png"/><Relationship Id="rId18" Type="http://schemas.openxmlformats.org/officeDocument/2006/relationships/customXml" Target="../ink/ink9.xml"/><Relationship Id="rId3" Type="http://schemas.openxmlformats.org/officeDocument/2006/relationships/image" Target="../media/image911.png"/><Relationship Id="rId21" Type="http://schemas.openxmlformats.org/officeDocument/2006/relationships/image" Target="../media/image60.png"/><Relationship Id="rId7" Type="http://schemas.openxmlformats.org/officeDocument/2006/relationships/image" Target="../media/image53.png"/><Relationship Id="rId12" Type="http://schemas.openxmlformats.org/officeDocument/2006/relationships/customXml" Target="../ink/ink6.xml"/><Relationship Id="rId17" Type="http://schemas.openxmlformats.org/officeDocument/2006/relationships/image" Target="../media/image5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5.png"/><Relationship Id="rId5" Type="http://schemas.openxmlformats.org/officeDocument/2006/relationships/image" Target="../media/image10.png"/><Relationship Id="rId15" Type="http://schemas.openxmlformats.org/officeDocument/2006/relationships/image" Target="../media/image57.png"/><Relationship Id="rId10" Type="http://schemas.openxmlformats.org/officeDocument/2006/relationships/customXml" Target="../ink/ink5.xml"/><Relationship Id="rId19" Type="http://schemas.openxmlformats.org/officeDocument/2006/relationships/image" Target="../media/image59.png"/><Relationship Id="rId4" Type="http://schemas.openxmlformats.org/officeDocument/2006/relationships/customXml" Target="../ink/ink2.xml"/><Relationship Id="rId9" Type="http://schemas.openxmlformats.org/officeDocument/2006/relationships/image" Target="../media/image54.png"/><Relationship Id="rId14" Type="http://schemas.openxmlformats.org/officeDocument/2006/relationships/customXml" Target="../ink/ink7.xml"/><Relationship Id="rId2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66.png"/><Relationship Id="rId18" Type="http://schemas.openxmlformats.org/officeDocument/2006/relationships/customXml" Target="../ink/ink19.xml"/><Relationship Id="rId26" Type="http://schemas.openxmlformats.org/officeDocument/2006/relationships/image" Target="../media/image19.png"/><Relationship Id="rId3" Type="http://schemas.openxmlformats.org/officeDocument/2006/relationships/image" Target="../media/image61.png"/><Relationship Id="rId21" Type="http://schemas.openxmlformats.org/officeDocument/2006/relationships/image" Target="../media/image70.png"/><Relationship Id="rId7" Type="http://schemas.openxmlformats.org/officeDocument/2006/relationships/image" Target="../media/image63.png"/><Relationship Id="rId12" Type="http://schemas.openxmlformats.org/officeDocument/2006/relationships/customXml" Target="../ink/ink16.xml"/><Relationship Id="rId17" Type="http://schemas.openxmlformats.org/officeDocument/2006/relationships/image" Target="../media/image68.png"/><Relationship Id="rId25" Type="http://schemas.openxmlformats.org/officeDocument/2006/relationships/image" Target="../media/image72.png"/><Relationship Id="rId2" Type="http://schemas.openxmlformats.org/officeDocument/2006/relationships/customXml" Target="../ink/ink11.xml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65.png"/><Relationship Id="rId24" Type="http://schemas.openxmlformats.org/officeDocument/2006/relationships/customXml" Target="../ink/ink22.xml"/><Relationship Id="rId5" Type="http://schemas.openxmlformats.org/officeDocument/2006/relationships/image" Target="../media/image62.png"/><Relationship Id="rId15" Type="http://schemas.openxmlformats.org/officeDocument/2006/relationships/image" Target="../media/image67.png"/><Relationship Id="rId23" Type="http://schemas.openxmlformats.org/officeDocument/2006/relationships/image" Target="../media/image71.png"/><Relationship Id="rId10" Type="http://schemas.openxmlformats.org/officeDocument/2006/relationships/customXml" Target="../ink/ink15.xml"/><Relationship Id="rId19" Type="http://schemas.openxmlformats.org/officeDocument/2006/relationships/image" Target="../media/image69.png"/><Relationship Id="rId4" Type="http://schemas.openxmlformats.org/officeDocument/2006/relationships/customXml" Target="../ink/ink12.xml"/><Relationship Id="rId9" Type="http://schemas.openxmlformats.org/officeDocument/2006/relationships/image" Target="../media/image64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8" Type="http://schemas.openxmlformats.org/officeDocument/2006/relationships/customXml" Target="../ink/ink31.xml"/><Relationship Id="rId26" Type="http://schemas.openxmlformats.org/officeDocument/2006/relationships/customXml" Target="../ink/ink35.xml"/><Relationship Id="rId39" Type="http://schemas.openxmlformats.org/officeDocument/2006/relationships/image" Target="../media/image91.png"/><Relationship Id="rId21" Type="http://schemas.openxmlformats.org/officeDocument/2006/relationships/image" Target="../media/image82.png"/><Relationship Id="rId34" Type="http://schemas.openxmlformats.org/officeDocument/2006/relationships/customXml" Target="../ink/ink39.xml"/><Relationship Id="rId42" Type="http://schemas.openxmlformats.org/officeDocument/2006/relationships/image" Target="../media/image19.png"/><Relationship Id="rId7" Type="http://schemas.openxmlformats.org/officeDocument/2006/relationships/image" Target="../media/image75.png"/><Relationship Id="rId2" Type="http://schemas.openxmlformats.org/officeDocument/2006/relationships/customXml" Target="../ink/ink23.xml"/><Relationship Id="rId16" Type="http://schemas.openxmlformats.org/officeDocument/2006/relationships/customXml" Target="../ink/ink30.xml"/><Relationship Id="rId20" Type="http://schemas.openxmlformats.org/officeDocument/2006/relationships/customXml" Target="../ink/ink32.xml"/><Relationship Id="rId29" Type="http://schemas.openxmlformats.org/officeDocument/2006/relationships/image" Target="../media/image86.png"/><Relationship Id="rId41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77.png"/><Relationship Id="rId24" Type="http://schemas.openxmlformats.org/officeDocument/2006/relationships/customXml" Target="../ink/ink34.xml"/><Relationship Id="rId32" Type="http://schemas.openxmlformats.org/officeDocument/2006/relationships/customXml" Target="../ink/ink38.xml"/><Relationship Id="rId37" Type="http://schemas.openxmlformats.org/officeDocument/2006/relationships/image" Target="../media/image90.png"/><Relationship Id="rId40" Type="http://schemas.openxmlformats.org/officeDocument/2006/relationships/customXml" Target="../ink/ink42.xml"/><Relationship Id="rId5" Type="http://schemas.openxmlformats.org/officeDocument/2006/relationships/image" Target="../media/image74.png"/><Relationship Id="rId15" Type="http://schemas.openxmlformats.org/officeDocument/2006/relationships/image" Target="../media/image79.png"/><Relationship Id="rId23" Type="http://schemas.openxmlformats.org/officeDocument/2006/relationships/image" Target="../media/image83.png"/><Relationship Id="rId28" Type="http://schemas.openxmlformats.org/officeDocument/2006/relationships/customXml" Target="../ink/ink36.xml"/><Relationship Id="rId36" Type="http://schemas.openxmlformats.org/officeDocument/2006/relationships/customXml" Target="../ink/ink40.xml"/><Relationship Id="rId10" Type="http://schemas.openxmlformats.org/officeDocument/2006/relationships/customXml" Target="../ink/ink27.xml"/><Relationship Id="rId19" Type="http://schemas.openxmlformats.org/officeDocument/2006/relationships/image" Target="../media/image81.png"/><Relationship Id="rId31" Type="http://schemas.openxmlformats.org/officeDocument/2006/relationships/image" Target="../media/image87.png"/><Relationship Id="rId4" Type="http://schemas.openxmlformats.org/officeDocument/2006/relationships/customXml" Target="../ink/ink24.xml"/><Relationship Id="rId9" Type="http://schemas.openxmlformats.org/officeDocument/2006/relationships/image" Target="../media/image76.png"/><Relationship Id="rId14" Type="http://schemas.openxmlformats.org/officeDocument/2006/relationships/customXml" Target="../ink/ink29.xml"/><Relationship Id="rId22" Type="http://schemas.openxmlformats.org/officeDocument/2006/relationships/customXml" Target="../ink/ink33.xml"/><Relationship Id="rId27" Type="http://schemas.openxmlformats.org/officeDocument/2006/relationships/image" Target="../media/image85.png"/><Relationship Id="rId30" Type="http://schemas.openxmlformats.org/officeDocument/2006/relationships/customXml" Target="../ink/ink37.xml"/><Relationship Id="rId35" Type="http://schemas.openxmlformats.org/officeDocument/2006/relationships/image" Target="../media/image89.png"/><Relationship Id="rId8" Type="http://schemas.openxmlformats.org/officeDocument/2006/relationships/customXml" Target="../ink/ink26.xml"/><Relationship Id="rId3" Type="http://schemas.openxmlformats.org/officeDocument/2006/relationships/image" Target="../media/image20.png"/><Relationship Id="rId12" Type="http://schemas.openxmlformats.org/officeDocument/2006/relationships/customXml" Target="../ink/ink28.xml"/><Relationship Id="rId17" Type="http://schemas.openxmlformats.org/officeDocument/2006/relationships/image" Target="../media/image80.png"/><Relationship Id="rId25" Type="http://schemas.openxmlformats.org/officeDocument/2006/relationships/image" Target="../media/image84.png"/><Relationship Id="rId33" Type="http://schemas.openxmlformats.org/officeDocument/2006/relationships/image" Target="../media/image88.png"/><Relationship Id="rId38" Type="http://schemas.openxmlformats.org/officeDocument/2006/relationships/customXml" Target="../ink/ink4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5.xml"/><Relationship Id="rId21" Type="http://schemas.openxmlformats.org/officeDocument/2006/relationships/image" Target="../media/image164.png"/><Relationship Id="rId42" Type="http://schemas.openxmlformats.org/officeDocument/2006/relationships/customXml" Target="../ink/ink63.xml"/><Relationship Id="rId47" Type="http://schemas.openxmlformats.org/officeDocument/2006/relationships/image" Target="../media/image177.png"/><Relationship Id="rId63" Type="http://schemas.openxmlformats.org/officeDocument/2006/relationships/image" Target="../media/image185.png"/><Relationship Id="rId68" Type="http://schemas.openxmlformats.org/officeDocument/2006/relationships/customXml" Target="../ink/ink76.xml"/><Relationship Id="rId84" Type="http://schemas.openxmlformats.org/officeDocument/2006/relationships/customXml" Target="../ink/ink84.xml"/><Relationship Id="rId89" Type="http://schemas.openxmlformats.org/officeDocument/2006/relationships/image" Target="../media/image198.png"/><Relationship Id="rId16" Type="http://schemas.openxmlformats.org/officeDocument/2006/relationships/customXml" Target="../ink/ink50.xml"/><Relationship Id="rId11" Type="http://schemas.openxmlformats.org/officeDocument/2006/relationships/image" Target="../media/image159.png"/><Relationship Id="rId32" Type="http://schemas.openxmlformats.org/officeDocument/2006/relationships/customXml" Target="../ink/ink58.xml"/><Relationship Id="rId37" Type="http://schemas.openxmlformats.org/officeDocument/2006/relationships/image" Target="../media/image172.png"/><Relationship Id="rId53" Type="http://schemas.openxmlformats.org/officeDocument/2006/relationships/image" Target="../media/image180.png"/><Relationship Id="rId58" Type="http://schemas.openxmlformats.org/officeDocument/2006/relationships/customXml" Target="../ink/ink71.xml"/><Relationship Id="rId74" Type="http://schemas.openxmlformats.org/officeDocument/2006/relationships/customXml" Target="../ink/ink79.xml"/><Relationship Id="rId79" Type="http://schemas.openxmlformats.org/officeDocument/2006/relationships/image" Target="../media/image193.png"/><Relationship Id="rId5" Type="http://schemas.openxmlformats.org/officeDocument/2006/relationships/image" Target="../media/image156.png"/><Relationship Id="rId90" Type="http://schemas.openxmlformats.org/officeDocument/2006/relationships/customXml" Target="../ink/ink87.xml"/><Relationship Id="rId22" Type="http://schemas.openxmlformats.org/officeDocument/2006/relationships/customXml" Target="../ink/ink53.xml"/><Relationship Id="rId27" Type="http://schemas.openxmlformats.org/officeDocument/2006/relationships/image" Target="../media/image167.png"/><Relationship Id="rId43" Type="http://schemas.openxmlformats.org/officeDocument/2006/relationships/image" Target="../media/image175.png"/><Relationship Id="rId48" Type="http://schemas.openxmlformats.org/officeDocument/2006/relationships/customXml" Target="../ink/ink66.xml"/><Relationship Id="rId64" Type="http://schemas.openxmlformats.org/officeDocument/2006/relationships/customXml" Target="../ink/ink74.xml"/><Relationship Id="rId69" Type="http://schemas.openxmlformats.org/officeDocument/2006/relationships/image" Target="../media/image188.png"/><Relationship Id="rId8" Type="http://schemas.openxmlformats.org/officeDocument/2006/relationships/customXml" Target="../ink/ink46.xml"/><Relationship Id="rId51" Type="http://schemas.openxmlformats.org/officeDocument/2006/relationships/image" Target="../media/image179.png"/><Relationship Id="rId72" Type="http://schemas.openxmlformats.org/officeDocument/2006/relationships/customXml" Target="../ink/ink78.xml"/><Relationship Id="rId80" Type="http://schemas.openxmlformats.org/officeDocument/2006/relationships/customXml" Target="../ink/ink82.xml"/><Relationship Id="rId85" Type="http://schemas.openxmlformats.org/officeDocument/2006/relationships/image" Target="../media/image196.png"/><Relationship Id="rId93" Type="http://schemas.openxmlformats.org/officeDocument/2006/relationships/image" Target="../media/image200.png"/><Relationship Id="rId3" Type="http://schemas.openxmlformats.org/officeDocument/2006/relationships/image" Target="../media/image155.png"/><Relationship Id="rId12" Type="http://schemas.openxmlformats.org/officeDocument/2006/relationships/customXml" Target="../ink/ink48.xml"/><Relationship Id="rId17" Type="http://schemas.openxmlformats.org/officeDocument/2006/relationships/image" Target="../media/image162.png"/><Relationship Id="rId25" Type="http://schemas.openxmlformats.org/officeDocument/2006/relationships/image" Target="../media/image166.png"/><Relationship Id="rId33" Type="http://schemas.openxmlformats.org/officeDocument/2006/relationships/image" Target="../media/image170.png"/><Relationship Id="rId38" Type="http://schemas.openxmlformats.org/officeDocument/2006/relationships/customXml" Target="../ink/ink61.xml"/><Relationship Id="rId46" Type="http://schemas.openxmlformats.org/officeDocument/2006/relationships/customXml" Target="../ink/ink65.xml"/><Relationship Id="rId59" Type="http://schemas.openxmlformats.org/officeDocument/2006/relationships/image" Target="../media/image183.png"/><Relationship Id="rId67" Type="http://schemas.openxmlformats.org/officeDocument/2006/relationships/image" Target="../media/image187.png"/><Relationship Id="rId20" Type="http://schemas.openxmlformats.org/officeDocument/2006/relationships/customXml" Target="../ink/ink52.xml"/><Relationship Id="rId41" Type="http://schemas.openxmlformats.org/officeDocument/2006/relationships/image" Target="../media/image174.png"/><Relationship Id="rId54" Type="http://schemas.openxmlformats.org/officeDocument/2006/relationships/customXml" Target="../ink/ink69.xml"/><Relationship Id="rId62" Type="http://schemas.openxmlformats.org/officeDocument/2006/relationships/customXml" Target="../ink/ink73.xml"/><Relationship Id="rId70" Type="http://schemas.openxmlformats.org/officeDocument/2006/relationships/customXml" Target="../ink/ink77.xml"/><Relationship Id="rId75" Type="http://schemas.openxmlformats.org/officeDocument/2006/relationships/image" Target="../media/image191.png"/><Relationship Id="rId83" Type="http://schemas.openxmlformats.org/officeDocument/2006/relationships/image" Target="../media/image195.png"/><Relationship Id="rId88" Type="http://schemas.openxmlformats.org/officeDocument/2006/relationships/customXml" Target="../ink/ink86.xml"/><Relationship Id="rId91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15" Type="http://schemas.openxmlformats.org/officeDocument/2006/relationships/image" Target="../media/image161.png"/><Relationship Id="rId23" Type="http://schemas.openxmlformats.org/officeDocument/2006/relationships/image" Target="../media/image165.png"/><Relationship Id="rId28" Type="http://schemas.openxmlformats.org/officeDocument/2006/relationships/customXml" Target="../ink/ink56.xml"/><Relationship Id="rId36" Type="http://schemas.openxmlformats.org/officeDocument/2006/relationships/customXml" Target="../ink/ink60.xml"/><Relationship Id="rId49" Type="http://schemas.openxmlformats.org/officeDocument/2006/relationships/image" Target="../media/image178.png"/><Relationship Id="rId57" Type="http://schemas.openxmlformats.org/officeDocument/2006/relationships/image" Target="../media/image182.png"/><Relationship Id="rId10" Type="http://schemas.openxmlformats.org/officeDocument/2006/relationships/customXml" Target="../ink/ink47.xml"/><Relationship Id="rId31" Type="http://schemas.openxmlformats.org/officeDocument/2006/relationships/image" Target="../media/image169.png"/><Relationship Id="rId44" Type="http://schemas.openxmlformats.org/officeDocument/2006/relationships/customXml" Target="../ink/ink64.xml"/><Relationship Id="rId52" Type="http://schemas.openxmlformats.org/officeDocument/2006/relationships/customXml" Target="../ink/ink68.xml"/><Relationship Id="rId60" Type="http://schemas.openxmlformats.org/officeDocument/2006/relationships/customXml" Target="../ink/ink72.xml"/><Relationship Id="rId65" Type="http://schemas.openxmlformats.org/officeDocument/2006/relationships/image" Target="../media/image186.png"/><Relationship Id="rId73" Type="http://schemas.openxmlformats.org/officeDocument/2006/relationships/image" Target="../media/image190.png"/><Relationship Id="rId78" Type="http://schemas.openxmlformats.org/officeDocument/2006/relationships/customXml" Target="../ink/ink81.xml"/><Relationship Id="rId81" Type="http://schemas.openxmlformats.org/officeDocument/2006/relationships/image" Target="../media/image194.png"/><Relationship Id="rId86" Type="http://schemas.openxmlformats.org/officeDocument/2006/relationships/customXml" Target="../ink/ink85.xml"/><Relationship Id="rId4" Type="http://schemas.openxmlformats.org/officeDocument/2006/relationships/customXml" Target="../ink/ink44.xml"/><Relationship Id="rId9" Type="http://schemas.openxmlformats.org/officeDocument/2006/relationships/image" Target="../media/image158.png"/><Relationship Id="rId13" Type="http://schemas.openxmlformats.org/officeDocument/2006/relationships/image" Target="../media/image160.png"/><Relationship Id="rId18" Type="http://schemas.openxmlformats.org/officeDocument/2006/relationships/customXml" Target="../ink/ink51.xml"/><Relationship Id="rId39" Type="http://schemas.openxmlformats.org/officeDocument/2006/relationships/image" Target="../media/image173.png"/><Relationship Id="rId34" Type="http://schemas.openxmlformats.org/officeDocument/2006/relationships/customXml" Target="../ink/ink59.xml"/><Relationship Id="rId50" Type="http://schemas.openxmlformats.org/officeDocument/2006/relationships/customXml" Target="../ink/ink67.xml"/><Relationship Id="rId55" Type="http://schemas.openxmlformats.org/officeDocument/2006/relationships/image" Target="../media/image181.png"/><Relationship Id="rId76" Type="http://schemas.openxmlformats.org/officeDocument/2006/relationships/customXml" Target="../ink/ink80.xml"/><Relationship Id="rId7" Type="http://schemas.openxmlformats.org/officeDocument/2006/relationships/image" Target="../media/image157.png"/><Relationship Id="rId71" Type="http://schemas.openxmlformats.org/officeDocument/2006/relationships/image" Target="../media/image189.png"/><Relationship Id="rId92" Type="http://schemas.openxmlformats.org/officeDocument/2006/relationships/customXml" Target="../ink/ink88.xml"/><Relationship Id="rId2" Type="http://schemas.openxmlformats.org/officeDocument/2006/relationships/customXml" Target="../ink/ink43.xml"/><Relationship Id="rId29" Type="http://schemas.openxmlformats.org/officeDocument/2006/relationships/image" Target="../media/image168.png"/><Relationship Id="rId24" Type="http://schemas.openxmlformats.org/officeDocument/2006/relationships/customXml" Target="../ink/ink54.xml"/><Relationship Id="rId40" Type="http://schemas.openxmlformats.org/officeDocument/2006/relationships/customXml" Target="../ink/ink62.xml"/><Relationship Id="rId45" Type="http://schemas.openxmlformats.org/officeDocument/2006/relationships/image" Target="../media/image176.png"/><Relationship Id="rId66" Type="http://schemas.openxmlformats.org/officeDocument/2006/relationships/customXml" Target="../ink/ink75.xml"/><Relationship Id="rId87" Type="http://schemas.openxmlformats.org/officeDocument/2006/relationships/image" Target="../media/image197.png"/><Relationship Id="rId61" Type="http://schemas.openxmlformats.org/officeDocument/2006/relationships/image" Target="../media/image184.png"/><Relationship Id="rId82" Type="http://schemas.openxmlformats.org/officeDocument/2006/relationships/customXml" Target="../ink/ink83.xml"/><Relationship Id="rId19" Type="http://schemas.openxmlformats.org/officeDocument/2006/relationships/image" Target="../media/image163.png"/><Relationship Id="rId14" Type="http://schemas.openxmlformats.org/officeDocument/2006/relationships/customXml" Target="../ink/ink49.xml"/><Relationship Id="rId30" Type="http://schemas.openxmlformats.org/officeDocument/2006/relationships/customXml" Target="../ink/ink57.xml"/><Relationship Id="rId35" Type="http://schemas.openxmlformats.org/officeDocument/2006/relationships/image" Target="../media/image171.png"/><Relationship Id="rId56" Type="http://schemas.openxmlformats.org/officeDocument/2006/relationships/customXml" Target="../ink/ink70.xml"/><Relationship Id="rId77" Type="http://schemas.openxmlformats.org/officeDocument/2006/relationships/image" Target="../media/image19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0.png"/><Relationship Id="rId18" Type="http://schemas.openxmlformats.org/officeDocument/2006/relationships/customXml" Target="../ink/ink97.xml"/><Relationship Id="rId26" Type="http://schemas.openxmlformats.org/officeDocument/2006/relationships/customXml" Target="../ink/ink101.xml"/><Relationship Id="rId3" Type="http://schemas.openxmlformats.org/officeDocument/2006/relationships/image" Target="../media/image225.png"/><Relationship Id="rId21" Type="http://schemas.openxmlformats.org/officeDocument/2006/relationships/image" Target="../media/image234.png"/><Relationship Id="rId7" Type="http://schemas.openxmlformats.org/officeDocument/2006/relationships/image" Target="../media/image227.png"/><Relationship Id="rId12" Type="http://schemas.openxmlformats.org/officeDocument/2006/relationships/customXml" Target="../ink/ink94.xml"/><Relationship Id="rId17" Type="http://schemas.openxmlformats.org/officeDocument/2006/relationships/image" Target="../media/image232.png"/><Relationship Id="rId25" Type="http://schemas.openxmlformats.org/officeDocument/2006/relationships/image" Target="../media/image236.png"/><Relationship Id="rId33" Type="http://schemas.openxmlformats.org/officeDocument/2006/relationships/image" Target="../media/image240.png"/><Relationship Id="rId2" Type="http://schemas.openxmlformats.org/officeDocument/2006/relationships/customXml" Target="../ink/ink89.xml"/><Relationship Id="rId16" Type="http://schemas.openxmlformats.org/officeDocument/2006/relationships/customXml" Target="../ink/ink96.xml"/><Relationship Id="rId20" Type="http://schemas.openxmlformats.org/officeDocument/2006/relationships/customXml" Target="../ink/ink98.xml"/><Relationship Id="rId29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.xml"/><Relationship Id="rId11" Type="http://schemas.openxmlformats.org/officeDocument/2006/relationships/image" Target="../media/image229.png"/><Relationship Id="rId24" Type="http://schemas.openxmlformats.org/officeDocument/2006/relationships/customXml" Target="../ink/ink100.xml"/><Relationship Id="rId32" Type="http://schemas.openxmlformats.org/officeDocument/2006/relationships/customXml" Target="../ink/ink104.xml"/><Relationship Id="rId5" Type="http://schemas.openxmlformats.org/officeDocument/2006/relationships/image" Target="../media/image226.png"/><Relationship Id="rId15" Type="http://schemas.openxmlformats.org/officeDocument/2006/relationships/image" Target="../media/image231.png"/><Relationship Id="rId23" Type="http://schemas.openxmlformats.org/officeDocument/2006/relationships/image" Target="../media/image235.png"/><Relationship Id="rId28" Type="http://schemas.openxmlformats.org/officeDocument/2006/relationships/customXml" Target="../ink/ink102.xml"/><Relationship Id="rId10" Type="http://schemas.openxmlformats.org/officeDocument/2006/relationships/customXml" Target="../ink/ink93.xml"/><Relationship Id="rId19" Type="http://schemas.openxmlformats.org/officeDocument/2006/relationships/image" Target="../media/image233.png"/><Relationship Id="rId31" Type="http://schemas.openxmlformats.org/officeDocument/2006/relationships/image" Target="../media/image239.png"/><Relationship Id="rId4" Type="http://schemas.openxmlformats.org/officeDocument/2006/relationships/customXml" Target="../ink/ink90.xml"/><Relationship Id="rId9" Type="http://schemas.openxmlformats.org/officeDocument/2006/relationships/image" Target="../media/image228.png"/><Relationship Id="rId14" Type="http://schemas.openxmlformats.org/officeDocument/2006/relationships/customXml" Target="../ink/ink95.xml"/><Relationship Id="rId22" Type="http://schemas.openxmlformats.org/officeDocument/2006/relationships/customXml" Target="../ink/ink99.xml"/><Relationship Id="rId27" Type="http://schemas.openxmlformats.org/officeDocument/2006/relationships/image" Target="../media/image237.png"/><Relationship Id="rId30" Type="http://schemas.openxmlformats.org/officeDocument/2006/relationships/customXml" Target="../ink/ink103.xml"/><Relationship Id="rId8" Type="http://schemas.openxmlformats.org/officeDocument/2006/relationships/customXml" Target="../ink/ink92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0.png"/><Relationship Id="rId18" Type="http://schemas.openxmlformats.org/officeDocument/2006/relationships/customXml" Target="../ink/ink113.xml"/><Relationship Id="rId26" Type="http://schemas.openxmlformats.org/officeDocument/2006/relationships/customXml" Target="../ink/ink117.xml"/><Relationship Id="rId3" Type="http://schemas.openxmlformats.org/officeDocument/2006/relationships/image" Target="../media/image225.png"/><Relationship Id="rId21" Type="http://schemas.openxmlformats.org/officeDocument/2006/relationships/image" Target="../media/image234.png"/><Relationship Id="rId7" Type="http://schemas.openxmlformats.org/officeDocument/2006/relationships/image" Target="../media/image227.png"/><Relationship Id="rId12" Type="http://schemas.openxmlformats.org/officeDocument/2006/relationships/customXml" Target="../ink/ink110.xml"/><Relationship Id="rId17" Type="http://schemas.openxmlformats.org/officeDocument/2006/relationships/image" Target="../media/image232.png"/><Relationship Id="rId25" Type="http://schemas.openxmlformats.org/officeDocument/2006/relationships/image" Target="../media/image236.png"/><Relationship Id="rId33" Type="http://schemas.openxmlformats.org/officeDocument/2006/relationships/image" Target="../media/image240.png"/><Relationship Id="rId2" Type="http://schemas.openxmlformats.org/officeDocument/2006/relationships/customXml" Target="../ink/ink105.xml"/><Relationship Id="rId16" Type="http://schemas.openxmlformats.org/officeDocument/2006/relationships/customXml" Target="../ink/ink112.xml"/><Relationship Id="rId20" Type="http://schemas.openxmlformats.org/officeDocument/2006/relationships/customXml" Target="../ink/ink114.xml"/><Relationship Id="rId29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.xml"/><Relationship Id="rId11" Type="http://schemas.openxmlformats.org/officeDocument/2006/relationships/image" Target="../media/image229.png"/><Relationship Id="rId24" Type="http://schemas.openxmlformats.org/officeDocument/2006/relationships/customXml" Target="../ink/ink116.xml"/><Relationship Id="rId32" Type="http://schemas.openxmlformats.org/officeDocument/2006/relationships/customXml" Target="../ink/ink120.xml"/><Relationship Id="rId5" Type="http://schemas.openxmlformats.org/officeDocument/2006/relationships/image" Target="../media/image226.png"/><Relationship Id="rId15" Type="http://schemas.openxmlformats.org/officeDocument/2006/relationships/image" Target="../media/image231.png"/><Relationship Id="rId23" Type="http://schemas.openxmlformats.org/officeDocument/2006/relationships/image" Target="../media/image235.png"/><Relationship Id="rId28" Type="http://schemas.openxmlformats.org/officeDocument/2006/relationships/customXml" Target="../ink/ink118.xml"/><Relationship Id="rId10" Type="http://schemas.openxmlformats.org/officeDocument/2006/relationships/customXml" Target="../ink/ink109.xml"/><Relationship Id="rId19" Type="http://schemas.openxmlformats.org/officeDocument/2006/relationships/image" Target="../media/image233.png"/><Relationship Id="rId31" Type="http://schemas.openxmlformats.org/officeDocument/2006/relationships/image" Target="../media/image239.png"/><Relationship Id="rId4" Type="http://schemas.openxmlformats.org/officeDocument/2006/relationships/customXml" Target="../ink/ink106.xml"/><Relationship Id="rId9" Type="http://schemas.openxmlformats.org/officeDocument/2006/relationships/image" Target="../media/image228.png"/><Relationship Id="rId14" Type="http://schemas.openxmlformats.org/officeDocument/2006/relationships/customXml" Target="../ink/ink111.xml"/><Relationship Id="rId22" Type="http://schemas.openxmlformats.org/officeDocument/2006/relationships/customXml" Target="../ink/ink115.xml"/><Relationship Id="rId27" Type="http://schemas.openxmlformats.org/officeDocument/2006/relationships/image" Target="../media/image237.png"/><Relationship Id="rId30" Type="http://schemas.openxmlformats.org/officeDocument/2006/relationships/customXml" Target="../ink/ink119.xml"/><Relationship Id="rId8" Type="http://schemas.openxmlformats.org/officeDocument/2006/relationships/customXml" Target="../ink/ink108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4.png"/><Relationship Id="rId18" Type="http://schemas.openxmlformats.org/officeDocument/2006/relationships/customXml" Target="../ink/ink129.xml"/><Relationship Id="rId26" Type="http://schemas.openxmlformats.org/officeDocument/2006/relationships/customXml" Target="../ink/ink133.xml"/><Relationship Id="rId3" Type="http://schemas.openxmlformats.org/officeDocument/2006/relationships/image" Target="../media/image225.png"/><Relationship Id="rId21" Type="http://schemas.openxmlformats.org/officeDocument/2006/relationships/image" Target="../media/image238.png"/><Relationship Id="rId34" Type="http://schemas.openxmlformats.org/officeDocument/2006/relationships/customXml" Target="../ink/ink137.xml"/><Relationship Id="rId7" Type="http://schemas.openxmlformats.org/officeDocument/2006/relationships/image" Target="../media/image227.png"/><Relationship Id="rId12" Type="http://schemas.openxmlformats.org/officeDocument/2006/relationships/customXml" Target="../ink/ink126.xml"/><Relationship Id="rId17" Type="http://schemas.openxmlformats.org/officeDocument/2006/relationships/image" Target="../media/image236.png"/><Relationship Id="rId25" Type="http://schemas.openxmlformats.org/officeDocument/2006/relationships/image" Target="../media/image240.png"/><Relationship Id="rId33" Type="http://schemas.openxmlformats.org/officeDocument/2006/relationships/image" Target="../media/image244.png"/><Relationship Id="rId2" Type="http://schemas.openxmlformats.org/officeDocument/2006/relationships/customXml" Target="../ink/ink121.xml"/><Relationship Id="rId16" Type="http://schemas.openxmlformats.org/officeDocument/2006/relationships/customXml" Target="../ink/ink128.xml"/><Relationship Id="rId20" Type="http://schemas.openxmlformats.org/officeDocument/2006/relationships/customXml" Target="../ink/ink130.xml"/><Relationship Id="rId29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.xml"/><Relationship Id="rId11" Type="http://schemas.openxmlformats.org/officeDocument/2006/relationships/image" Target="../media/image229.png"/><Relationship Id="rId24" Type="http://schemas.openxmlformats.org/officeDocument/2006/relationships/customXml" Target="../ink/ink132.xml"/><Relationship Id="rId32" Type="http://schemas.openxmlformats.org/officeDocument/2006/relationships/customXml" Target="../ink/ink136.xml"/><Relationship Id="rId5" Type="http://schemas.openxmlformats.org/officeDocument/2006/relationships/image" Target="../media/image226.png"/><Relationship Id="rId15" Type="http://schemas.openxmlformats.org/officeDocument/2006/relationships/image" Target="../media/image235.png"/><Relationship Id="rId23" Type="http://schemas.openxmlformats.org/officeDocument/2006/relationships/image" Target="../media/image239.png"/><Relationship Id="rId28" Type="http://schemas.openxmlformats.org/officeDocument/2006/relationships/customXml" Target="../ink/ink134.xml"/><Relationship Id="rId10" Type="http://schemas.openxmlformats.org/officeDocument/2006/relationships/customXml" Target="../ink/ink125.xml"/><Relationship Id="rId19" Type="http://schemas.openxmlformats.org/officeDocument/2006/relationships/image" Target="../media/image237.png"/><Relationship Id="rId31" Type="http://schemas.openxmlformats.org/officeDocument/2006/relationships/image" Target="../media/image243.png"/><Relationship Id="rId4" Type="http://schemas.openxmlformats.org/officeDocument/2006/relationships/customXml" Target="../ink/ink122.xml"/><Relationship Id="rId9" Type="http://schemas.openxmlformats.org/officeDocument/2006/relationships/image" Target="../media/image228.png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Relationship Id="rId27" Type="http://schemas.openxmlformats.org/officeDocument/2006/relationships/image" Target="../media/image241.png"/><Relationship Id="rId30" Type="http://schemas.openxmlformats.org/officeDocument/2006/relationships/customXml" Target="../ink/ink135.xml"/><Relationship Id="rId35" Type="http://schemas.openxmlformats.org/officeDocument/2006/relationships/image" Target="../media/image245.png"/><Relationship Id="rId8" Type="http://schemas.openxmlformats.org/officeDocument/2006/relationships/customXml" Target="../ink/ink124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4.png"/><Relationship Id="rId18" Type="http://schemas.openxmlformats.org/officeDocument/2006/relationships/customXml" Target="../ink/ink146.xml"/><Relationship Id="rId26" Type="http://schemas.openxmlformats.org/officeDocument/2006/relationships/customXml" Target="../ink/ink150.xml"/><Relationship Id="rId3" Type="http://schemas.openxmlformats.org/officeDocument/2006/relationships/image" Target="../media/image225.png"/><Relationship Id="rId21" Type="http://schemas.openxmlformats.org/officeDocument/2006/relationships/image" Target="../media/image238.png"/><Relationship Id="rId34" Type="http://schemas.openxmlformats.org/officeDocument/2006/relationships/customXml" Target="../ink/ink154.xml"/><Relationship Id="rId7" Type="http://schemas.openxmlformats.org/officeDocument/2006/relationships/image" Target="../media/image227.png"/><Relationship Id="rId12" Type="http://schemas.openxmlformats.org/officeDocument/2006/relationships/customXml" Target="../ink/ink143.xml"/><Relationship Id="rId17" Type="http://schemas.openxmlformats.org/officeDocument/2006/relationships/image" Target="../media/image236.png"/><Relationship Id="rId25" Type="http://schemas.openxmlformats.org/officeDocument/2006/relationships/image" Target="../media/image240.png"/><Relationship Id="rId33" Type="http://schemas.openxmlformats.org/officeDocument/2006/relationships/image" Target="../media/image244.png"/><Relationship Id="rId2" Type="http://schemas.openxmlformats.org/officeDocument/2006/relationships/customXml" Target="../ink/ink138.xml"/><Relationship Id="rId16" Type="http://schemas.openxmlformats.org/officeDocument/2006/relationships/customXml" Target="../ink/ink145.xml"/><Relationship Id="rId20" Type="http://schemas.openxmlformats.org/officeDocument/2006/relationships/customXml" Target="../ink/ink147.xml"/><Relationship Id="rId29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0.xml"/><Relationship Id="rId11" Type="http://schemas.openxmlformats.org/officeDocument/2006/relationships/image" Target="../media/image229.png"/><Relationship Id="rId24" Type="http://schemas.openxmlformats.org/officeDocument/2006/relationships/customXml" Target="../ink/ink149.xml"/><Relationship Id="rId32" Type="http://schemas.openxmlformats.org/officeDocument/2006/relationships/customXml" Target="../ink/ink153.xml"/><Relationship Id="rId5" Type="http://schemas.openxmlformats.org/officeDocument/2006/relationships/image" Target="../media/image226.png"/><Relationship Id="rId15" Type="http://schemas.openxmlformats.org/officeDocument/2006/relationships/image" Target="../media/image235.png"/><Relationship Id="rId23" Type="http://schemas.openxmlformats.org/officeDocument/2006/relationships/image" Target="../media/image239.png"/><Relationship Id="rId28" Type="http://schemas.openxmlformats.org/officeDocument/2006/relationships/customXml" Target="../ink/ink151.xml"/><Relationship Id="rId10" Type="http://schemas.openxmlformats.org/officeDocument/2006/relationships/customXml" Target="../ink/ink142.xml"/><Relationship Id="rId19" Type="http://schemas.openxmlformats.org/officeDocument/2006/relationships/image" Target="../media/image237.png"/><Relationship Id="rId31" Type="http://schemas.openxmlformats.org/officeDocument/2006/relationships/image" Target="../media/image243.png"/><Relationship Id="rId4" Type="http://schemas.openxmlformats.org/officeDocument/2006/relationships/customXml" Target="../ink/ink139.xml"/><Relationship Id="rId9" Type="http://schemas.openxmlformats.org/officeDocument/2006/relationships/image" Target="../media/image228.png"/><Relationship Id="rId14" Type="http://schemas.openxmlformats.org/officeDocument/2006/relationships/customXml" Target="../ink/ink144.xml"/><Relationship Id="rId22" Type="http://schemas.openxmlformats.org/officeDocument/2006/relationships/customXml" Target="../ink/ink148.xml"/><Relationship Id="rId27" Type="http://schemas.openxmlformats.org/officeDocument/2006/relationships/image" Target="../media/image241.png"/><Relationship Id="rId30" Type="http://schemas.openxmlformats.org/officeDocument/2006/relationships/customXml" Target="../ink/ink152.xml"/><Relationship Id="rId35" Type="http://schemas.openxmlformats.org/officeDocument/2006/relationships/image" Target="../media/image245.png"/><Relationship Id="rId8" Type="http://schemas.openxmlformats.org/officeDocument/2006/relationships/customXml" Target="../ink/ink141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4.png"/><Relationship Id="rId18" Type="http://schemas.openxmlformats.org/officeDocument/2006/relationships/customXml" Target="../ink/ink163.xml"/><Relationship Id="rId26" Type="http://schemas.openxmlformats.org/officeDocument/2006/relationships/customXml" Target="../ink/ink167.xml"/><Relationship Id="rId3" Type="http://schemas.openxmlformats.org/officeDocument/2006/relationships/image" Target="../media/image225.png"/><Relationship Id="rId21" Type="http://schemas.openxmlformats.org/officeDocument/2006/relationships/image" Target="../media/image238.png"/><Relationship Id="rId34" Type="http://schemas.openxmlformats.org/officeDocument/2006/relationships/customXml" Target="../ink/ink171.xml"/><Relationship Id="rId7" Type="http://schemas.openxmlformats.org/officeDocument/2006/relationships/image" Target="../media/image227.png"/><Relationship Id="rId12" Type="http://schemas.openxmlformats.org/officeDocument/2006/relationships/customXml" Target="../ink/ink160.xml"/><Relationship Id="rId17" Type="http://schemas.openxmlformats.org/officeDocument/2006/relationships/image" Target="../media/image236.png"/><Relationship Id="rId25" Type="http://schemas.openxmlformats.org/officeDocument/2006/relationships/image" Target="../media/image240.png"/><Relationship Id="rId33" Type="http://schemas.openxmlformats.org/officeDocument/2006/relationships/image" Target="../media/image244.png"/><Relationship Id="rId2" Type="http://schemas.openxmlformats.org/officeDocument/2006/relationships/customXml" Target="../ink/ink155.xml"/><Relationship Id="rId16" Type="http://schemas.openxmlformats.org/officeDocument/2006/relationships/customXml" Target="../ink/ink162.xml"/><Relationship Id="rId20" Type="http://schemas.openxmlformats.org/officeDocument/2006/relationships/customXml" Target="../ink/ink164.xml"/><Relationship Id="rId29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7.xml"/><Relationship Id="rId11" Type="http://schemas.openxmlformats.org/officeDocument/2006/relationships/image" Target="../media/image229.png"/><Relationship Id="rId24" Type="http://schemas.openxmlformats.org/officeDocument/2006/relationships/customXml" Target="../ink/ink166.xml"/><Relationship Id="rId32" Type="http://schemas.openxmlformats.org/officeDocument/2006/relationships/customXml" Target="../ink/ink170.xml"/><Relationship Id="rId5" Type="http://schemas.openxmlformats.org/officeDocument/2006/relationships/image" Target="../media/image226.png"/><Relationship Id="rId15" Type="http://schemas.openxmlformats.org/officeDocument/2006/relationships/image" Target="../media/image235.png"/><Relationship Id="rId23" Type="http://schemas.openxmlformats.org/officeDocument/2006/relationships/image" Target="../media/image239.png"/><Relationship Id="rId28" Type="http://schemas.openxmlformats.org/officeDocument/2006/relationships/customXml" Target="../ink/ink168.xml"/><Relationship Id="rId10" Type="http://schemas.openxmlformats.org/officeDocument/2006/relationships/customXml" Target="../ink/ink159.xml"/><Relationship Id="rId19" Type="http://schemas.openxmlformats.org/officeDocument/2006/relationships/image" Target="../media/image237.png"/><Relationship Id="rId31" Type="http://schemas.openxmlformats.org/officeDocument/2006/relationships/image" Target="../media/image243.png"/><Relationship Id="rId4" Type="http://schemas.openxmlformats.org/officeDocument/2006/relationships/customXml" Target="../ink/ink156.xml"/><Relationship Id="rId9" Type="http://schemas.openxmlformats.org/officeDocument/2006/relationships/image" Target="../media/image228.png"/><Relationship Id="rId14" Type="http://schemas.openxmlformats.org/officeDocument/2006/relationships/customXml" Target="../ink/ink161.xml"/><Relationship Id="rId22" Type="http://schemas.openxmlformats.org/officeDocument/2006/relationships/customXml" Target="../ink/ink165.xml"/><Relationship Id="rId27" Type="http://schemas.openxmlformats.org/officeDocument/2006/relationships/image" Target="../media/image241.png"/><Relationship Id="rId30" Type="http://schemas.openxmlformats.org/officeDocument/2006/relationships/customXml" Target="../ink/ink169.xml"/><Relationship Id="rId35" Type="http://schemas.openxmlformats.org/officeDocument/2006/relationships/image" Target="../media/image245.png"/><Relationship Id="rId8" Type="http://schemas.openxmlformats.org/officeDocument/2006/relationships/customXml" Target="../ink/ink158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6.png"/><Relationship Id="rId18" Type="http://schemas.openxmlformats.org/officeDocument/2006/relationships/customXml" Target="../ink/ink180.xml"/><Relationship Id="rId26" Type="http://schemas.openxmlformats.org/officeDocument/2006/relationships/customXml" Target="../ink/ink184.xml"/><Relationship Id="rId39" Type="http://schemas.openxmlformats.org/officeDocument/2006/relationships/image" Target="../media/image219.png"/><Relationship Id="rId21" Type="http://schemas.openxmlformats.org/officeDocument/2006/relationships/image" Target="../media/image210.png"/><Relationship Id="rId34" Type="http://schemas.openxmlformats.org/officeDocument/2006/relationships/customXml" Target="../ink/ink188.xml"/><Relationship Id="rId42" Type="http://schemas.openxmlformats.org/officeDocument/2006/relationships/customXml" Target="../ink/ink192.xml"/><Relationship Id="rId47" Type="http://schemas.openxmlformats.org/officeDocument/2006/relationships/image" Target="../media/image223.png"/><Relationship Id="rId7" Type="http://schemas.openxmlformats.org/officeDocument/2006/relationships/image" Target="../media/image203.png"/><Relationship Id="rId2" Type="http://schemas.openxmlformats.org/officeDocument/2006/relationships/customXml" Target="../ink/ink172.xml"/><Relationship Id="rId16" Type="http://schemas.openxmlformats.org/officeDocument/2006/relationships/customXml" Target="../ink/ink179.xml"/><Relationship Id="rId29" Type="http://schemas.openxmlformats.org/officeDocument/2006/relationships/image" Target="../media/image214.png"/><Relationship Id="rId11" Type="http://schemas.openxmlformats.org/officeDocument/2006/relationships/image" Target="../media/image205.png"/><Relationship Id="rId24" Type="http://schemas.openxmlformats.org/officeDocument/2006/relationships/customXml" Target="../ink/ink183.xml"/><Relationship Id="rId32" Type="http://schemas.openxmlformats.org/officeDocument/2006/relationships/customXml" Target="../ink/ink187.xml"/><Relationship Id="rId37" Type="http://schemas.openxmlformats.org/officeDocument/2006/relationships/image" Target="../media/image218.png"/><Relationship Id="rId40" Type="http://schemas.openxmlformats.org/officeDocument/2006/relationships/customXml" Target="../ink/ink191.xml"/><Relationship Id="rId45" Type="http://schemas.openxmlformats.org/officeDocument/2006/relationships/image" Target="../media/image222.png"/><Relationship Id="rId5" Type="http://schemas.openxmlformats.org/officeDocument/2006/relationships/image" Target="../media/image202.png"/><Relationship Id="rId15" Type="http://schemas.openxmlformats.org/officeDocument/2006/relationships/image" Target="../media/image207.png"/><Relationship Id="rId23" Type="http://schemas.openxmlformats.org/officeDocument/2006/relationships/image" Target="../media/image211.png"/><Relationship Id="rId28" Type="http://schemas.openxmlformats.org/officeDocument/2006/relationships/customXml" Target="../ink/ink185.xml"/><Relationship Id="rId36" Type="http://schemas.openxmlformats.org/officeDocument/2006/relationships/customXml" Target="../ink/ink189.xml"/><Relationship Id="rId49" Type="http://schemas.openxmlformats.org/officeDocument/2006/relationships/image" Target="../media/image224.png"/><Relationship Id="rId10" Type="http://schemas.openxmlformats.org/officeDocument/2006/relationships/customXml" Target="../ink/ink176.xml"/><Relationship Id="rId19" Type="http://schemas.openxmlformats.org/officeDocument/2006/relationships/image" Target="../media/image209.png"/><Relationship Id="rId31" Type="http://schemas.openxmlformats.org/officeDocument/2006/relationships/image" Target="../media/image215.png"/><Relationship Id="rId44" Type="http://schemas.openxmlformats.org/officeDocument/2006/relationships/customXml" Target="../ink/ink193.xml"/><Relationship Id="rId4" Type="http://schemas.openxmlformats.org/officeDocument/2006/relationships/customXml" Target="../ink/ink173.xml"/><Relationship Id="rId9" Type="http://schemas.openxmlformats.org/officeDocument/2006/relationships/image" Target="../media/image204.png"/><Relationship Id="rId14" Type="http://schemas.openxmlformats.org/officeDocument/2006/relationships/customXml" Target="../ink/ink178.xml"/><Relationship Id="rId22" Type="http://schemas.openxmlformats.org/officeDocument/2006/relationships/customXml" Target="../ink/ink182.xml"/><Relationship Id="rId27" Type="http://schemas.openxmlformats.org/officeDocument/2006/relationships/image" Target="../media/image213.png"/><Relationship Id="rId30" Type="http://schemas.openxmlformats.org/officeDocument/2006/relationships/customXml" Target="../ink/ink186.xml"/><Relationship Id="rId35" Type="http://schemas.openxmlformats.org/officeDocument/2006/relationships/image" Target="../media/image217.png"/><Relationship Id="rId43" Type="http://schemas.openxmlformats.org/officeDocument/2006/relationships/image" Target="../media/image221.png"/><Relationship Id="rId48" Type="http://schemas.openxmlformats.org/officeDocument/2006/relationships/customXml" Target="../ink/ink195.xml"/><Relationship Id="rId8" Type="http://schemas.openxmlformats.org/officeDocument/2006/relationships/customXml" Target="../ink/ink175.xml"/><Relationship Id="rId3" Type="http://schemas.openxmlformats.org/officeDocument/2006/relationships/image" Target="../media/image201.png"/><Relationship Id="rId12" Type="http://schemas.openxmlformats.org/officeDocument/2006/relationships/customXml" Target="../ink/ink177.xml"/><Relationship Id="rId17" Type="http://schemas.openxmlformats.org/officeDocument/2006/relationships/image" Target="../media/image208.png"/><Relationship Id="rId25" Type="http://schemas.openxmlformats.org/officeDocument/2006/relationships/image" Target="../media/image212.png"/><Relationship Id="rId33" Type="http://schemas.openxmlformats.org/officeDocument/2006/relationships/image" Target="../media/image216.png"/><Relationship Id="rId38" Type="http://schemas.openxmlformats.org/officeDocument/2006/relationships/customXml" Target="../ink/ink190.xml"/><Relationship Id="rId46" Type="http://schemas.openxmlformats.org/officeDocument/2006/relationships/customXml" Target="../ink/ink194.xml"/><Relationship Id="rId20" Type="http://schemas.openxmlformats.org/officeDocument/2006/relationships/customXml" Target="../ink/ink181.xml"/><Relationship Id="rId41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.png"/><Relationship Id="rId18" Type="http://schemas.openxmlformats.org/officeDocument/2006/relationships/customXml" Target="../ink/ink204.xml"/><Relationship Id="rId26" Type="http://schemas.openxmlformats.org/officeDocument/2006/relationships/customXml" Target="../ink/ink208.xml"/><Relationship Id="rId39" Type="http://schemas.openxmlformats.org/officeDocument/2006/relationships/image" Target="../media/image264.png"/><Relationship Id="rId21" Type="http://schemas.openxmlformats.org/officeDocument/2006/relationships/image" Target="../media/image255.png"/><Relationship Id="rId34" Type="http://schemas.openxmlformats.org/officeDocument/2006/relationships/customXml" Target="../ink/ink212.xml"/><Relationship Id="rId7" Type="http://schemas.openxmlformats.org/officeDocument/2006/relationships/image" Target="../media/image248.png"/><Relationship Id="rId2" Type="http://schemas.openxmlformats.org/officeDocument/2006/relationships/customXml" Target="../ink/ink196.xml"/><Relationship Id="rId16" Type="http://schemas.openxmlformats.org/officeDocument/2006/relationships/customXml" Target="../ink/ink203.xml"/><Relationship Id="rId20" Type="http://schemas.openxmlformats.org/officeDocument/2006/relationships/customXml" Target="../ink/ink205.xml"/><Relationship Id="rId29" Type="http://schemas.openxmlformats.org/officeDocument/2006/relationships/image" Target="../media/image259.png"/><Relationship Id="rId41" Type="http://schemas.openxmlformats.org/officeDocument/2006/relationships/image" Target="../media/image2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8.xml"/><Relationship Id="rId11" Type="http://schemas.openxmlformats.org/officeDocument/2006/relationships/image" Target="../media/image250.png"/><Relationship Id="rId24" Type="http://schemas.openxmlformats.org/officeDocument/2006/relationships/customXml" Target="../ink/ink207.xml"/><Relationship Id="rId32" Type="http://schemas.openxmlformats.org/officeDocument/2006/relationships/customXml" Target="../ink/ink211.xml"/><Relationship Id="rId37" Type="http://schemas.openxmlformats.org/officeDocument/2006/relationships/image" Target="../media/image263.png"/><Relationship Id="rId40" Type="http://schemas.openxmlformats.org/officeDocument/2006/relationships/customXml" Target="../ink/ink215.xml"/><Relationship Id="rId5" Type="http://schemas.openxmlformats.org/officeDocument/2006/relationships/image" Target="../media/image247.png"/><Relationship Id="rId15" Type="http://schemas.openxmlformats.org/officeDocument/2006/relationships/image" Target="../media/image252.png"/><Relationship Id="rId23" Type="http://schemas.openxmlformats.org/officeDocument/2006/relationships/image" Target="../media/image256.png"/><Relationship Id="rId28" Type="http://schemas.openxmlformats.org/officeDocument/2006/relationships/customXml" Target="../ink/ink209.xml"/><Relationship Id="rId36" Type="http://schemas.openxmlformats.org/officeDocument/2006/relationships/customXml" Target="../ink/ink213.xml"/><Relationship Id="rId10" Type="http://schemas.openxmlformats.org/officeDocument/2006/relationships/customXml" Target="../ink/ink200.xml"/><Relationship Id="rId19" Type="http://schemas.openxmlformats.org/officeDocument/2006/relationships/image" Target="../media/image254.png"/><Relationship Id="rId31" Type="http://schemas.openxmlformats.org/officeDocument/2006/relationships/image" Target="../media/image260.png"/><Relationship Id="rId4" Type="http://schemas.openxmlformats.org/officeDocument/2006/relationships/customXml" Target="../ink/ink197.xml"/><Relationship Id="rId9" Type="http://schemas.openxmlformats.org/officeDocument/2006/relationships/image" Target="../media/image249.png"/><Relationship Id="rId14" Type="http://schemas.openxmlformats.org/officeDocument/2006/relationships/customXml" Target="../ink/ink202.xml"/><Relationship Id="rId22" Type="http://schemas.openxmlformats.org/officeDocument/2006/relationships/customXml" Target="../ink/ink206.xml"/><Relationship Id="rId27" Type="http://schemas.openxmlformats.org/officeDocument/2006/relationships/image" Target="../media/image258.png"/><Relationship Id="rId30" Type="http://schemas.openxmlformats.org/officeDocument/2006/relationships/customXml" Target="../ink/ink210.xml"/><Relationship Id="rId35" Type="http://schemas.openxmlformats.org/officeDocument/2006/relationships/image" Target="../media/image262.png"/><Relationship Id="rId8" Type="http://schemas.openxmlformats.org/officeDocument/2006/relationships/customXml" Target="../ink/ink199.xml"/><Relationship Id="rId3" Type="http://schemas.openxmlformats.org/officeDocument/2006/relationships/image" Target="../media/image246.png"/><Relationship Id="rId12" Type="http://schemas.openxmlformats.org/officeDocument/2006/relationships/customXml" Target="../ink/ink201.xml"/><Relationship Id="rId17" Type="http://schemas.openxmlformats.org/officeDocument/2006/relationships/image" Target="../media/image253.png"/><Relationship Id="rId25" Type="http://schemas.openxmlformats.org/officeDocument/2006/relationships/image" Target="../media/image257.png"/><Relationship Id="rId33" Type="http://schemas.openxmlformats.org/officeDocument/2006/relationships/image" Target="../media/image261.png"/><Relationship Id="rId38" Type="http://schemas.openxmlformats.org/officeDocument/2006/relationships/customXml" Target="../ink/ink214.xml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.png"/><Relationship Id="rId18" Type="http://schemas.openxmlformats.org/officeDocument/2006/relationships/customXml" Target="../ink/ink224.xml"/><Relationship Id="rId26" Type="http://schemas.openxmlformats.org/officeDocument/2006/relationships/customXml" Target="../ink/ink228.xml"/><Relationship Id="rId39" Type="http://schemas.openxmlformats.org/officeDocument/2006/relationships/image" Target="../media/image264.png"/><Relationship Id="rId21" Type="http://schemas.openxmlformats.org/officeDocument/2006/relationships/image" Target="../media/image255.png"/><Relationship Id="rId34" Type="http://schemas.openxmlformats.org/officeDocument/2006/relationships/customXml" Target="../ink/ink232.xml"/><Relationship Id="rId7" Type="http://schemas.openxmlformats.org/officeDocument/2006/relationships/image" Target="../media/image248.png"/><Relationship Id="rId2" Type="http://schemas.openxmlformats.org/officeDocument/2006/relationships/customXml" Target="../ink/ink216.xml"/><Relationship Id="rId16" Type="http://schemas.openxmlformats.org/officeDocument/2006/relationships/customXml" Target="../ink/ink223.xml"/><Relationship Id="rId20" Type="http://schemas.openxmlformats.org/officeDocument/2006/relationships/customXml" Target="../ink/ink225.xml"/><Relationship Id="rId29" Type="http://schemas.openxmlformats.org/officeDocument/2006/relationships/image" Target="../media/image259.png"/><Relationship Id="rId41" Type="http://schemas.openxmlformats.org/officeDocument/2006/relationships/image" Target="../media/image2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8.xml"/><Relationship Id="rId11" Type="http://schemas.openxmlformats.org/officeDocument/2006/relationships/image" Target="../media/image250.png"/><Relationship Id="rId24" Type="http://schemas.openxmlformats.org/officeDocument/2006/relationships/customXml" Target="../ink/ink227.xml"/><Relationship Id="rId32" Type="http://schemas.openxmlformats.org/officeDocument/2006/relationships/customXml" Target="../ink/ink231.xml"/><Relationship Id="rId37" Type="http://schemas.openxmlformats.org/officeDocument/2006/relationships/image" Target="../media/image263.png"/><Relationship Id="rId40" Type="http://schemas.openxmlformats.org/officeDocument/2006/relationships/customXml" Target="../ink/ink235.xml"/><Relationship Id="rId5" Type="http://schemas.openxmlformats.org/officeDocument/2006/relationships/image" Target="../media/image247.png"/><Relationship Id="rId15" Type="http://schemas.openxmlformats.org/officeDocument/2006/relationships/image" Target="../media/image252.png"/><Relationship Id="rId23" Type="http://schemas.openxmlformats.org/officeDocument/2006/relationships/image" Target="../media/image256.png"/><Relationship Id="rId28" Type="http://schemas.openxmlformats.org/officeDocument/2006/relationships/customXml" Target="../ink/ink229.xml"/><Relationship Id="rId36" Type="http://schemas.openxmlformats.org/officeDocument/2006/relationships/customXml" Target="../ink/ink233.xml"/><Relationship Id="rId10" Type="http://schemas.openxmlformats.org/officeDocument/2006/relationships/customXml" Target="../ink/ink220.xml"/><Relationship Id="rId19" Type="http://schemas.openxmlformats.org/officeDocument/2006/relationships/image" Target="../media/image254.png"/><Relationship Id="rId31" Type="http://schemas.openxmlformats.org/officeDocument/2006/relationships/image" Target="../media/image260.png"/><Relationship Id="rId4" Type="http://schemas.openxmlformats.org/officeDocument/2006/relationships/customXml" Target="../ink/ink217.xml"/><Relationship Id="rId9" Type="http://schemas.openxmlformats.org/officeDocument/2006/relationships/image" Target="../media/image249.png"/><Relationship Id="rId14" Type="http://schemas.openxmlformats.org/officeDocument/2006/relationships/customXml" Target="../ink/ink222.xml"/><Relationship Id="rId22" Type="http://schemas.openxmlformats.org/officeDocument/2006/relationships/customXml" Target="../ink/ink226.xml"/><Relationship Id="rId27" Type="http://schemas.openxmlformats.org/officeDocument/2006/relationships/image" Target="../media/image258.png"/><Relationship Id="rId30" Type="http://schemas.openxmlformats.org/officeDocument/2006/relationships/customXml" Target="../ink/ink230.xml"/><Relationship Id="rId35" Type="http://schemas.openxmlformats.org/officeDocument/2006/relationships/image" Target="../media/image262.png"/><Relationship Id="rId8" Type="http://schemas.openxmlformats.org/officeDocument/2006/relationships/customXml" Target="../ink/ink219.xml"/><Relationship Id="rId3" Type="http://schemas.openxmlformats.org/officeDocument/2006/relationships/image" Target="../media/image246.png"/><Relationship Id="rId12" Type="http://schemas.openxmlformats.org/officeDocument/2006/relationships/customXml" Target="../ink/ink221.xml"/><Relationship Id="rId17" Type="http://schemas.openxmlformats.org/officeDocument/2006/relationships/image" Target="../media/image253.png"/><Relationship Id="rId25" Type="http://schemas.openxmlformats.org/officeDocument/2006/relationships/image" Target="../media/image257.png"/><Relationship Id="rId33" Type="http://schemas.openxmlformats.org/officeDocument/2006/relationships/image" Target="../media/image261.png"/><Relationship Id="rId38" Type="http://schemas.openxmlformats.org/officeDocument/2006/relationships/customXml" Target="../ink/ink234.xml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1.png"/><Relationship Id="rId18" Type="http://schemas.openxmlformats.org/officeDocument/2006/relationships/customXml" Target="../ink/ink244.xml"/><Relationship Id="rId26" Type="http://schemas.openxmlformats.org/officeDocument/2006/relationships/customXml" Target="../ink/ink248.xml"/><Relationship Id="rId39" Type="http://schemas.openxmlformats.org/officeDocument/2006/relationships/image" Target="../media/image284.png"/><Relationship Id="rId21" Type="http://schemas.openxmlformats.org/officeDocument/2006/relationships/image" Target="../media/image275.png"/><Relationship Id="rId34" Type="http://schemas.openxmlformats.org/officeDocument/2006/relationships/customXml" Target="../ink/ink252.xml"/><Relationship Id="rId42" Type="http://schemas.openxmlformats.org/officeDocument/2006/relationships/customXml" Target="../ink/ink256.xml"/><Relationship Id="rId47" Type="http://schemas.openxmlformats.org/officeDocument/2006/relationships/image" Target="../media/image288.png"/><Relationship Id="rId50" Type="http://schemas.openxmlformats.org/officeDocument/2006/relationships/customXml" Target="../ink/ink260.xml"/><Relationship Id="rId55" Type="http://schemas.openxmlformats.org/officeDocument/2006/relationships/image" Target="../media/image292.png"/><Relationship Id="rId7" Type="http://schemas.openxmlformats.org/officeDocument/2006/relationships/image" Target="../media/image268.png"/><Relationship Id="rId2" Type="http://schemas.openxmlformats.org/officeDocument/2006/relationships/customXml" Target="../ink/ink236.xml"/><Relationship Id="rId16" Type="http://schemas.openxmlformats.org/officeDocument/2006/relationships/customXml" Target="../ink/ink243.xml"/><Relationship Id="rId29" Type="http://schemas.openxmlformats.org/officeDocument/2006/relationships/image" Target="../media/image279.png"/><Relationship Id="rId11" Type="http://schemas.openxmlformats.org/officeDocument/2006/relationships/image" Target="../media/image270.png"/><Relationship Id="rId24" Type="http://schemas.openxmlformats.org/officeDocument/2006/relationships/customXml" Target="../ink/ink247.xml"/><Relationship Id="rId32" Type="http://schemas.openxmlformats.org/officeDocument/2006/relationships/customXml" Target="../ink/ink251.xml"/><Relationship Id="rId37" Type="http://schemas.openxmlformats.org/officeDocument/2006/relationships/image" Target="../media/image283.png"/><Relationship Id="rId40" Type="http://schemas.openxmlformats.org/officeDocument/2006/relationships/customXml" Target="../ink/ink255.xml"/><Relationship Id="rId45" Type="http://schemas.openxmlformats.org/officeDocument/2006/relationships/image" Target="../media/image287.png"/><Relationship Id="rId53" Type="http://schemas.openxmlformats.org/officeDocument/2006/relationships/image" Target="../media/image291.png"/><Relationship Id="rId58" Type="http://schemas.openxmlformats.org/officeDocument/2006/relationships/customXml" Target="../ink/ink264.xml"/><Relationship Id="rId5" Type="http://schemas.openxmlformats.org/officeDocument/2006/relationships/image" Target="../media/image267.png"/><Relationship Id="rId61" Type="http://schemas.openxmlformats.org/officeDocument/2006/relationships/image" Target="../media/image295.png"/><Relationship Id="rId19" Type="http://schemas.openxmlformats.org/officeDocument/2006/relationships/image" Target="../media/image274.png"/><Relationship Id="rId14" Type="http://schemas.openxmlformats.org/officeDocument/2006/relationships/customXml" Target="../ink/ink242.xml"/><Relationship Id="rId22" Type="http://schemas.openxmlformats.org/officeDocument/2006/relationships/customXml" Target="../ink/ink246.xml"/><Relationship Id="rId27" Type="http://schemas.openxmlformats.org/officeDocument/2006/relationships/image" Target="../media/image278.png"/><Relationship Id="rId30" Type="http://schemas.openxmlformats.org/officeDocument/2006/relationships/customXml" Target="../ink/ink250.xml"/><Relationship Id="rId35" Type="http://schemas.openxmlformats.org/officeDocument/2006/relationships/image" Target="../media/image282.png"/><Relationship Id="rId43" Type="http://schemas.openxmlformats.org/officeDocument/2006/relationships/image" Target="../media/image286.png"/><Relationship Id="rId48" Type="http://schemas.openxmlformats.org/officeDocument/2006/relationships/customXml" Target="../ink/ink259.xml"/><Relationship Id="rId56" Type="http://schemas.openxmlformats.org/officeDocument/2006/relationships/customXml" Target="../ink/ink263.xml"/><Relationship Id="rId8" Type="http://schemas.openxmlformats.org/officeDocument/2006/relationships/customXml" Target="../ink/ink239.xml"/><Relationship Id="rId51" Type="http://schemas.openxmlformats.org/officeDocument/2006/relationships/image" Target="../media/image290.png"/><Relationship Id="rId3" Type="http://schemas.openxmlformats.org/officeDocument/2006/relationships/image" Target="../media/image266.png"/><Relationship Id="rId12" Type="http://schemas.openxmlformats.org/officeDocument/2006/relationships/customXml" Target="../ink/ink241.xml"/><Relationship Id="rId17" Type="http://schemas.openxmlformats.org/officeDocument/2006/relationships/image" Target="../media/image273.png"/><Relationship Id="rId25" Type="http://schemas.openxmlformats.org/officeDocument/2006/relationships/image" Target="../media/image277.png"/><Relationship Id="rId33" Type="http://schemas.openxmlformats.org/officeDocument/2006/relationships/image" Target="../media/image281.png"/><Relationship Id="rId38" Type="http://schemas.openxmlformats.org/officeDocument/2006/relationships/customXml" Target="../ink/ink254.xml"/><Relationship Id="rId46" Type="http://schemas.openxmlformats.org/officeDocument/2006/relationships/customXml" Target="../ink/ink258.xml"/><Relationship Id="rId59" Type="http://schemas.openxmlformats.org/officeDocument/2006/relationships/image" Target="../media/image294.png"/><Relationship Id="rId20" Type="http://schemas.openxmlformats.org/officeDocument/2006/relationships/customXml" Target="../ink/ink245.xml"/><Relationship Id="rId41" Type="http://schemas.openxmlformats.org/officeDocument/2006/relationships/image" Target="../media/image285.png"/><Relationship Id="rId54" Type="http://schemas.openxmlformats.org/officeDocument/2006/relationships/customXml" Target="../ink/ink2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8.xml"/><Relationship Id="rId15" Type="http://schemas.openxmlformats.org/officeDocument/2006/relationships/image" Target="../media/image272.png"/><Relationship Id="rId23" Type="http://schemas.openxmlformats.org/officeDocument/2006/relationships/image" Target="../media/image276.png"/><Relationship Id="rId28" Type="http://schemas.openxmlformats.org/officeDocument/2006/relationships/customXml" Target="../ink/ink249.xml"/><Relationship Id="rId36" Type="http://schemas.openxmlformats.org/officeDocument/2006/relationships/customXml" Target="../ink/ink253.xml"/><Relationship Id="rId49" Type="http://schemas.openxmlformats.org/officeDocument/2006/relationships/image" Target="../media/image289.png"/><Relationship Id="rId57" Type="http://schemas.openxmlformats.org/officeDocument/2006/relationships/image" Target="../media/image293.png"/><Relationship Id="rId10" Type="http://schemas.openxmlformats.org/officeDocument/2006/relationships/customXml" Target="../ink/ink240.xml"/><Relationship Id="rId31" Type="http://schemas.openxmlformats.org/officeDocument/2006/relationships/image" Target="../media/image280.png"/><Relationship Id="rId44" Type="http://schemas.openxmlformats.org/officeDocument/2006/relationships/customXml" Target="../ink/ink257.xml"/><Relationship Id="rId52" Type="http://schemas.openxmlformats.org/officeDocument/2006/relationships/customXml" Target="../ink/ink261.xml"/><Relationship Id="rId60" Type="http://schemas.openxmlformats.org/officeDocument/2006/relationships/customXml" Target="../ink/ink265.xml"/><Relationship Id="rId4" Type="http://schemas.openxmlformats.org/officeDocument/2006/relationships/customXml" Target="../ink/ink237.xml"/><Relationship Id="rId9" Type="http://schemas.openxmlformats.org/officeDocument/2006/relationships/image" Target="../media/image269.png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1.png"/><Relationship Id="rId18" Type="http://schemas.openxmlformats.org/officeDocument/2006/relationships/customXml" Target="../ink/ink274.xml"/><Relationship Id="rId26" Type="http://schemas.openxmlformats.org/officeDocument/2006/relationships/customXml" Target="../ink/ink278.xml"/><Relationship Id="rId39" Type="http://schemas.openxmlformats.org/officeDocument/2006/relationships/image" Target="../media/image284.png"/><Relationship Id="rId21" Type="http://schemas.openxmlformats.org/officeDocument/2006/relationships/image" Target="../media/image275.png"/><Relationship Id="rId34" Type="http://schemas.openxmlformats.org/officeDocument/2006/relationships/customXml" Target="../ink/ink282.xml"/><Relationship Id="rId42" Type="http://schemas.openxmlformats.org/officeDocument/2006/relationships/customXml" Target="../ink/ink286.xml"/><Relationship Id="rId47" Type="http://schemas.openxmlformats.org/officeDocument/2006/relationships/image" Target="../media/image288.png"/><Relationship Id="rId50" Type="http://schemas.openxmlformats.org/officeDocument/2006/relationships/customXml" Target="../ink/ink290.xml"/><Relationship Id="rId55" Type="http://schemas.openxmlformats.org/officeDocument/2006/relationships/image" Target="../media/image292.png"/><Relationship Id="rId7" Type="http://schemas.openxmlformats.org/officeDocument/2006/relationships/image" Target="../media/image268.png"/><Relationship Id="rId2" Type="http://schemas.openxmlformats.org/officeDocument/2006/relationships/customXml" Target="../ink/ink266.xml"/><Relationship Id="rId16" Type="http://schemas.openxmlformats.org/officeDocument/2006/relationships/customXml" Target="../ink/ink273.xml"/><Relationship Id="rId29" Type="http://schemas.openxmlformats.org/officeDocument/2006/relationships/image" Target="../media/image279.png"/><Relationship Id="rId11" Type="http://schemas.openxmlformats.org/officeDocument/2006/relationships/image" Target="../media/image270.png"/><Relationship Id="rId24" Type="http://schemas.openxmlformats.org/officeDocument/2006/relationships/customXml" Target="../ink/ink277.xml"/><Relationship Id="rId32" Type="http://schemas.openxmlformats.org/officeDocument/2006/relationships/customXml" Target="../ink/ink281.xml"/><Relationship Id="rId37" Type="http://schemas.openxmlformats.org/officeDocument/2006/relationships/image" Target="../media/image283.png"/><Relationship Id="rId40" Type="http://schemas.openxmlformats.org/officeDocument/2006/relationships/customXml" Target="../ink/ink285.xml"/><Relationship Id="rId45" Type="http://schemas.openxmlformats.org/officeDocument/2006/relationships/image" Target="../media/image287.png"/><Relationship Id="rId53" Type="http://schemas.openxmlformats.org/officeDocument/2006/relationships/image" Target="../media/image291.png"/><Relationship Id="rId58" Type="http://schemas.openxmlformats.org/officeDocument/2006/relationships/customXml" Target="../ink/ink294.xml"/><Relationship Id="rId5" Type="http://schemas.openxmlformats.org/officeDocument/2006/relationships/image" Target="../media/image267.png"/><Relationship Id="rId61" Type="http://schemas.openxmlformats.org/officeDocument/2006/relationships/image" Target="../media/image295.png"/><Relationship Id="rId19" Type="http://schemas.openxmlformats.org/officeDocument/2006/relationships/image" Target="../media/image274.png"/><Relationship Id="rId14" Type="http://schemas.openxmlformats.org/officeDocument/2006/relationships/customXml" Target="../ink/ink272.xml"/><Relationship Id="rId22" Type="http://schemas.openxmlformats.org/officeDocument/2006/relationships/customXml" Target="../ink/ink276.xml"/><Relationship Id="rId27" Type="http://schemas.openxmlformats.org/officeDocument/2006/relationships/image" Target="../media/image278.png"/><Relationship Id="rId30" Type="http://schemas.openxmlformats.org/officeDocument/2006/relationships/customXml" Target="../ink/ink280.xml"/><Relationship Id="rId35" Type="http://schemas.openxmlformats.org/officeDocument/2006/relationships/image" Target="../media/image282.png"/><Relationship Id="rId43" Type="http://schemas.openxmlformats.org/officeDocument/2006/relationships/image" Target="../media/image286.png"/><Relationship Id="rId48" Type="http://schemas.openxmlformats.org/officeDocument/2006/relationships/customXml" Target="../ink/ink289.xml"/><Relationship Id="rId56" Type="http://schemas.openxmlformats.org/officeDocument/2006/relationships/customXml" Target="../ink/ink293.xml"/><Relationship Id="rId8" Type="http://schemas.openxmlformats.org/officeDocument/2006/relationships/customXml" Target="../ink/ink269.xml"/><Relationship Id="rId51" Type="http://schemas.openxmlformats.org/officeDocument/2006/relationships/image" Target="../media/image290.png"/><Relationship Id="rId3" Type="http://schemas.openxmlformats.org/officeDocument/2006/relationships/image" Target="../media/image266.png"/><Relationship Id="rId12" Type="http://schemas.openxmlformats.org/officeDocument/2006/relationships/customXml" Target="../ink/ink271.xml"/><Relationship Id="rId17" Type="http://schemas.openxmlformats.org/officeDocument/2006/relationships/image" Target="../media/image273.png"/><Relationship Id="rId25" Type="http://schemas.openxmlformats.org/officeDocument/2006/relationships/image" Target="../media/image277.png"/><Relationship Id="rId33" Type="http://schemas.openxmlformats.org/officeDocument/2006/relationships/image" Target="../media/image281.png"/><Relationship Id="rId38" Type="http://schemas.openxmlformats.org/officeDocument/2006/relationships/customXml" Target="../ink/ink284.xml"/><Relationship Id="rId46" Type="http://schemas.openxmlformats.org/officeDocument/2006/relationships/customXml" Target="../ink/ink288.xml"/><Relationship Id="rId59" Type="http://schemas.openxmlformats.org/officeDocument/2006/relationships/image" Target="../media/image294.png"/><Relationship Id="rId20" Type="http://schemas.openxmlformats.org/officeDocument/2006/relationships/customXml" Target="../ink/ink275.xml"/><Relationship Id="rId41" Type="http://schemas.openxmlformats.org/officeDocument/2006/relationships/image" Target="../media/image285.png"/><Relationship Id="rId54" Type="http://schemas.openxmlformats.org/officeDocument/2006/relationships/customXml" Target="../ink/ink2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8.xml"/><Relationship Id="rId15" Type="http://schemas.openxmlformats.org/officeDocument/2006/relationships/image" Target="../media/image272.png"/><Relationship Id="rId23" Type="http://schemas.openxmlformats.org/officeDocument/2006/relationships/image" Target="../media/image276.png"/><Relationship Id="rId28" Type="http://schemas.openxmlformats.org/officeDocument/2006/relationships/customXml" Target="../ink/ink279.xml"/><Relationship Id="rId36" Type="http://schemas.openxmlformats.org/officeDocument/2006/relationships/customXml" Target="../ink/ink283.xml"/><Relationship Id="rId49" Type="http://schemas.openxmlformats.org/officeDocument/2006/relationships/image" Target="../media/image289.png"/><Relationship Id="rId57" Type="http://schemas.openxmlformats.org/officeDocument/2006/relationships/image" Target="../media/image293.png"/><Relationship Id="rId10" Type="http://schemas.openxmlformats.org/officeDocument/2006/relationships/customXml" Target="../ink/ink270.xml"/><Relationship Id="rId31" Type="http://schemas.openxmlformats.org/officeDocument/2006/relationships/image" Target="../media/image280.png"/><Relationship Id="rId44" Type="http://schemas.openxmlformats.org/officeDocument/2006/relationships/customXml" Target="../ink/ink287.xml"/><Relationship Id="rId52" Type="http://schemas.openxmlformats.org/officeDocument/2006/relationships/customXml" Target="../ink/ink291.xml"/><Relationship Id="rId60" Type="http://schemas.openxmlformats.org/officeDocument/2006/relationships/customXml" Target="../ink/ink295.xml"/><Relationship Id="rId4" Type="http://schemas.openxmlformats.org/officeDocument/2006/relationships/customXml" Target="../ink/ink267.xml"/><Relationship Id="rId9" Type="http://schemas.openxmlformats.org/officeDocument/2006/relationships/image" Target="../media/image269.png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1.png"/><Relationship Id="rId18" Type="http://schemas.openxmlformats.org/officeDocument/2006/relationships/customXml" Target="../ink/ink304.xml"/><Relationship Id="rId26" Type="http://schemas.openxmlformats.org/officeDocument/2006/relationships/customXml" Target="../ink/ink308.xml"/><Relationship Id="rId3" Type="http://schemas.openxmlformats.org/officeDocument/2006/relationships/image" Target="../media/image296.png"/><Relationship Id="rId21" Type="http://schemas.openxmlformats.org/officeDocument/2006/relationships/image" Target="../media/image305.png"/><Relationship Id="rId7" Type="http://schemas.openxmlformats.org/officeDocument/2006/relationships/image" Target="../media/image298.png"/><Relationship Id="rId12" Type="http://schemas.openxmlformats.org/officeDocument/2006/relationships/customXml" Target="../ink/ink301.xml"/><Relationship Id="rId17" Type="http://schemas.openxmlformats.org/officeDocument/2006/relationships/image" Target="../media/image303.png"/><Relationship Id="rId25" Type="http://schemas.openxmlformats.org/officeDocument/2006/relationships/image" Target="../media/image307.png"/><Relationship Id="rId33" Type="http://schemas.openxmlformats.org/officeDocument/2006/relationships/image" Target="../media/image311.png"/><Relationship Id="rId2" Type="http://schemas.openxmlformats.org/officeDocument/2006/relationships/customXml" Target="../ink/ink296.xml"/><Relationship Id="rId16" Type="http://schemas.openxmlformats.org/officeDocument/2006/relationships/customXml" Target="../ink/ink303.xml"/><Relationship Id="rId20" Type="http://schemas.openxmlformats.org/officeDocument/2006/relationships/customXml" Target="../ink/ink305.xml"/><Relationship Id="rId29" Type="http://schemas.openxmlformats.org/officeDocument/2006/relationships/image" Target="../media/image3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8.xml"/><Relationship Id="rId11" Type="http://schemas.openxmlformats.org/officeDocument/2006/relationships/image" Target="../media/image300.png"/><Relationship Id="rId24" Type="http://schemas.openxmlformats.org/officeDocument/2006/relationships/customXml" Target="../ink/ink307.xml"/><Relationship Id="rId32" Type="http://schemas.openxmlformats.org/officeDocument/2006/relationships/customXml" Target="../ink/ink311.xml"/><Relationship Id="rId5" Type="http://schemas.openxmlformats.org/officeDocument/2006/relationships/image" Target="../media/image297.png"/><Relationship Id="rId15" Type="http://schemas.openxmlformats.org/officeDocument/2006/relationships/image" Target="../media/image302.png"/><Relationship Id="rId23" Type="http://schemas.openxmlformats.org/officeDocument/2006/relationships/image" Target="../media/image306.png"/><Relationship Id="rId28" Type="http://schemas.openxmlformats.org/officeDocument/2006/relationships/customXml" Target="../ink/ink309.xml"/><Relationship Id="rId10" Type="http://schemas.openxmlformats.org/officeDocument/2006/relationships/customXml" Target="../ink/ink300.xml"/><Relationship Id="rId19" Type="http://schemas.openxmlformats.org/officeDocument/2006/relationships/image" Target="../media/image304.png"/><Relationship Id="rId31" Type="http://schemas.openxmlformats.org/officeDocument/2006/relationships/image" Target="../media/image310.png"/><Relationship Id="rId4" Type="http://schemas.openxmlformats.org/officeDocument/2006/relationships/customXml" Target="../ink/ink297.xml"/><Relationship Id="rId9" Type="http://schemas.openxmlformats.org/officeDocument/2006/relationships/image" Target="../media/image299.png"/><Relationship Id="rId14" Type="http://schemas.openxmlformats.org/officeDocument/2006/relationships/customXml" Target="../ink/ink302.xml"/><Relationship Id="rId22" Type="http://schemas.openxmlformats.org/officeDocument/2006/relationships/customXml" Target="../ink/ink306.xml"/><Relationship Id="rId27" Type="http://schemas.openxmlformats.org/officeDocument/2006/relationships/image" Target="../media/image308.png"/><Relationship Id="rId30" Type="http://schemas.openxmlformats.org/officeDocument/2006/relationships/customXml" Target="../ink/ink310.xml"/><Relationship Id="rId8" Type="http://schemas.openxmlformats.org/officeDocument/2006/relationships/customXml" Target="../ink/ink299.xml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1.png"/><Relationship Id="rId18" Type="http://schemas.openxmlformats.org/officeDocument/2006/relationships/customXml" Target="../ink/ink320.xml"/><Relationship Id="rId26" Type="http://schemas.openxmlformats.org/officeDocument/2006/relationships/customXml" Target="../ink/ink324.xml"/><Relationship Id="rId3" Type="http://schemas.openxmlformats.org/officeDocument/2006/relationships/image" Target="../media/image296.png"/><Relationship Id="rId21" Type="http://schemas.openxmlformats.org/officeDocument/2006/relationships/image" Target="../media/image305.png"/><Relationship Id="rId7" Type="http://schemas.openxmlformats.org/officeDocument/2006/relationships/image" Target="../media/image298.png"/><Relationship Id="rId12" Type="http://schemas.openxmlformats.org/officeDocument/2006/relationships/customXml" Target="../ink/ink317.xml"/><Relationship Id="rId17" Type="http://schemas.openxmlformats.org/officeDocument/2006/relationships/image" Target="../media/image303.png"/><Relationship Id="rId25" Type="http://schemas.openxmlformats.org/officeDocument/2006/relationships/image" Target="../media/image307.png"/><Relationship Id="rId33" Type="http://schemas.openxmlformats.org/officeDocument/2006/relationships/image" Target="../media/image311.png"/><Relationship Id="rId2" Type="http://schemas.openxmlformats.org/officeDocument/2006/relationships/customXml" Target="../ink/ink312.xml"/><Relationship Id="rId16" Type="http://schemas.openxmlformats.org/officeDocument/2006/relationships/customXml" Target="../ink/ink319.xml"/><Relationship Id="rId20" Type="http://schemas.openxmlformats.org/officeDocument/2006/relationships/customXml" Target="../ink/ink321.xml"/><Relationship Id="rId29" Type="http://schemas.openxmlformats.org/officeDocument/2006/relationships/image" Target="../media/image3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4.xml"/><Relationship Id="rId11" Type="http://schemas.openxmlformats.org/officeDocument/2006/relationships/image" Target="../media/image300.png"/><Relationship Id="rId24" Type="http://schemas.openxmlformats.org/officeDocument/2006/relationships/customXml" Target="../ink/ink323.xml"/><Relationship Id="rId32" Type="http://schemas.openxmlformats.org/officeDocument/2006/relationships/customXml" Target="../ink/ink327.xml"/><Relationship Id="rId5" Type="http://schemas.openxmlformats.org/officeDocument/2006/relationships/image" Target="../media/image297.png"/><Relationship Id="rId15" Type="http://schemas.openxmlformats.org/officeDocument/2006/relationships/image" Target="../media/image302.png"/><Relationship Id="rId23" Type="http://schemas.openxmlformats.org/officeDocument/2006/relationships/image" Target="../media/image306.png"/><Relationship Id="rId28" Type="http://schemas.openxmlformats.org/officeDocument/2006/relationships/customXml" Target="../ink/ink325.xml"/><Relationship Id="rId10" Type="http://schemas.openxmlformats.org/officeDocument/2006/relationships/customXml" Target="../ink/ink316.xml"/><Relationship Id="rId19" Type="http://schemas.openxmlformats.org/officeDocument/2006/relationships/image" Target="../media/image304.png"/><Relationship Id="rId31" Type="http://schemas.openxmlformats.org/officeDocument/2006/relationships/image" Target="../media/image310.png"/><Relationship Id="rId4" Type="http://schemas.openxmlformats.org/officeDocument/2006/relationships/customXml" Target="../ink/ink313.xml"/><Relationship Id="rId9" Type="http://schemas.openxmlformats.org/officeDocument/2006/relationships/image" Target="../media/image299.png"/><Relationship Id="rId14" Type="http://schemas.openxmlformats.org/officeDocument/2006/relationships/customXml" Target="../ink/ink318.xml"/><Relationship Id="rId22" Type="http://schemas.openxmlformats.org/officeDocument/2006/relationships/customXml" Target="../ink/ink322.xml"/><Relationship Id="rId27" Type="http://schemas.openxmlformats.org/officeDocument/2006/relationships/image" Target="../media/image308.png"/><Relationship Id="rId30" Type="http://schemas.openxmlformats.org/officeDocument/2006/relationships/customXml" Target="../ink/ink326.xml"/><Relationship Id="rId8" Type="http://schemas.openxmlformats.org/officeDocument/2006/relationships/customXml" Target="../ink/ink3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7.png"/><Relationship Id="rId18" Type="http://schemas.openxmlformats.org/officeDocument/2006/relationships/customXml" Target="../ink/ink336.xml"/><Relationship Id="rId26" Type="http://schemas.openxmlformats.org/officeDocument/2006/relationships/customXml" Target="../ink/ink340.xml"/><Relationship Id="rId39" Type="http://schemas.openxmlformats.org/officeDocument/2006/relationships/image" Target="../media/image330.png"/><Relationship Id="rId21" Type="http://schemas.openxmlformats.org/officeDocument/2006/relationships/image" Target="../media/image321.png"/><Relationship Id="rId34" Type="http://schemas.openxmlformats.org/officeDocument/2006/relationships/customXml" Target="../ink/ink344.xml"/><Relationship Id="rId42" Type="http://schemas.openxmlformats.org/officeDocument/2006/relationships/customXml" Target="../ink/ink348.xml"/><Relationship Id="rId47" Type="http://schemas.openxmlformats.org/officeDocument/2006/relationships/image" Target="../media/image334.png"/><Relationship Id="rId7" Type="http://schemas.openxmlformats.org/officeDocument/2006/relationships/image" Target="../media/image314.png"/><Relationship Id="rId2" Type="http://schemas.openxmlformats.org/officeDocument/2006/relationships/customXml" Target="../ink/ink328.xml"/><Relationship Id="rId16" Type="http://schemas.openxmlformats.org/officeDocument/2006/relationships/customXml" Target="../ink/ink335.xml"/><Relationship Id="rId29" Type="http://schemas.openxmlformats.org/officeDocument/2006/relationships/image" Target="../media/image3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0.xml"/><Relationship Id="rId11" Type="http://schemas.openxmlformats.org/officeDocument/2006/relationships/image" Target="../media/image316.png"/><Relationship Id="rId24" Type="http://schemas.openxmlformats.org/officeDocument/2006/relationships/customXml" Target="../ink/ink339.xml"/><Relationship Id="rId32" Type="http://schemas.openxmlformats.org/officeDocument/2006/relationships/customXml" Target="../ink/ink343.xml"/><Relationship Id="rId37" Type="http://schemas.openxmlformats.org/officeDocument/2006/relationships/image" Target="../media/image329.png"/><Relationship Id="rId40" Type="http://schemas.openxmlformats.org/officeDocument/2006/relationships/customXml" Target="../ink/ink347.xml"/><Relationship Id="rId45" Type="http://schemas.openxmlformats.org/officeDocument/2006/relationships/image" Target="../media/image333.png"/><Relationship Id="rId5" Type="http://schemas.openxmlformats.org/officeDocument/2006/relationships/image" Target="../media/image313.png"/><Relationship Id="rId15" Type="http://schemas.openxmlformats.org/officeDocument/2006/relationships/image" Target="../media/image318.png"/><Relationship Id="rId23" Type="http://schemas.openxmlformats.org/officeDocument/2006/relationships/image" Target="../media/image322.png"/><Relationship Id="rId28" Type="http://schemas.openxmlformats.org/officeDocument/2006/relationships/customXml" Target="../ink/ink341.xml"/><Relationship Id="rId36" Type="http://schemas.openxmlformats.org/officeDocument/2006/relationships/customXml" Target="../ink/ink345.xml"/><Relationship Id="rId10" Type="http://schemas.openxmlformats.org/officeDocument/2006/relationships/customXml" Target="../ink/ink332.xml"/><Relationship Id="rId19" Type="http://schemas.openxmlformats.org/officeDocument/2006/relationships/image" Target="../media/image320.png"/><Relationship Id="rId31" Type="http://schemas.openxmlformats.org/officeDocument/2006/relationships/image" Target="../media/image326.png"/><Relationship Id="rId44" Type="http://schemas.openxmlformats.org/officeDocument/2006/relationships/customXml" Target="../ink/ink349.xml"/><Relationship Id="rId4" Type="http://schemas.openxmlformats.org/officeDocument/2006/relationships/customXml" Target="../ink/ink329.xml"/><Relationship Id="rId9" Type="http://schemas.openxmlformats.org/officeDocument/2006/relationships/image" Target="../media/image315.png"/><Relationship Id="rId14" Type="http://schemas.openxmlformats.org/officeDocument/2006/relationships/customXml" Target="../ink/ink334.xml"/><Relationship Id="rId22" Type="http://schemas.openxmlformats.org/officeDocument/2006/relationships/customXml" Target="../ink/ink338.xml"/><Relationship Id="rId27" Type="http://schemas.openxmlformats.org/officeDocument/2006/relationships/image" Target="../media/image324.png"/><Relationship Id="rId30" Type="http://schemas.openxmlformats.org/officeDocument/2006/relationships/customXml" Target="../ink/ink342.xml"/><Relationship Id="rId35" Type="http://schemas.openxmlformats.org/officeDocument/2006/relationships/image" Target="../media/image328.png"/><Relationship Id="rId43" Type="http://schemas.openxmlformats.org/officeDocument/2006/relationships/image" Target="../media/image332.png"/><Relationship Id="rId8" Type="http://schemas.openxmlformats.org/officeDocument/2006/relationships/customXml" Target="../ink/ink331.xml"/><Relationship Id="rId3" Type="http://schemas.openxmlformats.org/officeDocument/2006/relationships/image" Target="../media/image312.png"/><Relationship Id="rId12" Type="http://schemas.openxmlformats.org/officeDocument/2006/relationships/customXml" Target="../ink/ink333.xml"/><Relationship Id="rId17" Type="http://schemas.openxmlformats.org/officeDocument/2006/relationships/image" Target="../media/image319.png"/><Relationship Id="rId25" Type="http://schemas.openxmlformats.org/officeDocument/2006/relationships/image" Target="../media/image323.png"/><Relationship Id="rId33" Type="http://schemas.openxmlformats.org/officeDocument/2006/relationships/image" Target="../media/image327.png"/><Relationship Id="rId38" Type="http://schemas.openxmlformats.org/officeDocument/2006/relationships/customXml" Target="../ink/ink346.xml"/><Relationship Id="rId46" Type="http://schemas.openxmlformats.org/officeDocument/2006/relationships/customXml" Target="../ink/ink350.xml"/><Relationship Id="rId20" Type="http://schemas.openxmlformats.org/officeDocument/2006/relationships/customXml" Target="../ink/ink337.xml"/><Relationship Id="rId41" Type="http://schemas.openxmlformats.org/officeDocument/2006/relationships/image" Target="../media/image331.png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7.png"/><Relationship Id="rId18" Type="http://schemas.openxmlformats.org/officeDocument/2006/relationships/customXml" Target="../ink/ink359.xml"/><Relationship Id="rId26" Type="http://schemas.openxmlformats.org/officeDocument/2006/relationships/customXml" Target="../ink/ink363.xml"/><Relationship Id="rId39" Type="http://schemas.openxmlformats.org/officeDocument/2006/relationships/image" Target="../media/image330.png"/><Relationship Id="rId21" Type="http://schemas.openxmlformats.org/officeDocument/2006/relationships/image" Target="../media/image321.png"/><Relationship Id="rId34" Type="http://schemas.openxmlformats.org/officeDocument/2006/relationships/customXml" Target="../ink/ink367.xml"/><Relationship Id="rId42" Type="http://schemas.openxmlformats.org/officeDocument/2006/relationships/customXml" Target="../ink/ink371.xml"/><Relationship Id="rId47" Type="http://schemas.openxmlformats.org/officeDocument/2006/relationships/image" Target="../media/image336.png"/><Relationship Id="rId7" Type="http://schemas.openxmlformats.org/officeDocument/2006/relationships/image" Target="../media/image314.png"/><Relationship Id="rId2" Type="http://schemas.openxmlformats.org/officeDocument/2006/relationships/customXml" Target="../ink/ink351.xml"/><Relationship Id="rId16" Type="http://schemas.openxmlformats.org/officeDocument/2006/relationships/customXml" Target="../ink/ink358.xml"/><Relationship Id="rId29" Type="http://schemas.openxmlformats.org/officeDocument/2006/relationships/image" Target="../media/image3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3.xml"/><Relationship Id="rId11" Type="http://schemas.openxmlformats.org/officeDocument/2006/relationships/image" Target="../media/image316.png"/><Relationship Id="rId24" Type="http://schemas.openxmlformats.org/officeDocument/2006/relationships/customXml" Target="../ink/ink362.xml"/><Relationship Id="rId32" Type="http://schemas.openxmlformats.org/officeDocument/2006/relationships/customXml" Target="../ink/ink366.xml"/><Relationship Id="rId37" Type="http://schemas.openxmlformats.org/officeDocument/2006/relationships/image" Target="../media/image329.png"/><Relationship Id="rId40" Type="http://schemas.openxmlformats.org/officeDocument/2006/relationships/customXml" Target="../ink/ink370.xml"/><Relationship Id="rId45" Type="http://schemas.openxmlformats.org/officeDocument/2006/relationships/image" Target="../media/image335.png"/><Relationship Id="rId5" Type="http://schemas.openxmlformats.org/officeDocument/2006/relationships/image" Target="../media/image313.png"/><Relationship Id="rId15" Type="http://schemas.openxmlformats.org/officeDocument/2006/relationships/image" Target="../media/image318.png"/><Relationship Id="rId23" Type="http://schemas.openxmlformats.org/officeDocument/2006/relationships/image" Target="../media/image322.png"/><Relationship Id="rId28" Type="http://schemas.openxmlformats.org/officeDocument/2006/relationships/customXml" Target="../ink/ink364.xml"/><Relationship Id="rId36" Type="http://schemas.openxmlformats.org/officeDocument/2006/relationships/customXml" Target="../ink/ink368.xml"/><Relationship Id="rId10" Type="http://schemas.openxmlformats.org/officeDocument/2006/relationships/customXml" Target="../ink/ink355.xml"/><Relationship Id="rId19" Type="http://schemas.openxmlformats.org/officeDocument/2006/relationships/image" Target="../media/image320.png"/><Relationship Id="rId31" Type="http://schemas.openxmlformats.org/officeDocument/2006/relationships/image" Target="../media/image326.png"/><Relationship Id="rId44" Type="http://schemas.openxmlformats.org/officeDocument/2006/relationships/customXml" Target="../ink/ink372.xml"/><Relationship Id="rId4" Type="http://schemas.openxmlformats.org/officeDocument/2006/relationships/customXml" Target="../ink/ink352.xml"/><Relationship Id="rId9" Type="http://schemas.openxmlformats.org/officeDocument/2006/relationships/image" Target="../media/image315.png"/><Relationship Id="rId14" Type="http://schemas.openxmlformats.org/officeDocument/2006/relationships/customXml" Target="../ink/ink357.xml"/><Relationship Id="rId22" Type="http://schemas.openxmlformats.org/officeDocument/2006/relationships/customXml" Target="../ink/ink361.xml"/><Relationship Id="rId27" Type="http://schemas.openxmlformats.org/officeDocument/2006/relationships/image" Target="../media/image324.png"/><Relationship Id="rId30" Type="http://schemas.openxmlformats.org/officeDocument/2006/relationships/customXml" Target="../ink/ink365.xml"/><Relationship Id="rId35" Type="http://schemas.openxmlformats.org/officeDocument/2006/relationships/image" Target="../media/image328.png"/><Relationship Id="rId43" Type="http://schemas.openxmlformats.org/officeDocument/2006/relationships/image" Target="../media/image332.png"/><Relationship Id="rId8" Type="http://schemas.openxmlformats.org/officeDocument/2006/relationships/customXml" Target="../ink/ink354.xml"/><Relationship Id="rId3" Type="http://schemas.openxmlformats.org/officeDocument/2006/relationships/image" Target="../media/image312.png"/><Relationship Id="rId12" Type="http://schemas.openxmlformats.org/officeDocument/2006/relationships/customXml" Target="../ink/ink356.xml"/><Relationship Id="rId17" Type="http://schemas.openxmlformats.org/officeDocument/2006/relationships/image" Target="../media/image319.png"/><Relationship Id="rId25" Type="http://schemas.openxmlformats.org/officeDocument/2006/relationships/image" Target="../media/image323.png"/><Relationship Id="rId33" Type="http://schemas.openxmlformats.org/officeDocument/2006/relationships/image" Target="../media/image327.png"/><Relationship Id="rId38" Type="http://schemas.openxmlformats.org/officeDocument/2006/relationships/customXml" Target="../ink/ink369.xml"/><Relationship Id="rId46" Type="http://schemas.openxmlformats.org/officeDocument/2006/relationships/customXml" Target="../ink/ink373.xml"/><Relationship Id="rId20" Type="http://schemas.openxmlformats.org/officeDocument/2006/relationships/customXml" Target="../ink/ink360.xml"/><Relationship Id="rId41" Type="http://schemas.openxmlformats.org/officeDocument/2006/relationships/image" Target="../media/image331.png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8.png"/><Relationship Id="rId18" Type="http://schemas.openxmlformats.org/officeDocument/2006/relationships/customXml" Target="../ink/ink382.xml"/><Relationship Id="rId26" Type="http://schemas.openxmlformats.org/officeDocument/2006/relationships/customXml" Target="../ink/ink386.xml"/><Relationship Id="rId39" Type="http://schemas.openxmlformats.org/officeDocument/2006/relationships/image" Target="../media/image351.png"/><Relationship Id="rId21" Type="http://schemas.openxmlformats.org/officeDocument/2006/relationships/image" Target="../media/image342.png"/><Relationship Id="rId34" Type="http://schemas.openxmlformats.org/officeDocument/2006/relationships/customXml" Target="../ink/ink390.xml"/><Relationship Id="rId7" Type="http://schemas.openxmlformats.org/officeDocument/2006/relationships/image" Target="../media/image3350.png"/><Relationship Id="rId2" Type="http://schemas.openxmlformats.org/officeDocument/2006/relationships/customXml" Target="../ink/ink374.xml"/><Relationship Id="rId16" Type="http://schemas.openxmlformats.org/officeDocument/2006/relationships/customXml" Target="../ink/ink381.xml"/><Relationship Id="rId20" Type="http://schemas.openxmlformats.org/officeDocument/2006/relationships/customXml" Target="../ink/ink383.xml"/><Relationship Id="rId29" Type="http://schemas.openxmlformats.org/officeDocument/2006/relationships/image" Target="../media/image346.png"/><Relationship Id="rId41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6.xml"/><Relationship Id="rId11" Type="http://schemas.openxmlformats.org/officeDocument/2006/relationships/image" Target="../media/image337.png"/><Relationship Id="rId24" Type="http://schemas.openxmlformats.org/officeDocument/2006/relationships/customXml" Target="../ink/ink385.xml"/><Relationship Id="rId32" Type="http://schemas.openxmlformats.org/officeDocument/2006/relationships/customXml" Target="../ink/ink389.xml"/><Relationship Id="rId37" Type="http://schemas.openxmlformats.org/officeDocument/2006/relationships/image" Target="../media/image350.png"/><Relationship Id="rId40" Type="http://schemas.openxmlformats.org/officeDocument/2006/relationships/customXml" Target="../ink/ink393.xml"/><Relationship Id="rId5" Type="http://schemas.openxmlformats.org/officeDocument/2006/relationships/image" Target="../media/image3340.png"/><Relationship Id="rId15" Type="http://schemas.openxmlformats.org/officeDocument/2006/relationships/image" Target="../media/image339.png"/><Relationship Id="rId23" Type="http://schemas.openxmlformats.org/officeDocument/2006/relationships/image" Target="../media/image343.png"/><Relationship Id="rId28" Type="http://schemas.openxmlformats.org/officeDocument/2006/relationships/customXml" Target="../ink/ink387.xml"/><Relationship Id="rId36" Type="http://schemas.openxmlformats.org/officeDocument/2006/relationships/customXml" Target="../ink/ink391.xml"/><Relationship Id="rId10" Type="http://schemas.openxmlformats.org/officeDocument/2006/relationships/customXml" Target="../ink/ink378.xml"/><Relationship Id="rId19" Type="http://schemas.openxmlformats.org/officeDocument/2006/relationships/image" Target="../media/image341.png"/><Relationship Id="rId31" Type="http://schemas.openxmlformats.org/officeDocument/2006/relationships/image" Target="../media/image347.png"/><Relationship Id="rId4" Type="http://schemas.openxmlformats.org/officeDocument/2006/relationships/customXml" Target="../ink/ink375.xml"/><Relationship Id="rId9" Type="http://schemas.openxmlformats.org/officeDocument/2006/relationships/image" Target="../media/image3360.png"/><Relationship Id="rId14" Type="http://schemas.openxmlformats.org/officeDocument/2006/relationships/customXml" Target="../ink/ink380.xml"/><Relationship Id="rId22" Type="http://schemas.openxmlformats.org/officeDocument/2006/relationships/customXml" Target="../ink/ink384.xml"/><Relationship Id="rId27" Type="http://schemas.openxmlformats.org/officeDocument/2006/relationships/image" Target="../media/image345.png"/><Relationship Id="rId30" Type="http://schemas.openxmlformats.org/officeDocument/2006/relationships/customXml" Target="../ink/ink388.xml"/><Relationship Id="rId35" Type="http://schemas.openxmlformats.org/officeDocument/2006/relationships/image" Target="../media/image349.png"/><Relationship Id="rId8" Type="http://schemas.openxmlformats.org/officeDocument/2006/relationships/customXml" Target="../ink/ink377.xml"/><Relationship Id="rId3" Type="http://schemas.openxmlformats.org/officeDocument/2006/relationships/image" Target="../media/image3330.png"/><Relationship Id="rId12" Type="http://schemas.openxmlformats.org/officeDocument/2006/relationships/customXml" Target="../ink/ink379.xml"/><Relationship Id="rId17" Type="http://schemas.openxmlformats.org/officeDocument/2006/relationships/image" Target="../media/image340.png"/><Relationship Id="rId25" Type="http://schemas.openxmlformats.org/officeDocument/2006/relationships/image" Target="../media/image344.png"/><Relationship Id="rId33" Type="http://schemas.openxmlformats.org/officeDocument/2006/relationships/image" Target="../media/image348.png"/><Relationship Id="rId38" Type="http://schemas.openxmlformats.org/officeDocument/2006/relationships/customXml" Target="../ink/ink392.xml"/></Relationships>
</file>

<file path=ppt/slides/_rels/slide6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8.png"/><Relationship Id="rId18" Type="http://schemas.openxmlformats.org/officeDocument/2006/relationships/customXml" Target="../ink/ink402.xml"/><Relationship Id="rId26" Type="http://schemas.openxmlformats.org/officeDocument/2006/relationships/customXml" Target="../ink/ink406.xml"/><Relationship Id="rId39" Type="http://schemas.openxmlformats.org/officeDocument/2006/relationships/image" Target="../media/image371.png"/><Relationship Id="rId21" Type="http://schemas.openxmlformats.org/officeDocument/2006/relationships/image" Target="../media/image362.png"/><Relationship Id="rId34" Type="http://schemas.openxmlformats.org/officeDocument/2006/relationships/customXml" Target="../ink/ink410.xml"/><Relationship Id="rId7" Type="http://schemas.openxmlformats.org/officeDocument/2006/relationships/image" Target="../media/image355.png"/><Relationship Id="rId2" Type="http://schemas.openxmlformats.org/officeDocument/2006/relationships/customXml" Target="../ink/ink394.xml"/><Relationship Id="rId16" Type="http://schemas.openxmlformats.org/officeDocument/2006/relationships/customXml" Target="../ink/ink401.xml"/><Relationship Id="rId20" Type="http://schemas.openxmlformats.org/officeDocument/2006/relationships/customXml" Target="../ink/ink403.xml"/><Relationship Id="rId29" Type="http://schemas.openxmlformats.org/officeDocument/2006/relationships/image" Target="../media/image366.png"/><Relationship Id="rId41" Type="http://schemas.openxmlformats.org/officeDocument/2006/relationships/image" Target="../media/image3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6.xml"/><Relationship Id="rId11" Type="http://schemas.openxmlformats.org/officeDocument/2006/relationships/image" Target="../media/image357.png"/><Relationship Id="rId24" Type="http://schemas.openxmlformats.org/officeDocument/2006/relationships/customXml" Target="../ink/ink405.xml"/><Relationship Id="rId32" Type="http://schemas.openxmlformats.org/officeDocument/2006/relationships/customXml" Target="../ink/ink409.xml"/><Relationship Id="rId37" Type="http://schemas.openxmlformats.org/officeDocument/2006/relationships/image" Target="../media/image370.png"/><Relationship Id="rId40" Type="http://schemas.openxmlformats.org/officeDocument/2006/relationships/customXml" Target="../ink/ink413.xml"/><Relationship Id="rId5" Type="http://schemas.openxmlformats.org/officeDocument/2006/relationships/image" Target="../media/image354.png"/><Relationship Id="rId15" Type="http://schemas.openxmlformats.org/officeDocument/2006/relationships/image" Target="../media/image359.png"/><Relationship Id="rId23" Type="http://schemas.openxmlformats.org/officeDocument/2006/relationships/image" Target="../media/image363.png"/><Relationship Id="rId28" Type="http://schemas.openxmlformats.org/officeDocument/2006/relationships/customXml" Target="../ink/ink407.xml"/><Relationship Id="rId36" Type="http://schemas.openxmlformats.org/officeDocument/2006/relationships/customXml" Target="../ink/ink411.xml"/><Relationship Id="rId10" Type="http://schemas.openxmlformats.org/officeDocument/2006/relationships/customXml" Target="../ink/ink398.xml"/><Relationship Id="rId19" Type="http://schemas.openxmlformats.org/officeDocument/2006/relationships/image" Target="../media/image361.png"/><Relationship Id="rId31" Type="http://schemas.openxmlformats.org/officeDocument/2006/relationships/image" Target="../media/image367.png"/><Relationship Id="rId4" Type="http://schemas.openxmlformats.org/officeDocument/2006/relationships/customXml" Target="../ink/ink395.xml"/><Relationship Id="rId9" Type="http://schemas.openxmlformats.org/officeDocument/2006/relationships/image" Target="../media/image356.png"/><Relationship Id="rId14" Type="http://schemas.openxmlformats.org/officeDocument/2006/relationships/customXml" Target="../ink/ink400.xml"/><Relationship Id="rId22" Type="http://schemas.openxmlformats.org/officeDocument/2006/relationships/customXml" Target="../ink/ink404.xml"/><Relationship Id="rId27" Type="http://schemas.openxmlformats.org/officeDocument/2006/relationships/image" Target="../media/image365.png"/><Relationship Id="rId30" Type="http://schemas.openxmlformats.org/officeDocument/2006/relationships/customXml" Target="../ink/ink408.xml"/><Relationship Id="rId35" Type="http://schemas.openxmlformats.org/officeDocument/2006/relationships/image" Target="../media/image369.png"/><Relationship Id="rId8" Type="http://schemas.openxmlformats.org/officeDocument/2006/relationships/customXml" Target="../ink/ink397.xml"/><Relationship Id="rId3" Type="http://schemas.openxmlformats.org/officeDocument/2006/relationships/image" Target="../media/image353.png"/><Relationship Id="rId12" Type="http://schemas.openxmlformats.org/officeDocument/2006/relationships/customXml" Target="../ink/ink399.xml"/><Relationship Id="rId17" Type="http://schemas.openxmlformats.org/officeDocument/2006/relationships/image" Target="../media/image360.png"/><Relationship Id="rId25" Type="http://schemas.openxmlformats.org/officeDocument/2006/relationships/image" Target="../media/image364.png"/><Relationship Id="rId33" Type="http://schemas.openxmlformats.org/officeDocument/2006/relationships/image" Target="../media/image368.png"/><Relationship Id="rId38" Type="http://schemas.openxmlformats.org/officeDocument/2006/relationships/customXml" Target="../ink/ink4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26.xml"/><Relationship Id="rId21" Type="http://schemas.openxmlformats.org/officeDocument/2006/relationships/image" Target="../media/image382.png"/><Relationship Id="rId42" Type="http://schemas.openxmlformats.org/officeDocument/2006/relationships/customXml" Target="../ink/ink434.xml"/><Relationship Id="rId47" Type="http://schemas.openxmlformats.org/officeDocument/2006/relationships/image" Target="../media/image395.png"/><Relationship Id="rId63" Type="http://schemas.openxmlformats.org/officeDocument/2006/relationships/image" Target="../media/image403.png"/><Relationship Id="rId68" Type="http://schemas.openxmlformats.org/officeDocument/2006/relationships/customXml" Target="../ink/ink447.xml"/><Relationship Id="rId84" Type="http://schemas.openxmlformats.org/officeDocument/2006/relationships/customXml" Target="../ink/ink455.xml"/><Relationship Id="rId89" Type="http://schemas.openxmlformats.org/officeDocument/2006/relationships/image" Target="../media/image416.png"/><Relationship Id="rId16" Type="http://schemas.openxmlformats.org/officeDocument/2006/relationships/customXml" Target="../ink/ink421.xml"/><Relationship Id="rId107" Type="http://schemas.openxmlformats.org/officeDocument/2006/relationships/image" Target="../media/image425.png"/><Relationship Id="rId11" Type="http://schemas.openxmlformats.org/officeDocument/2006/relationships/image" Target="../media/image377.png"/><Relationship Id="rId32" Type="http://schemas.openxmlformats.org/officeDocument/2006/relationships/customXml" Target="../ink/ink429.xml"/><Relationship Id="rId37" Type="http://schemas.openxmlformats.org/officeDocument/2006/relationships/image" Target="../media/image390.png"/><Relationship Id="rId53" Type="http://schemas.openxmlformats.org/officeDocument/2006/relationships/image" Target="../media/image398.png"/><Relationship Id="rId58" Type="http://schemas.openxmlformats.org/officeDocument/2006/relationships/customXml" Target="../ink/ink442.xml"/><Relationship Id="rId74" Type="http://schemas.openxmlformats.org/officeDocument/2006/relationships/customXml" Target="../ink/ink450.xml"/><Relationship Id="rId79" Type="http://schemas.openxmlformats.org/officeDocument/2006/relationships/image" Target="../media/image411.png"/><Relationship Id="rId102" Type="http://schemas.openxmlformats.org/officeDocument/2006/relationships/customXml" Target="../ink/ink464.xml"/><Relationship Id="rId5" Type="http://schemas.openxmlformats.org/officeDocument/2006/relationships/image" Target="../media/image374.png"/><Relationship Id="rId90" Type="http://schemas.openxmlformats.org/officeDocument/2006/relationships/customXml" Target="../ink/ink458.xml"/><Relationship Id="rId95" Type="http://schemas.openxmlformats.org/officeDocument/2006/relationships/image" Target="../media/image419.png"/><Relationship Id="rId22" Type="http://schemas.openxmlformats.org/officeDocument/2006/relationships/customXml" Target="../ink/ink424.xml"/><Relationship Id="rId27" Type="http://schemas.openxmlformats.org/officeDocument/2006/relationships/image" Target="../media/image385.png"/><Relationship Id="rId43" Type="http://schemas.openxmlformats.org/officeDocument/2006/relationships/image" Target="../media/image393.png"/><Relationship Id="rId48" Type="http://schemas.openxmlformats.org/officeDocument/2006/relationships/customXml" Target="../ink/ink437.xml"/><Relationship Id="rId64" Type="http://schemas.openxmlformats.org/officeDocument/2006/relationships/customXml" Target="../ink/ink445.xml"/><Relationship Id="rId69" Type="http://schemas.openxmlformats.org/officeDocument/2006/relationships/image" Target="../media/image406.png"/><Relationship Id="rId80" Type="http://schemas.openxmlformats.org/officeDocument/2006/relationships/customXml" Target="../ink/ink453.xml"/><Relationship Id="rId85" Type="http://schemas.openxmlformats.org/officeDocument/2006/relationships/image" Target="../media/image414.png"/><Relationship Id="rId12" Type="http://schemas.openxmlformats.org/officeDocument/2006/relationships/customXml" Target="../ink/ink419.xml"/><Relationship Id="rId17" Type="http://schemas.openxmlformats.org/officeDocument/2006/relationships/image" Target="../media/image380.png"/><Relationship Id="rId33" Type="http://schemas.openxmlformats.org/officeDocument/2006/relationships/image" Target="../media/image388.png"/><Relationship Id="rId38" Type="http://schemas.openxmlformats.org/officeDocument/2006/relationships/customXml" Target="../ink/ink432.xml"/><Relationship Id="rId59" Type="http://schemas.openxmlformats.org/officeDocument/2006/relationships/image" Target="../media/image401.png"/><Relationship Id="rId103" Type="http://schemas.openxmlformats.org/officeDocument/2006/relationships/image" Target="../media/image423.png"/><Relationship Id="rId20" Type="http://schemas.openxmlformats.org/officeDocument/2006/relationships/customXml" Target="../ink/ink423.xml"/><Relationship Id="rId41" Type="http://schemas.openxmlformats.org/officeDocument/2006/relationships/image" Target="../media/image392.png"/><Relationship Id="rId54" Type="http://schemas.openxmlformats.org/officeDocument/2006/relationships/customXml" Target="../ink/ink440.xml"/><Relationship Id="rId62" Type="http://schemas.openxmlformats.org/officeDocument/2006/relationships/customXml" Target="../ink/ink444.xml"/><Relationship Id="rId70" Type="http://schemas.openxmlformats.org/officeDocument/2006/relationships/customXml" Target="../ink/ink448.xml"/><Relationship Id="rId75" Type="http://schemas.openxmlformats.org/officeDocument/2006/relationships/image" Target="../media/image409.png"/><Relationship Id="rId83" Type="http://schemas.openxmlformats.org/officeDocument/2006/relationships/image" Target="../media/image413.png"/><Relationship Id="rId88" Type="http://schemas.openxmlformats.org/officeDocument/2006/relationships/customXml" Target="../ink/ink457.xml"/><Relationship Id="rId91" Type="http://schemas.openxmlformats.org/officeDocument/2006/relationships/image" Target="../media/image417.png"/><Relationship Id="rId96" Type="http://schemas.openxmlformats.org/officeDocument/2006/relationships/customXml" Target="../ink/ink4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6.xml"/><Relationship Id="rId15" Type="http://schemas.openxmlformats.org/officeDocument/2006/relationships/image" Target="../media/image379.png"/><Relationship Id="rId23" Type="http://schemas.openxmlformats.org/officeDocument/2006/relationships/image" Target="../media/image383.png"/><Relationship Id="rId28" Type="http://schemas.openxmlformats.org/officeDocument/2006/relationships/customXml" Target="../ink/ink427.xml"/><Relationship Id="rId36" Type="http://schemas.openxmlformats.org/officeDocument/2006/relationships/customXml" Target="../ink/ink431.xml"/><Relationship Id="rId49" Type="http://schemas.openxmlformats.org/officeDocument/2006/relationships/image" Target="../media/image396.png"/><Relationship Id="rId57" Type="http://schemas.openxmlformats.org/officeDocument/2006/relationships/image" Target="../media/image400.png"/><Relationship Id="rId106" Type="http://schemas.openxmlformats.org/officeDocument/2006/relationships/customXml" Target="../ink/ink466.xml"/><Relationship Id="rId10" Type="http://schemas.openxmlformats.org/officeDocument/2006/relationships/customXml" Target="../ink/ink418.xml"/><Relationship Id="rId31" Type="http://schemas.openxmlformats.org/officeDocument/2006/relationships/image" Target="../media/image387.png"/><Relationship Id="rId44" Type="http://schemas.openxmlformats.org/officeDocument/2006/relationships/customXml" Target="../ink/ink435.xml"/><Relationship Id="rId52" Type="http://schemas.openxmlformats.org/officeDocument/2006/relationships/customXml" Target="../ink/ink439.xml"/><Relationship Id="rId60" Type="http://schemas.openxmlformats.org/officeDocument/2006/relationships/customXml" Target="../ink/ink443.xml"/><Relationship Id="rId65" Type="http://schemas.openxmlformats.org/officeDocument/2006/relationships/image" Target="../media/image404.png"/><Relationship Id="rId73" Type="http://schemas.openxmlformats.org/officeDocument/2006/relationships/image" Target="../media/image408.png"/><Relationship Id="rId78" Type="http://schemas.openxmlformats.org/officeDocument/2006/relationships/customXml" Target="../ink/ink452.xml"/><Relationship Id="rId81" Type="http://schemas.openxmlformats.org/officeDocument/2006/relationships/image" Target="../media/image412.png"/><Relationship Id="rId86" Type="http://schemas.openxmlformats.org/officeDocument/2006/relationships/customXml" Target="../ink/ink456.xml"/><Relationship Id="rId94" Type="http://schemas.openxmlformats.org/officeDocument/2006/relationships/customXml" Target="../ink/ink460.xml"/><Relationship Id="rId99" Type="http://schemas.openxmlformats.org/officeDocument/2006/relationships/image" Target="../media/image421.png"/><Relationship Id="rId101" Type="http://schemas.openxmlformats.org/officeDocument/2006/relationships/image" Target="../media/image422.png"/><Relationship Id="rId4" Type="http://schemas.openxmlformats.org/officeDocument/2006/relationships/customXml" Target="../ink/ink415.xml"/><Relationship Id="rId9" Type="http://schemas.openxmlformats.org/officeDocument/2006/relationships/image" Target="../media/image376.png"/><Relationship Id="rId13" Type="http://schemas.openxmlformats.org/officeDocument/2006/relationships/image" Target="../media/image378.png"/><Relationship Id="rId18" Type="http://schemas.openxmlformats.org/officeDocument/2006/relationships/customXml" Target="../ink/ink422.xml"/><Relationship Id="rId39" Type="http://schemas.openxmlformats.org/officeDocument/2006/relationships/image" Target="../media/image391.png"/><Relationship Id="rId34" Type="http://schemas.openxmlformats.org/officeDocument/2006/relationships/customXml" Target="../ink/ink430.xml"/><Relationship Id="rId50" Type="http://schemas.openxmlformats.org/officeDocument/2006/relationships/customXml" Target="../ink/ink438.xml"/><Relationship Id="rId55" Type="http://schemas.openxmlformats.org/officeDocument/2006/relationships/image" Target="../media/image399.png"/><Relationship Id="rId76" Type="http://schemas.openxmlformats.org/officeDocument/2006/relationships/customXml" Target="../ink/ink451.xml"/><Relationship Id="rId97" Type="http://schemas.openxmlformats.org/officeDocument/2006/relationships/image" Target="../media/image420.png"/><Relationship Id="rId104" Type="http://schemas.openxmlformats.org/officeDocument/2006/relationships/customXml" Target="../ink/ink465.xml"/><Relationship Id="rId7" Type="http://schemas.openxmlformats.org/officeDocument/2006/relationships/image" Target="../media/image375.png"/><Relationship Id="rId71" Type="http://schemas.openxmlformats.org/officeDocument/2006/relationships/image" Target="../media/image407.png"/><Relationship Id="rId92" Type="http://schemas.openxmlformats.org/officeDocument/2006/relationships/customXml" Target="../ink/ink459.xml"/><Relationship Id="rId2" Type="http://schemas.openxmlformats.org/officeDocument/2006/relationships/customXml" Target="../ink/ink414.xml"/><Relationship Id="rId29" Type="http://schemas.openxmlformats.org/officeDocument/2006/relationships/image" Target="../media/image386.png"/><Relationship Id="rId24" Type="http://schemas.openxmlformats.org/officeDocument/2006/relationships/customXml" Target="../ink/ink425.xml"/><Relationship Id="rId40" Type="http://schemas.openxmlformats.org/officeDocument/2006/relationships/customXml" Target="../ink/ink433.xml"/><Relationship Id="rId45" Type="http://schemas.openxmlformats.org/officeDocument/2006/relationships/image" Target="../media/image394.png"/><Relationship Id="rId66" Type="http://schemas.openxmlformats.org/officeDocument/2006/relationships/customXml" Target="../ink/ink446.xml"/><Relationship Id="rId87" Type="http://schemas.openxmlformats.org/officeDocument/2006/relationships/image" Target="../media/image415.png"/><Relationship Id="rId61" Type="http://schemas.openxmlformats.org/officeDocument/2006/relationships/image" Target="../media/image402.png"/><Relationship Id="rId82" Type="http://schemas.openxmlformats.org/officeDocument/2006/relationships/customXml" Target="../ink/ink454.xml"/><Relationship Id="rId19" Type="http://schemas.openxmlformats.org/officeDocument/2006/relationships/image" Target="../media/image381.png"/><Relationship Id="rId14" Type="http://schemas.openxmlformats.org/officeDocument/2006/relationships/customXml" Target="../ink/ink420.xml"/><Relationship Id="rId30" Type="http://schemas.openxmlformats.org/officeDocument/2006/relationships/customXml" Target="../ink/ink428.xml"/><Relationship Id="rId35" Type="http://schemas.openxmlformats.org/officeDocument/2006/relationships/image" Target="../media/image389.png"/><Relationship Id="rId56" Type="http://schemas.openxmlformats.org/officeDocument/2006/relationships/customXml" Target="../ink/ink441.xml"/><Relationship Id="rId77" Type="http://schemas.openxmlformats.org/officeDocument/2006/relationships/image" Target="../media/image410.png"/><Relationship Id="rId100" Type="http://schemas.openxmlformats.org/officeDocument/2006/relationships/customXml" Target="../ink/ink463.xml"/><Relationship Id="rId105" Type="http://schemas.openxmlformats.org/officeDocument/2006/relationships/image" Target="../media/image424.png"/><Relationship Id="rId8" Type="http://schemas.openxmlformats.org/officeDocument/2006/relationships/customXml" Target="../ink/ink417.xml"/><Relationship Id="rId51" Type="http://schemas.openxmlformats.org/officeDocument/2006/relationships/image" Target="../media/image397.png"/><Relationship Id="rId72" Type="http://schemas.openxmlformats.org/officeDocument/2006/relationships/customXml" Target="../ink/ink449.xml"/><Relationship Id="rId93" Type="http://schemas.openxmlformats.org/officeDocument/2006/relationships/image" Target="../media/image418.png"/><Relationship Id="rId98" Type="http://schemas.openxmlformats.org/officeDocument/2006/relationships/customXml" Target="../ink/ink462.xml"/><Relationship Id="rId3" Type="http://schemas.openxmlformats.org/officeDocument/2006/relationships/image" Target="../media/image373.png"/><Relationship Id="rId25" Type="http://schemas.openxmlformats.org/officeDocument/2006/relationships/image" Target="../media/image384.png"/><Relationship Id="rId46" Type="http://schemas.openxmlformats.org/officeDocument/2006/relationships/customXml" Target="../ink/ink436.xml"/><Relationship Id="rId67" Type="http://schemas.openxmlformats.org/officeDocument/2006/relationships/image" Target="../media/image40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9.xml"/><Relationship Id="rId21" Type="http://schemas.openxmlformats.org/officeDocument/2006/relationships/image" Target="../media/image436.png"/><Relationship Id="rId42" Type="http://schemas.openxmlformats.org/officeDocument/2006/relationships/customXml" Target="../ink/ink487.xml"/><Relationship Id="rId47" Type="http://schemas.openxmlformats.org/officeDocument/2006/relationships/image" Target="../media/image449.png"/><Relationship Id="rId63" Type="http://schemas.openxmlformats.org/officeDocument/2006/relationships/image" Target="../media/image457.png"/><Relationship Id="rId68" Type="http://schemas.openxmlformats.org/officeDocument/2006/relationships/customXml" Target="../ink/ink500.xml"/><Relationship Id="rId84" Type="http://schemas.openxmlformats.org/officeDocument/2006/relationships/customXml" Target="../ink/ink508.xml"/><Relationship Id="rId16" Type="http://schemas.openxmlformats.org/officeDocument/2006/relationships/customXml" Target="../ink/ink474.xml"/><Relationship Id="rId11" Type="http://schemas.openxmlformats.org/officeDocument/2006/relationships/image" Target="../media/image431.png"/><Relationship Id="rId32" Type="http://schemas.openxmlformats.org/officeDocument/2006/relationships/customXml" Target="../ink/ink482.xml"/><Relationship Id="rId37" Type="http://schemas.openxmlformats.org/officeDocument/2006/relationships/image" Target="../media/image444.png"/><Relationship Id="rId53" Type="http://schemas.openxmlformats.org/officeDocument/2006/relationships/image" Target="../media/image452.png"/><Relationship Id="rId58" Type="http://schemas.openxmlformats.org/officeDocument/2006/relationships/customXml" Target="../ink/ink495.xml"/><Relationship Id="rId74" Type="http://schemas.openxmlformats.org/officeDocument/2006/relationships/customXml" Target="../ink/ink503.xml"/><Relationship Id="rId79" Type="http://schemas.openxmlformats.org/officeDocument/2006/relationships/image" Target="../media/image465.png"/><Relationship Id="rId5" Type="http://schemas.openxmlformats.org/officeDocument/2006/relationships/image" Target="../media/image428.png"/><Relationship Id="rId19" Type="http://schemas.openxmlformats.org/officeDocument/2006/relationships/image" Target="../media/image435.png"/><Relationship Id="rId14" Type="http://schemas.openxmlformats.org/officeDocument/2006/relationships/customXml" Target="../ink/ink473.xml"/><Relationship Id="rId22" Type="http://schemas.openxmlformats.org/officeDocument/2006/relationships/customXml" Target="../ink/ink477.xml"/><Relationship Id="rId27" Type="http://schemas.openxmlformats.org/officeDocument/2006/relationships/image" Target="../media/image439.png"/><Relationship Id="rId30" Type="http://schemas.openxmlformats.org/officeDocument/2006/relationships/customXml" Target="../ink/ink481.xml"/><Relationship Id="rId35" Type="http://schemas.openxmlformats.org/officeDocument/2006/relationships/image" Target="../media/image443.png"/><Relationship Id="rId43" Type="http://schemas.openxmlformats.org/officeDocument/2006/relationships/image" Target="../media/image447.png"/><Relationship Id="rId48" Type="http://schemas.openxmlformats.org/officeDocument/2006/relationships/customXml" Target="../ink/ink490.xml"/><Relationship Id="rId56" Type="http://schemas.openxmlformats.org/officeDocument/2006/relationships/customXml" Target="../ink/ink494.xml"/><Relationship Id="rId64" Type="http://schemas.openxmlformats.org/officeDocument/2006/relationships/customXml" Target="../ink/ink498.xml"/><Relationship Id="rId69" Type="http://schemas.openxmlformats.org/officeDocument/2006/relationships/image" Target="../media/image460.png"/><Relationship Id="rId77" Type="http://schemas.openxmlformats.org/officeDocument/2006/relationships/image" Target="../media/image464.png"/><Relationship Id="rId8" Type="http://schemas.openxmlformats.org/officeDocument/2006/relationships/customXml" Target="../ink/ink470.xml"/><Relationship Id="rId51" Type="http://schemas.openxmlformats.org/officeDocument/2006/relationships/image" Target="../media/image451.png"/><Relationship Id="rId72" Type="http://schemas.openxmlformats.org/officeDocument/2006/relationships/customXml" Target="../ink/ink502.xml"/><Relationship Id="rId80" Type="http://schemas.openxmlformats.org/officeDocument/2006/relationships/customXml" Target="../ink/ink506.xml"/><Relationship Id="rId85" Type="http://schemas.openxmlformats.org/officeDocument/2006/relationships/image" Target="../media/image468.png"/><Relationship Id="rId3" Type="http://schemas.openxmlformats.org/officeDocument/2006/relationships/image" Target="../media/image427.png"/><Relationship Id="rId12" Type="http://schemas.openxmlformats.org/officeDocument/2006/relationships/customXml" Target="../ink/ink472.xml"/><Relationship Id="rId17" Type="http://schemas.openxmlformats.org/officeDocument/2006/relationships/image" Target="../media/image434.png"/><Relationship Id="rId25" Type="http://schemas.openxmlformats.org/officeDocument/2006/relationships/image" Target="../media/image438.png"/><Relationship Id="rId33" Type="http://schemas.openxmlformats.org/officeDocument/2006/relationships/image" Target="../media/image442.png"/><Relationship Id="rId38" Type="http://schemas.openxmlformats.org/officeDocument/2006/relationships/customXml" Target="../ink/ink485.xml"/><Relationship Id="rId46" Type="http://schemas.openxmlformats.org/officeDocument/2006/relationships/customXml" Target="../ink/ink489.xml"/><Relationship Id="rId59" Type="http://schemas.openxmlformats.org/officeDocument/2006/relationships/image" Target="../media/image455.png"/><Relationship Id="rId67" Type="http://schemas.openxmlformats.org/officeDocument/2006/relationships/image" Target="../media/image459.png"/><Relationship Id="rId20" Type="http://schemas.openxmlformats.org/officeDocument/2006/relationships/customXml" Target="../ink/ink476.xml"/><Relationship Id="rId41" Type="http://schemas.openxmlformats.org/officeDocument/2006/relationships/image" Target="../media/image446.png"/><Relationship Id="rId54" Type="http://schemas.openxmlformats.org/officeDocument/2006/relationships/customXml" Target="../ink/ink493.xml"/><Relationship Id="rId62" Type="http://schemas.openxmlformats.org/officeDocument/2006/relationships/customXml" Target="../ink/ink497.xml"/><Relationship Id="rId70" Type="http://schemas.openxmlformats.org/officeDocument/2006/relationships/customXml" Target="../ink/ink501.xml"/><Relationship Id="rId75" Type="http://schemas.openxmlformats.org/officeDocument/2006/relationships/image" Target="../media/image463.png"/><Relationship Id="rId83" Type="http://schemas.openxmlformats.org/officeDocument/2006/relationships/image" Target="../media/image46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9.xml"/><Relationship Id="rId15" Type="http://schemas.openxmlformats.org/officeDocument/2006/relationships/image" Target="../media/image433.png"/><Relationship Id="rId23" Type="http://schemas.openxmlformats.org/officeDocument/2006/relationships/image" Target="../media/image437.png"/><Relationship Id="rId28" Type="http://schemas.openxmlformats.org/officeDocument/2006/relationships/customXml" Target="../ink/ink480.xml"/><Relationship Id="rId36" Type="http://schemas.openxmlformats.org/officeDocument/2006/relationships/customXml" Target="../ink/ink484.xml"/><Relationship Id="rId49" Type="http://schemas.openxmlformats.org/officeDocument/2006/relationships/image" Target="../media/image450.png"/><Relationship Id="rId57" Type="http://schemas.openxmlformats.org/officeDocument/2006/relationships/image" Target="../media/image454.png"/><Relationship Id="rId10" Type="http://schemas.openxmlformats.org/officeDocument/2006/relationships/customXml" Target="../ink/ink471.xml"/><Relationship Id="rId31" Type="http://schemas.openxmlformats.org/officeDocument/2006/relationships/image" Target="../media/image441.png"/><Relationship Id="rId44" Type="http://schemas.openxmlformats.org/officeDocument/2006/relationships/customXml" Target="../ink/ink488.xml"/><Relationship Id="rId52" Type="http://schemas.openxmlformats.org/officeDocument/2006/relationships/customXml" Target="../ink/ink492.xml"/><Relationship Id="rId60" Type="http://schemas.openxmlformats.org/officeDocument/2006/relationships/customXml" Target="../ink/ink496.xml"/><Relationship Id="rId65" Type="http://schemas.openxmlformats.org/officeDocument/2006/relationships/image" Target="../media/image458.png"/><Relationship Id="rId73" Type="http://schemas.openxmlformats.org/officeDocument/2006/relationships/image" Target="../media/image462.png"/><Relationship Id="rId78" Type="http://schemas.openxmlformats.org/officeDocument/2006/relationships/customXml" Target="../ink/ink505.xml"/><Relationship Id="rId81" Type="http://schemas.openxmlformats.org/officeDocument/2006/relationships/image" Target="../media/image466.png"/><Relationship Id="rId4" Type="http://schemas.openxmlformats.org/officeDocument/2006/relationships/customXml" Target="../ink/ink468.xml"/><Relationship Id="rId9" Type="http://schemas.openxmlformats.org/officeDocument/2006/relationships/image" Target="../media/image430.png"/><Relationship Id="rId13" Type="http://schemas.openxmlformats.org/officeDocument/2006/relationships/image" Target="../media/image432.png"/><Relationship Id="rId18" Type="http://schemas.openxmlformats.org/officeDocument/2006/relationships/customXml" Target="../ink/ink475.xml"/><Relationship Id="rId39" Type="http://schemas.openxmlformats.org/officeDocument/2006/relationships/image" Target="../media/image445.png"/><Relationship Id="rId34" Type="http://schemas.openxmlformats.org/officeDocument/2006/relationships/customXml" Target="../ink/ink483.xml"/><Relationship Id="rId50" Type="http://schemas.openxmlformats.org/officeDocument/2006/relationships/customXml" Target="../ink/ink491.xml"/><Relationship Id="rId55" Type="http://schemas.openxmlformats.org/officeDocument/2006/relationships/image" Target="../media/image453.png"/><Relationship Id="rId76" Type="http://schemas.openxmlformats.org/officeDocument/2006/relationships/customXml" Target="../ink/ink504.xml"/><Relationship Id="rId7" Type="http://schemas.openxmlformats.org/officeDocument/2006/relationships/image" Target="../media/image429.png"/><Relationship Id="rId71" Type="http://schemas.openxmlformats.org/officeDocument/2006/relationships/image" Target="../media/image461.png"/><Relationship Id="rId2" Type="http://schemas.openxmlformats.org/officeDocument/2006/relationships/customXml" Target="../ink/ink467.xml"/><Relationship Id="rId29" Type="http://schemas.openxmlformats.org/officeDocument/2006/relationships/image" Target="../media/image440.png"/><Relationship Id="rId24" Type="http://schemas.openxmlformats.org/officeDocument/2006/relationships/customXml" Target="../ink/ink478.xml"/><Relationship Id="rId40" Type="http://schemas.openxmlformats.org/officeDocument/2006/relationships/customXml" Target="../ink/ink486.xml"/><Relationship Id="rId45" Type="http://schemas.openxmlformats.org/officeDocument/2006/relationships/image" Target="../media/image448.png"/><Relationship Id="rId66" Type="http://schemas.openxmlformats.org/officeDocument/2006/relationships/customXml" Target="../ink/ink499.xml"/><Relationship Id="rId61" Type="http://schemas.openxmlformats.org/officeDocument/2006/relationships/image" Target="../media/image456.png"/><Relationship Id="rId82" Type="http://schemas.openxmlformats.org/officeDocument/2006/relationships/customXml" Target="../ink/ink50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nlinelibrary.wiley.com/doi/10.1111/add.15972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15.xml"/><Relationship Id="rId18" Type="http://schemas.openxmlformats.org/officeDocument/2006/relationships/image" Target="../media/image1310.png"/><Relationship Id="rId26" Type="http://schemas.openxmlformats.org/officeDocument/2006/relationships/image" Target="../media/image1710.png"/><Relationship Id="rId39" Type="http://schemas.openxmlformats.org/officeDocument/2006/relationships/customXml" Target="../ink/ink528.xml"/><Relationship Id="rId21" Type="http://schemas.openxmlformats.org/officeDocument/2006/relationships/customXml" Target="../ink/ink519.xml"/><Relationship Id="rId34" Type="http://schemas.openxmlformats.org/officeDocument/2006/relationships/image" Target="../media/image2110.png"/><Relationship Id="rId42" Type="http://schemas.openxmlformats.org/officeDocument/2006/relationships/image" Target="../media/image25.png"/><Relationship Id="rId47" Type="http://schemas.openxmlformats.org/officeDocument/2006/relationships/customXml" Target="../ink/ink532.xml"/><Relationship Id="rId50" Type="http://schemas.openxmlformats.org/officeDocument/2006/relationships/image" Target="../media/image29.png"/><Relationship Id="rId7" Type="http://schemas.openxmlformats.org/officeDocument/2006/relationships/customXml" Target="../ink/ink512.xml"/><Relationship Id="rId2" Type="http://schemas.openxmlformats.org/officeDocument/2006/relationships/customXml" Target="../ink/ink509.xml"/><Relationship Id="rId16" Type="http://schemas.openxmlformats.org/officeDocument/2006/relationships/image" Target="../media/image12.png"/><Relationship Id="rId29" Type="http://schemas.openxmlformats.org/officeDocument/2006/relationships/customXml" Target="../ink/ink523.xml"/><Relationship Id="rId11" Type="http://schemas.openxmlformats.org/officeDocument/2006/relationships/customXml" Target="../ink/ink514.xml"/><Relationship Id="rId24" Type="http://schemas.openxmlformats.org/officeDocument/2006/relationships/image" Target="../media/image1610.png"/><Relationship Id="rId32" Type="http://schemas.openxmlformats.org/officeDocument/2006/relationships/image" Target="../media/image2010.png"/><Relationship Id="rId37" Type="http://schemas.openxmlformats.org/officeDocument/2006/relationships/customXml" Target="../ink/ink527.xml"/><Relationship Id="rId40" Type="http://schemas.openxmlformats.org/officeDocument/2006/relationships/image" Target="../media/image24.png"/><Relationship Id="rId45" Type="http://schemas.openxmlformats.org/officeDocument/2006/relationships/customXml" Target="../ink/ink531.xml"/><Relationship Id="rId5" Type="http://schemas.openxmlformats.org/officeDocument/2006/relationships/customXml" Target="../ink/ink511.xml"/><Relationship Id="rId15" Type="http://schemas.openxmlformats.org/officeDocument/2006/relationships/customXml" Target="../ink/ink516.xml"/><Relationship Id="rId23" Type="http://schemas.openxmlformats.org/officeDocument/2006/relationships/customXml" Target="../ink/ink520.xml"/><Relationship Id="rId28" Type="http://schemas.openxmlformats.org/officeDocument/2006/relationships/image" Target="../media/image1810.png"/><Relationship Id="rId36" Type="http://schemas.openxmlformats.org/officeDocument/2006/relationships/image" Target="../media/image22.png"/><Relationship Id="rId49" Type="http://schemas.openxmlformats.org/officeDocument/2006/relationships/customXml" Target="../ink/ink533.xml"/><Relationship Id="rId10" Type="http://schemas.openxmlformats.org/officeDocument/2006/relationships/image" Target="../media/image910.png"/><Relationship Id="rId19" Type="http://schemas.openxmlformats.org/officeDocument/2006/relationships/customXml" Target="../ink/ink518.xml"/><Relationship Id="rId31" Type="http://schemas.openxmlformats.org/officeDocument/2006/relationships/customXml" Target="../ink/ink524.xml"/><Relationship Id="rId44" Type="http://schemas.openxmlformats.org/officeDocument/2006/relationships/image" Target="../media/image26.png"/><Relationship Id="rId4" Type="http://schemas.openxmlformats.org/officeDocument/2006/relationships/customXml" Target="../ink/ink510.xml"/><Relationship Id="rId9" Type="http://schemas.openxmlformats.org/officeDocument/2006/relationships/customXml" Target="../ink/ink513.xml"/><Relationship Id="rId14" Type="http://schemas.openxmlformats.org/officeDocument/2006/relationships/image" Target="../media/image11.png"/><Relationship Id="rId22" Type="http://schemas.openxmlformats.org/officeDocument/2006/relationships/image" Target="../media/image1510.png"/><Relationship Id="rId27" Type="http://schemas.openxmlformats.org/officeDocument/2006/relationships/customXml" Target="../ink/ink522.xml"/><Relationship Id="rId30" Type="http://schemas.openxmlformats.org/officeDocument/2006/relationships/image" Target="../media/image1910.png"/><Relationship Id="rId35" Type="http://schemas.openxmlformats.org/officeDocument/2006/relationships/customXml" Target="../ink/ink526.xml"/><Relationship Id="rId43" Type="http://schemas.openxmlformats.org/officeDocument/2006/relationships/customXml" Target="../ink/ink530.xml"/><Relationship Id="rId48" Type="http://schemas.openxmlformats.org/officeDocument/2006/relationships/image" Target="../media/image28.png"/><Relationship Id="rId8" Type="http://schemas.openxmlformats.org/officeDocument/2006/relationships/image" Target="../media/image810.png"/><Relationship Id="rId3" Type="http://schemas.openxmlformats.org/officeDocument/2006/relationships/image" Target="../media/image611.png"/><Relationship Id="rId12" Type="http://schemas.openxmlformats.org/officeDocument/2006/relationships/image" Target="../media/image103.png"/><Relationship Id="rId17" Type="http://schemas.openxmlformats.org/officeDocument/2006/relationships/customXml" Target="../ink/ink517.xml"/><Relationship Id="rId25" Type="http://schemas.openxmlformats.org/officeDocument/2006/relationships/customXml" Target="../ink/ink521.xml"/><Relationship Id="rId33" Type="http://schemas.openxmlformats.org/officeDocument/2006/relationships/customXml" Target="../ink/ink525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10.png"/><Relationship Id="rId41" Type="http://schemas.openxmlformats.org/officeDocument/2006/relationships/customXml" Target="../ink/ink5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/Relationships>
</file>

<file path=ppt/slides/_rels/slide7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19.xml"/><Relationship Id="rId21" Type="http://schemas.openxmlformats.org/officeDocument/2006/relationships/customXml" Target="../ink/ink544.xml"/><Relationship Id="rId42" Type="http://schemas.openxmlformats.org/officeDocument/2006/relationships/image" Target="../media/image25.png"/><Relationship Id="rId63" Type="http://schemas.openxmlformats.org/officeDocument/2006/relationships/customXml" Target="../ink/ink571.xml"/><Relationship Id="rId84" Type="http://schemas.openxmlformats.org/officeDocument/2006/relationships/customXml" Target="../ink/ink586.xml"/><Relationship Id="rId138" Type="http://schemas.openxmlformats.org/officeDocument/2006/relationships/customXml" Target="../ink/ink640.xml"/><Relationship Id="rId159" Type="http://schemas.openxmlformats.org/officeDocument/2006/relationships/customXml" Target="../ink/ink661.xml"/><Relationship Id="rId170" Type="http://schemas.openxmlformats.org/officeDocument/2006/relationships/customXml" Target="../ink/ink672.xml"/><Relationship Id="rId107" Type="http://schemas.openxmlformats.org/officeDocument/2006/relationships/customXml" Target="../ink/ink609.xml"/><Relationship Id="rId11" Type="http://schemas.openxmlformats.org/officeDocument/2006/relationships/customXml" Target="../ink/ink539.xml"/><Relationship Id="rId32" Type="http://schemas.openxmlformats.org/officeDocument/2006/relationships/image" Target="../media/image2010.png"/><Relationship Id="rId53" Type="http://schemas.openxmlformats.org/officeDocument/2006/relationships/customXml" Target="../ink/ink561.xml"/><Relationship Id="rId74" Type="http://schemas.openxmlformats.org/officeDocument/2006/relationships/image" Target="../media/image33.png"/><Relationship Id="rId128" Type="http://schemas.openxmlformats.org/officeDocument/2006/relationships/customXml" Target="../ink/ink630.xml"/><Relationship Id="rId149" Type="http://schemas.openxmlformats.org/officeDocument/2006/relationships/customXml" Target="../ink/ink651.xml"/><Relationship Id="rId5" Type="http://schemas.openxmlformats.org/officeDocument/2006/relationships/customXml" Target="../ink/ink536.xml"/><Relationship Id="rId95" Type="http://schemas.openxmlformats.org/officeDocument/2006/relationships/customXml" Target="../ink/ink597.xml"/><Relationship Id="rId160" Type="http://schemas.openxmlformats.org/officeDocument/2006/relationships/customXml" Target="../ink/ink662.xml"/><Relationship Id="rId22" Type="http://schemas.openxmlformats.org/officeDocument/2006/relationships/image" Target="../media/image1510.png"/><Relationship Id="rId43" Type="http://schemas.openxmlformats.org/officeDocument/2006/relationships/customXml" Target="../ink/ink555.xml"/><Relationship Id="rId64" Type="http://schemas.openxmlformats.org/officeDocument/2006/relationships/customXml" Target="../ink/ink572.xml"/><Relationship Id="rId118" Type="http://schemas.openxmlformats.org/officeDocument/2006/relationships/customXml" Target="../ink/ink620.xml"/><Relationship Id="rId139" Type="http://schemas.openxmlformats.org/officeDocument/2006/relationships/customXml" Target="../ink/ink641.xml"/><Relationship Id="rId85" Type="http://schemas.openxmlformats.org/officeDocument/2006/relationships/customXml" Target="../ink/ink587.xml"/><Relationship Id="rId150" Type="http://schemas.openxmlformats.org/officeDocument/2006/relationships/customXml" Target="../ink/ink652.xml"/><Relationship Id="rId12" Type="http://schemas.openxmlformats.org/officeDocument/2006/relationships/image" Target="../media/image103.png"/><Relationship Id="rId33" Type="http://schemas.openxmlformats.org/officeDocument/2006/relationships/customXml" Target="../ink/ink550.xml"/><Relationship Id="rId108" Type="http://schemas.openxmlformats.org/officeDocument/2006/relationships/customXml" Target="../ink/ink610.xml"/><Relationship Id="rId129" Type="http://schemas.openxmlformats.org/officeDocument/2006/relationships/customXml" Target="../ink/ink631.xml"/><Relationship Id="rId54" Type="http://schemas.openxmlformats.org/officeDocument/2006/relationships/customXml" Target="../ink/ink562.xml"/><Relationship Id="rId70" Type="http://schemas.openxmlformats.org/officeDocument/2006/relationships/image" Target="../media/image31.png"/><Relationship Id="rId75" Type="http://schemas.openxmlformats.org/officeDocument/2006/relationships/customXml" Target="../ink/ink579.xml"/><Relationship Id="rId91" Type="http://schemas.openxmlformats.org/officeDocument/2006/relationships/customXml" Target="../ink/ink593.xml"/><Relationship Id="rId96" Type="http://schemas.openxmlformats.org/officeDocument/2006/relationships/customXml" Target="../ink/ink598.xml"/><Relationship Id="rId140" Type="http://schemas.openxmlformats.org/officeDocument/2006/relationships/customXml" Target="../ink/ink642.xml"/><Relationship Id="rId145" Type="http://schemas.openxmlformats.org/officeDocument/2006/relationships/customXml" Target="../ink/ink647.xml"/><Relationship Id="rId161" Type="http://schemas.openxmlformats.org/officeDocument/2006/relationships/customXml" Target="../ink/ink663.xml"/><Relationship Id="rId166" Type="http://schemas.openxmlformats.org/officeDocument/2006/relationships/customXml" Target="../ink/ink6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23" Type="http://schemas.openxmlformats.org/officeDocument/2006/relationships/customXml" Target="../ink/ink545.xml"/><Relationship Id="rId28" Type="http://schemas.openxmlformats.org/officeDocument/2006/relationships/image" Target="../media/image1810.png"/><Relationship Id="rId49" Type="http://schemas.openxmlformats.org/officeDocument/2006/relationships/customXml" Target="../ink/ink558.xml"/><Relationship Id="rId114" Type="http://schemas.openxmlformats.org/officeDocument/2006/relationships/customXml" Target="../ink/ink616.xml"/><Relationship Id="rId119" Type="http://schemas.openxmlformats.org/officeDocument/2006/relationships/customXml" Target="../ink/ink621.xml"/><Relationship Id="rId44" Type="http://schemas.openxmlformats.org/officeDocument/2006/relationships/image" Target="../media/image26.png"/><Relationship Id="rId60" Type="http://schemas.openxmlformats.org/officeDocument/2006/relationships/customXml" Target="../ink/ink568.xml"/><Relationship Id="rId65" Type="http://schemas.openxmlformats.org/officeDocument/2006/relationships/customXml" Target="../ink/ink573.xml"/><Relationship Id="rId81" Type="http://schemas.openxmlformats.org/officeDocument/2006/relationships/customXml" Target="../ink/ink583.xml"/><Relationship Id="rId86" Type="http://schemas.openxmlformats.org/officeDocument/2006/relationships/customXml" Target="../ink/ink588.xml"/><Relationship Id="rId130" Type="http://schemas.openxmlformats.org/officeDocument/2006/relationships/customXml" Target="../ink/ink632.xml"/><Relationship Id="rId135" Type="http://schemas.openxmlformats.org/officeDocument/2006/relationships/customXml" Target="../ink/ink637.xml"/><Relationship Id="rId151" Type="http://schemas.openxmlformats.org/officeDocument/2006/relationships/customXml" Target="../ink/ink653.xml"/><Relationship Id="rId156" Type="http://schemas.openxmlformats.org/officeDocument/2006/relationships/customXml" Target="../ink/ink658.xml"/><Relationship Id="rId13" Type="http://schemas.openxmlformats.org/officeDocument/2006/relationships/customXml" Target="../ink/ink540.xml"/><Relationship Id="rId18" Type="http://schemas.openxmlformats.org/officeDocument/2006/relationships/image" Target="../media/image1310.png"/><Relationship Id="rId39" Type="http://schemas.openxmlformats.org/officeDocument/2006/relationships/customXml" Target="../ink/ink553.xml"/><Relationship Id="rId109" Type="http://schemas.openxmlformats.org/officeDocument/2006/relationships/customXml" Target="../ink/ink611.xml"/><Relationship Id="rId34" Type="http://schemas.openxmlformats.org/officeDocument/2006/relationships/image" Target="../media/image2110.png"/><Relationship Id="rId50" Type="http://schemas.openxmlformats.org/officeDocument/2006/relationships/image" Target="../media/image29.png"/><Relationship Id="rId55" Type="http://schemas.openxmlformats.org/officeDocument/2006/relationships/customXml" Target="../ink/ink563.xml"/><Relationship Id="rId76" Type="http://schemas.openxmlformats.org/officeDocument/2006/relationships/image" Target="../media/image34.png"/><Relationship Id="rId97" Type="http://schemas.openxmlformats.org/officeDocument/2006/relationships/customXml" Target="../ink/ink599.xml"/><Relationship Id="rId104" Type="http://schemas.openxmlformats.org/officeDocument/2006/relationships/customXml" Target="../ink/ink606.xml"/><Relationship Id="rId120" Type="http://schemas.openxmlformats.org/officeDocument/2006/relationships/customXml" Target="../ink/ink622.xml"/><Relationship Id="rId125" Type="http://schemas.openxmlformats.org/officeDocument/2006/relationships/customXml" Target="../ink/ink627.xml"/><Relationship Id="rId141" Type="http://schemas.openxmlformats.org/officeDocument/2006/relationships/customXml" Target="../ink/ink643.xml"/><Relationship Id="rId146" Type="http://schemas.openxmlformats.org/officeDocument/2006/relationships/customXml" Target="../ink/ink648.xml"/><Relationship Id="rId167" Type="http://schemas.openxmlformats.org/officeDocument/2006/relationships/customXml" Target="../ink/ink669.xml"/><Relationship Id="rId7" Type="http://schemas.openxmlformats.org/officeDocument/2006/relationships/customXml" Target="../ink/ink537.xml"/><Relationship Id="rId71" Type="http://schemas.openxmlformats.org/officeDocument/2006/relationships/customXml" Target="../ink/ink577.xml"/><Relationship Id="rId92" Type="http://schemas.openxmlformats.org/officeDocument/2006/relationships/customXml" Target="../ink/ink594.xml"/><Relationship Id="rId162" Type="http://schemas.openxmlformats.org/officeDocument/2006/relationships/customXml" Target="../ink/ink664.xml"/><Relationship Id="rId2" Type="http://schemas.openxmlformats.org/officeDocument/2006/relationships/customXml" Target="../ink/ink534.xml"/><Relationship Id="rId29" Type="http://schemas.openxmlformats.org/officeDocument/2006/relationships/customXml" Target="../ink/ink548.xml"/><Relationship Id="rId24" Type="http://schemas.openxmlformats.org/officeDocument/2006/relationships/image" Target="../media/image1610.png"/><Relationship Id="rId40" Type="http://schemas.openxmlformats.org/officeDocument/2006/relationships/image" Target="../media/image24.png"/><Relationship Id="rId45" Type="http://schemas.openxmlformats.org/officeDocument/2006/relationships/customXml" Target="../ink/ink556.xml"/><Relationship Id="rId66" Type="http://schemas.openxmlformats.org/officeDocument/2006/relationships/customXml" Target="../ink/ink574.xml"/><Relationship Id="rId87" Type="http://schemas.openxmlformats.org/officeDocument/2006/relationships/customXml" Target="../ink/ink589.xml"/><Relationship Id="rId110" Type="http://schemas.openxmlformats.org/officeDocument/2006/relationships/customXml" Target="../ink/ink612.xml"/><Relationship Id="rId115" Type="http://schemas.openxmlformats.org/officeDocument/2006/relationships/customXml" Target="../ink/ink617.xml"/><Relationship Id="rId131" Type="http://schemas.openxmlformats.org/officeDocument/2006/relationships/customXml" Target="../ink/ink633.xml"/><Relationship Id="rId136" Type="http://schemas.openxmlformats.org/officeDocument/2006/relationships/customXml" Target="../ink/ink638.xml"/><Relationship Id="rId157" Type="http://schemas.openxmlformats.org/officeDocument/2006/relationships/customXml" Target="../ink/ink659.xml"/><Relationship Id="rId61" Type="http://schemas.openxmlformats.org/officeDocument/2006/relationships/customXml" Target="../ink/ink569.xml"/><Relationship Id="rId82" Type="http://schemas.openxmlformats.org/officeDocument/2006/relationships/customXml" Target="../ink/ink584.xml"/><Relationship Id="rId152" Type="http://schemas.openxmlformats.org/officeDocument/2006/relationships/customXml" Target="../ink/ink654.xml"/><Relationship Id="rId19" Type="http://schemas.openxmlformats.org/officeDocument/2006/relationships/customXml" Target="../ink/ink543.xml"/><Relationship Id="rId14" Type="http://schemas.openxmlformats.org/officeDocument/2006/relationships/image" Target="../media/image11.png"/><Relationship Id="rId30" Type="http://schemas.openxmlformats.org/officeDocument/2006/relationships/image" Target="../media/image1910.png"/><Relationship Id="rId35" Type="http://schemas.openxmlformats.org/officeDocument/2006/relationships/customXml" Target="../ink/ink551.xml"/><Relationship Id="rId56" Type="http://schemas.openxmlformats.org/officeDocument/2006/relationships/customXml" Target="../ink/ink564.xml"/><Relationship Id="rId77" Type="http://schemas.openxmlformats.org/officeDocument/2006/relationships/customXml" Target="../ink/ink580.xml"/><Relationship Id="rId100" Type="http://schemas.openxmlformats.org/officeDocument/2006/relationships/customXml" Target="../ink/ink602.xml"/><Relationship Id="rId105" Type="http://schemas.openxmlformats.org/officeDocument/2006/relationships/customXml" Target="../ink/ink607.xml"/><Relationship Id="rId126" Type="http://schemas.openxmlformats.org/officeDocument/2006/relationships/customXml" Target="../ink/ink628.xml"/><Relationship Id="rId147" Type="http://schemas.openxmlformats.org/officeDocument/2006/relationships/customXml" Target="../ink/ink649.xml"/><Relationship Id="rId168" Type="http://schemas.openxmlformats.org/officeDocument/2006/relationships/customXml" Target="../ink/ink670.xml"/><Relationship Id="rId8" Type="http://schemas.openxmlformats.org/officeDocument/2006/relationships/image" Target="../media/image810.png"/><Relationship Id="rId51" Type="http://schemas.openxmlformats.org/officeDocument/2006/relationships/customXml" Target="../ink/ink559.xml"/><Relationship Id="rId72" Type="http://schemas.openxmlformats.org/officeDocument/2006/relationships/image" Target="../media/image32.png"/><Relationship Id="rId93" Type="http://schemas.openxmlformats.org/officeDocument/2006/relationships/customXml" Target="../ink/ink595.xml"/><Relationship Id="rId98" Type="http://schemas.openxmlformats.org/officeDocument/2006/relationships/customXml" Target="../ink/ink600.xml"/><Relationship Id="rId121" Type="http://schemas.openxmlformats.org/officeDocument/2006/relationships/customXml" Target="../ink/ink623.xml"/><Relationship Id="rId142" Type="http://schemas.openxmlformats.org/officeDocument/2006/relationships/customXml" Target="../ink/ink644.xml"/><Relationship Id="rId163" Type="http://schemas.openxmlformats.org/officeDocument/2006/relationships/customXml" Target="../ink/ink665.xml"/><Relationship Id="rId3" Type="http://schemas.openxmlformats.org/officeDocument/2006/relationships/image" Target="../media/image611.png"/><Relationship Id="rId25" Type="http://schemas.openxmlformats.org/officeDocument/2006/relationships/customXml" Target="../ink/ink546.xml"/><Relationship Id="rId46" Type="http://schemas.openxmlformats.org/officeDocument/2006/relationships/image" Target="../media/image27.png"/><Relationship Id="rId67" Type="http://schemas.openxmlformats.org/officeDocument/2006/relationships/customXml" Target="../ink/ink575.xml"/><Relationship Id="rId116" Type="http://schemas.openxmlformats.org/officeDocument/2006/relationships/customXml" Target="../ink/ink618.xml"/><Relationship Id="rId137" Type="http://schemas.openxmlformats.org/officeDocument/2006/relationships/customXml" Target="../ink/ink639.xml"/><Relationship Id="rId158" Type="http://schemas.openxmlformats.org/officeDocument/2006/relationships/customXml" Target="../ink/ink660.xml"/><Relationship Id="rId20" Type="http://schemas.openxmlformats.org/officeDocument/2006/relationships/image" Target="../media/image1410.png"/><Relationship Id="rId41" Type="http://schemas.openxmlformats.org/officeDocument/2006/relationships/customXml" Target="../ink/ink554.xml"/><Relationship Id="rId62" Type="http://schemas.openxmlformats.org/officeDocument/2006/relationships/customXml" Target="../ink/ink570.xml"/><Relationship Id="rId83" Type="http://schemas.openxmlformats.org/officeDocument/2006/relationships/customXml" Target="../ink/ink585.xml"/><Relationship Id="rId88" Type="http://schemas.openxmlformats.org/officeDocument/2006/relationships/customXml" Target="../ink/ink590.xml"/><Relationship Id="rId111" Type="http://schemas.openxmlformats.org/officeDocument/2006/relationships/customXml" Target="../ink/ink613.xml"/><Relationship Id="rId132" Type="http://schemas.openxmlformats.org/officeDocument/2006/relationships/customXml" Target="../ink/ink634.xml"/><Relationship Id="rId153" Type="http://schemas.openxmlformats.org/officeDocument/2006/relationships/customXml" Target="../ink/ink655.xml"/><Relationship Id="rId15" Type="http://schemas.openxmlformats.org/officeDocument/2006/relationships/customXml" Target="../ink/ink541.xml"/><Relationship Id="rId36" Type="http://schemas.openxmlformats.org/officeDocument/2006/relationships/image" Target="../media/image22.png"/><Relationship Id="rId57" Type="http://schemas.openxmlformats.org/officeDocument/2006/relationships/customXml" Target="../ink/ink565.xml"/><Relationship Id="rId106" Type="http://schemas.openxmlformats.org/officeDocument/2006/relationships/customXml" Target="../ink/ink608.xml"/><Relationship Id="rId127" Type="http://schemas.openxmlformats.org/officeDocument/2006/relationships/customXml" Target="../ink/ink629.xml"/><Relationship Id="rId10" Type="http://schemas.openxmlformats.org/officeDocument/2006/relationships/image" Target="../media/image910.png"/><Relationship Id="rId31" Type="http://schemas.openxmlformats.org/officeDocument/2006/relationships/customXml" Target="../ink/ink549.xml"/><Relationship Id="rId52" Type="http://schemas.openxmlformats.org/officeDocument/2006/relationships/customXml" Target="../ink/ink560.xml"/><Relationship Id="rId73" Type="http://schemas.openxmlformats.org/officeDocument/2006/relationships/customXml" Target="../ink/ink578.xml"/><Relationship Id="rId78" Type="http://schemas.openxmlformats.org/officeDocument/2006/relationships/image" Target="../media/image35.png"/><Relationship Id="rId94" Type="http://schemas.openxmlformats.org/officeDocument/2006/relationships/customXml" Target="../ink/ink596.xml"/><Relationship Id="rId99" Type="http://schemas.openxmlformats.org/officeDocument/2006/relationships/customXml" Target="../ink/ink601.xml"/><Relationship Id="rId101" Type="http://schemas.openxmlformats.org/officeDocument/2006/relationships/customXml" Target="../ink/ink603.xml"/><Relationship Id="rId122" Type="http://schemas.openxmlformats.org/officeDocument/2006/relationships/customXml" Target="../ink/ink624.xml"/><Relationship Id="rId143" Type="http://schemas.openxmlformats.org/officeDocument/2006/relationships/customXml" Target="../ink/ink645.xml"/><Relationship Id="rId148" Type="http://schemas.openxmlformats.org/officeDocument/2006/relationships/customXml" Target="../ink/ink650.xml"/><Relationship Id="rId164" Type="http://schemas.openxmlformats.org/officeDocument/2006/relationships/customXml" Target="../ink/ink666.xml"/><Relationship Id="rId169" Type="http://schemas.openxmlformats.org/officeDocument/2006/relationships/customXml" Target="../ink/ink671.xml"/><Relationship Id="rId4" Type="http://schemas.openxmlformats.org/officeDocument/2006/relationships/customXml" Target="../ink/ink535.xml"/><Relationship Id="rId9" Type="http://schemas.openxmlformats.org/officeDocument/2006/relationships/customXml" Target="../ink/ink538.xml"/><Relationship Id="rId26" Type="http://schemas.openxmlformats.org/officeDocument/2006/relationships/image" Target="../media/image1710.png"/><Relationship Id="rId47" Type="http://schemas.openxmlformats.org/officeDocument/2006/relationships/customXml" Target="../ink/ink557.xml"/><Relationship Id="rId68" Type="http://schemas.openxmlformats.org/officeDocument/2006/relationships/image" Target="../media/image30.png"/><Relationship Id="rId89" Type="http://schemas.openxmlformats.org/officeDocument/2006/relationships/customXml" Target="../ink/ink591.xml"/><Relationship Id="rId112" Type="http://schemas.openxmlformats.org/officeDocument/2006/relationships/customXml" Target="../ink/ink614.xml"/><Relationship Id="rId133" Type="http://schemas.openxmlformats.org/officeDocument/2006/relationships/customXml" Target="../ink/ink635.xml"/><Relationship Id="rId154" Type="http://schemas.openxmlformats.org/officeDocument/2006/relationships/customXml" Target="../ink/ink656.xml"/><Relationship Id="rId16" Type="http://schemas.openxmlformats.org/officeDocument/2006/relationships/image" Target="../media/image12.png"/><Relationship Id="rId37" Type="http://schemas.openxmlformats.org/officeDocument/2006/relationships/customXml" Target="../ink/ink552.xml"/><Relationship Id="rId58" Type="http://schemas.openxmlformats.org/officeDocument/2006/relationships/customXml" Target="../ink/ink566.xml"/><Relationship Id="rId79" Type="http://schemas.openxmlformats.org/officeDocument/2006/relationships/customXml" Target="../ink/ink581.xml"/><Relationship Id="rId102" Type="http://schemas.openxmlformats.org/officeDocument/2006/relationships/customXml" Target="../ink/ink604.xml"/><Relationship Id="rId123" Type="http://schemas.openxmlformats.org/officeDocument/2006/relationships/customXml" Target="../ink/ink625.xml"/><Relationship Id="rId144" Type="http://schemas.openxmlformats.org/officeDocument/2006/relationships/customXml" Target="../ink/ink646.xml"/><Relationship Id="rId90" Type="http://schemas.openxmlformats.org/officeDocument/2006/relationships/customXml" Target="../ink/ink592.xml"/><Relationship Id="rId165" Type="http://schemas.openxmlformats.org/officeDocument/2006/relationships/customXml" Target="../ink/ink667.xml"/><Relationship Id="rId27" Type="http://schemas.openxmlformats.org/officeDocument/2006/relationships/customXml" Target="../ink/ink547.xml"/><Relationship Id="rId48" Type="http://schemas.openxmlformats.org/officeDocument/2006/relationships/image" Target="../media/image28.png"/><Relationship Id="rId69" Type="http://schemas.openxmlformats.org/officeDocument/2006/relationships/customXml" Target="../ink/ink576.xml"/><Relationship Id="rId113" Type="http://schemas.openxmlformats.org/officeDocument/2006/relationships/customXml" Target="../ink/ink615.xml"/><Relationship Id="rId134" Type="http://schemas.openxmlformats.org/officeDocument/2006/relationships/customXml" Target="../ink/ink636.xml"/><Relationship Id="rId80" Type="http://schemas.openxmlformats.org/officeDocument/2006/relationships/customXml" Target="../ink/ink582.xml"/><Relationship Id="rId155" Type="http://schemas.openxmlformats.org/officeDocument/2006/relationships/customXml" Target="../ink/ink657.xml"/><Relationship Id="rId17" Type="http://schemas.openxmlformats.org/officeDocument/2006/relationships/customXml" Target="../ink/ink542.xml"/><Relationship Id="rId38" Type="http://schemas.openxmlformats.org/officeDocument/2006/relationships/image" Target="../media/image23.png"/><Relationship Id="rId59" Type="http://schemas.openxmlformats.org/officeDocument/2006/relationships/customXml" Target="../ink/ink567.xml"/><Relationship Id="rId103" Type="http://schemas.openxmlformats.org/officeDocument/2006/relationships/customXml" Target="../ink/ink605.xml"/><Relationship Id="rId124" Type="http://schemas.openxmlformats.org/officeDocument/2006/relationships/customXml" Target="../ink/ink626.xml"/></Relationships>
</file>

<file path=ppt/slides/_rels/slide7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png"/><Relationship Id="rId117" Type="http://schemas.openxmlformats.org/officeDocument/2006/relationships/customXml" Target="../ink/ink758.xml"/><Relationship Id="rId21" Type="http://schemas.openxmlformats.org/officeDocument/2006/relationships/customXml" Target="../ink/ink683.xml"/><Relationship Id="rId42" Type="http://schemas.openxmlformats.org/officeDocument/2006/relationships/customXml" Target="../ink/ink701.xml"/><Relationship Id="rId47" Type="http://schemas.openxmlformats.org/officeDocument/2006/relationships/customXml" Target="../ink/ink704.xml"/><Relationship Id="rId63" Type="http://schemas.openxmlformats.org/officeDocument/2006/relationships/customXml" Target="../ink/ink716.xml"/><Relationship Id="rId68" Type="http://schemas.openxmlformats.org/officeDocument/2006/relationships/customXml" Target="../ink/ink721.xml"/><Relationship Id="rId84" Type="http://schemas.openxmlformats.org/officeDocument/2006/relationships/image" Target="../media/image1710.png"/><Relationship Id="rId89" Type="http://schemas.openxmlformats.org/officeDocument/2006/relationships/customXml" Target="../ink/ink736.xml"/><Relationship Id="rId112" Type="http://schemas.openxmlformats.org/officeDocument/2006/relationships/customXml" Target="../ink/ink753.xml"/><Relationship Id="rId16" Type="http://schemas.openxmlformats.org/officeDocument/2006/relationships/image" Target="../media/image12.png"/><Relationship Id="rId107" Type="http://schemas.openxmlformats.org/officeDocument/2006/relationships/customXml" Target="../ink/ink750.xml"/><Relationship Id="rId11" Type="http://schemas.openxmlformats.org/officeDocument/2006/relationships/customXml" Target="../ink/ink678.xml"/><Relationship Id="rId32" Type="http://schemas.openxmlformats.org/officeDocument/2006/relationships/customXml" Target="../ink/ink691.xml"/><Relationship Id="rId37" Type="http://schemas.openxmlformats.org/officeDocument/2006/relationships/customXml" Target="../ink/ink696.xml"/><Relationship Id="rId53" Type="http://schemas.openxmlformats.org/officeDocument/2006/relationships/customXml" Target="../ink/ink707.xml"/><Relationship Id="rId58" Type="http://schemas.openxmlformats.org/officeDocument/2006/relationships/customXml" Target="../ink/ink711.xml"/><Relationship Id="rId74" Type="http://schemas.openxmlformats.org/officeDocument/2006/relationships/customXml" Target="../ink/ink727.xml"/><Relationship Id="rId79" Type="http://schemas.openxmlformats.org/officeDocument/2006/relationships/customXml" Target="../ink/ink730.xml"/><Relationship Id="rId102" Type="http://schemas.openxmlformats.org/officeDocument/2006/relationships/image" Target="../media/image2010.png"/><Relationship Id="rId123" Type="http://schemas.openxmlformats.org/officeDocument/2006/relationships/customXml" Target="../ink/ink764.xml"/><Relationship Id="rId5" Type="http://schemas.openxmlformats.org/officeDocument/2006/relationships/customXml" Target="../ink/ink675.xml"/><Relationship Id="rId90" Type="http://schemas.openxmlformats.org/officeDocument/2006/relationships/customXml" Target="../ink/ink737.xml"/><Relationship Id="rId95" Type="http://schemas.openxmlformats.org/officeDocument/2006/relationships/customXml" Target="../ink/ink742.xml"/><Relationship Id="rId22" Type="http://schemas.openxmlformats.org/officeDocument/2006/relationships/image" Target="../media/image27.png"/><Relationship Id="rId27" Type="http://schemas.openxmlformats.org/officeDocument/2006/relationships/customXml" Target="../ink/ink686.xml"/><Relationship Id="rId43" Type="http://schemas.openxmlformats.org/officeDocument/2006/relationships/customXml" Target="../ink/ink702.xml"/><Relationship Id="rId48" Type="http://schemas.openxmlformats.org/officeDocument/2006/relationships/image" Target="../media/image32.png"/><Relationship Id="rId64" Type="http://schemas.openxmlformats.org/officeDocument/2006/relationships/customXml" Target="../ink/ink717.xml"/><Relationship Id="rId69" Type="http://schemas.openxmlformats.org/officeDocument/2006/relationships/customXml" Target="../ink/ink722.xml"/><Relationship Id="rId113" Type="http://schemas.openxmlformats.org/officeDocument/2006/relationships/customXml" Target="../ink/ink754.xml"/><Relationship Id="rId118" Type="http://schemas.openxmlformats.org/officeDocument/2006/relationships/customXml" Target="../ink/ink759.xml"/><Relationship Id="rId80" Type="http://schemas.openxmlformats.org/officeDocument/2006/relationships/image" Target="../media/image1510.png"/><Relationship Id="rId85" Type="http://schemas.openxmlformats.org/officeDocument/2006/relationships/customXml" Target="../ink/ink733.xml"/><Relationship Id="rId12" Type="http://schemas.openxmlformats.org/officeDocument/2006/relationships/image" Target="../media/image103.png"/><Relationship Id="rId17" Type="http://schemas.openxmlformats.org/officeDocument/2006/relationships/customXml" Target="../ink/ink681.xml"/><Relationship Id="rId33" Type="http://schemas.openxmlformats.org/officeDocument/2006/relationships/customXml" Target="../ink/ink692.xml"/><Relationship Id="rId38" Type="http://schemas.openxmlformats.org/officeDocument/2006/relationships/customXml" Target="../ink/ink697.xml"/><Relationship Id="rId59" Type="http://schemas.openxmlformats.org/officeDocument/2006/relationships/customXml" Target="../ink/ink712.xml"/><Relationship Id="rId103" Type="http://schemas.openxmlformats.org/officeDocument/2006/relationships/customXml" Target="../ink/ink748.xml"/><Relationship Id="rId108" Type="http://schemas.openxmlformats.org/officeDocument/2006/relationships/image" Target="../media/image23.png"/><Relationship Id="rId124" Type="http://schemas.openxmlformats.org/officeDocument/2006/relationships/image" Target="../media/image36.png"/><Relationship Id="rId54" Type="http://schemas.openxmlformats.org/officeDocument/2006/relationships/image" Target="../media/image35.png"/><Relationship Id="rId70" Type="http://schemas.openxmlformats.org/officeDocument/2006/relationships/customXml" Target="../ink/ink723.xml"/><Relationship Id="rId75" Type="http://schemas.openxmlformats.org/officeDocument/2006/relationships/customXml" Target="../ink/ink728.xml"/><Relationship Id="rId91" Type="http://schemas.openxmlformats.org/officeDocument/2006/relationships/customXml" Target="../ink/ink738.xml"/><Relationship Id="rId96" Type="http://schemas.openxmlformats.org/officeDocument/2006/relationships/customXml" Target="../ink/ink7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23" Type="http://schemas.openxmlformats.org/officeDocument/2006/relationships/customXml" Target="../ink/ink684.xml"/><Relationship Id="rId28" Type="http://schemas.openxmlformats.org/officeDocument/2006/relationships/customXml" Target="../ink/ink687.xml"/><Relationship Id="rId49" Type="http://schemas.openxmlformats.org/officeDocument/2006/relationships/customXml" Target="../ink/ink705.xml"/><Relationship Id="rId114" Type="http://schemas.openxmlformats.org/officeDocument/2006/relationships/customXml" Target="../ink/ink755.xml"/><Relationship Id="rId119" Type="http://schemas.openxmlformats.org/officeDocument/2006/relationships/customXml" Target="../ink/ink760.xml"/><Relationship Id="rId44" Type="http://schemas.openxmlformats.org/officeDocument/2006/relationships/image" Target="../media/image30.png"/><Relationship Id="rId60" Type="http://schemas.openxmlformats.org/officeDocument/2006/relationships/customXml" Target="../ink/ink713.xml"/><Relationship Id="rId65" Type="http://schemas.openxmlformats.org/officeDocument/2006/relationships/customXml" Target="../ink/ink718.xml"/><Relationship Id="rId81" Type="http://schemas.openxmlformats.org/officeDocument/2006/relationships/customXml" Target="../ink/ink731.xml"/><Relationship Id="rId86" Type="http://schemas.openxmlformats.org/officeDocument/2006/relationships/image" Target="../media/image1810.png"/><Relationship Id="rId4" Type="http://schemas.openxmlformats.org/officeDocument/2006/relationships/customXml" Target="../ink/ink674.xml"/><Relationship Id="rId9" Type="http://schemas.openxmlformats.org/officeDocument/2006/relationships/customXml" Target="../ink/ink677.xml"/><Relationship Id="rId13" Type="http://schemas.openxmlformats.org/officeDocument/2006/relationships/customXml" Target="../ink/ink679.xml"/><Relationship Id="rId18" Type="http://schemas.openxmlformats.org/officeDocument/2006/relationships/image" Target="../media/image25.png"/><Relationship Id="rId39" Type="http://schemas.openxmlformats.org/officeDocument/2006/relationships/customXml" Target="../ink/ink698.xml"/><Relationship Id="rId109" Type="http://schemas.openxmlformats.org/officeDocument/2006/relationships/customXml" Target="../ink/ink751.xml"/><Relationship Id="rId34" Type="http://schemas.openxmlformats.org/officeDocument/2006/relationships/customXml" Target="../ink/ink693.xml"/><Relationship Id="rId50" Type="http://schemas.openxmlformats.org/officeDocument/2006/relationships/image" Target="../media/image33.png"/><Relationship Id="rId55" Type="http://schemas.openxmlformats.org/officeDocument/2006/relationships/customXml" Target="../ink/ink708.xml"/><Relationship Id="rId76" Type="http://schemas.openxmlformats.org/officeDocument/2006/relationships/image" Target="../media/image1310.png"/><Relationship Id="rId97" Type="http://schemas.openxmlformats.org/officeDocument/2006/relationships/customXml" Target="../ink/ink744.xml"/><Relationship Id="rId104" Type="http://schemas.openxmlformats.org/officeDocument/2006/relationships/image" Target="../media/image2110.png"/><Relationship Id="rId120" Type="http://schemas.openxmlformats.org/officeDocument/2006/relationships/customXml" Target="../ink/ink761.xml"/><Relationship Id="rId7" Type="http://schemas.openxmlformats.org/officeDocument/2006/relationships/customXml" Target="../ink/ink676.xml"/><Relationship Id="rId71" Type="http://schemas.openxmlformats.org/officeDocument/2006/relationships/customXml" Target="../ink/ink724.xml"/><Relationship Id="rId92" Type="http://schemas.openxmlformats.org/officeDocument/2006/relationships/customXml" Target="../ink/ink739.xml"/><Relationship Id="rId2" Type="http://schemas.openxmlformats.org/officeDocument/2006/relationships/customXml" Target="../ink/ink673.xml"/><Relationship Id="rId29" Type="http://schemas.openxmlformats.org/officeDocument/2006/relationships/customXml" Target="../ink/ink688.xml"/><Relationship Id="rId24" Type="http://schemas.openxmlformats.org/officeDocument/2006/relationships/image" Target="../media/image28.png"/><Relationship Id="rId40" Type="http://schemas.openxmlformats.org/officeDocument/2006/relationships/customXml" Target="../ink/ink699.xml"/><Relationship Id="rId45" Type="http://schemas.openxmlformats.org/officeDocument/2006/relationships/customXml" Target="../ink/ink703.xml"/><Relationship Id="rId66" Type="http://schemas.openxmlformats.org/officeDocument/2006/relationships/customXml" Target="../ink/ink719.xml"/><Relationship Id="rId87" Type="http://schemas.openxmlformats.org/officeDocument/2006/relationships/customXml" Target="../ink/ink734.xml"/><Relationship Id="rId110" Type="http://schemas.openxmlformats.org/officeDocument/2006/relationships/image" Target="../media/image24.png"/><Relationship Id="rId115" Type="http://schemas.openxmlformats.org/officeDocument/2006/relationships/customXml" Target="../ink/ink756.xml"/><Relationship Id="rId61" Type="http://schemas.openxmlformats.org/officeDocument/2006/relationships/customXml" Target="../ink/ink714.xml"/><Relationship Id="rId82" Type="http://schemas.openxmlformats.org/officeDocument/2006/relationships/image" Target="../media/image1610.png"/><Relationship Id="rId19" Type="http://schemas.openxmlformats.org/officeDocument/2006/relationships/customXml" Target="../ink/ink682.xml"/><Relationship Id="rId14" Type="http://schemas.openxmlformats.org/officeDocument/2006/relationships/image" Target="../media/image11.png"/><Relationship Id="rId30" Type="http://schemas.openxmlformats.org/officeDocument/2006/relationships/customXml" Target="../ink/ink689.xml"/><Relationship Id="rId35" Type="http://schemas.openxmlformats.org/officeDocument/2006/relationships/customXml" Target="../ink/ink694.xml"/><Relationship Id="rId56" Type="http://schemas.openxmlformats.org/officeDocument/2006/relationships/customXml" Target="../ink/ink709.xml"/><Relationship Id="rId77" Type="http://schemas.openxmlformats.org/officeDocument/2006/relationships/customXml" Target="../ink/ink729.xml"/><Relationship Id="rId100" Type="http://schemas.openxmlformats.org/officeDocument/2006/relationships/image" Target="../media/image1910.png"/><Relationship Id="rId105" Type="http://schemas.openxmlformats.org/officeDocument/2006/relationships/customXml" Target="../ink/ink749.xml"/><Relationship Id="rId8" Type="http://schemas.openxmlformats.org/officeDocument/2006/relationships/image" Target="../media/image810.png"/><Relationship Id="rId51" Type="http://schemas.openxmlformats.org/officeDocument/2006/relationships/customXml" Target="../ink/ink706.xml"/><Relationship Id="rId72" Type="http://schemas.openxmlformats.org/officeDocument/2006/relationships/customXml" Target="../ink/ink725.xml"/><Relationship Id="rId93" Type="http://schemas.openxmlformats.org/officeDocument/2006/relationships/customXml" Target="../ink/ink740.xml"/><Relationship Id="rId98" Type="http://schemas.openxmlformats.org/officeDocument/2006/relationships/customXml" Target="../ink/ink745.xml"/><Relationship Id="rId121" Type="http://schemas.openxmlformats.org/officeDocument/2006/relationships/customXml" Target="../ink/ink762.xml"/><Relationship Id="rId3" Type="http://schemas.openxmlformats.org/officeDocument/2006/relationships/image" Target="../media/image611.png"/><Relationship Id="rId25" Type="http://schemas.openxmlformats.org/officeDocument/2006/relationships/customXml" Target="../ink/ink685.xml"/><Relationship Id="rId46" Type="http://schemas.openxmlformats.org/officeDocument/2006/relationships/image" Target="../media/image31.png"/><Relationship Id="rId67" Type="http://schemas.openxmlformats.org/officeDocument/2006/relationships/customXml" Target="../ink/ink720.xml"/><Relationship Id="rId116" Type="http://schemas.openxmlformats.org/officeDocument/2006/relationships/customXml" Target="../ink/ink757.xml"/><Relationship Id="rId20" Type="http://schemas.openxmlformats.org/officeDocument/2006/relationships/image" Target="../media/image26.png"/><Relationship Id="rId41" Type="http://schemas.openxmlformats.org/officeDocument/2006/relationships/customXml" Target="../ink/ink700.xml"/><Relationship Id="rId62" Type="http://schemas.openxmlformats.org/officeDocument/2006/relationships/customXml" Target="../ink/ink715.xml"/><Relationship Id="rId83" Type="http://schemas.openxmlformats.org/officeDocument/2006/relationships/customXml" Target="../ink/ink732.xml"/><Relationship Id="rId88" Type="http://schemas.openxmlformats.org/officeDocument/2006/relationships/customXml" Target="../ink/ink735.xml"/><Relationship Id="rId111" Type="http://schemas.openxmlformats.org/officeDocument/2006/relationships/customXml" Target="../ink/ink752.xml"/><Relationship Id="rId15" Type="http://schemas.openxmlformats.org/officeDocument/2006/relationships/customXml" Target="../ink/ink680.xml"/><Relationship Id="rId36" Type="http://schemas.openxmlformats.org/officeDocument/2006/relationships/customXml" Target="../ink/ink695.xml"/><Relationship Id="rId57" Type="http://schemas.openxmlformats.org/officeDocument/2006/relationships/customXml" Target="../ink/ink710.xml"/><Relationship Id="rId106" Type="http://schemas.openxmlformats.org/officeDocument/2006/relationships/image" Target="../media/image22.png"/><Relationship Id="rId10" Type="http://schemas.openxmlformats.org/officeDocument/2006/relationships/image" Target="../media/image910.png"/><Relationship Id="rId31" Type="http://schemas.openxmlformats.org/officeDocument/2006/relationships/customXml" Target="../ink/ink690.xml"/><Relationship Id="rId52" Type="http://schemas.openxmlformats.org/officeDocument/2006/relationships/image" Target="../media/image34.png"/><Relationship Id="rId73" Type="http://schemas.openxmlformats.org/officeDocument/2006/relationships/customXml" Target="../ink/ink726.xml"/><Relationship Id="rId78" Type="http://schemas.openxmlformats.org/officeDocument/2006/relationships/image" Target="../media/image1410.png"/><Relationship Id="rId94" Type="http://schemas.openxmlformats.org/officeDocument/2006/relationships/customXml" Target="../ink/ink741.xml"/><Relationship Id="rId99" Type="http://schemas.openxmlformats.org/officeDocument/2006/relationships/customXml" Target="../ink/ink746.xml"/><Relationship Id="rId101" Type="http://schemas.openxmlformats.org/officeDocument/2006/relationships/customXml" Target="../ink/ink747.xml"/><Relationship Id="rId122" Type="http://schemas.openxmlformats.org/officeDocument/2006/relationships/customXml" Target="../ink/ink76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66.xml"/><Relationship Id="rId21" Type="http://schemas.openxmlformats.org/officeDocument/2006/relationships/customXml" Target="../ink/ink776.xml"/><Relationship Id="rId42" Type="http://schemas.openxmlformats.org/officeDocument/2006/relationships/customXml" Target="../ink/ink797.xml"/><Relationship Id="rId63" Type="http://schemas.openxmlformats.org/officeDocument/2006/relationships/customXml" Target="../ink/ink812.xml"/><Relationship Id="rId84" Type="http://schemas.openxmlformats.org/officeDocument/2006/relationships/customXml" Target="../ink/ink833.xml"/><Relationship Id="rId138" Type="http://schemas.openxmlformats.org/officeDocument/2006/relationships/customXml" Target="../ink/ink887.xml"/><Relationship Id="rId159" Type="http://schemas.openxmlformats.org/officeDocument/2006/relationships/customXml" Target="../ink/ink906.xml"/><Relationship Id="rId107" Type="http://schemas.openxmlformats.org/officeDocument/2006/relationships/customXml" Target="../ink/ink856.xml"/><Relationship Id="rId11" Type="http://schemas.openxmlformats.org/officeDocument/2006/relationships/image" Target="../media/image41.png"/><Relationship Id="rId32" Type="http://schemas.openxmlformats.org/officeDocument/2006/relationships/customXml" Target="../ink/ink787.xml"/><Relationship Id="rId53" Type="http://schemas.openxmlformats.org/officeDocument/2006/relationships/image" Target="../media/image50.png"/><Relationship Id="rId74" Type="http://schemas.openxmlformats.org/officeDocument/2006/relationships/customXml" Target="../ink/ink823.xml"/><Relationship Id="rId128" Type="http://schemas.openxmlformats.org/officeDocument/2006/relationships/customXml" Target="../ink/ink877.xml"/><Relationship Id="rId149" Type="http://schemas.openxmlformats.org/officeDocument/2006/relationships/customXml" Target="../ink/ink897.xml"/><Relationship Id="rId5" Type="http://schemas.openxmlformats.org/officeDocument/2006/relationships/image" Target="../media/image38.png"/><Relationship Id="rId95" Type="http://schemas.openxmlformats.org/officeDocument/2006/relationships/customXml" Target="../ink/ink844.xml"/><Relationship Id="rId160" Type="http://schemas.openxmlformats.org/officeDocument/2006/relationships/customXml" Target="../ink/ink907.xml"/><Relationship Id="rId22" Type="http://schemas.openxmlformats.org/officeDocument/2006/relationships/customXml" Target="../ink/ink777.xml"/><Relationship Id="rId43" Type="http://schemas.openxmlformats.org/officeDocument/2006/relationships/image" Target="../media/image45.png"/><Relationship Id="rId64" Type="http://schemas.openxmlformats.org/officeDocument/2006/relationships/customXml" Target="../ink/ink813.xml"/><Relationship Id="rId118" Type="http://schemas.openxmlformats.org/officeDocument/2006/relationships/customXml" Target="../ink/ink867.xml"/><Relationship Id="rId139" Type="http://schemas.openxmlformats.org/officeDocument/2006/relationships/customXml" Target="../ink/ink888.xml"/><Relationship Id="rId85" Type="http://schemas.openxmlformats.org/officeDocument/2006/relationships/customXml" Target="../ink/ink834.xml"/><Relationship Id="rId150" Type="http://schemas.openxmlformats.org/officeDocument/2006/relationships/customXml" Target="../ink/ink898.xml"/><Relationship Id="rId12" Type="http://schemas.openxmlformats.org/officeDocument/2006/relationships/customXml" Target="../ink/ink770.xml"/><Relationship Id="rId17" Type="http://schemas.openxmlformats.org/officeDocument/2006/relationships/image" Target="../media/image44.png"/><Relationship Id="rId33" Type="http://schemas.openxmlformats.org/officeDocument/2006/relationships/customXml" Target="../ink/ink788.xml"/><Relationship Id="rId38" Type="http://schemas.openxmlformats.org/officeDocument/2006/relationships/customXml" Target="../ink/ink793.xml"/><Relationship Id="rId59" Type="http://schemas.openxmlformats.org/officeDocument/2006/relationships/customXml" Target="../ink/ink808.xml"/><Relationship Id="rId103" Type="http://schemas.openxmlformats.org/officeDocument/2006/relationships/customXml" Target="../ink/ink852.xml"/><Relationship Id="rId108" Type="http://schemas.openxmlformats.org/officeDocument/2006/relationships/customXml" Target="../ink/ink857.xml"/><Relationship Id="rId124" Type="http://schemas.openxmlformats.org/officeDocument/2006/relationships/customXml" Target="../ink/ink873.xml"/><Relationship Id="rId129" Type="http://schemas.openxmlformats.org/officeDocument/2006/relationships/customXml" Target="../ink/ink878.xml"/><Relationship Id="rId54" Type="http://schemas.openxmlformats.org/officeDocument/2006/relationships/customXml" Target="../ink/ink803.xml"/><Relationship Id="rId70" Type="http://schemas.openxmlformats.org/officeDocument/2006/relationships/customXml" Target="../ink/ink819.xml"/><Relationship Id="rId75" Type="http://schemas.openxmlformats.org/officeDocument/2006/relationships/customXml" Target="../ink/ink824.xml"/><Relationship Id="rId91" Type="http://schemas.openxmlformats.org/officeDocument/2006/relationships/customXml" Target="../ink/ink840.xml"/><Relationship Id="rId96" Type="http://schemas.openxmlformats.org/officeDocument/2006/relationships/customXml" Target="../ink/ink845.xml"/><Relationship Id="rId140" Type="http://schemas.openxmlformats.org/officeDocument/2006/relationships/customXml" Target="../ink/ink889.xml"/><Relationship Id="rId145" Type="http://schemas.openxmlformats.org/officeDocument/2006/relationships/customXml" Target="../ink/ink894.xml"/><Relationship Id="rId161" Type="http://schemas.openxmlformats.org/officeDocument/2006/relationships/customXml" Target="../ink/ink9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7.xml"/><Relationship Id="rId23" Type="http://schemas.openxmlformats.org/officeDocument/2006/relationships/customXml" Target="../ink/ink778.xml"/><Relationship Id="rId28" Type="http://schemas.openxmlformats.org/officeDocument/2006/relationships/customXml" Target="../ink/ink783.xml"/><Relationship Id="rId49" Type="http://schemas.openxmlformats.org/officeDocument/2006/relationships/image" Target="../media/image48.png"/><Relationship Id="rId114" Type="http://schemas.openxmlformats.org/officeDocument/2006/relationships/customXml" Target="../ink/ink863.xml"/><Relationship Id="rId119" Type="http://schemas.openxmlformats.org/officeDocument/2006/relationships/customXml" Target="../ink/ink868.xml"/><Relationship Id="rId44" Type="http://schemas.openxmlformats.org/officeDocument/2006/relationships/customXml" Target="../ink/ink798.xml"/><Relationship Id="rId60" Type="http://schemas.openxmlformats.org/officeDocument/2006/relationships/customXml" Target="../ink/ink809.xml"/><Relationship Id="rId65" Type="http://schemas.openxmlformats.org/officeDocument/2006/relationships/customXml" Target="../ink/ink814.xml"/><Relationship Id="rId81" Type="http://schemas.openxmlformats.org/officeDocument/2006/relationships/customXml" Target="../ink/ink830.xml"/><Relationship Id="rId86" Type="http://schemas.openxmlformats.org/officeDocument/2006/relationships/customXml" Target="../ink/ink835.xml"/><Relationship Id="rId130" Type="http://schemas.openxmlformats.org/officeDocument/2006/relationships/customXml" Target="../ink/ink879.xml"/><Relationship Id="rId135" Type="http://schemas.openxmlformats.org/officeDocument/2006/relationships/customXml" Target="../ink/ink884.xml"/><Relationship Id="rId151" Type="http://schemas.openxmlformats.org/officeDocument/2006/relationships/image" Target="../media/image52.png"/><Relationship Id="rId156" Type="http://schemas.openxmlformats.org/officeDocument/2006/relationships/customXml" Target="../ink/ink903.xml"/><Relationship Id="rId13" Type="http://schemas.openxmlformats.org/officeDocument/2006/relationships/image" Target="../media/image42.png"/><Relationship Id="rId18" Type="http://schemas.openxmlformats.org/officeDocument/2006/relationships/customXml" Target="../ink/ink773.xml"/><Relationship Id="rId39" Type="http://schemas.openxmlformats.org/officeDocument/2006/relationships/customXml" Target="../ink/ink794.xml"/><Relationship Id="rId109" Type="http://schemas.openxmlformats.org/officeDocument/2006/relationships/customXml" Target="../ink/ink858.xml"/><Relationship Id="rId34" Type="http://schemas.openxmlformats.org/officeDocument/2006/relationships/customXml" Target="../ink/ink789.xml"/><Relationship Id="rId50" Type="http://schemas.openxmlformats.org/officeDocument/2006/relationships/customXml" Target="../ink/ink801.xml"/><Relationship Id="rId55" Type="http://schemas.openxmlformats.org/officeDocument/2006/relationships/customXml" Target="../ink/ink804.xml"/><Relationship Id="rId76" Type="http://schemas.openxmlformats.org/officeDocument/2006/relationships/customXml" Target="../ink/ink825.xml"/><Relationship Id="rId97" Type="http://schemas.openxmlformats.org/officeDocument/2006/relationships/customXml" Target="../ink/ink846.xml"/><Relationship Id="rId104" Type="http://schemas.openxmlformats.org/officeDocument/2006/relationships/customXml" Target="../ink/ink853.xml"/><Relationship Id="rId120" Type="http://schemas.openxmlformats.org/officeDocument/2006/relationships/customXml" Target="../ink/ink869.xml"/><Relationship Id="rId125" Type="http://schemas.openxmlformats.org/officeDocument/2006/relationships/customXml" Target="../ink/ink874.xml"/><Relationship Id="rId141" Type="http://schemas.openxmlformats.org/officeDocument/2006/relationships/customXml" Target="../ink/ink890.xml"/><Relationship Id="rId146" Type="http://schemas.openxmlformats.org/officeDocument/2006/relationships/image" Target="../media/image51.png"/><Relationship Id="rId7" Type="http://schemas.openxmlformats.org/officeDocument/2006/relationships/image" Target="../media/image39.png"/><Relationship Id="rId71" Type="http://schemas.openxmlformats.org/officeDocument/2006/relationships/customXml" Target="../ink/ink820.xml"/><Relationship Id="rId92" Type="http://schemas.openxmlformats.org/officeDocument/2006/relationships/customXml" Target="../ink/ink841.xml"/><Relationship Id="rId162" Type="http://schemas.openxmlformats.org/officeDocument/2006/relationships/customXml" Target="../ink/ink909.xml"/><Relationship Id="rId2" Type="http://schemas.openxmlformats.org/officeDocument/2006/relationships/customXml" Target="../ink/ink765.xml"/><Relationship Id="rId29" Type="http://schemas.openxmlformats.org/officeDocument/2006/relationships/customXml" Target="../ink/ink784.xml"/><Relationship Id="rId24" Type="http://schemas.openxmlformats.org/officeDocument/2006/relationships/customXml" Target="../ink/ink779.xml"/><Relationship Id="rId40" Type="http://schemas.openxmlformats.org/officeDocument/2006/relationships/customXml" Target="../ink/ink795.xml"/><Relationship Id="rId45" Type="http://schemas.openxmlformats.org/officeDocument/2006/relationships/image" Target="../media/image46.png"/><Relationship Id="rId66" Type="http://schemas.openxmlformats.org/officeDocument/2006/relationships/customXml" Target="../ink/ink815.xml"/><Relationship Id="rId87" Type="http://schemas.openxmlformats.org/officeDocument/2006/relationships/customXml" Target="../ink/ink836.xml"/><Relationship Id="rId110" Type="http://schemas.openxmlformats.org/officeDocument/2006/relationships/customXml" Target="../ink/ink859.xml"/><Relationship Id="rId115" Type="http://schemas.openxmlformats.org/officeDocument/2006/relationships/customXml" Target="../ink/ink864.xml"/><Relationship Id="rId131" Type="http://schemas.openxmlformats.org/officeDocument/2006/relationships/customXml" Target="../ink/ink880.xml"/><Relationship Id="rId136" Type="http://schemas.openxmlformats.org/officeDocument/2006/relationships/customXml" Target="../ink/ink885.xml"/><Relationship Id="rId157" Type="http://schemas.openxmlformats.org/officeDocument/2006/relationships/customXml" Target="../ink/ink904.xml"/><Relationship Id="rId61" Type="http://schemas.openxmlformats.org/officeDocument/2006/relationships/customXml" Target="../ink/ink810.xml"/><Relationship Id="rId82" Type="http://schemas.openxmlformats.org/officeDocument/2006/relationships/customXml" Target="../ink/ink831.xml"/><Relationship Id="rId152" Type="http://schemas.openxmlformats.org/officeDocument/2006/relationships/customXml" Target="../ink/ink899.xml"/><Relationship Id="rId19" Type="http://schemas.openxmlformats.org/officeDocument/2006/relationships/customXml" Target="../ink/ink774.xml"/><Relationship Id="rId14" Type="http://schemas.openxmlformats.org/officeDocument/2006/relationships/customXml" Target="../ink/ink771.xml"/><Relationship Id="rId30" Type="http://schemas.openxmlformats.org/officeDocument/2006/relationships/customXml" Target="../ink/ink785.xml"/><Relationship Id="rId35" Type="http://schemas.openxmlformats.org/officeDocument/2006/relationships/customXml" Target="../ink/ink790.xml"/><Relationship Id="rId56" Type="http://schemas.openxmlformats.org/officeDocument/2006/relationships/customXml" Target="../ink/ink805.xml"/><Relationship Id="rId77" Type="http://schemas.openxmlformats.org/officeDocument/2006/relationships/customXml" Target="../ink/ink826.xml"/><Relationship Id="rId100" Type="http://schemas.openxmlformats.org/officeDocument/2006/relationships/customXml" Target="../ink/ink849.xml"/><Relationship Id="rId105" Type="http://schemas.openxmlformats.org/officeDocument/2006/relationships/customXml" Target="../ink/ink854.xml"/><Relationship Id="rId126" Type="http://schemas.openxmlformats.org/officeDocument/2006/relationships/customXml" Target="../ink/ink875.xml"/><Relationship Id="rId147" Type="http://schemas.openxmlformats.org/officeDocument/2006/relationships/customXml" Target="../ink/ink895.xml"/><Relationship Id="rId8" Type="http://schemas.openxmlformats.org/officeDocument/2006/relationships/customXml" Target="../ink/ink768.xml"/><Relationship Id="rId51" Type="http://schemas.openxmlformats.org/officeDocument/2006/relationships/image" Target="../media/image49.png"/><Relationship Id="rId72" Type="http://schemas.openxmlformats.org/officeDocument/2006/relationships/customXml" Target="../ink/ink821.xml"/><Relationship Id="rId93" Type="http://schemas.openxmlformats.org/officeDocument/2006/relationships/customXml" Target="../ink/ink842.xml"/><Relationship Id="rId98" Type="http://schemas.openxmlformats.org/officeDocument/2006/relationships/customXml" Target="../ink/ink847.xml"/><Relationship Id="rId121" Type="http://schemas.openxmlformats.org/officeDocument/2006/relationships/customXml" Target="../ink/ink870.xml"/><Relationship Id="rId142" Type="http://schemas.openxmlformats.org/officeDocument/2006/relationships/customXml" Target="../ink/ink891.xml"/><Relationship Id="rId163" Type="http://schemas.openxmlformats.org/officeDocument/2006/relationships/customXml" Target="../ink/ink910.xml"/><Relationship Id="rId3" Type="http://schemas.openxmlformats.org/officeDocument/2006/relationships/image" Target="../media/image37.png"/><Relationship Id="rId25" Type="http://schemas.openxmlformats.org/officeDocument/2006/relationships/customXml" Target="../ink/ink780.xml"/><Relationship Id="rId46" Type="http://schemas.openxmlformats.org/officeDocument/2006/relationships/customXml" Target="../ink/ink799.xml"/><Relationship Id="rId67" Type="http://schemas.openxmlformats.org/officeDocument/2006/relationships/customXml" Target="../ink/ink816.xml"/><Relationship Id="rId116" Type="http://schemas.openxmlformats.org/officeDocument/2006/relationships/customXml" Target="../ink/ink865.xml"/><Relationship Id="rId137" Type="http://schemas.openxmlformats.org/officeDocument/2006/relationships/customXml" Target="../ink/ink886.xml"/><Relationship Id="rId158" Type="http://schemas.openxmlformats.org/officeDocument/2006/relationships/customXml" Target="../ink/ink905.xml"/><Relationship Id="rId20" Type="http://schemas.openxmlformats.org/officeDocument/2006/relationships/customXml" Target="../ink/ink775.xml"/><Relationship Id="rId41" Type="http://schemas.openxmlformats.org/officeDocument/2006/relationships/customXml" Target="../ink/ink796.xml"/><Relationship Id="rId62" Type="http://schemas.openxmlformats.org/officeDocument/2006/relationships/customXml" Target="../ink/ink811.xml"/><Relationship Id="rId83" Type="http://schemas.openxmlformats.org/officeDocument/2006/relationships/customXml" Target="../ink/ink832.xml"/><Relationship Id="rId88" Type="http://schemas.openxmlformats.org/officeDocument/2006/relationships/customXml" Target="../ink/ink837.xml"/><Relationship Id="rId111" Type="http://schemas.openxmlformats.org/officeDocument/2006/relationships/customXml" Target="../ink/ink860.xml"/><Relationship Id="rId132" Type="http://schemas.openxmlformats.org/officeDocument/2006/relationships/customXml" Target="../ink/ink881.xml"/><Relationship Id="rId153" Type="http://schemas.openxmlformats.org/officeDocument/2006/relationships/customXml" Target="../ink/ink900.xml"/><Relationship Id="rId15" Type="http://schemas.openxmlformats.org/officeDocument/2006/relationships/image" Target="../media/image43.png"/><Relationship Id="rId36" Type="http://schemas.openxmlformats.org/officeDocument/2006/relationships/customXml" Target="../ink/ink791.xml"/><Relationship Id="rId57" Type="http://schemas.openxmlformats.org/officeDocument/2006/relationships/customXml" Target="../ink/ink806.xml"/><Relationship Id="rId106" Type="http://schemas.openxmlformats.org/officeDocument/2006/relationships/customXml" Target="../ink/ink855.xml"/><Relationship Id="rId127" Type="http://schemas.openxmlformats.org/officeDocument/2006/relationships/customXml" Target="../ink/ink876.xml"/><Relationship Id="rId10" Type="http://schemas.openxmlformats.org/officeDocument/2006/relationships/customXml" Target="../ink/ink769.xml"/><Relationship Id="rId31" Type="http://schemas.openxmlformats.org/officeDocument/2006/relationships/customXml" Target="../ink/ink786.xml"/><Relationship Id="rId52" Type="http://schemas.openxmlformats.org/officeDocument/2006/relationships/customXml" Target="../ink/ink802.xml"/><Relationship Id="rId73" Type="http://schemas.openxmlformats.org/officeDocument/2006/relationships/customXml" Target="../ink/ink822.xml"/><Relationship Id="rId78" Type="http://schemas.openxmlformats.org/officeDocument/2006/relationships/customXml" Target="../ink/ink827.xml"/><Relationship Id="rId94" Type="http://schemas.openxmlformats.org/officeDocument/2006/relationships/customXml" Target="../ink/ink843.xml"/><Relationship Id="rId99" Type="http://schemas.openxmlformats.org/officeDocument/2006/relationships/customXml" Target="../ink/ink848.xml"/><Relationship Id="rId101" Type="http://schemas.openxmlformats.org/officeDocument/2006/relationships/customXml" Target="../ink/ink850.xml"/><Relationship Id="rId122" Type="http://schemas.openxmlformats.org/officeDocument/2006/relationships/customXml" Target="../ink/ink871.xml"/><Relationship Id="rId143" Type="http://schemas.openxmlformats.org/officeDocument/2006/relationships/customXml" Target="../ink/ink892.xml"/><Relationship Id="rId148" Type="http://schemas.openxmlformats.org/officeDocument/2006/relationships/customXml" Target="../ink/ink896.xml"/><Relationship Id="rId4" Type="http://schemas.openxmlformats.org/officeDocument/2006/relationships/customXml" Target="../ink/ink766.xml"/><Relationship Id="rId9" Type="http://schemas.openxmlformats.org/officeDocument/2006/relationships/image" Target="../media/image40.png"/><Relationship Id="rId26" Type="http://schemas.openxmlformats.org/officeDocument/2006/relationships/customXml" Target="../ink/ink781.xml"/><Relationship Id="rId47" Type="http://schemas.openxmlformats.org/officeDocument/2006/relationships/image" Target="../media/image47.png"/><Relationship Id="rId68" Type="http://schemas.openxmlformats.org/officeDocument/2006/relationships/customXml" Target="../ink/ink817.xml"/><Relationship Id="rId89" Type="http://schemas.openxmlformats.org/officeDocument/2006/relationships/customXml" Target="../ink/ink838.xml"/><Relationship Id="rId112" Type="http://schemas.openxmlformats.org/officeDocument/2006/relationships/customXml" Target="../ink/ink861.xml"/><Relationship Id="rId133" Type="http://schemas.openxmlformats.org/officeDocument/2006/relationships/customXml" Target="../ink/ink882.xml"/><Relationship Id="rId154" Type="http://schemas.openxmlformats.org/officeDocument/2006/relationships/customXml" Target="../ink/ink901.xml"/><Relationship Id="rId16" Type="http://schemas.openxmlformats.org/officeDocument/2006/relationships/customXml" Target="../ink/ink772.xml"/><Relationship Id="rId37" Type="http://schemas.openxmlformats.org/officeDocument/2006/relationships/customXml" Target="../ink/ink792.xml"/><Relationship Id="rId58" Type="http://schemas.openxmlformats.org/officeDocument/2006/relationships/customXml" Target="../ink/ink807.xml"/><Relationship Id="rId79" Type="http://schemas.openxmlformats.org/officeDocument/2006/relationships/customXml" Target="../ink/ink828.xml"/><Relationship Id="rId102" Type="http://schemas.openxmlformats.org/officeDocument/2006/relationships/customXml" Target="../ink/ink851.xml"/><Relationship Id="rId123" Type="http://schemas.openxmlformats.org/officeDocument/2006/relationships/customXml" Target="../ink/ink872.xml"/><Relationship Id="rId144" Type="http://schemas.openxmlformats.org/officeDocument/2006/relationships/customXml" Target="../ink/ink893.xml"/><Relationship Id="rId90" Type="http://schemas.openxmlformats.org/officeDocument/2006/relationships/customXml" Target="../ink/ink839.xml"/><Relationship Id="rId27" Type="http://schemas.openxmlformats.org/officeDocument/2006/relationships/customXml" Target="../ink/ink782.xml"/><Relationship Id="rId48" Type="http://schemas.openxmlformats.org/officeDocument/2006/relationships/customXml" Target="../ink/ink800.xml"/><Relationship Id="rId69" Type="http://schemas.openxmlformats.org/officeDocument/2006/relationships/customXml" Target="../ink/ink818.xml"/><Relationship Id="rId113" Type="http://schemas.openxmlformats.org/officeDocument/2006/relationships/customXml" Target="../ink/ink862.xml"/><Relationship Id="rId134" Type="http://schemas.openxmlformats.org/officeDocument/2006/relationships/customXml" Target="../ink/ink883.xml"/><Relationship Id="rId80" Type="http://schemas.openxmlformats.org/officeDocument/2006/relationships/customXml" Target="../ink/ink829.xml"/><Relationship Id="rId155" Type="http://schemas.openxmlformats.org/officeDocument/2006/relationships/customXml" Target="../ink/ink902.xml"/></Relationships>
</file>

<file path=ppt/slides/_rels/slide8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27.xml"/><Relationship Id="rId21" Type="http://schemas.openxmlformats.org/officeDocument/2006/relationships/customXml" Target="../ink/ink922.xml"/><Relationship Id="rId42" Type="http://schemas.openxmlformats.org/officeDocument/2006/relationships/customXml" Target="../ink/ink943.xml"/><Relationship Id="rId47" Type="http://schemas.openxmlformats.org/officeDocument/2006/relationships/image" Target="../media/image47.png"/><Relationship Id="rId63" Type="http://schemas.openxmlformats.org/officeDocument/2006/relationships/customXml" Target="../ink/ink958.xml"/><Relationship Id="rId68" Type="http://schemas.openxmlformats.org/officeDocument/2006/relationships/customXml" Target="../ink/ink963.xml"/><Relationship Id="rId16" Type="http://schemas.openxmlformats.org/officeDocument/2006/relationships/customXml" Target="../ink/ink918.xml"/><Relationship Id="rId11" Type="http://schemas.openxmlformats.org/officeDocument/2006/relationships/image" Target="../media/image41.png"/><Relationship Id="rId24" Type="http://schemas.openxmlformats.org/officeDocument/2006/relationships/customXml" Target="../ink/ink925.xml"/><Relationship Id="rId32" Type="http://schemas.openxmlformats.org/officeDocument/2006/relationships/customXml" Target="../ink/ink933.xml"/><Relationship Id="rId37" Type="http://schemas.openxmlformats.org/officeDocument/2006/relationships/customXml" Target="../ink/ink938.xml"/><Relationship Id="rId40" Type="http://schemas.openxmlformats.org/officeDocument/2006/relationships/customXml" Target="../ink/ink941.xml"/><Relationship Id="rId45" Type="http://schemas.openxmlformats.org/officeDocument/2006/relationships/image" Target="../media/image46.png"/><Relationship Id="rId53" Type="http://schemas.openxmlformats.org/officeDocument/2006/relationships/image" Target="../media/image50.png"/><Relationship Id="rId58" Type="http://schemas.openxmlformats.org/officeDocument/2006/relationships/customXml" Target="../ink/ink953.xml"/><Relationship Id="rId66" Type="http://schemas.openxmlformats.org/officeDocument/2006/relationships/customXml" Target="../ink/ink961.xml"/><Relationship Id="rId74" Type="http://schemas.openxmlformats.org/officeDocument/2006/relationships/customXml" Target="../ink/ink969.xml"/><Relationship Id="rId5" Type="http://schemas.openxmlformats.org/officeDocument/2006/relationships/image" Target="../media/image38.png"/><Relationship Id="rId61" Type="http://schemas.openxmlformats.org/officeDocument/2006/relationships/customXml" Target="../ink/ink956.xml"/><Relationship Id="rId19" Type="http://schemas.openxmlformats.org/officeDocument/2006/relationships/customXml" Target="../ink/ink920.xml"/><Relationship Id="rId14" Type="http://schemas.openxmlformats.org/officeDocument/2006/relationships/customXml" Target="../ink/ink917.xml"/><Relationship Id="rId22" Type="http://schemas.openxmlformats.org/officeDocument/2006/relationships/customXml" Target="../ink/ink923.xml"/><Relationship Id="rId27" Type="http://schemas.openxmlformats.org/officeDocument/2006/relationships/customXml" Target="../ink/ink928.xml"/><Relationship Id="rId30" Type="http://schemas.openxmlformats.org/officeDocument/2006/relationships/customXml" Target="../ink/ink931.xml"/><Relationship Id="rId35" Type="http://schemas.openxmlformats.org/officeDocument/2006/relationships/customXml" Target="../ink/ink936.xml"/><Relationship Id="rId43" Type="http://schemas.openxmlformats.org/officeDocument/2006/relationships/image" Target="../media/image45.png"/><Relationship Id="rId48" Type="http://schemas.openxmlformats.org/officeDocument/2006/relationships/customXml" Target="../ink/ink946.xml"/><Relationship Id="rId56" Type="http://schemas.openxmlformats.org/officeDocument/2006/relationships/customXml" Target="../ink/ink951.xml"/><Relationship Id="rId64" Type="http://schemas.openxmlformats.org/officeDocument/2006/relationships/customXml" Target="../ink/ink959.xml"/><Relationship Id="rId69" Type="http://schemas.openxmlformats.org/officeDocument/2006/relationships/customXml" Target="../ink/ink964.xml"/><Relationship Id="rId77" Type="http://schemas.openxmlformats.org/officeDocument/2006/relationships/customXml" Target="../ink/ink972.xml"/><Relationship Id="rId8" Type="http://schemas.openxmlformats.org/officeDocument/2006/relationships/customXml" Target="../ink/ink914.xml"/><Relationship Id="rId51" Type="http://schemas.openxmlformats.org/officeDocument/2006/relationships/image" Target="../media/image49.png"/><Relationship Id="rId72" Type="http://schemas.openxmlformats.org/officeDocument/2006/relationships/customXml" Target="../ink/ink967.xml"/><Relationship Id="rId3" Type="http://schemas.openxmlformats.org/officeDocument/2006/relationships/image" Target="../media/image37.png"/><Relationship Id="rId12" Type="http://schemas.openxmlformats.org/officeDocument/2006/relationships/customXml" Target="../ink/ink916.xml"/><Relationship Id="rId17" Type="http://schemas.openxmlformats.org/officeDocument/2006/relationships/image" Target="../media/image44.png"/><Relationship Id="rId25" Type="http://schemas.openxmlformats.org/officeDocument/2006/relationships/customXml" Target="../ink/ink926.xml"/><Relationship Id="rId33" Type="http://schemas.openxmlformats.org/officeDocument/2006/relationships/customXml" Target="../ink/ink934.xml"/><Relationship Id="rId38" Type="http://schemas.openxmlformats.org/officeDocument/2006/relationships/customXml" Target="../ink/ink939.xml"/><Relationship Id="rId46" Type="http://schemas.openxmlformats.org/officeDocument/2006/relationships/customXml" Target="../ink/ink945.xml"/><Relationship Id="rId59" Type="http://schemas.openxmlformats.org/officeDocument/2006/relationships/customXml" Target="../ink/ink954.xml"/><Relationship Id="rId67" Type="http://schemas.openxmlformats.org/officeDocument/2006/relationships/customXml" Target="../ink/ink962.xml"/><Relationship Id="rId20" Type="http://schemas.openxmlformats.org/officeDocument/2006/relationships/customXml" Target="../ink/ink921.xml"/><Relationship Id="rId41" Type="http://schemas.openxmlformats.org/officeDocument/2006/relationships/customXml" Target="../ink/ink942.xml"/><Relationship Id="rId54" Type="http://schemas.openxmlformats.org/officeDocument/2006/relationships/customXml" Target="../ink/ink949.xml"/><Relationship Id="rId62" Type="http://schemas.openxmlformats.org/officeDocument/2006/relationships/customXml" Target="../ink/ink957.xml"/><Relationship Id="rId70" Type="http://schemas.openxmlformats.org/officeDocument/2006/relationships/customXml" Target="../ink/ink965.xml"/><Relationship Id="rId75" Type="http://schemas.openxmlformats.org/officeDocument/2006/relationships/customXml" Target="../ink/ink9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3.xml"/><Relationship Id="rId15" Type="http://schemas.openxmlformats.org/officeDocument/2006/relationships/image" Target="../media/image43.png"/><Relationship Id="rId23" Type="http://schemas.openxmlformats.org/officeDocument/2006/relationships/customXml" Target="../ink/ink924.xml"/><Relationship Id="rId28" Type="http://schemas.openxmlformats.org/officeDocument/2006/relationships/customXml" Target="../ink/ink929.xml"/><Relationship Id="rId36" Type="http://schemas.openxmlformats.org/officeDocument/2006/relationships/customXml" Target="../ink/ink937.xml"/><Relationship Id="rId49" Type="http://schemas.openxmlformats.org/officeDocument/2006/relationships/image" Target="../media/image48.png"/><Relationship Id="rId57" Type="http://schemas.openxmlformats.org/officeDocument/2006/relationships/customXml" Target="../ink/ink952.xml"/><Relationship Id="rId10" Type="http://schemas.openxmlformats.org/officeDocument/2006/relationships/customXml" Target="../ink/ink915.xml"/><Relationship Id="rId31" Type="http://schemas.openxmlformats.org/officeDocument/2006/relationships/customXml" Target="../ink/ink932.xml"/><Relationship Id="rId44" Type="http://schemas.openxmlformats.org/officeDocument/2006/relationships/customXml" Target="../ink/ink944.xml"/><Relationship Id="rId52" Type="http://schemas.openxmlformats.org/officeDocument/2006/relationships/customXml" Target="../ink/ink948.xml"/><Relationship Id="rId60" Type="http://schemas.openxmlformats.org/officeDocument/2006/relationships/customXml" Target="../ink/ink955.xml"/><Relationship Id="rId65" Type="http://schemas.openxmlformats.org/officeDocument/2006/relationships/customXml" Target="../ink/ink960.xml"/><Relationship Id="rId73" Type="http://schemas.openxmlformats.org/officeDocument/2006/relationships/customXml" Target="../ink/ink968.xml"/><Relationship Id="rId4" Type="http://schemas.openxmlformats.org/officeDocument/2006/relationships/customXml" Target="../ink/ink912.xml"/><Relationship Id="rId9" Type="http://schemas.openxmlformats.org/officeDocument/2006/relationships/image" Target="../media/image40.png"/><Relationship Id="rId13" Type="http://schemas.openxmlformats.org/officeDocument/2006/relationships/image" Target="../media/image42.png"/><Relationship Id="rId18" Type="http://schemas.openxmlformats.org/officeDocument/2006/relationships/customXml" Target="../ink/ink919.xml"/><Relationship Id="rId39" Type="http://schemas.openxmlformats.org/officeDocument/2006/relationships/customXml" Target="../ink/ink940.xml"/><Relationship Id="rId34" Type="http://schemas.openxmlformats.org/officeDocument/2006/relationships/customXml" Target="../ink/ink935.xml"/><Relationship Id="rId50" Type="http://schemas.openxmlformats.org/officeDocument/2006/relationships/customXml" Target="../ink/ink947.xml"/><Relationship Id="rId55" Type="http://schemas.openxmlformats.org/officeDocument/2006/relationships/customXml" Target="../ink/ink950.xml"/><Relationship Id="rId76" Type="http://schemas.openxmlformats.org/officeDocument/2006/relationships/customXml" Target="../ink/ink971.xml"/><Relationship Id="rId7" Type="http://schemas.openxmlformats.org/officeDocument/2006/relationships/image" Target="../media/image39.png"/><Relationship Id="rId71" Type="http://schemas.openxmlformats.org/officeDocument/2006/relationships/customXml" Target="../ink/ink966.xml"/><Relationship Id="rId2" Type="http://schemas.openxmlformats.org/officeDocument/2006/relationships/customXml" Target="../ink/ink911.xml"/><Relationship Id="rId29" Type="http://schemas.openxmlformats.org/officeDocument/2006/relationships/customXml" Target="../ink/ink93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7.png"/><Relationship Id="rId21" Type="http://schemas.openxmlformats.org/officeDocument/2006/relationships/image" Target="../media/image580.png"/><Relationship Id="rId42" Type="http://schemas.openxmlformats.org/officeDocument/2006/relationships/customXml" Target="../ink/ink993.xml"/><Relationship Id="rId63" Type="http://schemas.openxmlformats.org/officeDocument/2006/relationships/image" Target="../media/image790.png"/><Relationship Id="rId84" Type="http://schemas.openxmlformats.org/officeDocument/2006/relationships/customXml" Target="../ink/ink1014.xml"/><Relationship Id="rId138" Type="http://schemas.openxmlformats.org/officeDocument/2006/relationships/customXml" Target="../ink/ink1041.xml"/><Relationship Id="rId159" Type="http://schemas.openxmlformats.org/officeDocument/2006/relationships/image" Target="../media/image128.png"/><Relationship Id="rId170" Type="http://schemas.openxmlformats.org/officeDocument/2006/relationships/customXml" Target="../ink/ink1057.xml"/><Relationship Id="rId191" Type="http://schemas.openxmlformats.org/officeDocument/2006/relationships/image" Target="../media/image144.png"/><Relationship Id="rId205" Type="http://schemas.openxmlformats.org/officeDocument/2006/relationships/customXml" Target="../ink/ink1075.xml"/><Relationship Id="rId226" Type="http://schemas.openxmlformats.org/officeDocument/2006/relationships/image" Target="../media/image1611.png"/><Relationship Id="rId107" Type="http://schemas.openxmlformats.org/officeDocument/2006/relationships/image" Target="../media/image101.png"/><Relationship Id="rId11" Type="http://schemas.openxmlformats.org/officeDocument/2006/relationships/image" Target="../media/image5310.png"/><Relationship Id="rId32" Type="http://schemas.openxmlformats.org/officeDocument/2006/relationships/customXml" Target="../ink/ink988.xml"/><Relationship Id="rId53" Type="http://schemas.openxmlformats.org/officeDocument/2006/relationships/image" Target="../media/image740.png"/><Relationship Id="rId74" Type="http://schemas.openxmlformats.org/officeDocument/2006/relationships/customXml" Target="../ink/ink1009.xml"/><Relationship Id="rId128" Type="http://schemas.openxmlformats.org/officeDocument/2006/relationships/customXml" Target="../ink/ink1036.xml"/><Relationship Id="rId149" Type="http://schemas.openxmlformats.org/officeDocument/2006/relationships/image" Target="../media/image123.png"/><Relationship Id="rId5" Type="http://schemas.openxmlformats.org/officeDocument/2006/relationships/image" Target="../media/image811.png"/><Relationship Id="rId95" Type="http://schemas.openxmlformats.org/officeDocument/2006/relationships/image" Target="../media/image95.png"/><Relationship Id="rId160" Type="http://schemas.openxmlformats.org/officeDocument/2006/relationships/customXml" Target="../ink/ink1052.xml"/><Relationship Id="rId181" Type="http://schemas.openxmlformats.org/officeDocument/2006/relationships/image" Target="../media/image139.png"/><Relationship Id="rId216" Type="http://schemas.openxmlformats.org/officeDocument/2006/relationships/image" Target="../media/image1560.png"/><Relationship Id="rId22" Type="http://schemas.openxmlformats.org/officeDocument/2006/relationships/customXml" Target="../ink/ink983.xml"/><Relationship Id="rId43" Type="http://schemas.openxmlformats.org/officeDocument/2006/relationships/image" Target="../media/image690.png"/><Relationship Id="rId64" Type="http://schemas.openxmlformats.org/officeDocument/2006/relationships/customXml" Target="../ink/ink1004.xml"/><Relationship Id="rId118" Type="http://schemas.openxmlformats.org/officeDocument/2006/relationships/customXml" Target="../ink/ink1031.xml"/><Relationship Id="rId139" Type="http://schemas.openxmlformats.org/officeDocument/2006/relationships/image" Target="../media/image118.png"/><Relationship Id="rId85" Type="http://schemas.openxmlformats.org/officeDocument/2006/relationships/image" Target="../media/image900.png"/><Relationship Id="rId150" Type="http://schemas.openxmlformats.org/officeDocument/2006/relationships/customXml" Target="../ink/ink1047.xml"/><Relationship Id="rId171" Type="http://schemas.openxmlformats.org/officeDocument/2006/relationships/image" Target="../media/image134.png"/><Relationship Id="rId192" Type="http://schemas.openxmlformats.org/officeDocument/2006/relationships/customXml" Target="../ink/ink1068.xml"/><Relationship Id="rId206" Type="http://schemas.openxmlformats.org/officeDocument/2006/relationships/image" Target="../media/image151.png"/><Relationship Id="rId227" Type="http://schemas.openxmlformats.org/officeDocument/2006/relationships/customXml" Target="../ink/ink1086.xml"/><Relationship Id="rId12" Type="http://schemas.openxmlformats.org/officeDocument/2006/relationships/customXml" Target="../ink/ink978.xml"/><Relationship Id="rId33" Type="http://schemas.openxmlformats.org/officeDocument/2006/relationships/image" Target="../media/image640.png"/><Relationship Id="rId108" Type="http://schemas.openxmlformats.org/officeDocument/2006/relationships/customXml" Target="../ink/ink1026.xml"/><Relationship Id="rId129" Type="http://schemas.openxmlformats.org/officeDocument/2006/relationships/image" Target="../media/image113.png"/><Relationship Id="rId54" Type="http://schemas.openxmlformats.org/officeDocument/2006/relationships/customXml" Target="../ink/ink999.xml"/><Relationship Id="rId75" Type="http://schemas.openxmlformats.org/officeDocument/2006/relationships/image" Target="../media/image850.png"/><Relationship Id="rId96" Type="http://schemas.openxmlformats.org/officeDocument/2006/relationships/customXml" Target="../ink/ink1020.xml"/><Relationship Id="rId140" Type="http://schemas.openxmlformats.org/officeDocument/2006/relationships/customXml" Target="../ink/ink1042.xml"/><Relationship Id="rId161" Type="http://schemas.openxmlformats.org/officeDocument/2006/relationships/image" Target="../media/image129.png"/><Relationship Id="rId182" Type="http://schemas.openxmlformats.org/officeDocument/2006/relationships/customXml" Target="../ink/ink1063.xml"/><Relationship Id="rId217" Type="http://schemas.openxmlformats.org/officeDocument/2006/relationships/customXml" Target="../ink/ink1081.xml"/><Relationship Id="rId6" Type="http://schemas.openxmlformats.org/officeDocument/2006/relationships/customXml" Target="../ink/ink975.xml"/><Relationship Id="rId23" Type="http://schemas.openxmlformats.org/officeDocument/2006/relationships/image" Target="../media/image590.png"/><Relationship Id="rId119" Type="http://schemas.openxmlformats.org/officeDocument/2006/relationships/image" Target="../media/image108.png"/><Relationship Id="rId44" Type="http://schemas.openxmlformats.org/officeDocument/2006/relationships/customXml" Target="../ink/ink994.xml"/><Relationship Id="rId65" Type="http://schemas.openxmlformats.org/officeDocument/2006/relationships/image" Target="../media/image800.png"/><Relationship Id="rId86" Type="http://schemas.openxmlformats.org/officeDocument/2006/relationships/customXml" Target="../ink/ink1015.xml"/><Relationship Id="rId130" Type="http://schemas.openxmlformats.org/officeDocument/2006/relationships/customXml" Target="../ink/ink1037.xml"/><Relationship Id="rId151" Type="http://schemas.openxmlformats.org/officeDocument/2006/relationships/image" Target="../media/image124.png"/><Relationship Id="rId172" Type="http://schemas.openxmlformats.org/officeDocument/2006/relationships/customXml" Target="../ink/ink1058.xml"/><Relationship Id="rId193" Type="http://schemas.openxmlformats.org/officeDocument/2006/relationships/image" Target="../media/image145.png"/><Relationship Id="rId207" Type="http://schemas.openxmlformats.org/officeDocument/2006/relationships/customXml" Target="../ink/ink1076.xml"/><Relationship Id="rId228" Type="http://schemas.openxmlformats.org/officeDocument/2006/relationships/image" Target="../media/image1620.png"/><Relationship Id="rId13" Type="http://schemas.openxmlformats.org/officeDocument/2006/relationships/image" Target="../media/image540.png"/><Relationship Id="rId109" Type="http://schemas.openxmlformats.org/officeDocument/2006/relationships/image" Target="../media/image102.png"/><Relationship Id="rId34" Type="http://schemas.openxmlformats.org/officeDocument/2006/relationships/customXml" Target="../ink/ink989.xml"/><Relationship Id="rId55" Type="http://schemas.openxmlformats.org/officeDocument/2006/relationships/image" Target="../media/image750.png"/><Relationship Id="rId76" Type="http://schemas.openxmlformats.org/officeDocument/2006/relationships/customXml" Target="../ink/ink1010.xml"/><Relationship Id="rId97" Type="http://schemas.openxmlformats.org/officeDocument/2006/relationships/image" Target="../media/image96.png"/><Relationship Id="rId120" Type="http://schemas.openxmlformats.org/officeDocument/2006/relationships/customXml" Target="../ink/ink1032.xml"/><Relationship Id="rId141" Type="http://schemas.openxmlformats.org/officeDocument/2006/relationships/image" Target="../media/image119.png"/><Relationship Id="rId7" Type="http://schemas.openxmlformats.org/officeDocument/2006/relationships/image" Target="../media/image912.png"/><Relationship Id="rId162" Type="http://schemas.openxmlformats.org/officeDocument/2006/relationships/customXml" Target="../ink/ink1053.xml"/><Relationship Id="rId183" Type="http://schemas.openxmlformats.org/officeDocument/2006/relationships/image" Target="../media/image140.png"/><Relationship Id="rId218" Type="http://schemas.openxmlformats.org/officeDocument/2006/relationships/image" Target="../media/image1570.png"/><Relationship Id="rId24" Type="http://schemas.openxmlformats.org/officeDocument/2006/relationships/customXml" Target="../ink/ink984.xml"/><Relationship Id="rId45" Type="http://schemas.openxmlformats.org/officeDocument/2006/relationships/image" Target="../media/image700.png"/><Relationship Id="rId66" Type="http://schemas.openxmlformats.org/officeDocument/2006/relationships/customXml" Target="../ink/ink1005.xml"/><Relationship Id="rId87" Type="http://schemas.openxmlformats.org/officeDocument/2006/relationships/image" Target="../media/image913.png"/><Relationship Id="rId110" Type="http://schemas.openxmlformats.org/officeDocument/2006/relationships/customXml" Target="../ink/ink1027.xml"/><Relationship Id="rId131" Type="http://schemas.openxmlformats.org/officeDocument/2006/relationships/image" Target="../media/image114.png"/><Relationship Id="rId152" Type="http://schemas.openxmlformats.org/officeDocument/2006/relationships/customXml" Target="../ink/ink1048.xml"/><Relationship Id="rId173" Type="http://schemas.openxmlformats.org/officeDocument/2006/relationships/image" Target="../media/image135.png"/><Relationship Id="rId194" Type="http://schemas.openxmlformats.org/officeDocument/2006/relationships/customXml" Target="../ink/ink1069.xml"/><Relationship Id="rId208" Type="http://schemas.openxmlformats.org/officeDocument/2006/relationships/image" Target="../media/image152.png"/><Relationship Id="rId229" Type="http://schemas.openxmlformats.org/officeDocument/2006/relationships/customXml" Target="../ink/ink1087.xml"/><Relationship Id="rId14" Type="http://schemas.openxmlformats.org/officeDocument/2006/relationships/customXml" Target="../ink/ink979.xml"/><Relationship Id="rId35" Type="http://schemas.openxmlformats.org/officeDocument/2006/relationships/image" Target="../media/image650.png"/><Relationship Id="rId56" Type="http://schemas.openxmlformats.org/officeDocument/2006/relationships/customXml" Target="../ink/ink1000.xml"/><Relationship Id="rId77" Type="http://schemas.openxmlformats.org/officeDocument/2006/relationships/image" Target="../media/image860.png"/><Relationship Id="rId100" Type="http://schemas.openxmlformats.org/officeDocument/2006/relationships/customXml" Target="../ink/ink1022.xml"/><Relationship Id="rId8" Type="http://schemas.openxmlformats.org/officeDocument/2006/relationships/customXml" Target="../ink/ink976.xml"/><Relationship Id="rId98" Type="http://schemas.openxmlformats.org/officeDocument/2006/relationships/customXml" Target="../ink/ink1021.xml"/><Relationship Id="rId121" Type="http://schemas.openxmlformats.org/officeDocument/2006/relationships/image" Target="../media/image109.png"/><Relationship Id="rId142" Type="http://schemas.openxmlformats.org/officeDocument/2006/relationships/customXml" Target="../ink/ink1043.xml"/><Relationship Id="rId163" Type="http://schemas.openxmlformats.org/officeDocument/2006/relationships/image" Target="../media/image130.png"/><Relationship Id="rId184" Type="http://schemas.openxmlformats.org/officeDocument/2006/relationships/customXml" Target="../ink/ink1064.xml"/><Relationship Id="rId219" Type="http://schemas.openxmlformats.org/officeDocument/2006/relationships/customXml" Target="../ink/ink1082.xml"/><Relationship Id="rId230" Type="http://schemas.openxmlformats.org/officeDocument/2006/relationships/image" Target="../media/image1630.png"/><Relationship Id="rId25" Type="http://schemas.openxmlformats.org/officeDocument/2006/relationships/image" Target="../media/image600.png"/><Relationship Id="rId46" Type="http://schemas.openxmlformats.org/officeDocument/2006/relationships/customXml" Target="../ink/ink995.xml"/><Relationship Id="rId67" Type="http://schemas.openxmlformats.org/officeDocument/2006/relationships/image" Target="../media/image812.png"/><Relationship Id="rId20" Type="http://schemas.openxmlformats.org/officeDocument/2006/relationships/customXml" Target="../ink/ink982.xml"/><Relationship Id="rId41" Type="http://schemas.openxmlformats.org/officeDocument/2006/relationships/image" Target="../media/image680.png"/><Relationship Id="rId62" Type="http://schemas.openxmlformats.org/officeDocument/2006/relationships/customXml" Target="../ink/ink1003.xml"/><Relationship Id="rId83" Type="http://schemas.openxmlformats.org/officeDocument/2006/relationships/image" Target="../media/image890.png"/><Relationship Id="rId88" Type="http://schemas.openxmlformats.org/officeDocument/2006/relationships/customXml" Target="../ink/ink1016.xml"/><Relationship Id="rId111" Type="http://schemas.openxmlformats.org/officeDocument/2006/relationships/image" Target="../media/image104.png"/><Relationship Id="rId132" Type="http://schemas.openxmlformats.org/officeDocument/2006/relationships/customXml" Target="../ink/ink1038.xml"/><Relationship Id="rId153" Type="http://schemas.openxmlformats.org/officeDocument/2006/relationships/image" Target="../media/image125.png"/><Relationship Id="rId174" Type="http://schemas.openxmlformats.org/officeDocument/2006/relationships/customXml" Target="../ink/ink1059.xml"/><Relationship Id="rId179" Type="http://schemas.openxmlformats.org/officeDocument/2006/relationships/image" Target="../media/image138.png"/><Relationship Id="rId195" Type="http://schemas.openxmlformats.org/officeDocument/2006/relationships/image" Target="../media/image146.png"/><Relationship Id="rId209" Type="http://schemas.openxmlformats.org/officeDocument/2006/relationships/customXml" Target="../ink/ink1077.xml"/><Relationship Id="rId190" Type="http://schemas.openxmlformats.org/officeDocument/2006/relationships/customXml" Target="../ink/ink1067.xml"/><Relationship Id="rId204" Type="http://schemas.openxmlformats.org/officeDocument/2006/relationships/image" Target="../media/image150.png"/><Relationship Id="rId220" Type="http://schemas.openxmlformats.org/officeDocument/2006/relationships/image" Target="../media/image1580.png"/><Relationship Id="rId225" Type="http://schemas.openxmlformats.org/officeDocument/2006/relationships/customXml" Target="../ink/ink1085.xml"/><Relationship Id="rId15" Type="http://schemas.openxmlformats.org/officeDocument/2006/relationships/image" Target="../media/image550.png"/><Relationship Id="rId36" Type="http://schemas.openxmlformats.org/officeDocument/2006/relationships/customXml" Target="../ink/ink990.xml"/><Relationship Id="rId57" Type="http://schemas.openxmlformats.org/officeDocument/2006/relationships/image" Target="../media/image760.png"/><Relationship Id="rId106" Type="http://schemas.openxmlformats.org/officeDocument/2006/relationships/customXml" Target="../ink/ink1025.xml"/><Relationship Id="rId127" Type="http://schemas.openxmlformats.org/officeDocument/2006/relationships/image" Target="../media/image112.png"/><Relationship Id="rId10" Type="http://schemas.openxmlformats.org/officeDocument/2006/relationships/customXml" Target="../ink/ink977.xml"/><Relationship Id="rId31" Type="http://schemas.openxmlformats.org/officeDocument/2006/relationships/image" Target="../media/image630.png"/><Relationship Id="rId52" Type="http://schemas.openxmlformats.org/officeDocument/2006/relationships/customXml" Target="../ink/ink998.xml"/><Relationship Id="rId73" Type="http://schemas.openxmlformats.org/officeDocument/2006/relationships/image" Target="../media/image840.png"/><Relationship Id="rId78" Type="http://schemas.openxmlformats.org/officeDocument/2006/relationships/customXml" Target="../ink/ink1011.xml"/><Relationship Id="rId94" Type="http://schemas.openxmlformats.org/officeDocument/2006/relationships/customXml" Target="../ink/ink1019.xml"/><Relationship Id="rId99" Type="http://schemas.openxmlformats.org/officeDocument/2006/relationships/image" Target="../media/image97.png"/><Relationship Id="rId101" Type="http://schemas.openxmlformats.org/officeDocument/2006/relationships/image" Target="../media/image98.png"/><Relationship Id="rId122" Type="http://schemas.openxmlformats.org/officeDocument/2006/relationships/customXml" Target="../ink/ink1033.xml"/><Relationship Id="rId143" Type="http://schemas.openxmlformats.org/officeDocument/2006/relationships/image" Target="../media/image120.png"/><Relationship Id="rId148" Type="http://schemas.openxmlformats.org/officeDocument/2006/relationships/customXml" Target="../ink/ink1046.xml"/><Relationship Id="rId164" Type="http://schemas.openxmlformats.org/officeDocument/2006/relationships/customXml" Target="../ink/ink1054.xml"/><Relationship Id="rId169" Type="http://schemas.openxmlformats.org/officeDocument/2006/relationships/image" Target="../media/image133.png"/><Relationship Id="rId185" Type="http://schemas.openxmlformats.org/officeDocument/2006/relationships/image" Target="../media/image141.png"/><Relationship Id="rId4" Type="http://schemas.openxmlformats.org/officeDocument/2006/relationships/customXml" Target="../ink/ink974.xml"/><Relationship Id="rId9" Type="http://schemas.openxmlformats.org/officeDocument/2006/relationships/image" Target="../media/image1012.png"/><Relationship Id="rId180" Type="http://schemas.openxmlformats.org/officeDocument/2006/relationships/customXml" Target="../ink/ink1062.xml"/><Relationship Id="rId210" Type="http://schemas.openxmlformats.org/officeDocument/2006/relationships/image" Target="../media/image153.png"/><Relationship Id="rId215" Type="http://schemas.openxmlformats.org/officeDocument/2006/relationships/customXml" Target="../ink/ink1080.xml"/><Relationship Id="rId26" Type="http://schemas.openxmlformats.org/officeDocument/2006/relationships/customXml" Target="../ink/ink985.xml"/><Relationship Id="rId231" Type="http://schemas.openxmlformats.org/officeDocument/2006/relationships/customXml" Target="../ink/ink1088.xml"/><Relationship Id="rId47" Type="http://schemas.openxmlformats.org/officeDocument/2006/relationships/image" Target="../media/image712.png"/><Relationship Id="rId68" Type="http://schemas.openxmlformats.org/officeDocument/2006/relationships/customXml" Target="../ink/ink1006.xml"/><Relationship Id="rId89" Type="http://schemas.openxmlformats.org/officeDocument/2006/relationships/image" Target="../media/image920.png"/><Relationship Id="rId112" Type="http://schemas.openxmlformats.org/officeDocument/2006/relationships/customXml" Target="../ink/ink1028.xml"/><Relationship Id="rId133" Type="http://schemas.openxmlformats.org/officeDocument/2006/relationships/image" Target="../media/image115.png"/><Relationship Id="rId154" Type="http://schemas.openxmlformats.org/officeDocument/2006/relationships/customXml" Target="../ink/ink1049.xml"/><Relationship Id="rId175" Type="http://schemas.openxmlformats.org/officeDocument/2006/relationships/image" Target="../media/image136.png"/><Relationship Id="rId196" Type="http://schemas.openxmlformats.org/officeDocument/2006/relationships/customXml" Target="../ink/ink1070.xml"/><Relationship Id="rId200" Type="http://schemas.openxmlformats.org/officeDocument/2006/relationships/image" Target="../media/image148.png"/><Relationship Id="rId16" Type="http://schemas.openxmlformats.org/officeDocument/2006/relationships/customXml" Target="../ink/ink980.xml"/><Relationship Id="rId221" Type="http://schemas.openxmlformats.org/officeDocument/2006/relationships/customXml" Target="../ink/ink1083.xml"/><Relationship Id="rId37" Type="http://schemas.openxmlformats.org/officeDocument/2006/relationships/image" Target="../media/image660.png"/><Relationship Id="rId58" Type="http://schemas.openxmlformats.org/officeDocument/2006/relationships/customXml" Target="../ink/ink1001.xml"/><Relationship Id="rId79" Type="http://schemas.openxmlformats.org/officeDocument/2006/relationships/image" Target="../media/image870.png"/><Relationship Id="rId102" Type="http://schemas.openxmlformats.org/officeDocument/2006/relationships/customXml" Target="../ink/ink1023.xml"/><Relationship Id="rId123" Type="http://schemas.openxmlformats.org/officeDocument/2006/relationships/image" Target="../media/image110.png"/><Relationship Id="rId144" Type="http://schemas.openxmlformats.org/officeDocument/2006/relationships/customXml" Target="../ink/ink1044.xml"/><Relationship Id="rId90" Type="http://schemas.openxmlformats.org/officeDocument/2006/relationships/customXml" Target="../ink/ink1017.xml"/><Relationship Id="rId165" Type="http://schemas.openxmlformats.org/officeDocument/2006/relationships/image" Target="../media/image131.png"/><Relationship Id="rId186" Type="http://schemas.openxmlformats.org/officeDocument/2006/relationships/customXml" Target="../ink/ink1065.xml"/><Relationship Id="rId211" Type="http://schemas.openxmlformats.org/officeDocument/2006/relationships/customXml" Target="../ink/ink1078.xml"/><Relationship Id="rId232" Type="http://schemas.openxmlformats.org/officeDocument/2006/relationships/image" Target="../media/image1640.png"/><Relationship Id="rId27" Type="http://schemas.openxmlformats.org/officeDocument/2006/relationships/image" Target="../media/image610.png"/><Relationship Id="rId48" Type="http://schemas.openxmlformats.org/officeDocument/2006/relationships/customXml" Target="../ink/ink996.xml"/><Relationship Id="rId69" Type="http://schemas.openxmlformats.org/officeDocument/2006/relationships/image" Target="../media/image820.png"/><Relationship Id="rId113" Type="http://schemas.openxmlformats.org/officeDocument/2006/relationships/image" Target="../media/image105.png"/><Relationship Id="rId134" Type="http://schemas.openxmlformats.org/officeDocument/2006/relationships/customXml" Target="../ink/ink1039.xml"/><Relationship Id="rId80" Type="http://schemas.openxmlformats.org/officeDocument/2006/relationships/customXml" Target="../ink/ink1012.xml"/><Relationship Id="rId155" Type="http://schemas.openxmlformats.org/officeDocument/2006/relationships/image" Target="../media/image126.png"/><Relationship Id="rId176" Type="http://schemas.openxmlformats.org/officeDocument/2006/relationships/customXml" Target="../ink/ink1060.xml"/><Relationship Id="rId197" Type="http://schemas.openxmlformats.org/officeDocument/2006/relationships/customXml" Target="../ink/ink1071.xml"/><Relationship Id="rId201" Type="http://schemas.openxmlformats.org/officeDocument/2006/relationships/customXml" Target="../ink/ink1073.xml"/><Relationship Id="rId222" Type="http://schemas.openxmlformats.org/officeDocument/2006/relationships/image" Target="../media/image1590.png"/><Relationship Id="rId17" Type="http://schemas.openxmlformats.org/officeDocument/2006/relationships/image" Target="../media/image560.png"/><Relationship Id="rId38" Type="http://schemas.openxmlformats.org/officeDocument/2006/relationships/customXml" Target="../ink/ink991.xml"/><Relationship Id="rId59" Type="http://schemas.openxmlformats.org/officeDocument/2006/relationships/image" Target="../media/image770.png"/><Relationship Id="rId103" Type="http://schemas.openxmlformats.org/officeDocument/2006/relationships/image" Target="../media/image99.png"/><Relationship Id="rId124" Type="http://schemas.openxmlformats.org/officeDocument/2006/relationships/customXml" Target="../ink/ink1034.xml"/><Relationship Id="rId70" Type="http://schemas.openxmlformats.org/officeDocument/2006/relationships/customXml" Target="../ink/ink1007.xml"/><Relationship Id="rId91" Type="http://schemas.openxmlformats.org/officeDocument/2006/relationships/image" Target="../media/image93.png"/><Relationship Id="rId145" Type="http://schemas.openxmlformats.org/officeDocument/2006/relationships/image" Target="../media/image121.png"/><Relationship Id="rId166" Type="http://schemas.openxmlformats.org/officeDocument/2006/relationships/customXml" Target="../ink/ink1055.xml"/><Relationship Id="rId187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54.png"/><Relationship Id="rId233" Type="http://schemas.openxmlformats.org/officeDocument/2006/relationships/customXml" Target="../ink/ink1089.xml"/><Relationship Id="rId28" Type="http://schemas.openxmlformats.org/officeDocument/2006/relationships/customXml" Target="../ink/ink986.xml"/><Relationship Id="rId49" Type="http://schemas.openxmlformats.org/officeDocument/2006/relationships/image" Target="../media/image720.png"/><Relationship Id="rId114" Type="http://schemas.openxmlformats.org/officeDocument/2006/relationships/customXml" Target="../ink/ink1029.xml"/><Relationship Id="rId60" Type="http://schemas.openxmlformats.org/officeDocument/2006/relationships/customXml" Target="../ink/ink1002.xml"/><Relationship Id="rId81" Type="http://schemas.openxmlformats.org/officeDocument/2006/relationships/image" Target="../media/image880.png"/><Relationship Id="rId135" Type="http://schemas.openxmlformats.org/officeDocument/2006/relationships/image" Target="../media/image116.png"/><Relationship Id="rId156" Type="http://schemas.openxmlformats.org/officeDocument/2006/relationships/customXml" Target="../ink/ink1050.xml"/><Relationship Id="rId177" Type="http://schemas.openxmlformats.org/officeDocument/2006/relationships/image" Target="../media/image137.png"/><Relationship Id="rId198" Type="http://schemas.openxmlformats.org/officeDocument/2006/relationships/image" Target="../media/image147.png"/><Relationship Id="rId202" Type="http://schemas.openxmlformats.org/officeDocument/2006/relationships/image" Target="../media/image149.png"/><Relationship Id="rId223" Type="http://schemas.openxmlformats.org/officeDocument/2006/relationships/customXml" Target="../ink/ink1084.xml"/><Relationship Id="rId18" Type="http://schemas.openxmlformats.org/officeDocument/2006/relationships/customXml" Target="../ink/ink981.xml"/><Relationship Id="rId39" Type="http://schemas.openxmlformats.org/officeDocument/2006/relationships/image" Target="../media/image670.png"/><Relationship Id="rId50" Type="http://schemas.openxmlformats.org/officeDocument/2006/relationships/customXml" Target="../ink/ink997.xml"/><Relationship Id="rId104" Type="http://schemas.openxmlformats.org/officeDocument/2006/relationships/customXml" Target="../ink/ink1024.xml"/><Relationship Id="rId125" Type="http://schemas.openxmlformats.org/officeDocument/2006/relationships/image" Target="../media/image111.png"/><Relationship Id="rId146" Type="http://schemas.openxmlformats.org/officeDocument/2006/relationships/customXml" Target="../ink/ink1045.xml"/><Relationship Id="rId167" Type="http://schemas.openxmlformats.org/officeDocument/2006/relationships/image" Target="../media/image132.png"/><Relationship Id="rId188" Type="http://schemas.openxmlformats.org/officeDocument/2006/relationships/customXml" Target="../ink/ink1066.xml"/><Relationship Id="rId71" Type="http://schemas.openxmlformats.org/officeDocument/2006/relationships/image" Target="../media/image830.png"/><Relationship Id="rId92" Type="http://schemas.openxmlformats.org/officeDocument/2006/relationships/customXml" Target="../ink/ink1018.xml"/><Relationship Id="rId213" Type="http://schemas.openxmlformats.org/officeDocument/2006/relationships/customXml" Target="../ink/ink1079.xml"/><Relationship Id="rId234" Type="http://schemas.openxmlformats.org/officeDocument/2006/relationships/image" Target="../media/image1650.png"/><Relationship Id="rId2" Type="http://schemas.openxmlformats.org/officeDocument/2006/relationships/customXml" Target="../ink/ink973.xml"/><Relationship Id="rId29" Type="http://schemas.openxmlformats.org/officeDocument/2006/relationships/image" Target="../media/image620.png"/><Relationship Id="rId40" Type="http://schemas.openxmlformats.org/officeDocument/2006/relationships/customXml" Target="../ink/ink992.xml"/><Relationship Id="rId115" Type="http://schemas.openxmlformats.org/officeDocument/2006/relationships/image" Target="../media/image106.png"/><Relationship Id="rId136" Type="http://schemas.openxmlformats.org/officeDocument/2006/relationships/customXml" Target="../ink/ink1040.xml"/><Relationship Id="rId157" Type="http://schemas.openxmlformats.org/officeDocument/2006/relationships/image" Target="../media/image127.png"/><Relationship Id="rId178" Type="http://schemas.openxmlformats.org/officeDocument/2006/relationships/customXml" Target="../ink/ink1061.xml"/><Relationship Id="rId61" Type="http://schemas.openxmlformats.org/officeDocument/2006/relationships/image" Target="../media/image780.png"/><Relationship Id="rId82" Type="http://schemas.openxmlformats.org/officeDocument/2006/relationships/customXml" Target="../ink/ink1013.xml"/><Relationship Id="rId199" Type="http://schemas.openxmlformats.org/officeDocument/2006/relationships/customXml" Target="../ink/ink1072.xml"/><Relationship Id="rId203" Type="http://schemas.openxmlformats.org/officeDocument/2006/relationships/customXml" Target="../ink/ink1074.xml"/><Relationship Id="rId19" Type="http://schemas.openxmlformats.org/officeDocument/2006/relationships/image" Target="../media/image570.png"/><Relationship Id="rId224" Type="http://schemas.openxmlformats.org/officeDocument/2006/relationships/image" Target="../media/image1600.png"/><Relationship Id="rId30" Type="http://schemas.openxmlformats.org/officeDocument/2006/relationships/customXml" Target="../ink/ink987.xml"/><Relationship Id="rId105" Type="http://schemas.openxmlformats.org/officeDocument/2006/relationships/image" Target="../media/image100.png"/><Relationship Id="rId126" Type="http://schemas.openxmlformats.org/officeDocument/2006/relationships/customXml" Target="../ink/ink1035.xml"/><Relationship Id="rId147" Type="http://schemas.openxmlformats.org/officeDocument/2006/relationships/image" Target="../media/image122.png"/><Relationship Id="rId168" Type="http://schemas.openxmlformats.org/officeDocument/2006/relationships/customXml" Target="../ink/ink1056.xml"/><Relationship Id="rId51" Type="http://schemas.openxmlformats.org/officeDocument/2006/relationships/image" Target="../media/image73.png"/><Relationship Id="rId72" Type="http://schemas.openxmlformats.org/officeDocument/2006/relationships/customXml" Target="../ink/ink1008.xml"/><Relationship Id="rId93" Type="http://schemas.openxmlformats.org/officeDocument/2006/relationships/image" Target="../media/image94.png"/><Relationship Id="rId189" Type="http://schemas.openxmlformats.org/officeDocument/2006/relationships/image" Target="../media/image143.png"/><Relationship Id="rId3" Type="http://schemas.openxmlformats.org/officeDocument/2006/relationships/image" Target="../media/image711.png"/><Relationship Id="rId214" Type="http://schemas.openxmlformats.org/officeDocument/2006/relationships/image" Target="../media/image1550.png"/><Relationship Id="rId116" Type="http://schemas.openxmlformats.org/officeDocument/2006/relationships/customXml" Target="../ink/ink1030.xml"/><Relationship Id="rId137" Type="http://schemas.openxmlformats.org/officeDocument/2006/relationships/image" Target="../media/image117.png"/><Relationship Id="rId158" Type="http://schemas.openxmlformats.org/officeDocument/2006/relationships/customXml" Target="../ink/ink105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7.png"/><Relationship Id="rId21" Type="http://schemas.openxmlformats.org/officeDocument/2006/relationships/image" Target="../media/image580.png"/><Relationship Id="rId42" Type="http://schemas.openxmlformats.org/officeDocument/2006/relationships/customXml" Target="../ink/ink1110.xml"/><Relationship Id="rId63" Type="http://schemas.openxmlformats.org/officeDocument/2006/relationships/image" Target="../media/image790.png"/><Relationship Id="rId84" Type="http://schemas.openxmlformats.org/officeDocument/2006/relationships/customXml" Target="../ink/ink1131.xml"/><Relationship Id="rId138" Type="http://schemas.openxmlformats.org/officeDocument/2006/relationships/customXml" Target="../ink/ink1158.xml"/><Relationship Id="rId159" Type="http://schemas.openxmlformats.org/officeDocument/2006/relationships/image" Target="../media/image1660.png"/><Relationship Id="rId170" Type="http://schemas.openxmlformats.org/officeDocument/2006/relationships/customXml" Target="../ink/ink1174.xml"/><Relationship Id="rId191" Type="http://schemas.openxmlformats.org/officeDocument/2006/relationships/customXml" Target="../ink/ink1185.xml"/><Relationship Id="rId205" Type="http://schemas.openxmlformats.org/officeDocument/2006/relationships/customXml" Target="../ink/ink1192.xml"/><Relationship Id="rId226" Type="http://schemas.openxmlformats.org/officeDocument/2006/relationships/customXml" Target="../ink/ink1203.xml"/><Relationship Id="rId107" Type="http://schemas.openxmlformats.org/officeDocument/2006/relationships/image" Target="../media/image101.png"/><Relationship Id="rId11" Type="http://schemas.openxmlformats.org/officeDocument/2006/relationships/image" Target="../media/image5310.png"/><Relationship Id="rId32" Type="http://schemas.openxmlformats.org/officeDocument/2006/relationships/customXml" Target="../ink/ink1105.xml"/><Relationship Id="rId53" Type="http://schemas.openxmlformats.org/officeDocument/2006/relationships/image" Target="../media/image740.png"/><Relationship Id="rId74" Type="http://schemas.openxmlformats.org/officeDocument/2006/relationships/customXml" Target="../ink/ink1126.xml"/><Relationship Id="rId128" Type="http://schemas.openxmlformats.org/officeDocument/2006/relationships/customXml" Target="../ink/ink1153.xml"/><Relationship Id="rId149" Type="http://schemas.openxmlformats.org/officeDocument/2006/relationships/image" Target="../media/image139.png"/><Relationship Id="rId5" Type="http://schemas.openxmlformats.org/officeDocument/2006/relationships/image" Target="../media/image811.png"/><Relationship Id="rId95" Type="http://schemas.openxmlformats.org/officeDocument/2006/relationships/image" Target="../media/image95.png"/><Relationship Id="rId160" Type="http://schemas.openxmlformats.org/officeDocument/2006/relationships/customXml" Target="../ink/ink1169.xml"/><Relationship Id="rId181" Type="http://schemas.openxmlformats.org/officeDocument/2006/relationships/image" Target="../media/image1760.png"/><Relationship Id="rId216" Type="http://schemas.openxmlformats.org/officeDocument/2006/relationships/customXml" Target="../ink/ink1198.xml"/><Relationship Id="rId22" Type="http://schemas.openxmlformats.org/officeDocument/2006/relationships/customXml" Target="../ink/ink1100.xml"/><Relationship Id="rId43" Type="http://schemas.openxmlformats.org/officeDocument/2006/relationships/image" Target="../media/image690.png"/><Relationship Id="rId64" Type="http://schemas.openxmlformats.org/officeDocument/2006/relationships/customXml" Target="../ink/ink1121.xml"/><Relationship Id="rId118" Type="http://schemas.openxmlformats.org/officeDocument/2006/relationships/customXml" Target="../ink/ink1148.xml"/><Relationship Id="rId139" Type="http://schemas.openxmlformats.org/officeDocument/2006/relationships/image" Target="../media/image134.png"/><Relationship Id="rId85" Type="http://schemas.openxmlformats.org/officeDocument/2006/relationships/image" Target="../media/image900.png"/><Relationship Id="rId150" Type="http://schemas.openxmlformats.org/officeDocument/2006/relationships/customXml" Target="../ink/ink1164.xml"/><Relationship Id="rId171" Type="http://schemas.openxmlformats.org/officeDocument/2006/relationships/image" Target="../media/image1711.png"/><Relationship Id="rId192" Type="http://schemas.openxmlformats.org/officeDocument/2006/relationships/image" Target="../media/image1800.png"/><Relationship Id="rId206" Type="http://schemas.openxmlformats.org/officeDocument/2006/relationships/image" Target="../media/image1870.png"/><Relationship Id="rId227" Type="http://schemas.openxmlformats.org/officeDocument/2006/relationships/image" Target="../media/image1970.png"/><Relationship Id="rId12" Type="http://schemas.openxmlformats.org/officeDocument/2006/relationships/customXml" Target="../ink/ink1095.xml"/><Relationship Id="rId33" Type="http://schemas.openxmlformats.org/officeDocument/2006/relationships/image" Target="../media/image640.png"/><Relationship Id="rId108" Type="http://schemas.openxmlformats.org/officeDocument/2006/relationships/customXml" Target="../ink/ink1143.xml"/><Relationship Id="rId129" Type="http://schemas.openxmlformats.org/officeDocument/2006/relationships/image" Target="../media/image113.png"/><Relationship Id="rId54" Type="http://schemas.openxmlformats.org/officeDocument/2006/relationships/customXml" Target="../ink/ink1116.xml"/><Relationship Id="rId75" Type="http://schemas.openxmlformats.org/officeDocument/2006/relationships/image" Target="../media/image850.png"/><Relationship Id="rId96" Type="http://schemas.openxmlformats.org/officeDocument/2006/relationships/customXml" Target="../ink/ink1137.xml"/><Relationship Id="rId140" Type="http://schemas.openxmlformats.org/officeDocument/2006/relationships/customXml" Target="../ink/ink1159.xml"/><Relationship Id="rId161" Type="http://schemas.openxmlformats.org/officeDocument/2006/relationships/image" Target="../media/image1670.png"/><Relationship Id="rId182" Type="http://schemas.openxmlformats.org/officeDocument/2006/relationships/customXml" Target="../ink/ink1180.xml"/><Relationship Id="rId217" Type="http://schemas.openxmlformats.org/officeDocument/2006/relationships/image" Target="../media/image1920.png"/><Relationship Id="rId6" Type="http://schemas.openxmlformats.org/officeDocument/2006/relationships/customXml" Target="../ink/ink1092.xml"/><Relationship Id="rId23" Type="http://schemas.openxmlformats.org/officeDocument/2006/relationships/image" Target="../media/image590.png"/><Relationship Id="rId119" Type="http://schemas.openxmlformats.org/officeDocument/2006/relationships/image" Target="../media/image108.png"/><Relationship Id="rId44" Type="http://schemas.openxmlformats.org/officeDocument/2006/relationships/customXml" Target="../ink/ink1111.xml"/><Relationship Id="rId65" Type="http://schemas.openxmlformats.org/officeDocument/2006/relationships/image" Target="../media/image800.png"/><Relationship Id="rId86" Type="http://schemas.openxmlformats.org/officeDocument/2006/relationships/customXml" Target="../ink/ink1132.xml"/><Relationship Id="rId130" Type="http://schemas.openxmlformats.org/officeDocument/2006/relationships/customXml" Target="../ink/ink1154.xml"/><Relationship Id="rId151" Type="http://schemas.openxmlformats.org/officeDocument/2006/relationships/image" Target="../media/image1620.png"/><Relationship Id="rId172" Type="http://schemas.openxmlformats.org/officeDocument/2006/relationships/customXml" Target="../ink/ink1175.xml"/><Relationship Id="rId193" Type="http://schemas.openxmlformats.org/officeDocument/2006/relationships/customXml" Target="../ink/ink1186.xml"/><Relationship Id="rId207" Type="http://schemas.openxmlformats.org/officeDocument/2006/relationships/customXml" Target="../ink/ink1193.xml"/><Relationship Id="rId228" Type="http://schemas.openxmlformats.org/officeDocument/2006/relationships/customXml" Target="../ink/ink1204.xml"/><Relationship Id="rId13" Type="http://schemas.openxmlformats.org/officeDocument/2006/relationships/image" Target="../media/image540.png"/><Relationship Id="rId109" Type="http://schemas.openxmlformats.org/officeDocument/2006/relationships/image" Target="../media/image102.png"/><Relationship Id="rId34" Type="http://schemas.openxmlformats.org/officeDocument/2006/relationships/customXml" Target="../ink/ink1106.xml"/><Relationship Id="rId55" Type="http://schemas.openxmlformats.org/officeDocument/2006/relationships/image" Target="../media/image750.png"/><Relationship Id="rId76" Type="http://schemas.openxmlformats.org/officeDocument/2006/relationships/customXml" Target="../ink/ink1127.xml"/><Relationship Id="rId97" Type="http://schemas.openxmlformats.org/officeDocument/2006/relationships/image" Target="../media/image96.png"/><Relationship Id="rId120" Type="http://schemas.openxmlformats.org/officeDocument/2006/relationships/customXml" Target="../ink/ink1149.xml"/><Relationship Id="rId141" Type="http://schemas.openxmlformats.org/officeDocument/2006/relationships/image" Target="../media/image135.png"/><Relationship Id="rId7" Type="http://schemas.openxmlformats.org/officeDocument/2006/relationships/image" Target="../media/image912.png"/><Relationship Id="rId162" Type="http://schemas.openxmlformats.org/officeDocument/2006/relationships/customXml" Target="../ink/ink1170.xml"/><Relationship Id="rId183" Type="http://schemas.openxmlformats.org/officeDocument/2006/relationships/customXml" Target="../ink/ink1181.xml"/><Relationship Id="rId218" Type="http://schemas.openxmlformats.org/officeDocument/2006/relationships/customXml" Target="../ink/ink1199.xml"/><Relationship Id="rId24" Type="http://schemas.openxmlformats.org/officeDocument/2006/relationships/customXml" Target="../ink/ink1101.xml"/><Relationship Id="rId45" Type="http://schemas.openxmlformats.org/officeDocument/2006/relationships/image" Target="../media/image700.png"/><Relationship Id="rId66" Type="http://schemas.openxmlformats.org/officeDocument/2006/relationships/customXml" Target="../ink/ink1122.xml"/><Relationship Id="rId87" Type="http://schemas.openxmlformats.org/officeDocument/2006/relationships/image" Target="../media/image913.png"/><Relationship Id="rId110" Type="http://schemas.openxmlformats.org/officeDocument/2006/relationships/customXml" Target="../ink/ink1144.xml"/><Relationship Id="rId131" Type="http://schemas.openxmlformats.org/officeDocument/2006/relationships/image" Target="../media/image114.png"/><Relationship Id="rId152" Type="http://schemas.openxmlformats.org/officeDocument/2006/relationships/customXml" Target="../ink/ink1165.xml"/><Relationship Id="rId173" Type="http://schemas.openxmlformats.org/officeDocument/2006/relationships/image" Target="../media/image1720.png"/><Relationship Id="rId194" Type="http://schemas.openxmlformats.org/officeDocument/2006/relationships/image" Target="../media/image1811.png"/><Relationship Id="rId208" Type="http://schemas.openxmlformats.org/officeDocument/2006/relationships/image" Target="../media/image1880.png"/><Relationship Id="rId229" Type="http://schemas.openxmlformats.org/officeDocument/2006/relationships/image" Target="../media/image1980.png"/><Relationship Id="rId14" Type="http://schemas.openxmlformats.org/officeDocument/2006/relationships/customXml" Target="../ink/ink1096.xml"/><Relationship Id="rId35" Type="http://schemas.openxmlformats.org/officeDocument/2006/relationships/image" Target="../media/image650.png"/><Relationship Id="rId56" Type="http://schemas.openxmlformats.org/officeDocument/2006/relationships/customXml" Target="../ink/ink1117.xml"/><Relationship Id="rId77" Type="http://schemas.openxmlformats.org/officeDocument/2006/relationships/image" Target="../media/image860.png"/><Relationship Id="rId100" Type="http://schemas.openxmlformats.org/officeDocument/2006/relationships/customXml" Target="../ink/ink1139.xml"/><Relationship Id="rId8" Type="http://schemas.openxmlformats.org/officeDocument/2006/relationships/customXml" Target="../ink/ink1093.xml"/><Relationship Id="rId98" Type="http://schemas.openxmlformats.org/officeDocument/2006/relationships/customXml" Target="../ink/ink1138.xml"/><Relationship Id="rId121" Type="http://schemas.openxmlformats.org/officeDocument/2006/relationships/image" Target="../media/image109.png"/><Relationship Id="rId142" Type="http://schemas.openxmlformats.org/officeDocument/2006/relationships/customXml" Target="../ink/ink1160.xml"/><Relationship Id="rId163" Type="http://schemas.openxmlformats.org/officeDocument/2006/relationships/image" Target="../media/image119.png"/><Relationship Id="rId184" Type="http://schemas.openxmlformats.org/officeDocument/2006/relationships/image" Target="../media/image1770.png"/><Relationship Id="rId219" Type="http://schemas.openxmlformats.org/officeDocument/2006/relationships/image" Target="../media/image1930.png"/><Relationship Id="rId25" Type="http://schemas.openxmlformats.org/officeDocument/2006/relationships/image" Target="../media/image600.png"/><Relationship Id="rId46" Type="http://schemas.openxmlformats.org/officeDocument/2006/relationships/customXml" Target="../ink/ink1112.xml"/><Relationship Id="rId67" Type="http://schemas.openxmlformats.org/officeDocument/2006/relationships/image" Target="../media/image812.png"/><Relationship Id="rId116" Type="http://schemas.openxmlformats.org/officeDocument/2006/relationships/customXml" Target="../ink/ink1147.xml"/><Relationship Id="rId137" Type="http://schemas.openxmlformats.org/officeDocument/2006/relationships/image" Target="../media/image133.png"/><Relationship Id="rId158" Type="http://schemas.openxmlformats.org/officeDocument/2006/relationships/customXml" Target="../ink/ink1168.xml"/><Relationship Id="rId20" Type="http://schemas.openxmlformats.org/officeDocument/2006/relationships/customXml" Target="../ink/ink1099.xml"/><Relationship Id="rId41" Type="http://schemas.openxmlformats.org/officeDocument/2006/relationships/image" Target="../media/image680.png"/><Relationship Id="rId62" Type="http://schemas.openxmlformats.org/officeDocument/2006/relationships/customXml" Target="../ink/ink1120.xml"/><Relationship Id="rId83" Type="http://schemas.openxmlformats.org/officeDocument/2006/relationships/image" Target="../media/image890.png"/><Relationship Id="rId88" Type="http://schemas.openxmlformats.org/officeDocument/2006/relationships/customXml" Target="../ink/ink1133.xml"/><Relationship Id="rId111" Type="http://schemas.openxmlformats.org/officeDocument/2006/relationships/image" Target="../media/image104.png"/><Relationship Id="rId132" Type="http://schemas.openxmlformats.org/officeDocument/2006/relationships/customXml" Target="../ink/ink1155.xml"/><Relationship Id="rId153" Type="http://schemas.openxmlformats.org/officeDocument/2006/relationships/image" Target="../media/image1630.png"/><Relationship Id="rId174" Type="http://schemas.openxmlformats.org/officeDocument/2006/relationships/customXml" Target="../ink/ink1176.xml"/><Relationship Id="rId179" Type="http://schemas.openxmlformats.org/officeDocument/2006/relationships/image" Target="../media/image1750.png"/><Relationship Id="rId195" Type="http://schemas.openxmlformats.org/officeDocument/2006/relationships/customXml" Target="../ink/ink1187.xml"/><Relationship Id="rId209" Type="http://schemas.openxmlformats.org/officeDocument/2006/relationships/customXml" Target="../ink/ink1194.xml"/><Relationship Id="rId190" Type="http://schemas.openxmlformats.org/officeDocument/2006/relationships/image" Target="../media/image128.png"/><Relationship Id="rId204" Type="http://schemas.openxmlformats.org/officeDocument/2006/relationships/image" Target="../media/image1860.png"/><Relationship Id="rId220" Type="http://schemas.openxmlformats.org/officeDocument/2006/relationships/customXml" Target="../ink/ink1200.xml"/><Relationship Id="rId225" Type="http://schemas.openxmlformats.org/officeDocument/2006/relationships/image" Target="../media/image1960.png"/><Relationship Id="rId15" Type="http://schemas.openxmlformats.org/officeDocument/2006/relationships/image" Target="../media/image550.png"/><Relationship Id="rId36" Type="http://schemas.openxmlformats.org/officeDocument/2006/relationships/customXml" Target="../ink/ink1107.xml"/><Relationship Id="rId57" Type="http://schemas.openxmlformats.org/officeDocument/2006/relationships/image" Target="../media/image760.png"/><Relationship Id="rId106" Type="http://schemas.openxmlformats.org/officeDocument/2006/relationships/customXml" Target="../ink/ink1142.xml"/><Relationship Id="rId127" Type="http://schemas.openxmlformats.org/officeDocument/2006/relationships/image" Target="../media/image112.png"/><Relationship Id="rId10" Type="http://schemas.openxmlformats.org/officeDocument/2006/relationships/customXml" Target="../ink/ink1094.xml"/><Relationship Id="rId31" Type="http://schemas.openxmlformats.org/officeDocument/2006/relationships/image" Target="../media/image630.png"/><Relationship Id="rId52" Type="http://schemas.openxmlformats.org/officeDocument/2006/relationships/customXml" Target="../ink/ink1115.xml"/><Relationship Id="rId73" Type="http://schemas.openxmlformats.org/officeDocument/2006/relationships/image" Target="../media/image840.png"/><Relationship Id="rId78" Type="http://schemas.openxmlformats.org/officeDocument/2006/relationships/customXml" Target="../ink/ink1128.xml"/><Relationship Id="rId94" Type="http://schemas.openxmlformats.org/officeDocument/2006/relationships/customXml" Target="../ink/ink1136.xml"/><Relationship Id="rId99" Type="http://schemas.openxmlformats.org/officeDocument/2006/relationships/image" Target="../media/image97.png"/><Relationship Id="rId101" Type="http://schemas.openxmlformats.org/officeDocument/2006/relationships/image" Target="../media/image98.png"/><Relationship Id="rId122" Type="http://schemas.openxmlformats.org/officeDocument/2006/relationships/customXml" Target="../ink/ink1150.xml"/><Relationship Id="rId143" Type="http://schemas.openxmlformats.org/officeDocument/2006/relationships/image" Target="../media/image136.png"/><Relationship Id="rId148" Type="http://schemas.openxmlformats.org/officeDocument/2006/relationships/customXml" Target="../ink/ink1163.xml"/><Relationship Id="rId164" Type="http://schemas.openxmlformats.org/officeDocument/2006/relationships/customXml" Target="../ink/ink1171.xml"/><Relationship Id="rId169" Type="http://schemas.openxmlformats.org/officeDocument/2006/relationships/image" Target="../media/image1700.png"/><Relationship Id="rId185" Type="http://schemas.openxmlformats.org/officeDocument/2006/relationships/customXml" Target="../ink/ink1182.xml"/><Relationship Id="rId4" Type="http://schemas.openxmlformats.org/officeDocument/2006/relationships/customXml" Target="../ink/ink1091.xml"/><Relationship Id="rId9" Type="http://schemas.openxmlformats.org/officeDocument/2006/relationships/image" Target="../media/image1012.png"/><Relationship Id="rId180" Type="http://schemas.openxmlformats.org/officeDocument/2006/relationships/customXml" Target="../ink/ink1179.xml"/><Relationship Id="rId210" Type="http://schemas.openxmlformats.org/officeDocument/2006/relationships/image" Target="../media/image1890.png"/><Relationship Id="rId215" Type="http://schemas.openxmlformats.org/officeDocument/2006/relationships/image" Target="../media/image1911.png"/><Relationship Id="rId26" Type="http://schemas.openxmlformats.org/officeDocument/2006/relationships/customXml" Target="../ink/ink1102.xml"/><Relationship Id="rId47" Type="http://schemas.openxmlformats.org/officeDocument/2006/relationships/image" Target="../media/image712.png"/><Relationship Id="rId68" Type="http://schemas.openxmlformats.org/officeDocument/2006/relationships/customXml" Target="../ink/ink1123.xml"/><Relationship Id="rId89" Type="http://schemas.openxmlformats.org/officeDocument/2006/relationships/image" Target="../media/image920.png"/><Relationship Id="rId112" Type="http://schemas.openxmlformats.org/officeDocument/2006/relationships/customXml" Target="../ink/ink1145.xml"/><Relationship Id="rId133" Type="http://schemas.openxmlformats.org/officeDocument/2006/relationships/image" Target="../media/image131.png"/><Relationship Id="rId154" Type="http://schemas.openxmlformats.org/officeDocument/2006/relationships/customXml" Target="../ink/ink1166.xml"/><Relationship Id="rId175" Type="http://schemas.openxmlformats.org/officeDocument/2006/relationships/image" Target="../media/image1730.png"/><Relationship Id="rId196" Type="http://schemas.openxmlformats.org/officeDocument/2006/relationships/image" Target="../media/image1820.png"/><Relationship Id="rId200" Type="http://schemas.openxmlformats.org/officeDocument/2006/relationships/image" Target="../media/image1840.png"/><Relationship Id="rId16" Type="http://schemas.openxmlformats.org/officeDocument/2006/relationships/customXml" Target="../ink/ink1097.xml"/><Relationship Id="rId221" Type="http://schemas.openxmlformats.org/officeDocument/2006/relationships/image" Target="../media/image1940.png"/><Relationship Id="rId37" Type="http://schemas.openxmlformats.org/officeDocument/2006/relationships/image" Target="../media/image660.png"/><Relationship Id="rId58" Type="http://schemas.openxmlformats.org/officeDocument/2006/relationships/customXml" Target="../ink/ink1118.xml"/><Relationship Id="rId79" Type="http://schemas.openxmlformats.org/officeDocument/2006/relationships/image" Target="../media/image870.png"/><Relationship Id="rId102" Type="http://schemas.openxmlformats.org/officeDocument/2006/relationships/customXml" Target="../ink/ink1140.xml"/><Relationship Id="rId123" Type="http://schemas.openxmlformats.org/officeDocument/2006/relationships/image" Target="../media/image110.png"/><Relationship Id="rId144" Type="http://schemas.openxmlformats.org/officeDocument/2006/relationships/customXml" Target="../ink/ink1161.xml"/><Relationship Id="rId90" Type="http://schemas.openxmlformats.org/officeDocument/2006/relationships/customXml" Target="../ink/ink1134.xml"/><Relationship Id="rId165" Type="http://schemas.openxmlformats.org/officeDocument/2006/relationships/image" Target="../media/image1680.png"/><Relationship Id="rId186" Type="http://schemas.openxmlformats.org/officeDocument/2006/relationships/image" Target="../media/image1780.png"/><Relationship Id="rId211" Type="http://schemas.openxmlformats.org/officeDocument/2006/relationships/customXml" Target="../ink/ink1195.xml"/><Relationship Id="rId27" Type="http://schemas.openxmlformats.org/officeDocument/2006/relationships/image" Target="../media/image610.png"/><Relationship Id="rId48" Type="http://schemas.openxmlformats.org/officeDocument/2006/relationships/customXml" Target="../ink/ink1113.xml"/><Relationship Id="rId69" Type="http://schemas.openxmlformats.org/officeDocument/2006/relationships/image" Target="../media/image820.png"/><Relationship Id="rId113" Type="http://schemas.openxmlformats.org/officeDocument/2006/relationships/image" Target="../media/image105.png"/><Relationship Id="rId134" Type="http://schemas.openxmlformats.org/officeDocument/2006/relationships/customXml" Target="../ink/ink1156.xml"/><Relationship Id="rId80" Type="http://schemas.openxmlformats.org/officeDocument/2006/relationships/customXml" Target="../ink/ink1129.xml"/><Relationship Id="rId155" Type="http://schemas.openxmlformats.org/officeDocument/2006/relationships/image" Target="../media/image1640.png"/><Relationship Id="rId176" Type="http://schemas.openxmlformats.org/officeDocument/2006/relationships/customXml" Target="../ink/ink1177.xml"/><Relationship Id="rId197" Type="http://schemas.openxmlformats.org/officeDocument/2006/relationships/customXml" Target="../ink/ink1188.xml"/><Relationship Id="rId201" Type="http://schemas.openxmlformats.org/officeDocument/2006/relationships/customXml" Target="../ink/ink1190.xml"/><Relationship Id="rId222" Type="http://schemas.openxmlformats.org/officeDocument/2006/relationships/customXml" Target="../ink/ink1201.xml"/><Relationship Id="rId17" Type="http://schemas.openxmlformats.org/officeDocument/2006/relationships/image" Target="../media/image560.png"/><Relationship Id="rId38" Type="http://schemas.openxmlformats.org/officeDocument/2006/relationships/customXml" Target="../ink/ink1108.xml"/><Relationship Id="rId59" Type="http://schemas.openxmlformats.org/officeDocument/2006/relationships/image" Target="../media/image770.png"/><Relationship Id="rId103" Type="http://schemas.openxmlformats.org/officeDocument/2006/relationships/image" Target="../media/image99.png"/><Relationship Id="rId124" Type="http://schemas.openxmlformats.org/officeDocument/2006/relationships/customXml" Target="../ink/ink1151.xml"/><Relationship Id="rId70" Type="http://schemas.openxmlformats.org/officeDocument/2006/relationships/customXml" Target="../ink/ink1124.xml"/><Relationship Id="rId91" Type="http://schemas.openxmlformats.org/officeDocument/2006/relationships/image" Target="../media/image93.png"/><Relationship Id="rId145" Type="http://schemas.openxmlformats.org/officeDocument/2006/relationships/image" Target="../media/image137.png"/><Relationship Id="rId166" Type="http://schemas.openxmlformats.org/officeDocument/2006/relationships/customXml" Target="../ink/ink1172.xml"/><Relationship Id="rId187" Type="http://schemas.openxmlformats.org/officeDocument/2006/relationships/customXml" Target="../ink/ink118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900.png"/><Relationship Id="rId28" Type="http://schemas.openxmlformats.org/officeDocument/2006/relationships/customXml" Target="../ink/ink1103.xml"/><Relationship Id="rId49" Type="http://schemas.openxmlformats.org/officeDocument/2006/relationships/image" Target="../media/image720.png"/><Relationship Id="rId114" Type="http://schemas.openxmlformats.org/officeDocument/2006/relationships/customXml" Target="../ink/ink1146.xml"/><Relationship Id="rId60" Type="http://schemas.openxmlformats.org/officeDocument/2006/relationships/customXml" Target="../ink/ink1119.xml"/><Relationship Id="rId81" Type="http://schemas.openxmlformats.org/officeDocument/2006/relationships/image" Target="../media/image880.png"/><Relationship Id="rId135" Type="http://schemas.openxmlformats.org/officeDocument/2006/relationships/image" Target="../media/image132.png"/><Relationship Id="rId156" Type="http://schemas.openxmlformats.org/officeDocument/2006/relationships/customXml" Target="../ink/ink1167.xml"/><Relationship Id="rId177" Type="http://schemas.openxmlformats.org/officeDocument/2006/relationships/image" Target="../media/image1740.png"/><Relationship Id="rId198" Type="http://schemas.openxmlformats.org/officeDocument/2006/relationships/image" Target="../media/image1830.png"/><Relationship Id="rId202" Type="http://schemas.openxmlformats.org/officeDocument/2006/relationships/image" Target="../media/image1850.png"/><Relationship Id="rId223" Type="http://schemas.openxmlformats.org/officeDocument/2006/relationships/image" Target="../media/image1950.png"/><Relationship Id="rId18" Type="http://schemas.openxmlformats.org/officeDocument/2006/relationships/customXml" Target="../ink/ink1098.xml"/><Relationship Id="rId39" Type="http://schemas.openxmlformats.org/officeDocument/2006/relationships/image" Target="../media/image670.png"/><Relationship Id="rId50" Type="http://schemas.openxmlformats.org/officeDocument/2006/relationships/customXml" Target="../ink/ink1114.xml"/><Relationship Id="rId104" Type="http://schemas.openxmlformats.org/officeDocument/2006/relationships/customXml" Target="../ink/ink1141.xml"/><Relationship Id="rId125" Type="http://schemas.openxmlformats.org/officeDocument/2006/relationships/image" Target="../media/image111.png"/><Relationship Id="rId146" Type="http://schemas.openxmlformats.org/officeDocument/2006/relationships/customXml" Target="../ink/ink1162.xml"/><Relationship Id="rId167" Type="http://schemas.openxmlformats.org/officeDocument/2006/relationships/image" Target="../media/image1690.png"/><Relationship Id="rId188" Type="http://schemas.openxmlformats.org/officeDocument/2006/relationships/image" Target="../media/image1790.png"/><Relationship Id="rId71" Type="http://schemas.openxmlformats.org/officeDocument/2006/relationships/image" Target="../media/image830.png"/><Relationship Id="rId92" Type="http://schemas.openxmlformats.org/officeDocument/2006/relationships/customXml" Target="../ink/ink1135.xml"/><Relationship Id="rId213" Type="http://schemas.openxmlformats.org/officeDocument/2006/relationships/customXml" Target="../ink/ink1196.xml"/><Relationship Id="rId2" Type="http://schemas.openxmlformats.org/officeDocument/2006/relationships/customXml" Target="../ink/ink1090.xml"/><Relationship Id="rId29" Type="http://schemas.openxmlformats.org/officeDocument/2006/relationships/image" Target="../media/image620.png"/><Relationship Id="rId40" Type="http://schemas.openxmlformats.org/officeDocument/2006/relationships/customXml" Target="../ink/ink1109.xml"/><Relationship Id="rId115" Type="http://schemas.openxmlformats.org/officeDocument/2006/relationships/image" Target="../media/image106.png"/><Relationship Id="rId136" Type="http://schemas.openxmlformats.org/officeDocument/2006/relationships/customXml" Target="../ink/ink1157.xml"/><Relationship Id="rId157" Type="http://schemas.openxmlformats.org/officeDocument/2006/relationships/image" Target="../media/image1650.png"/><Relationship Id="rId178" Type="http://schemas.openxmlformats.org/officeDocument/2006/relationships/customXml" Target="../ink/ink1178.xml"/><Relationship Id="rId61" Type="http://schemas.openxmlformats.org/officeDocument/2006/relationships/image" Target="../media/image780.png"/><Relationship Id="rId82" Type="http://schemas.openxmlformats.org/officeDocument/2006/relationships/customXml" Target="../ink/ink1130.xml"/><Relationship Id="rId199" Type="http://schemas.openxmlformats.org/officeDocument/2006/relationships/customXml" Target="../ink/ink1189.xml"/><Relationship Id="rId203" Type="http://schemas.openxmlformats.org/officeDocument/2006/relationships/customXml" Target="../ink/ink1191.xml"/><Relationship Id="rId19" Type="http://schemas.openxmlformats.org/officeDocument/2006/relationships/image" Target="../media/image570.png"/><Relationship Id="rId224" Type="http://schemas.openxmlformats.org/officeDocument/2006/relationships/customXml" Target="../ink/ink1202.xml"/><Relationship Id="rId30" Type="http://schemas.openxmlformats.org/officeDocument/2006/relationships/customXml" Target="../ink/ink1104.xml"/><Relationship Id="rId105" Type="http://schemas.openxmlformats.org/officeDocument/2006/relationships/image" Target="../media/image100.png"/><Relationship Id="rId126" Type="http://schemas.openxmlformats.org/officeDocument/2006/relationships/customXml" Target="../ink/ink1152.xml"/><Relationship Id="rId147" Type="http://schemas.openxmlformats.org/officeDocument/2006/relationships/image" Target="../media/image138.png"/><Relationship Id="rId168" Type="http://schemas.openxmlformats.org/officeDocument/2006/relationships/customXml" Target="../ink/ink1173.xml"/><Relationship Id="rId51" Type="http://schemas.openxmlformats.org/officeDocument/2006/relationships/image" Target="../media/image73.png"/><Relationship Id="rId72" Type="http://schemas.openxmlformats.org/officeDocument/2006/relationships/customXml" Target="../ink/ink1125.xml"/><Relationship Id="rId93" Type="http://schemas.openxmlformats.org/officeDocument/2006/relationships/image" Target="../media/image94.png"/><Relationship Id="rId189" Type="http://schemas.openxmlformats.org/officeDocument/2006/relationships/customXml" Target="../ink/ink1184.xml"/><Relationship Id="rId3" Type="http://schemas.openxmlformats.org/officeDocument/2006/relationships/image" Target="../media/image711.png"/><Relationship Id="rId214" Type="http://schemas.openxmlformats.org/officeDocument/2006/relationships/customXml" Target="../ink/ink119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B69A-5E2E-4EA5-8BDC-8CEEE0827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096" y="1788454"/>
            <a:ext cx="9761517" cy="2098226"/>
          </a:xfrm>
        </p:spPr>
        <p:txBody>
          <a:bodyPr/>
          <a:lstStyle/>
          <a:p>
            <a:pPr algn="l"/>
            <a:r>
              <a:rPr lang="en-US" sz="2400" dirty="0"/>
              <a:t>causal inference with observational data in addiction research</a:t>
            </a:r>
            <a:br>
              <a:rPr lang="en-US" sz="2400" dirty="0"/>
            </a:b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C49A2-BB36-45BD-9CB5-C6BB0B3BE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Dr. Gary Chan</a:t>
            </a:r>
            <a:br>
              <a:rPr lang="en-US" dirty="0"/>
            </a:br>
            <a:r>
              <a:rPr lang="en-US" sz="1500" dirty="0"/>
              <a:t>StatsNotebook.io</a:t>
            </a:r>
            <a:br>
              <a:rPr lang="en-US" sz="1500" dirty="0"/>
            </a:br>
            <a:r>
              <a:rPr lang="en-US" sz="1500" dirty="0"/>
              <a:t>National Centre for Youth Substance Use Research, University of Queensland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24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B69A-5E2E-4EA5-8BDC-8CEEE0827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096" y="1788454"/>
            <a:ext cx="9761517" cy="2098226"/>
          </a:xfrm>
        </p:spPr>
        <p:txBody>
          <a:bodyPr/>
          <a:lstStyle/>
          <a:p>
            <a:pPr algn="l"/>
            <a:r>
              <a:rPr lang="en-US" sz="2400" dirty="0"/>
              <a:t>Causal inference and </a:t>
            </a:r>
            <a:r>
              <a:rPr lang="en-US" sz="2400" dirty="0" err="1"/>
              <a:t>Randomised</a:t>
            </a:r>
            <a:r>
              <a:rPr lang="en-US" sz="2400" dirty="0"/>
              <a:t> controlled trials</a:t>
            </a:r>
            <a:endParaRPr lang="en-US" sz="1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C49A2-BB36-45BD-9CB5-C6BB0B3BE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635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07F0-FC91-4C75-AE3B-0E9B529E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D2AB-72FB-47BF-B68C-7B1C9FBCA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are several key assumptions of the propensity score methods.</a:t>
            </a:r>
          </a:p>
          <a:p>
            <a:pPr lvl="1"/>
            <a:r>
              <a:rPr lang="en-AU" dirty="0"/>
              <a:t>Consistency</a:t>
            </a:r>
          </a:p>
          <a:p>
            <a:pPr lvl="1"/>
            <a:r>
              <a:rPr lang="en-AU" dirty="0"/>
              <a:t>For each individual, only one of the two potential outcomes is observed. This assumption requires that the </a:t>
            </a:r>
            <a:r>
              <a:rPr lang="en-AU" b="1" u="sng" dirty="0"/>
              <a:t>potential outcome under the observed treatment</a:t>
            </a:r>
            <a:r>
              <a:rPr lang="en-AU" dirty="0"/>
              <a:t> is the same as the </a:t>
            </a:r>
            <a:r>
              <a:rPr lang="en-AU" b="1" u="sng" dirty="0"/>
              <a:t>observed outcome</a:t>
            </a:r>
            <a:r>
              <a:rPr lang="en-AU" dirty="0"/>
              <a:t>.</a:t>
            </a:r>
          </a:p>
          <a:p>
            <a:pPr lvl="1"/>
            <a:r>
              <a:rPr lang="en-AU" dirty="0"/>
              <a:t>A technical assumption to link the counterfactual world and the real world</a:t>
            </a:r>
          </a:p>
          <a:p>
            <a:pPr lvl="1"/>
            <a:r>
              <a:rPr lang="en-AU" dirty="0"/>
              <a:t>Untestable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71F08-7250-E7FD-EA55-D9A139E1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1621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07F0-FC91-4C75-AE3B-0E9B529E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D2AB-72FB-47BF-B68C-7B1C9FBCA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There are several key assumptions of the propensity score methods.</a:t>
            </a:r>
          </a:p>
          <a:p>
            <a:pPr lvl="1"/>
            <a:r>
              <a:rPr lang="en-AU" dirty="0"/>
              <a:t>No unmeasured confounding</a:t>
            </a:r>
          </a:p>
          <a:p>
            <a:pPr lvl="1"/>
            <a:r>
              <a:rPr lang="en-AU" dirty="0"/>
              <a:t>After matching on a range of potential confounders, treatment assignment is independent of the potential outcome.</a:t>
            </a:r>
          </a:p>
          <a:p>
            <a:pPr lvl="2"/>
            <a:r>
              <a:rPr lang="en-AU" dirty="0"/>
              <a:t>Participants with the same covariates can be considered as being assigned to treatment or control randomly.</a:t>
            </a:r>
          </a:p>
          <a:p>
            <a:pPr lvl="2"/>
            <a:r>
              <a:rPr lang="en-AU" dirty="0"/>
              <a:t>People from lower SES might be more likely to smoke</a:t>
            </a:r>
          </a:p>
          <a:p>
            <a:pPr lvl="3"/>
            <a:r>
              <a:rPr lang="en-AU" dirty="0"/>
              <a:t>But within each stratum of SES, participants might be equally likely to smoke?</a:t>
            </a:r>
          </a:p>
          <a:p>
            <a:pPr lvl="1"/>
            <a:r>
              <a:rPr lang="en-US" dirty="0"/>
              <a:t>This is a requirement for all statistical model for causal inference (but untestable)</a:t>
            </a:r>
          </a:p>
          <a:p>
            <a:pPr lvl="1"/>
            <a:r>
              <a:rPr lang="en-US" dirty="0"/>
              <a:t>Need to consider theoretical framework</a:t>
            </a:r>
          </a:p>
          <a:p>
            <a:pPr lvl="2"/>
            <a:r>
              <a:rPr lang="en-US" dirty="0"/>
              <a:t>Developmental psychology</a:t>
            </a:r>
          </a:p>
          <a:p>
            <a:pPr lvl="2"/>
            <a:r>
              <a:rPr lang="en-US" dirty="0"/>
              <a:t>Family, school and peer factors are all potential confounders</a:t>
            </a:r>
          </a:p>
          <a:p>
            <a:pPr lvl="2"/>
            <a:r>
              <a:rPr lang="en-US" dirty="0"/>
              <a:t>Need to include key factors in these domains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CE2FC-23C3-BF91-5FCB-DC588E53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292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07F0-FC91-4C75-AE3B-0E9B529E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D2AB-72FB-47BF-B68C-7B1C9FBCA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There are several key assumptions of the propensity score methods.</a:t>
            </a:r>
          </a:p>
          <a:p>
            <a:pPr lvl="1"/>
            <a:r>
              <a:rPr lang="en-AU" dirty="0"/>
              <a:t>No unmeasured confounding</a:t>
            </a:r>
          </a:p>
          <a:p>
            <a:pPr lvl="2"/>
            <a:r>
              <a:rPr lang="en-US" dirty="0"/>
              <a:t>Matching can only adjust for confounding due to observed variables</a:t>
            </a:r>
          </a:p>
          <a:p>
            <a:pPr lvl="2"/>
            <a:r>
              <a:rPr lang="en-US" dirty="0"/>
              <a:t>No guarantee that balance will be achieved in unmeasured variables</a:t>
            </a:r>
          </a:p>
          <a:p>
            <a:pPr lvl="3"/>
            <a:r>
              <a:rPr lang="en-US" dirty="0"/>
              <a:t>Sensitivity analysis </a:t>
            </a:r>
            <a:r>
              <a:rPr lang="en-US"/>
              <a:t>is needed.</a:t>
            </a:r>
            <a:endParaRPr lang="en-US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CE2FC-23C3-BF91-5FCB-DC588E53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345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07F0-FC91-4C75-AE3B-0E9B529E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D2AB-72FB-47BF-B68C-7B1C9FBCA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are several key assumptions of the propensity score methods.</a:t>
            </a:r>
          </a:p>
          <a:p>
            <a:pPr lvl="1"/>
            <a:r>
              <a:rPr lang="en-AU" dirty="0"/>
              <a:t>Positivity</a:t>
            </a:r>
          </a:p>
          <a:p>
            <a:pPr lvl="1"/>
            <a:r>
              <a:rPr lang="en-AU" dirty="0"/>
              <a:t>Treatment is not deterministic at every level of each of the covariates.</a:t>
            </a:r>
          </a:p>
          <a:p>
            <a:pPr lvl="1"/>
            <a:r>
              <a:rPr lang="en-AU" dirty="0"/>
              <a:t>There is no certainty about whether a participant will receive treatment or not.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C7B80-8C04-CF8D-CD77-4DE3D7C8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579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07F0-FC91-4C75-AE3B-0E9B529E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D2AB-72FB-47BF-B68C-7B1C9FBCA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are several key assumptions of the propensity score methods.</a:t>
            </a:r>
          </a:p>
          <a:p>
            <a:pPr lvl="1"/>
            <a:r>
              <a:rPr lang="en-AU" dirty="0"/>
              <a:t>Correct specification for the propensity score model.</a:t>
            </a:r>
          </a:p>
          <a:p>
            <a:pPr lvl="1"/>
            <a:r>
              <a:rPr lang="en-AU" dirty="0"/>
              <a:t>This assumption is likely to be violated to some degree – All models are wrong!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EB55D-5EF3-85F9-4C91-742D69FC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8153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1CCB-5BC0-9558-B597-D10BA08A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EC310-FD93-C3CF-9021-58073E15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59245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B813-0EBC-165B-2EB3-0717E588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Modified Disjunctive Cause Criterion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B465B-F5A1-A9DC-8D9A-B6FE5FC4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DAGs</a:t>
            </a:r>
          </a:p>
          <a:p>
            <a:pPr lvl="1"/>
            <a:r>
              <a:rPr lang="en-AU" dirty="0"/>
              <a:t>Major advantages</a:t>
            </a:r>
          </a:p>
          <a:p>
            <a:pPr lvl="2"/>
            <a:r>
              <a:rPr lang="en-AU" dirty="0"/>
              <a:t>Simple algorithmic rules to identify “de-confounder”</a:t>
            </a:r>
          </a:p>
          <a:p>
            <a:pPr lvl="1"/>
            <a:r>
              <a:rPr lang="en-AU" dirty="0"/>
              <a:t>Limitation</a:t>
            </a:r>
          </a:p>
          <a:p>
            <a:pPr lvl="2"/>
            <a:r>
              <a:rPr lang="en-AU" dirty="0"/>
              <a:t>A complete knowledge about all variables intertwined with the exposure and outcomes are often not available</a:t>
            </a:r>
          </a:p>
          <a:p>
            <a:pPr lvl="2"/>
            <a:r>
              <a:rPr lang="en-AU" dirty="0"/>
              <a:t>Addiction is a complex human </a:t>
            </a:r>
            <a:r>
              <a:rPr lang="en-AU" dirty="0" err="1"/>
              <a:t>behavior</a:t>
            </a: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19965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5555-9EB0-6EE8-2B39-6B5486A0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Modified Disjunctive Cause Criterion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14E5-E85C-E634-0CC6-B07C0B81D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Youth vaping and smoking</a:t>
            </a:r>
          </a:p>
          <a:p>
            <a:pPr lvl="1"/>
            <a:r>
              <a:rPr lang="en-AU" dirty="0"/>
              <a:t>Family dynamics and behaviours (e.g., parental monitoring)</a:t>
            </a:r>
          </a:p>
          <a:p>
            <a:pPr lvl="1"/>
            <a:r>
              <a:rPr lang="en-AU" dirty="0"/>
              <a:t>Community (e.g., density of vaping and tobacconist store)</a:t>
            </a:r>
          </a:p>
          <a:p>
            <a:pPr lvl="1"/>
            <a:r>
              <a:rPr lang="en-AU" dirty="0"/>
              <a:t>Personal biology (e.g., genetic susceptibility to nicotine addiction)</a:t>
            </a:r>
          </a:p>
          <a:p>
            <a:pPr lvl="1"/>
            <a:r>
              <a:rPr lang="en-AU" dirty="0"/>
              <a:t>Schooling environment (e.g., school connectedness)</a:t>
            </a:r>
          </a:p>
          <a:p>
            <a:pPr lvl="1"/>
            <a:r>
              <a:rPr lang="en-AU" dirty="0"/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190485152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B813-0EBC-165B-2EB3-0717E588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Modified Disjunctive Cause Criterion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B465B-F5A1-A9DC-8D9A-B6FE5FC4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Major advantages</a:t>
            </a:r>
          </a:p>
          <a:p>
            <a:pPr lvl="1"/>
            <a:r>
              <a:rPr lang="en-AU" dirty="0"/>
              <a:t>Simple algorithmic rules to identify “de-confounder”</a:t>
            </a:r>
          </a:p>
          <a:p>
            <a:r>
              <a:rPr lang="en-AU" dirty="0"/>
              <a:t>Limitation</a:t>
            </a:r>
          </a:p>
          <a:p>
            <a:pPr lvl="1"/>
            <a:r>
              <a:rPr lang="en-AU" dirty="0"/>
              <a:t>A complete knowledge about all variables intertwined with the exposure and outcomes are often not available</a:t>
            </a:r>
          </a:p>
          <a:p>
            <a:pPr lvl="1"/>
            <a:r>
              <a:rPr lang="en-AU" dirty="0"/>
              <a:t>Addiction is a complex human </a:t>
            </a:r>
            <a:r>
              <a:rPr lang="en-AU" dirty="0" err="1"/>
              <a:t>behavior</a:t>
            </a:r>
            <a:endParaRPr lang="en-AU" dirty="0"/>
          </a:p>
          <a:p>
            <a:r>
              <a:rPr lang="en-AU" dirty="0"/>
              <a:t>DAGs are vital for evaluating causal claims</a:t>
            </a:r>
          </a:p>
          <a:p>
            <a:pPr lvl="1"/>
            <a:r>
              <a:rPr lang="en-AU" dirty="0"/>
              <a:t>Key confounding variables in a simplified DAG between the exposure and outcome are not controlled for, or important backdoor paths are not blocked, association between an exposure and outcome is likely to be biased.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477163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EE49-6A0C-897E-035E-7CBCB3F2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Modified Disjunctive Cause Criterion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0DD6-F343-E7A6-EE0E-BD39C269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en-AU" dirty="0"/>
              <a:t>Rule of thumb</a:t>
            </a:r>
          </a:p>
          <a:p>
            <a:pPr lvl="1"/>
            <a:r>
              <a:rPr lang="en-AU" dirty="0"/>
              <a:t>Control for all pre-exposure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12674-1ABA-2EF8-2A8A-31CB97393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774" y="2337594"/>
            <a:ext cx="6450122" cy="4439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1647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6561-C4D8-4793-A8ED-800308CA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34B0-598F-41A3-BCF8-A559A5220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Randomized controlled trial is considered by many to be the gold standard for establishing causal relationship</a:t>
            </a:r>
          </a:p>
          <a:p>
            <a:r>
              <a:rPr lang="en-US" dirty="0"/>
              <a:t>Participants are assigned randomly into receiving treatment or not receiving treatment</a:t>
            </a:r>
          </a:p>
          <a:p>
            <a:r>
              <a:rPr lang="en-US" i="0" dirty="0"/>
              <a:t>Wi</a:t>
            </a:r>
            <a:r>
              <a:rPr lang="en-US" dirty="0"/>
              <a:t>th a </a:t>
            </a:r>
            <a:r>
              <a:rPr lang="en-US" b="1" dirty="0">
                <a:solidFill>
                  <a:srgbClr val="FF0000"/>
                </a:solidFill>
              </a:rPr>
              <a:t>sufficiently large sample </a:t>
            </a:r>
            <a:r>
              <a:rPr lang="en-US" dirty="0"/>
              <a:t>size, randomizing participants to treatment or control (placebo) conditions ensures that all pre-treatment variables, measured or unmeasured, are similarly distributed across conditions.</a:t>
            </a:r>
          </a:p>
          <a:p>
            <a:pPr lvl="1"/>
            <a:r>
              <a:rPr lang="en-US" dirty="0"/>
              <a:t>This </a:t>
            </a:r>
            <a:r>
              <a:rPr lang="en-US" dirty="0">
                <a:solidFill>
                  <a:srgbClr val="FF0000"/>
                </a:solidFill>
              </a:rPr>
              <a:t>theoretically</a:t>
            </a:r>
            <a:r>
              <a:rPr lang="en-US" dirty="0"/>
              <a:t> allows the treatment effect to be isolated.</a:t>
            </a:r>
          </a:p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70056040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65BE-0E90-B5BF-43CE-AB753094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BD3E-8A44-4D64-0CEB-733882AF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Rule of thumb</a:t>
            </a:r>
          </a:p>
          <a:p>
            <a:pPr lvl="1"/>
            <a:r>
              <a:rPr lang="en-AU" dirty="0"/>
              <a:t>Adjust for all common causes</a:t>
            </a:r>
          </a:p>
          <a:p>
            <a:pPr lvl="1"/>
            <a:r>
              <a:rPr lang="en-AU" dirty="0"/>
              <a:t>Often lacks data on some common causes</a:t>
            </a:r>
          </a:p>
          <a:p>
            <a:pPr lvl="2"/>
            <a:r>
              <a:rPr lang="en-AU" dirty="0"/>
              <a:t>DAGs demonstrate that it is possible to identify a variable that is not a common cause, but sufficient to de-confound the bias due to a common cause.</a:t>
            </a:r>
          </a:p>
        </p:txBody>
      </p:sp>
    </p:spTree>
    <p:extLst>
      <p:ext uri="{BB962C8B-B14F-4D97-AF65-F5344CB8AC3E}">
        <p14:creationId xmlns:p14="http://schemas.microsoft.com/office/powerpoint/2010/main" val="421041729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0AB7-E48F-A284-F4F8-8D4C7019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00CB-BC0A-5C23-BC07-670D3C90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426B9-6C25-4E54-B724-36B3DA7B1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99816"/>
            <a:ext cx="9946606" cy="50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585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A05D-2171-8422-CB2E-A78884CF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Modified Disjunctive Cause Criterion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34067-3B14-638B-0D10-1DE559AF1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criteria of control variable selection proposed by VanderWeele should:</a:t>
            </a:r>
          </a:p>
          <a:p>
            <a:pPr lvl="1"/>
            <a:r>
              <a:rPr lang="en-US" dirty="0"/>
              <a:t>include all variables that were either a cause of the exposure, the outcome, or both;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exclude any instrumental variables for the exposure and the outcome</a:t>
            </a:r>
            <a:r>
              <a:rPr lang="en-US" dirty="0"/>
              <a:t>; and</a:t>
            </a:r>
          </a:p>
          <a:p>
            <a:pPr lvl="1"/>
            <a:r>
              <a:rPr lang="en-US" dirty="0"/>
              <a:t>include any proxy variables for an unmeasured confounder that are a common cause for both the exposure and outcome.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943653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1C58-3E5B-2607-D960-1A16EB5A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Modified Disjunctive Cause Criterion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C25F-56B0-3468-1B64-98DDD3AAB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232967" cy="4427316"/>
          </a:xfrm>
        </p:spPr>
        <p:txBody>
          <a:bodyPr/>
          <a:lstStyle/>
          <a:p>
            <a:r>
              <a:rPr lang="en-AU" dirty="0"/>
              <a:t>Instrumental variable methods by itself is an important method for causal inference</a:t>
            </a:r>
          </a:p>
          <a:p>
            <a:r>
              <a:rPr lang="en-US" dirty="0"/>
              <a:t>An instrumental variable is a variable that is a cause of the exposure but has no direct causal effect on the outcome, and does not indirectly affect the outcome through variables other than via the exposure. 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2B887-A127-6783-1852-56D4F0D7B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685" y="2042932"/>
            <a:ext cx="8421664" cy="4545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66867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7CF6-D046-80F8-3C29-DF37CFEC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Modified Disjunctive Cause Criterion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5FFE3-975F-402D-BBF3-38BAD97C3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Disjunctive cause criterion still place substantial burden on the researchers</a:t>
            </a:r>
          </a:p>
          <a:p>
            <a:pPr lvl="1"/>
            <a:r>
              <a:rPr lang="en-AU" dirty="0"/>
              <a:t>Identifying potential instrumental variables for exclusion can be particularly daunting.</a:t>
            </a:r>
          </a:p>
          <a:p>
            <a:pPr lvl="1"/>
            <a:r>
              <a:rPr lang="en-AU" dirty="0"/>
              <a:t>Few instrumental variables are as clear-cut as the ALDH2 example</a:t>
            </a:r>
          </a:p>
        </p:txBody>
      </p:sp>
    </p:spTree>
    <p:extLst>
      <p:ext uri="{BB962C8B-B14F-4D97-AF65-F5344CB8AC3E}">
        <p14:creationId xmlns:p14="http://schemas.microsoft.com/office/powerpoint/2010/main" val="346620770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4963-6E30-1F76-8BF5-09FD150C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E0EE-9D18-7501-2207-E55670CB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70918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059F-7FB0-42B3-8318-224E0A4C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9164-F142-4CF0-A77B-551DEB440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3140"/>
            <a:ext cx="9601200" cy="4284260"/>
          </a:xfrm>
        </p:spPr>
        <p:txBody>
          <a:bodyPr/>
          <a:lstStyle/>
          <a:p>
            <a:r>
              <a:rPr lang="en-US" dirty="0"/>
              <a:t>Follow me on X (Twitter) for future statistics webinar @GaryCkChan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c.chan4@uq.edu.au</a:t>
            </a:r>
            <a:endParaRPr lang="en-US" dirty="0"/>
          </a:p>
          <a:p>
            <a:r>
              <a:rPr lang="en-US" dirty="0"/>
              <a:t>Available for statistical consultation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0252D-44F1-4D3D-A824-BE4DACA17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971" y="3429000"/>
            <a:ext cx="5687219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5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9370-EF7D-F231-DEE0-6342F656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A22E90-5884-C173-5DB7-A929BA283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687" y="137160"/>
            <a:ext cx="7120597" cy="3508248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2A4CCC-C801-07C2-A805-3C7C59347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87" y="3820611"/>
            <a:ext cx="5776461" cy="1318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F638F3-3634-A86C-9565-D72ABC950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87" y="5314188"/>
            <a:ext cx="5616427" cy="12802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3F85CF-437E-D3AE-34A0-10FBD4744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7828" y="3820611"/>
            <a:ext cx="4656223" cy="1646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B345E0-2D03-1667-D809-B60A12711D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0351" y="5664651"/>
            <a:ext cx="7233699" cy="1123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63A58D-471F-F7A0-CAAF-8522992AAD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9512" y="2589328"/>
            <a:ext cx="6344538" cy="896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40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7F65-D51A-03E8-6540-2694804F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4296-0FC9-8B62-8AA1-71BBD535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mere act of randomisation does not guarantee a balance in all pre-treatment variables between the treatment and control group</a:t>
            </a:r>
          </a:p>
          <a:p>
            <a:r>
              <a:rPr lang="en-AU" dirty="0"/>
              <a:t>In the presence of a large number of causes for the outcome, the sample size required to achieve this balance often exceed the typical sample size in published research (N ~ 80).</a:t>
            </a:r>
          </a:p>
        </p:txBody>
      </p:sp>
    </p:spTree>
    <p:extLst>
      <p:ext uri="{BB962C8B-B14F-4D97-AF65-F5344CB8AC3E}">
        <p14:creationId xmlns:p14="http://schemas.microsoft.com/office/powerpoint/2010/main" val="181286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0630-723C-C41B-7F4E-280F2E35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CFA31-5130-AB4B-C178-054C3CFD2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an outcome can be caused by many variables, with a small sample size, it is likely that at least one of the causes is not balance between the treatment and control group.</a:t>
            </a:r>
          </a:p>
          <a:p>
            <a:pPr lvl="1"/>
            <a:r>
              <a:rPr lang="en-US" dirty="0"/>
              <a:t>Youth smoking is caused by a large range of factors</a:t>
            </a:r>
          </a:p>
          <a:p>
            <a:pPr lvl="2"/>
            <a:r>
              <a:rPr lang="en-US" dirty="0"/>
              <a:t>Family factor – parental monitoring, parental substance use</a:t>
            </a:r>
          </a:p>
          <a:p>
            <a:pPr lvl="2"/>
            <a:r>
              <a:rPr lang="en-US" dirty="0"/>
              <a:t>Biological factor – genetic susceptibility to nicotine</a:t>
            </a:r>
          </a:p>
          <a:p>
            <a:pPr lvl="2"/>
            <a:r>
              <a:rPr lang="en-US" dirty="0"/>
              <a:t>Community factor – Local law on tobacco control, density of tobacco retail outlets</a:t>
            </a:r>
          </a:p>
          <a:p>
            <a:r>
              <a:rPr lang="en-US" dirty="0"/>
              <a:t>With a small sample size, very likely that at least one of the causes are higher in one group</a:t>
            </a:r>
          </a:p>
          <a:p>
            <a:pPr lvl="1"/>
            <a:r>
              <a:rPr lang="en-US" dirty="0"/>
              <a:t>Random confounding</a:t>
            </a:r>
          </a:p>
          <a:p>
            <a:r>
              <a:rPr lang="en-US" dirty="0"/>
              <a:t>This is a separate issue from the sample size calculation for statistical power</a:t>
            </a:r>
          </a:p>
          <a:p>
            <a:pPr lvl="1"/>
            <a:r>
              <a:rPr lang="en-US" dirty="0"/>
              <a:t>This is often not considered by the researchers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75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E909-799D-45AE-B69B-5F940889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8512-FE70-4644-B087-ED6D0417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May lack generalizability</a:t>
            </a:r>
          </a:p>
          <a:p>
            <a:pPr lvl="1"/>
            <a:r>
              <a:rPr lang="en-US" dirty="0"/>
              <a:t>RCTs are often conducted in highly controlled environment that do not resemble any real-life circumstances. </a:t>
            </a:r>
          </a:p>
          <a:p>
            <a:r>
              <a:rPr lang="en-US" dirty="0"/>
              <a:t>Not always feasible, particularly regarding questions of harm</a:t>
            </a:r>
          </a:p>
          <a:p>
            <a:pPr lvl="1"/>
            <a:r>
              <a:rPr lang="en-US" dirty="0"/>
              <a:t>Does smoking cause cancer?</a:t>
            </a:r>
          </a:p>
          <a:p>
            <a:pPr lvl="1"/>
            <a:r>
              <a:rPr lang="en-US" dirty="0"/>
              <a:t>Does cannabis use cause psychosis?</a:t>
            </a:r>
          </a:p>
          <a:p>
            <a:r>
              <a:rPr lang="en-US" dirty="0"/>
              <a:t>Not suitable for studying sustained exposure over a long period of time and long-term outcome</a:t>
            </a:r>
          </a:p>
          <a:p>
            <a:pPr lvl="1"/>
            <a:r>
              <a:rPr lang="en-US" dirty="0"/>
              <a:t>Does daily smoking over 10 years cause cancer?</a:t>
            </a:r>
          </a:p>
          <a:p>
            <a:pPr lvl="1"/>
            <a:r>
              <a:rPr lang="en-US" dirty="0"/>
              <a:t>Does heavy cannabis use during adolescence increase risk of psychosis in mid-adulthood?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86BE-7904-D0EA-DFA1-4301BEEF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Observational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E33-4575-3086-9406-1059D94D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Real-world evidence is needed</a:t>
            </a:r>
          </a:p>
          <a:p>
            <a:pPr lvl="1"/>
            <a:r>
              <a:rPr lang="en-AU" dirty="0"/>
              <a:t>Observational studies</a:t>
            </a:r>
          </a:p>
          <a:p>
            <a:pPr lvl="1"/>
            <a:r>
              <a:rPr lang="en-AU" dirty="0"/>
              <a:t>21</a:t>
            </a:r>
            <a:r>
              <a:rPr lang="en-AU" baseline="30000" dirty="0"/>
              <a:t>st</a:t>
            </a:r>
            <a:r>
              <a:rPr lang="en-AU" dirty="0"/>
              <a:t> Century Cures Act supports the use of real-world data from observational studies for health care decisions and drug approvals.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325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B87E-E5DD-BEC9-6730-8A8098B7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Observational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032FE-D1EC-E179-387B-97E634A4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Major threats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Confounding bias</a:t>
            </a:r>
          </a:p>
          <a:p>
            <a:pPr lvl="1"/>
            <a:r>
              <a:rPr lang="en-AU" dirty="0"/>
              <a:t>Selection bias</a:t>
            </a:r>
          </a:p>
        </p:txBody>
      </p:sp>
    </p:spTree>
    <p:extLst>
      <p:ext uri="{BB962C8B-B14F-4D97-AF65-F5344CB8AC3E}">
        <p14:creationId xmlns:p14="http://schemas.microsoft.com/office/powerpoint/2010/main" val="402758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DA04-5694-4606-BE7C-8C826556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Observational studies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28B3-0513-4CF4-9F0F-371B6772E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“real world evidence”</a:t>
            </a:r>
          </a:p>
          <a:p>
            <a:pPr lvl="1"/>
            <a:r>
              <a:rPr lang="en-US" dirty="0"/>
              <a:t>Cancer outcome among smokers and non-smokers</a:t>
            </a:r>
          </a:p>
          <a:p>
            <a:pPr lvl="1"/>
            <a:r>
              <a:rPr lang="en-US" dirty="0"/>
              <a:t>Psychosis among cannabis users and non-users</a:t>
            </a:r>
          </a:p>
          <a:p>
            <a:r>
              <a:rPr lang="en-US" dirty="0"/>
              <a:t>Biggest threat for causal inference</a:t>
            </a:r>
          </a:p>
          <a:p>
            <a:pPr lvl="1"/>
            <a:r>
              <a:rPr lang="en-US" dirty="0"/>
              <a:t>Confounding</a:t>
            </a:r>
          </a:p>
          <a:p>
            <a:pPr lvl="1"/>
            <a:r>
              <a:rPr lang="en-US" dirty="0"/>
              <a:t>Systematic difference between those who were under “treatment” condition (i.e. smoking and using cannabis) and “control” condition</a:t>
            </a:r>
          </a:p>
          <a:p>
            <a:pPr lvl="1"/>
            <a:r>
              <a:rPr lang="en-US" dirty="0"/>
              <a:t>E.g. factors that predisposed individual to unhealthy habits that lead to smoking and long-term adverse health outcome (e.g. Socioeconomic disadvantage?)</a:t>
            </a:r>
          </a:p>
        </p:txBody>
      </p:sp>
    </p:spTree>
    <p:extLst>
      <p:ext uri="{BB962C8B-B14F-4D97-AF65-F5344CB8AC3E}">
        <p14:creationId xmlns:p14="http://schemas.microsoft.com/office/powerpoint/2010/main" val="4127801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7FB0-9853-4343-B3FB-999E0F25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8D9D-6DE9-4E84-ADA2-8F29418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 cream sales is strongly associated with shark attack.</a:t>
            </a:r>
          </a:p>
        </p:txBody>
      </p:sp>
      <p:pic>
        <p:nvPicPr>
          <p:cNvPr id="5122" name="Picture 2" descr="Instant download / Ice Cream svg png icecream cone dessert image 1">
            <a:extLst>
              <a:ext uri="{FF2B5EF4-FFF2-40B4-BE49-F238E27FC236}">
                <a16:creationId xmlns:a16="http://schemas.microsoft.com/office/drawing/2014/main" id="{65AD64DA-90AC-4959-A495-366A48E1D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" y="2819400"/>
            <a:ext cx="1386840" cy="138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hark attack Business man Stock Vector Image by ©indomercy2012 #101286746">
            <a:extLst>
              <a:ext uri="{FF2B5EF4-FFF2-40B4-BE49-F238E27FC236}">
                <a16:creationId xmlns:a16="http://schemas.microsoft.com/office/drawing/2014/main" id="{ADC920DC-B04C-4AA1-82BB-28773B33D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377" y="2819400"/>
            <a:ext cx="1386840" cy="138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A291CB-E0C6-49E2-9C0C-884624C34FA1}"/>
              </a:ext>
            </a:extLst>
          </p:cNvPr>
          <p:cNvCxnSpPr/>
          <p:nvPr/>
        </p:nvCxnSpPr>
        <p:spPr>
          <a:xfrm>
            <a:off x="3145536" y="3535680"/>
            <a:ext cx="18958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27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F59C-5479-554C-8D3C-A521A4A1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E12EA-D770-8E89-E691-6B229AE3B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294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7FB0-9853-4343-B3FB-999E0F25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8D9D-6DE9-4E84-ADA2-8F29418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 cream sales is strongly associated with shark attack.</a:t>
            </a:r>
          </a:p>
        </p:txBody>
      </p:sp>
      <p:pic>
        <p:nvPicPr>
          <p:cNvPr id="5122" name="Picture 2" descr="Instant download / Ice Cream svg png icecream cone dessert image 1">
            <a:extLst>
              <a:ext uri="{FF2B5EF4-FFF2-40B4-BE49-F238E27FC236}">
                <a16:creationId xmlns:a16="http://schemas.microsoft.com/office/drawing/2014/main" id="{65AD64DA-90AC-4959-A495-366A48E1D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" y="2819400"/>
            <a:ext cx="1386840" cy="138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hark attack Business man Stock Vector Image by ©indomercy2012 #101286746">
            <a:extLst>
              <a:ext uri="{FF2B5EF4-FFF2-40B4-BE49-F238E27FC236}">
                <a16:creationId xmlns:a16="http://schemas.microsoft.com/office/drawing/2014/main" id="{ADC920DC-B04C-4AA1-82BB-28773B33D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377" y="2819400"/>
            <a:ext cx="1386840" cy="138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A291CB-E0C6-49E2-9C0C-884624C34FA1}"/>
              </a:ext>
            </a:extLst>
          </p:cNvPr>
          <p:cNvCxnSpPr/>
          <p:nvPr/>
        </p:nvCxnSpPr>
        <p:spPr>
          <a:xfrm>
            <a:off x="3145536" y="3535680"/>
            <a:ext cx="18958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Hot Weather Icon PNG Clip Art - Best WEB Clipart">
            <a:extLst>
              <a:ext uri="{FF2B5EF4-FFF2-40B4-BE49-F238E27FC236}">
                <a16:creationId xmlns:a16="http://schemas.microsoft.com/office/drawing/2014/main" id="{3A6E3BE9-64C9-4414-9626-B39F9671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771" y="5311140"/>
            <a:ext cx="1386840" cy="138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6403C1-4031-4348-AD4A-D404F5681E0E}"/>
              </a:ext>
            </a:extLst>
          </p:cNvPr>
          <p:cNvCxnSpPr/>
          <p:nvPr/>
        </p:nvCxnSpPr>
        <p:spPr>
          <a:xfrm flipH="1" flipV="1">
            <a:off x="2328672" y="4343400"/>
            <a:ext cx="499872" cy="838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3B2F1B-8418-4C81-8958-617F9F174BA7}"/>
              </a:ext>
            </a:extLst>
          </p:cNvPr>
          <p:cNvCxnSpPr>
            <a:cxnSpLocks/>
          </p:cNvCxnSpPr>
          <p:nvPr/>
        </p:nvCxnSpPr>
        <p:spPr>
          <a:xfrm flipV="1">
            <a:off x="3145536" y="4282440"/>
            <a:ext cx="2188464" cy="8991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12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ADC8-94BB-D0BD-0B2A-D627C926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7811-F58C-62C6-CD86-D7CB6A7C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49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658B-405B-36D4-6BF7-6D55B9C2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F93D-980D-0BC1-181D-C3E917323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Convince me that smoking causes cancer</a:t>
            </a:r>
            <a:br>
              <a:rPr lang="en-AU" dirty="0"/>
            </a:br>
            <a:r>
              <a:rPr lang="en-AU" dirty="0"/>
              <a:t>(Imagine you were in the 60s)</a:t>
            </a:r>
          </a:p>
        </p:txBody>
      </p:sp>
      <p:pic>
        <p:nvPicPr>
          <p:cNvPr id="4" name="Picture 2" descr="R.A. Fisher smoking a pipe, 1956. ">
            <a:extLst>
              <a:ext uri="{FF2B5EF4-FFF2-40B4-BE49-F238E27FC236}">
                <a16:creationId xmlns:a16="http://schemas.microsoft.com/office/drawing/2014/main" id="{4526241F-77C9-ECF1-0602-040539688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1276919"/>
            <a:ext cx="45910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544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4D2B-D6C2-8668-83C9-CA4A000B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BDE-A141-0BEA-0E7E-E12BC4366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B0CA8-D963-1915-E9AE-3C56B7BA5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692" y="486900"/>
            <a:ext cx="6475159" cy="450074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BF5E71-EC5F-239C-97FF-B3F1F44CD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1974" y="457899"/>
            <a:ext cx="4179125" cy="6160565"/>
          </a:xfrm>
        </p:spPr>
      </p:pic>
    </p:spTree>
    <p:extLst>
      <p:ext uri="{BB962C8B-B14F-4D97-AF65-F5344CB8AC3E}">
        <p14:creationId xmlns:p14="http://schemas.microsoft.com/office/powerpoint/2010/main" val="314752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0522-D7B7-7229-909A-27130795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2DE0-7E30-A96C-1789-F4B761985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“Motor cars… were a new factor and if I had had to put money on anything at the time, I should have put it on motor exhausts or possibly the tarring of roads”</a:t>
            </a:r>
          </a:p>
          <a:p>
            <a:pPr marL="0" indent="0">
              <a:buNone/>
            </a:pPr>
            <a:r>
              <a:rPr lang="en-AU" dirty="0"/>
              <a:t>- Richard Doll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5455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6F9C-8594-C48A-8A14-1B868CDA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9AB19-AA2E-7AFD-A4E5-12866BE62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A8CB7-2250-BBF0-8639-9A463DF97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102" y="2038635"/>
            <a:ext cx="9680195" cy="324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6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AA23-77BC-9A13-AA5D-58744629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D64A-73E8-C3E3-469F-A16A9CA1D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93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B69A-5E2E-4EA5-8BDC-8CEEE0827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096" y="1788454"/>
            <a:ext cx="9761517" cy="2098226"/>
          </a:xfrm>
        </p:spPr>
        <p:txBody>
          <a:bodyPr/>
          <a:lstStyle/>
          <a:p>
            <a:pPr algn="l"/>
            <a:r>
              <a:rPr lang="en-US" sz="3600" dirty="0"/>
              <a:t>What variables should we adjust for?</a:t>
            </a:r>
            <a:br>
              <a:rPr lang="en-US" sz="2400" dirty="0"/>
            </a:br>
            <a:r>
              <a:rPr lang="en-US" sz="2000" dirty="0"/>
              <a:t>A short introduction to directed acyclic graph (DAG)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C49A2-BB36-45BD-9CB5-C6BB0B3BE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45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F863-83FC-EE91-7EF4-52BFE550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reference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2BDC5-55A0-8350-1212-1FDE313E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Pearl, </a:t>
            </a:r>
            <a:r>
              <a:rPr lang="en-US" dirty="0" err="1"/>
              <a:t>Glymour</a:t>
            </a:r>
            <a:r>
              <a:rPr lang="en-US" dirty="0"/>
              <a:t> and Jewell (2016). Causal inference in statistics, A Primer.</a:t>
            </a:r>
          </a:p>
          <a:p>
            <a:r>
              <a:rPr lang="en-US" dirty="0"/>
              <a:t>Pearl and </a:t>
            </a:r>
            <a:r>
              <a:rPr lang="en-US" dirty="0" err="1"/>
              <a:t>MacKenzie</a:t>
            </a:r>
            <a:r>
              <a:rPr lang="en-US" dirty="0"/>
              <a:t> (2019). The book of why. The new science of cause and effect.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0887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E25C-353E-7E20-8613-421F281B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3A5D0-C4DC-619C-8A5C-C697293AE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52173"/>
            <a:ext cx="9601200" cy="3581400"/>
          </a:xfrm>
        </p:spPr>
        <p:txBody>
          <a:bodyPr/>
          <a:lstStyle/>
          <a:p>
            <a:r>
              <a:rPr lang="en-US" dirty="0"/>
              <a:t>We record the recovery rates of 700 patients who were given access to a drug. A total of 350 patients chose to take the drug and 350 patients did not. </a:t>
            </a:r>
          </a:p>
          <a:p>
            <a:r>
              <a:rPr lang="en-US" dirty="0"/>
              <a:t>Would you recommend this drug? </a:t>
            </a: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078FF5-924C-096D-DDA3-B617FF5EFFF2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3569146"/>
          <a:ext cx="9908006" cy="254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914">
                  <a:extLst>
                    <a:ext uri="{9D8B030D-6E8A-4147-A177-3AD203B41FA5}">
                      <a16:colId xmlns:a16="http://schemas.microsoft.com/office/drawing/2014/main" val="1923344186"/>
                    </a:ext>
                  </a:extLst>
                </a:gridCol>
                <a:gridCol w="3662734">
                  <a:extLst>
                    <a:ext uri="{9D8B030D-6E8A-4147-A177-3AD203B41FA5}">
                      <a16:colId xmlns:a16="http://schemas.microsoft.com/office/drawing/2014/main" val="1790631275"/>
                    </a:ext>
                  </a:extLst>
                </a:gridCol>
                <a:gridCol w="3681358">
                  <a:extLst>
                    <a:ext uri="{9D8B030D-6E8A-4147-A177-3AD203B41FA5}">
                      <a16:colId xmlns:a16="http://schemas.microsoft.com/office/drawing/2014/main" val="2243212282"/>
                    </a:ext>
                  </a:extLst>
                </a:gridCol>
              </a:tblGrid>
              <a:tr h="63622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Drug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drug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85740"/>
                  </a:ext>
                </a:extLst>
              </a:tr>
              <a:tr h="636225">
                <a:tc>
                  <a:txBody>
                    <a:bodyPr/>
                    <a:lstStyle/>
                    <a:p>
                      <a:r>
                        <a:rPr lang="en-US" dirty="0"/>
                        <a:t>Men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 out of 87 recovered (93%)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 out of 270 recovered (87%)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25150"/>
                  </a:ext>
                </a:extLst>
              </a:tr>
              <a:tr h="636225">
                <a:tc>
                  <a:txBody>
                    <a:bodyPr/>
                    <a:lstStyle/>
                    <a:p>
                      <a:r>
                        <a:rPr lang="en-US" dirty="0"/>
                        <a:t>Women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 out of 263 recovered (73%)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 out of 80 recovered (69%)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88018"/>
                  </a:ext>
                </a:extLst>
              </a:tr>
              <a:tr h="636225">
                <a:tc>
                  <a:txBody>
                    <a:bodyPr/>
                    <a:lstStyle/>
                    <a:p>
                      <a:r>
                        <a:rPr lang="en-US" dirty="0"/>
                        <a:t>Combined data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273 out of 350 recovered (78%)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289 out of 350 recovered (83%)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721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02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489C-8B2F-7046-871B-7007A30F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86B7-C872-BEAB-65AB-B94D79E06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Directed Acyclic Graphs</a:t>
            </a:r>
          </a:p>
          <a:p>
            <a:r>
              <a:rPr lang="en-AU" dirty="0"/>
              <a:t>Propensity score matching</a:t>
            </a:r>
          </a:p>
          <a:p>
            <a:r>
              <a:rPr lang="en-AU" dirty="0"/>
              <a:t>Modified disjunctive cause criterion</a:t>
            </a:r>
          </a:p>
        </p:txBody>
      </p:sp>
    </p:spTree>
    <p:extLst>
      <p:ext uri="{BB962C8B-B14F-4D97-AF65-F5344CB8AC3E}">
        <p14:creationId xmlns:p14="http://schemas.microsoft.com/office/powerpoint/2010/main" val="1668153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4286-C20D-ACC9-B477-AA7B9ACA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C72CA-865F-2A95-6E1C-C08BCBB84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drug could affect recovery by lowering the blood pressure but it could also have a toxic effect. Blood pressure and recovery outcome were recorded at the end of the trial.</a:t>
            </a:r>
          </a:p>
          <a:p>
            <a:r>
              <a:rPr lang="en-US" dirty="0"/>
              <a:t>Would you recommend this drug?</a:t>
            </a:r>
            <a:br>
              <a:rPr lang="en-US" dirty="0"/>
            </a:b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8E18ED-A22B-8AFC-2D0E-98F7E5A2523C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3898231"/>
          <a:ext cx="9926053" cy="257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584">
                  <a:extLst>
                    <a:ext uri="{9D8B030D-6E8A-4147-A177-3AD203B41FA5}">
                      <a16:colId xmlns:a16="http://schemas.microsoft.com/office/drawing/2014/main" val="1435439192"/>
                    </a:ext>
                  </a:extLst>
                </a:gridCol>
                <a:gridCol w="3669406">
                  <a:extLst>
                    <a:ext uri="{9D8B030D-6E8A-4147-A177-3AD203B41FA5}">
                      <a16:colId xmlns:a16="http://schemas.microsoft.com/office/drawing/2014/main" val="2155640396"/>
                    </a:ext>
                  </a:extLst>
                </a:gridCol>
                <a:gridCol w="3688063">
                  <a:extLst>
                    <a:ext uri="{9D8B030D-6E8A-4147-A177-3AD203B41FA5}">
                      <a16:colId xmlns:a16="http://schemas.microsoft.com/office/drawing/2014/main" val="3202061224"/>
                    </a:ext>
                  </a:extLst>
                </a:gridCol>
              </a:tblGrid>
              <a:tr h="642966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Drug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drug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978345"/>
                  </a:ext>
                </a:extLst>
              </a:tr>
              <a:tr h="642966">
                <a:tc>
                  <a:txBody>
                    <a:bodyPr/>
                    <a:lstStyle/>
                    <a:p>
                      <a:r>
                        <a:rPr lang="en-US" dirty="0"/>
                        <a:t>Low blood pressure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 out of 87 recovered (93%)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 out of 270 recovered (87%)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677627"/>
                  </a:ext>
                </a:extLst>
              </a:tr>
              <a:tr h="642966">
                <a:tc>
                  <a:txBody>
                    <a:bodyPr/>
                    <a:lstStyle/>
                    <a:p>
                      <a:r>
                        <a:rPr lang="en-US" dirty="0"/>
                        <a:t>High blood pressure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 out of 263 recovered (73%)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 out of 80 recovered (69%)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99796"/>
                  </a:ext>
                </a:extLst>
              </a:tr>
              <a:tr h="642966">
                <a:tc>
                  <a:txBody>
                    <a:bodyPr/>
                    <a:lstStyle/>
                    <a:p>
                      <a:r>
                        <a:rPr lang="en-US" dirty="0"/>
                        <a:t>Combined data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273 out of 350 recovered (78%)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289 out of 350 recovered (83%)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3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242F-C784-255F-4D73-4EAB1419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6CB0-BA2C-7C74-FD50-261A719AB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studies demonstrated that low birth-weight children born to smoking mothers have LOWER risk of infant mortality.</a:t>
            </a:r>
          </a:p>
          <a:p>
            <a:r>
              <a:rPr lang="en-US" dirty="0"/>
              <a:t>Smoking might be a good way to prevent infant mortality?</a:t>
            </a:r>
          </a:p>
          <a:p>
            <a:pPr lvl="1"/>
            <a:r>
              <a:rPr lang="en-US" dirty="0"/>
              <a:t>Maybe at least for some babies, having a smoking mother may be beneficial?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0028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3E21-BF03-FC35-D004-F3334A8F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C50F25-FF94-669B-F76A-2167A7A77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291" y="400867"/>
            <a:ext cx="4703902" cy="2120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557B9E-13DC-C228-D72C-A5D69A2DB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428" y="400867"/>
            <a:ext cx="6173061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17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C76E-E6EF-3132-D71C-555E95BA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C08D-66D6-1851-C23D-CB36BBA0B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052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22C0-D297-FBA1-3D18-6B262C9F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DAGs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EEFE5-C649-FD08-76DB-C964B9D44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4142096" cy="4338611"/>
          </a:xfrm>
        </p:spPr>
        <p:txBody>
          <a:bodyPr/>
          <a:lstStyle/>
          <a:p>
            <a:r>
              <a:rPr lang="en-AU" dirty="0"/>
              <a:t>Construction based on expert knowledge, theory, existing research</a:t>
            </a:r>
          </a:p>
          <a:p>
            <a:r>
              <a:rPr lang="en-AU" dirty="0"/>
              <a:t>Hypothetical example</a:t>
            </a:r>
          </a:p>
          <a:p>
            <a:r>
              <a:rPr lang="en-AU" dirty="0"/>
              <a:t>For illustration purpose only</a:t>
            </a:r>
          </a:p>
          <a:p>
            <a:pPr lvl="1"/>
            <a:r>
              <a:rPr lang="en-AU" dirty="0"/>
              <a:t>Illustrate the rules to de-confound the exposure outcome association</a:t>
            </a:r>
          </a:p>
          <a:p>
            <a:pPr lvl="1"/>
            <a:r>
              <a:rPr lang="en-AU" dirty="0"/>
              <a:t>To fully de-confound the exposure-outcome association, much more variables need to be considered.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95A78F5-2062-CCDB-D935-1211F4594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503" y="0"/>
            <a:ext cx="6752230" cy="6624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2026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0D7C-065F-CA4D-6768-96255FD1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0AF5-394E-2F80-2449-3212533C0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61" y="2056260"/>
            <a:ext cx="5220269" cy="3581400"/>
          </a:xfrm>
        </p:spPr>
        <p:txBody>
          <a:bodyPr/>
          <a:lstStyle/>
          <a:p>
            <a:r>
              <a:rPr lang="en-US" dirty="0"/>
              <a:t>Represent assumptions between variables</a:t>
            </a:r>
          </a:p>
          <a:p>
            <a:r>
              <a:rPr lang="en-US" dirty="0"/>
              <a:t>Use arrows to show the direction of hypothesized causal effect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“X causes Y, Y causes Z”, “X causes Z”</a:t>
            </a:r>
          </a:p>
          <a:p>
            <a:r>
              <a:rPr lang="en-US" dirty="0"/>
              <a:t>Y is the </a:t>
            </a:r>
            <a:r>
              <a:rPr lang="en-US" b="1" dirty="0">
                <a:solidFill>
                  <a:schemeClr val="tx1"/>
                </a:solidFill>
              </a:rPr>
              <a:t>descendant</a:t>
            </a:r>
            <a:r>
              <a:rPr lang="en-US" dirty="0"/>
              <a:t> of X</a:t>
            </a:r>
          </a:p>
          <a:p>
            <a:r>
              <a:rPr lang="en-US" dirty="0"/>
              <a:t>X is the </a:t>
            </a:r>
            <a:r>
              <a:rPr lang="en-US" b="1" dirty="0"/>
              <a:t>ancestor</a:t>
            </a:r>
            <a:r>
              <a:rPr lang="en-US" dirty="0"/>
              <a:t> of 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339850-2978-90BD-EF20-542A4DC5016C}"/>
              </a:ext>
            </a:extLst>
          </p:cNvPr>
          <p:cNvGrpSpPr/>
          <p:nvPr/>
        </p:nvGrpSpPr>
        <p:grpSpPr>
          <a:xfrm>
            <a:off x="1178703" y="3411251"/>
            <a:ext cx="4051800" cy="486360"/>
            <a:chOff x="2773175" y="3548037"/>
            <a:chExt cx="4051800" cy="48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312BC53-B606-3A8C-8398-FCBB71D15F13}"/>
                    </a:ext>
                  </a:extLst>
                </p14:cNvPr>
                <p14:cNvContentPartPr/>
                <p14:nvPr/>
              </p14:nvContentPartPr>
              <p14:xfrm>
                <a:off x="2773175" y="3747837"/>
                <a:ext cx="451440" cy="259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312BC53-B606-3A8C-8398-FCBB71D15F1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64535" y="3738837"/>
                  <a:ext cx="4690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A5BD01-22FE-BE73-35CD-8361D94181CA}"/>
                    </a:ext>
                  </a:extLst>
                </p14:cNvPr>
                <p14:cNvContentPartPr/>
                <p14:nvPr/>
              </p14:nvContentPartPr>
              <p14:xfrm>
                <a:off x="2855615" y="3779877"/>
                <a:ext cx="290880" cy="186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A5BD01-22FE-BE73-35CD-8361D94181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46615" y="3771237"/>
                  <a:ext cx="308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D61D901-A59E-BAEA-306E-38C8D08ED294}"/>
                    </a:ext>
                  </a:extLst>
                </p14:cNvPr>
                <p14:cNvContentPartPr/>
                <p14:nvPr/>
              </p14:nvContentPartPr>
              <p14:xfrm>
                <a:off x="3356735" y="3782757"/>
                <a:ext cx="981360" cy="97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D61D901-A59E-BAEA-306E-38C8D08ED2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47735" y="3773757"/>
                  <a:ext cx="999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197EADB-114E-72F1-A725-655BECB040F6}"/>
                    </a:ext>
                  </a:extLst>
                </p14:cNvPr>
                <p14:cNvContentPartPr/>
                <p14:nvPr/>
              </p14:nvContentPartPr>
              <p14:xfrm>
                <a:off x="4126775" y="3699597"/>
                <a:ext cx="241920" cy="168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197EADB-114E-72F1-A725-655BECB040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17775" y="3690597"/>
                  <a:ext cx="259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E02712-DCB4-36CE-FC20-9E8D06DA0E1F}"/>
                    </a:ext>
                  </a:extLst>
                </p14:cNvPr>
                <p14:cNvContentPartPr/>
                <p14:nvPr/>
              </p14:nvContentPartPr>
              <p14:xfrm>
                <a:off x="4547975" y="3671877"/>
                <a:ext cx="268200" cy="6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E02712-DCB4-36CE-FC20-9E8D06DA0E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38975" y="3662877"/>
                  <a:ext cx="2858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1DB3173-0F9C-C88C-9669-CD1B8C4AFB4D}"/>
                    </a:ext>
                  </a:extLst>
                </p14:cNvPr>
                <p14:cNvContentPartPr/>
                <p14:nvPr/>
              </p14:nvContentPartPr>
              <p14:xfrm>
                <a:off x="4829135" y="3705357"/>
                <a:ext cx="164160" cy="329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1DB3173-0F9C-C88C-9669-CD1B8C4AFB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0135" y="3696717"/>
                  <a:ext cx="1818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94C88DB-264B-F499-F3A5-5786AC7EBC34}"/>
                    </a:ext>
                  </a:extLst>
                </p14:cNvPr>
                <p14:cNvContentPartPr/>
                <p14:nvPr/>
              </p14:nvContentPartPr>
              <p14:xfrm>
                <a:off x="5269775" y="3704277"/>
                <a:ext cx="995040" cy="115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94C88DB-264B-F499-F3A5-5786AC7EBC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60775" y="3695637"/>
                  <a:ext cx="1012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A4DDF4D-20E9-9DC8-01CA-22E2D99C0EAE}"/>
                    </a:ext>
                  </a:extLst>
                </p14:cNvPr>
                <p14:cNvContentPartPr/>
                <p14:nvPr/>
              </p14:nvContentPartPr>
              <p14:xfrm>
                <a:off x="6093815" y="3645597"/>
                <a:ext cx="159480" cy="159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A4DDF4D-20E9-9DC8-01CA-22E2D99C0E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85175" y="3636597"/>
                  <a:ext cx="177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329C56-D008-140A-CEE6-B39C0A7DFA33}"/>
                    </a:ext>
                  </a:extLst>
                </p14:cNvPr>
                <p14:cNvContentPartPr/>
                <p14:nvPr/>
              </p14:nvContentPartPr>
              <p14:xfrm>
                <a:off x="6472535" y="3548037"/>
                <a:ext cx="352440" cy="342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329C56-D008-140A-CEE6-B39C0A7DFA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63895" y="3539037"/>
                  <a:ext cx="3700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EB54872-0C29-EECC-0E66-E6E9018B7EF4}"/>
                    </a:ext>
                  </a:extLst>
                </p14:cNvPr>
                <p14:cNvContentPartPr/>
                <p14:nvPr/>
              </p14:nvContentPartPr>
              <p14:xfrm>
                <a:off x="6593135" y="3668997"/>
                <a:ext cx="172800" cy="12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EB54872-0C29-EECC-0E66-E6E9018B7EF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84495" y="3660357"/>
                  <a:ext cx="190440" cy="30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A7D341AE-F276-CAC8-CD23-4FA128CD272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158" y="314653"/>
            <a:ext cx="6618897" cy="6493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6257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041F-9267-03EB-20B0-C9A225BC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F1D5-2D93-8C32-5FD5-A9A734C67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240" y="2285999"/>
            <a:ext cx="4635960" cy="40401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Path – a sequence of arrows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Directed path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/>
              <a:t>Sequence of arrows in the same direction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Represents causal effect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Total causal effect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/>
              <a:t>Joint effect of all directed paths from exposure to outcome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2179CD-E922-8FE8-16D3-06DED97157F6}"/>
              </a:ext>
            </a:extLst>
          </p:cNvPr>
          <p:cNvGrpSpPr/>
          <p:nvPr/>
        </p:nvGrpSpPr>
        <p:grpSpPr>
          <a:xfrm>
            <a:off x="1331167" y="5568807"/>
            <a:ext cx="1780920" cy="354960"/>
            <a:chOff x="2039126" y="3251700"/>
            <a:chExt cx="178092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166043C-E26A-0B14-E19E-BEC7FA00B03E}"/>
                    </a:ext>
                  </a:extLst>
                </p14:cNvPr>
                <p14:cNvContentPartPr/>
                <p14:nvPr/>
              </p14:nvContentPartPr>
              <p14:xfrm>
                <a:off x="2039126" y="3299580"/>
                <a:ext cx="297360" cy="258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166043C-E26A-0B14-E19E-BEC7FA00B03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30486" y="3290940"/>
                  <a:ext cx="3150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95DCBF1-85C9-70AD-F5AE-78E1AB9114E1}"/>
                    </a:ext>
                  </a:extLst>
                </p14:cNvPr>
                <p14:cNvContentPartPr/>
                <p14:nvPr/>
              </p14:nvContentPartPr>
              <p14:xfrm>
                <a:off x="2127326" y="3307860"/>
                <a:ext cx="230760" cy="179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95DCBF1-85C9-70AD-F5AE-78E1AB9114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8686" y="3299220"/>
                  <a:ext cx="248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04BF22B-BD60-4FAC-82A3-F92E19AAEA58}"/>
                    </a:ext>
                  </a:extLst>
                </p14:cNvPr>
                <p14:cNvContentPartPr/>
                <p14:nvPr/>
              </p14:nvContentPartPr>
              <p14:xfrm>
                <a:off x="2519006" y="3407940"/>
                <a:ext cx="713880" cy="18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04BF22B-BD60-4FAC-82A3-F92E19AAEA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10366" y="3398940"/>
                  <a:ext cx="7315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1E2F0E-32B9-FFDA-94DF-25E3F899A9A7}"/>
                    </a:ext>
                  </a:extLst>
                </p14:cNvPr>
                <p14:cNvContentPartPr/>
                <p14:nvPr/>
              </p14:nvContentPartPr>
              <p14:xfrm>
                <a:off x="3091766" y="3311820"/>
                <a:ext cx="207000" cy="119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1E2F0E-32B9-FFDA-94DF-25E3F899A9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83126" y="3302820"/>
                  <a:ext cx="224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AE94DB1-826E-A0A8-F098-5FD77937EF69}"/>
                    </a:ext>
                  </a:extLst>
                </p14:cNvPr>
                <p14:cNvContentPartPr/>
                <p14:nvPr/>
              </p14:nvContentPartPr>
              <p14:xfrm>
                <a:off x="3446726" y="3269700"/>
                <a:ext cx="155160" cy="57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AE94DB1-826E-A0A8-F098-5FD77937EF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38086" y="3260700"/>
                  <a:ext cx="172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F2F6CC7-07EA-78CA-581E-AEAFEC0DACA3}"/>
                    </a:ext>
                  </a:extLst>
                </p14:cNvPr>
                <p14:cNvContentPartPr/>
                <p14:nvPr/>
              </p14:nvContentPartPr>
              <p14:xfrm>
                <a:off x="3664886" y="3251700"/>
                <a:ext cx="155160" cy="354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F2F6CC7-07EA-78CA-581E-AEAFEC0DAC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55886" y="3242700"/>
                  <a:ext cx="172800" cy="3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432672-118D-7953-8F4C-48E80C88F74F}"/>
              </a:ext>
            </a:extLst>
          </p:cNvPr>
          <p:cNvGrpSpPr/>
          <p:nvPr/>
        </p:nvGrpSpPr>
        <p:grpSpPr>
          <a:xfrm>
            <a:off x="3447247" y="5676807"/>
            <a:ext cx="609120" cy="154800"/>
            <a:chOff x="4155206" y="3359700"/>
            <a:chExt cx="60912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6A6362-86D1-3E33-295A-2AB7A28610AC}"/>
                    </a:ext>
                  </a:extLst>
                </p14:cNvPr>
                <p14:cNvContentPartPr/>
                <p14:nvPr/>
              </p14:nvContentPartPr>
              <p14:xfrm>
                <a:off x="4155206" y="3396060"/>
                <a:ext cx="504720" cy="21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6A6362-86D1-3E33-295A-2AB7A28610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46566" y="3387060"/>
                  <a:ext cx="522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555615F-4B2B-E51D-F0BE-87A60EA7FB85}"/>
                    </a:ext>
                  </a:extLst>
                </p14:cNvPr>
                <p14:cNvContentPartPr/>
                <p14:nvPr/>
              </p14:nvContentPartPr>
              <p14:xfrm>
                <a:off x="4601966" y="3359700"/>
                <a:ext cx="162360" cy="154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555615F-4B2B-E51D-F0BE-87A60EA7FB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93326" y="3351060"/>
                  <a:ext cx="18000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D29C1B-CC63-D72D-059B-3AF64FCE17B3}"/>
              </a:ext>
            </a:extLst>
          </p:cNvPr>
          <p:cNvGrpSpPr/>
          <p:nvPr/>
        </p:nvGrpSpPr>
        <p:grpSpPr>
          <a:xfrm>
            <a:off x="4428247" y="5545767"/>
            <a:ext cx="327960" cy="300960"/>
            <a:chOff x="5136206" y="3228660"/>
            <a:chExt cx="327960" cy="3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BC6438-02A6-2AFC-09A2-E1161426637B}"/>
                    </a:ext>
                  </a:extLst>
                </p14:cNvPr>
                <p14:cNvContentPartPr/>
                <p14:nvPr/>
              </p14:nvContentPartPr>
              <p14:xfrm>
                <a:off x="5136206" y="3228660"/>
                <a:ext cx="282600" cy="300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BC6438-02A6-2AFC-09A2-E116142663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27566" y="3219660"/>
                  <a:ext cx="3002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47E6231-6179-84A8-32AE-88788F8B2C4D}"/>
                    </a:ext>
                  </a:extLst>
                </p14:cNvPr>
                <p14:cNvContentPartPr/>
                <p14:nvPr/>
              </p14:nvContentPartPr>
              <p14:xfrm>
                <a:off x="5137286" y="3387060"/>
                <a:ext cx="326880" cy="45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47E6231-6179-84A8-32AE-88788F8B2C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28646" y="3378420"/>
                  <a:ext cx="34452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9F3442-5C6C-4D70-2C84-B76F576EBB2A}"/>
              </a:ext>
            </a:extLst>
          </p:cNvPr>
          <p:cNvGrpSpPr/>
          <p:nvPr/>
        </p:nvGrpSpPr>
        <p:grpSpPr>
          <a:xfrm>
            <a:off x="994207" y="6055887"/>
            <a:ext cx="3946680" cy="380160"/>
            <a:chOff x="1702166" y="3738780"/>
            <a:chExt cx="394668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4B63014-9778-C893-634A-38DE42F5D454}"/>
                    </a:ext>
                  </a:extLst>
                </p14:cNvPr>
                <p14:cNvContentPartPr/>
                <p14:nvPr/>
              </p14:nvContentPartPr>
              <p14:xfrm>
                <a:off x="1702166" y="3851460"/>
                <a:ext cx="3918240" cy="267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4B63014-9778-C893-634A-38DE42F5D4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93526" y="3842460"/>
                  <a:ext cx="39358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70907F9-BB80-6A89-60DD-59DEADBD3FCD}"/>
                    </a:ext>
                  </a:extLst>
                </p14:cNvPr>
                <p14:cNvContentPartPr/>
                <p14:nvPr/>
              </p14:nvContentPartPr>
              <p14:xfrm>
                <a:off x="5470286" y="3738780"/>
                <a:ext cx="178560" cy="198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70907F9-BB80-6A89-60DD-59DEADBD3F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61286" y="3730140"/>
                  <a:ext cx="196200" cy="2156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D97EB4-9FFB-8259-3D55-A729B868B16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240" y="182101"/>
            <a:ext cx="6618897" cy="6493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761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3C8A-EE22-9FC2-444D-A76002FA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1C18-725B-954C-3531-88220676F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081127" cy="4237630"/>
          </a:xfrm>
        </p:spPr>
        <p:txBody>
          <a:bodyPr/>
          <a:lstStyle/>
          <a:p>
            <a:r>
              <a:rPr lang="en-US" dirty="0"/>
              <a:t>Non-directed path</a:t>
            </a:r>
          </a:p>
          <a:p>
            <a:r>
              <a:rPr lang="en-US" dirty="0"/>
              <a:t>These paths may transmit non-causal association</a:t>
            </a:r>
          </a:p>
          <a:p>
            <a:pPr lvl="1"/>
            <a:r>
              <a:rPr lang="en-US" dirty="0"/>
              <a:t>Backdoor path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F45BE6-A374-690B-9FD3-13B6F622CDD1}"/>
                  </a:ext>
                </a:extLst>
              </p14:cNvPr>
              <p14:cNvContentPartPr/>
              <p14:nvPr/>
            </p14:nvContentPartPr>
            <p14:xfrm>
              <a:off x="994607" y="4698181"/>
              <a:ext cx="456480" cy="419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F45BE6-A374-690B-9FD3-13B6F622CD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607" y="4689173"/>
                <a:ext cx="474120" cy="437055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B0062DA-D633-CE50-BCFB-AF10F41B6E7E}"/>
              </a:ext>
            </a:extLst>
          </p:cNvPr>
          <p:cNvGrpSpPr/>
          <p:nvPr/>
        </p:nvGrpSpPr>
        <p:grpSpPr>
          <a:xfrm>
            <a:off x="1047887" y="4686301"/>
            <a:ext cx="1512720" cy="498240"/>
            <a:chOff x="2344424" y="3140157"/>
            <a:chExt cx="1512720" cy="49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139A57-A26C-2678-7A32-0CF8A36E5046}"/>
                    </a:ext>
                  </a:extLst>
                </p14:cNvPr>
                <p14:cNvContentPartPr/>
                <p14:nvPr/>
              </p14:nvContentPartPr>
              <p14:xfrm>
                <a:off x="2344424" y="3140157"/>
                <a:ext cx="344880" cy="498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139A57-A26C-2678-7A32-0CF8A36E50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35784" y="3131157"/>
                  <a:ext cx="36252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40F289-74B6-A62D-5EF9-A4C49599C4E6}"/>
                    </a:ext>
                  </a:extLst>
                </p14:cNvPr>
                <p14:cNvContentPartPr/>
                <p14:nvPr/>
              </p14:nvContentPartPr>
              <p14:xfrm>
                <a:off x="2929424" y="3277677"/>
                <a:ext cx="841680" cy="75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40F289-74B6-A62D-5EF9-A4C49599C4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20424" y="3269037"/>
                  <a:ext cx="8593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DB4CA50-7E6B-A484-E2C0-1602A98F341F}"/>
                    </a:ext>
                  </a:extLst>
                </p14:cNvPr>
                <p14:cNvContentPartPr/>
                <p14:nvPr/>
              </p14:nvContentPartPr>
              <p14:xfrm>
                <a:off x="3548984" y="3170397"/>
                <a:ext cx="308160" cy="210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DB4CA50-7E6B-A484-E2C0-1602A98F34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0344" y="3161397"/>
                  <a:ext cx="32580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546350-79AD-364D-C091-CC04861466CD}"/>
              </a:ext>
            </a:extLst>
          </p:cNvPr>
          <p:cNvGrpSpPr/>
          <p:nvPr/>
        </p:nvGrpSpPr>
        <p:grpSpPr>
          <a:xfrm>
            <a:off x="2974247" y="4548061"/>
            <a:ext cx="1315080" cy="516600"/>
            <a:chOff x="4270784" y="3001917"/>
            <a:chExt cx="1315080" cy="51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D15AD36-834F-F7BB-C70F-C06ADBC58358}"/>
                    </a:ext>
                  </a:extLst>
                </p14:cNvPr>
                <p14:cNvContentPartPr/>
                <p14:nvPr/>
              </p14:nvContentPartPr>
              <p14:xfrm>
                <a:off x="4270784" y="3035757"/>
                <a:ext cx="203400" cy="151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D15AD36-834F-F7BB-C70F-C06ADBC583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61784" y="3026757"/>
                  <a:ext cx="2210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CFF2237-65D0-3B6D-D16A-1114E6597162}"/>
                    </a:ext>
                  </a:extLst>
                </p14:cNvPr>
                <p14:cNvContentPartPr/>
                <p14:nvPr/>
              </p14:nvContentPartPr>
              <p14:xfrm>
                <a:off x="4481384" y="3001917"/>
                <a:ext cx="182160" cy="516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CFF2237-65D0-3B6D-D16A-1114E65971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72744" y="2992917"/>
                  <a:ext cx="1998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CD7A28D-42FA-E9C3-7FBE-91BD19477ACE}"/>
                    </a:ext>
                  </a:extLst>
                </p14:cNvPr>
                <p14:cNvContentPartPr/>
                <p14:nvPr/>
              </p14:nvContentPartPr>
              <p14:xfrm>
                <a:off x="4980704" y="3193437"/>
                <a:ext cx="605160" cy="43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CD7A28D-42FA-E9C3-7FBE-91BD19477A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72064" y="3184797"/>
                  <a:ext cx="622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C4DFB75-2E9D-8AB7-2A9A-615EC3E40CB0}"/>
                    </a:ext>
                  </a:extLst>
                </p14:cNvPr>
                <p14:cNvContentPartPr/>
                <p14:nvPr/>
              </p14:nvContentPartPr>
              <p14:xfrm>
                <a:off x="4885664" y="3101997"/>
                <a:ext cx="172440" cy="196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C4DFB75-2E9D-8AB7-2A9A-615EC3E40CB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76664" y="3093357"/>
                  <a:ext cx="19008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D83068-96F1-DEB9-2124-EE6CB15187A1}"/>
              </a:ext>
            </a:extLst>
          </p:cNvPr>
          <p:cNvGrpSpPr/>
          <p:nvPr/>
        </p:nvGrpSpPr>
        <p:grpSpPr>
          <a:xfrm>
            <a:off x="4520447" y="4504861"/>
            <a:ext cx="315360" cy="398880"/>
            <a:chOff x="5816984" y="2958717"/>
            <a:chExt cx="31536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314E842-A23A-C7A7-16EF-6A95574D2546}"/>
                    </a:ext>
                  </a:extLst>
                </p14:cNvPr>
                <p14:cNvContentPartPr/>
                <p14:nvPr/>
              </p14:nvContentPartPr>
              <p14:xfrm>
                <a:off x="5816984" y="2958717"/>
                <a:ext cx="315360" cy="398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314E842-A23A-C7A7-16EF-6A95574D25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08344" y="2950077"/>
                  <a:ext cx="3330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B19B649-A6A3-76C4-81B8-C76DAC8CD36C}"/>
                    </a:ext>
                  </a:extLst>
                </p14:cNvPr>
                <p14:cNvContentPartPr/>
                <p14:nvPr/>
              </p14:nvContentPartPr>
              <p14:xfrm>
                <a:off x="5889344" y="3107397"/>
                <a:ext cx="205200" cy="9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B19B649-A6A3-76C4-81B8-C76DAC8CD3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80704" y="3098397"/>
                  <a:ext cx="22284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9B7C3A-5D03-AD35-7273-4CFCB63F6F52}"/>
              </a:ext>
            </a:extLst>
          </p:cNvPr>
          <p:cNvGrpSpPr/>
          <p:nvPr/>
        </p:nvGrpSpPr>
        <p:grpSpPr>
          <a:xfrm>
            <a:off x="1116647" y="5827141"/>
            <a:ext cx="3120840" cy="508680"/>
            <a:chOff x="2413184" y="4280997"/>
            <a:chExt cx="312084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674B65-B66E-14E7-794A-AB8CC287E63C}"/>
                    </a:ext>
                  </a:extLst>
                </p14:cNvPr>
                <p14:cNvContentPartPr/>
                <p14:nvPr/>
              </p14:nvContentPartPr>
              <p14:xfrm>
                <a:off x="2413184" y="4565757"/>
                <a:ext cx="267840" cy="223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674B65-B66E-14E7-794A-AB8CC287E63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04544" y="4556757"/>
                  <a:ext cx="2854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7A0DB89-F491-E342-567D-99F5E95AD3CA}"/>
                    </a:ext>
                  </a:extLst>
                </p14:cNvPr>
                <p14:cNvContentPartPr/>
                <p14:nvPr/>
              </p14:nvContentPartPr>
              <p14:xfrm>
                <a:off x="2425784" y="4511757"/>
                <a:ext cx="227520" cy="259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7A0DB89-F491-E342-567D-99F5E95AD3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16784" y="4502757"/>
                  <a:ext cx="2451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F819410-4FC0-E87A-2FDA-98DFA7CA251F}"/>
                    </a:ext>
                  </a:extLst>
                </p14:cNvPr>
                <p14:cNvContentPartPr/>
                <p14:nvPr/>
              </p14:nvContentPartPr>
              <p14:xfrm>
                <a:off x="2870024" y="4553517"/>
                <a:ext cx="131400" cy="138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F819410-4FC0-E87A-2FDA-98DFA7CA25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61384" y="4544877"/>
                  <a:ext cx="1490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11831AE-195D-ADD3-CCC5-FD6470338061}"/>
                    </a:ext>
                  </a:extLst>
                </p14:cNvPr>
                <p14:cNvContentPartPr/>
                <p14:nvPr/>
              </p14:nvContentPartPr>
              <p14:xfrm>
                <a:off x="2941664" y="4518237"/>
                <a:ext cx="619920" cy="96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11831AE-195D-ADD3-CCC5-FD647033806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2664" y="4509237"/>
                  <a:ext cx="637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D9AA10-BC3F-593C-1D1F-A409645DFF67}"/>
                    </a:ext>
                  </a:extLst>
                </p14:cNvPr>
                <p14:cNvContentPartPr/>
                <p14:nvPr/>
              </p14:nvContentPartPr>
              <p14:xfrm>
                <a:off x="3704144" y="4372077"/>
                <a:ext cx="196920" cy="102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D9AA10-BC3F-593C-1D1F-A409645DFF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95504" y="4363077"/>
                  <a:ext cx="214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AAEC71F-9A54-884F-9CB5-1A18CE6195E6}"/>
                    </a:ext>
                  </a:extLst>
                </p14:cNvPr>
                <p14:cNvContentPartPr/>
                <p14:nvPr/>
              </p14:nvContentPartPr>
              <p14:xfrm>
                <a:off x="3887384" y="4373157"/>
                <a:ext cx="137160" cy="345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AAEC71F-9A54-884F-9CB5-1A18CE6195E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78744" y="4364517"/>
                  <a:ext cx="1548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6459988-EE9D-59F3-3682-0A0EECCFA77A}"/>
                    </a:ext>
                  </a:extLst>
                </p14:cNvPr>
                <p14:cNvContentPartPr/>
                <p14:nvPr/>
              </p14:nvContentPartPr>
              <p14:xfrm>
                <a:off x="4265024" y="4438677"/>
                <a:ext cx="753840" cy="43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6459988-EE9D-59F3-3682-0A0EECCFA7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56384" y="4429677"/>
                  <a:ext cx="771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F5C8330-FDC4-2C13-CDBB-4BE1FEF68EE9}"/>
                    </a:ext>
                  </a:extLst>
                </p14:cNvPr>
                <p14:cNvContentPartPr/>
                <p14:nvPr/>
              </p14:nvContentPartPr>
              <p14:xfrm>
                <a:off x="4908704" y="4343277"/>
                <a:ext cx="147240" cy="169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F5C8330-FDC4-2C13-CDBB-4BE1FEF68EE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00064" y="4334277"/>
                  <a:ext cx="164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0199695-3CB4-9873-D836-0FC54C60FD3A}"/>
                    </a:ext>
                  </a:extLst>
                </p14:cNvPr>
                <p14:cNvContentPartPr/>
                <p14:nvPr/>
              </p14:nvContentPartPr>
              <p14:xfrm>
                <a:off x="5299664" y="4280997"/>
                <a:ext cx="234360" cy="348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0199695-3CB4-9873-D836-0FC54C60FD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91024" y="4271997"/>
                  <a:ext cx="2520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418D52-B983-9676-BDE5-13660B88ED8A}"/>
                    </a:ext>
                  </a:extLst>
                </p14:cNvPr>
                <p14:cNvContentPartPr/>
                <p14:nvPr/>
              </p14:nvContentPartPr>
              <p14:xfrm>
                <a:off x="5246744" y="4453437"/>
                <a:ext cx="188640" cy="46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418D52-B983-9676-BDE5-13660B88ED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38104" y="4444437"/>
                  <a:ext cx="206280" cy="64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31EF23-B61D-0D42-6731-6B2A56C7566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240" y="182101"/>
            <a:ext cx="6618897" cy="6493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1935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94AC-1391-E27F-CD33-18440C70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89C74-A98B-1C63-7F4D-FD7D33A3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4401403" cy="4389899"/>
          </a:xfrm>
        </p:spPr>
        <p:txBody>
          <a:bodyPr/>
          <a:lstStyle/>
          <a:p>
            <a:r>
              <a:rPr lang="en-AU" dirty="0"/>
              <a:t>Confounder is often defined as a common cause of both exposure and outcome</a:t>
            </a:r>
          </a:p>
          <a:p>
            <a:r>
              <a:rPr lang="en-AU" dirty="0"/>
              <a:t>Backdoor path</a:t>
            </a:r>
          </a:p>
          <a:p>
            <a:pPr lvl="1"/>
            <a:r>
              <a:rPr lang="en-AU" dirty="0"/>
              <a:t>A path between the exposure and outcome with an arrow pointing to the exposure</a:t>
            </a:r>
          </a:p>
          <a:p>
            <a:r>
              <a:rPr lang="en-AU" dirty="0"/>
              <a:t>Such path needs to be blocked</a:t>
            </a:r>
          </a:p>
          <a:p>
            <a:r>
              <a:rPr lang="en-AU" dirty="0"/>
              <a:t>“Adjusting” for one or more variables in this path in a multivariable regression model</a:t>
            </a:r>
          </a:p>
          <a:p>
            <a:pPr lvl="1"/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D9100E-9169-9BE9-FF99-E33C9B80E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240" y="182101"/>
            <a:ext cx="6618897" cy="6493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1588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E3CA-8B88-D8D8-F44B-A9E32049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(DAGs)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A4B6-3FAF-69B7-E85D-35B0A924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all the paths from an exposure (E) to an outcome (O) are directed paths, the observed association (e.g., correlation)  is an unbiased estimate of the causal effect of E on O.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E8884A-D7FA-C638-D04B-E747BEAD7872}"/>
              </a:ext>
            </a:extLst>
          </p:cNvPr>
          <p:cNvGrpSpPr/>
          <p:nvPr/>
        </p:nvGrpSpPr>
        <p:grpSpPr>
          <a:xfrm>
            <a:off x="1807304" y="4968237"/>
            <a:ext cx="292680" cy="395280"/>
            <a:chOff x="1807304" y="4968237"/>
            <a:chExt cx="29268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185AC8-FE0A-4DAB-71FC-7E02D01C94FD}"/>
                    </a:ext>
                  </a:extLst>
                </p14:cNvPr>
                <p14:cNvContentPartPr/>
                <p14:nvPr/>
              </p14:nvContentPartPr>
              <p14:xfrm>
                <a:off x="1807304" y="4968237"/>
                <a:ext cx="292680" cy="58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185AC8-FE0A-4DAB-71FC-7E02D01C94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98664" y="4959597"/>
                  <a:ext cx="310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A0458F3-E06B-9905-BE5C-FA0F498E09B3}"/>
                    </a:ext>
                  </a:extLst>
                </p14:cNvPr>
                <p14:cNvContentPartPr/>
                <p14:nvPr/>
              </p14:nvContentPartPr>
              <p14:xfrm>
                <a:off x="1831784" y="5077317"/>
                <a:ext cx="189000" cy="286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A0458F3-E06B-9905-BE5C-FA0F498E09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23144" y="5068317"/>
                  <a:ext cx="2066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C1CDB6-82F5-55F7-19B3-E30D7AE69546}"/>
                    </a:ext>
                  </a:extLst>
                </p14:cNvPr>
                <p14:cNvContentPartPr/>
                <p14:nvPr/>
              </p14:nvContentPartPr>
              <p14:xfrm>
                <a:off x="1894784" y="5183517"/>
                <a:ext cx="126720" cy="68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C1CDB6-82F5-55F7-19B3-E30D7AE695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85784" y="5174877"/>
                  <a:ext cx="144360" cy="8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228C51-A359-F0BD-6EEB-C8AD05EE08BF}"/>
                  </a:ext>
                </a:extLst>
              </p14:cNvPr>
              <p14:cNvContentPartPr/>
              <p14:nvPr/>
            </p14:nvContentPartPr>
            <p14:xfrm>
              <a:off x="9132584" y="5017557"/>
              <a:ext cx="314640" cy="281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228C51-A359-F0BD-6EEB-C8AD05EE08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23584" y="5008917"/>
                <a:ext cx="332280" cy="29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7445A53-E21C-4D0D-B905-D104CEA88F8A}"/>
              </a:ext>
            </a:extLst>
          </p:cNvPr>
          <p:cNvGrpSpPr/>
          <p:nvPr/>
        </p:nvGrpSpPr>
        <p:grpSpPr>
          <a:xfrm>
            <a:off x="2706944" y="5047077"/>
            <a:ext cx="6028560" cy="198720"/>
            <a:chOff x="2706944" y="5047077"/>
            <a:chExt cx="602856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E21B99-EE00-67FA-5673-5256534CB405}"/>
                    </a:ext>
                  </a:extLst>
                </p14:cNvPr>
                <p14:cNvContentPartPr/>
                <p14:nvPr/>
              </p14:nvContentPartPr>
              <p14:xfrm>
                <a:off x="2706944" y="5103237"/>
                <a:ext cx="6007320" cy="142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E21B99-EE00-67FA-5673-5256534CB4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7944" y="5094597"/>
                  <a:ext cx="60249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FF0967C-63BF-6434-036D-10D7714162F7}"/>
                    </a:ext>
                  </a:extLst>
                </p14:cNvPr>
                <p14:cNvContentPartPr/>
                <p14:nvPr/>
              </p14:nvContentPartPr>
              <p14:xfrm>
                <a:off x="8602304" y="5047077"/>
                <a:ext cx="133200" cy="166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FF0967C-63BF-6434-036D-10D7714162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93664" y="5038437"/>
                  <a:ext cx="1508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D24F2D-F112-C5FC-D51A-88EB38DD600D}"/>
              </a:ext>
            </a:extLst>
          </p:cNvPr>
          <p:cNvGrpSpPr/>
          <p:nvPr/>
        </p:nvGrpSpPr>
        <p:grpSpPr>
          <a:xfrm>
            <a:off x="2123384" y="3921717"/>
            <a:ext cx="6355440" cy="966960"/>
            <a:chOff x="2123384" y="3921717"/>
            <a:chExt cx="6355440" cy="96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6BDFF5C-98CB-783F-6E03-36EE8931FA6F}"/>
                    </a:ext>
                  </a:extLst>
                </p14:cNvPr>
                <p14:cNvContentPartPr/>
                <p14:nvPr/>
              </p14:nvContentPartPr>
              <p14:xfrm>
                <a:off x="2496344" y="4392957"/>
                <a:ext cx="1921320" cy="421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6BDFF5C-98CB-783F-6E03-36EE8931FA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87704" y="4383957"/>
                  <a:ext cx="19389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CD7CCD-BEDA-0805-0B9A-A8D1415AA5EF}"/>
                    </a:ext>
                  </a:extLst>
                </p14:cNvPr>
                <p14:cNvContentPartPr/>
                <p14:nvPr/>
              </p14:nvContentPartPr>
              <p14:xfrm>
                <a:off x="4409384" y="4288197"/>
                <a:ext cx="137880" cy="138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CD7CCD-BEDA-0805-0B9A-A8D1415AA5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00744" y="4279557"/>
                  <a:ext cx="1555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C1EF223-34C7-928D-2249-197D9AE59809}"/>
                    </a:ext>
                  </a:extLst>
                </p14:cNvPr>
                <p14:cNvContentPartPr/>
                <p14:nvPr/>
              </p14:nvContentPartPr>
              <p14:xfrm>
                <a:off x="4907984" y="4168677"/>
                <a:ext cx="73080" cy="180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C1EF223-34C7-928D-2249-197D9AE5980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99344" y="4160037"/>
                  <a:ext cx="90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BEA447-FCEC-7977-BEC7-2DA04E53A5DB}"/>
                    </a:ext>
                  </a:extLst>
                </p14:cNvPr>
                <p14:cNvContentPartPr/>
                <p14:nvPr/>
              </p14:nvContentPartPr>
              <p14:xfrm>
                <a:off x="4962704" y="4103877"/>
                <a:ext cx="323280" cy="20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BEA447-FCEC-7977-BEC7-2DA04E53A5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54064" y="4094877"/>
                  <a:ext cx="3409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AB18D1D-DB0E-F295-3EC0-3593F4ACE783}"/>
                    </a:ext>
                  </a:extLst>
                </p14:cNvPr>
                <p14:cNvContentPartPr/>
                <p14:nvPr/>
              </p14:nvContentPartPr>
              <p14:xfrm>
                <a:off x="5546264" y="4251477"/>
                <a:ext cx="2898720" cy="596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AB18D1D-DB0E-F295-3EC0-3593F4ACE78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37624" y="4242837"/>
                  <a:ext cx="291636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3157AC3-D706-3B28-6958-21A925807252}"/>
                    </a:ext>
                  </a:extLst>
                </p14:cNvPr>
                <p14:cNvContentPartPr/>
                <p14:nvPr/>
              </p14:nvContentPartPr>
              <p14:xfrm>
                <a:off x="8295584" y="4819557"/>
                <a:ext cx="183240" cy="47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3157AC3-D706-3B28-6958-21A9258072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86944" y="4810917"/>
                  <a:ext cx="2008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ED21EA6-889E-2D73-B2AF-DFB9184D43C9}"/>
                    </a:ext>
                  </a:extLst>
                </p14:cNvPr>
                <p14:cNvContentPartPr/>
                <p14:nvPr/>
              </p14:nvContentPartPr>
              <p14:xfrm>
                <a:off x="8315744" y="4774557"/>
                <a:ext cx="148680" cy="114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ED21EA6-889E-2D73-B2AF-DFB9184D43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06744" y="4765917"/>
                  <a:ext cx="166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1053C7-C672-C931-99C6-B0528CA367BB}"/>
                    </a:ext>
                  </a:extLst>
                </p14:cNvPr>
                <p14:cNvContentPartPr/>
                <p14:nvPr/>
              </p14:nvContentPartPr>
              <p14:xfrm>
                <a:off x="2123384" y="3921717"/>
                <a:ext cx="1038600" cy="794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1053C7-C672-C931-99C6-B0528CA367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14744" y="3913077"/>
                  <a:ext cx="1056240" cy="8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6EB3CB-1258-6AD0-FDDE-CA710D4FC2B4}"/>
                    </a:ext>
                  </a:extLst>
                </p14:cNvPr>
                <p14:cNvContentPartPr/>
                <p14:nvPr/>
              </p14:nvContentPartPr>
              <p14:xfrm>
                <a:off x="5397944" y="4241037"/>
                <a:ext cx="10800" cy="117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6EB3CB-1258-6AD0-FDDE-CA710D4FC2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89304" y="4232037"/>
                  <a:ext cx="2844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5FCCF8-BFA3-C7F3-A8A0-0B4C2A445089}"/>
              </a:ext>
            </a:extLst>
          </p:cNvPr>
          <p:cNvGrpSpPr/>
          <p:nvPr/>
        </p:nvGrpSpPr>
        <p:grpSpPr>
          <a:xfrm>
            <a:off x="3028064" y="3496197"/>
            <a:ext cx="811080" cy="502200"/>
            <a:chOff x="3028064" y="3496197"/>
            <a:chExt cx="811080" cy="5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580B342-906B-154B-BA1B-F4AC0ACF0791}"/>
                    </a:ext>
                  </a:extLst>
                </p14:cNvPr>
                <p14:cNvContentPartPr/>
                <p14:nvPr/>
              </p14:nvContentPartPr>
              <p14:xfrm>
                <a:off x="3028064" y="3807957"/>
                <a:ext cx="182520" cy="190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580B342-906B-154B-BA1B-F4AC0ACF07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19424" y="3798957"/>
                  <a:ext cx="2001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389C4F8-6FF4-949F-4A97-A170523F24BA}"/>
                    </a:ext>
                  </a:extLst>
                </p14:cNvPr>
                <p14:cNvContentPartPr/>
                <p14:nvPr/>
              </p14:nvContentPartPr>
              <p14:xfrm>
                <a:off x="3332984" y="3619677"/>
                <a:ext cx="49680" cy="173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389C4F8-6FF4-949F-4A97-A170523F24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23984" y="3611037"/>
                  <a:ext cx="67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FA6591-7C9B-F8BA-6A71-BB71A11B2A45}"/>
                    </a:ext>
                  </a:extLst>
                </p14:cNvPr>
                <p14:cNvContentPartPr/>
                <p14:nvPr/>
              </p14:nvContentPartPr>
              <p14:xfrm>
                <a:off x="3392384" y="3496197"/>
                <a:ext cx="186120" cy="217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FA6591-7C9B-F8BA-6A71-BB71A11B2A4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83384" y="3487197"/>
                  <a:ext cx="2037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75B6F8B-3CA9-719B-E902-44617EE3B34C}"/>
                    </a:ext>
                  </a:extLst>
                </p14:cNvPr>
                <p14:cNvContentPartPr/>
                <p14:nvPr/>
              </p14:nvContentPartPr>
              <p14:xfrm>
                <a:off x="3687584" y="3640557"/>
                <a:ext cx="151560" cy="147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75B6F8B-3CA9-719B-E902-44617EE3B34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78584" y="3631557"/>
                  <a:ext cx="169200" cy="16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CEAE669-41C8-0981-926B-A8DA876E403C}"/>
                  </a:ext>
                </a:extLst>
              </p14:cNvPr>
              <p14:cNvContentPartPr/>
              <p14:nvPr/>
            </p14:nvContentPartPr>
            <p14:xfrm>
              <a:off x="4289144" y="3504117"/>
              <a:ext cx="676800" cy="87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CEAE669-41C8-0981-926B-A8DA876E403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80504" y="3495117"/>
                <a:ext cx="694440" cy="10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F96C2F75-49A7-6511-FF34-687DA7D2128A}"/>
              </a:ext>
            </a:extLst>
          </p:cNvPr>
          <p:cNvGrpSpPr/>
          <p:nvPr/>
        </p:nvGrpSpPr>
        <p:grpSpPr>
          <a:xfrm>
            <a:off x="4890704" y="3266157"/>
            <a:ext cx="940680" cy="311400"/>
            <a:chOff x="4890704" y="3266157"/>
            <a:chExt cx="94068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552534D-ADEF-09E2-F044-9946795273EC}"/>
                    </a:ext>
                  </a:extLst>
                </p14:cNvPr>
                <p14:cNvContentPartPr/>
                <p14:nvPr/>
              </p14:nvContentPartPr>
              <p14:xfrm>
                <a:off x="4890704" y="3404757"/>
                <a:ext cx="150840" cy="172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552534D-ADEF-09E2-F044-9946795273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81704" y="3395757"/>
                  <a:ext cx="168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E115C4-4F74-A800-6841-821C12C48220}"/>
                    </a:ext>
                  </a:extLst>
                </p14:cNvPr>
                <p14:cNvContentPartPr/>
                <p14:nvPr/>
              </p14:nvContentPartPr>
              <p14:xfrm>
                <a:off x="5299304" y="3314757"/>
                <a:ext cx="55080" cy="209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E115C4-4F74-A800-6841-821C12C4822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90304" y="3305757"/>
                  <a:ext cx="72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B513561-BA48-2AA5-E8FA-BDD81E96D0D4}"/>
                    </a:ext>
                  </a:extLst>
                </p14:cNvPr>
                <p14:cNvContentPartPr/>
                <p14:nvPr/>
              </p14:nvContentPartPr>
              <p14:xfrm>
                <a:off x="5383904" y="3266157"/>
                <a:ext cx="199080" cy="254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B513561-BA48-2AA5-E8FA-BDD81E96D0D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75264" y="3257157"/>
                  <a:ext cx="216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A1B370B-9FEA-142F-EEA0-7E606C9537A4}"/>
                    </a:ext>
                  </a:extLst>
                </p14:cNvPr>
                <p14:cNvContentPartPr/>
                <p14:nvPr/>
              </p14:nvContentPartPr>
              <p14:xfrm>
                <a:off x="5738864" y="3397557"/>
                <a:ext cx="92520" cy="165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A1B370B-9FEA-142F-EEA0-7E606C9537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30224" y="3388557"/>
                  <a:ext cx="110160" cy="18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D1842B4-A7A8-1AFA-0DCF-2F98418BCC75}"/>
                  </a:ext>
                </a:extLst>
              </p14:cNvPr>
              <p14:cNvContentPartPr/>
              <p14:nvPr/>
            </p14:nvContentPartPr>
            <p14:xfrm>
              <a:off x="6184184" y="3477117"/>
              <a:ext cx="2172240" cy="995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D1842B4-A7A8-1AFA-0DCF-2F98418BCC7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75184" y="3468117"/>
                <a:ext cx="2189880" cy="10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07C7C01-6C14-B5D3-349C-1803E4ACFC61}"/>
                  </a:ext>
                </a:extLst>
              </p14:cNvPr>
              <p14:cNvContentPartPr/>
              <p14:nvPr/>
            </p14:nvContentPartPr>
            <p14:xfrm>
              <a:off x="8147984" y="4329597"/>
              <a:ext cx="290160" cy="182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7C7C01-6C14-B5D3-349C-1803E4ACFC6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39344" y="4320957"/>
                <a:ext cx="30780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05A0F037-5C61-9D6A-EA51-E79C6EEBE2BF}"/>
              </a:ext>
            </a:extLst>
          </p:cNvPr>
          <p:cNvGrpSpPr/>
          <p:nvPr/>
        </p:nvGrpSpPr>
        <p:grpSpPr>
          <a:xfrm>
            <a:off x="2194664" y="5522277"/>
            <a:ext cx="3053520" cy="475200"/>
            <a:chOff x="2194664" y="5522277"/>
            <a:chExt cx="3053520" cy="4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11FEBA3-D573-BA43-10D9-30603D090716}"/>
                    </a:ext>
                  </a:extLst>
                </p14:cNvPr>
                <p14:cNvContentPartPr/>
                <p14:nvPr/>
              </p14:nvContentPartPr>
              <p14:xfrm>
                <a:off x="2194664" y="5522277"/>
                <a:ext cx="517680" cy="268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11FEBA3-D573-BA43-10D9-30603D0907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86024" y="5513277"/>
                  <a:ext cx="5353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E217AD-7BF0-8B7A-C6A3-7A2AEF4996B3}"/>
                    </a:ext>
                  </a:extLst>
                </p14:cNvPr>
                <p14:cNvContentPartPr/>
                <p14:nvPr/>
              </p14:nvContentPartPr>
              <p14:xfrm>
                <a:off x="2526224" y="5743677"/>
                <a:ext cx="245880" cy="67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E217AD-7BF0-8B7A-C6A3-7A2AEF4996B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17584" y="5735037"/>
                  <a:ext cx="263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24CB7BF-8652-9D63-6E7C-D4C5B61EC718}"/>
                    </a:ext>
                  </a:extLst>
                </p14:cNvPr>
                <p14:cNvContentPartPr/>
                <p14:nvPr/>
              </p14:nvContentPartPr>
              <p14:xfrm>
                <a:off x="2854544" y="5774997"/>
                <a:ext cx="41040" cy="167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24CB7BF-8652-9D63-6E7C-D4C5B61EC7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45904" y="5765997"/>
                  <a:ext cx="58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22DFCF6-3AC7-C17F-2A6E-340F7AA34E91}"/>
                    </a:ext>
                  </a:extLst>
                </p14:cNvPr>
                <p14:cNvContentPartPr/>
                <p14:nvPr/>
              </p14:nvContentPartPr>
              <p14:xfrm>
                <a:off x="2875424" y="5704437"/>
                <a:ext cx="213120" cy="173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22DFCF6-3AC7-C17F-2A6E-340F7AA34E9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66424" y="5695797"/>
                  <a:ext cx="230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DCFB97-59F6-8F31-69F3-6C51FE3E989F}"/>
                    </a:ext>
                  </a:extLst>
                </p14:cNvPr>
                <p14:cNvContentPartPr/>
                <p14:nvPr/>
              </p14:nvContentPartPr>
              <p14:xfrm>
                <a:off x="3242264" y="5865357"/>
                <a:ext cx="95760" cy="132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DCFB97-59F6-8F31-69F3-6C51FE3E989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33624" y="5856357"/>
                  <a:ext cx="1134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EAFF400-DCC0-F9C2-46B1-168929001426}"/>
                    </a:ext>
                  </a:extLst>
                </p14:cNvPr>
                <p14:cNvContentPartPr/>
                <p14:nvPr/>
              </p14:nvContentPartPr>
              <p14:xfrm>
                <a:off x="3314624" y="5925117"/>
                <a:ext cx="12240" cy="69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EAFF400-DCC0-F9C2-46B1-16892900142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05984" y="5916477"/>
                  <a:ext cx="298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0DAB644-A419-563E-C1F5-EACDBB472A04}"/>
                    </a:ext>
                  </a:extLst>
                </p14:cNvPr>
                <p14:cNvContentPartPr/>
                <p14:nvPr/>
              </p14:nvContentPartPr>
              <p14:xfrm>
                <a:off x="3725744" y="5837277"/>
                <a:ext cx="584640" cy="52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0DAB644-A419-563E-C1F5-EACDBB472A0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17104" y="5828637"/>
                  <a:ext cx="602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225B5DD-932E-C483-530E-3F00A57ADF77}"/>
                    </a:ext>
                  </a:extLst>
                </p14:cNvPr>
                <p14:cNvContentPartPr/>
                <p14:nvPr/>
              </p14:nvContentPartPr>
              <p14:xfrm>
                <a:off x="4283024" y="5750877"/>
                <a:ext cx="156240" cy="137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225B5DD-932E-C483-530E-3F00A57ADF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74024" y="5741877"/>
                  <a:ext cx="1738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F6298A-52B9-71F1-7FEE-5A3737636218}"/>
                    </a:ext>
                  </a:extLst>
                </p14:cNvPr>
                <p14:cNvContentPartPr/>
                <p14:nvPr/>
              </p14:nvContentPartPr>
              <p14:xfrm>
                <a:off x="4680104" y="5732877"/>
                <a:ext cx="53280" cy="99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F6298A-52B9-71F1-7FEE-5A373763621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71104" y="5724237"/>
                  <a:ext cx="70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CA95B9A-D716-7900-663A-0FE2EA6FE15D}"/>
                    </a:ext>
                  </a:extLst>
                </p14:cNvPr>
                <p14:cNvContentPartPr/>
                <p14:nvPr/>
              </p14:nvContentPartPr>
              <p14:xfrm>
                <a:off x="4788464" y="5566557"/>
                <a:ext cx="273960" cy="293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CA95B9A-D716-7900-663A-0FE2EA6FE15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79824" y="5557917"/>
                  <a:ext cx="291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07C7263-EE4D-E5F4-72A8-2ACA0D3F92E8}"/>
                    </a:ext>
                  </a:extLst>
                </p14:cNvPr>
                <p14:cNvContentPartPr/>
                <p14:nvPr/>
              </p14:nvContentPartPr>
              <p14:xfrm>
                <a:off x="5151704" y="5769237"/>
                <a:ext cx="96480" cy="186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07C7263-EE4D-E5F4-72A8-2ACA0D3F92E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43064" y="5760237"/>
                  <a:ext cx="1141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484843B-6BE5-3F41-A7B1-FD0FEF9E5A7D}"/>
                    </a:ext>
                  </a:extLst>
                </p14:cNvPr>
                <p14:cNvContentPartPr/>
                <p14:nvPr/>
              </p14:nvContentPartPr>
              <p14:xfrm>
                <a:off x="5179424" y="5813157"/>
                <a:ext cx="66240" cy="22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484843B-6BE5-3F41-A7B1-FD0FEF9E5A7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70424" y="5804157"/>
                  <a:ext cx="8388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9259BA7-575B-FEC8-FAD3-EFF394BC52F1}"/>
              </a:ext>
            </a:extLst>
          </p:cNvPr>
          <p:cNvGrpSpPr/>
          <p:nvPr/>
        </p:nvGrpSpPr>
        <p:grpSpPr>
          <a:xfrm>
            <a:off x="5750744" y="5366037"/>
            <a:ext cx="2806920" cy="582480"/>
            <a:chOff x="5750744" y="5366037"/>
            <a:chExt cx="280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020CF05-73E8-B27D-C4C6-9493E49ABC16}"/>
                    </a:ext>
                  </a:extLst>
                </p14:cNvPr>
                <p14:cNvContentPartPr/>
                <p14:nvPr/>
              </p14:nvContentPartPr>
              <p14:xfrm>
                <a:off x="5750744" y="5761677"/>
                <a:ext cx="717480" cy="13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020CF05-73E8-B27D-C4C6-9493E49ABC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42104" y="5752677"/>
                  <a:ext cx="735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A36E12E-7077-1AA5-31C7-1DD4A6448E2D}"/>
                    </a:ext>
                  </a:extLst>
                </p14:cNvPr>
                <p14:cNvContentPartPr/>
                <p14:nvPr/>
              </p14:nvContentPartPr>
              <p14:xfrm>
                <a:off x="6437264" y="5658357"/>
                <a:ext cx="69840" cy="123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A36E12E-7077-1AA5-31C7-1DD4A6448E2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28624" y="5649717"/>
                  <a:ext cx="87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858FF3D-2F33-62AC-15E7-E80F3300C63E}"/>
                    </a:ext>
                  </a:extLst>
                </p14:cNvPr>
                <p14:cNvContentPartPr/>
                <p14:nvPr/>
              </p14:nvContentPartPr>
              <p14:xfrm>
                <a:off x="6655424" y="5629197"/>
                <a:ext cx="32040" cy="209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858FF3D-2F33-62AC-15E7-E80F3300C63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46784" y="5620557"/>
                  <a:ext cx="49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22A531-0B9B-90EF-5868-DAE028CFFEC1}"/>
                    </a:ext>
                  </a:extLst>
                </p14:cNvPr>
                <p14:cNvContentPartPr/>
                <p14:nvPr/>
              </p14:nvContentPartPr>
              <p14:xfrm>
                <a:off x="6713024" y="5529117"/>
                <a:ext cx="241920" cy="286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22A531-0B9B-90EF-5868-DAE028CFFEC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04024" y="5520477"/>
                  <a:ext cx="2595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6AC5E71-18B3-6C85-FC5A-8DCEEAAFD060}"/>
                    </a:ext>
                  </a:extLst>
                </p14:cNvPr>
                <p14:cNvContentPartPr/>
                <p14:nvPr/>
              </p14:nvContentPartPr>
              <p14:xfrm>
                <a:off x="7104344" y="5786877"/>
                <a:ext cx="100080" cy="161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6AC5E71-18B3-6C85-FC5A-8DCEEAAFD06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95704" y="5778237"/>
                  <a:ext cx="117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DF825EA-E56F-D783-1D9F-50078336594C}"/>
                    </a:ext>
                  </a:extLst>
                </p14:cNvPr>
                <p14:cNvContentPartPr/>
                <p14:nvPr/>
              </p14:nvContentPartPr>
              <p14:xfrm>
                <a:off x="7343744" y="5427237"/>
                <a:ext cx="1191960" cy="391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DF825EA-E56F-D783-1D9F-50078336594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35104" y="5418237"/>
                  <a:ext cx="12096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FC585EC-D4FF-E3A2-41B2-7DFEE3D51DB8}"/>
                    </a:ext>
                  </a:extLst>
                </p14:cNvPr>
                <p14:cNvContentPartPr/>
                <p14:nvPr/>
              </p14:nvContentPartPr>
              <p14:xfrm>
                <a:off x="8271464" y="5366037"/>
                <a:ext cx="286200" cy="129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FC585EC-D4FF-E3A2-41B2-7DFEE3D51DB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262824" y="5357037"/>
                  <a:ext cx="303840" cy="14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EE36E70-CB9A-C4F9-806F-95E0FFE2D801}"/>
                  </a:ext>
                </a:extLst>
              </p14:cNvPr>
              <p14:cNvContentPartPr/>
              <p14:nvPr/>
            </p14:nvContentPartPr>
            <p14:xfrm>
              <a:off x="12066584" y="1138197"/>
              <a:ext cx="7560" cy="5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EE36E70-CB9A-C4F9-806F-95E0FFE2D80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2057584" y="1129197"/>
                <a:ext cx="25200" cy="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916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E2E2-5AF9-460F-AB44-9EB56E85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Software for today’s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57AF7-B887-463B-9D95-9AA7D58BA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</a:t>
            </a:r>
          </a:p>
          <a:p>
            <a:r>
              <a:rPr lang="en-AU" dirty="0"/>
              <a:t>RStudio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8203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03A1-6186-5274-080E-AA0264EF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30A6-7D9D-FCC8-F10E-4DCA98C64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4333164" cy="4073857"/>
          </a:xfrm>
        </p:spPr>
        <p:txBody>
          <a:bodyPr/>
          <a:lstStyle/>
          <a:p>
            <a:r>
              <a:rPr lang="en-US" dirty="0"/>
              <a:t>Colliders</a:t>
            </a:r>
          </a:p>
          <a:p>
            <a:pPr lvl="1"/>
            <a:r>
              <a:rPr lang="en-US" dirty="0"/>
              <a:t>Variable with two arrows pointing to it.</a:t>
            </a:r>
          </a:p>
          <a:p>
            <a:r>
              <a:rPr lang="en-US" dirty="0"/>
              <a:t>Path with a collider is by default blocked.</a:t>
            </a:r>
          </a:p>
          <a:p>
            <a:r>
              <a:rPr lang="en-US" dirty="0"/>
              <a:t>“Adjusting” for a collier will “open” a path, allowing information to flow through and induce a non-causal association between exposure and outcome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4A177BA-1C9E-BC85-A018-FFFE10B4E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240" y="182101"/>
            <a:ext cx="6618897" cy="6493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9663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D2DF-998A-CE1D-66E5-ED77D927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B4ED-A198-0B9A-8D17-2114961A0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4237630" cy="4389899"/>
          </a:xfrm>
        </p:spPr>
        <p:txBody>
          <a:bodyPr/>
          <a:lstStyle/>
          <a:p>
            <a:r>
              <a:rPr lang="en-AU" dirty="0"/>
              <a:t>Mediator</a:t>
            </a:r>
          </a:p>
          <a:p>
            <a:pPr lvl="1"/>
            <a:r>
              <a:rPr lang="en-AU" dirty="0"/>
              <a:t>Variable on a directed path between the exposure and outcome</a:t>
            </a:r>
          </a:p>
          <a:p>
            <a:r>
              <a:rPr lang="en-AU" dirty="0"/>
              <a:t>“Adjusting” for a mediator will block part of the total causal effect from the exposure to the outcome</a:t>
            </a:r>
          </a:p>
          <a:p>
            <a:pPr lvl="1"/>
            <a:r>
              <a:rPr lang="en-AU" dirty="0"/>
              <a:t>Mediator should not be adjusted for (except in mediation analysis)</a:t>
            </a:r>
          </a:p>
          <a:p>
            <a:pPr lvl="1"/>
            <a:endParaRPr lang="en-AU" dirty="0"/>
          </a:p>
        </p:txBody>
      </p:sp>
      <p:pic>
        <p:nvPicPr>
          <p:cNvPr id="29" name="Content Placeholder 3">
            <a:extLst>
              <a:ext uri="{FF2B5EF4-FFF2-40B4-BE49-F238E27FC236}">
                <a16:creationId xmlns:a16="http://schemas.microsoft.com/office/drawing/2014/main" id="{3D239973-26DC-1641-BFCA-64C776E08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240" y="182101"/>
            <a:ext cx="6618897" cy="6493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4196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167-0F04-DBB4-B3C5-6F58E79F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C76A4-607E-6B73-2A0A-3D010EAF2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Confounder</a:t>
            </a:r>
          </a:p>
          <a:p>
            <a:r>
              <a:rPr lang="en-AU" dirty="0"/>
              <a:t>Collider</a:t>
            </a:r>
          </a:p>
          <a:p>
            <a:r>
              <a:rPr lang="en-AU" dirty="0"/>
              <a:t>Mediator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1C96D14-3F39-829C-6382-0B770D235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49" y="182101"/>
            <a:ext cx="6618897" cy="6493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3844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9CCB-452E-95A2-B8C0-E7D584F6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--- QUICK RECAP ---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5D66-2774-94F0-B4F4-50B5E115A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1005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F5DF-8AA3-A5E4-DDD9-1707EE95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Directed Acyclic Graphs (DAGs)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12A53-9652-B367-F8CA-FA7DC1704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Non-directed paths are potential source of bias.</a:t>
            </a:r>
          </a:p>
          <a:p>
            <a:pPr lvl="1"/>
            <a:r>
              <a:rPr lang="en-AU" dirty="0"/>
              <a:t>Association between an exposure and an outcome can be “transmitted” through an “open” non-directed path.</a:t>
            </a:r>
          </a:p>
          <a:p>
            <a:pPr lvl="1"/>
            <a:r>
              <a:rPr lang="en-AU" dirty="0"/>
              <a:t>E &lt;- C -&gt; O exits E against the direction of an arrow.</a:t>
            </a:r>
          </a:p>
          <a:p>
            <a:pPr lvl="2"/>
            <a:r>
              <a:rPr lang="en-AU" dirty="0"/>
              <a:t>“Backdoor path”</a:t>
            </a:r>
          </a:p>
          <a:p>
            <a:pPr lvl="1"/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A2B58A3-7C77-EE1F-9D6B-34EFA5D80E87}"/>
                  </a:ext>
                </a:extLst>
              </p14:cNvPr>
              <p14:cNvContentPartPr/>
              <p14:nvPr/>
            </p14:nvContentPartPr>
            <p14:xfrm>
              <a:off x="2225615" y="5727042"/>
              <a:ext cx="198720" cy="9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A2B58A3-7C77-EE1F-9D6B-34EFA5D80E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6975" y="5718042"/>
                <a:ext cx="2163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67FB1B4-F621-7C3C-A338-D385235A5C3C}"/>
                  </a:ext>
                </a:extLst>
              </p14:cNvPr>
              <p14:cNvContentPartPr/>
              <p14:nvPr/>
            </p14:nvContentPartPr>
            <p14:xfrm>
              <a:off x="7730375" y="5581962"/>
              <a:ext cx="379800" cy="264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67FB1B4-F621-7C3C-A338-D385235A5C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21375" y="5572962"/>
                <a:ext cx="3974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565954-47A5-1258-7C21-556395CE60A4}"/>
                  </a:ext>
                </a:extLst>
              </p14:cNvPr>
              <p14:cNvContentPartPr/>
              <p14:nvPr/>
            </p14:nvContentPartPr>
            <p14:xfrm>
              <a:off x="2773175" y="5066802"/>
              <a:ext cx="4765680" cy="541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565954-47A5-1258-7C21-556395CE60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4175" y="5058162"/>
                <a:ext cx="4783320" cy="55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A7D4E299-BD7E-1E68-D460-1202DE6B26A5}"/>
              </a:ext>
            </a:extLst>
          </p:cNvPr>
          <p:cNvGrpSpPr/>
          <p:nvPr/>
        </p:nvGrpSpPr>
        <p:grpSpPr>
          <a:xfrm>
            <a:off x="2045255" y="4318722"/>
            <a:ext cx="5328000" cy="2059920"/>
            <a:chOff x="2231744" y="3524637"/>
            <a:chExt cx="5328000" cy="20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7CA10FA-4227-945E-3588-0D2F10DD8552}"/>
                    </a:ext>
                  </a:extLst>
                </p14:cNvPr>
                <p14:cNvContentPartPr/>
                <p14:nvPr/>
              </p14:nvContentPartPr>
              <p14:xfrm>
                <a:off x="2231744" y="4718757"/>
                <a:ext cx="411480" cy="9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7CA10FA-4227-945E-3588-0D2F10DD85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2744" y="4709757"/>
                  <a:ext cx="429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42488AA-A6C2-A894-6573-9F6036B682F2}"/>
                    </a:ext>
                  </a:extLst>
                </p14:cNvPr>
                <p14:cNvContentPartPr/>
                <p14:nvPr/>
              </p14:nvContentPartPr>
              <p14:xfrm>
                <a:off x="2404904" y="4758357"/>
                <a:ext cx="208440" cy="361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42488AA-A6C2-A894-6573-9F6036B682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95904" y="4749717"/>
                  <a:ext cx="2260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961846-53E6-4378-0E5F-5843C5B96BA4}"/>
                    </a:ext>
                  </a:extLst>
                </p14:cNvPr>
                <p14:cNvContentPartPr/>
                <p14:nvPr/>
              </p14:nvContentPartPr>
              <p14:xfrm>
                <a:off x="2940584" y="5051037"/>
                <a:ext cx="143640" cy="133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961846-53E6-4378-0E5F-5843C5B96B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31584" y="5042397"/>
                  <a:ext cx="161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62506A5-E300-D781-80F9-F375E834A6B5}"/>
                    </a:ext>
                  </a:extLst>
                </p14:cNvPr>
                <p14:cNvContentPartPr/>
                <p14:nvPr/>
              </p14:nvContentPartPr>
              <p14:xfrm>
                <a:off x="3007544" y="5083077"/>
                <a:ext cx="1617840" cy="399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62506A5-E300-D781-80F9-F375E834A6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98904" y="5074437"/>
                  <a:ext cx="16354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D3C965F-CB67-AF87-A766-B37C706EC86E}"/>
                    </a:ext>
                  </a:extLst>
                </p14:cNvPr>
                <p14:cNvContentPartPr/>
                <p14:nvPr/>
              </p14:nvContentPartPr>
              <p14:xfrm>
                <a:off x="5024264" y="5312037"/>
                <a:ext cx="327960" cy="27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D3C965F-CB67-AF87-A766-B37C706EC8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15624" y="5303037"/>
                  <a:ext cx="3456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66C8801-EAC6-6D9D-B3DC-41C353AC065F}"/>
                    </a:ext>
                  </a:extLst>
                </p14:cNvPr>
                <p14:cNvContentPartPr/>
                <p14:nvPr/>
              </p14:nvContentPartPr>
              <p14:xfrm>
                <a:off x="5534384" y="4912437"/>
                <a:ext cx="2008440" cy="525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66C8801-EAC6-6D9D-B3DC-41C353AC065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25384" y="4903437"/>
                  <a:ext cx="202608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C79FD52-F501-F884-5A0D-7A31EEB274A4}"/>
                    </a:ext>
                  </a:extLst>
                </p14:cNvPr>
                <p14:cNvContentPartPr/>
                <p14:nvPr/>
              </p14:nvContentPartPr>
              <p14:xfrm>
                <a:off x="2851304" y="3681957"/>
                <a:ext cx="1665360" cy="100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C79FD52-F501-F884-5A0D-7A31EEB274A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42304" y="3672957"/>
                  <a:ext cx="1683000" cy="10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EC76C-873F-FAEF-7BEB-56FCED0AD29B}"/>
                    </a:ext>
                  </a:extLst>
                </p14:cNvPr>
                <p14:cNvContentPartPr/>
                <p14:nvPr/>
              </p14:nvContentPartPr>
              <p14:xfrm>
                <a:off x="4271144" y="3668637"/>
                <a:ext cx="227880" cy="10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EC76C-873F-FAEF-7BEB-56FCED0AD2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62144" y="3659997"/>
                  <a:ext cx="245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8F4400C-B7C1-8E7B-C0B5-B650F9672A43}"/>
                    </a:ext>
                  </a:extLst>
                </p14:cNvPr>
                <p14:cNvContentPartPr/>
                <p14:nvPr/>
              </p14:nvContentPartPr>
              <p14:xfrm>
                <a:off x="4712864" y="3548757"/>
                <a:ext cx="60120" cy="163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8F4400C-B7C1-8E7B-C0B5-B650F9672A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03864" y="3540117"/>
                  <a:ext cx="77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E7860D9-C789-D46E-D6C6-2DDEFE5CF471}"/>
                    </a:ext>
                  </a:extLst>
                </p14:cNvPr>
                <p14:cNvContentPartPr/>
                <p14:nvPr/>
              </p14:nvContentPartPr>
              <p14:xfrm>
                <a:off x="4758224" y="3524637"/>
                <a:ext cx="308160" cy="173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E7860D9-C789-D46E-D6C6-2DDEFE5CF4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49584" y="3515637"/>
                  <a:ext cx="325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8DF060-6FB7-BB07-024B-1A4063A37AFE}"/>
                    </a:ext>
                  </a:extLst>
                </p14:cNvPr>
                <p14:cNvContentPartPr/>
                <p14:nvPr/>
              </p14:nvContentPartPr>
              <p14:xfrm>
                <a:off x="5292104" y="3634077"/>
                <a:ext cx="2267640" cy="874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8DF060-6FB7-BB07-024B-1A4063A37A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83464" y="3625437"/>
                  <a:ext cx="2285280" cy="89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ED738D-195B-80EF-16E6-2186812E4998}"/>
                    </a:ext>
                  </a:extLst>
                </p14:cNvPr>
                <p14:cNvContentPartPr/>
                <p14:nvPr/>
              </p14:nvContentPartPr>
              <p14:xfrm>
                <a:off x="7387304" y="4493397"/>
                <a:ext cx="96120" cy="6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ED738D-195B-80EF-16E6-2186812E49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78304" y="4484757"/>
                  <a:ext cx="113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D8DD751-B910-EF38-CDF8-A57C97CC714E}"/>
                    </a:ext>
                  </a:extLst>
                </p14:cNvPr>
                <p14:cNvContentPartPr/>
                <p14:nvPr/>
              </p14:nvContentPartPr>
              <p14:xfrm>
                <a:off x="7345184" y="4363797"/>
                <a:ext cx="203760" cy="136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D8DD751-B910-EF38-CDF8-A57C97CC71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36184" y="4354797"/>
                  <a:ext cx="221400" cy="15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61116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F5DF-8AA3-A5E4-DDD9-1707EE95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Directed Acyclic Graphs (DAGs)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12A53-9652-B367-F8CA-FA7DC1704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 is a “confounder”</a:t>
            </a:r>
          </a:p>
          <a:p>
            <a:r>
              <a:rPr lang="en-AU" dirty="0"/>
              <a:t>The path E &lt;- C -&gt; O needs to be “closed”.</a:t>
            </a:r>
          </a:p>
          <a:p>
            <a:r>
              <a:rPr lang="en-AU" dirty="0"/>
              <a:t>Conditioning can close an open path</a:t>
            </a:r>
          </a:p>
          <a:p>
            <a:pPr lvl="1"/>
            <a:r>
              <a:rPr lang="en-AU" dirty="0"/>
              <a:t>“Controlling” for C in a regression analysis</a:t>
            </a:r>
          </a:p>
          <a:p>
            <a:pPr lvl="1"/>
            <a:r>
              <a:rPr lang="en-AU" dirty="0"/>
              <a:t>Stratifying the analysis by C</a:t>
            </a:r>
          </a:p>
          <a:p>
            <a:pPr lvl="1"/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A2B58A3-7C77-EE1F-9D6B-34EFA5D80E87}"/>
                  </a:ext>
                </a:extLst>
              </p14:cNvPr>
              <p14:cNvContentPartPr/>
              <p14:nvPr/>
            </p14:nvContentPartPr>
            <p14:xfrm>
              <a:off x="2225615" y="5727042"/>
              <a:ext cx="198720" cy="9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A2B58A3-7C77-EE1F-9D6B-34EFA5D80E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6975" y="5718042"/>
                <a:ext cx="2163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67FB1B4-F621-7C3C-A338-D385235A5C3C}"/>
                  </a:ext>
                </a:extLst>
              </p14:cNvPr>
              <p14:cNvContentPartPr/>
              <p14:nvPr/>
            </p14:nvContentPartPr>
            <p14:xfrm>
              <a:off x="7730375" y="5581962"/>
              <a:ext cx="379800" cy="264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67FB1B4-F621-7C3C-A338-D385235A5C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21375" y="5572962"/>
                <a:ext cx="3974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565954-47A5-1258-7C21-556395CE60A4}"/>
                  </a:ext>
                </a:extLst>
              </p14:cNvPr>
              <p14:cNvContentPartPr/>
              <p14:nvPr/>
            </p14:nvContentPartPr>
            <p14:xfrm>
              <a:off x="2773175" y="5066802"/>
              <a:ext cx="4765680" cy="541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565954-47A5-1258-7C21-556395CE60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4175" y="5058162"/>
                <a:ext cx="4783320" cy="55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A7D4E299-BD7E-1E68-D460-1202DE6B26A5}"/>
              </a:ext>
            </a:extLst>
          </p:cNvPr>
          <p:cNvGrpSpPr/>
          <p:nvPr/>
        </p:nvGrpSpPr>
        <p:grpSpPr>
          <a:xfrm>
            <a:off x="2045255" y="4318722"/>
            <a:ext cx="5328000" cy="2059920"/>
            <a:chOff x="2231744" y="3524637"/>
            <a:chExt cx="5328000" cy="20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7CA10FA-4227-945E-3588-0D2F10DD8552}"/>
                    </a:ext>
                  </a:extLst>
                </p14:cNvPr>
                <p14:cNvContentPartPr/>
                <p14:nvPr/>
              </p14:nvContentPartPr>
              <p14:xfrm>
                <a:off x="2231744" y="4718757"/>
                <a:ext cx="411480" cy="9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7CA10FA-4227-945E-3588-0D2F10DD85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2744" y="4709757"/>
                  <a:ext cx="429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42488AA-A6C2-A894-6573-9F6036B682F2}"/>
                    </a:ext>
                  </a:extLst>
                </p14:cNvPr>
                <p14:cNvContentPartPr/>
                <p14:nvPr/>
              </p14:nvContentPartPr>
              <p14:xfrm>
                <a:off x="2404904" y="4758357"/>
                <a:ext cx="208440" cy="361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42488AA-A6C2-A894-6573-9F6036B682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95904" y="4749717"/>
                  <a:ext cx="2260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961846-53E6-4378-0E5F-5843C5B96BA4}"/>
                    </a:ext>
                  </a:extLst>
                </p14:cNvPr>
                <p14:cNvContentPartPr/>
                <p14:nvPr/>
              </p14:nvContentPartPr>
              <p14:xfrm>
                <a:off x="2940584" y="5051037"/>
                <a:ext cx="143640" cy="133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961846-53E6-4378-0E5F-5843C5B96B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31584" y="5042397"/>
                  <a:ext cx="161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62506A5-E300-D781-80F9-F375E834A6B5}"/>
                    </a:ext>
                  </a:extLst>
                </p14:cNvPr>
                <p14:cNvContentPartPr/>
                <p14:nvPr/>
              </p14:nvContentPartPr>
              <p14:xfrm>
                <a:off x="3007544" y="5083077"/>
                <a:ext cx="1617840" cy="399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62506A5-E300-D781-80F9-F375E834A6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98904" y="5074437"/>
                  <a:ext cx="16354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D3C965F-CB67-AF87-A766-B37C706EC86E}"/>
                    </a:ext>
                  </a:extLst>
                </p14:cNvPr>
                <p14:cNvContentPartPr/>
                <p14:nvPr/>
              </p14:nvContentPartPr>
              <p14:xfrm>
                <a:off x="5024264" y="5312037"/>
                <a:ext cx="327960" cy="27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D3C965F-CB67-AF87-A766-B37C706EC8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15624" y="5303037"/>
                  <a:ext cx="3456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66C8801-EAC6-6D9D-B3DC-41C353AC065F}"/>
                    </a:ext>
                  </a:extLst>
                </p14:cNvPr>
                <p14:cNvContentPartPr/>
                <p14:nvPr/>
              </p14:nvContentPartPr>
              <p14:xfrm>
                <a:off x="5534384" y="4912437"/>
                <a:ext cx="2008440" cy="525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66C8801-EAC6-6D9D-B3DC-41C353AC065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25384" y="4903437"/>
                  <a:ext cx="202608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C79FD52-F501-F884-5A0D-7A31EEB274A4}"/>
                    </a:ext>
                  </a:extLst>
                </p14:cNvPr>
                <p14:cNvContentPartPr/>
                <p14:nvPr/>
              </p14:nvContentPartPr>
              <p14:xfrm>
                <a:off x="2851304" y="3681957"/>
                <a:ext cx="1665360" cy="100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C79FD52-F501-F884-5A0D-7A31EEB274A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42304" y="3672957"/>
                  <a:ext cx="1683000" cy="10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EC76C-873F-FAEF-7BEB-56FCED0AD29B}"/>
                    </a:ext>
                  </a:extLst>
                </p14:cNvPr>
                <p14:cNvContentPartPr/>
                <p14:nvPr/>
              </p14:nvContentPartPr>
              <p14:xfrm>
                <a:off x="4271144" y="3668637"/>
                <a:ext cx="227880" cy="10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EC76C-873F-FAEF-7BEB-56FCED0AD2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62144" y="3659997"/>
                  <a:ext cx="245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8F4400C-B7C1-8E7B-C0B5-B650F9672A43}"/>
                    </a:ext>
                  </a:extLst>
                </p14:cNvPr>
                <p14:cNvContentPartPr/>
                <p14:nvPr/>
              </p14:nvContentPartPr>
              <p14:xfrm>
                <a:off x="4712864" y="3548757"/>
                <a:ext cx="60120" cy="163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8F4400C-B7C1-8E7B-C0B5-B650F9672A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03864" y="3540117"/>
                  <a:ext cx="77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E7860D9-C789-D46E-D6C6-2DDEFE5CF471}"/>
                    </a:ext>
                  </a:extLst>
                </p14:cNvPr>
                <p14:cNvContentPartPr/>
                <p14:nvPr/>
              </p14:nvContentPartPr>
              <p14:xfrm>
                <a:off x="4758224" y="3524637"/>
                <a:ext cx="308160" cy="173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E7860D9-C789-D46E-D6C6-2DDEFE5CF4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49584" y="3515637"/>
                  <a:ext cx="325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8DF060-6FB7-BB07-024B-1A4063A37AFE}"/>
                    </a:ext>
                  </a:extLst>
                </p14:cNvPr>
                <p14:cNvContentPartPr/>
                <p14:nvPr/>
              </p14:nvContentPartPr>
              <p14:xfrm>
                <a:off x="5292104" y="3634077"/>
                <a:ext cx="2267640" cy="874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8DF060-6FB7-BB07-024B-1A4063A37A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83464" y="3625437"/>
                  <a:ext cx="2285280" cy="89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ED738D-195B-80EF-16E6-2186812E4998}"/>
                    </a:ext>
                  </a:extLst>
                </p14:cNvPr>
                <p14:cNvContentPartPr/>
                <p14:nvPr/>
              </p14:nvContentPartPr>
              <p14:xfrm>
                <a:off x="7387304" y="4493397"/>
                <a:ext cx="96120" cy="6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ED738D-195B-80EF-16E6-2186812E49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78304" y="4484757"/>
                  <a:ext cx="113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D8DD751-B910-EF38-CDF8-A57C97CC714E}"/>
                    </a:ext>
                  </a:extLst>
                </p14:cNvPr>
                <p14:cNvContentPartPr/>
                <p14:nvPr/>
              </p14:nvContentPartPr>
              <p14:xfrm>
                <a:off x="7345184" y="4363797"/>
                <a:ext cx="203760" cy="136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D8DD751-B910-EF38-CDF8-A57C97CC71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36184" y="4354797"/>
                  <a:ext cx="221400" cy="15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1204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17D3-7902-4C76-DB96-8FA73893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Directed Acyclic Graphs (DAGs)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A34A-1E33-2EB3-BDFB-F77673AD5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is a “collider” (Two arrows entering S)</a:t>
            </a:r>
          </a:p>
          <a:p>
            <a:r>
              <a:rPr lang="en-US" b="1" dirty="0"/>
              <a:t>A path with a collider is closed by default.</a:t>
            </a:r>
          </a:p>
          <a:p>
            <a:r>
              <a:rPr lang="en-US" dirty="0"/>
              <a:t>Correlation between E and O represents a causal effect of E on O</a:t>
            </a:r>
          </a:p>
          <a:p>
            <a:pPr lvl="1"/>
            <a:r>
              <a:rPr lang="en-US" dirty="0"/>
              <a:t>No conditioning is needed.</a:t>
            </a:r>
          </a:p>
          <a:p>
            <a:pPr lvl="1"/>
            <a:r>
              <a:rPr lang="en-US" b="1" dirty="0"/>
              <a:t>No statistical adjustment is needed.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B583EA-A390-5360-302A-BD5DDD806DC8}"/>
                  </a:ext>
                </a:extLst>
              </p14:cNvPr>
              <p14:cNvContentPartPr/>
              <p14:nvPr/>
            </p14:nvContentPartPr>
            <p14:xfrm>
              <a:off x="2225615" y="5727042"/>
              <a:ext cx="198720" cy="9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B583EA-A390-5360-302A-BD5DDD806D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6975" y="5718042"/>
                <a:ext cx="2163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BE6697-A89F-55AE-B9D0-AC8824B8F862}"/>
                  </a:ext>
                </a:extLst>
              </p14:cNvPr>
              <p14:cNvContentPartPr/>
              <p14:nvPr/>
            </p14:nvContentPartPr>
            <p14:xfrm>
              <a:off x="7730375" y="5581962"/>
              <a:ext cx="379800" cy="264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BE6697-A89F-55AE-B9D0-AC8824B8F8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21375" y="5572962"/>
                <a:ext cx="3974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E065C9-689C-49C6-B4A5-A28F519146FC}"/>
                  </a:ext>
                </a:extLst>
              </p14:cNvPr>
              <p14:cNvContentPartPr/>
              <p14:nvPr/>
            </p14:nvContentPartPr>
            <p14:xfrm>
              <a:off x="2773175" y="5066802"/>
              <a:ext cx="4765680" cy="541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E065C9-689C-49C6-B4A5-A28F519146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4175" y="5058162"/>
                <a:ext cx="4783320" cy="55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2A50EE9-BDA1-ED5D-4788-0F318C656314}"/>
              </a:ext>
            </a:extLst>
          </p:cNvPr>
          <p:cNvGrpSpPr/>
          <p:nvPr/>
        </p:nvGrpSpPr>
        <p:grpSpPr>
          <a:xfrm>
            <a:off x="2045255" y="4318722"/>
            <a:ext cx="5328000" cy="1595160"/>
            <a:chOff x="2231744" y="3524637"/>
            <a:chExt cx="5328000" cy="159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ABC683-45F2-514D-A2CC-8644EDF0B27C}"/>
                    </a:ext>
                  </a:extLst>
                </p14:cNvPr>
                <p14:cNvContentPartPr/>
                <p14:nvPr/>
              </p14:nvContentPartPr>
              <p14:xfrm>
                <a:off x="2231744" y="4718757"/>
                <a:ext cx="411480" cy="94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ABC683-45F2-514D-A2CC-8644EDF0B2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2744" y="4709757"/>
                  <a:ext cx="429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87C9E0-D90E-1AAA-9E59-26D1E38FD9BE}"/>
                    </a:ext>
                  </a:extLst>
                </p14:cNvPr>
                <p14:cNvContentPartPr/>
                <p14:nvPr/>
              </p14:nvContentPartPr>
              <p14:xfrm>
                <a:off x="2404904" y="4758357"/>
                <a:ext cx="208440" cy="361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87C9E0-D90E-1AAA-9E59-26D1E38FD9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95904" y="4749717"/>
                  <a:ext cx="2260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F1F7961-9FE6-8C85-E430-CE555E5B2A19}"/>
                    </a:ext>
                  </a:extLst>
                </p14:cNvPr>
                <p14:cNvContentPartPr/>
                <p14:nvPr/>
              </p14:nvContentPartPr>
              <p14:xfrm>
                <a:off x="2851304" y="3681957"/>
                <a:ext cx="1665360" cy="1004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F1F7961-9FE6-8C85-E430-CE555E5B2A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42304" y="3672957"/>
                  <a:ext cx="1683000" cy="10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47DB5E3-D3B9-28A6-0789-C94923EAFCEB}"/>
                    </a:ext>
                  </a:extLst>
                </p14:cNvPr>
                <p14:cNvContentPartPr/>
                <p14:nvPr/>
              </p14:nvContentPartPr>
              <p14:xfrm>
                <a:off x="4271144" y="3668637"/>
                <a:ext cx="227880" cy="106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47DB5E3-D3B9-28A6-0789-C94923EAFC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62144" y="3659997"/>
                  <a:ext cx="245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FBAB175-6A5E-D32F-EFAA-CCD7CD036324}"/>
                    </a:ext>
                  </a:extLst>
                </p14:cNvPr>
                <p14:cNvContentPartPr/>
                <p14:nvPr/>
              </p14:nvContentPartPr>
              <p14:xfrm>
                <a:off x="4712864" y="3548757"/>
                <a:ext cx="60120" cy="163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FBAB175-6A5E-D32F-EFAA-CCD7CD0363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03864" y="3540117"/>
                  <a:ext cx="77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72D48B-F811-2D10-50CD-65762C83731C}"/>
                    </a:ext>
                  </a:extLst>
                </p14:cNvPr>
                <p14:cNvContentPartPr/>
                <p14:nvPr/>
              </p14:nvContentPartPr>
              <p14:xfrm>
                <a:off x="4758224" y="3524637"/>
                <a:ext cx="308160" cy="173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72D48B-F811-2D10-50CD-65762C8373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49584" y="3515637"/>
                  <a:ext cx="325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29C914B-2D5B-12A4-E2E6-2443253796D9}"/>
                    </a:ext>
                  </a:extLst>
                </p14:cNvPr>
                <p14:cNvContentPartPr/>
                <p14:nvPr/>
              </p14:nvContentPartPr>
              <p14:xfrm>
                <a:off x="5292104" y="3634077"/>
                <a:ext cx="2267640" cy="87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29C914B-2D5B-12A4-E2E6-2443253796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83464" y="3625437"/>
                  <a:ext cx="2285280" cy="89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B982A4-DB95-492D-4613-EE7F32FA33CF}"/>
                    </a:ext>
                  </a:extLst>
                </p14:cNvPr>
                <p14:cNvContentPartPr/>
                <p14:nvPr/>
              </p14:nvContentPartPr>
              <p14:xfrm>
                <a:off x="7387304" y="4493397"/>
                <a:ext cx="96120" cy="6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B982A4-DB95-492D-4613-EE7F32FA33C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78304" y="4484757"/>
                  <a:ext cx="113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4FD3D5B-4E52-BD75-30EA-9996C143E321}"/>
                    </a:ext>
                  </a:extLst>
                </p14:cNvPr>
                <p14:cNvContentPartPr/>
                <p14:nvPr/>
              </p14:nvContentPartPr>
              <p14:xfrm>
                <a:off x="7345184" y="4363797"/>
                <a:ext cx="203760" cy="13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4FD3D5B-4E52-BD75-30EA-9996C143E3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36184" y="4354797"/>
                  <a:ext cx="22140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07ECDE2-8F9B-0A32-35D6-51FDD039E514}"/>
              </a:ext>
            </a:extLst>
          </p:cNvPr>
          <p:cNvGrpSpPr/>
          <p:nvPr/>
        </p:nvGrpSpPr>
        <p:grpSpPr>
          <a:xfrm>
            <a:off x="2827184" y="5769237"/>
            <a:ext cx="4680720" cy="668880"/>
            <a:chOff x="2827184" y="5769237"/>
            <a:chExt cx="4680720" cy="66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98892CE-8763-DA83-8C04-F61D73B36486}"/>
                    </a:ext>
                  </a:extLst>
                </p14:cNvPr>
                <p14:cNvContentPartPr/>
                <p14:nvPr/>
              </p14:nvContentPartPr>
              <p14:xfrm>
                <a:off x="2827184" y="5792997"/>
                <a:ext cx="1779480" cy="516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98892CE-8763-DA83-8C04-F61D73B364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18184" y="5783997"/>
                  <a:ext cx="17971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6837D0A-E99F-AEC1-1B24-65D3DBE47426}"/>
                    </a:ext>
                  </a:extLst>
                </p14:cNvPr>
                <p14:cNvContentPartPr/>
                <p14:nvPr/>
              </p14:nvContentPartPr>
              <p14:xfrm>
                <a:off x="4459784" y="6183957"/>
                <a:ext cx="142200" cy="196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6837D0A-E99F-AEC1-1B24-65D3DBE474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50784" y="6175317"/>
                  <a:ext cx="15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407ABF5-55EC-E720-CC8B-5374543C3AEA}"/>
                    </a:ext>
                  </a:extLst>
                </p14:cNvPr>
                <p14:cNvContentPartPr/>
                <p14:nvPr/>
              </p14:nvContentPartPr>
              <p14:xfrm>
                <a:off x="4871624" y="6025557"/>
                <a:ext cx="235080" cy="412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407ABF5-55EC-E720-CC8B-5374543C3A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62984" y="6016917"/>
                  <a:ext cx="2527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94D2AC0-A32F-7E71-FDC0-DE775EFAA36C}"/>
                    </a:ext>
                  </a:extLst>
                </p14:cNvPr>
                <p14:cNvContentPartPr/>
                <p14:nvPr/>
              </p14:nvContentPartPr>
              <p14:xfrm>
                <a:off x="5384984" y="5769237"/>
                <a:ext cx="2122920" cy="610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94D2AC0-A32F-7E71-FDC0-DE775EFAA3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76344" y="5760237"/>
                  <a:ext cx="214056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3E0F5E-8F75-C1C3-69C0-E6DA7F272EFE}"/>
                    </a:ext>
                  </a:extLst>
                </p14:cNvPr>
                <p14:cNvContentPartPr/>
                <p14:nvPr/>
              </p14:nvContentPartPr>
              <p14:xfrm>
                <a:off x="4430624" y="6178197"/>
                <a:ext cx="26640" cy="18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3E0F5E-8F75-C1C3-69C0-E6DA7F272EF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21624" y="6169197"/>
                  <a:ext cx="44280" cy="20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955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17D3-7902-4C76-DB96-8FA73893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Directed Acyclic Graphs (DAGs)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A34A-1E33-2EB3-BDFB-F77673AD5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“Controlling” for S in a regression analysis will </a:t>
            </a:r>
            <a:r>
              <a:rPr lang="en-US" b="1" i="1" dirty="0"/>
              <a:t>open</a:t>
            </a:r>
            <a:r>
              <a:rPr lang="en-US" dirty="0"/>
              <a:t> the path.</a:t>
            </a:r>
          </a:p>
          <a:p>
            <a:pPr lvl="1"/>
            <a:r>
              <a:rPr lang="en-US" dirty="0"/>
              <a:t>Biasing collider path</a:t>
            </a:r>
          </a:p>
          <a:p>
            <a:r>
              <a:rPr lang="en-US" dirty="0"/>
              <a:t>This will introduce bias for estimating the causal effect of E on O.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B583EA-A390-5360-302A-BD5DDD806DC8}"/>
                  </a:ext>
                </a:extLst>
              </p14:cNvPr>
              <p14:cNvContentPartPr/>
              <p14:nvPr/>
            </p14:nvContentPartPr>
            <p14:xfrm>
              <a:off x="2225615" y="5727042"/>
              <a:ext cx="198720" cy="9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B583EA-A390-5360-302A-BD5DDD806D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6975" y="5718042"/>
                <a:ext cx="2163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BE6697-A89F-55AE-B9D0-AC8824B8F862}"/>
                  </a:ext>
                </a:extLst>
              </p14:cNvPr>
              <p14:cNvContentPartPr/>
              <p14:nvPr/>
            </p14:nvContentPartPr>
            <p14:xfrm>
              <a:off x="7730375" y="5581962"/>
              <a:ext cx="379800" cy="264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BE6697-A89F-55AE-B9D0-AC8824B8F8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21375" y="5572962"/>
                <a:ext cx="3974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E065C9-689C-49C6-B4A5-A28F519146FC}"/>
                  </a:ext>
                </a:extLst>
              </p14:cNvPr>
              <p14:cNvContentPartPr/>
              <p14:nvPr/>
            </p14:nvContentPartPr>
            <p14:xfrm>
              <a:off x="2773175" y="5066802"/>
              <a:ext cx="4765680" cy="541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E065C9-689C-49C6-B4A5-A28F519146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4175" y="5058162"/>
                <a:ext cx="4783320" cy="55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2A50EE9-BDA1-ED5D-4788-0F318C656314}"/>
              </a:ext>
            </a:extLst>
          </p:cNvPr>
          <p:cNvGrpSpPr/>
          <p:nvPr/>
        </p:nvGrpSpPr>
        <p:grpSpPr>
          <a:xfrm>
            <a:off x="2045255" y="4318722"/>
            <a:ext cx="5328000" cy="1595160"/>
            <a:chOff x="2231744" y="3524637"/>
            <a:chExt cx="5328000" cy="159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ABC683-45F2-514D-A2CC-8644EDF0B27C}"/>
                    </a:ext>
                  </a:extLst>
                </p14:cNvPr>
                <p14:cNvContentPartPr/>
                <p14:nvPr/>
              </p14:nvContentPartPr>
              <p14:xfrm>
                <a:off x="2231744" y="4718757"/>
                <a:ext cx="411480" cy="94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ABC683-45F2-514D-A2CC-8644EDF0B2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2744" y="4709757"/>
                  <a:ext cx="429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87C9E0-D90E-1AAA-9E59-26D1E38FD9BE}"/>
                    </a:ext>
                  </a:extLst>
                </p14:cNvPr>
                <p14:cNvContentPartPr/>
                <p14:nvPr/>
              </p14:nvContentPartPr>
              <p14:xfrm>
                <a:off x="2404904" y="4758357"/>
                <a:ext cx="208440" cy="361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87C9E0-D90E-1AAA-9E59-26D1E38FD9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95904" y="4749717"/>
                  <a:ext cx="2260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F1F7961-9FE6-8C85-E430-CE555E5B2A19}"/>
                    </a:ext>
                  </a:extLst>
                </p14:cNvPr>
                <p14:cNvContentPartPr/>
                <p14:nvPr/>
              </p14:nvContentPartPr>
              <p14:xfrm>
                <a:off x="2851304" y="3681957"/>
                <a:ext cx="1665360" cy="1004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F1F7961-9FE6-8C85-E430-CE555E5B2A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42304" y="3672957"/>
                  <a:ext cx="1683000" cy="10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47DB5E3-D3B9-28A6-0789-C94923EAFCEB}"/>
                    </a:ext>
                  </a:extLst>
                </p14:cNvPr>
                <p14:cNvContentPartPr/>
                <p14:nvPr/>
              </p14:nvContentPartPr>
              <p14:xfrm>
                <a:off x="4271144" y="3668637"/>
                <a:ext cx="227880" cy="106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47DB5E3-D3B9-28A6-0789-C94923EAFC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62144" y="3659997"/>
                  <a:ext cx="245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FBAB175-6A5E-D32F-EFAA-CCD7CD036324}"/>
                    </a:ext>
                  </a:extLst>
                </p14:cNvPr>
                <p14:cNvContentPartPr/>
                <p14:nvPr/>
              </p14:nvContentPartPr>
              <p14:xfrm>
                <a:off x="4712864" y="3548757"/>
                <a:ext cx="60120" cy="163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FBAB175-6A5E-D32F-EFAA-CCD7CD0363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03864" y="3540117"/>
                  <a:ext cx="77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72D48B-F811-2D10-50CD-65762C83731C}"/>
                    </a:ext>
                  </a:extLst>
                </p14:cNvPr>
                <p14:cNvContentPartPr/>
                <p14:nvPr/>
              </p14:nvContentPartPr>
              <p14:xfrm>
                <a:off x="4758224" y="3524637"/>
                <a:ext cx="308160" cy="173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72D48B-F811-2D10-50CD-65762C8373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49584" y="3515637"/>
                  <a:ext cx="325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29C914B-2D5B-12A4-E2E6-2443253796D9}"/>
                    </a:ext>
                  </a:extLst>
                </p14:cNvPr>
                <p14:cNvContentPartPr/>
                <p14:nvPr/>
              </p14:nvContentPartPr>
              <p14:xfrm>
                <a:off x="5292104" y="3634077"/>
                <a:ext cx="2267640" cy="87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29C914B-2D5B-12A4-E2E6-2443253796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83464" y="3625437"/>
                  <a:ext cx="2285280" cy="89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B982A4-DB95-492D-4613-EE7F32FA33CF}"/>
                    </a:ext>
                  </a:extLst>
                </p14:cNvPr>
                <p14:cNvContentPartPr/>
                <p14:nvPr/>
              </p14:nvContentPartPr>
              <p14:xfrm>
                <a:off x="7387304" y="4493397"/>
                <a:ext cx="96120" cy="6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B982A4-DB95-492D-4613-EE7F32FA33C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78304" y="4484757"/>
                  <a:ext cx="113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4FD3D5B-4E52-BD75-30EA-9996C143E321}"/>
                    </a:ext>
                  </a:extLst>
                </p14:cNvPr>
                <p14:cNvContentPartPr/>
                <p14:nvPr/>
              </p14:nvContentPartPr>
              <p14:xfrm>
                <a:off x="7345184" y="4363797"/>
                <a:ext cx="203760" cy="13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4FD3D5B-4E52-BD75-30EA-9996C143E3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36184" y="4354797"/>
                  <a:ext cx="22140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07ECDE2-8F9B-0A32-35D6-51FDD039E514}"/>
              </a:ext>
            </a:extLst>
          </p:cNvPr>
          <p:cNvGrpSpPr/>
          <p:nvPr/>
        </p:nvGrpSpPr>
        <p:grpSpPr>
          <a:xfrm>
            <a:off x="2827184" y="5769237"/>
            <a:ext cx="4680720" cy="668880"/>
            <a:chOff x="2827184" y="5769237"/>
            <a:chExt cx="4680720" cy="66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98892CE-8763-DA83-8C04-F61D73B36486}"/>
                    </a:ext>
                  </a:extLst>
                </p14:cNvPr>
                <p14:cNvContentPartPr/>
                <p14:nvPr/>
              </p14:nvContentPartPr>
              <p14:xfrm>
                <a:off x="2827184" y="5792997"/>
                <a:ext cx="1779480" cy="516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98892CE-8763-DA83-8C04-F61D73B364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18184" y="5783997"/>
                  <a:ext cx="17971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6837D0A-E99F-AEC1-1B24-65D3DBE47426}"/>
                    </a:ext>
                  </a:extLst>
                </p14:cNvPr>
                <p14:cNvContentPartPr/>
                <p14:nvPr/>
              </p14:nvContentPartPr>
              <p14:xfrm>
                <a:off x="4459784" y="6183957"/>
                <a:ext cx="142200" cy="196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6837D0A-E99F-AEC1-1B24-65D3DBE474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50784" y="6175317"/>
                  <a:ext cx="15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407ABF5-55EC-E720-CC8B-5374543C3AEA}"/>
                    </a:ext>
                  </a:extLst>
                </p14:cNvPr>
                <p14:cNvContentPartPr/>
                <p14:nvPr/>
              </p14:nvContentPartPr>
              <p14:xfrm>
                <a:off x="4871624" y="6025557"/>
                <a:ext cx="235080" cy="412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407ABF5-55EC-E720-CC8B-5374543C3A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62984" y="6016917"/>
                  <a:ext cx="2527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94D2AC0-A32F-7E71-FDC0-DE775EFAA36C}"/>
                    </a:ext>
                  </a:extLst>
                </p14:cNvPr>
                <p14:cNvContentPartPr/>
                <p14:nvPr/>
              </p14:nvContentPartPr>
              <p14:xfrm>
                <a:off x="5384984" y="5769237"/>
                <a:ext cx="2122920" cy="610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94D2AC0-A32F-7E71-FDC0-DE775EFAA3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76344" y="5760237"/>
                  <a:ext cx="214056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3E0F5E-8F75-C1C3-69C0-E6DA7F272EFE}"/>
                    </a:ext>
                  </a:extLst>
                </p14:cNvPr>
                <p14:cNvContentPartPr/>
                <p14:nvPr/>
              </p14:nvContentPartPr>
              <p14:xfrm>
                <a:off x="4430624" y="6178197"/>
                <a:ext cx="26640" cy="18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3E0F5E-8F75-C1C3-69C0-E6DA7F272EF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21624" y="6169197"/>
                  <a:ext cx="44280" cy="20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22659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17D3-7902-4C76-DB96-8FA73893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Directed Acyclic Graphs (DAGs)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A34A-1E33-2EB3-BDFB-F77673AD5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“Controlling” for M in a regression analysis will </a:t>
            </a:r>
            <a:r>
              <a:rPr lang="en-US" b="1" i="1" dirty="0"/>
              <a:t>close</a:t>
            </a:r>
            <a:r>
              <a:rPr lang="en-US" dirty="0"/>
              <a:t> the path.</a:t>
            </a:r>
          </a:p>
          <a:p>
            <a:pPr lvl="1"/>
            <a:r>
              <a:rPr lang="en-US" dirty="0"/>
              <a:t>Block part of the effect from E to O.</a:t>
            </a:r>
          </a:p>
          <a:p>
            <a:r>
              <a:rPr lang="en-US" dirty="0"/>
              <a:t>This will introduce bias for estimating the causal effect of E on O.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B583EA-A390-5360-302A-BD5DDD806DC8}"/>
                  </a:ext>
                </a:extLst>
              </p14:cNvPr>
              <p14:cNvContentPartPr/>
              <p14:nvPr/>
            </p14:nvContentPartPr>
            <p14:xfrm>
              <a:off x="2225615" y="5727042"/>
              <a:ext cx="198720" cy="9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B583EA-A390-5360-302A-BD5DDD806D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6975" y="5718042"/>
                <a:ext cx="2163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BE6697-A89F-55AE-B9D0-AC8824B8F862}"/>
                  </a:ext>
                </a:extLst>
              </p14:cNvPr>
              <p14:cNvContentPartPr/>
              <p14:nvPr/>
            </p14:nvContentPartPr>
            <p14:xfrm>
              <a:off x="7730375" y="5581962"/>
              <a:ext cx="379800" cy="264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BE6697-A89F-55AE-B9D0-AC8824B8F8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21375" y="5572962"/>
                <a:ext cx="3974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E065C9-689C-49C6-B4A5-A28F519146FC}"/>
                  </a:ext>
                </a:extLst>
              </p14:cNvPr>
              <p14:cNvContentPartPr/>
              <p14:nvPr/>
            </p14:nvContentPartPr>
            <p14:xfrm>
              <a:off x="2773175" y="5066802"/>
              <a:ext cx="4765680" cy="541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E065C9-689C-49C6-B4A5-A28F519146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4175" y="5058162"/>
                <a:ext cx="4783320" cy="55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2A50EE9-BDA1-ED5D-4788-0F318C656314}"/>
              </a:ext>
            </a:extLst>
          </p:cNvPr>
          <p:cNvGrpSpPr/>
          <p:nvPr/>
        </p:nvGrpSpPr>
        <p:grpSpPr>
          <a:xfrm>
            <a:off x="2045255" y="4318722"/>
            <a:ext cx="5328000" cy="1595160"/>
            <a:chOff x="2231744" y="3524637"/>
            <a:chExt cx="5328000" cy="159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ABC683-45F2-514D-A2CC-8644EDF0B27C}"/>
                    </a:ext>
                  </a:extLst>
                </p14:cNvPr>
                <p14:cNvContentPartPr/>
                <p14:nvPr/>
              </p14:nvContentPartPr>
              <p14:xfrm>
                <a:off x="2231744" y="4718757"/>
                <a:ext cx="411480" cy="94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ABC683-45F2-514D-A2CC-8644EDF0B2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2744" y="4709757"/>
                  <a:ext cx="429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87C9E0-D90E-1AAA-9E59-26D1E38FD9BE}"/>
                    </a:ext>
                  </a:extLst>
                </p14:cNvPr>
                <p14:cNvContentPartPr/>
                <p14:nvPr/>
              </p14:nvContentPartPr>
              <p14:xfrm>
                <a:off x="2404904" y="4758357"/>
                <a:ext cx="208440" cy="361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87C9E0-D90E-1AAA-9E59-26D1E38FD9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95904" y="4749717"/>
                  <a:ext cx="2260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F1F7961-9FE6-8C85-E430-CE555E5B2A19}"/>
                    </a:ext>
                  </a:extLst>
                </p14:cNvPr>
                <p14:cNvContentPartPr/>
                <p14:nvPr/>
              </p14:nvContentPartPr>
              <p14:xfrm>
                <a:off x="2851304" y="3681957"/>
                <a:ext cx="1665360" cy="1004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F1F7961-9FE6-8C85-E430-CE555E5B2A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42304" y="3672957"/>
                  <a:ext cx="1683000" cy="10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47DB5E3-D3B9-28A6-0789-C94923EAFCEB}"/>
                    </a:ext>
                  </a:extLst>
                </p14:cNvPr>
                <p14:cNvContentPartPr/>
                <p14:nvPr/>
              </p14:nvContentPartPr>
              <p14:xfrm>
                <a:off x="4271144" y="3668637"/>
                <a:ext cx="227880" cy="106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47DB5E3-D3B9-28A6-0789-C94923EAFC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62144" y="3659997"/>
                  <a:ext cx="245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FBAB175-6A5E-D32F-EFAA-CCD7CD036324}"/>
                    </a:ext>
                  </a:extLst>
                </p14:cNvPr>
                <p14:cNvContentPartPr/>
                <p14:nvPr/>
              </p14:nvContentPartPr>
              <p14:xfrm>
                <a:off x="4712864" y="3548757"/>
                <a:ext cx="60120" cy="163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FBAB175-6A5E-D32F-EFAA-CCD7CD0363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03864" y="3540117"/>
                  <a:ext cx="77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72D48B-F811-2D10-50CD-65762C83731C}"/>
                    </a:ext>
                  </a:extLst>
                </p14:cNvPr>
                <p14:cNvContentPartPr/>
                <p14:nvPr/>
              </p14:nvContentPartPr>
              <p14:xfrm>
                <a:off x="4758224" y="3524637"/>
                <a:ext cx="308160" cy="173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72D48B-F811-2D10-50CD-65762C8373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49584" y="3515637"/>
                  <a:ext cx="325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29C914B-2D5B-12A4-E2E6-2443253796D9}"/>
                    </a:ext>
                  </a:extLst>
                </p14:cNvPr>
                <p14:cNvContentPartPr/>
                <p14:nvPr/>
              </p14:nvContentPartPr>
              <p14:xfrm>
                <a:off x="5292104" y="3634077"/>
                <a:ext cx="2267640" cy="87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29C914B-2D5B-12A4-E2E6-2443253796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83464" y="3625437"/>
                  <a:ext cx="2285280" cy="89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B982A4-DB95-492D-4613-EE7F32FA33CF}"/>
                    </a:ext>
                  </a:extLst>
                </p14:cNvPr>
                <p14:cNvContentPartPr/>
                <p14:nvPr/>
              </p14:nvContentPartPr>
              <p14:xfrm>
                <a:off x="7387304" y="4493397"/>
                <a:ext cx="96120" cy="6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B982A4-DB95-492D-4613-EE7F32FA33C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78304" y="4484757"/>
                  <a:ext cx="113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4FD3D5B-4E52-BD75-30EA-9996C143E321}"/>
                    </a:ext>
                  </a:extLst>
                </p14:cNvPr>
                <p14:cNvContentPartPr/>
                <p14:nvPr/>
              </p14:nvContentPartPr>
              <p14:xfrm>
                <a:off x="7345184" y="4363797"/>
                <a:ext cx="203760" cy="13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4FD3D5B-4E52-BD75-30EA-9996C143E3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36184" y="4354797"/>
                  <a:ext cx="22140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07ECDE2-8F9B-0A32-35D6-51FDD039E514}"/>
              </a:ext>
            </a:extLst>
          </p:cNvPr>
          <p:cNvGrpSpPr/>
          <p:nvPr/>
        </p:nvGrpSpPr>
        <p:grpSpPr>
          <a:xfrm>
            <a:off x="2827184" y="5769237"/>
            <a:ext cx="4680720" cy="668880"/>
            <a:chOff x="2827184" y="5769237"/>
            <a:chExt cx="4680720" cy="66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98892CE-8763-DA83-8C04-F61D73B36486}"/>
                    </a:ext>
                  </a:extLst>
                </p14:cNvPr>
                <p14:cNvContentPartPr/>
                <p14:nvPr/>
              </p14:nvContentPartPr>
              <p14:xfrm>
                <a:off x="2827184" y="5792997"/>
                <a:ext cx="1779480" cy="516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98892CE-8763-DA83-8C04-F61D73B364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18184" y="5783997"/>
                  <a:ext cx="17971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6837D0A-E99F-AEC1-1B24-65D3DBE47426}"/>
                    </a:ext>
                  </a:extLst>
                </p14:cNvPr>
                <p14:cNvContentPartPr/>
                <p14:nvPr/>
              </p14:nvContentPartPr>
              <p14:xfrm>
                <a:off x="4459784" y="6183957"/>
                <a:ext cx="142200" cy="196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6837D0A-E99F-AEC1-1B24-65D3DBE474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50784" y="6175317"/>
                  <a:ext cx="15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407ABF5-55EC-E720-CC8B-5374543C3AEA}"/>
                    </a:ext>
                  </a:extLst>
                </p14:cNvPr>
                <p14:cNvContentPartPr/>
                <p14:nvPr/>
              </p14:nvContentPartPr>
              <p14:xfrm>
                <a:off x="4871624" y="6025557"/>
                <a:ext cx="235080" cy="412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407ABF5-55EC-E720-CC8B-5374543C3A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62984" y="6016917"/>
                  <a:ext cx="2527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94D2AC0-A32F-7E71-FDC0-DE775EFAA36C}"/>
                    </a:ext>
                  </a:extLst>
                </p14:cNvPr>
                <p14:cNvContentPartPr/>
                <p14:nvPr/>
              </p14:nvContentPartPr>
              <p14:xfrm>
                <a:off x="5384984" y="5769237"/>
                <a:ext cx="2122920" cy="610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94D2AC0-A32F-7E71-FDC0-DE775EFAA3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76344" y="5760237"/>
                  <a:ext cx="214056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3E0F5E-8F75-C1C3-69C0-E6DA7F272EFE}"/>
                    </a:ext>
                  </a:extLst>
                </p14:cNvPr>
                <p14:cNvContentPartPr/>
                <p14:nvPr/>
              </p14:nvContentPartPr>
              <p14:xfrm>
                <a:off x="4430624" y="6178197"/>
                <a:ext cx="26640" cy="18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3E0F5E-8F75-C1C3-69C0-E6DA7F272EF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21624" y="6169197"/>
                  <a:ext cx="44280" cy="20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48493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B52C-DF1A-38AF-277C-6EE70864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Directed Acyclic Graphs (DAGs)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A87A-6E69-9832-4D92-BF4CEF422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Estimating the overall causal effect of E on O.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Adjusting for M closes the path E -&gt; M -&gt; O, which is part of the causal impact of E on O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This will lead to a biased estimate!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Adjusting for C closes the path E &lt;- C -&gt; O, which is a biasing backdoor path.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This will remove bias caused by confounding.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Adjusting for S opens the path E -&gt; S &lt;- O, which becomes a biasing collider path.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This will lead to a biased estimate!</a:t>
            </a:r>
            <a:endParaRPr lang="en-AU" dirty="0">
              <a:solidFill>
                <a:srgbClr val="FF0000"/>
              </a:solidFill>
            </a:endParaRPr>
          </a:p>
          <a:p>
            <a:pPr lvl="1"/>
            <a:endParaRPr lang="en-AU" dirty="0"/>
          </a:p>
          <a:p>
            <a:pPr lvl="2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CAED2B-D7A7-AC63-A000-9096FD7F14B8}"/>
              </a:ext>
            </a:extLst>
          </p:cNvPr>
          <p:cNvGrpSpPr/>
          <p:nvPr/>
        </p:nvGrpSpPr>
        <p:grpSpPr>
          <a:xfrm>
            <a:off x="6642847" y="4898719"/>
            <a:ext cx="4087360" cy="1937362"/>
            <a:chOff x="1750424" y="2068437"/>
            <a:chExt cx="7785000" cy="369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8A1836C-4B86-673A-A7ED-09BABE382E56}"/>
                    </a:ext>
                  </a:extLst>
                </p14:cNvPr>
                <p14:cNvContentPartPr/>
                <p14:nvPr/>
              </p14:nvContentPartPr>
              <p14:xfrm>
                <a:off x="1750424" y="3628317"/>
                <a:ext cx="358560" cy="95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8A1836C-4B86-673A-A7ED-09BABE382E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35801" y="3614356"/>
                  <a:ext cx="387221" cy="1239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D23ED51-7E45-95A6-49F3-1E6D9E529D35}"/>
                    </a:ext>
                  </a:extLst>
                </p14:cNvPr>
                <p14:cNvContentPartPr/>
                <p14:nvPr/>
              </p14:nvContentPartPr>
              <p14:xfrm>
                <a:off x="1944824" y="3693477"/>
                <a:ext cx="149760" cy="446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D23ED51-7E45-95A6-49F3-1E6D9E529D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30199" y="3678851"/>
                  <a:ext cx="178425" cy="475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C99A99-0D30-DA53-F2D2-19F16B6D8243}"/>
                    </a:ext>
                  </a:extLst>
                </p14:cNvPr>
                <p14:cNvContentPartPr/>
                <p14:nvPr/>
              </p14:nvContentPartPr>
              <p14:xfrm>
                <a:off x="2003144" y="3886437"/>
                <a:ext cx="136440" cy="42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C99A99-0D30-DA53-F2D2-19F16B6D82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88505" y="3871812"/>
                  <a:ext cx="165133" cy="707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722EDA1-6CF2-60DB-2E5B-97995559CBC6}"/>
                    </a:ext>
                  </a:extLst>
                </p14:cNvPr>
                <p14:cNvContentPartPr/>
                <p14:nvPr/>
              </p14:nvContentPartPr>
              <p14:xfrm>
                <a:off x="2538464" y="2677197"/>
                <a:ext cx="1393200" cy="806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722EDA1-6CF2-60DB-2E5B-97995559CB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23836" y="2663148"/>
                  <a:ext cx="1421871" cy="8347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97FF6B9-798F-047B-0BC7-DA3F640E00AA}"/>
                    </a:ext>
                  </a:extLst>
                </p14:cNvPr>
                <p14:cNvContentPartPr/>
                <p14:nvPr/>
              </p14:nvContentPartPr>
              <p14:xfrm>
                <a:off x="3789824" y="2566677"/>
                <a:ext cx="307440" cy="163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97FF6B9-798F-047B-0BC7-DA3F640E00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75212" y="2552084"/>
                  <a:ext cx="336080" cy="192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C428C95-BA9A-1FA7-5858-33D840471E55}"/>
                    </a:ext>
                  </a:extLst>
                </p14:cNvPr>
                <p14:cNvContentPartPr/>
                <p14:nvPr/>
              </p14:nvContentPartPr>
              <p14:xfrm>
                <a:off x="4646264" y="2243757"/>
                <a:ext cx="101880" cy="232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C428C95-BA9A-1FA7-5858-33D840471E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31626" y="2229135"/>
                  <a:ext cx="130570" cy="260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73F45E5-7AB8-E2A8-A688-79D6644C53F3}"/>
                    </a:ext>
                  </a:extLst>
                </p14:cNvPr>
                <p14:cNvContentPartPr/>
                <p14:nvPr/>
              </p14:nvContentPartPr>
              <p14:xfrm>
                <a:off x="4804304" y="2068437"/>
                <a:ext cx="531000" cy="310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73F45E5-7AB8-E2A8-A688-79D6644C53F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90269" y="2053837"/>
                  <a:ext cx="559655" cy="3392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A8C4F57-5405-47A3-3215-5B7D542D1B28}"/>
                    </a:ext>
                  </a:extLst>
                </p14:cNvPr>
                <p14:cNvContentPartPr/>
                <p14:nvPr/>
              </p14:nvContentPartPr>
              <p14:xfrm>
                <a:off x="5865224" y="2502597"/>
                <a:ext cx="3164400" cy="1165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A8C4F57-5405-47A3-3215-5B7D542D1B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50596" y="2487972"/>
                  <a:ext cx="3193072" cy="1193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E01F253-CDC3-1B81-A2B0-CF8B85000ABE}"/>
                    </a:ext>
                  </a:extLst>
                </p14:cNvPr>
                <p14:cNvContentPartPr/>
                <p14:nvPr/>
              </p14:nvContentPartPr>
              <p14:xfrm>
                <a:off x="8638664" y="3471717"/>
                <a:ext cx="445680" cy="146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E01F253-CDC3-1B81-A2B0-CF8B85000AB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24042" y="3457088"/>
                  <a:ext cx="474339" cy="1755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077D80-1800-77DD-F6B4-B998C7763464}"/>
                    </a:ext>
                  </a:extLst>
                </p14:cNvPr>
                <p14:cNvContentPartPr/>
                <p14:nvPr/>
              </p14:nvContentPartPr>
              <p14:xfrm>
                <a:off x="9098024" y="3679437"/>
                <a:ext cx="437400" cy="296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077D80-1800-77DD-F6B4-B998C77634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3385" y="3664839"/>
                  <a:ext cx="466092" cy="3252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294F4B-970C-D517-D33C-0AEC8E92FA57}"/>
                    </a:ext>
                  </a:extLst>
                </p14:cNvPr>
                <p14:cNvContentPartPr/>
                <p14:nvPr/>
              </p14:nvContentPartPr>
              <p14:xfrm>
                <a:off x="2641064" y="3193797"/>
                <a:ext cx="5740200" cy="657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294F4B-970C-D517-D33C-0AEC8E92FA5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26434" y="3179171"/>
                  <a:ext cx="5768875" cy="6856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FAB7756-2B1A-3A15-E26F-1F92F7CF0A9D}"/>
                    </a:ext>
                  </a:extLst>
                </p14:cNvPr>
                <p14:cNvContentPartPr/>
                <p14:nvPr/>
              </p14:nvContentPartPr>
              <p14:xfrm>
                <a:off x="8169944" y="3694917"/>
                <a:ext cx="268200" cy="149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FAB7756-2B1A-3A15-E26F-1F92F7CF0A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55336" y="3680327"/>
                  <a:ext cx="296831" cy="177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BBD845-7445-11FC-2B52-9A9095758C38}"/>
                    </a:ext>
                  </a:extLst>
                </p14:cNvPr>
                <p14:cNvContentPartPr/>
                <p14:nvPr/>
              </p14:nvContentPartPr>
              <p14:xfrm>
                <a:off x="5209664" y="4607517"/>
                <a:ext cx="380160" cy="391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6BBD845-7445-11FC-2B52-9A9095758C3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95627" y="4592894"/>
                  <a:ext cx="408818" cy="419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35002AD-72E4-5A41-E73D-12418FAFFF32}"/>
                    </a:ext>
                  </a:extLst>
                </p14:cNvPr>
                <p14:cNvContentPartPr/>
                <p14:nvPr/>
              </p14:nvContentPartPr>
              <p14:xfrm>
                <a:off x="2714144" y="4259037"/>
                <a:ext cx="165960" cy="121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35002AD-72E4-5A41-E73D-12418FAFFF3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99535" y="4244412"/>
                  <a:ext cx="194594" cy="150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AA8E36-5242-9A1C-1EDE-7BAE88D8A466}"/>
                    </a:ext>
                  </a:extLst>
                </p14:cNvPr>
                <p14:cNvContentPartPr/>
                <p14:nvPr/>
              </p14:nvContentPartPr>
              <p14:xfrm>
                <a:off x="2797664" y="4284957"/>
                <a:ext cx="97560" cy="5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AA8E36-5242-9A1C-1EDE-7BAE88D8A46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83643" y="4271037"/>
                  <a:ext cx="126185" cy="80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BFC4E2-8A08-DDBD-5BD5-80CF255EB622}"/>
                    </a:ext>
                  </a:extLst>
                </p14:cNvPr>
                <p14:cNvContentPartPr/>
                <p14:nvPr/>
              </p14:nvContentPartPr>
              <p14:xfrm>
                <a:off x="2803064" y="4351917"/>
                <a:ext cx="2026080" cy="349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BFC4E2-8A08-DDBD-5BD5-80CF255EB62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88433" y="4337303"/>
                  <a:ext cx="2054756" cy="3782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D9FE16A-D522-EC44-7840-F7D833E9B336}"/>
                    </a:ext>
                  </a:extLst>
                </p14:cNvPr>
                <p14:cNvContentPartPr/>
                <p14:nvPr/>
              </p14:nvContentPartPr>
              <p14:xfrm>
                <a:off x="5997704" y="4067157"/>
                <a:ext cx="2674440" cy="703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D9FE16A-D522-EC44-7840-F7D833E9B3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83074" y="4052526"/>
                  <a:ext cx="2703116" cy="732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41C1944-0CF3-7665-B88C-47F7C95CBF44}"/>
                    </a:ext>
                  </a:extLst>
                </p14:cNvPr>
                <p14:cNvContentPartPr/>
                <p14:nvPr/>
              </p14:nvContentPartPr>
              <p14:xfrm>
                <a:off x="8428064" y="4054557"/>
                <a:ext cx="150480" cy="102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41C1944-0CF3-7665-B88C-47F7C95CBF4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13426" y="4039983"/>
                  <a:ext cx="179171" cy="131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3B51AB-75BF-0879-FA9B-576450AC8B51}"/>
                    </a:ext>
                  </a:extLst>
                </p14:cNvPr>
                <p14:cNvContentPartPr/>
                <p14:nvPr/>
              </p14:nvContentPartPr>
              <p14:xfrm>
                <a:off x="8391704" y="3989757"/>
                <a:ext cx="248040" cy="174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3B51AB-75BF-0879-FA9B-576450AC8B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77664" y="3975140"/>
                  <a:ext cx="276705" cy="2028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08E3F6-83DE-A268-D7A7-E2E34F75EFCD}"/>
                    </a:ext>
                  </a:extLst>
                </p14:cNvPr>
                <p14:cNvContentPartPr/>
                <p14:nvPr/>
              </p14:nvContentPartPr>
              <p14:xfrm>
                <a:off x="2357384" y="4481517"/>
                <a:ext cx="2461680" cy="1004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08E3F6-83DE-A268-D7A7-E2E34F75EFC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42756" y="4466887"/>
                  <a:ext cx="2490352" cy="10334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9DFD0AC-1A5A-841B-B5DE-0FABA0E3841D}"/>
                    </a:ext>
                  </a:extLst>
                </p14:cNvPr>
                <p14:cNvContentPartPr/>
                <p14:nvPr/>
              </p14:nvContentPartPr>
              <p14:xfrm>
                <a:off x="4590104" y="5359917"/>
                <a:ext cx="212760" cy="126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9DFD0AC-1A5A-841B-B5DE-0FABA0E384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75491" y="5345318"/>
                  <a:ext cx="241401" cy="1553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2E29783-FF3F-124A-4783-299EF6AFFEA3}"/>
                    </a:ext>
                  </a:extLst>
                </p14:cNvPr>
                <p14:cNvContentPartPr/>
                <p14:nvPr/>
              </p14:nvContentPartPr>
              <p14:xfrm>
                <a:off x="5362304" y="5322837"/>
                <a:ext cx="335160" cy="43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2E29783-FF3F-124A-4783-299EF6AFFEA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48266" y="5308220"/>
                  <a:ext cx="363821" cy="464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811A7A-70E8-9C58-DDE3-75C2610152E6}"/>
                    </a:ext>
                  </a:extLst>
                </p14:cNvPr>
                <p14:cNvContentPartPr/>
                <p14:nvPr/>
              </p14:nvContentPartPr>
              <p14:xfrm>
                <a:off x="6143504" y="5287557"/>
                <a:ext cx="129240" cy="191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811A7A-70E8-9C58-DDE3-75C2610152E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28884" y="5273527"/>
                  <a:ext cx="157895" cy="219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1B7C5EF-F314-E8F0-399F-4DEA2C1E2AE5}"/>
                    </a:ext>
                  </a:extLst>
                </p14:cNvPr>
                <p14:cNvContentPartPr/>
                <p14:nvPr/>
              </p14:nvContentPartPr>
              <p14:xfrm>
                <a:off x="6286424" y="4358397"/>
                <a:ext cx="2404800" cy="1044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1B7C5EF-F314-E8F0-399F-4DEA2C1E2AE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71796" y="4343767"/>
                  <a:ext cx="2433470" cy="1072675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662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873-2340-4A09-AF84-983F96FF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7B68-4087-44BE-B2B7-3D81C366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statistical methods can replace good study design.</a:t>
            </a:r>
          </a:p>
          <a:p>
            <a:r>
              <a:rPr lang="en-US" dirty="0"/>
              <a:t>Application of causal models do not guarantee that you can make causal claims (and most of the time, you CANNOT make causal claims).</a:t>
            </a:r>
          </a:p>
          <a:p>
            <a:pPr lvl="1"/>
            <a:r>
              <a:rPr lang="en-US" i="0" dirty="0"/>
              <a:t>Causal inference using observational data can only be made under certain assumptions</a:t>
            </a:r>
          </a:p>
          <a:p>
            <a:pPr lvl="1"/>
            <a:r>
              <a:rPr lang="en-US" i="0" dirty="0"/>
              <a:t>Use of certain statistical method is </a:t>
            </a:r>
            <a:r>
              <a:rPr lang="en-US" b="1" dirty="0"/>
              <a:t>more likely</a:t>
            </a:r>
            <a:r>
              <a:rPr lang="en-US" i="0" dirty="0"/>
              <a:t> to let you draw valid causal inference.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149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B9FC-B800-37E5-A329-32DA5F44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Directed Acyclic Graphs (DAGs)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0D3E-E3EC-0535-EC55-F2386A4F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path can contain many variables!</a:t>
            </a:r>
          </a:p>
          <a:p>
            <a:r>
              <a:rPr lang="en-US" dirty="0"/>
              <a:t>A &lt;- B &lt;- C -&gt; D &lt;- E -&gt; F -&gt; G &lt;- H -&gt; I -&gt; J</a:t>
            </a:r>
          </a:p>
          <a:p>
            <a:pPr lvl="1"/>
            <a:r>
              <a:rPr lang="en-US" dirty="0"/>
              <a:t>Is this path open?</a:t>
            </a:r>
          </a:p>
          <a:p>
            <a:pPr lvl="1"/>
            <a:r>
              <a:rPr lang="en-US" dirty="0"/>
              <a:t>If not, how to open this path?</a:t>
            </a:r>
          </a:p>
          <a:p>
            <a:pPr lvl="1"/>
            <a:r>
              <a:rPr lang="en-US" dirty="0"/>
              <a:t>Can we close a path after opening it?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67008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8933-0A40-3771-F01C-2743FF74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De-confounding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BC228-0842-1F55-CB28-FE945505A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1.</a:t>
            </a:r>
          </a:p>
          <a:p>
            <a:pPr lvl="1"/>
            <a:r>
              <a:rPr lang="en-US" dirty="0"/>
              <a:t>A -&gt; B -&gt; C, open by default, controlling for B close the path (B is a mediator)</a:t>
            </a:r>
          </a:p>
          <a:p>
            <a:r>
              <a:rPr lang="en-US" dirty="0"/>
              <a:t>Rule 2.</a:t>
            </a:r>
          </a:p>
          <a:p>
            <a:pPr lvl="1"/>
            <a:r>
              <a:rPr lang="en-US" dirty="0"/>
              <a:t>A &lt;- B -&gt; C, open by default, controlling for B close the path (B is a confounder)</a:t>
            </a:r>
          </a:p>
          <a:p>
            <a:r>
              <a:rPr lang="en-US" dirty="0"/>
              <a:t>Rule 3.</a:t>
            </a:r>
          </a:p>
          <a:p>
            <a:pPr lvl="1"/>
            <a:r>
              <a:rPr lang="en-US" dirty="0"/>
              <a:t>A -&gt; B &lt;- C, closed by default, controlling for B open the path (B is a collider)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06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ADA9-DE58-E814-D090-40A7BB11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685800"/>
            <a:ext cx="10037928" cy="1485900"/>
          </a:xfrm>
        </p:spPr>
        <p:txBody>
          <a:bodyPr/>
          <a:lstStyle/>
          <a:p>
            <a:r>
              <a:rPr lang="en-AU" dirty="0"/>
              <a:t>De-confounding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6661-59C6-4D12-ABA6-D40F2C14E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872" y="2354239"/>
            <a:ext cx="3800901" cy="4360460"/>
          </a:xfrm>
        </p:spPr>
        <p:txBody>
          <a:bodyPr/>
          <a:lstStyle/>
          <a:p>
            <a:r>
              <a:rPr lang="en-US" dirty="0"/>
              <a:t>Rule 4. Controlling for descendants (proxies) of a variable is like partially controlling for the variable itself.</a:t>
            </a:r>
          </a:p>
          <a:p>
            <a:pPr lvl="1"/>
            <a:r>
              <a:rPr lang="en-US" dirty="0"/>
              <a:t>Controlling for a descendant of a mediator partially close a path</a:t>
            </a:r>
          </a:p>
          <a:p>
            <a:pPr lvl="1"/>
            <a:r>
              <a:rPr lang="en-US" dirty="0"/>
              <a:t>Controlling for a descendant of a collider partially open a path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EA525D-3C1D-CB2A-8CAA-5FDFE7A62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49" y="182101"/>
            <a:ext cx="6618897" cy="6493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01999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9DE8-FD05-336D-E274-10F0927B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A313-4D36-EB1C-4E2F-EA27034DB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07041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3B83-A052-36F3-A157-E599E448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17654-DB78-C310-16CD-E5617C52C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 is associated with both X and Y.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4AEF8AC-3AA0-688E-4970-B2DCF3148FF7}"/>
                  </a:ext>
                </a:extLst>
              </p14:cNvPr>
              <p14:cNvContentPartPr/>
              <p14:nvPr/>
            </p14:nvContentPartPr>
            <p14:xfrm>
              <a:off x="4595504" y="3252117"/>
              <a:ext cx="199080" cy="411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4AEF8AC-3AA0-688E-4970-B2DCF3148F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6864" y="3243117"/>
                <a:ext cx="21672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DC4C7E9-79ED-EB24-AB37-369B5DDCD5D3}"/>
                  </a:ext>
                </a:extLst>
              </p14:cNvPr>
              <p14:cNvContentPartPr/>
              <p14:nvPr/>
            </p14:nvContentPartPr>
            <p14:xfrm>
              <a:off x="4776584" y="3260397"/>
              <a:ext cx="178920" cy="308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DC4C7E9-79ED-EB24-AB37-369B5DDCD5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7584" y="3251397"/>
                <a:ext cx="1965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E614C08-3AC2-6EEF-CFB1-84DDC21B797A}"/>
                  </a:ext>
                </a:extLst>
              </p14:cNvPr>
              <p14:cNvContentPartPr/>
              <p14:nvPr/>
            </p14:nvContentPartPr>
            <p14:xfrm>
              <a:off x="4706384" y="3472437"/>
              <a:ext cx="121320" cy="29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E614C08-3AC2-6EEF-CFB1-84DDC21B79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97744" y="3463437"/>
                <a:ext cx="13896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D4F7C46-6FB4-8224-9A97-2B499A7134E0}"/>
              </a:ext>
            </a:extLst>
          </p:cNvPr>
          <p:cNvGrpSpPr/>
          <p:nvPr/>
        </p:nvGrpSpPr>
        <p:grpSpPr>
          <a:xfrm>
            <a:off x="4782344" y="3827037"/>
            <a:ext cx="412920" cy="1138320"/>
            <a:chOff x="4782344" y="3827037"/>
            <a:chExt cx="412920" cy="11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31442EA-7609-E8F7-CF96-EAFF0EA8B374}"/>
                    </a:ext>
                  </a:extLst>
                </p14:cNvPr>
                <p14:cNvContentPartPr/>
                <p14:nvPr/>
              </p14:nvContentPartPr>
              <p14:xfrm>
                <a:off x="4842464" y="3827037"/>
                <a:ext cx="127440" cy="730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31442EA-7609-E8F7-CF96-EAFF0EA8B3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33824" y="3818397"/>
                  <a:ext cx="145080" cy="74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90749BF-9784-42EA-9854-B9584C488664}"/>
                    </a:ext>
                  </a:extLst>
                </p14:cNvPr>
                <p14:cNvContentPartPr/>
                <p14:nvPr/>
              </p14:nvContentPartPr>
              <p14:xfrm>
                <a:off x="4782344" y="4418877"/>
                <a:ext cx="144000" cy="62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90749BF-9784-42EA-9854-B9584C48866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73344" y="4409877"/>
                  <a:ext cx="1616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DB52F92-5468-58F9-4C73-7C26391261FC}"/>
                    </a:ext>
                  </a:extLst>
                </p14:cNvPr>
                <p14:cNvContentPartPr/>
                <p14:nvPr/>
              </p14:nvContentPartPr>
              <p14:xfrm>
                <a:off x="4872704" y="4394037"/>
                <a:ext cx="179280" cy="93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DB52F92-5468-58F9-4C73-7C26391261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63704" y="4385397"/>
                  <a:ext cx="196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6D673E8-6C17-22A5-37DD-CD6870186C09}"/>
                    </a:ext>
                  </a:extLst>
                </p14:cNvPr>
                <p14:cNvContentPartPr/>
                <p14:nvPr/>
              </p14:nvContentPartPr>
              <p14:xfrm>
                <a:off x="4860464" y="4692117"/>
                <a:ext cx="41760" cy="273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6D673E8-6C17-22A5-37DD-CD6870186C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51824" y="4683477"/>
                  <a:ext cx="59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41DF31F-B0C8-04AB-5E23-95BD4645E2F9}"/>
                    </a:ext>
                  </a:extLst>
                </p14:cNvPr>
                <p14:cNvContentPartPr/>
                <p14:nvPr/>
              </p14:nvContentPartPr>
              <p14:xfrm>
                <a:off x="4830224" y="4649997"/>
                <a:ext cx="365040" cy="265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41DF31F-B0C8-04AB-5E23-95BD4645E2F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1224" y="4640997"/>
                  <a:ext cx="38268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17FF75F-00B0-78B7-E639-16593062BDF7}"/>
              </a:ext>
            </a:extLst>
          </p:cNvPr>
          <p:cNvGrpSpPr/>
          <p:nvPr/>
        </p:nvGrpSpPr>
        <p:grpSpPr>
          <a:xfrm>
            <a:off x="2941664" y="3386757"/>
            <a:ext cx="1253160" cy="270360"/>
            <a:chOff x="2941664" y="3386757"/>
            <a:chExt cx="125316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01E69DA-FDA0-F0A3-96C2-095511B6039C}"/>
                    </a:ext>
                  </a:extLst>
                </p14:cNvPr>
                <p14:cNvContentPartPr/>
                <p14:nvPr/>
              </p14:nvContentPartPr>
              <p14:xfrm>
                <a:off x="2941664" y="3398637"/>
                <a:ext cx="314640" cy="258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01E69DA-FDA0-F0A3-96C2-095511B6039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32664" y="3389997"/>
                  <a:ext cx="3322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88D1DD9-6B4C-B7F0-BAF3-00DABAB1703B}"/>
                    </a:ext>
                  </a:extLst>
                </p14:cNvPr>
                <p14:cNvContentPartPr/>
                <p14:nvPr/>
              </p14:nvContentPartPr>
              <p14:xfrm>
                <a:off x="3001424" y="3416637"/>
                <a:ext cx="247320" cy="220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88D1DD9-6B4C-B7F0-BAF3-00DABAB170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92424" y="3407997"/>
                  <a:ext cx="2649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7A5828F-FA42-F49D-5CA5-4C6A548F1F87}"/>
                    </a:ext>
                  </a:extLst>
                </p14:cNvPr>
                <p14:cNvContentPartPr/>
                <p14:nvPr/>
              </p14:nvContentPartPr>
              <p14:xfrm>
                <a:off x="3494984" y="3487917"/>
                <a:ext cx="662760" cy="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7A5828F-FA42-F49D-5CA5-4C6A548F1F8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85984" y="3478917"/>
                  <a:ext cx="6804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E48249F-04C4-BD87-7078-2F016E58A350}"/>
                    </a:ext>
                  </a:extLst>
                </p14:cNvPr>
                <p14:cNvContentPartPr/>
                <p14:nvPr/>
              </p14:nvContentPartPr>
              <p14:xfrm>
                <a:off x="4000424" y="3386757"/>
                <a:ext cx="194400" cy="135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E48249F-04C4-BD87-7078-2F016E58A35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91424" y="3377757"/>
                  <a:ext cx="212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73F52E6-6A4D-0130-C107-A7A1ECEB414C}"/>
                    </a:ext>
                  </a:extLst>
                </p14:cNvPr>
                <p14:cNvContentPartPr/>
                <p14:nvPr/>
              </p14:nvContentPartPr>
              <p14:xfrm>
                <a:off x="4026704" y="3396117"/>
                <a:ext cx="22320" cy="87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73F52E6-6A4D-0130-C107-A7A1ECEB41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17704" y="3387477"/>
                  <a:ext cx="3996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5FB7C8-BDCA-586A-6E0E-878578972902}"/>
              </a:ext>
            </a:extLst>
          </p:cNvPr>
          <p:cNvGrpSpPr/>
          <p:nvPr/>
        </p:nvGrpSpPr>
        <p:grpSpPr>
          <a:xfrm>
            <a:off x="5221184" y="3204957"/>
            <a:ext cx="1486800" cy="399600"/>
            <a:chOff x="5221184" y="3204957"/>
            <a:chExt cx="148680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DF0BEC-2CF3-F395-A718-3D85B02B86E9}"/>
                    </a:ext>
                  </a:extLst>
                </p14:cNvPr>
                <p14:cNvContentPartPr/>
                <p14:nvPr/>
              </p14:nvContentPartPr>
              <p14:xfrm>
                <a:off x="5221184" y="3409797"/>
                <a:ext cx="746640" cy="73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DF0BEC-2CF3-F395-A718-3D85B02B86E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12184" y="3401157"/>
                  <a:ext cx="764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5D762E0-38B1-2CBF-806C-0BF02AA34A9A}"/>
                    </a:ext>
                  </a:extLst>
                </p14:cNvPr>
                <p14:cNvContentPartPr/>
                <p14:nvPr/>
              </p14:nvContentPartPr>
              <p14:xfrm>
                <a:off x="5733104" y="3290637"/>
                <a:ext cx="291240" cy="174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5D762E0-38B1-2CBF-806C-0BF02AA34A9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24104" y="3281637"/>
                  <a:ext cx="3088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98241E8-1E18-17DF-DE74-B55473209DCA}"/>
                    </a:ext>
                  </a:extLst>
                </p14:cNvPr>
                <p14:cNvContentPartPr/>
                <p14:nvPr/>
              </p14:nvContentPartPr>
              <p14:xfrm>
                <a:off x="6268064" y="3204957"/>
                <a:ext cx="206280" cy="89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98241E8-1E18-17DF-DE74-B55473209DC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59424" y="3195957"/>
                  <a:ext cx="223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7D7662-3D04-9229-5E35-D280E3657723}"/>
                    </a:ext>
                  </a:extLst>
                </p14:cNvPr>
                <p14:cNvContentPartPr/>
                <p14:nvPr/>
              </p14:nvContentPartPr>
              <p14:xfrm>
                <a:off x="6662264" y="3230157"/>
                <a:ext cx="45720" cy="29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7D7662-3D04-9229-5E35-D280E36577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53264" y="3221517"/>
                  <a:ext cx="633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541A725-E78B-57E0-D19A-A39E828B5C51}"/>
                    </a:ext>
                  </a:extLst>
                </p14:cNvPr>
                <p14:cNvContentPartPr/>
                <p14:nvPr/>
              </p14:nvContentPartPr>
              <p14:xfrm>
                <a:off x="6544904" y="3320517"/>
                <a:ext cx="73440" cy="284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541A725-E78B-57E0-D19A-A39E828B5C5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35904" y="3311877"/>
                  <a:ext cx="910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C307FF-F11A-7234-8C69-E1CC14F0E755}"/>
                    </a:ext>
                  </a:extLst>
                </p14:cNvPr>
                <p14:cNvContentPartPr/>
                <p14:nvPr/>
              </p14:nvContentPartPr>
              <p14:xfrm>
                <a:off x="6563264" y="3225117"/>
                <a:ext cx="137160" cy="83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C307FF-F11A-7234-8C69-E1CC14F0E7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54264" y="3216117"/>
                  <a:ext cx="1548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4C1D8EA-497F-FCAC-EFFB-893E573F9EA9}"/>
                    </a:ext>
                  </a:extLst>
                </p14:cNvPr>
                <p14:cNvContentPartPr/>
                <p14:nvPr/>
              </p14:nvContentPartPr>
              <p14:xfrm>
                <a:off x="5798984" y="3332397"/>
                <a:ext cx="58320" cy="134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4C1D8EA-497F-FCAC-EFFB-893E573F9EA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90344" y="3323757"/>
                  <a:ext cx="75960" cy="15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2431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3B83-A052-36F3-A157-E599E448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17654-DB78-C310-16CD-E5617C52C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adjustment is needed.</a:t>
            </a:r>
          </a:p>
          <a:p>
            <a:r>
              <a:rPr lang="en-US" dirty="0"/>
              <a:t>Adjusting for B partially closes the path.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4AEF8AC-3AA0-688E-4970-B2DCF3148FF7}"/>
                  </a:ext>
                </a:extLst>
              </p14:cNvPr>
              <p14:cNvContentPartPr/>
              <p14:nvPr/>
            </p14:nvContentPartPr>
            <p14:xfrm>
              <a:off x="4595504" y="3252117"/>
              <a:ext cx="199080" cy="411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4AEF8AC-3AA0-688E-4970-B2DCF3148F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6864" y="3243117"/>
                <a:ext cx="21672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DC4C7E9-79ED-EB24-AB37-369B5DDCD5D3}"/>
                  </a:ext>
                </a:extLst>
              </p14:cNvPr>
              <p14:cNvContentPartPr/>
              <p14:nvPr/>
            </p14:nvContentPartPr>
            <p14:xfrm>
              <a:off x="4776584" y="3260397"/>
              <a:ext cx="178920" cy="308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DC4C7E9-79ED-EB24-AB37-369B5DDCD5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7584" y="3251397"/>
                <a:ext cx="1965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E614C08-3AC2-6EEF-CFB1-84DDC21B797A}"/>
                  </a:ext>
                </a:extLst>
              </p14:cNvPr>
              <p14:cNvContentPartPr/>
              <p14:nvPr/>
            </p14:nvContentPartPr>
            <p14:xfrm>
              <a:off x="4706384" y="3472437"/>
              <a:ext cx="121320" cy="29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E614C08-3AC2-6EEF-CFB1-84DDC21B79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97744" y="3463437"/>
                <a:ext cx="13896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D4F7C46-6FB4-8224-9A97-2B499A7134E0}"/>
              </a:ext>
            </a:extLst>
          </p:cNvPr>
          <p:cNvGrpSpPr/>
          <p:nvPr/>
        </p:nvGrpSpPr>
        <p:grpSpPr>
          <a:xfrm>
            <a:off x="4782344" y="3827037"/>
            <a:ext cx="412920" cy="1138320"/>
            <a:chOff x="4782344" y="3827037"/>
            <a:chExt cx="412920" cy="11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31442EA-7609-E8F7-CF96-EAFF0EA8B374}"/>
                    </a:ext>
                  </a:extLst>
                </p14:cNvPr>
                <p14:cNvContentPartPr/>
                <p14:nvPr/>
              </p14:nvContentPartPr>
              <p14:xfrm>
                <a:off x="4842464" y="3827037"/>
                <a:ext cx="127440" cy="730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31442EA-7609-E8F7-CF96-EAFF0EA8B3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33824" y="3818397"/>
                  <a:ext cx="145080" cy="74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90749BF-9784-42EA-9854-B9584C488664}"/>
                    </a:ext>
                  </a:extLst>
                </p14:cNvPr>
                <p14:cNvContentPartPr/>
                <p14:nvPr/>
              </p14:nvContentPartPr>
              <p14:xfrm>
                <a:off x="4782344" y="4418877"/>
                <a:ext cx="144000" cy="62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90749BF-9784-42EA-9854-B9584C48866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73344" y="4409877"/>
                  <a:ext cx="1616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DB52F92-5468-58F9-4C73-7C26391261FC}"/>
                    </a:ext>
                  </a:extLst>
                </p14:cNvPr>
                <p14:cNvContentPartPr/>
                <p14:nvPr/>
              </p14:nvContentPartPr>
              <p14:xfrm>
                <a:off x="4872704" y="4394037"/>
                <a:ext cx="179280" cy="93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DB52F92-5468-58F9-4C73-7C26391261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63704" y="4385397"/>
                  <a:ext cx="196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6D673E8-6C17-22A5-37DD-CD6870186C09}"/>
                    </a:ext>
                  </a:extLst>
                </p14:cNvPr>
                <p14:cNvContentPartPr/>
                <p14:nvPr/>
              </p14:nvContentPartPr>
              <p14:xfrm>
                <a:off x="4860464" y="4692117"/>
                <a:ext cx="41760" cy="273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6D673E8-6C17-22A5-37DD-CD6870186C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51824" y="4683477"/>
                  <a:ext cx="59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41DF31F-B0C8-04AB-5E23-95BD4645E2F9}"/>
                    </a:ext>
                  </a:extLst>
                </p14:cNvPr>
                <p14:cNvContentPartPr/>
                <p14:nvPr/>
              </p14:nvContentPartPr>
              <p14:xfrm>
                <a:off x="4830224" y="4649997"/>
                <a:ext cx="365040" cy="265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41DF31F-B0C8-04AB-5E23-95BD4645E2F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1224" y="4640997"/>
                  <a:ext cx="38268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17FF75F-00B0-78B7-E639-16593062BDF7}"/>
              </a:ext>
            </a:extLst>
          </p:cNvPr>
          <p:cNvGrpSpPr/>
          <p:nvPr/>
        </p:nvGrpSpPr>
        <p:grpSpPr>
          <a:xfrm>
            <a:off x="2941664" y="3386757"/>
            <a:ext cx="1253160" cy="270360"/>
            <a:chOff x="2941664" y="3386757"/>
            <a:chExt cx="125316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01E69DA-FDA0-F0A3-96C2-095511B6039C}"/>
                    </a:ext>
                  </a:extLst>
                </p14:cNvPr>
                <p14:cNvContentPartPr/>
                <p14:nvPr/>
              </p14:nvContentPartPr>
              <p14:xfrm>
                <a:off x="2941664" y="3398637"/>
                <a:ext cx="314640" cy="258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01E69DA-FDA0-F0A3-96C2-095511B6039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32664" y="3389997"/>
                  <a:ext cx="3322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88D1DD9-6B4C-B7F0-BAF3-00DABAB1703B}"/>
                    </a:ext>
                  </a:extLst>
                </p14:cNvPr>
                <p14:cNvContentPartPr/>
                <p14:nvPr/>
              </p14:nvContentPartPr>
              <p14:xfrm>
                <a:off x="3001424" y="3416637"/>
                <a:ext cx="247320" cy="220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88D1DD9-6B4C-B7F0-BAF3-00DABAB170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92424" y="3407997"/>
                  <a:ext cx="2649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7A5828F-FA42-F49D-5CA5-4C6A548F1F87}"/>
                    </a:ext>
                  </a:extLst>
                </p14:cNvPr>
                <p14:cNvContentPartPr/>
                <p14:nvPr/>
              </p14:nvContentPartPr>
              <p14:xfrm>
                <a:off x="3494984" y="3487917"/>
                <a:ext cx="662760" cy="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7A5828F-FA42-F49D-5CA5-4C6A548F1F8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85984" y="3478917"/>
                  <a:ext cx="6804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E48249F-04C4-BD87-7078-2F016E58A350}"/>
                    </a:ext>
                  </a:extLst>
                </p14:cNvPr>
                <p14:cNvContentPartPr/>
                <p14:nvPr/>
              </p14:nvContentPartPr>
              <p14:xfrm>
                <a:off x="4000424" y="3386757"/>
                <a:ext cx="194400" cy="135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E48249F-04C4-BD87-7078-2F016E58A35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91424" y="3377757"/>
                  <a:ext cx="212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73F52E6-6A4D-0130-C107-A7A1ECEB414C}"/>
                    </a:ext>
                  </a:extLst>
                </p14:cNvPr>
                <p14:cNvContentPartPr/>
                <p14:nvPr/>
              </p14:nvContentPartPr>
              <p14:xfrm>
                <a:off x="4026704" y="3396117"/>
                <a:ext cx="22320" cy="87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73F52E6-6A4D-0130-C107-A7A1ECEB41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17704" y="3387477"/>
                  <a:ext cx="3996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5FB7C8-BDCA-586A-6E0E-878578972902}"/>
              </a:ext>
            </a:extLst>
          </p:cNvPr>
          <p:cNvGrpSpPr/>
          <p:nvPr/>
        </p:nvGrpSpPr>
        <p:grpSpPr>
          <a:xfrm>
            <a:off x="5221184" y="3204957"/>
            <a:ext cx="1486800" cy="399600"/>
            <a:chOff x="5221184" y="3204957"/>
            <a:chExt cx="148680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DF0BEC-2CF3-F395-A718-3D85B02B86E9}"/>
                    </a:ext>
                  </a:extLst>
                </p14:cNvPr>
                <p14:cNvContentPartPr/>
                <p14:nvPr/>
              </p14:nvContentPartPr>
              <p14:xfrm>
                <a:off x="5221184" y="3409797"/>
                <a:ext cx="746640" cy="73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DF0BEC-2CF3-F395-A718-3D85B02B86E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12184" y="3401157"/>
                  <a:ext cx="764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5D762E0-38B1-2CBF-806C-0BF02AA34A9A}"/>
                    </a:ext>
                  </a:extLst>
                </p14:cNvPr>
                <p14:cNvContentPartPr/>
                <p14:nvPr/>
              </p14:nvContentPartPr>
              <p14:xfrm>
                <a:off x="5733104" y="3290637"/>
                <a:ext cx="291240" cy="174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5D762E0-38B1-2CBF-806C-0BF02AA34A9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24104" y="3281637"/>
                  <a:ext cx="3088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98241E8-1E18-17DF-DE74-B55473209DCA}"/>
                    </a:ext>
                  </a:extLst>
                </p14:cNvPr>
                <p14:cNvContentPartPr/>
                <p14:nvPr/>
              </p14:nvContentPartPr>
              <p14:xfrm>
                <a:off x="6268064" y="3204957"/>
                <a:ext cx="206280" cy="89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98241E8-1E18-17DF-DE74-B55473209DC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59424" y="3195957"/>
                  <a:ext cx="223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7D7662-3D04-9229-5E35-D280E3657723}"/>
                    </a:ext>
                  </a:extLst>
                </p14:cNvPr>
                <p14:cNvContentPartPr/>
                <p14:nvPr/>
              </p14:nvContentPartPr>
              <p14:xfrm>
                <a:off x="6662264" y="3230157"/>
                <a:ext cx="45720" cy="29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7D7662-3D04-9229-5E35-D280E36577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53264" y="3221517"/>
                  <a:ext cx="633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541A725-E78B-57E0-D19A-A39E828B5C51}"/>
                    </a:ext>
                  </a:extLst>
                </p14:cNvPr>
                <p14:cNvContentPartPr/>
                <p14:nvPr/>
              </p14:nvContentPartPr>
              <p14:xfrm>
                <a:off x="6544904" y="3320517"/>
                <a:ext cx="73440" cy="284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541A725-E78B-57E0-D19A-A39E828B5C5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35904" y="3311877"/>
                  <a:ext cx="910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C307FF-F11A-7234-8C69-E1CC14F0E755}"/>
                    </a:ext>
                  </a:extLst>
                </p14:cNvPr>
                <p14:cNvContentPartPr/>
                <p14:nvPr/>
              </p14:nvContentPartPr>
              <p14:xfrm>
                <a:off x="6563264" y="3225117"/>
                <a:ext cx="137160" cy="83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C307FF-F11A-7234-8C69-E1CC14F0E7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54264" y="3216117"/>
                  <a:ext cx="1548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4C1D8EA-497F-FCAC-EFFB-893E573F9EA9}"/>
                    </a:ext>
                  </a:extLst>
                </p14:cNvPr>
                <p14:cNvContentPartPr/>
                <p14:nvPr/>
              </p14:nvContentPartPr>
              <p14:xfrm>
                <a:off x="5798984" y="3332397"/>
                <a:ext cx="58320" cy="134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4C1D8EA-497F-FCAC-EFFB-893E573F9EA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90344" y="3323757"/>
                  <a:ext cx="75960" cy="15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20759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8A76-0AD3-A076-5F09-BF9AAEC5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B19ED-C6C0-395F-D02D-353443140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A, B, C, D are commonly considered as “pre-exposure” variables.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3E64D7-F9D2-15FA-97B0-44C60BAF6561}"/>
                  </a:ext>
                </a:extLst>
              </p14:cNvPr>
              <p14:cNvContentPartPr/>
              <p14:nvPr/>
            </p14:nvContentPartPr>
            <p14:xfrm>
              <a:off x="2335424" y="4032237"/>
              <a:ext cx="179280" cy="273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3E64D7-F9D2-15FA-97B0-44C60BAF65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6784" y="4023597"/>
                <a:ext cx="1969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6A89AF-0D0B-34C9-D936-AFBAD179235D}"/>
                  </a:ext>
                </a:extLst>
              </p14:cNvPr>
              <p14:cNvContentPartPr/>
              <p14:nvPr/>
            </p14:nvContentPartPr>
            <p14:xfrm>
              <a:off x="2460344" y="4017837"/>
              <a:ext cx="211320" cy="246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6A89AF-0D0B-34C9-D936-AFBAD17923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1344" y="4008837"/>
                <a:ext cx="2289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F5C854-8CB1-10A0-3E18-986AEECDB691}"/>
                  </a:ext>
                </a:extLst>
              </p14:cNvPr>
              <p14:cNvContentPartPr/>
              <p14:nvPr/>
            </p14:nvContentPartPr>
            <p14:xfrm>
              <a:off x="2439104" y="4188117"/>
              <a:ext cx="131400" cy="16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F5C854-8CB1-10A0-3E18-986AEECDB6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0104" y="4179477"/>
                <a:ext cx="1490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07EB011-55E7-8B1E-9503-CA26C2484CE4}"/>
                  </a:ext>
                </a:extLst>
              </p14:cNvPr>
              <p14:cNvContentPartPr/>
              <p14:nvPr/>
            </p14:nvContentPartPr>
            <p14:xfrm>
              <a:off x="2977664" y="4048797"/>
              <a:ext cx="846000" cy="60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07EB011-55E7-8B1E-9503-CA26C2484C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69024" y="4039797"/>
                <a:ext cx="8636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AE50217-4102-81B8-283B-B2F94C7DB886}"/>
                  </a:ext>
                </a:extLst>
              </p14:cNvPr>
              <p14:cNvContentPartPr/>
              <p14:nvPr/>
            </p14:nvContentPartPr>
            <p14:xfrm>
              <a:off x="3741584" y="3964197"/>
              <a:ext cx="233640" cy="12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AE50217-4102-81B8-283B-B2F94C7DB8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32944" y="3955557"/>
                <a:ext cx="2512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470DC5C-B01B-9BDF-4442-4A8A2A66E9ED}"/>
                  </a:ext>
                </a:extLst>
              </p14:cNvPr>
              <p14:cNvContentPartPr/>
              <p14:nvPr/>
            </p14:nvContentPartPr>
            <p14:xfrm>
              <a:off x="6275624" y="3723717"/>
              <a:ext cx="394200" cy="299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470DC5C-B01B-9BDF-4442-4A8A2A66E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66984" y="3714717"/>
                <a:ext cx="411840" cy="31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EF5F49B-C018-269F-E118-39F9DC5E6BAB}"/>
              </a:ext>
            </a:extLst>
          </p:cNvPr>
          <p:cNvGrpSpPr/>
          <p:nvPr/>
        </p:nvGrpSpPr>
        <p:grpSpPr>
          <a:xfrm>
            <a:off x="4436488" y="3855844"/>
            <a:ext cx="1533600" cy="1084680"/>
            <a:chOff x="4415504" y="3849717"/>
            <a:chExt cx="1533600" cy="10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45AB6D3-F790-ECD7-6F0A-BD743A0C46DD}"/>
                    </a:ext>
                  </a:extLst>
                </p14:cNvPr>
                <p14:cNvContentPartPr/>
                <p14:nvPr/>
              </p14:nvContentPartPr>
              <p14:xfrm>
                <a:off x="4415504" y="3952317"/>
                <a:ext cx="14760" cy="259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45AB6D3-F790-ECD7-6F0A-BD743A0C46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06504" y="3943317"/>
                  <a:ext cx="324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9768EA-9503-FCC8-F807-8D7E10DAE87D}"/>
                    </a:ext>
                  </a:extLst>
                </p14:cNvPr>
                <p14:cNvContentPartPr/>
                <p14:nvPr/>
              </p14:nvContentPartPr>
              <p14:xfrm>
                <a:off x="4415504" y="3852237"/>
                <a:ext cx="279360" cy="318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9768EA-9503-FCC8-F807-8D7E10DAE8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06504" y="3843237"/>
                  <a:ext cx="2970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5CF9EF-0B9A-F745-B5E6-80A4C8BE67EC}"/>
                    </a:ext>
                  </a:extLst>
                </p14:cNvPr>
                <p14:cNvContentPartPr/>
                <p14:nvPr/>
              </p14:nvContentPartPr>
              <p14:xfrm>
                <a:off x="4920944" y="3949077"/>
                <a:ext cx="1013400" cy="45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5CF9EF-0B9A-F745-B5E6-80A4C8BE67E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11944" y="3940077"/>
                  <a:ext cx="1031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45B91B-E5CC-90B8-C15C-A6461FBEF8B1}"/>
                    </a:ext>
                  </a:extLst>
                </p14:cNvPr>
                <p14:cNvContentPartPr/>
                <p14:nvPr/>
              </p14:nvContentPartPr>
              <p14:xfrm>
                <a:off x="5660744" y="3849717"/>
                <a:ext cx="288360" cy="16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45B91B-E5CC-90B8-C15C-A6461FBEF8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51744" y="3841077"/>
                  <a:ext cx="306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E2689D3-FDD5-B88A-F682-4E7E173511C4}"/>
                    </a:ext>
                  </a:extLst>
                </p14:cNvPr>
                <p14:cNvContentPartPr/>
                <p14:nvPr/>
              </p14:nvContentPartPr>
              <p14:xfrm>
                <a:off x="4595864" y="4306917"/>
                <a:ext cx="51480" cy="33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E2689D3-FDD5-B88A-F682-4E7E173511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86864" y="4298277"/>
                  <a:ext cx="691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C0A48DA-8773-7A93-FEFF-1228CB21D8CF}"/>
                    </a:ext>
                  </a:extLst>
                </p14:cNvPr>
                <p14:cNvContentPartPr/>
                <p14:nvPr/>
              </p14:nvContentPartPr>
              <p14:xfrm>
                <a:off x="4543304" y="4265157"/>
                <a:ext cx="122400" cy="59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C0A48DA-8773-7A93-FEFF-1228CB21D8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34664" y="4256157"/>
                  <a:ext cx="1400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3E86B8-1DE5-19BE-4AB7-5AF32640DE90}"/>
                    </a:ext>
                  </a:extLst>
                </p14:cNvPr>
                <p14:cNvContentPartPr/>
                <p14:nvPr/>
              </p14:nvContentPartPr>
              <p14:xfrm>
                <a:off x="4608104" y="4812357"/>
                <a:ext cx="19080" cy="122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3E86B8-1DE5-19BE-4AB7-5AF32640DE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99104" y="4803717"/>
                  <a:ext cx="36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A136857-4509-2E15-6A2A-2891A6AAEDEC}"/>
                    </a:ext>
                  </a:extLst>
                </p14:cNvPr>
                <p14:cNvContentPartPr/>
                <p14:nvPr/>
              </p14:nvContentPartPr>
              <p14:xfrm>
                <a:off x="4529624" y="4748277"/>
                <a:ext cx="187920" cy="169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A136857-4509-2E15-6A2A-2891A6AAED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20984" y="4739277"/>
                  <a:ext cx="20556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12B6C1-38C9-EFA2-4B66-134114858152}"/>
              </a:ext>
            </a:extLst>
          </p:cNvPr>
          <p:cNvGrpSpPr/>
          <p:nvPr/>
        </p:nvGrpSpPr>
        <p:grpSpPr>
          <a:xfrm>
            <a:off x="2502464" y="4541637"/>
            <a:ext cx="355680" cy="914040"/>
            <a:chOff x="2502464" y="4541637"/>
            <a:chExt cx="355680" cy="91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5B118A4-1986-4B87-8BB2-5C6BA5626487}"/>
                    </a:ext>
                  </a:extLst>
                </p14:cNvPr>
                <p14:cNvContentPartPr/>
                <p14:nvPr/>
              </p14:nvContentPartPr>
              <p14:xfrm>
                <a:off x="2502464" y="4541637"/>
                <a:ext cx="330840" cy="901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5B118A4-1986-4B87-8BB2-5C6BA562648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93824" y="4532997"/>
                  <a:ext cx="34848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BFE2821-EAB4-DC3F-19F1-7B6EEC54AAAD}"/>
                    </a:ext>
                  </a:extLst>
                </p14:cNvPr>
                <p14:cNvContentPartPr/>
                <p14:nvPr/>
              </p14:nvContentPartPr>
              <p14:xfrm>
                <a:off x="2664824" y="5371077"/>
                <a:ext cx="193320" cy="84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BFE2821-EAB4-DC3F-19F1-7B6EEC54AAA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56184" y="5362437"/>
                  <a:ext cx="2109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B023A2-3CA8-A798-A097-6447095BA2C0}"/>
                    </a:ext>
                  </a:extLst>
                </p14:cNvPr>
                <p14:cNvContentPartPr/>
                <p14:nvPr/>
              </p14:nvContentPartPr>
              <p14:xfrm>
                <a:off x="2724944" y="5345157"/>
                <a:ext cx="114840" cy="94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B023A2-3CA8-A798-A097-6447095BA2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16304" y="5336157"/>
                  <a:ext cx="13248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596CA1-AE33-16FC-0016-DB768D033046}"/>
              </a:ext>
            </a:extLst>
          </p:cNvPr>
          <p:cNvGrpSpPr/>
          <p:nvPr/>
        </p:nvGrpSpPr>
        <p:grpSpPr>
          <a:xfrm>
            <a:off x="2736824" y="5635317"/>
            <a:ext cx="276480" cy="195840"/>
            <a:chOff x="2736824" y="5635317"/>
            <a:chExt cx="27648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07347FD-1A5B-BAFA-A84B-ADD2C6DF9C34}"/>
                    </a:ext>
                  </a:extLst>
                </p14:cNvPr>
                <p14:cNvContentPartPr/>
                <p14:nvPr/>
              </p14:nvContentPartPr>
              <p14:xfrm>
                <a:off x="2736824" y="5635317"/>
                <a:ext cx="276480" cy="171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07347FD-1A5B-BAFA-A84B-ADD2C6DF9C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28184" y="5626317"/>
                  <a:ext cx="294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4AD338-4A27-D220-2807-C65C0CBDB366}"/>
                    </a:ext>
                  </a:extLst>
                </p14:cNvPr>
                <p14:cNvContentPartPr/>
                <p14:nvPr/>
              </p14:nvContentPartPr>
              <p14:xfrm>
                <a:off x="2854184" y="5650797"/>
                <a:ext cx="143280" cy="180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4AD338-4A27-D220-2807-C65C0CBDB36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45184" y="5642157"/>
                  <a:ext cx="16092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4A5015-4E6B-1415-63B5-7B98ABE12354}"/>
              </a:ext>
            </a:extLst>
          </p:cNvPr>
          <p:cNvGrpSpPr/>
          <p:nvPr/>
        </p:nvGrpSpPr>
        <p:grpSpPr>
          <a:xfrm>
            <a:off x="3320744" y="5210877"/>
            <a:ext cx="1596960" cy="710280"/>
            <a:chOff x="3320744" y="5210877"/>
            <a:chExt cx="1596960" cy="71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2501D0E-5B64-22B4-E7D4-B1F966AE26C1}"/>
                    </a:ext>
                  </a:extLst>
                </p14:cNvPr>
                <p14:cNvContentPartPr/>
                <p14:nvPr/>
              </p14:nvContentPartPr>
              <p14:xfrm>
                <a:off x="4686584" y="5210877"/>
                <a:ext cx="99360" cy="479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2501D0E-5B64-22B4-E7D4-B1F966AE26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77944" y="5202237"/>
                  <a:ext cx="1170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93A8CA-BFFC-43EF-9807-F70BB6BEE1FA}"/>
                    </a:ext>
                  </a:extLst>
                </p14:cNvPr>
                <p14:cNvContentPartPr/>
                <p14:nvPr/>
              </p14:nvContentPartPr>
              <p14:xfrm>
                <a:off x="4637984" y="5545317"/>
                <a:ext cx="168120" cy="61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93A8CA-BFFC-43EF-9807-F70BB6BEE1F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28984" y="5536317"/>
                  <a:ext cx="1857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18CD8F3-8F24-8513-0C03-ED2DEF30D629}"/>
                    </a:ext>
                  </a:extLst>
                </p14:cNvPr>
                <p14:cNvContentPartPr/>
                <p14:nvPr/>
              </p14:nvContentPartPr>
              <p14:xfrm>
                <a:off x="3320744" y="5714517"/>
                <a:ext cx="928080" cy="30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18CD8F3-8F24-8513-0C03-ED2DEF30D6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11744" y="5705517"/>
                  <a:ext cx="945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B926C04-F00F-F365-2950-03560DBCE64A}"/>
                    </a:ext>
                  </a:extLst>
                </p14:cNvPr>
                <p14:cNvContentPartPr/>
                <p14:nvPr/>
              </p14:nvContentPartPr>
              <p14:xfrm>
                <a:off x="4198784" y="5606517"/>
                <a:ext cx="183960" cy="195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B926C04-F00F-F365-2950-03560DBCE64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90144" y="5597517"/>
                  <a:ext cx="201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DA046E9-4E43-9473-5545-56F096D5315E}"/>
                    </a:ext>
                  </a:extLst>
                </p14:cNvPr>
                <p14:cNvContentPartPr/>
                <p14:nvPr/>
              </p14:nvContentPartPr>
              <p14:xfrm>
                <a:off x="4667864" y="5652957"/>
                <a:ext cx="249840" cy="50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DA046E9-4E43-9473-5545-56F096D531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59224" y="5643957"/>
                  <a:ext cx="267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ED648B-82F3-9DDC-344F-7DD4D1AAD3AE}"/>
                    </a:ext>
                  </a:extLst>
                </p14:cNvPr>
                <p14:cNvContentPartPr/>
                <p14:nvPr/>
              </p14:nvContentPartPr>
              <p14:xfrm>
                <a:off x="4704584" y="5684637"/>
                <a:ext cx="179640" cy="236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ED648B-82F3-9DDC-344F-7DD4D1AAD3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95944" y="5675997"/>
                  <a:ext cx="1972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283ABF1-2246-A105-DF78-2AAD5FC4A913}"/>
                    </a:ext>
                  </a:extLst>
                </p14:cNvPr>
                <p14:cNvContentPartPr/>
                <p14:nvPr/>
              </p14:nvContentPartPr>
              <p14:xfrm>
                <a:off x="4722224" y="5781837"/>
                <a:ext cx="159120" cy="23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283ABF1-2246-A105-DF78-2AAD5FC4A91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13584" y="5773197"/>
                  <a:ext cx="17676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88989B5-BAFD-9714-19F7-EA5B3B5973F3}"/>
              </a:ext>
            </a:extLst>
          </p:cNvPr>
          <p:cNvGrpSpPr/>
          <p:nvPr/>
        </p:nvGrpSpPr>
        <p:grpSpPr>
          <a:xfrm>
            <a:off x="5365904" y="5402037"/>
            <a:ext cx="1715040" cy="477360"/>
            <a:chOff x="5365904" y="5402037"/>
            <a:chExt cx="1715040" cy="4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E16D5E2-2A58-4A38-8C29-3472F153EBA6}"/>
                    </a:ext>
                  </a:extLst>
                </p14:cNvPr>
                <p14:cNvContentPartPr/>
                <p14:nvPr/>
              </p14:nvContentPartPr>
              <p14:xfrm>
                <a:off x="5365904" y="5591757"/>
                <a:ext cx="1056240" cy="81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E16D5E2-2A58-4A38-8C29-3472F153EBA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57264" y="5582757"/>
                  <a:ext cx="10738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5D90AE7-F65B-3B51-B7AC-5B261CDB71D8}"/>
                    </a:ext>
                  </a:extLst>
                </p14:cNvPr>
                <p14:cNvContentPartPr/>
                <p14:nvPr/>
              </p14:nvContentPartPr>
              <p14:xfrm>
                <a:off x="6250064" y="5498157"/>
                <a:ext cx="248400" cy="173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5D90AE7-F65B-3B51-B7AC-5B261CDB71D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41424" y="5489517"/>
                  <a:ext cx="2660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9131293-E03E-04BA-339F-C3B27AFE38EF}"/>
                    </a:ext>
                  </a:extLst>
                </p14:cNvPr>
                <p14:cNvContentPartPr/>
                <p14:nvPr/>
              </p14:nvContentPartPr>
              <p14:xfrm>
                <a:off x="6677384" y="5402037"/>
                <a:ext cx="192600" cy="55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9131293-E03E-04BA-339F-C3B27AFE38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68744" y="5393397"/>
                  <a:ext cx="2102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158AD9E-7563-D908-7D57-AA7BD08335AB}"/>
                    </a:ext>
                  </a:extLst>
                </p14:cNvPr>
                <p14:cNvContentPartPr/>
                <p14:nvPr/>
              </p14:nvContentPartPr>
              <p14:xfrm>
                <a:off x="6887264" y="5414277"/>
                <a:ext cx="193680" cy="465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158AD9E-7563-D908-7D57-AA7BD08335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78264" y="5405277"/>
                  <a:ext cx="211320" cy="48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1347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8A76-0AD3-A076-5F09-BF9AAEC5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B19ED-C6C0-395F-D02D-353443140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A, B, C, D are commonly considered as “pre-exposure” variables.</a:t>
            </a:r>
          </a:p>
          <a:p>
            <a:pPr lvl="1"/>
            <a:r>
              <a:rPr lang="en-US" dirty="0"/>
              <a:t>No adjustment is needed</a:t>
            </a:r>
          </a:p>
          <a:p>
            <a:pPr lvl="2"/>
            <a:r>
              <a:rPr lang="en-US" dirty="0"/>
              <a:t>X &lt;- A -&gt; B &lt;- D -&gt; E -&gt; Y is closed because B is a collider.</a:t>
            </a:r>
          </a:p>
          <a:p>
            <a:pPr lvl="2"/>
            <a:r>
              <a:rPr lang="en-US" dirty="0"/>
              <a:t>Adjusting for B and/or C will open this path, introducing bias.</a:t>
            </a:r>
          </a:p>
          <a:p>
            <a:pPr lvl="2"/>
            <a:r>
              <a:rPr lang="en-US" dirty="0"/>
              <a:t>Adjusting for A will re-close this path.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3E64D7-F9D2-15FA-97B0-44C60BAF6561}"/>
                  </a:ext>
                </a:extLst>
              </p14:cNvPr>
              <p14:cNvContentPartPr/>
              <p14:nvPr/>
            </p14:nvContentPartPr>
            <p14:xfrm>
              <a:off x="2100809" y="4693974"/>
              <a:ext cx="179280" cy="273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3E64D7-F9D2-15FA-97B0-44C60BAF65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2169" y="4685334"/>
                <a:ext cx="1969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6A89AF-0D0B-34C9-D936-AFBAD179235D}"/>
                  </a:ext>
                </a:extLst>
              </p14:cNvPr>
              <p14:cNvContentPartPr/>
              <p14:nvPr/>
            </p14:nvContentPartPr>
            <p14:xfrm>
              <a:off x="2225729" y="4679574"/>
              <a:ext cx="211320" cy="246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6A89AF-0D0B-34C9-D936-AFBAD17923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6729" y="4670574"/>
                <a:ext cx="2289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F5C854-8CB1-10A0-3E18-986AEECDB691}"/>
                  </a:ext>
                </a:extLst>
              </p14:cNvPr>
              <p14:cNvContentPartPr/>
              <p14:nvPr/>
            </p14:nvContentPartPr>
            <p14:xfrm>
              <a:off x="2204489" y="4849854"/>
              <a:ext cx="131400" cy="16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F5C854-8CB1-10A0-3E18-986AEECDB6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95489" y="4841214"/>
                <a:ext cx="1490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07EB011-55E7-8B1E-9503-CA26C2484CE4}"/>
                  </a:ext>
                </a:extLst>
              </p14:cNvPr>
              <p14:cNvContentPartPr/>
              <p14:nvPr/>
            </p14:nvContentPartPr>
            <p14:xfrm>
              <a:off x="2743049" y="4710534"/>
              <a:ext cx="846000" cy="60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07EB011-55E7-8B1E-9503-CA26C2484C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4409" y="4701534"/>
                <a:ext cx="8636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AE50217-4102-81B8-283B-B2F94C7DB886}"/>
                  </a:ext>
                </a:extLst>
              </p14:cNvPr>
              <p14:cNvContentPartPr/>
              <p14:nvPr/>
            </p14:nvContentPartPr>
            <p14:xfrm>
              <a:off x="3506969" y="4625934"/>
              <a:ext cx="233640" cy="12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AE50217-4102-81B8-283B-B2F94C7DB8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98329" y="4617294"/>
                <a:ext cx="2512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470DC5C-B01B-9BDF-4442-4A8A2A66E9ED}"/>
                  </a:ext>
                </a:extLst>
              </p14:cNvPr>
              <p14:cNvContentPartPr/>
              <p14:nvPr/>
            </p14:nvContentPartPr>
            <p14:xfrm>
              <a:off x="6041009" y="4385454"/>
              <a:ext cx="394200" cy="299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470DC5C-B01B-9BDF-4442-4A8A2A66E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32369" y="4376454"/>
                <a:ext cx="411840" cy="31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EF5F49B-C018-269F-E118-39F9DC5E6BAB}"/>
              </a:ext>
            </a:extLst>
          </p:cNvPr>
          <p:cNvGrpSpPr/>
          <p:nvPr/>
        </p:nvGrpSpPr>
        <p:grpSpPr>
          <a:xfrm>
            <a:off x="4180889" y="4511454"/>
            <a:ext cx="1533600" cy="1084680"/>
            <a:chOff x="4415504" y="3849717"/>
            <a:chExt cx="1533600" cy="10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45AB6D3-F790-ECD7-6F0A-BD743A0C46DD}"/>
                    </a:ext>
                  </a:extLst>
                </p14:cNvPr>
                <p14:cNvContentPartPr/>
                <p14:nvPr/>
              </p14:nvContentPartPr>
              <p14:xfrm>
                <a:off x="4415504" y="3952317"/>
                <a:ext cx="14760" cy="259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45AB6D3-F790-ECD7-6F0A-BD743A0C46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06504" y="3943317"/>
                  <a:ext cx="324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9768EA-9503-FCC8-F807-8D7E10DAE87D}"/>
                    </a:ext>
                  </a:extLst>
                </p14:cNvPr>
                <p14:cNvContentPartPr/>
                <p14:nvPr/>
              </p14:nvContentPartPr>
              <p14:xfrm>
                <a:off x="4415504" y="3852237"/>
                <a:ext cx="279360" cy="318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9768EA-9503-FCC8-F807-8D7E10DAE8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06504" y="3843237"/>
                  <a:ext cx="2970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5CF9EF-0B9A-F745-B5E6-80A4C8BE67EC}"/>
                    </a:ext>
                  </a:extLst>
                </p14:cNvPr>
                <p14:cNvContentPartPr/>
                <p14:nvPr/>
              </p14:nvContentPartPr>
              <p14:xfrm>
                <a:off x="4920944" y="3949077"/>
                <a:ext cx="1013400" cy="45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5CF9EF-0B9A-F745-B5E6-80A4C8BE67E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11944" y="3940077"/>
                  <a:ext cx="1031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45B91B-E5CC-90B8-C15C-A6461FBEF8B1}"/>
                    </a:ext>
                  </a:extLst>
                </p14:cNvPr>
                <p14:cNvContentPartPr/>
                <p14:nvPr/>
              </p14:nvContentPartPr>
              <p14:xfrm>
                <a:off x="5660744" y="3849717"/>
                <a:ext cx="288360" cy="16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45B91B-E5CC-90B8-C15C-A6461FBEF8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51744" y="3841077"/>
                  <a:ext cx="306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E2689D3-FDD5-B88A-F682-4E7E173511C4}"/>
                    </a:ext>
                  </a:extLst>
                </p14:cNvPr>
                <p14:cNvContentPartPr/>
                <p14:nvPr/>
              </p14:nvContentPartPr>
              <p14:xfrm>
                <a:off x="4595864" y="4306917"/>
                <a:ext cx="51480" cy="33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E2689D3-FDD5-B88A-F682-4E7E173511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86864" y="4298277"/>
                  <a:ext cx="691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C0A48DA-8773-7A93-FEFF-1228CB21D8CF}"/>
                    </a:ext>
                  </a:extLst>
                </p14:cNvPr>
                <p14:cNvContentPartPr/>
                <p14:nvPr/>
              </p14:nvContentPartPr>
              <p14:xfrm>
                <a:off x="4543304" y="4265157"/>
                <a:ext cx="122400" cy="59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C0A48DA-8773-7A93-FEFF-1228CB21D8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34664" y="4256157"/>
                  <a:ext cx="1400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3E86B8-1DE5-19BE-4AB7-5AF32640DE90}"/>
                    </a:ext>
                  </a:extLst>
                </p14:cNvPr>
                <p14:cNvContentPartPr/>
                <p14:nvPr/>
              </p14:nvContentPartPr>
              <p14:xfrm>
                <a:off x="4608104" y="4812357"/>
                <a:ext cx="19080" cy="122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3E86B8-1DE5-19BE-4AB7-5AF32640DE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99104" y="4803717"/>
                  <a:ext cx="36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A136857-4509-2E15-6A2A-2891A6AAEDEC}"/>
                    </a:ext>
                  </a:extLst>
                </p14:cNvPr>
                <p14:cNvContentPartPr/>
                <p14:nvPr/>
              </p14:nvContentPartPr>
              <p14:xfrm>
                <a:off x="4529624" y="4748277"/>
                <a:ext cx="187920" cy="169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A136857-4509-2E15-6A2A-2891A6AAED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20984" y="4739277"/>
                  <a:ext cx="20556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12B6C1-38C9-EFA2-4B66-134114858152}"/>
              </a:ext>
            </a:extLst>
          </p:cNvPr>
          <p:cNvGrpSpPr/>
          <p:nvPr/>
        </p:nvGrpSpPr>
        <p:grpSpPr>
          <a:xfrm>
            <a:off x="2267849" y="5203374"/>
            <a:ext cx="355680" cy="914040"/>
            <a:chOff x="2502464" y="4541637"/>
            <a:chExt cx="355680" cy="91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5B118A4-1986-4B87-8BB2-5C6BA5626487}"/>
                    </a:ext>
                  </a:extLst>
                </p14:cNvPr>
                <p14:cNvContentPartPr/>
                <p14:nvPr/>
              </p14:nvContentPartPr>
              <p14:xfrm>
                <a:off x="2502464" y="4541637"/>
                <a:ext cx="330840" cy="901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5B118A4-1986-4B87-8BB2-5C6BA562648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93824" y="4532997"/>
                  <a:ext cx="34848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BFE2821-EAB4-DC3F-19F1-7B6EEC54AAAD}"/>
                    </a:ext>
                  </a:extLst>
                </p14:cNvPr>
                <p14:cNvContentPartPr/>
                <p14:nvPr/>
              </p14:nvContentPartPr>
              <p14:xfrm>
                <a:off x="2664824" y="5371077"/>
                <a:ext cx="193320" cy="84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BFE2821-EAB4-DC3F-19F1-7B6EEC54AAA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56184" y="5362437"/>
                  <a:ext cx="2109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B023A2-3CA8-A798-A097-6447095BA2C0}"/>
                    </a:ext>
                  </a:extLst>
                </p14:cNvPr>
                <p14:cNvContentPartPr/>
                <p14:nvPr/>
              </p14:nvContentPartPr>
              <p14:xfrm>
                <a:off x="2724944" y="5345157"/>
                <a:ext cx="114840" cy="94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B023A2-3CA8-A798-A097-6447095BA2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16304" y="5336157"/>
                  <a:ext cx="13248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596CA1-AE33-16FC-0016-DB768D033046}"/>
              </a:ext>
            </a:extLst>
          </p:cNvPr>
          <p:cNvGrpSpPr/>
          <p:nvPr/>
        </p:nvGrpSpPr>
        <p:grpSpPr>
          <a:xfrm>
            <a:off x="2502209" y="6297054"/>
            <a:ext cx="276480" cy="195840"/>
            <a:chOff x="2736824" y="5635317"/>
            <a:chExt cx="27648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07347FD-1A5B-BAFA-A84B-ADD2C6DF9C34}"/>
                    </a:ext>
                  </a:extLst>
                </p14:cNvPr>
                <p14:cNvContentPartPr/>
                <p14:nvPr/>
              </p14:nvContentPartPr>
              <p14:xfrm>
                <a:off x="2736824" y="5635317"/>
                <a:ext cx="276480" cy="171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07347FD-1A5B-BAFA-A84B-ADD2C6DF9C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28184" y="5626317"/>
                  <a:ext cx="294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4AD338-4A27-D220-2807-C65C0CBDB366}"/>
                    </a:ext>
                  </a:extLst>
                </p14:cNvPr>
                <p14:cNvContentPartPr/>
                <p14:nvPr/>
              </p14:nvContentPartPr>
              <p14:xfrm>
                <a:off x="2854184" y="5650797"/>
                <a:ext cx="143280" cy="180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4AD338-4A27-D220-2807-C65C0CBDB36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45184" y="5642157"/>
                  <a:ext cx="16092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4A5015-4E6B-1415-63B5-7B98ABE12354}"/>
              </a:ext>
            </a:extLst>
          </p:cNvPr>
          <p:cNvGrpSpPr/>
          <p:nvPr/>
        </p:nvGrpSpPr>
        <p:grpSpPr>
          <a:xfrm>
            <a:off x="3086129" y="5872614"/>
            <a:ext cx="1596960" cy="710280"/>
            <a:chOff x="3320744" y="5210877"/>
            <a:chExt cx="1596960" cy="71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2501D0E-5B64-22B4-E7D4-B1F966AE26C1}"/>
                    </a:ext>
                  </a:extLst>
                </p14:cNvPr>
                <p14:cNvContentPartPr/>
                <p14:nvPr/>
              </p14:nvContentPartPr>
              <p14:xfrm>
                <a:off x="4686584" y="5210877"/>
                <a:ext cx="99360" cy="479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2501D0E-5B64-22B4-E7D4-B1F966AE26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77944" y="5202237"/>
                  <a:ext cx="1170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93A8CA-BFFC-43EF-9807-F70BB6BEE1FA}"/>
                    </a:ext>
                  </a:extLst>
                </p14:cNvPr>
                <p14:cNvContentPartPr/>
                <p14:nvPr/>
              </p14:nvContentPartPr>
              <p14:xfrm>
                <a:off x="4637984" y="5545317"/>
                <a:ext cx="168120" cy="61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93A8CA-BFFC-43EF-9807-F70BB6BEE1F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28984" y="5536317"/>
                  <a:ext cx="1857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18CD8F3-8F24-8513-0C03-ED2DEF30D629}"/>
                    </a:ext>
                  </a:extLst>
                </p14:cNvPr>
                <p14:cNvContentPartPr/>
                <p14:nvPr/>
              </p14:nvContentPartPr>
              <p14:xfrm>
                <a:off x="3320744" y="5714517"/>
                <a:ext cx="928080" cy="30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18CD8F3-8F24-8513-0C03-ED2DEF30D6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11744" y="5705517"/>
                  <a:ext cx="945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B926C04-F00F-F365-2950-03560DBCE64A}"/>
                    </a:ext>
                  </a:extLst>
                </p14:cNvPr>
                <p14:cNvContentPartPr/>
                <p14:nvPr/>
              </p14:nvContentPartPr>
              <p14:xfrm>
                <a:off x="4198784" y="5606517"/>
                <a:ext cx="183960" cy="195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B926C04-F00F-F365-2950-03560DBCE64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90144" y="5597517"/>
                  <a:ext cx="201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DA046E9-4E43-9473-5545-56F096D5315E}"/>
                    </a:ext>
                  </a:extLst>
                </p14:cNvPr>
                <p14:cNvContentPartPr/>
                <p14:nvPr/>
              </p14:nvContentPartPr>
              <p14:xfrm>
                <a:off x="4667864" y="5652957"/>
                <a:ext cx="249840" cy="50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DA046E9-4E43-9473-5545-56F096D531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59224" y="5643957"/>
                  <a:ext cx="267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ED648B-82F3-9DDC-344F-7DD4D1AAD3AE}"/>
                    </a:ext>
                  </a:extLst>
                </p14:cNvPr>
                <p14:cNvContentPartPr/>
                <p14:nvPr/>
              </p14:nvContentPartPr>
              <p14:xfrm>
                <a:off x="4704584" y="5684637"/>
                <a:ext cx="179640" cy="236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ED648B-82F3-9DDC-344F-7DD4D1AAD3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95944" y="5675997"/>
                  <a:ext cx="1972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283ABF1-2246-A105-DF78-2AAD5FC4A913}"/>
                    </a:ext>
                  </a:extLst>
                </p14:cNvPr>
                <p14:cNvContentPartPr/>
                <p14:nvPr/>
              </p14:nvContentPartPr>
              <p14:xfrm>
                <a:off x="4722224" y="5781837"/>
                <a:ext cx="159120" cy="23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283ABF1-2246-A105-DF78-2AAD5FC4A91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13584" y="5773197"/>
                  <a:ext cx="17676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88989B5-BAFD-9714-19F7-EA5B3B5973F3}"/>
              </a:ext>
            </a:extLst>
          </p:cNvPr>
          <p:cNvGrpSpPr/>
          <p:nvPr/>
        </p:nvGrpSpPr>
        <p:grpSpPr>
          <a:xfrm>
            <a:off x="5131289" y="6063774"/>
            <a:ext cx="1715040" cy="477360"/>
            <a:chOff x="5365904" y="5402037"/>
            <a:chExt cx="1715040" cy="4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E16D5E2-2A58-4A38-8C29-3472F153EBA6}"/>
                    </a:ext>
                  </a:extLst>
                </p14:cNvPr>
                <p14:cNvContentPartPr/>
                <p14:nvPr/>
              </p14:nvContentPartPr>
              <p14:xfrm>
                <a:off x="5365904" y="5591757"/>
                <a:ext cx="1056240" cy="81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E16D5E2-2A58-4A38-8C29-3472F153EBA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57264" y="5582757"/>
                  <a:ext cx="10738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5D90AE7-F65B-3B51-B7AC-5B261CDB71D8}"/>
                    </a:ext>
                  </a:extLst>
                </p14:cNvPr>
                <p14:cNvContentPartPr/>
                <p14:nvPr/>
              </p14:nvContentPartPr>
              <p14:xfrm>
                <a:off x="6250064" y="5498157"/>
                <a:ext cx="248400" cy="173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5D90AE7-F65B-3B51-B7AC-5B261CDB71D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41424" y="5489517"/>
                  <a:ext cx="2660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9131293-E03E-04BA-339F-C3B27AFE38EF}"/>
                    </a:ext>
                  </a:extLst>
                </p14:cNvPr>
                <p14:cNvContentPartPr/>
                <p14:nvPr/>
              </p14:nvContentPartPr>
              <p14:xfrm>
                <a:off x="6677384" y="5402037"/>
                <a:ext cx="192600" cy="55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9131293-E03E-04BA-339F-C3B27AFE38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68744" y="5393397"/>
                  <a:ext cx="2102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158AD9E-7563-D908-7D57-AA7BD08335AB}"/>
                    </a:ext>
                  </a:extLst>
                </p14:cNvPr>
                <p14:cNvContentPartPr/>
                <p14:nvPr/>
              </p14:nvContentPartPr>
              <p14:xfrm>
                <a:off x="6887264" y="5414277"/>
                <a:ext cx="193680" cy="465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158AD9E-7563-D908-7D57-AA7BD08335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78264" y="5405277"/>
                  <a:ext cx="211320" cy="48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22224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573E-8965-AB7D-C9AE-3BB7D1F6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0200C-F42E-A160-82BC-956C10BC4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1697E2-6CB1-58EF-3F3E-AB9D31AE1423}"/>
              </a:ext>
            </a:extLst>
          </p:cNvPr>
          <p:cNvGrpSpPr/>
          <p:nvPr/>
        </p:nvGrpSpPr>
        <p:grpSpPr>
          <a:xfrm>
            <a:off x="2278440" y="2558207"/>
            <a:ext cx="4146840" cy="2225160"/>
            <a:chOff x="3186824" y="3773397"/>
            <a:chExt cx="4146840" cy="222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E212FE9-C305-85D2-9141-3D0D4D365DB7}"/>
                    </a:ext>
                  </a:extLst>
                </p14:cNvPr>
                <p14:cNvContentPartPr/>
                <p14:nvPr/>
              </p14:nvContentPartPr>
              <p14:xfrm>
                <a:off x="5137664" y="3837837"/>
                <a:ext cx="43560" cy="201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E212FE9-C305-85D2-9141-3D0D4D365DB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28664" y="3828837"/>
                  <a:ext cx="61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13E896-1CA2-345B-4340-486618905409}"/>
                    </a:ext>
                  </a:extLst>
                </p14:cNvPr>
                <p14:cNvContentPartPr/>
                <p14:nvPr/>
              </p14:nvContentPartPr>
              <p14:xfrm>
                <a:off x="5048384" y="3773397"/>
                <a:ext cx="280440" cy="28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13E896-1CA2-345B-4340-4866189054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39744" y="3764757"/>
                  <a:ext cx="2980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3BE330C-D8E1-8AB1-23B1-4B5817D366C3}"/>
                    </a:ext>
                  </a:extLst>
                </p14:cNvPr>
                <p14:cNvContentPartPr/>
                <p14:nvPr/>
              </p14:nvContentPartPr>
              <p14:xfrm>
                <a:off x="3186824" y="5756997"/>
                <a:ext cx="308160" cy="241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3BE330C-D8E1-8AB1-23B1-4B5817D366C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8184" y="5748357"/>
                  <a:ext cx="325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F51404-4BE6-4F62-9B80-708519E9F607}"/>
                    </a:ext>
                  </a:extLst>
                </p14:cNvPr>
                <p14:cNvContentPartPr/>
                <p14:nvPr/>
              </p14:nvContentPartPr>
              <p14:xfrm>
                <a:off x="3258464" y="5759877"/>
                <a:ext cx="164880" cy="184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F51404-4BE6-4F62-9B80-708519E9F6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49464" y="5750877"/>
                  <a:ext cx="182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0E9CA28-7CD2-E60B-C03F-CC4C50A043F7}"/>
                    </a:ext>
                  </a:extLst>
                </p14:cNvPr>
                <p14:cNvContentPartPr/>
                <p14:nvPr/>
              </p14:nvContentPartPr>
              <p14:xfrm>
                <a:off x="4198784" y="5760597"/>
                <a:ext cx="2477880" cy="48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0E9CA28-7CD2-E60B-C03F-CC4C50A043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90144" y="5751957"/>
                  <a:ext cx="24955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3479AC-C723-8387-5B1C-F42C44D983A8}"/>
                    </a:ext>
                  </a:extLst>
                </p14:cNvPr>
                <p14:cNvContentPartPr/>
                <p14:nvPr/>
              </p14:nvContentPartPr>
              <p14:xfrm>
                <a:off x="6497024" y="5654757"/>
                <a:ext cx="165600" cy="200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3479AC-C723-8387-5B1C-F42C44D983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88024" y="5645757"/>
                  <a:ext cx="183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DEDDC60-68AF-EF2E-705E-8472E4931D1C}"/>
                    </a:ext>
                  </a:extLst>
                </p14:cNvPr>
                <p14:cNvContentPartPr/>
                <p14:nvPr/>
              </p14:nvContentPartPr>
              <p14:xfrm>
                <a:off x="6837224" y="5542797"/>
                <a:ext cx="305640" cy="124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EDDC60-68AF-EF2E-705E-8472E4931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28224" y="5533797"/>
                  <a:ext cx="323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D9C937-6FB3-677C-1F33-CAB5F622D4A5}"/>
                    </a:ext>
                  </a:extLst>
                </p14:cNvPr>
                <p14:cNvContentPartPr/>
                <p14:nvPr/>
              </p14:nvContentPartPr>
              <p14:xfrm>
                <a:off x="7174544" y="5540277"/>
                <a:ext cx="159120" cy="412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D9C937-6FB3-677C-1F33-CAB5F622D4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65544" y="5531637"/>
                  <a:ext cx="1767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0FA67F-4C64-6BED-9D73-13A29E697315}"/>
                    </a:ext>
                  </a:extLst>
                </p14:cNvPr>
                <p14:cNvContentPartPr/>
                <p14:nvPr/>
              </p14:nvContentPartPr>
              <p14:xfrm>
                <a:off x="3617384" y="4234917"/>
                <a:ext cx="1243440" cy="1388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0FA67F-4C64-6BED-9D73-13A29E6973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08744" y="4226277"/>
                  <a:ext cx="1261080" cy="14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95CFA29-E12D-2755-EE0B-76F89DB2DA78}"/>
                    </a:ext>
                  </a:extLst>
                </p14:cNvPr>
                <p14:cNvContentPartPr/>
                <p14:nvPr/>
              </p14:nvContentPartPr>
              <p14:xfrm>
                <a:off x="3918704" y="5198637"/>
                <a:ext cx="942480" cy="450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95CFA29-E12D-2755-EE0B-76F89DB2DA7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09704" y="5189997"/>
                  <a:ext cx="96012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BA30B16-E512-4A8B-FF13-D927D3D29085}"/>
                    </a:ext>
                  </a:extLst>
                </p14:cNvPr>
                <p14:cNvContentPartPr/>
                <p14:nvPr/>
              </p14:nvContentPartPr>
              <p14:xfrm>
                <a:off x="4782344" y="5117637"/>
                <a:ext cx="141120" cy="135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BA30B16-E512-4A8B-FF13-D927D3D290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73344" y="5108637"/>
                  <a:ext cx="158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138C1C3-7B8A-920E-E909-423FDD63BBB7}"/>
                    </a:ext>
                  </a:extLst>
                </p14:cNvPr>
                <p14:cNvContentPartPr/>
                <p14:nvPr/>
              </p14:nvContentPartPr>
              <p14:xfrm>
                <a:off x="5107424" y="4938717"/>
                <a:ext cx="88200" cy="222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138C1C3-7B8A-920E-E909-423FDD63BB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98424" y="4929717"/>
                  <a:ext cx="1058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6649A52-127E-CD81-5EF3-A171C529A931}"/>
                    </a:ext>
                  </a:extLst>
                </p14:cNvPr>
                <p14:cNvContentPartPr/>
                <p14:nvPr/>
              </p14:nvContentPartPr>
              <p14:xfrm>
                <a:off x="5173304" y="4938717"/>
                <a:ext cx="172080" cy="222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6649A52-127E-CD81-5EF3-A171C529A93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64664" y="4929717"/>
                  <a:ext cx="1897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621C065-E1B3-AC51-A5DC-F07567CFAF0F}"/>
                    </a:ext>
                  </a:extLst>
                </p14:cNvPr>
                <p14:cNvContentPartPr/>
                <p14:nvPr/>
              </p14:nvContentPartPr>
              <p14:xfrm>
                <a:off x="5131544" y="5075517"/>
                <a:ext cx="93240" cy="26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621C065-E1B3-AC51-A5DC-F07567CFAF0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22544" y="5066517"/>
                  <a:ext cx="1108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484BFC0-BF7E-42C4-8782-E8768860BFA2}"/>
                    </a:ext>
                  </a:extLst>
                </p14:cNvPr>
                <p14:cNvContentPartPr/>
                <p14:nvPr/>
              </p14:nvContentPartPr>
              <p14:xfrm>
                <a:off x="5220104" y="4186677"/>
                <a:ext cx="129600" cy="657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484BFC0-BF7E-42C4-8782-E8768860BF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11464" y="4178037"/>
                  <a:ext cx="14724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BDF619D-1401-6E1E-2740-BC8B4E7DA763}"/>
                    </a:ext>
                  </a:extLst>
                </p14:cNvPr>
                <p14:cNvContentPartPr/>
                <p14:nvPr/>
              </p14:nvContentPartPr>
              <p14:xfrm>
                <a:off x="5426024" y="4228797"/>
                <a:ext cx="1697400" cy="1028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BDF619D-1401-6E1E-2740-BC8B4E7DA76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17024" y="4220157"/>
                  <a:ext cx="1715040" cy="104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10085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573E-8965-AB7D-C9AE-3BB7D1F6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0200C-F42E-A160-82BC-956C10BC4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&lt;- B -&gt; Y is a backdoor path</a:t>
            </a:r>
          </a:p>
          <a:p>
            <a:pPr lvl="1"/>
            <a:r>
              <a:rPr lang="en-US" dirty="0"/>
              <a:t>Controlling for B</a:t>
            </a:r>
          </a:p>
          <a:p>
            <a:r>
              <a:rPr lang="en-US" dirty="0"/>
              <a:t>If data on B is not collected, some researchers might adjust for A because A is considered to be a proxy for B</a:t>
            </a:r>
          </a:p>
          <a:p>
            <a:r>
              <a:rPr lang="en-US" dirty="0"/>
              <a:t>This partially close the confounding bias through B but open the path X -&gt; A &lt;- B -&gt; Y</a:t>
            </a:r>
          </a:p>
          <a:p>
            <a:pPr marL="530352" lvl="1" indent="0">
              <a:buNone/>
            </a:pPr>
            <a:endParaRPr lang="en-AU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1697E2-6CB1-58EF-3F3E-AB9D31AE1423}"/>
              </a:ext>
            </a:extLst>
          </p:cNvPr>
          <p:cNvGrpSpPr/>
          <p:nvPr/>
        </p:nvGrpSpPr>
        <p:grpSpPr>
          <a:xfrm>
            <a:off x="2085935" y="4320833"/>
            <a:ext cx="4146840" cy="2225160"/>
            <a:chOff x="3186824" y="3773397"/>
            <a:chExt cx="4146840" cy="222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E212FE9-C305-85D2-9141-3D0D4D365DB7}"/>
                    </a:ext>
                  </a:extLst>
                </p14:cNvPr>
                <p14:cNvContentPartPr/>
                <p14:nvPr/>
              </p14:nvContentPartPr>
              <p14:xfrm>
                <a:off x="5137664" y="3837837"/>
                <a:ext cx="43560" cy="201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E212FE9-C305-85D2-9141-3D0D4D365DB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28664" y="3828837"/>
                  <a:ext cx="61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13E896-1CA2-345B-4340-486618905409}"/>
                    </a:ext>
                  </a:extLst>
                </p14:cNvPr>
                <p14:cNvContentPartPr/>
                <p14:nvPr/>
              </p14:nvContentPartPr>
              <p14:xfrm>
                <a:off x="5048384" y="3773397"/>
                <a:ext cx="280440" cy="28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13E896-1CA2-345B-4340-4866189054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39744" y="3764757"/>
                  <a:ext cx="2980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3BE330C-D8E1-8AB1-23B1-4B5817D366C3}"/>
                    </a:ext>
                  </a:extLst>
                </p14:cNvPr>
                <p14:cNvContentPartPr/>
                <p14:nvPr/>
              </p14:nvContentPartPr>
              <p14:xfrm>
                <a:off x="3186824" y="5756997"/>
                <a:ext cx="308160" cy="241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3BE330C-D8E1-8AB1-23B1-4B5817D366C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8184" y="5748357"/>
                  <a:ext cx="325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F51404-4BE6-4F62-9B80-708519E9F607}"/>
                    </a:ext>
                  </a:extLst>
                </p14:cNvPr>
                <p14:cNvContentPartPr/>
                <p14:nvPr/>
              </p14:nvContentPartPr>
              <p14:xfrm>
                <a:off x="3258464" y="5759877"/>
                <a:ext cx="164880" cy="184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F51404-4BE6-4F62-9B80-708519E9F6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49464" y="5750877"/>
                  <a:ext cx="182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0E9CA28-7CD2-E60B-C03F-CC4C50A043F7}"/>
                    </a:ext>
                  </a:extLst>
                </p14:cNvPr>
                <p14:cNvContentPartPr/>
                <p14:nvPr/>
              </p14:nvContentPartPr>
              <p14:xfrm>
                <a:off x="4198784" y="5760597"/>
                <a:ext cx="2477880" cy="48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0E9CA28-7CD2-E60B-C03F-CC4C50A043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90144" y="5751957"/>
                  <a:ext cx="24955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3479AC-C723-8387-5B1C-F42C44D983A8}"/>
                    </a:ext>
                  </a:extLst>
                </p14:cNvPr>
                <p14:cNvContentPartPr/>
                <p14:nvPr/>
              </p14:nvContentPartPr>
              <p14:xfrm>
                <a:off x="6497024" y="5654757"/>
                <a:ext cx="165600" cy="200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3479AC-C723-8387-5B1C-F42C44D983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88024" y="5645757"/>
                  <a:ext cx="183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DEDDC60-68AF-EF2E-705E-8472E4931D1C}"/>
                    </a:ext>
                  </a:extLst>
                </p14:cNvPr>
                <p14:cNvContentPartPr/>
                <p14:nvPr/>
              </p14:nvContentPartPr>
              <p14:xfrm>
                <a:off x="6837224" y="5542797"/>
                <a:ext cx="305640" cy="124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EDDC60-68AF-EF2E-705E-8472E4931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28224" y="5533797"/>
                  <a:ext cx="323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D9C937-6FB3-677C-1F33-CAB5F622D4A5}"/>
                    </a:ext>
                  </a:extLst>
                </p14:cNvPr>
                <p14:cNvContentPartPr/>
                <p14:nvPr/>
              </p14:nvContentPartPr>
              <p14:xfrm>
                <a:off x="7174544" y="5540277"/>
                <a:ext cx="159120" cy="412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D9C937-6FB3-677C-1F33-CAB5F622D4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65544" y="5531637"/>
                  <a:ext cx="1767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0FA67F-4C64-6BED-9D73-13A29E697315}"/>
                    </a:ext>
                  </a:extLst>
                </p14:cNvPr>
                <p14:cNvContentPartPr/>
                <p14:nvPr/>
              </p14:nvContentPartPr>
              <p14:xfrm>
                <a:off x="3617384" y="4234917"/>
                <a:ext cx="1243440" cy="1388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0FA67F-4C64-6BED-9D73-13A29E6973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08744" y="4226277"/>
                  <a:ext cx="1261080" cy="14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95CFA29-E12D-2755-EE0B-76F89DB2DA78}"/>
                    </a:ext>
                  </a:extLst>
                </p14:cNvPr>
                <p14:cNvContentPartPr/>
                <p14:nvPr/>
              </p14:nvContentPartPr>
              <p14:xfrm>
                <a:off x="3918704" y="5198637"/>
                <a:ext cx="942480" cy="450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95CFA29-E12D-2755-EE0B-76F89DB2DA7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09704" y="5189997"/>
                  <a:ext cx="96012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BA30B16-E512-4A8B-FF13-D927D3D29085}"/>
                    </a:ext>
                  </a:extLst>
                </p14:cNvPr>
                <p14:cNvContentPartPr/>
                <p14:nvPr/>
              </p14:nvContentPartPr>
              <p14:xfrm>
                <a:off x="4782344" y="5117637"/>
                <a:ext cx="141120" cy="135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BA30B16-E512-4A8B-FF13-D927D3D290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73344" y="5108637"/>
                  <a:ext cx="158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138C1C3-7B8A-920E-E909-423FDD63BBB7}"/>
                    </a:ext>
                  </a:extLst>
                </p14:cNvPr>
                <p14:cNvContentPartPr/>
                <p14:nvPr/>
              </p14:nvContentPartPr>
              <p14:xfrm>
                <a:off x="5107424" y="4938717"/>
                <a:ext cx="88200" cy="222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138C1C3-7B8A-920E-E909-423FDD63BB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98424" y="4929717"/>
                  <a:ext cx="1058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6649A52-127E-CD81-5EF3-A171C529A931}"/>
                    </a:ext>
                  </a:extLst>
                </p14:cNvPr>
                <p14:cNvContentPartPr/>
                <p14:nvPr/>
              </p14:nvContentPartPr>
              <p14:xfrm>
                <a:off x="5173304" y="4938717"/>
                <a:ext cx="172080" cy="222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6649A52-127E-CD81-5EF3-A171C529A93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64664" y="4929717"/>
                  <a:ext cx="1897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621C065-E1B3-AC51-A5DC-F07567CFAF0F}"/>
                    </a:ext>
                  </a:extLst>
                </p14:cNvPr>
                <p14:cNvContentPartPr/>
                <p14:nvPr/>
              </p14:nvContentPartPr>
              <p14:xfrm>
                <a:off x="5131544" y="5075517"/>
                <a:ext cx="93240" cy="26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621C065-E1B3-AC51-A5DC-F07567CFAF0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22544" y="5066517"/>
                  <a:ext cx="1108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484BFC0-BF7E-42C4-8782-E8768860BFA2}"/>
                    </a:ext>
                  </a:extLst>
                </p14:cNvPr>
                <p14:cNvContentPartPr/>
                <p14:nvPr/>
              </p14:nvContentPartPr>
              <p14:xfrm>
                <a:off x="5220104" y="4186677"/>
                <a:ext cx="129600" cy="657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484BFC0-BF7E-42C4-8782-E8768860BF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11464" y="4178037"/>
                  <a:ext cx="14724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BDF619D-1401-6E1E-2740-BC8B4E7DA763}"/>
                    </a:ext>
                  </a:extLst>
                </p14:cNvPr>
                <p14:cNvContentPartPr/>
                <p14:nvPr/>
              </p14:nvContentPartPr>
              <p14:xfrm>
                <a:off x="5426024" y="4228797"/>
                <a:ext cx="1697400" cy="1028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BDF619D-1401-6E1E-2740-BC8B4E7DA76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17024" y="4220157"/>
                  <a:ext cx="1715040" cy="104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4587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EEDE-12A4-4C57-B499-DDB4FC21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262531" cy="1485900"/>
          </a:xfrm>
        </p:spPr>
        <p:txBody>
          <a:bodyPr>
            <a:normAutofit/>
          </a:bodyPr>
          <a:lstStyle/>
          <a:p>
            <a:r>
              <a:rPr lang="en-US" dirty="0"/>
              <a:t>Methods paper in Addiction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F30092-5DB3-4BD4-9324-CFF02503C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sz="1900" dirty="0"/>
              <a:t>Potential outcome/ Counterfactual framework</a:t>
            </a:r>
          </a:p>
          <a:p>
            <a:pPr lvl="1"/>
            <a:r>
              <a:rPr lang="en-US" sz="1900" dirty="0">
                <a:solidFill>
                  <a:srgbClr val="FF0000"/>
                </a:solidFill>
              </a:rPr>
              <a:t>Matching</a:t>
            </a:r>
          </a:p>
          <a:p>
            <a:pPr lvl="1"/>
            <a:r>
              <a:rPr lang="en-US" sz="1900" dirty="0">
                <a:solidFill>
                  <a:srgbClr val="FF0000"/>
                </a:solidFill>
              </a:rPr>
              <a:t>Propensity score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Inverse probability treatment weighting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Marginal structural model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Interrupted time series with controls</a:t>
            </a:r>
          </a:p>
          <a:p>
            <a:endParaRPr lang="en-AU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1E417-4DA2-086C-A6D1-5038868A9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4" y="2171700"/>
            <a:ext cx="7449590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857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A49C-6CB1-C1AD-8B40-332B0061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3A100-D879-30B3-B74A-24CB95618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0A0FE1-7EA4-1666-BAE4-16E53B216934}"/>
              </a:ext>
            </a:extLst>
          </p:cNvPr>
          <p:cNvGrpSpPr/>
          <p:nvPr/>
        </p:nvGrpSpPr>
        <p:grpSpPr>
          <a:xfrm>
            <a:off x="3200144" y="5402037"/>
            <a:ext cx="305280" cy="270000"/>
            <a:chOff x="3200144" y="5402037"/>
            <a:chExt cx="30528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6DAE182-7032-D06D-6519-05529D47C08B}"/>
                    </a:ext>
                  </a:extLst>
                </p14:cNvPr>
                <p14:cNvContentPartPr/>
                <p14:nvPr/>
              </p14:nvContentPartPr>
              <p14:xfrm>
                <a:off x="3200144" y="5492037"/>
                <a:ext cx="305280" cy="180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6DAE182-7032-D06D-6519-05529D47C0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91504" y="5483397"/>
                  <a:ext cx="3229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3026AAF-E5CE-C78A-1DE4-2DF9B053AC4F}"/>
                    </a:ext>
                  </a:extLst>
                </p14:cNvPr>
                <p14:cNvContentPartPr/>
                <p14:nvPr/>
              </p14:nvContentPartPr>
              <p14:xfrm>
                <a:off x="3272504" y="5402037"/>
                <a:ext cx="186480" cy="266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3026AAF-E5CE-C78A-1DE4-2DF9B053AC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63864" y="5393397"/>
                  <a:ext cx="20412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1F8F52-8F90-25A7-A420-C7534A07AE6F}"/>
              </a:ext>
            </a:extLst>
          </p:cNvPr>
          <p:cNvGrpSpPr/>
          <p:nvPr/>
        </p:nvGrpSpPr>
        <p:grpSpPr>
          <a:xfrm>
            <a:off x="3349184" y="3398637"/>
            <a:ext cx="3448080" cy="1720080"/>
            <a:chOff x="3349184" y="3398637"/>
            <a:chExt cx="3448080" cy="172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8808DC8-2FF1-51FF-F8E2-0C6D01F799F3}"/>
                    </a:ext>
                  </a:extLst>
                </p14:cNvPr>
                <p14:cNvContentPartPr/>
                <p14:nvPr/>
              </p14:nvContentPartPr>
              <p14:xfrm>
                <a:off x="3489224" y="3819837"/>
                <a:ext cx="55080" cy="1298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8808DC8-2FF1-51FF-F8E2-0C6D01F799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80224" y="3810837"/>
                  <a:ext cx="72720" cy="13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766360E-153F-60EE-A7C3-39C0CC8EDD83}"/>
                    </a:ext>
                  </a:extLst>
                </p14:cNvPr>
                <p14:cNvContentPartPr/>
                <p14:nvPr/>
              </p14:nvContentPartPr>
              <p14:xfrm>
                <a:off x="3356744" y="4955637"/>
                <a:ext cx="132840" cy="66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766360E-153F-60EE-A7C3-39C0CC8EDD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47744" y="4946637"/>
                  <a:ext cx="150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7B6C9D-4C80-0103-8088-9A023BBDAD7E}"/>
                    </a:ext>
                  </a:extLst>
                </p14:cNvPr>
                <p14:cNvContentPartPr/>
                <p14:nvPr/>
              </p14:nvContentPartPr>
              <p14:xfrm>
                <a:off x="3414704" y="4927197"/>
                <a:ext cx="166680" cy="96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7B6C9D-4C80-0103-8088-9A023BBDAD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06064" y="4918557"/>
                  <a:ext cx="184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26C3276-603C-7D31-845F-436887571326}"/>
                    </a:ext>
                  </a:extLst>
                </p14:cNvPr>
                <p14:cNvContentPartPr/>
                <p14:nvPr/>
              </p14:nvContentPartPr>
              <p14:xfrm>
                <a:off x="3349184" y="3410877"/>
                <a:ext cx="116280" cy="259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26C3276-603C-7D31-845F-4368875713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0184" y="3401877"/>
                  <a:ext cx="1339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79FEC6-8E78-2DCB-561B-DE2FCB7544CB}"/>
                    </a:ext>
                  </a:extLst>
                </p14:cNvPr>
                <p14:cNvContentPartPr/>
                <p14:nvPr/>
              </p14:nvContentPartPr>
              <p14:xfrm>
                <a:off x="3476984" y="3398637"/>
                <a:ext cx="90720" cy="221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679FEC6-8E78-2DCB-561B-DE2FCB7544C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8344" y="3389997"/>
                  <a:ext cx="1083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DAD39AF-73E6-C5DF-3BDB-21FC856D60B6}"/>
                    </a:ext>
                  </a:extLst>
                </p14:cNvPr>
                <p14:cNvContentPartPr/>
                <p14:nvPr/>
              </p14:nvContentPartPr>
              <p14:xfrm>
                <a:off x="3416864" y="3540117"/>
                <a:ext cx="72720" cy="33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DAD39AF-73E6-C5DF-3BDB-21FC856D60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07864" y="3531117"/>
                  <a:ext cx="90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43BC9F-0414-F8B3-1AD6-0DCA278078DB}"/>
                    </a:ext>
                  </a:extLst>
                </p14:cNvPr>
                <p14:cNvContentPartPr/>
                <p14:nvPr/>
              </p14:nvContentPartPr>
              <p14:xfrm>
                <a:off x="3579224" y="3783837"/>
                <a:ext cx="1434960" cy="591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43BC9F-0414-F8B3-1AD6-0DCA278078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70584" y="3774837"/>
                  <a:ext cx="145260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78FDD8-A282-188E-BF04-B60AFC0A7DC7}"/>
                    </a:ext>
                  </a:extLst>
                </p14:cNvPr>
                <p14:cNvContentPartPr/>
                <p14:nvPr/>
              </p14:nvContentPartPr>
              <p14:xfrm>
                <a:off x="4794224" y="4325277"/>
                <a:ext cx="177840" cy="29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78FDD8-A282-188E-BF04-B60AFC0A7DC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85584" y="4316277"/>
                  <a:ext cx="1954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169A27-DC29-CCC2-C6A7-2753E0A75AF3}"/>
                    </a:ext>
                  </a:extLst>
                </p14:cNvPr>
                <p14:cNvContentPartPr/>
                <p14:nvPr/>
              </p14:nvContentPartPr>
              <p14:xfrm>
                <a:off x="4746344" y="4236357"/>
                <a:ext cx="199080" cy="83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169A27-DC29-CCC2-C6A7-2753E0A75A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37344" y="4227357"/>
                  <a:ext cx="2167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DA52F4-DF50-71E4-9186-04011C1E1A8B}"/>
                    </a:ext>
                  </a:extLst>
                </p14:cNvPr>
                <p14:cNvContentPartPr/>
                <p14:nvPr/>
              </p14:nvContentPartPr>
              <p14:xfrm>
                <a:off x="5191304" y="4361277"/>
                <a:ext cx="32760" cy="177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DA52F4-DF50-71E4-9186-04011C1E1A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82664" y="4352277"/>
                  <a:ext cx="50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D896FC-FDA3-E5EE-4190-B1EB255E6957}"/>
                    </a:ext>
                  </a:extLst>
                </p14:cNvPr>
                <p14:cNvContentPartPr/>
                <p14:nvPr/>
              </p14:nvContentPartPr>
              <p14:xfrm>
                <a:off x="5179424" y="4284597"/>
                <a:ext cx="165960" cy="258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D896FC-FDA3-E5EE-4190-B1EB255E695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70424" y="4275957"/>
                  <a:ext cx="1836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A44E4BE-4511-13A3-5B40-4AF18BBA6AEA}"/>
                    </a:ext>
                  </a:extLst>
                </p14:cNvPr>
                <p14:cNvContentPartPr/>
                <p14:nvPr/>
              </p14:nvContentPartPr>
              <p14:xfrm>
                <a:off x="5587664" y="3457317"/>
                <a:ext cx="1209600" cy="847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A44E4BE-4511-13A3-5B40-4AF18BBA6AE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79024" y="3448317"/>
                  <a:ext cx="1227240" cy="8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73EB3D2-BD18-8E4A-4C00-EC00730CEB2C}"/>
                    </a:ext>
                  </a:extLst>
                </p14:cNvPr>
                <p14:cNvContentPartPr/>
                <p14:nvPr/>
              </p14:nvContentPartPr>
              <p14:xfrm>
                <a:off x="5574704" y="4166877"/>
                <a:ext cx="128520" cy="134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73EB3D2-BD18-8E4A-4C00-EC00730CEB2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66064" y="4158237"/>
                  <a:ext cx="14616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17A310-F86F-EBCA-000D-B9B0806C8A7F}"/>
              </a:ext>
            </a:extLst>
          </p:cNvPr>
          <p:cNvGrpSpPr/>
          <p:nvPr/>
        </p:nvGrpSpPr>
        <p:grpSpPr>
          <a:xfrm>
            <a:off x="6869984" y="3137637"/>
            <a:ext cx="416160" cy="2340720"/>
            <a:chOff x="6869984" y="3137637"/>
            <a:chExt cx="416160" cy="23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9933A84-F417-FA9A-CEFB-601CF75CF0E5}"/>
                    </a:ext>
                  </a:extLst>
                </p14:cNvPr>
                <p14:cNvContentPartPr/>
                <p14:nvPr/>
              </p14:nvContentPartPr>
              <p14:xfrm>
                <a:off x="6912464" y="3137637"/>
                <a:ext cx="177120" cy="253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9933A84-F417-FA9A-CEFB-601CF75CF0E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03824" y="3128997"/>
                  <a:ext cx="1947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38C652A-FF62-8D5B-674F-3621EACB78C9}"/>
                    </a:ext>
                  </a:extLst>
                </p14:cNvPr>
                <p14:cNvContentPartPr/>
                <p14:nvPr/>
              </p14:nvContentPartPr>
              <p14:xfrm>
                <a:off x="6869984" y="3513117"/>
                <a:ext cx="252000" cy="1584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38C652A-FF62-8D5B-674F-3621EACB78C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60984" y="3504117"/>
                  <a:ext cx="269640" cy="16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B9A6330-3091-176E-89A7-9A15B8A3B59E}"/>
                    </a:ext>
                  </a:extLst>
                </p14:cNvPr>
                <p14:cNvContentPartPr/>
                <p14:nvPr/>
              </p14:nvContentPartPr>
              <p14:xfrm>
                <a:off x="6966104" y="4932957"/>
                <a:ext cx="131760" cy="63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B9A6330-3091-176E-89A7-9A15B8A3B59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57464" y="4923957"/>
                  <a:ext cx="1494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F7412F9-0FE9-FDCE-E12D-F9499B7E6BCF}"/>
                    </a:ext>
                  </a:extLst>
                </p14:cNvPr>
                <p14:cNvContentPartPr/>
                <p14:nvPr/>
              </p14:nvContentPartPr>
              <p14:xfrm>
                <a:off x="7050344" y="4896597"/>
                <a:ext cx="122760" cy="87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F7412F9-0FE9-FDCE-E12D-F9499B7E6BC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41344" y="4887957"/>
                  <a:ext cx="1404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FB23CC6-86AB-6AE9-2CBA-F04C82504A68}"/>
                    </a:ext>
                  </a:extLst>
                </p14:cNvPr>
                <p14:cNvContentPartPr/>
                <p14:nvPr/>
              </p14:nvContentPartPr>
              <p14:xfrm>
                <a:off x="6935864" y="5257677"/>
                <a:ext cx="204120" cy="75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FB23CC6-86AB-6AE9-2CBA-F04C82504A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27224" y="5249037"/>
                  <a:ext cx="221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A5FA3AD-74D8-F2A4-6366-77E87B3D6E96}"/>
                    </a:ext>
                  </a:extLst>
                </p14:cNvPr>
                <p14:cNvContentPartPr/>
                <p14:nvPr/>
              </p14:nvContentPartPr>
              <p14:xfrm>
                <a:off x="7159424" y="5179197"/>
                <a:ext cx="126720" cy="299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A5FA3AD-74D8-F2A4-6366-77E87B3D6E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50784" y="5170557"/>
                  <a:ext cx="144360" cy="31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37DBD64-0D8A-4B44-9D45-79A32F9724DA}"/>
                  </a:ext>
                </a:extLst>
              </p14:cNvPr>
              <p14:cNvContentPartPr/>
              <p14:nvPr/>
            </p14:nvContentPartPr>
            <p14:xfrm>
              <a:off x="3783268" y="5118508"/>
              <a:ext cx="2689200" cy="324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37DBD64-0D8A-4B44-9D45-79A32F9724D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74268" y="5109508"/>
                <a:ext cx="27068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DEC964E-D373-4182-BDFC-9E72F4EA7793}"/>
                  </a:ext>
                </a:extLst>
              </p14:cNvPr>
              <p14:cNvContentPartPr/>
              <p14:nvPr/>
            </p14:nvContentPartPr>
            <p14:xfrm>
              <a:off x="6436468" y="5046868"/>
              <a:ext cx="132840" cy="120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DEC964E-D373-4182-BDFC-9E72F4EA779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27828" y="5038228"/>
                <a:ext cx="150480" cy="1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5688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A49C-6CB1-C1AD-8B40-332B0061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3A100-D879-30B3-B74A-24CB95618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M-bias</a:t>
            </a:r>
          </a:p>
          <a:p>
            <a:r>
              <a:rPr lang="en-US" dirty="0"/>
              <a:t>B is associated with X and also Y.</a:t>
            </a:r>
            <a:endParaRPr lang="en-AU" dirty="0"/>
          </a:p>
          <a:p>
            <a:pPr lvl="1"/>
            <a:r>
              <a:rPr lang="en-US" dirty="0"/>
              <a:t>Many researchers would consider B as a confounder and adjust for it.</a:t>
            </a:r>
          </a:p>
          <a:p>
            <a:pPr lvl="1"/>
            <a:r>
              <a:rPr lang="en-US" dirty="0"/>
              <a:t>B is in fact a collider, adjusting for B will open a non-directed path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0A0FE1-7EA4-1666-BAE4-16E53B216934}"/>
              </a:ext>
            </a:extLst>
          </p:cNvPr>
          <p:cNvGrpSpPr/>
          <p:nvPr/>
        </p:nvGrpSpPr>
        <p:grpSpPr>
          <a:xfrm>
            <a:off x="2381996" y="6220184"/>
            <a:ext cx="305280" cy="270000"/>
            <a:chOff x="3200144" y="5402037"/>
            <a:chExt cx="30528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6DAE182-7032-D06D-6519-05529D47C08B}"/>
                    </a:ext>
                  </a:extLst>
                </p14:cNvPr>
                <p14:cNvContentPartPr/>
                <p14:nvPr/>
              </p14:nvContentPartPr>
              <p14:xfrm>
                <a:off x="3200144" y="5492037"/>
                <a:ext cx="305280" cy="180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6DAE182-7032-D06D-6519-05529D47C0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91504" y="5483397"/>
                  <a:ext cx="3229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3026AAF-E5CE-C78A-1DE4-2DF9B053AC4F}"/>
                    </a:ext>
                  </a:extLst>
                </p14:cNvPr>
                <p14:cNvContentPartPr/>
                <p14:nvPr/>
              </p14:nvContentPartPr>
              <p14:xfrm>
                <a:off x="3272504" y="5402037"/>
                <a:ext cx="186480" cy="266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3026AAF-E5CE-C78A-1DE4-2DF9B053AC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63864" y="5393397"/>
                  <a:ext cx="20412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1F8F52-8F90-25A7-A420-C7534A07AE6F}"/>
              </a:ext>
            </a:extLst>
          </p:cNvPr>
          <p:cNvGrpSpPr/>
          <p:nvPr/>
        </p:nvGrpSpPr>
        <p:grpSpPr>
          <a:xfrm>
            <a:off x="2531036" y="4216784"/>
            <a:ext cx="3448080" cy="1720080"/>
            <a:chOff x="3349184" y="3398637"/>
            <a:chExt cx="3448080" cy="172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8808DC8-2FF1-51FF-F8E2-0C6D01F799F3}"/>
                    </a:ext>
                  </a:extLst>
                </p14:cNvPr>
                <p14:cNvContentPartPr/>
                <p14:nvPr/>
              </p14:nvContentPartPr>
              <p14:xfrm>
                <a:off x="3489224" y="3819837"/>
                <a:ext cx="55080" cy="1298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8808DC8-2FF1-51FF-F8E2-0C6D01F799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80224" y="3810837"/>
                  <a:ext cx="72720" cy="13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766360E-153F-60EE-A7C3-39C0CC8EDD83}"/>
                    </a:ext>
                  </a:extLst>
                </p14:cNvPr>
                <p14:cNvContentPartPr/>
                <p14:nvPr/>
              </p14:nvContentPartPr>
              <p14:xfrm>
                <a:off x="3356744" y="4955637"/>
                <a:ext cx="132840" cy="66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766360E-153F-60EE-A7C3-39C0CC8EDD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47744" y="4946637"/>
                  <a:ext cx="150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7B6C9D-4C80-0103-8088-9A023BBDAD7E}"/>
                    </a:ext>
                  </a:extLst>
                </p14:cNvPr>
                <p14:cNvContentPartPr/>
                <p14:nvPr/>
              </p14:nvContentPartPr>
              <p14:xfrm>
                <a:off x="3414704" y="4927197"/>
                <a:ext cx="166680" cy="96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7B6C9D-4C80-0103-8088-9A023BBDAD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06064" y="4918557"/>
                  <a:ext cx="184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26C3276-603C-7D31-845F-436887571326}"/>
                    </a:ext>
                  </a:extLst>
                </p14:cNvPr>
                <p14:cNvContentPartPr/>
                <p14:nvPr/>
              </p14:nvContentPartPr>
              <p14:xfrm>
                <a:off x="3349184" y="3410877"/>
                <a:ext cx="116280" cy="259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26C3276-603C-7D31-845F-4368875713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0184" y="3401877"/>
                  <a:ext cx="1339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79FEC6-8E78-2DCB-561B-DE2FCB7544CB}"/>
                    </a:ext>
                  </a:extLst>
                </p14:cNvPr>
                <p14:cNvContentPartPr/>
                <p14:nvPr/>
              </p14:nvContentPartPr>
              <p14:xfrm>
                <a:off x="3476984" y="3398637"/>
                <a:ext cx="90720" cy="221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679FEC6-8E78-2DCB-561B-DE2FCB7544C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8344" y="3389997"/>
                  <a:ext cx="1083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DAD39AF-73E6-C5DF-3BDB-21FC856D60B6}"/>
                    </a:ext>
                  </a:extLst>
                </p14:cNvPr>
                <p14:cNvContentPartPr/>
                <p14:nvPr/>
              </p14:nvContentPartPr>
              <p14:xfrm>
                <a:off x="3416864" y="3540117"/>
                <a:ext cx="72720" cy="33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DAD39AF-73E6-C5DF-3BDB-21FC856D60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07864" y="3531117"/>
                  <a:ext cx="90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43BC9F-0414-F8B3-1AD6-0DCA278078DB}"/>
                    </a:ext>
                  </a:extLst>
                </p14:cNvPr>
                <p14:cNvContentPartPr/>
                <p14:nvPr/>
              </p14:nvContentPartPr>
              <p14:xfrm>
                <a:off x="3579224" y="3783837"/>
                <a:ext cx="1434960" cy="591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43BC9F-0414-F8B3-1AD6-0DCA278078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70584" y="3774837"/>
                  <a:ext cx="145260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78FDD8-A282-188E-BF04-B60AFC0A7DC7}"/>
                    </a:ext>
                  </a:extLst>
                </p14:cNvPr>
                <p14:cNvContentPartPr/>
                <p14:nvPr/>
              </p14:nvContentPartPr>
              <p14:xfrm>
                <a:off x="4794224" y="4325277"/>
                <a:ext cx="177840" cy="29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78FDD8-A282-188E-BF04-B60AFC0A7DC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85584" y="4316277"/>
                  <a:ext cx="1954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169A27-DC29-CCC2-C6A7-2753E0A75AF3}"/>
                    </a:ext>
                  </a:extLst>
                </p14:cNvPr>
                <p14:cNvContentPartPr/>
                <p14:nvPr/>
              </p14:nvContentPartPr>
              <p14:xfrm>
                <a:off x="4746344" y="4236357"/>
                <a:ext cx="199080" cy="83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169A27-DC29-CCC2-C6A7-2753E0A75A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37344" y="4227357"/>
                  <a:ext cx="2167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DA52F4-DF50-71E4-9186-04011C1E1A8B}"/>
                    </a:ext>
                  </a:extLst>
                </p14:cNvPr>
                <p14:cNvContentPartPr/>
                <p14:nvPr/>
              </p14:nvContentPartPr>
              <p14:xfrm>
                <a:off x="5191304" y="4361277"/>
                <a:ext cx="32760" cy="177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DA52F4-DF50-71E4-9186-04011C1E1A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82664" y="4352277"/>
                  <a:ext cx="50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D896FC-FDA3-E5EE-4190-B1EB255E6957}"/>
                    </a:ext>
                  </a:extLst>
                </p14:cNvPr>
                <p14:cNvContentPartPr/>
                <p14:nvPr/>
              </p14:nvContentPartPr>
              <p14:xfrm>
                <a:off x="5179424" y="4284597"/>
                <a:ext cx="165960" cy="258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D896FC-FDA3-E5EE-4190-B1EB255E695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70424" y="4275957"/>
                  <a:ext cx="1836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A44E4BE-4511-13A3-5B40-4AF18BBA6AEA}"/>
                    </a:ext>
                  </a:extLst>
                </p14:cNvPr>
                <p14:cNvContentPartPr/>
                <p14:nvPr/>
              </p14:nvContentPartPr>
              <p14:xfrm>
                <a:off x="5587664" y="3457317"/>
                <a:ext cx="1209600" cy="847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A44E4BE-4511-13A3-5B40-4AF18BBA6AE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79024" y="3448317"/>
                  <a:ext cx="1227240" cy="8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73EB3D2-BD18-8E4A-4C00-EC00730CEB2C}"/>
                    </a:ext>
                  </a:extLst>
                </p14:cNvPr>
                <p14:cNvContentPartPr/>
                <p14:nvPr/>
              </p14:nvContentPartPr>
              <p14:xfrm>
                <a:off x="5574704" y="4166877"/>
                <a:ext cx="128520" cy="134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73EB3D2-BD18-8E4A-4C00-EC00730CEB2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66064" y="4158237"/>
                  <a:ext cx="14616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17A310-F86F-EBCA-000D-B9B0806C8A7F}"/>
              </a:ext>
            </a:extLst>
          </p:cNvPr>
          <p:cNvGrpSpPr/>
          <p:nvPr/>
        </p:nvGrpSpPr>
        <p:grpSpPr>
          <a:xfrm>
            <a:off x="6051836" y="3955784"/>
            <a:ext cx="416160" cy="2340720"/>
            <a:chOff x="6869984" y="3137637"/>
            <a:chExt cx="416160" cy="23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9933A84-F417-FA9A-CEFB-601CF75CF0E5}"/>
                    </a:ext>
                  </a:extLst>
                </p14:cNvPr>
                <p14:cNvContentPartPr/>
                <p14:nvPr/>
              </p14:nvContentPartPr>
              <p14:xfrm>
                <a:off x="6912464" y="3137637"/>
                <a:ext cx="177120" cy="253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9933A84-F417-FA9A-CEFB-601CF75CF0E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03824" y="3128997"/>
                  <a:ext cx="1947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38C652A-FF62-8D5B-674F-3621EACB78C9}"/>
                    </a:ext>
                  </a:extLst>
                </p14:cNvPr>
                <p14:cNvContentPartPr/>
                <p14:nvPr/>
              </p14:nvContentPartPr>
              <p14:xfrm>
                <a:off x="6869984" y="3513117"/>
                <a:ext cx="252000" cy="1584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38C652A-FF62-8D5B-674F-3621EACB78C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60984" y="3504117"/>
                  <a:ext cx="269640" cy="16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B9A6330-3091-176E-89A7-9A15B8A3B59E}"/>
                    </a:ext>
                  </a:extLst>
                </p14:cNvPr>
                <p14:cNvContentPartPr/>
                <p14:nvPr/>
              </p14:nvContentPartPr>
              <p14:xfrm>
                <a:off x="6966104" y="4932957"/>
                <a:ext cx="131760" cy="63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B9A6330-3091-176E-89A7-9A15B8A3B59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57464" y="4923957"/>
                  <a:ext cx="1494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F7412F9-0FE9-FDCE-E12D-F9499B7E6BCF}"/>
                    </a:ext>
                  </a:extLst>
                </p14:cNvPr>
                <p14:cNvContentPartPr/>
                <p14:nvPr/>
              </p14:nvContentPartPr>
              <p14:xfrm>
                <a:off x="7050344" y="4896597"/>
                <a:ext cx="122760" cy="87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F7412F9-0FE9-FDCE-E12D-F9499B7E6BC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41344" y="4887957"/>
                  <a:ext cx="1404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FB23CC6-86AB-6AE9-2CBA-F04C82504A68}"/>
                    </a:ext>
                  </a:extLst>
                </p14:cNvPr>
                <p14:cNvContentPartPr/>
                <p14:nvPr/>
              </p14:nvContentPartPr>
              <p14:xfrm>
                <a:off x="6935864" y="5257677"/>
                <a:ext cx="204120" cy="75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FB23CC6-86AB-6AE9-2CBA-F04C82504A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27224" y="5249037"/>
                  <a:ext cx="221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A5FA3AD-74D8-F2A4-6366-77E87B3D6E96}"/>
                    </a:ext>
                  </a:extLst>
                </p14:cNvPr>
                <p14:cNvContentPartPr/>
                <p14:nvPr/>
              </p14:nvContentPartPr>
              <p14:xfrm>
                <a:off x="7159424" y="5179197"/>
                <a:ext cx="126720" cy="299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A5FA3AD-74D8-F2A4-6366-77E87B3D6E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50784" y="5170557"/>
                  <a:ext cx="14436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833AB0-E66C-4099-9ABE-6731B3D94BAF}"/>
              </a:ext>
            </a:extLst>
          </p:cNvPr>
          <p:cNvGrpSpPr/>
          <p:nvPr/>
        </p:nvGrpSpPr>
        <p:grpSpPr>
          <a:xfrm>
            <a:off x="2949148" y="5889628"/>
            <a:ext cx="2832840" cy="448560"/>
            <a:chOff x="2949148" y="5889628"/>
            <a:chExt cx="2832840" cy="4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6BE2FE4-DD40-44D6-A705-402FF557BD1E}"/>
                    </a:ext>
                  </a:extLst>
                </p14:cNvPr>
                <p14:cNvContentPartPr/>
                <p14:nvPr/>
              </p14:nvContentPartPr>
              <p14:xfrm>
                <a:off x="2949148" y="6032908"/>
                <a:ext cx="2733480" cy="305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6BE2FE4-DD40-44D6-A705-402FF557BD1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0508" y="6024268"/>
                  <a:ext cx="27511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16DAF7-094E-4FC2-9E98-1C4B87D110BA}"/>
                    </a:ext>
                  </a:extLst>
                </p14:cNvPr>
                <p14:cNvContentPartPr/>
                <p14:nvPr/>
              </p14:nvContentPartPr>
              <p14:xfrm>
                <a:off x="5593708" y="5889628"/>
                <a:ext cx="188280" cy="213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16DAF7-094E-4FC2-9E98-1C4B87D110B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85068" y="5880988"/>
                  <a:ext cx="205920" cy="23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773345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04A3-5320-7979-5E0F-9658E1ED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1BF3-E2B7-8D18-E2FB-FC7A460E4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15C2D7-B5B5-A4E3-460E-1FCD7EA5F732}"/>
              </a:ext>
            </a:extLst>
          </p:cNvPr>
          <p:cNvGrpSpPr/>
          <p:nvPr/>
        </p:nvGrpSpPr>
        <p:grpSpPr>
          <a:xfrm>
            <a:off x="2556464" y="3318357"/>
            <a:ext cx="4379760" cy="2540160"/>
            <a:chOff x="2556464" y="3318357"/>
            <a:chExt cx="4379760" cy="254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23FD308-5997-5B10-D41F-6FB39E596F6C}"/>
                    </a:ext>
                  </a:extLst>
                </p14:cNvPr>
                <p14:cNvContentPartPr/>
                <p14:nvPr/>
              </p14:nvContentPartPr>
              <p14:xfrm>
                <a:off x="2556464" y="5582397"/>
                <a:ext cx="295560" cy="21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23FD308-5997-5B10-D41F-6FB39E596F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47824" y="5573397"/>
                  <a:ext cx="3132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D755565-68B8-2354-EC31-B239568B2B72}"/>
                    </a:ext>
                  </a:extLst>
                </p14:cNvPr>
                <p14:cNvContentPartPr/>
                <p14:nvPr/>
              </p14:nvContentPartPr>
              <p14:xfrm>
                <a:off x="2619824" y="5579877"/>
                <a:ext cx="147600" cy="208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D755565-68B8-2354-EC31-B239568B2B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1184" y="5571237"/>
                  <a:ext cx="1652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7ABA4E-001E-36E3-D452-3594468661B9}"/>
                    </a:ext>
                  </a:extLst>
                </p14:cNvPr>
                <p14:cNvContentPartPr/>
                <p14:nvPr/>
              </p14:nvContentPartPr>
              <p14:xfrm>
                <a:off x="3230384" y="5576637"/>
                <a:ext cx="3074400" cy="145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7ABA4E-001E-36E3-D452-3594468661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21384" y="5567637"/>
                  <a:ext cx="30920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998141-DE48-53F6-93F9-D33ECC5867AE}"/>
                    </a:ext>
                  </a:extLst>
                </p14:cNvPr>
                <p14:cNvContentPartPr/>
                <p14:nvPr/>
              </p14:nvContentPartPr>
              <p14:xfrm>
                <a:off x="6268064" y="5576637"/>
                <a:ext cx="143280" cy="200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998141-DE48-53F6-93F9-D33ECC5867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59424" y="5567637"/>
                  <a:ext cx="1609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C4603F6-B52C-F199-CD9C-0F282341EE4C}"/>
                    </a:ext>
                  </a:extLst>
                </p14:cNvPr>
                <p14:cNvContentPartPr/>
                <p14:nvPr/>
              </p14:nvContentPartPr>
              <p14:xfrm>
                <a:off x="6641384" y="5462157"/>
                <a:ext cx="127800" cy="82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C4603F6-B52C-F199-CD9C-0F282341EE4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2384" y="5453157"/>
                  <a:ext cx="1454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38D366-91F6-F6A1-151F-179CD62C27D4}"/>
                    </a:ext>
                  </a:extLst>
                </p14:cNvPr>
                <p14:cNvContentPartPr/>
                <p14:nvPr/>
              </p14:nvContentPartPr>
              <p14:xfrm>
                <a:off x="6819584" y="5462157"/>
                <a:ext cx="116640" cy="396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38D366-91F6-F6A1-151F-179CD62C27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10944" y="5453157"/>
                  <a:ext cx="1342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D0C561C-E109-2198-4888-CB87FA85B2EC}"/>
                    </a:ext>
                  </a:extLst>
                </p14:cNvPr>
                <p14:cNvContentPartPr/>
                <p14:nvPr/>
              </p14:nvContentPartPr>
              <p14:xfrm>
                <a:off x="2598944" y="3440757"/>
                <a:ext cx="108360" cy="174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D0C561C-E109-2198-4888-CB87FA85B2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89944" y="3432117"/>
                  <a:ext cx="1260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2E30825-3B17-9112-B11E-762741B01498}"/>
                    </a:ext>
                  </a:extLst>
                </p14:cNvPr>
                <p14:cNvContentPartPr/>
                <p14:nvPr/>
              </p14:nvContentPartPr>
              <p14:xfrm>
                <a:off x="2724944" y="3392877"/>
                <a:ext cx="106200" cy="153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2E30825-3B17-9112-B11E-762741B014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16304" y="3383877"/>
                  <a:ext cx="1238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9DA04A6-3341-CCA9-554F-08E36940F996}"/>
                    </a:ext>
                  </a:extLst>
                </p14:cNvPr>
                <p14:cNvContentPartPr/>
                <p14:nvPr/>
              </p14:nvContentPartPr>
              <p14:xfrm>
                <a:off x="2670584" y="3503757"/>
                <a:ext cx="86040" cy="21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9DA04A6-3341-CCA9-554F-08E36940F9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61944" y="3494757"/>
                  <a:ext cx="1036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A8A66FA-C74C-17F1-32C7-BE3C5FE87B79}"/>
                    </a:ext>
                  </a:extLst>
                </p14:cNvPr>
                <p14:cNvContentPartPr/>
                <p14:nvPr/>
              </p14:nvContentPartPr>
              <p14:xfrm>
                <a:off x="4545104" y="4277037"/>
                <a:ext cx="33480" cy="163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A8A66FA-C74C-17F1-32C7-BE3C5FE87B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36104" y="4268397"/>
                  <a:ext cx="51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439C0B-BC42-8A7C-7A27-E361C9214470}"/>
                    </a:ext>
                  </a:extLst>
                </p14:cNvPr>
                <p14:cNvContentPartPr/>
                <p14:nvPr/>
              </p14:nvContentPartPr>
              <p14:xfrm>
                <a:off x="4501904" y="4251117"/>
                <a:ext cx="172440" cy="183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439C0B-BC42-8A7C-7A27-E361C921447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92904" y="4242117"/>
                  <a:ext cx="1900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3AA5AA-8080-8B0E-AB28-67996AB65C62}"/>
                    </a:ext>
                  </a:extLst>
                </p14:cNvPr>
                <p14:cNvContentPartPr/>
                <p14:nvPr/>
              </p14:nvContentPartPr>
              <p14:xfrm>
                <a:off x="2736824" y="3982197"/>
                <a:ext cx="187920" cy="1333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3AA5AA-8080-8B0E-AB28-67996AB65C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28184" y="3973197"/>
                  <a:ext cx="205560" cy="13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DDC06DA-87C0-BE84-0A91-D5C9B9BE828B}"/>
                    </a:ext>
                  </a:extLst>
                </p14:cNvPr>
                <p14:cNvContentPartPr/>
                <p14:nvPr/>
              </p14:nvContentPartPr>
              <p14:xfrm>
                <a:off x="2786864" y="5200437"/>
                <a:ext cx="171360" cy="98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DDC06DA-87C0-BE84-0A91-D5C9B9BE82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77864" y="5191797"/>
                  <a:ext cx="189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88F45B-515F-7CB5-E498-0F3B86DB3C35}"/>
                    </a:ext>
                  </a:extLst>
                </p14:cNvPr>
                <p14:cNvContentPartPr/>
                <p14:nvPr/>
              </p14:nvContentPartPr>
              <p14:xfrm>
                <a:off x="2807744" y="5189997"/>
                <a:ext cx="82800" cy="48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88F45B-515F-7CB5-E498-0F3B86DB3C3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9104" y="5181357"/>
                  <a:ext cx="1004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604B91E-4AF3-9B3F-4C13-17D39D1ACEA2}"/>
                    </a:ext>
                  </a:extLst>
                </p14:cNvPr>
                <p14:cNvContentPartPr/>
                <p14:nvPr/>
              </p14:nvContentPartPr>
              <p14:xfrm>
                <a:off x="3278624" y="4589877"/>
                <a:ext cx="998640" cy="781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604B91E-4AF3-9B3F-4C13-17D39D1ACE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69984" y="4581237"/>
                  <a:ext cx="1016280" cy="79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3A55D9-ACD8-C96D-99AE-ABCC6418A237}"/>
                    </a:ext>
                  </a:extLst>
                </p14:cNvPr>
                <p14:cNvContentPartPr/>
                <p14:nvPr/>
              </p14:nvContentPartPr>
              <p14:xfrm>
                <a:off x="2809184" y="3904077"/>
                <a:ext cx="1587240" cy="488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3A55D9-ACD8-C96D-99AE-ABCC6418A23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00544" y="3895077"/>
                  <a:ext cx="160488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740C01-CB6D-2842-B52D-130EC41365A9}"/>
                    </a:ext>
                  </a:extLst>
                </p14:cNvPr>
                <p14:cNvContentPartPr/>
                <p14:nvPr/>
              </p14:nvContentPartPr>
              <p14:xfrm>
                <a:off x="6606104" y="3318357"/>
                <a:ext cx="133560" cy="206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740C01-CB6D-2842-B52D-130EC41365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97104" y="3309717"/>
                  <a:ext cx="151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118F0E4-AEC8-F925-9ED3-1B68E01A77E9}"/>
                    </a:ext>
                  </a:extLst>
                </p14:cNvPr>
                <p14:cNvContentPartPr/>
                <p14:nvPr/>
              </p14:nvContentPartPr>
              <p14:xfrm>
                <a:off x="4995464" y="3525717"/>
                <a:ext cx="1511640" cy="71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118F0E4-AEC8-F925-9ED3-1B68E01A77E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86824" y="3516717"/>
                  <a:ext cx="152928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616C6BA-0226-D5D2-03F9-9CC3F3576BD7}"/>
                    </a:ext>
                  </a:extLst>
                </p14:cNvPr>
                <p14:cNvContentPartPr/>
                <p14:nvPr/>
              </p14:nvContentPartPr>
              <p14:xfrm>
                <a:off x="4974944" y="4108917"/>
                <a:ext cx="198720" cy="102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616C6BA-0226-D5D2-03F9-9CC3F3576BD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65944" y="4099917"/>
                  <a:ext cx="2163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DEBD521-2BE6-885A-5690-0DE852121FD3}"/>
                    </a:ext>
                  </a:extLst>
                </p14:cNvPr>
                <p14:cNvContentPartPr/>
                <p14:nvPr/>
              </p14:nvContentPartPr>
              <p14:xfrm>
                <a:off x="6627704" y="3663237"/>
                <a:ext cx="199440" cy="1561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DEBD521-2BE6-885A-5690-0DE852121F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18704" y="3654597"/>
                  <a:ext cx="217080" cy="157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531919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04A3-5320-7979-5E0F-9658E1ED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1BF3-E2B7-8D18-E2FB-FC7A460E4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Backdoor path X &lt;- B -&gt; C -&gt;Y</a:t>
            </a:r>
          </a:p>
          <a:p>
            <a:pPr lvl="1"/>
            <a:r>
              <a:rPr lang="en-US" dirty="0"/>
              <a:t>Adjusting for B can close this path but will open the biasing collider path</a:t>
            </a:r>
          </a:p>
          <a:p>
            <a:pPr lvl="2"/>
            <a:r>
              <a:rPr lang="en-US" dirty="0"/>
              <a:t>X &lt;- A -&gt; B &lt;- C -&gt;Y</a:t>
            </a:r>
          </a:p>
          <a:p>
            <a:pPr lvl="1"/>
            <a:r>
              <a:rPr lang="en-US" dirty="0"/>
              <a:t>Adjusting for C alone will be sufficient.</a:t>
            </a:r>
          </a:p>
          <a:p>
            <a:pPr lvl="1"/>
            <a:r>
              <a:rPr lang="en-US" dirty="0"/>
              <a:t>Other options</a:t>
            </a:r>
          </a:p>
          <a:p>
            <a:pPr lvl="2"/>
            <a:r>
              <a:rPr lang="en-US" dirty="0"/>
              <a:t>E.g., Adjusting for A, B and C.</a:t>
            </a:r>
          </a:p>
          <a:p>
            <a:pPr lvl="2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15C2D7-B5B5-A4E3-460E-1FCD7EA5F732}"/>
              </a:ext>
            </a:extLst>
          </p:cNvPr>
          <p:cNvGrpSpPr/>
          <p:nvPr/>
        </p:nvGrpSpPr>
        <p:grpSpPr>
          <a:xfrm>
            <a:off x="6563225" y="4382322"/>
            <a:ext cx="3086119" cy="1789878"/>
            <a:chOff x="2556464" y="3318357"/>
            <a:chExt cx="4379760" cy="254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23FD308-5997-5B10-D41F-6FB39E596F6C}"/>
                    </a:ext>
                  </a:extLst>
                </p14:cNvPr>
                <p14:cNvContentPartPr/>
                <p14:nvPr/>
              </p14:nvContentPartPr>
              <p14:xfrm>
                <a:off x="2556464" y="5582397"/>
                <a:ext cx="295560" cy="21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23FD308-5997-5B10-D41F-6FB39E596F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44213" y="5569654"/>
                  <a:ext cx="320573" cy="243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D755565-68B8-2354-EC31-B239568B2B72}"/>
                    </a:ext>
                  </a:extLst>
                </p14:cNvPr>
                <p14:cNvContentPartPr/>
                <p14:nvPr/>
              </p14:nvContentPartPr>
              <p14:xfrm>
                <a:off x="2619824" y="5579877"/>
                <a:ext cx="147600" cy="208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D755565-68B8-2354-EC31-B239568B2B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07056" y="5567607"/>
                  <a:ext cx="172626" cy="233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7ABA4E-001E-36E3-D452-3594468661B9}"/>
                    </a:ext>
                  </a:extLst>
                </p14:cNvPr>
                <p14:cNvContentPartPr/>
                <p14:nvPr/>
              </p14:nvContentPartPr>
              <p14:xfrm>
                <a:off x="3230384" y="5576637"/>
                <a:ext cx="3074400" cy="145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7ABA4E-001E-36E3-D452-3594468661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7612" y="5563879"/>
                  <a:ext cx="3099433" cy="1704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998141-DE48-53F6-93F9-D33ECC5867AE}"/>
                    </a:ext>
                  </a:extLst>
                </p14:cNvPr>
                <p14:cNvContentPartPr/>
                <p14:nvPr/>
              </p14:nvContentPartPr>
              <p14:xfrm>
                <a:off x="6268064" y="5576637"/>
                <a:ext cx="143280" cy="200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998141-DE48-53F6-93F9-D33ECC5867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55783" y="5563872"/>
                  <a:ext cx="168354" cy="225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C4603F6-B52C-F199-CD9C-0F282341EE4C}"/>
                    </a:ext>
                  </a:extLst>
                </p14:cNvPr>
                <p14:cNvContentPartPr/>
                <p14:nvPr/>
              </p14:nvContentPartPr>
              <p14:xfrm>
                <a:off x="6641384" y="5462157"/>
                <a:ext cx="127800" cy="82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C4603F6-B52C-F199-CD9C-0F282341EE4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28604" y="5449356"/>
                  <a:ext cx="152849" cy="1075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38D366-91F6-F6A1-151F-179CD62C27D4}"/>
                    </a:ext>
                  </a:extLst>
                </p14:cNvPr>
                <p14:cNvContentPartPr/>
                <p14:nvPr/>
              </p14:nvContentPartPr>
              <p14:xfrm>
                <a:off x="6819584" y="5462157"/>
                <a:ext cx="116640" cy="396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38D366-91F6-F6A1-151F-179CD62C27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6850" y="5449388"/>
                  <a:ext cx="141598" cy="4213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D0C561C-E109-2198-4888-CB87FA85B2EC}"/>
                    </a:ext>
                  </a:extLst>
                </p14:cNvPr>
                <p14:cNvContentPartPr/>
                <p14:nvPr/>
              </p14:nvContentPartPr>
              <p14:xfrm>
                <a:off x="2598944" y="3440757"/>
                <a:ext cx="108360" cy="174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D0C561C-E109-2198-4888-CB87FA85B2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86166" y="3427994"/>
                  <a:ext cx="133405" cy="199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2E30825-3B17-9112-B11E-762741B01498}"/>
                    </a:ext>
                  </a:extLst>
                </p14:cNvPr>
                <p14:cNvContentPartPr/>
                <p14:nvPr/>
              </p14:nvContentPartPr>
              <p14:xfrm>
                <a:off x="2724944" y="3392877"/>
                <a:ext cx="106200" cy="153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2E30825-3B17-9112-B11E-762741B014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12690" y="3380110"/>
                  <a:ext cx="131218" cy="1787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9DA04A6-3341-CCA9-554F-08E36940F996}"/>
                    </a:ext>
                  </a:extLst>
                </p14:cNvPr>
                <p14:cNvContentPartPr/>
                <p14:nvPr/>
              </p14:nvContentPartPr>
              <p14:xfrm>
                <a:off x="2670584" y="3503757"/>
                <a:ext cx="86040" cy="21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9DA04A6-3341-CCA9-554F-08E36940F9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58365" y="3490990"/>
                  <a:ext cx="110987" cy="46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A8A66FA-C74C-17F1-32C7-BE3C5FE87B79}"/>
                    </a:ext>
                  </a:extLst>
                </p14:cNvPr>
                <p14:cNvContentPartPr/>
                <p14:nvPr/>
              </p14:nvContentPartPr>
              <p14:xfrm>
                <a:off x="4545104" y="4277037"/>
                <a:ext cx="33480" cy="163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A8A66FA-C74C-17F1-32C7-BE3C5FE87B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32422" y="4264268"/>
                  <a:ext cx="58336" cy="1884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439C0B-BC42-8A7C-7A27-E361C9214470}"/>
                    </a:ext>
                  </a:extLst>
                </p14:cNvPr>
                <p14:cNvContentPartPr/>
                <p14:nvPr/>
              </p14:nvContentPartPr>
              <p14:xfrm>
                <a:off x="4501904" y="4251117"/>
                <a:ext cx="172440" cy="183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439C0B-BC42-8A7C-7A27-E361C921447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89150" y="4238342"/>
                  <a:ext cx="197439" cy="2089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3AA5AA-8080-8B0E-AB28-67996AB65C62}"/>
                    </a:ext>
                  </a:extLst>
                </p14:cNvPr>
                <p14:cNvContentPartPr/>
                <p14:nvPr/>
              </p14:nvContentPartPr>
              <p14:xfrm>
                <a:off x="2736824" y="3982197"/>
                <a:ext cx="187920" cy="1333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3AA5AA-8080-8B0E-AB28-67996AB65C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24568" y="3969425"/>
                  <a:ext cx="212942" cy="13584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DDC06DA-87C0-BE84-0A91-D5C9B9BE828B}"/>
                    </a:ext>
                  </a:extLst>
                </p14:cNvPr>
                <p14:cNvContentPartPr/>
                <p14:nvPr/>
              </p14:nvContentPartPr>
              <p14:xfrm>
                <a:off x="2786864" y="5200437"/>
                <a:ext cx="171360" cy="98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DDC06DA-87C0-BE84-0A91-D5C9B9BE82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74076" y="5187660"/>
                  <a:ext cx="196425" cy="1236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88F45B-515F-7CB5-E498-0F3B86DB3C35}"/>
                    </a:ext>
                  </a:extLst>
                </p14:cNvPr>
                <p14:cNvContentPartPr/>
                <p14:nvPr/>
              </p14:nvContentPartPr>
              <p14:xfrm>
                <a:off x="2807744" y="5189997"/>
                <a:ext cx="82800" cy="48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88F45B-515F-7CB5-E498-0F3B86DB3C3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5477" y="5177847"/>
                  <a:ext cx="107844" cy="734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604B91E-4AF3-9B3F-4C13-17D39D1ACEA2}"/>
                    </a:ext>
                  </a:extLst>
                </p14:cNvPr>
                <p14:cNvContentPartPr/>
                <p14:nvPr/>
              </p14:nvContentPartPr>
              <p14:xfrm>
                <a:off x="3278624" y="4589877"/>
                <a:ext cx="998640" cy="781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604B91E-4AF3-9B3F-4C13-17D39D1ACE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66364" y="4577109"/>
                  <a:ext cx="1023670" cy="8069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3A55D9-ACD8-C96D-99AE-ABCC6418A237}"/>
                    </a:ext>
                  </a:extLst>
                </p14:cNvPr>
                <p14:cNvContentPartPr/>
                <p14:nvPr/>
              </p14:nvContentPartPr>
              <p14:xfrm>
                <a:off x="2809184" y="3904077"/>
                <a:ext cx="1587240" cy="488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3A55D9-ACD8-C96D-99AE-ABCC6418A23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96413" y="3891302"/>
                  <a:ext cx="1612272" cy="5135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740C01-CB6D-2842-B52D-130EC41365A9}"/>
                    </a:ext>
                  </a:extLst>
                </p14:cNvPr>
                <p14:cNvContentPartPr/>
                <p14:nvPr/>
              </p14:nvContentPartPr>
              <p14:xfrm>
                <a:off x="6606104" y="3318357"/>
                <a:ext cx="133560" cy="206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740C01-CB6D-2842-B52D-130EC41365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93360" y="3305601"/>
                  <a:ext cx="158539" cy="2316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118F0E4-AEC8-F925-9ED3-1B68E01A77E9}"/>
                    </a:ext>
                  </a:extLst>
                </p14:cNvPr>
                <p14:cNvContentPartPr/>
                <p14:nvPr/>
              </p14:nvContentPartPr>
              <p14:xfrm>
                <a:off x="4995464" y="3525717"/>
                <a:ext cx="1511640" cy="71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118F0E4-AEC8-F925-9ED3-1B68E01A77E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83203" y="3512946"/>
                  <a:ext cx="1536672" cy="740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616C6BA-0226-D5D2-03F9-9CC3F3576BD7}"/>
                    </a:ext>
                  </a:extLst>
                </p14:cNvPr>
                <p14:cNvContentPartPr/>
                <p14:nvPr/>
              </p14:nvContentPartPr>
              <p14:xfrm>
                <a:off x="4974944" y="4108917"/>
                <a:ext cx="198720" cy="102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616C6BA-0226-D5D2-03F9-9CC3F3576BD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62173" y="4096156"/>
                  <a:ext cx="223752" cy="1276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DEBD521-2BE6-885A-5690-0DE852121FD3}"/>
                    </a:ext>
                  </a:extLst>
                </p14:cNvPr>
                <p14:cNvContentPartPr/>
                <p14:nvPr/>
              </p14:nvContentPartPr>
              <p14:xfrm>
                <a:off x="6627704" y="3663237"/>
                <a:ext cx="199440" cy="1561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DEBD521-2BE6-885A-5690-0DE852121F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14919" y="3650977"/>
                  <a:ext cx="224498" cy="1586712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67586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8329-762E-5F2D-FFED-9732432D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Smoking and infant mortality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C9EC0-32D0-D723-DEF4-56F16288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Conditioning on a collider is not always intentional.</a:t>
            </a:r>
          </a:p>
          <a:p>
            <a:pPr lvl="1"/>
            <a:r>
              <a:rPr lang="en-US" dirty="0"/>
              <a:t>It can be due to selection bias</a:t>
            </a:r>
          </a:p>
          <a:p>
            <a:pPr lvl="1"/>
            <a:r>
              <a:rPr lang="en-US" dirty="0"/>
              <a:t>It is not uncommon for researchers to select their samples based on certain characteristics</a:t>
            </a:r>
          </a:p>
          <a:p>
            <a:pPr lvl="2"/>
            <a:r>
              <a:rPr lang="en-US" dirty="0"/>
              <a:t>E.g., Babies who have low birth weight…..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12216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6CD7-54CF-A98B-FFE4-2AF010E1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Smoking and infant mortality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91FC-B222-51E8-EA1A-A6CE3FAB5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estimating the effect of smoking on mortality, conditioning on low birth weight will open the biasing path </a:t>
            </a:r>
            <a:r>
              <a:rPr lang="en-US" b="1" dirty="0"/>
              <a:t>smoking -&gt; LBW &lt;- other risk factors -&gt; mortality</a:t>
            </a:r>
            <a:endParaRPr lang="en-AU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91E0F42-6118-A938-CC39-240A668F39A1}"/>
              </a:ext>
            </a:extLst>
          </p:cNvPr>
          <p:cNvGrpSpPr/>
          <p:nvPr/>
        </p:nvGrpSpPr>
        <p:grpSpPr>
          <a:xfrm>
            <a:off x="2290897" y="3418560"/>
            <a:ext cx="770400" cy="312480"/>
            <a:chOff x="2339024" y="2875197"/>
            <a:chExt cx="77040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3061646-D941-12AB-7063-C738194C8A9F}"/>
                    </a:ext>
                  </a:extLst>
                </p14:cNvPr>
                <p14:cNvContentPartPr/>
                <p14:nvPr/>
              </p14:nvContentPartPr>
              <p14:xfrm>
                <a:off x="2339024" y="2875197"/>
                <a:ext cx="212040" cy="312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3061646-D941-12AB-7063-C738194C8A9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30024" y="2866557"/>
                  <a:ext cx="2296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370B91-7242-E9F9-7E0B-A04D3AC7919E}"/>
                    </a:ext>
                  </a:extLst>
                </p14:cNvPr>
                <p14:cNvContentPartPr/>
                <p14:nvPr/>
              </p14:nvContentPartPr>
              <p14:xfrm>
                <a:off x="2598584" y="3067797"/>
                <a:ext cx="279000" cy="83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370B91-7242-E9F9-7E0B-A04D3AC791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89944" y="3059157"/>
                  <a:ext cx="2966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4C3EF7-357B-8869-013D-D9AB73767321}"/>
                    </a:ext>
                  </a:extLst>
                </p14:cNvPr>
                <p14:cNvContentPartPr/>
                <p14:nvPr/>
              </p14:nvContentPartPr>
              <p14:xfrm>
                <a:off x="2980544" y="3037917"/>
                <a:ext cx="128880" cy="123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4C3EF7-357B-8869-013D-D9AB737673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71904" y="3028917"/>
                  <a:ext cx="14652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1C6A99-4E76-7174-BE71-9699461693A9}"/>
              </a:ext>
            </a:extLst>
          </p:cNvPr>
          <p:cNvGrpSpPr/>
          <p:nvPr/>
        </p:nvGrpSpPr>
        <p:grpSpPr>
          <a:xfrm>
            <a:off x="3269377" y="3262320"/>
            <a:ext cx="803880" cy="879840"/>
            <a:chOff x="3317504" y="2718957"/>
            <a:chExt cx="803880" cy="87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4FE0B7-7F68-5AC8-2583-6DA16B2B24D0}"/>
                    </a:ext>
                  </a:extLst>
                </p14:cNvPr>
                <p14:cNvContentPartPr/>
                <p14:nvPr/>
              </p14:nvContentPartPr>
              <p14:xfrm>
                <a:off x="3317504" y="2718957"/>
                <a:ext cx="51480" cy="412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4FE0B7-7F68-5AC8-2583-6DA16B2B24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08864" y="2709957"/>
                  <a:ext cx="691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5FEC298-009F-E241-2A80-652EC6D2DF3D}"/>
                    </a:ext>
                  </a:extLst>
                </p14:cNvPr>
                <p14:cNvContentPartPr/>
                <p14:nvPr/>
              </p14:nvContentPartPr>
              <p14:xfrm>
                <a:off x="3353864" y="2959797"/>
                <a:ext cx="105120" cy="144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5FEC298-009F-E241-2A80-652EC6D2DF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44864" y="2951157"/>
                  <a:ext cx="1227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53B8EFA-D752-B4A5-6BED-4FD0D3E969E8}"/>
                    </a:ext>
                  </a:extLst>
                </p14:cNvPr>
                <p14:cNvContentPartPr/>
                <p14:nvPr/>
              </p14:nvContentPartPr>
              <p14:xfrm>
                <a:off x="3633584" y="2817957"/>
                <a:ext cx="6480" cy="9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53B8EFA-D752-B4A5-6BED-4FD0D3E969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24584" y="2808957"/>
                  <a:ext cx="24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513055B-88E3-CC18-91AB-C3CB2FAAB5DB}"/>
                    </a:ext>
                  </a:extLst>
                </p14:cNvPr>
                <p14:cNvContentPartPr/>
                <p14:nvPr/>
              </p14:nvContentPartPr>
              <p14:xfrm>
                <a:off x="3544664" y="2941437"/>
                <a:ext cx="46800" cy="138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513055B-88E3-CC18-91AB-C3CB2FAAB5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36024" y="2932797"/>
                  <a:ext cx="64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118FF8-865C-4A46-39B1-F0959891E014}"/>
                    </a:ext>
                  </a:extLst>
                </p14:cNvPr>
                <p14:cNvContentPartPr/>
                <p14:nvPr/>
              </p14:nvContentPartPr>
              <p14:xfrm>
                <a:off x="3633584" y="2995437"/>
                <a:ext cx="233280" cy="65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118FF8-865C-4A46-39B1-F0959891E0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24584" y="2986797"/>
                  <a:ext cx="2509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C17B635-32EF-66BC-3F77-60EE27D2A206}"/>
                    </a:ext>
                  </a:extLst>
                </p14:cNvPr>
                <p14:cNvContentPartPr/>
                <p14:nvPr/>
              </p14:nvContentPartPr>
              <p14:xfrm>
                <a:off x="3689384" y="2955837"/>
                <a:ext cx="432000" cy="642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C17B635-32EF-66BC-3F77-60EE27D2A2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80384" y="2946837"/>
                  <a:ext cx="449640" cy="66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51E0CF-D781-E3CB-209C-22BEE1AE4DB3}"/>
              </a:ext>
            </a:extLst>
          </p:cNvPr>
          <p:cNvGrpSpPr/>
          <p:nvPr/>
        </p:nvGrpSpPr>
        <p:grpSpPr>
          <a:xfrm>
            <a:off x="3154537" y="4076280"/>
            <a:ext cx="761400" cy="749160"/>
            <a:chOff x="3202664" y="3532917"/>
            <a:chExt cx="761400" cy="74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D9A2D73-D984-9344-BACF-478980A20370}"/>
                    </a:ext>
                  </a:extLst>
                </p14:cNvPr>
                <p14:cNvContentPartPr/>
                <p14:nvPr/>
              </p14:nvContentPartPr>
              <p14:xfrm>
                <a:off x="3202664" y="3532917"/>
                <a:ext cx="757080" cy="749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D9A2D73-D984-9344-BACF-478980A203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94024" y="3523917"/>
                  <a:ext cx="77472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FE5310C-BF12-758D-80C0-F5D312699D74}"/>
                    </a:ext>
                  </a:extLst>
                </p14:cNvPr>
                <p14:cNvContentPartPr/>
                <p14:nvPr/>
              </p14:nvContentPartPr>
              <p14:xfrm>
                <a:off x="3699464" y="4204677"/>
                <a:ext cx="264600" cy="20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E5310C-BF12-758D-80C0-F5D312699D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90824" y="4196037"/>
                  <a:ext cx="282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51FE4C8-0930-CA58-C8A2-1B5FAEB2A2DD}"/>
                    </a:ext>
                  </a:extLst>
                </p14:cNvPr>
                <p14:cNvContentPartPr/>
                <p14:nvPr/>
              </p14:nvContentPartPr>
              <p14:xfrm>
                <a:off x="3874064" y="4103157"/>
                <a:ext cx="81360" cy="87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51FE4C8-0930-CA58-C8A2-1B5FAEB2A2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65064" y="4094517"/>
                  <a:ext cx="9900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DA589D6-2391-DBBD-AE22-8C3F31CDF08C}"/>
              </a:ext>
            </a:extLst>
          </p:cNvPr>
          <p:cNvGrpSpPr/>
          <p:nvPr/>
        </p:nvGrpSpPr>
        <p:grpSpPr>
          <a:xfrm>
            <a:off x="4205017" y="3429000"/>
            <a:ext cx="5071320" cy="1834200"/>
            <a:chOff x="4253144" y="2885637"/>
            <a:chExt cx="5071320" cy="183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35CB20-2C25-CA12-B7D6-FD17BEC9B245}"/>
                    </a:ext>
                  </a:extLst>
                </p14:cNvPr>
                <p14:cNvContentPartPr/>
                <p14:nvPr/>
              </p14:nvContentPartPr>
              <p14:xfrm>
                <a:off x="4253144" y="4143837"/>
                <a:ext cx="219240" cy="303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35CB20-2C25-CA12-B7D6-FD17BEC9B2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44144" y="4134837"/>
                  <a:ext cx="2368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0E17AD7-6FF2-66CF-92E6-F5AC1CECD63D}"/>
                    </a:ext>
                  </a:extLst>
                </p14:cNvPr>
                <p14:cNvContentPartPr/>
                <p14:nvPr/>
              </p14:nvContentPartPr>
              <p14:xfrm>
                <a:off x="4589384" y="4163997"/>
                <a:ext cx="14760" cy="22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0E17AD7-6FF2-66CF-92E6-F5AC1CECD6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80744" y="4154997"/>
                  <a:ext cx="324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3E5817-9432-91AF-F02F-6337919B634E}"/>
                    </a:ext>
                  </a:extLst>
                </p14:cNvPr>
                <p14:cNvContentPartPr/>
                <p14:nvPr/>
              </p14:nvContentPartPr>
              <p14:xfrm>
                <a:off x="4601624" y="4120797"/>
                <a:ext cx="155520" cy="217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3E5817-9432-91AF-F02F-6337919B63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92984" y="4112157"/>
                  <a:ext cx="173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83D2C2F-A550-2CEC-176E-234CF2594E92}"/>
                    </a:ext>
                  </a:extLst>
                </p14:cNvPr>
                <p14:cNvContentPartPr/>
                <p14:nvPr/>
              </p14:nvContentPartPr>
              <p14:xfrm>
                <a:off x="4830584" y="4168677"/>
                <a:ext cx="394200" cy="154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83D2C2F-A550-2CEC-176E-234CF2594E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21584" y="4160037"/>
                  <a:ext cx="4118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66A6D83-DCF4-402E-205A-3EC1F237759F}"/>
                    </a:ext>
                  </a:extLst>
                </p14:cNvPr>
                <p14:cNvContentPartPr/>
                <p14:nvPr/>
              </p14:nvContentPartPr>
              <p14:xfrm>
                <a:off x="4529624" y="2885637"/>
                <a:ext cx="3634560" cy="1153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66A6D83-DCF4-402E-205A-3EC1F237759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20984" y="2876997"/>
                  <a:ext cx="3652200" cy="11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9783E21-B4C8-69BB-F286-4297C5C8D15D}"/>
                    </a:ext>
                  </a:extLst>
                </p14:cNvPr>
                <p14:cNvContentPartPr/>
                <p14:nvPr/>
              </p14:nvContentPartPr>
              <p14:xfrm>
                <a:off x="7934504" y="4006317"/>
                <a:ext cx="192240" cy="48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9783E21-B4C8-69BB-F286-4297C5C8D1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5864" y="3997317"/>
                  <a:ext cx="2098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106784-9B15-AE5B-D1A7-A0A9D4C1B8D9}"/>
                    </a:ext>
                  </a:extLst>
                </p14:cNvPr>
                <p14:cNvContentPartPr/>
                <p14:nvPr/>
              </p14:nvContentPartPr>
              <p14:xfrm>
                <a:off x="8019104" y="3933597"/>
                <a:ext cx="193680" cy="88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106784-9B15-AE5B-D1A7-A0A9D4C1B8D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10104" y="3924957"/>
                  <a:ext cx="211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D9CED4-528A-5029-560A-5966B501088D}"/>
                    </a:ext>
                  </a:extLst>
                </p14:cNvPr>
                <p14:cNvContentPartPr/>
                <p14:nvPr/>
              </p14:nvContentPartPr>
              <p14:xfrm>
                <a:off x="7826864" y="4209357"/>
                <a:ext cx="45720" cy="188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D9CED4-528A-5029-560A-5966B501088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18224" y="4200717"/>
                  <a:ext cx="633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75447CF-CD3F-618D-86DD-D6487A6CFE90}"/>
                    </a:ext>
                  </a:extLst>
                </p14:cNvPr>
                <p14:cNvContentPartPr/>
                <p14:nvPr/>
              </p14:nvContentPartPr>
              <p14:xfrm>
                <a:off x="7905344" y="4154637"/>
                <a:ext cx="153000" cy="235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75447CF-CD3F-618D-86DD-D6487A6CFE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96344" y="4145997"/>
                  <a:ext cx="1706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7375201-C21C-9F73-0070-6D76FC70984B}"/>
                    </a:ext>
                  </a:extLst>
                </p14:cNvPr>
                <p14:cNvContentPartPr/>
                <p14:nvPr/>
              </p14:nvContentPartPr>
              <p14:xfrm>
                <a:off x="8133224" y="4290717"/>
                <a:ext cx="65520" cy="100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7375201-C21C-9F73-0070-6D76FC70984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24224" y="4281717"/>
                  <a:ext cx="831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7B5F9E2-D890-7059-15CC-1534201C583E}"/>
                    </a:ext>
                  </a:extLst>
                </p14:cNvPr>
                <p14:cNvContentPartPr/>
                <p14:nvPr/>
              </p14:nvContentPartPr>
              <p14:xfrm>
                <a:off x="8256704" y="4233837"/>
                <a:ext cx="170640" cy="109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7B5F9E2-D890-7059-15CC-1534201C583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47704" y="4224837"/>
                  <a:ext cx="188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A30A38-3597-6F06-B27B-0200FA8CD9DA}"/>
                    </a:ext>
                  </a:extLst>
                </p14:cNvPr>
                <p14:cNvContentPartPr/>
                <p14:nvPr/>
              </p14:nvContentPartPr>
              <p14:xfrm>
                <a:off x="8476304" y="4162917"/>
                <a:ext cx="69840" cy="30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A30A38-3597-6F06-B27B-0200FA8CD9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67304" y="4153917"/>
                  <a:ext cx="87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BFBB0C7-0A3A-ACEA-E086-C6078EA483E7}"/>
                    </a:ext>
                  </a:extLst>
                </p14:cNvPr>
                <p14:cNvContentPartPr/>
                <p14:nvPr/>
              </p14:nvContentPartPr>
              <p14:xfrm>
                <a:off x="8515184" y="4089837"/>
                <a:ext cx="9720" cy="234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BFBB0C7-0A3A-ACEA-E086-C6078EA483E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06184" y="4081197"/>
                  <a:ext cx="273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26C01AF-E36B-587F-D57C-E2F22E31108B}"/>
                    </a:ext>
                  </a:extLst>
                </p14:cNvPr>
                <p14:cNvContentPartPr/>
                <p14:nvPr/>
              </p14:nvContentPartPr>
              <p14:xfrm>
                <a:off x="8598344" y="4198917"/>
                <a:ext cx="129960" cy="119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26C01AF-E36B-587F-D57C-E2F22E3110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89704" y="4190277"/>
                  <a:ext cx="14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0DB7DBB-4154-36FD-29B0-160E247DA6BA}"/>
                    </a:ext>
                  </a:extLst>
                </p14:cNvPr>
                <p14:cNvContentPartPr/>
                <p14:nvPr/>
              </p14:nvContentPartPr>
              <p14:xfrm>
                <a:off x="8776904" y="3958437"/>
                <a:ext cx="28080" cy="382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0DB7DBB-4154-36FD-29B0-160E247DA6B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68264" y="3949437"/>
                  <a:ext cx="457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825B00F-0AE0-5104-D036-86D3568C86F9}"/>
                    </a:ext>
                  </a:extLst>
                </p14:cNvPr>
                <p14:cNvContentPartPr/>
                <p14:nvPr/>
              </p14:nvContentPartPr>
              <p14:xfrm>
                <a:off x="8903264" y="4070037"/>
                <a:ext cx="3960" cy="2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825B00F-0AE0-5104-D036-86D3568C86F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94264" y="4061397"/>
                  <a:ext cx="21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732E3F1-47D1-06FF-DC12-47E44EF2FD0A}"/>
                    </a:ext>
                  </a:extLst>
                </p14:cNvPr>
                <p14:cNvContentPartPr/>
                <p14:nvPr/>
              </p14:nvContentPartPr>
              <p14:xfrm>
                <a:off x="8909384" y="4156797"/>
                <a:ext cx="19080" cy="126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732E3F1-47D1-06FF-DC12-47E44EF2FD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00384" y="4147797"/>
                  <a:ext cx="367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9AB1AC3-E37B-8E2B-C027-FFA51359CD7E}"/>
                    </a:ext>
                  </a:extLst>
                </p14:cNvPr>
                <p14:cNvContentPartPr/>
                <p14:nvPr/>
              </p14:nvContentPartPr>
              <p14:xfrm>
                <a:off x="8993264" y="4133757"/>
                <a:ext cx="59760" cy="41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9AB1AC3-E37B-8E2B-C027-FFA51359CD7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84624" y="4125117"/>
                  <a:ext cx="774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9D19C3-FF45-793E-6AC8-FD7B7F6082B4}"/>
                    </a:ext>
                  </a:extLst>
                </p14:cNvPr>
                <p14:cNvContentPartPr/>
                <p14:nvPr/>
              </p14:nvContentPartPr>
              <p14:xfrm>
                <a:off x="8867984" y="4018197"/>
                <a:ext cx="456480" cy="701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9D19C3-FF45-793E-6AC8-FD7B7F6082B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58984" y="4009557"/>
                  <a:ext cx="474120" cy="71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E72950C-5BB4-353D-A123-1BBD99102839}"/>
              </a:ext>
            </a:extLst>
          </p:cNvPr>
          <p:cNvGrpSpPr/>
          <p:nvPr/>
        </p:nvGrpSpPr>
        <p:grpSpPr>
          <a:xfrm>
            <a:off x="2959417" y="5102640"/>
            <a:ext cx="5253840" cy="1071720"/>
            <a:chOff x="3007544" y="4559277"/>
            <a:chExt cx="5253840" cy="107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468F114-35AF-E24E-C7B0-1C22DCC0D652}"/>
                    </a:ext>
                  </a:extLst>
                </p14:cNvPr>
                <p14:cNvContentPartPr/>
                <p14:nvPr/>
              </p14:nvContentPartPr>
              <p14:xfrm>
                <a:off x="3007544" y="4882197"/>
                <a:ext cx="762480" cy="676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468F114-35AF-E24E-C7B0-1C22DCC0D65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98904" y="4873197"/>
                  <a:ext cx="78012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60CEC7-8345-4041-8057-64287EAFCE62}"/>
                    </a:ext>
                  </a:extLst>
                </p14:cNvPr>
                <p14:cNvContentPartPr/>
                <p14:nvPr/>
              </p14:nvContentPartPr>
              <p14:xfrm>
                <a:off x="3765704" y="4587357"/>
                <a:ext cx="385200" cy="285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60CEC7-8345-4041-8057-64287EAFCE6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57064" y="4578357"/>
                  <a:ext cx="4028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3668DCE-D86C-6BBC-372F-D67B0E75CC78}"/>
                    </a:ext>
                  </a:extLst>
                </p14:cNvPr>
                <p14:cNvContentPartPr/>
                <p14:nvPr/>
              </p14:nvContentPartPr>
              <p14:xfrm>
                <a:off x="4006184" y="4559277"/>
                <a:ext cx="181440" cy="113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3668DCE-D86C-6BBC-372F-D67B0E75CC7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97544" y="4550637"/>
                  <a:ext cx="199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1253FAB-A616-4A23-F2ED-0B525AF81A2B}"/>
                    </a:ext>
                  </a:extLst>
                </p14:cNvPr>
                <p14:cNvContentPartPr/>
                <p14:nvPr/>
              </p14:nvContentPartPr>
              <p14:xfrm>
                <a:off x="3404624" y="4571157"/>
                <a:ext cx="4856760" cy="1059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1253FAB-A616-4A23-F2ED-0B525AF81A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95984" y="4562157"/>
                  <a:ext cx="4874400" cy="10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8B0249E-5088-935A-C4E2-03B6A43F2C4F}"/>
              </a:ext>
            </a:extLst>
          </p:cNvPr>
          <p:cNvGrpSpPr/>
          <p:nvPr/>
        </p:nvGrpSpPr>
        <p:grpSpPr>
          <a:xfrm>
            <a:off x="1764937" y="6306120"/>
            <a:ext cx="1223280" cy="381960"/>
            <a:chOff x="1813064" y="5762757"/>
            <a:chExt cx="122328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9210EE1-3E36-D743-8FA9-472B6728AEB6}"/>
                    </a:ext>
                  </a:extLst>
                </p14:cNvPr>
                <p14:cNvContentPartPr/>
                <p14:nvPr/>
              </p14:nvContentPartPr>
              <p14:xfrm>
                <a:off x="1813064" y="5895237"/>
                <a:ext cx="258120" cy="249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9210EE1-3E36-D743-8FA9-472B6728AEB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04424" y="5886597"/>
                  <a:ext cx="2757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7965F01-BC08-2280-3BDF-EEB149B24834}"/>
                    </a:ext>
                  </a:extLst>
                </p14:cNvPr>
                <p14:cNvContentPartPr/>
                <p14:nvPr/>
              </p14:nvContentPartPr>
              <p14:xfrm>
                <a:off x="2123384" y="5882637"/>
                <a:ext cx="128160" cy="25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7965F01-BC08-2280-3BDF-EEB149B2483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14744" y="5873637"/>
                  <a:ext cx="1458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C2C3B9-85E7-52ED-E62B-37FFA515AB28}"/>
                    </a:ext>
                  </a:extLst>
                </p14:cNvPr>
                <p14:cNvContentPartPr/>
                <p14:nvPr/>
              </p14:nvContentPartPr>
              <p14:xfrm>
                <a:off x="2194304" y="5762757"/>
                <a:ext cx="91080" cy="357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C2C3B9-85E7-52ED-E62B-37FFA515AB2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85304" y="5754117"/>
                  <a:ext cx="1087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0DBF59D-CB24-CDB9-CD42-CA5085FCBBBF}"/>
                    </a:ext>
                  </a:extLst>
                </p14:cNvPr>
                <p14:cNvContentPartPr/>
                <p14:nvPr/>
              </p14:nvContentPartPr>
              <p14:xfrm>
                <a:off x="2345864" y="5797317"/>
                <a:ext cx="690480" cy="271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0DBF59D-CB24-CDB9-CD42-CA5085FCBBB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37224" y="5788317"/>
                  <a:ext cx="70812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346C602-ABA6-6894-AEBA-B5FC72A385C9}"/>
              </a:ext>
            </a:extLst>
          </p:cNvPr>
          <p:cNvGrpSpPr/>
          <p:nvPr/>
        </p:nvGrpSpPr>
        <p:grpSpPr>
          <a:xfrm>
            <a:off x="3464857" y="6216120"/>
            <a:ext cx="780840" cy="391680"/>
            <a:chOff x="3512984" y="5672757"/>
            <a:chExt cx="78084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8537014-633B-8DDF-654A-C9BB2DD6B69F}"/>
                    </a:ext>
                  </a:extLst>
                </p14:cNvPr>
                <p14:cNvContentPartPr/>
                <p14:nvPr/>
              </p14:nvContentPartPr>
              <p14:xfrm>
                <a:off x="3512984" y="5912877"/>
                <a:ext cx="203400" cy="151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8537014-633B-8DDF-654A-C9BB2DD6B69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04344" y="5904237"/>
                  <a:ext cx="221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5807F0C-AE60-E384-A6D9-58A48AD3E575}"/>
                    </a:ext>
                  </a:extLst>
                </p14:cNvPr>
                <p14:cNvContentPartPr/>
                <p14:nvPr/>
              </p14:nvContentPartPr>
              <p14:xfrm>
                <a:off x="3771824" y="5717757"/>
                <a:ext cx="10080" cy="9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5807F0C-AE60-E384-A6D9-58A48AD3E5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62824" y="5708757"/>
                  <a:ext cx="27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88D8515-700F-4746-EA82-7D6356447BF0}"/>
                    </a:ext>
                  </a:extLst>
                </p14:cNvPr>
                <p14:cNvContentPartPr/>
                <p14:nvPr/>
              </p14:nvContentPartPr>
              <p14:xfrm>
                <a:off x="3765704" y="5835117"/>
                <a:ext cx="63360" cy="201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88D8515-700F-4746-EA82-7D6356447BF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57064" y="5826477"/>
                  <a:ext cx="810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C5F51FE-3BD5-3FDF-80A4-DC487F6AF511}"/>
                    </a:ext>
                  </a:extLst>
                </p14:cNvPr>
                <p14:cNvContentPartPr/>
                <p14:nvPr/>
              </p14:nvContentPartPr>
              <p14:xfrm>
                <a:off x="3952904" y="5913957"/>
                <a:ext cx="135360" cy="133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C5F51FE-3BD5-3FDF-80A4-DC487F6AF51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44264" y="5905317"/>
                  <a:ext cx="15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3B93C73-693A-0F1C-B3E4-9A3CFAF53ABF}"/>
                    </a:ext>
                  </a:extLst>
                </p14:cNvPr>
                <p14:cNvContentPartPr/>
                <p14:nvPr/>
              </p14:nvContentPartPr>
              <p14:xfrm>
                <a:off x="4102664" y="5672757"/>
                <a:ext cx="100440" cy="331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3B93C73-693A-0F1C-B3E4-9A3CFAF53AB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93664" y="5663757"/>
                  <a:ext cx="1180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A778FAA-A2E2-6F12-C20D-BD83FFB61B79}"/>
                    </a:ext>
                  </a:extLst>
                </p14:cNvPr>
                <p14:cNvContentPartPr/>
                <p14:nvPr/>
              </p14:nvContentPartPr>
              <p14:xfrm>
                <a:off x="4202744" y="5863917"/>
                <a:ext cx="91080" cy="136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A778FAA-A2E2-6F12-C20D-BD83FFB61B7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94104" y="5855277"/>
                  <a:ext cx="10872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2EB9EAE-9894-53C1-C036-95FCA2DFB28B}"/>
              </a:ext>
            </a:extLst>
          </p:cNvPr>
          <p:cNvGrpSpPr/>
          <p:nvPr/>
        </p:nvGrpSpPr>
        <p:grpSpPr>
          <a:xfrm>
            <a:off x="4926817" y="6221160"/>
            <a:ext cx="1584360" cy="526680"/>
            <a:chOff x="4974944" y="5677797"/>
            <a:chExt cx="1584360" cy="52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C15CA2-0195-5D84-920E-45DEF822919D}"/>
                    </a:ext>
                  </a:extLst>
                </p14:cNvPr>
                <p14:cNvContentPartPr/>
                <p14:nvPr/>
              </p14:nvContentPartPr>
              <p14:xfrm>
                <a:off x="5106344" y="5677797"/>
                <a:ext cx="141120" cy="526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C15CA2-0195-5D84-920E-45DEF82291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97704" y="5668797"/>
                  <a:ext cx="15876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BF8DBA1-CC4B-EF20-73D0-52931DF4E5D4}"/>
                    </a:ext>
                  </a:extLst>
                </p14:cNvPr>
                <p14:cNvContentPartPr/>
                <p14:nvPr/>
              </p14:nvContentPartPr>
              <p14:xfrm>
                <a:off x="4974944" y="5957877"/>
                <a:ext cx="115920" cy="57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BF8DBA1-CC4B-EF20-73D0-52931DF4E5D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65944" y="5948877"/>
                  <a:ext cx="1335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01782CE-CDFD-D4B2-2E25-E49A001EB676}"/>
                    </a:ext>
                  </a:extLst>
                </p14:cNvPr>
                <p14:cNvContentPartPr/>
                <p14:nvPr/>
              </p14:nvContentPartPr>
              <p14:xfrm>
                <a:off x="5262224" y="5899197"/>
                <a:ext cx="420840" cy="134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01782CE-CDFD-D4B2-2E25-E49A001EB67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253584" y="5890557"/>
                  <a:ext cx="438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CAC4733-496F-A530-F897-1C499708992F}"/>
                    </a:ext>
                  </a:extLst>
                </p14:cNvPr>
                <p14:cNvContentPartPr/>
                <p14:nvPr/>
              </p14:nvContentPartPr>
              <p14:xfrm>
                <a:off x="5696744" y="5848797"/>
                <a:ext cx="70200" cy="28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CAC4733-496F-A530-F897-1C499708992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88104" y="5840157"/>
                  <a:ext cx="87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AE399E9-8586-03EC-A0D7-AED6D8A5A612}"/>
                    </a:ext>
                  </a:extLst>
                </p14:cNvPr>
                <p14:cNvContentPartPr/>
                <p14:nvPr/>
              </p14:nvContentPartPr>
              <p14:xfrm>
                <a:off x="5779904" y="5738997"/>
                <a:ext cx="29520" cy="245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AE399E9-8586-03EC-A0D7-AED6D8A5A61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70904" y="5729997"/>
                  <a:ext cx="47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6EB4378-5100-5127-8108-40CA9B092526}"/>
                    </a:ext>
                  </a:extLst>
                </p14:cNvPr>
                <p14:cNvContentPartPr/>
                <p14:nvPr/>
              </p14:nvContentPartPr>
              <p14:xfrm>
                <a:off x="5907344" y="5857797"/>
                <a:ext cx="352440" cy="136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6EB4378-5100-5127-8108-40CA9B09252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98704" y="5849157"/>
                  <a:ext cx="370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07B2BE8-BC9F-453B-E0D7-91127BC81571}"/>
                    </a:ext>
                  </a:extLst>
                </p14:cNvPr>
                <p14:cNvContentPartPr/>
                <p14:nvPr/>
              </p14:nvContentPartPr>
              <p14:xfrm>
                <a:off x="6365984" y="5846997"/>
                <a:ext cx="94320" cy="207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07B2BE8-BC9F-453B-E0D7-91127BC8157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56984" y="5838357"/>
                  <a:ext cx="1119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E09C63D-8DF2-FA20-1579-4F236E7519B3}"/>
                    </a:ext>
                  </a:extLst>
                </p14:cNvPr>
                <p14:cNvContentPartPr/>
                <p14:nvPr/>
              </p14:nvContentPartPr>
              <p14:xfrm>
                <a:off x="6539144" y="6087837"/>
                <a:ext cx="201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E09C63D-8DF2-FA20-1579-4F236E7519B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30144" y="6078837"/>
                  <a:ext cx="378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83423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7FD3-1AE8-1226-7251-CEE9E506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3700"/>
              <a:t>Smoking and infant mortality</a:t>
            </a:r>
            <a:endParaRPr lang="en-AU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6995-D801-7362-0074-D867EDE42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sz="1400" dirty="0"/>
              <a:t>Among babies with low birth weight, if their mothers were smokers, smoking is likely to be a cause of LBW, and although smoking is likely to cause infant mortality, it may not  cause a huge increase in risk.</a:t>
            </a:r>
          </a:p>
          <a:p>
            <a:r>
              <a:rPr lang="en-US" sz="1400" dirty="0"/>
              <a:t>Among babies with low birth weight, if their mothers were non-smokers, the cause of LBW could be due to other more dangerous conditions, and therefore, among LBW babies whose mothers were non-smokers, they would have a higher mortality rate because of these dangerous conditions.</a:t>
            </a:r>
            <a:endParaRPr lang="en-AU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F5FE8-B82B-AD0B-1120-8416CD72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2030737"/>
            <a:ext cx="6517065" cy="247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326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2AEC-4023-D0AA-4D72-03346563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Unintentional conditioning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6E910-E8C9-9CE7-53D6-6905D085B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the association between smoking and heart disease among people with poor mental health (e.g., depression) in a cross-sectional survey………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65846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2AEC-4023-D0AA-4D72-03346563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Unintentional conditioning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6E910-E8C9-9CE7-53D6-6905D085B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the association between smoking and heart disease among people with poor mental health (e.g., depression) in a cross-sectional survey………</a:t>
            </a:r>
          </a:p>
          <a:p>
            <a:endParaRPr lang="en-US" dirty="0"/>
          </a:p>
          <a:p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B02067-4A32-76DF-2EDD-1157147AD8E1}"/>
              </a:ext>
            </a:extLst>
          </p:cNvPr>
          <p:cNvGrpSpPr/>
          <p:nvPr/>
        </p:nvGrpSpPr>
        <p:grpSpPr>
          <a:xfrm>
            <a:off x="2118704" y="4025397"/>
            <a:ext cx="1942200" cy="864720"/>
            <a:chOff x="2118704" y="4025397"/>
            <a:chExt cx="1942200" cy="86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E93E09-956B-39B3-05BE-6706FC60C4A6}"/>
                    </a:ext>
                  </a:extLst>
                </p14:cNvPr>
                <p14:cNvContentPartPr/>
                <p14:nvPr/>
              </p14:nvContentPartPr>
              <p14:xfrm>
                <a:off x="2118704" y="4049517"/>
                <a:ext cx="342720" cy="401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E93E09-956B-39B3-05BE-6706FC60C4A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09704" y="4040517"/>
                  <a:ext cx="3603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1A6B7D-ADEF-3E16-2367-718CF1C84F16}"/>
                    </a:ext>
                  </a:extLst>
                </p14:cNvPr>
                <p14:cNvContentPartPr/>
                <p14:nvPr/>
              </p14:nvContentPartPr>
              <p14:xfrm>
                <a:off x="2394104" y="4295037"/>
                <a:ext cx="356400" cy="88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1A6B7D-ADEF-3E16-2367-718CF1C84F1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5104" y="4286037"/>
                  <a:ext cx="374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81B30E3-CCFF-9840-0586-D261E2157E82}"/>
                    </a:ext>
                  </a:extLst>
                </p14:cNvPr>
                <p14:cNvContentPartPr/>
                <p14:nvPr/>
              </p14:nvContentPartPr>
              <p14:xfrm>
                <a:off x="2877584" y="4265517"/>
                <a:ext cx="82800" cy="123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81B30E3-CCFF-9840-0586-D261E2157E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8584" y="4256877"/>
                  <a:ext cx="100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7A4ABC3-48A1-628A-F741-05AD991CEB8D}"/>
                    </a:ext>
                  </a:extLst>
                </p14:cNvPr>
                <p14:cNvContentPartPr/>
                <p14:nvPr/>
              </p14:nvContentPartPr>
              <p14:xfrm>
                <a:off x="3088544" y="4025397"/>
                <a:ext cx="61920" cy="515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7A4ABC3-48A1-628A-F741-05AD991CEB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79904" y="4016397"/>
                  <a:ext cx="795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0BBFDE8-07EA-281D-5E84-BDB7FA1A9A17}"/>
                    </a:ext>
                  </a:extLst>
                </p14:cNvPr>
                <p14:cNvContentPartPr/>
                <p14:nvPr/>
              </p14:nvContentPartPr>
              <p14:xfrm>
                <a:off x="3123104" y="4320597"/>
                <a:ext cx="145080" cy="93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0BBFDE8-07EA-281D-5E84-BDB7FA1A9A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14104" y="4311597"/>
                  <a:ext cx="162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0D643DD-237E-F9B1-D0E1-DA41F0823025}"/>
                    </a:ext>
                  </a:extLst>
                </p14:cNvPr>
                <p14:cNvContentPartPr/>
                <p14:nvPr/>
              </p14:nvContentPartPr>
              <p14:xfrm>
                <a:off x="3439904" y="4186677"/>
                <a:ext cx="1440" cy="6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0D643DD-237E-F9B1-D0E1-DA41F08230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30904" y="4178037"/>
                  <a:ext cx="190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EEC1BA-682C-F6D6-009D-11C22CE34019}"/>
                    </a:ext>
                  </a:extLst>
                </p14:cNvPr>
                <p14:cNvContentPartPr/>
                <p14:nvPr/>
              </p14:nvContentPartPr>
              <p14:xfrm>
                <a:off x="3365744" y="4304757"/>
                <a:ext cx="568800" cy="86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EEC1BA-682C-F6D6-009D-11C22CE340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56744" y="4296117"/>
                  <a:ext cx="586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BCE2841-8B74-6EED-2E87-BB6DA6E7C46C}"/>
                    </a:ext>
                  </a:extLst>
                </p14:cNvPr>
                <p14:cNvContentPartPr/>
                <p14:nvPr/>
              </p14:nvContentPartPr>
              <p14:xfrm>
                <a:off x="3593264" y="4269837"/>
                <a:ext cx="467640" cy="620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BCE2841-8B74-6EED-2E87-BB6DA6E7C4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84624" y="4261197"/>
                  <a:ext cx="485280" cy="63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BEC9F0-E8A3-26C3-F4F6-95D41A3AF1B5}"/>
              </a:ext>
            </a:extLst>
          </p:cNvPr>
          <p:cNvGrpSpPr/>
          <p:nvPr/>
        </p:nvGrpSpPr>
        <p:grpSpPr>
          <a:xfrm>
            <a:off x="3609464" y="5098557"/>
            <a:ext cx="1832760" cy="752040"/>
            <a:chOff x="3609464" y="5098557"/>
            <a:chExt cx="1832760" cy="75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577D662-F209-11C6-A91F-6DA976FFED77}"/>
                    </a:ext>
                  </a:extLst>
                </p14:cNvPr>
                <p14:cNvContentPartPr/>
                <p14:nvPr/>
              </p14:nvContentPartPr>
              <p14:xfrm>
                <a:off x="3609464" y="5098557"/>
                <a:ext cx="1812960" cy="740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577D662-F209-11C6-A91F-6DA976FFED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00464" y="5089917"/>
                  <a:ext cx="1830600" cy="7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371BA7E-1F0A-7378-8BC9-8B02FE9D7B5E}"/>
                    </a:ext>
                  </a:extLst>
                </p14:cNvPr>
                <p14:cNvContentPartPr/>
                <p14:nvPr/>
              </p14:nvContentPartPr>
              <p14:xfrm>
                <a:off x="5185544" y="5828637"/>
                <a:ext cx="256680" cy="21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371BA7E-1F0A-7378-8BC9-8B02FE9D7B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76544" y="5819637"/>
                  <a:ext cx="274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B0ABEE6-E859-5C52-B843-437A59E5E008}"/>
                    </a:ext>
                  </a:extLst>
                </p14:cNvPr>
                <p14:cNvContentPartPr/>
                <p14:nvPr/>
              </p14:nvContentPartPr>
              <p14:xfrm>
                <a:off x="5174024" y="5734317"/>
                <a:ext cx="236880" cy="96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B0ABEE6-E859-5C52-B843-437A59E5E0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65024" y="5725317"/>
                  <a:ext cx="25452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F2B68D-1EF8-11D7-55F8-2459971822D9}"/>
              </a:ext>
            </a:extLst>
          </p:cNvPr>
          <p:cNvGrpSpPr/>
          <p:nvPr/>
        </p:nvGrpSpPr>
        <p:grpSpPr>
          <a:xfrm>
            <a:off x="7866824" y="3947997"/>
            <a:ext cx="1123200" cy="516960"/>
            <a:chOff x="7866824" y="3947997"/>
            <a:chExt cx="1123200" cy="51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7723F11-75FB-62D3-30E3-E2DB377AF9F8}"/>
                    </a:ext>
                  </a:extLst>
                </p14:cNvPr>
                <p14:cNvContentPartPr/>
                <p14:nvPr/>
              </p14:nvContentPartPr>
              <p14:xfrm>
                <a:off x="7866824" y="3947997"/>
                <a:ext cx="226800" cy="483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7723F11-75FB-62D3-30E3-E2DB377AF9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57824" y="3939357"/>
                  <a:ext cx="24444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18EFAB1-C0B7-8C1E-F51D-A86C0442C9D2}"/>
                    </a:ext>
                  </a:extLst>
                </p14:cNvPr>
                <p14:cNvContentPartPr/>
                <p14:nvPr/>
              </p14:nvContentPartPr>
              <p14:xfrm>
                <a:off x="8194424" y="4259037"/>
                <a:ext cx="108720" cy="156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18EFAB1-C0B7-8C1E-F51D-A86C0442C9D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85784" y="4250397"/>
                  <a:ext cx="126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5EACBED-655F-3FE1-F7EA-AD9C0DB842E9}"/>
                    </a:ext>
                  </a:extLst>
                </p14:cNvPr>
                <p14:cNvContentPartPr/>
                <p14:nvPr/>
              </p14:nvContentPartPr>
              <p14:xfrm>
                <a:off x="8385944" y="4306557"/>
                <a:ext cx="384480" cy="11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5EACBED-655F-3FE1-F7EA-AD9C0DB842E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77304" y="4297557"/>
                  <a:ext cx="402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10BE6E7-CF01-AAB2-2E05-7B4A0B93B73E}"/>
                    </a:ext>
                  </a:extLst>
                </p14:cNvPr>
                <p14:cNvContentPartPr/>
                <p14:nvPr/>
              </p14:nvContentPartPr>
              <p14:xfrm>
                <a:off x="8812904" y="4217277"/>
                <a:ext cx="106920" cy="18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10BE6E7-CF01-AAB2-2E05-7B4A0B93B73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04264" y="4208277"/>
                  <a:ext cx="1245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4261FEE-C3F4-C67F-05C2-E35DD82D802A}"/>
                    </a:ext>
                  </a:extLst>
                </p14:cNvPr>
                <p14:cNvContentPartPr/>
                <p14:nvPr/>
              </p14:nvContentPartPr>
              <p14:xfrm>
                <a:off x="8951504" y="4084437"/>
                <a:ext cx="38520" cy="380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4261FEE-C3F4-C67F-05C2-E35DD82D802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42504" y="4075797"/>
                  <a:ext cx="56160" cy="39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E0658B-AE2E-27AF-AE1E-6592964C40EC}"/>
              </a:ext>
            </a:extLst>
          </p:cNvPr>
          <p:cNvGrpSpPr/>
          <p:nvPr/>
        </p:nvGrpSpPr>
        <p:grpSpPr>
          <a:xfrm>
            <a:off x="9569264" y="3940077"/>
            <a:ext cx="1355400" cy="463320"/>
            <a:chOff x="9569264" y="3940077"/>
            <a:chExt cx="1355400" cy="46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90F9A53-890B-9A46-2D3F-C880EA9DA8ED}"/>
                    </a:ext>
                  </a:extLst>
                </p14:cNvPr>
                <p14:cNvContentPartPr/>
                <p14:nvPr/>
              </p14:nvContentPartPr>
              <p14:xfrm>
                <a:off x="9569264" y="4239237"/>
                <a:ext cx="194400" cy="16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90F9A53-890B-9A46-2D3F-C880EA9DA8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60264" y="4230237"/>
                  <a:ext cx="212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CBED7B4-44D7-D8A1-511D-E75AC9436033}"/>
                    </a:ext>
                  </a:extLst>
                </p14:cNvPr>
                <p14:cNvContentPartPr/>
                <p14:nvPr/>
              </p14:nvContentPartPr>
              <p14:xfrm>
                <a:off x="9801824" y="3940077"/>
                <a:ext cx="75240" cy="445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CBED7B4-44D7-D8A1-511D-E75AC94360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93184" y="3931077"/>
                  <a:ext cx="9288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4C9C73C-7913-CA40-FC9F-85B91712C047}"/>
                    </a:ext>
                  </a:extLst>
                </p14:cNvPr>
                <p14:cNvContentPartPr/>
                <p14:nvPr/>
              </p14:nvContentPartPr>
              <p14:xfrm>
                <a:off x="9943304" y="4138437"/>
                <a:ext cx="25200" cy="14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4C9C73C-7913-CA40-FC9F-85B91712C04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34304" y="4129797"/>
                  <a:ext cx="42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C8B1028-BD5B-552F-9742-AA6A71E58487}"/>
                    </a:ext>
                  </a:extLst>
                </p14:cNvPr>
                <p14:cNvContentPartPr/>
                <p14:nvPr/>
              </p14:nvContentPartPr>
              <p14:xfrm>
                <a:off x="9900464" y="4265157"/>
                <a:ext cx="25560" cy="106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C8B1028-BD5B-552F-9742-AA6A71E584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91824" y="4256157"/>
                  <a:ext cx="43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9470B07-E5DA-912C-0B2D-CE15D345C35F}"/>
                    </a:ext>
                  </a:extLst>
                </p14:cNvPr>
                <p14:cNvContentPartPr/>
                <p14:nvPr/>
              </p14:nvContentPartPr>
              <p14:xfrm>
                <a:off x="10041584" y="4215117"/>
                <a:ext cx="78120" cy="169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9470B07-E5DA-912C-0B2D-CE15D345C3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32584" y="4206117"/>
                  <a:ext cx="95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D0AC0D3-1E2E-F165-B04E-4E2EEE842611}"/>
                    </a:ext>
                  </a:extLst>
                </p14:cNvPr>
                <p14:cNvContentPartPr/>
                <p14:nvPr/>
              </p14:nvContentPartPr>
              <p14:xfrm>
                <a:off x="10160384" y="4240317"/>
                <a:ext cx="127080" cy="142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D0AC0D3-1E2E-F165-B04E-4E2EEE8426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151744" y="4231677"/>
                  <a:ext cx="1447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55BCABF-3D95-8522-748A-E92A0EF5FD6C}"/>
                    </a:ext>
                  </a:extLst>
                </p14:cNvPr>
                <p14:cNvContentPartPr/>
                <p14:nvPr/>
              </p14:nvContentPartPr>
              <p14:xfrm>
                <a:off x="10341104" y="4266597"/>
                <a:ext cx="583560" cy="136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55BCABF-3D95-8522-748A-E92A0EF5FD6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32104" y="4257597"/>
                  <a:ext cx="60120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FD6EAF-51BE-DBDD-4C4C-2CC3753FDE58}"/>
              </a:ext>
            </a:extLst>
          </p:cNvPr>
          <p:cNvGrpSpPr/>
          <p:nvPr/>
        </p:nvGrpSpPr>
        <p:grpSpPr>
          <a:xfrm>
            <a:off x="7104344" y="4628757"/>
            <a:ext cx="1588320" cy="1104120"/>
            <a:chOff x="7104344" y="4628757"/>
            <a:chExt cx="1588320" cy="11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C52FCC7-F307-8D9B-13E6-8C095DF37CE7}"/>
                    </a:ext>
                  </a:extLst>
                </p14:cNvPr>
                <p14:cNvContentPartPr/>
                <p14:nvPr/>
              </p14:nvContentPartPr>
              <p14:xfrm>
                <a:off x="7182824" y="4628757"/>
                <a:ext cx="1509840" cy="1074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C52FCC7-F307-8D9B-13E6-8C095DF37C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73824" y="4619757"/>
                  <a:ext cx="1527480" cy="10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31C6ACA-B484-7CAD-D0D4-A9EF76362E5E}"/>
                    </a:ext>
                  </a:extLst>
                </p14:cNvPr>
                <p14:cNvContentPartPr/>
                <p14:nvPr/>
              </p14:nvContentPartPr>
              <p14:xfrm>
                <a:off x="7104344" y="5534517"/>
                <a:ext cx="221400" cy="198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31C6ACA-B484-7CAD-D0D4-A9EF76362E5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95704" y="5525877"/>
                  <a:ext cx="23904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1C54B6-1C75-ABBE-61CC-71E2CABFD1E4}"/>
              </a:ext>
            </a:extLst>
          </p:cNvPr>
          <p:cNvGrpSpPr/>
          <p:nvPr/>
        </p:nvGrpSpPr>
        <p:grpSpPr>
          <a:xfrm>
            <a:off x="4644104" y="6111957"/>
            <a:ext cx="730080" cy="424800"/>
            <a:chOff x="4644104" y="6111957"/>
            <a:chExt cx="730080" cy="42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2281C77-B1A1-0EA6-6778-321F63368B04}"/>
                    </a:ext>
                  </a:extLst>
                </p14:cNvPr>
                <p14:cNvContentPartPr/>
                <p14:nvPr/>
              </p14:nvContentPartPr>
              <p14:xfrm>
                <a:off x="4749584" y="6111957"/>
                <a:ext cx="51120" cy="424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2281C77-B1A1-0EA6-6778-321F63368B0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40944" y="6102957"/>
                  <a:ext cx="687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80AF3E7-86BF-2A87-5CAD-A17AA084B654}"/>
                    </a:ext>
                  </a:extLst>
                </p14:cNvPr>
                <p14:cNvContentPartPr/>
                <p14:nvPr/>
              </p14:nvContentPartPr>
              <p14:xfrm>
                <a:off x="4644104" y="6152637"/>
                <a:ext cx="178920" cy="141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80AF3E7-86BF-2A87-5CAD-A17AA084B65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35104" y="6143997"/>
                  <a:ext cx="1965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779B7F4-7960-A36F-A8D5-F7CBCB72A8EA}"/>
                    </a:ext>
                  </a:extLst>
                </p14:cNvPr>
                <p14:cNvContentPartPr/>
                <p14:nvPr/>
              </p14:nvContentPartPr>
              <p14:xfrm>
                <a:off x="4910864" y="6142197"/>
                <a:ext cx="463320" cy="141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779B7F4-7960-A36F-A8D5-F7CBCB72A8E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02224" y="6133197"/>
                  <a:ext cx="48096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F6209E6-C5EA-96A3-3B59-C5D02EAA3DF8}"/>
              </a:ext>
            </a:extLst>
          </p:cNvPr>
          <p:cNvGrpSpPr/>
          <p:nvPr/>
        </p:nvGrpSpPr>
        <p:grpSpPr>
          <a:xfrm>
            <a:off x="5883224" y="5886597"/>
            <a:ext cx="1326240" cy="398880"/>
            <a:chOff x="5883224" y="5886597"/>
            <a:chExt cx="132624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E597E64-FDC0-5DDF-93C3-59CCA9763341}"/>
                    </a:ext>
                  </a:extLst>
                </p14:cNvPr>
                <p14:cNvContentPartPr/>
                <p14:nvPr/>
              </p14:nvContentPartPr>
              <p14:xfrm>
                <a:off x="5883224" y="6171357"/>
                <a:ext cx="241560" cy="114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E597E64-FDC0-5DDF-93C3-59CCA976334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74584" y="6162717"/>
                  <a:ext cx="259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F701B9E-41A4-292D-FF43-065B66C13609}"/>
                    </a:ext>
                  </a:extLst>
                </p14:cNvPr>
                <p14:cNvContentPartPr/>
                <p14:nvPr/>
              </p14:nvContentPartPr>
              <p14:xfrm>
                <a:off x="6196064" y="6143277"/>
                <a:ext cx="379440" cy="114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F701B9E-41A4-292D-FF43-065B66C1360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87424" y="6134637"/>
                  <a:ext cx="3970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70D437-DB95-CD88-1785-C9DBE7EA888D}"/>
                    </a:ext>
                  </a:extLst>
                </p14:cNvPr>
                <p14:cNvContentPartPr/>
                <p14:nvPr/>
              </p14:nvContentPartPr>
              <p14:xfrm>
                <a:off x="6551024" y="6066957"/>
                <a:ext cx="99000" cy="27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70D437-DB95-CD88-1785-C9DBE7EA888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42384" y="6058317"/>
                  <a:ext cx="1166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C5DF3E2-654C-CCA5-CA6B-03228FA3A86A}"/>
                    </a:ext>
                  </a:extLst>
                </p14:cNvPr>
                <p14:cNvContentPartPr/>
                <p14:nvPr/>
              </p14:nvContentPartPr>
              <p14:xfrm>
                <a:off x="6618344" y="5991717"/>
                <a:ext cx="34200" cy="285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C5DF3E2-654C-CCA5-CA6B-03228FA3A86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09704" y="5982717"/>
                  <a:ext cx="518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C0E34BA-98DF-D607-187B-D860A43792B0}"/>
                    </a:ext>
                  </a:extLst>
                </p14:cNvPr>
                <p14:cNvContentPartPr/>
                <p14:nvPr/>
              </p14:nvContentPartPr>
              <p14:xfrm>
                <a:off x="6717344" y="6154797"/>
                <a:ext cx="221040" cy="97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C0E34BA-98DF-D607-187B-D860A43792B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08344" y="6145797"/>
                  <a:ext cx="238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83A21B-0DD6-8B56-D630-F182EB820B7C}"/>
                    </a:ext>
                  </a:extLst>
                </p14:cNvPr>
                <p14:cNvContentPartPr/>
                <p14:nvPr/>
              </p14:nvContentPartPr>
              <p14:xfrm>
                <a:off x="6896984" y="5886597"/>
                <a:ext cx="312480" cy="364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83A21B-0DD6-8B56-D630-F182EB820B7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88344" y="5877957"/>
                  <a:ext cx="330120" cy="38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22E77A0-3005-28D9-4758-61B45CCAE6C3}"/>
              </a:ext>
            </a:extLst>
          </p:cNvPr>
          <p:cNvGrpSpPr/>
          <p:nvPr/>
        </p:nvGrpSpPr>
        <p:grpSpPr>
          <a:xfrm>
            <a:off x="7643984" y="5804877"/>
            <a:ext cx="1152000" cy="447120"/>
            <a:chOff x="7643984" y="5804877"/>
            <a:chExt cx="1152000" cy="44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9BDFACF-D8F7-126F-C3B2-DAF0FF601142}"/>
                    </a:ext>
                  </a:extLst>
                </p14:cNvPr>
                <p14:cNvContentPartPr/>
                <p14:nvPr/>
              </p14:nvContentPartPr>
              <p14:xfrm>
                <a:off x="7643984" y="5853117"/>
                <a:ext cx="187920" cy="39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9BDFACF-D8F7-126F-C3B2-DAF0FF60114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35344" y="5844477"/>
                  <a:ext cx="2055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9E10709-AAAA-E667-16D2-6913A15C3366}"/>
                    </a:ext>
                  </a:extLst>
                </p14:cNvPr>
                <p14:cNvContentPartPr/>
                <p14:nvPr/>
              </p14:nvContentPartPr>
              <p14:xfrm>
                <a:off x="7910384" y="6082797"/>
                <a:ext cx="67680" cy="128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9E10709-AAAA-E667-16D2-6913A15C336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01744" y="6074157"/>
                  <a:ext cx="85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73595CB-B958-1F8B-E5A4-7747EB9AF4A7}"/>
                    </a:ext>
                  </a:extLst>
                </p14:cNvPr>
                <p14:cNvContentPartPr/>
                <p14:nvPr/>
              </p14:nvContentPartPr>
              <p14:xfrm>
                <a:off x="8055824" y="6102957"/>
                <a:ext cx="180360" cy="102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73595CB-B958-1F8B-E5A4-7747EB9AF4A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47184" y="6093957"/>
                  <a:ext cx="198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26B0768-2E44-2BCD-191B-6A3CB55E0DD5}"/>
                    </a:ext>
                  </a:extLst>
                </p14:cNvPr>
                <p14:cNvContentPartPr/>
                <p14:nvPr/>
              </p14:nvContentPartPr>
              <p14:xfrm>
                <a:off x="8289464" y="5823237"/>
                <a:ext cx="32400" cy="407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26B0768-2E44-2BCD-191B-6A3CB55E0DD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80824" y="5814237"/>
                  <a:ext cx="500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2C45E6F-6251-FAC3-8869-5D8DC26B8AA6}"/>
                    </a:ext>
                  </a:extLst>
                </p14:cNvPr>
                <p14:cNvContentPartPr/>
                <p14:nvPr/>
              </p14:nvContentPartPr>
              <p14:xfrm>
                <a:off x="8379824" y="6043557"/>
                <a:ext cx="81360" cy="26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2C45E6F-6251-FAC3-8869-5D8DC26B8AA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70824" y="6034917"/>
                  <a:ext cx="99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EF88992-DD97-172E-929D-8D6F341D4345}"/>
                    </a:ext>
                  </a:extLst>
                </p14:cNvPr>
                <p14:cNvContentPartPr/>
                <p14:nvPr/>
              </p14:nvContentPartPr>
              <p14:xfrm>
                <a:off x="8431304" y="5901357"/>
                <a:ext cx="21240" cy="155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EF88992-DD97-172E-929D-8D6F341D434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22664" y="5892717"/>
                  <a:ext cx="38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49B971B-1F22-06E1-D54D-273192B67503}"/>
                    </a:ext>
                  </a:extLst>
                </p14:cNvPr>
                <p14:cNvContentPartPr/>
                <p14:nvPr/>
              </p14:nvContentPartPr>
              <p14:xfrm>
                <a:off x="8421944" y="6015477"/>
                <a:ext cx="69840" cy="211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49B971B-1F22-06E1-D54D-273192B6750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12944" y="6006837"/>
                  <a:ext cx="874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D715F2-03D9-DDB7-F966-9D160A061F52}"/>
                    </a:ext>
                  </a:extLst>
                </p14:cNvPr>
                <p14:cNvContentPartPr/>
                <p14:nvPr/>
              </p14:nvContentPartPr>
              <p14:xfrm>
                <a:off x="8542184" y="5804877"/>
                <a:ext cx="253800" cy="401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D715F2-03D9-DDB7-F966-9D160A061F5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33544" y="5796237"/>
                  <a:ext cx="271440" cy="41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00844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E25C-353E-7E20-8613-421F281B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3A5D0-C4DC-619C-8A5C-C697293AE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52173"/>
            <a:ext cx="9601200" cy="3581400"/>
          </a:xfrm>
        </p:spPr>
        <p:txBody>
          <a:bodyPr/>
          <a:lstStyle/>
          <a:p>
            <a:r>
              <a:rPr lang="en-US" dirty="0"/>
              <a:t>We record the recovery rates of 700 patients who were given access to a drug. A total of 350 patients chose to take the drug and 350 patients did not. </a:t>
            </a:r>
          </a:p>
          <a:p>
            <a:r>
              <a:rPr lang="en-US" dirty="0"/>
              <a:t>Would you recommend this drug? </a:t>
            </a: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078FF5-924C-096D-DDA3-B617FF5EFFF2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3569146"/>
          <a:ext cx="9908006" cy="254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914">
                  <a:extLst>
                    <a:ext uri="{9D8B030D-6E8A-4147-A177-3AD203B41FA5}">
                      <a16:colId xmlns:a16="http://schemas.microsoft.com/office/drawing/2014/main" val="1923344186"/>
                    </a:ext>
                  </a:extLst>
                </a:gridCol>
                <a:gridCol w="3662734">
                  <a:extLst>
                    <a:ext uri="{9D8B030D-6E8A-4147-A177-3AD203B41FA5}">
                      <a16:colId xmlns:a16="http://schemas.microsoft.com/office/drawing/2014/main" val="1790631275"/>
                    </a:ext>
                  </a:extLst>
                </a:gridCol>
                <a:gridCol w="3681358">
                  <a:extLst>
                    <a:ext uri="{9D8B030D-6E8A-4147-A177-3AD203B41FA5}">
                      <a16:colId xmlns:a16="http://schemas.microsoft.com/office/drawing/2014/main" val="2243212282"/>
                    </a:ext>
                  </a:extLst>
                </a:gridCol>
              </a:tblGrid>
              <a:tr h="63622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Drug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drug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85740"/>
                  </a:ext>
                </a:extLst>
              </a:tr>
              <a:tr h="636225">
                <a:tc>
                  <a:txBody>
                    <a:bodyPr/>
                    <a:lstStyle/>
                    <a:p>
                      <a:r>
                        <a:rPr lang="en-US" dirty="0"/>
                        <a:t>Men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 out of 87 recovered (93%)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 out of 270 recovered (87%)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25150"/>
                  </a:ext>
                </a:extLst>
              </a:tr>
              <a:tr h="636225">
                <a:tc>
                  <a:txBody>
                    <a:bodyPr/>
                    <a:lstStyle/>
                    <a:p>
                      <a:r>
                        <a:rPr lang="en-US" dirty="0"/>
                        <a:t>Women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 out of 263 recovered (73%)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 out of 80 recovered (69%)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88018"/>
                  </a:ext>
                </a:extLst>
              </a:tr>
              <a:tr h="636225">
                <a:tc>
                  <a:txBody>
                    <a:bodyPr/>
                    <a:lstStyle/>
                    <a:p>
                      <a:r>
                        <a:rPr lang="en-US" dirty="0"/>
                        <a:t>Combined data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273 out of 350 recovered (78%)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289 out of 350 recovered (83%)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721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91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CF85-B976-4B32-8315-DA46F5D9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AFED-A438-40B1-9214-AB8884FE8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Download the appendix of this paper</a:t>
            </a:r>
          </a:p>
          <a:p>
            <a:pPr lvl="1"/>
            <a:r>
              <a:rPr lang="en-AU" dirty="0">
                <a:hlinkClick r:id="rId2"/>
              </a:rPr>
              <a:t>https://onlinelibrary.wiley.com/doi/10.1111/add.15972</a:t>
            </a:r>
            <a:endParaRPr lang="en-AU" dirty="0"/>
          </a:p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04B7D-ECC7-4F3E-A9D6-A5599F0C0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200142"/>
            <a:ext cx="7844971" cy="343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879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4286-C20D-ACC9-B477-AA7B9ACA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C72CA-865F-2A95-6E1C-C08BCBB84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drug could affect recovery by lowering the blood pressure but it could also have a toxic effect. Blood pressure and recovery outcome were recorded at the end of the trial.</a:t>
            </a:r>
          </a:p>
          <a:p>
            <a:r>
              <a:rPr lang="en-US" dirty="0"/>
              <a:t>Would you recommend this drug?</a:t>
            </a:r>
            <a:br>
              <a:rPr lang="en-US" dirty="0"/>
            </a:b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8E18ED-A22B-8AFC-2D0E-98F7E5A2523C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3898231"/>
          <a:ext cx="9926053" cy="257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584">
                  <a:extLst>
                    <a:ext uri="{9D8B030D-6E8A-4147-A177-3AD203B41FA5}">
                      <a16:colId xmlns:a16="http://schemas.microsoft.com/office/drawing/2014/main" val="1435439192"/>
                    </a:ext>
                  </a:extLst>
                </a:gridCol>
                <a:gridCol w="3669406">
                  <a:extLst>
                    <a:ext uri="{9D8B030D-6E8A-4147-A177-3AD203B41FA5}">
                      <a16:colId xmlns:a16="http://schemas.microsoft.com/office/drawing/2014/main" val="2155640396"/>
                    </a:ext>
                  </a:extLst>
                </a:gridCol>
                <a:gridCol w="3688063">
                  <a:extLst>
                    <a:ext uri="{9D8B030D-6E8A-4147-A177-3AD203B41FA5}">
                      <a16:colId xmlns:a16="http://schemas.microsoft.com/office/drawing/2014/main" val="3202061224"/>
                    </a:ext>
                  </a:extLst>
                </a:gridCol>
              </a:tblGrid>
              <a:tr h="642966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Drug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drug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978345"/>
                  </a:ext>
                </a:extLst>
              </a:tr>
              <a:tr h="642966">
                <a:tc>
                  <a:txBody>
                    <a:bodyPr/>
                    <a:lstStyle/>
                    <a:p>
                      <a:r>
                        <a:rPr lang="en-US" dirty="0"/>
                        <a:t>Low blood pressure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 out of 87 recovered (93%)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 out of 270 recovered (87%)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677627"/>
                  </a:ext>
                </a:extLst>
              </a:tr>
              <a:tr h="642966">
                <a:tc>
                  <a:txBody>
                    <a:bodyPr/>
                    <a:lstStyle/>
                    <a:p>
                      <a:r>
                        <a:rPr lang="en-US" dirty="0"/>
                        <a:t>High blood pressure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 out of 263 recovered (73%)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 out of 80 recovered (69%)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99796"/>
                  </a:ext>
                </a:extLst>
              </a:tr>
              <a:tr h="642966">
                <a:tc>
                  <a:txBody>
                    <a:bodyPr/>
                    <a:lstStyle/>
                    <a:p>
                      <a:r>
                        <a:rPr lang="en-US" dirty="0"/>
                        <a:t>Combined data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273 out of 350 recovered (78%)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289 out of 350 recovered (83%)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3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5105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921-2FAE-C0EA-A744-D9CA36B1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17448-752E-21BB-FC41-130FA4C50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21122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B69A-5E2E-4EA5-8BDC-8CEEE0827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096" y="1788454"/>
            <a:ext cx="9761517" cy="2098226"/>
          </a:xfrm>
        </p:spPr>
        <p:txBody>
          <a:bodyPr/>
          <a:lstStyle/>
          <a:p>
            <a:pPr algn="l"/>
            <a:r>
              <a:rPr lang="en-US" sz="3600" dirty="0"/>
              <a:t>Propensity score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C49A2-BB36-45BD-9CB5-C6BB0B3BE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131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EBD2-D89F-46AE-A529-78AB5929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Potential outcomes/ Counterfactual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57222-F9B9-4F03-9F2E-FB90E2F7B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treatment conditions: Treatment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 and control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For an individual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there would be two </a:t>
                </a:r>
                <a:r>
                  <a:rPr lang="en-US" i="1" dirty="0"/>
                  <a:t>potential outcomes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dirty="0"/>
                  <a:t>The individual causal effect of the treatment: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i="0" dirty="0"/>
                  <a:t>Only one of the outcomes is observed.</a:t>
                </a:r>
              </a:p>
              <a:p>
                <a:pPr marL="530352" lvl="1" indent="0">
                  <a:buNone/>
                </a:pPr>
                <a:endParaRPr lang="en-US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57222-F9B9-4F03-9F2E-FB90E2F7B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902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BEF9728-A21B-4522-A625-532546545572}"/>
              </a:ext>
            </a:extLst>
          </p:cNvPr>
          <p:cNvGrpSpPr/>
          <p:nvPr/>
        </p:nvGrpSpPr>
        <p:grpSpPr>
          <a:xfrm>
            <a:off x="1251028" y="2192788"/>
            <a:ext cx="1266480" cy="2193120"/>
            <a:chOff x="1251028" y="2192788"/>
            <a:chExt cx="1266480" cy="21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49821E8-5C86-44F3-B57F-A69D5B34731D}"/>
                    </a:ext>
                  </a:extLst>
                </p14:cNvPr>
                <p14:cNvContentPartPr/>
                <p14:nvPr/>
              </p14:nvContentPartPr>
              <p14:xfrm>
                <a:off x="2438308" y="390854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49821E8-5C86-44F3-B57F-A69D5B3473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29668" y="38995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08C24B4-8494-4D8C-B209-4E2F192F384B}"/>
                    </a:ext>
                  </a:extLst>
                </p14:cNvPr>
                <p14:cNvContentPartPr/>
                <p14:nvPr/>
              </p14:nvContentPartPr>
              <p14:xfrm>
                <a:off x="1981108" y="2949148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08C24B4-8494-4D8C-B209-4E2F192F38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72108" y="2940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BEC0112-F9B6-42A6-9104-399384C21F43}"/>
                    </a:ext>
                  </a:extLst>
                </p14:cNvPr>
                <p14:cNvContentPartPr/>
                <p14:nvPr/>
              </p14:nvContentPartPr>
              <p14:xfrm>
                <a:off x="1492948" y="2192788"/>
                <a:ext cx="794520" cy="668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BEC0112-F9B6-42A6-9104-399384C21F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83948" y="2184148"/>
                  <a:ext cx="81216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B2D052-4941-4AF1-BFC0-D46F3E26B112}"/>
                    </a:ext>
                  </a:extLst>
                </p14:cNvPr>
                <p14:cNvContentPartPr/>
                <p14:nvPr/>
              </p14:nvContentPartPr>
              <p14:xfrm>
                <a:off x="1918108" y="2913508"/>
                <a:ext cx="18360" cy="719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B2D052-4941-4AF1-BFC0-D46F3E26B11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09108" y="2904868"/>
                  <a:ext cx="3600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72FA653-4A18-4A89-BB0C-5742F9282D8E}"/>
                    </a:ext>
                  </a:extLst>
                </p14:cNvPr>
                <p14:cNvContentPartPr/>
                <p14:nvPr/>
              </p14:nvContentPartPr>
              <p14:xfrm>
                <a:off x="1355068" y="3200428"/>
                <a:ext cx="572400" cy="295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72FA653-4A18-4A89-BB0C-5742F9282D8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46428" y="3191428"/>
                  <a:ext cx="5900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97AFC1C-F2C0-45FB-A4F8-FA232AAC16DB}"/>
                    </a:ext>
                  </a:extLst>
                </p14:cNvPr>
                <p14:cNvContentPartPr/>
                <p14:nvPr/>
              </p14:nvContentPartPr>
              <p14:xfrm>
                <a:off x="1963108" y="3218068"/>
                <a:ext cx="242640" cy="221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7AFC1C-F2C0-45FB-A4F8-FA232AAC16D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4468" y="3209428"/>
                  <a:ext cx="2602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E7692A4-C397-4643-8732-D1D48ED257A5}"/>
                    </a:ext>
                  </a:extLst>
                </p14:cNvPr>
                <p14:cNvContentPartPr/>
                <p14:nvPr/>
              </p14:nvContentPartPr>
              <p14:xfrm>
                <a:off x="1251028" y="3630628"/>
                <a:ext cx="671760" cy="755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E7692A4-C397-4643-8732-D1D48ED257A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42388" y="3621628"/>
                  <a:ext cx="689400" cy="7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38C1BD9-B0E0-4A99-BCC0-64E48D89393D}"/>
                    </a:ext>
                  </a:extLst>
                </p14:cNvPr>
                <p14:cNvContentPartPr/>
                <p14:nvPr/>
              </p14:nvContentPartPr>
              <p14:xfrm>
                <a:off x="1998748" y="3755908"/>
                <a:ext cx="518760" cy="378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8C1BD9-B0E0-4A99-BCC0-64E48D89393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90108" y="3747268"/>
                  <a:ext cx="536400" cy="39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07ECE1A-5FB8-4EBB-9838-EB7E702DA711}"/>
              </a:ext>
            </a:extLst>
          </p:cNvPr>
          <p:cNvGrpSpPr/>
          <p:nvPr/>
        </p:nvGrpSpPr>
        <p:grpSpPr>
          <a:xfrm>
            <a:off x="5103022" y="977471"/>
            <a:ext cx="1009800" cy="2168280"/>
            <a:chOff x="5527828" y="205588"/>
            <a:chExt cx="1009800" cy="21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B89E6CE-1894-403B-85F0-1F665DA90D98}"/>
                    </a:ext>
                  </a:extLst>
                </p14:cNvPr>
                <p14:cNvContentPartPr/>
                <p14:nvPr/>
              </p14:nvContentPartPr>
              <p14:xfrm>
                <a:off x="5593708" y="205588"/>
                <a:ext cx="844200" cy="754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B89E6CE-1894-403B-85F0-1F665DA90D9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84708" y="196588"/>
                  <a:ext cx="86184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4D00145-0F9E-438F-8440-58ED2E55D524}"/>
                    </a:ext>
                  </a:extLst>
                </p14:cNvPr>
                <p14:cNvContentPartPr/>
                <p14:nvPr/>
              </p14:nvContentPartPr>
              <p14:xfrm>
                <a:off x="6023188" y="1003708"/>
                <a:ext cx="64080" cy="695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4D00145-0F9E-438F-8440-58ED2E55D52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14188" y="995068"/>
                  <a:ext cx="8172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893A5D7-3076-4887-9D09-514EC32AB9C7}"/>
                    </a:ext>
                  </a:extLst>
                </p14:cNvPr>
                <p14:cNvContentPartPr/>
                <p14:nvPr/>
              </p14:nvContentPartPr>
              <p14:xfrm>
                <a:off x="5527828" y="1384228"/>
                <a:ext cx="442800" cy="183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893A5D7-3076-4887-9D09-514EC32AB9C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18828" y="1375228"/>
                  <a:ext cx="460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A8DBF4-5872-478C-9654-70B116CB47C2}"/>
                    </a:ext>
                  </a:extLst>
                </p14:cNvPr>
                <p14:cNvContentPartPr/>
                <p14:nvPr/>
              </p14:nvContentPartPr>
              <p14:xfrm>
                <a:off x="6068908" y="1369828"/>
                <a:ext cx="417240" cy="360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A8DBF4-5872-478C-9654-70B116CB47C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60268" y="1360828"/>
                  <a:ext cx="43488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BE2291B-8E87-41C4-ABA2-617B190125A4}"/>
                    </a:ext>
                  </a:extLst>
                </p14:cNvPr>
                <p14:cNvContentPartPr/>
                <p14:nvPr/>
              </p14:nvContentPartPr>
              <p14:xfrm>
                <a:off x="5596588" y="1730188"/>
                <a:ext cx="410040" cy="399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BE2291B-8E87-41C4-ABA2-617B190125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87948" y="1721548"/>
                  <a:ext cx="4276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654F5EC-7774-4121-AE51-CC92D371AEF9}"/>
                    </a:ext>
                  </a:extLst>
                </p14:cNvPr>
                <p14:cNvContentPartPr/>
                <p14:nvPr/>
              </p14:nvContentPartPr>
              <p14:xfrm>
                <a:off x="5952628" y="1801828"/>
                <a:ext cx="585000" cy="572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654F5EC-7774-4121-AE51-CC92D371AEF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43628" y="1792828"/>
                  <a:ext cx="602640" cy="58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FDDFAB-F67B-44EF-827A-85F1A68A536C}"/>
              </a:ext>
            </a:extLst>
          </p:cNvPr>
          <p:cNvGrpSpPr/>
          <p:nvPr/>
        </p:nvGrpSpPr>
        <p:grpSpPr>
          <a:xfrm>
            <a:off x="5168902" y="3407973"/>
            <a:ext cx="999360" cy="1713600"/>
            <a:chOff x="5649868" y="3404548"/>
            <a:chExt cx="999360" cy="171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C3603B1-9C07-46B5-A978-C18C9AEBDFBE}"/>
                    </a:ext>
                  </a:extLst>
                </p14:cNvPr>
                <p14:cNvContentPartPr/>
                <p14:nvPr/>
              </p14:nvContentPartPr>
              <p14:xfrm>
                <a:off x="5744908" y="3404548"/>
                <a:ext cx="700200" cy="568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C3603B1-9C07-46B5-A978-C18C9AEBDFB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36268" y="3395548"/>
                  <a:ext cx="71784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09F3A8-FD6F-4B52-8904-F6D9BCC7951F}"/>
                    </a:ext>
                  </a:extLst>
                </p14:cNvPr>
                <p14:cNvContentPartPr/>
                <p14:nvPr/>
              </p14:nvContentPartPr>
              <p14:xfrm>
                <a:off x="6104908" y="3962188"/>
                <a:ext cx="36720" cy="821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09F3A8-FD6F-4B52-8904-F6D9BCC7951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96268" y="3953548"/>
                  <a:ext cx="54360" cy="8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3A5FA3C-F675-42AC-AEDA-5AB4BA09D771}"/>
                    </a:ext>
                  </a:extLst>
                </p14:cNvPr>
                <p14:cNvContentPartPr/>
                <p14:nvPr/>
              </p14:nvContentPartPr>
              <p14:xfrm>
                <a:off x="5733388" y="4330468"/>
                <a:ext cx="280080" cy="231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3A5FA3C-F675-42AC-AEDA-5AB4BA09D77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24388" y="4321468"/>
                  <a:ext cx="2977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C6AA5FF-0482-49AB-A6D8-85B24CE6041D}"/>
                    </a:ext>
                  </a:extLst>
                </p14:cNvPr>
                <p14:cNvContentPartPr/>
                <p14:nvPr/>
              </p14:nvContentPartPr>
              <p14:xfrm>
                <a:off x="6167548" y="4338748"/>
                <a:ext cx="481680" cy="287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C6AA5FF-0482-49AB-A6D8-85B24CE6041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58908" y="4329748"/>
                  <a:ext cx="4993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87D3068-7CE4-4634-B108-7663102C0117}"/>
                    </a:ext>
                  </a:extLst>
                </p14:cNvPr>
                <p14:cNvContentPartPr/>
                <p14:nvPr/>
              </p14:nvContentPartPr>
              <p14:xfrm>
                <a:off x="5649868" y="4732948"/>
                <a:ext cx="437400" cy="385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87D3068-7CE4-4634-B108-7663102C011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40868" y="4724308"/>
                  <a:ext cx="4550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F39797A-B856-4E92-ADA8-73F9A9A971AD}"/>
                    </a:ext>
                  </a:extLst>
                </p14:cNvPr>
                <p14:cNvContentPartPr/>
                <p14:nvPr/>
              </p14:nvContentPartPr>
              <p14:xfrm>
                <a:off x="6185548" y="4796308"/>
                <a:ext cx="396000" cy="296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F39797A-B856-4E92-ADA8-73F9A9A971A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176548" y="4787308"/>
                  <a:ext cx="41364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C4E89BD-7A97-4D63-A7EF-B01C39C2F88E}"/>
              </a:ext>
            </a:extLst>
          </p:cNvPr>
          <p:cNvGrpSpPr/>
          <p:nvPr/>
        </p:nvGrpSpPr>
        <p:grpSpPr>
          <a:xfrm>
            <a:off x="2696385" y="1726134"/>
            <a:ext cx="2178360" cy="2790720"/>
            <a:chOff x="2696385" y="1726134"/>
            <a:chExt cx="2178360" cy="2790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C5BE20-2F75-4F19-9B8D-D509106F6FC1}"/>
                    </a:ext>
                  </a:extLst>
                </p14:cNvPr>
                <p14:cNvContentPartPr/>
                <p14:nvPr/>
              </p14:nvContentPartPr>
              <p14:xfrm>
                <a:off x="2696385" y="1813254"/>
                <a:ext cx="1850040" cy="986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C5BE20-2F75-4F19-9B8D-D509106F6FC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78385" y="1705254"/>
                  <a:ext cx="1885680" cy="12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4DE611D-B8F3-43F8-ADA1-60F9B446BCE3}"/>
                    </a:ext>
                  </a:extLst>
                </p14:cNvPr>
                <p14:cNvContentPartPr/>
                <p14:nvPr/>
              </p14:nvContentPartPr>
              <p14:xfrm>
                <a:off x="4226745" y="1726134"/>
                <a:ext cx="339480" cy="221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4DE611D-B8F3-43F8-ADA1-60F9B446BCE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08745" y="1618134"/>
                  <a:ext cx="3751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01227C-478A-4BA2-B231-A5C0D105F36C}"/>
                    </a:ext>
                  </a:extLst>
                </p14:cNvPr>
                <p14:cNvContentPartPr/>
                <p14:nvPr/>
              </p14:nvContentPartPr>
              <p14:xfrm>
                <a:off x="2995185" y="3198534"/>
                <a:ext cx="1861560" cy="1300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01227C-478A-4BA2-B231-A5C0D105F36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977185" y="3090534"/>
                  <a:ext cx="1897200" cy="15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0A7FEB4-4BBA-4937-A8D0-EB021ECDE8FE}"/>
                    </a:ext>
                  </a:extLst>
                </p14:cNvPr>
                <p14:cNvContentPartPr/>
                <p14:nvPr/>
              </p14:nvContentPartPr>
              <p14:xfrm>
                <a:off x="4625985" y="4298334"/>
                <a:ext cx="248760" cy="218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0A7FEB4-4BBA-4937-A8D0-EB021ECDE8F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607985" y="4190334"/>
                  <a:ext cx="284400" cy="434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7F62AB3-870F-46EB-93F3-6CE56FA68C7D}"/>
              </a:ext>
            </a:extLst>
          </p:cNvPr>
          <p:cNvSpPr txBox="1"/>
          <p:nvPr/>
        </p:nvSpPr>
        <p:spPr>
          <a:xfrm>
            <a:off x="1195408" y="1724535"/>
            <a:ext cx="13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Participant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44BE194-8662-4147-B727-6B6E110EBB1A}"/>
              </a:ext>
            </a:extLst>
          </p:cNvPr>
          <p:cNvSpPr txBox="1"/>
          <p:nvPr/>
        </p:nvSpPr>
        <p:spPr>
          <a:xfrm>
            <a:off x="3421041" y="5405116"/>
            <a:ext cx="698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What could have happened should this participant received treatment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0196D0-7657-4858-AD93-D10E80B8879A}"/>
              </a:ext>
            </a:extLst>
          </p:cNvPr>
          <p:cNvSpPr txBox="1"/>
          <p:nvPr/>
        </p:nvSpPr>
        <p:spPr>
          <a:xfrm>
            <a:off x="3421041" y="491840"/>
            <a:ext cx="727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What could have happened should this participant not received treatment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485E685-890D-4ADD-B167-0C42A967C01B}"/>
                  </a:ext>
                </a:extLst>
              </p14:cNvPr>
              <p14:cNvContentPartPr/>
              <p14:nvPr/>
            </p14:nvContentPartPr>
            <p14:xfrm>
              <a:off x="6498482" y="1406627"/>
              <a:ext cx="549000" cy="31532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485E685-890D-4ADD-B167-0C42A967C01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480842" y="1298987"/>
                <a:ext cx="584640" cy="3368880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9303492C-BC93-4FAB-9246-811D392848EC}"/>
              </a:ext>
            </a:extLst>
          </p:cNvPr>
          <p:cNvSpPr txBox="1"/>
          <p:nvPr/>
        </p:nvSpPr>
        <p:spPr>
          <a:xfrm>
            <a:off x="7250662" y="2537318"/>
            <a:ext cx="5006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Individual causal effect of treatment:</a:t>
            </a:r>
            <a:br>
              <a:rPr lang="en-AU" dirty="0"/>
            </a:br>
            <a:r>
              <a:rPr lang="en-AU" dirty="0"/>
              <a:t>Difference between these two potential outcomes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B4FD813-5DBD-4384-83C3-FBC8417A345E}"/>
              </a:ext>
            </a:extLst>
          </p:cNvPr>
          <p:cNvSpPr txBox="1"/>
          <p:nvPr/>
        </p:nvSpPr>
        <p:spPr>
          <a:xfrm>
            <a:off x="7250662" y="3755908"/>
            <a:ext cx="4561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Challenge:</a:t>
            </a:r>
          </a:p>
          <a:p>
            <a:r>
              <a:rPr lang="en-AU" dirty="0"/>
              <a:t>Only one of these outcomes can be observed</a:t>
            </a:r>
          </a:p>
        </p:txBody>
      </p:sp>
    </p:spTree>
    <p:extLst>
      <p:ext uri="{BB962C8B-B14F-4D97-AF65-F5344CB8AC3E}">
        <p14:creationId xmlns:p14="http://schemas.microsoft.com/office/powerpoint/2010/main" val="11512859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BEF9728-A21B-4522-A625-532546545572}"/>
              </a:ext>
            </a:extLst>
          </p:cNvPr>
          <p:cNvGrpSpPr/>
          <p:nvPr/>
        </p:nvGrpSpPr>
        <p:grpSpPr>
          <a:xfrm>
            <a:off x="790803" y="2103879"/>
            <a:ext cx="701743" cy="1215185"/>
            <a:chOff x="1251028" y="2192788"/>
            <a:chExt cx="1266480" cy="21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49821E8-5C86-44F3-B57F-A69D5B34731D}"/>
                    </a:ext>
                  </a:extLst>
                </p14:cNvPr>
                <p14:cNvContentPartPr/>
                <p14:nvPr/>
              </p14:nvContentPartPr>
              <p14:xfrm>
                <a:off x="2438308" y="390854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49821E8-5C86-44F3-B57F-A69D5B3473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29308" y="38995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08C24B4-8494-4D8C-B209-4E2F192F384B}"/>
                    </a:ext>
                  </a:extLst>
                </p14:cNvPr>
                <p14:cNvContentPartPr/>
                <p14:nvPr/>
              </p14:nvContentPartPr>
              <p14:xfrm>
                <a:off x="1981108" y="2949148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08C24B4-8494-4D8C-B209-4E2F192F38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72108" y="2940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BEC0112-F9B6-42A6-9104-399384C21F43}"/>
                    </a:ext>
                  </a:extLst>
                </p14:cNvPr>
                <p14:cNvContentPartPr/>
                <p14:nvPr/>
              </p14:nvContentPartPr>
              <p14:xfrm>
                <a:off x="1492948" y="2192788"/>
                <a:ext cx="794520" cy="668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BEC0112-F9B6-42A6-9104-399384C21F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76707" y="2176553"/>
                  <a:ext cx="826353" cy="7007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B2D052-4941-4AF1-BFC0-D46F3E26B112}"/>
                    </a:ext>
                  </a:extLst>
                </p14:cNvPr>
                <p14:cNvContentPartPr/>
                <p14:nvPr/>
              </p14:nvContentPartPr>
              <p14:xfrm>
                <a:off x="1918108" y="2913508"/>
                <a:ext cx="18360" cy="719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B2D052-4941-4AF1-BFC0-D46F3E26B11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02280" y="2897279"/>
                  <a:ext cx="49382" cy="7510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72FA653-4A18-4A89-BB0C-5742F9282D8E}"/>
                    </a:ext>
                  </a:extLst>
                </p14:cNvPr>
                <p14:cNvContentPartPr/>
                <p14:nvPr/>
              </p14:nvContentPartPr>
              <p14:xfrm>
                <a:off x="1355068" y="3200428"/>
                <a:ext cx="572400" cy="295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72FA653-4A18-4A89-BB0C-5742F9282D8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38844" y="3184188"/>
                  <a:ext cx="604200" cy="327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97AFC1C-F2C0-45FB-A4F8-FA232AAC16DB}"/>
                    </a:ext>
                  </a:extLst>
                </p14:cNvPr>
                <p14:cNvContentPartPr/>
                <p14:nvPr/>
              </p14:nvContentPartPr>
              <p14:xfrm>
                <a:off x="1963108" y="3218068"/>
                <a:ext cx="242640" cy="221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7AFC1C-F2C0-45FB-A4F8-FA232AAC16D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46889" y="3201863"/>
                  <a:ext cx="274430" cy="252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E7692A4-C397-4643-8732-D1D48ED257A5}"/>
                    </a:ext>
                  </a:extLst>
                </p14:cNvPr>
                <p14:cNvContentPartPr/>
                <p14:nvPr/>
              </p14:nvContentPartPr>
              <p14:xfrm>
                <a:off x="1251028" y="3630628"/>
                <a:ext cx="671760" cy="755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E7692A4-C397-4643-8732-D1D48ED257A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34802" y="3614392"/>
                  <a:ext cx="703563" cy="787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38C1BD9-B0E0-4A99-BCC0-64E48D89393D}"/>
                    </a:ext>
                  </a:extLst>
                </p14:cNvPr>
                <p14:cNvContentPartPr/>
                <p14:nvPr/>
              </p14:nvContentPartPr>
              <p14:xfrm>
                <a:off x="1998748" y="3755908"/>
                <a:ext cx="518760" cy="378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8C1BD9-B0E0-4A99-BCC0-64E48D89393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82516" y="3739671"/>
                  <a:ext cx="550574" cy="40982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07ECE1A-5FB8-4EBB-9838-EB7E702DA711}"/>
              </a:ext>
            </a:extLst>
          </p:cNvPr>
          <p:cNvGrpSpPr/>
          <p:nvPr/>
        </p:nvGrpSpPr>
        <p:grpSpPr>
          <a:xfrm>
            <a:off x="4750365" y="915416"/>
            <a:ext cx="478135" cy="1026670"/>
            <a:chOff x="5527828" y="205588"/>
            <a:chExt cx="1009800" cy="21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B89E6CE-1894-403B-85F0-1F665DA90D98}"/>
                    </a:ext>
                  </a:extLst>
                </p14:cNvPr>
                <p14:cNvContentPartPr/>
                <p14:nvPr/>
              </p14:nvContentPartPr>
              <p14:xfrm>
                <a:off x="5593708" y="205588"/>
                <a:ext cx="844200" cy="754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B89E6CE-1894-403B-85F0-1F665DA90D9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74712" y="186582"/>
                  <a:ext cx="881433" cy="79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4D00145-0F9E-438F-8440-58ED2E55D524}"/>
                    </a:ext>
                  </a:extLst>
                </p14:cNvPr>
                <p14:cNvContentPartPr/>
                <p14:nvPr/>
              </p14:nvContentPartPr>
              <p14:xfrm>
                <a:off x="6023188" y="1003708"/>
                <a:ext cx="64080" cy="695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4D00145-0F9E-438F-8440-58ED2E55D52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04341" y="984716"/>
                  <a:ext cx="101020" cy="7331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893A5D7-3076-4887-9D09-514EC32AB9C7}"/>
                    </a:ext>
                  </a:extLst>
                </p14:cNvPr>
                <p14:cNvContentPartPr/>
                <p14:nvPr/>
              </p14:nvContentPartPr>
              <p14:xfrm>
                <a:off x="5527828" y="1384228"/>
                <a:ext cx="442800" cy="183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893A5D7-3076-4887-9D09-514EC32AB9C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08840" y="1365220"/>
                  <a:ext cx="480016" cy="220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A8DBF4-5872-478C-9654-70B116CB47C2}"/>
                    </a:ext>
                  </a:extLst>
                </p14:cNvPr>
                <p14:cNvContentPartPr/>
                <p14:nvPr/>
              </p14:nvContentPartPr>
              <p14:xfrm>
                <a:off x="6068908" y="1369828"/>
                <a:ext cx="417240" cy="360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A8DBF4-5872-478C-9654-70B116CB47C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49908" y="1350862"/>
                  <a:ext cx="454480" cy="3975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BE2291B-8E87-41C4-ABA2-617B190125A4}"/>
                    </a:ext>
                  </a:extLst>
                </p14:cNvPr>
                <p14:cNvContentPartPr/>
                <p14:nvPr/>
              </p14:nvContentPartPr>
              <p14:xfrm>
                <a:off x="5596588" y="1730188"/>
                <a:ext cx="410040" cy="399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BE2291B-8E87-41C4-ABA2-617B190125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77605" y="1711213"/>
                  <a:ext cx="447247" cy="436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654F5EC-7774-4121-AE51-CC92D371AEF9}"/>
                    </a:ext>
                  </a:extLst>
                </p14:cNvPr>
                <p14:cNvContentPartPr/>
                <p14:nvPr/>
              </p14:nvContentPartPr>
              <p14:xfrm>
                <a:off x="5952628" y="1801828"/>
                <a:ext cx="585000" cy="572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654F5EC-7774-4121-AE51-CC92D371AEF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33634" y="1782836"/>
                  <a:ext cx="622227" cy="609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FDDFAB-F67B-44EF-827A-85F1A68A536C}"/>
              </a:ext>
            </a:extLst>
          </p:cNvPr>
          <p:cNvGrpSpPr/>
          <p:nvPr/>
        </p:nvGrpSpPr>
        <p:grpSpPr>
          <a:xfrm>
            <a:off x="4730199" y="3349634"/>
            <a:ext cx="442613" cy="758948"/>
            <a:chOff x="5649868" y="3404548"/>
            <a:chExt cx="999360" cy="171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C3603B1-9C07-46B5-A978-C18C9AEBDFBE}"/>
                    </a:ext>
                  </a:extLst>
                </p14:cNvPr>
                <p14:cNvContentPartPr/>
                <p14:nvPr/>
              </p14:nvContentPartPr>
              <p14:xfrm>
                <a:off x="5744908" y="3404548"/>
                <a:ext cx="700200" cy="568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C3603B1-9C07-46B5-A978-C18C9AEBDFB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24601" y="3384234"/>
                  <a:ext cx="740003" cy="608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09F3A8-FD6F-4B52-8904-F6D9BCC7951F}"/>
                    </a:ext>
                  </a:extLst>
                </p14:cNvPr>
                <p14:cNvContentPartPr/>
                <p14:nvPr/>
              </p14:nvContentPartPr>
              <p14:xfrm>
                <a:off x="6104908" y="3962188"/>
                <a:ext cx="36720" cy="821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09F3A8-FD6F-4B52-8904-F6D9BCC7951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84951" y="3941873"/>
                  <a:ext cx="75835" cy="8613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3A5FA3C-F675-42AC-AEDA-5AB4BA09D771}"/>
                    </a:ext>
                  </a:extLst>
                </p14:cNvPr>
                <p14:cNvContentPartPr/>
                <p14:nvPr/>
              </p14:nvContentPartPr>
              <p14:xfrm>
                <a:off x="5733388" y="4330468"/>
                <a:ext cx="280080" cy="231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3A5FA3C-F675-42AC-AEDA-5AB4BA09D77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13092" y="4310194"/>
                  <a:ext cx="319859" cy="270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C6AA5FF-0482-49AB-A6D8-85B24CE6041D}"/>
                    </a:ext>
                  </a:extLst>
                </p14:cNvPr>
                <p14:cNvContentPartPr/>
                <p14:nvPr/>
              </p14:nvContentPartPr>
              <p14:xfrm>
                <a:off x="6167548" y="4338748"/>
                <a:ext cx="481680" cy="287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C6AA5FF-0482-49AB-A6D8-85B24CE6041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47241" y="4318492"/>
                  <a:ext cx="521482" cy="3273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87D3068-7CE4-4634-B108-7663102C0117}"/>
                    </a:ext>
                  </a:extLst>
                </p14:cNvPr>
                <p14:cNvContentPartPr/>
                <p14:nvPr/>
              </p14:nvContentPartPr>
              <p14:xfrm>
                <a:off x="5649868" y="4732948"/>
                <a:ext cx="437400" cy="385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87D3068-7CE4-4634-B108-7663102C011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29543" y="4712632"/>
                  <a:ext cx="477238" cy="425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F39797A-B856-4E92-ADA8-73F9A9A971AD}"/>
                    </a:ext>
                  </a:extLst>
                </p14:cNvPr>
                <p14:cNvContentPartPr/>
                <p14:nvPr/>
              </p14:nvContentPartPr>
              <p14:xfrm>
                <a:off x="6185548" y="4796308"/>
                <a:ext cx="396000" cy="296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F39797A-B856-4E92-ADA8-73F9A9A971A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165261" y="4775990"/>
                  <a:ext cx="435762" cy="3364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C4E89BD-7A97-4D63-A7EF-B01C39C2F88E}"/>
              </a:ext>
            </a:extLst>
          </p:cNvPr>
          <p:cNvGrpSpPr/>
          <p:nvPr/>
        </p:nvGrpSpPr>
        <p:grpSpPr>
          <a:xfrm>
            <a:off x="2696385" y="1726134"/>
            <a:ext cx="2178360" cy="2790720"/>
            <a:chOff x="2696385" y="1726134"/>
            <a:chExt cx="2178360" cy="2790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C5BE20-2F75-4F19-9B8D-D509106F6FC1}"/>
                    </a:ext>
                  </a:extLst>
                </p14:cNvPr>
                <p14:cNvContentPartPr/>
                <p14:nvPr/>
              </p14:nvContentPartPr>
              <p14:xfrm>
                <a:off x="2696385" y="1813254"/>
                <a:ext cx="1850040" cy="986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C5BE20-2F75-4F19-9B8D-D509106F6FC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78385" y="1705254"/>
                  <a:ext cx="1885680" cy="12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4DE611D-B8F3-43F8-ADA1-60F9B446BCE3}"/>
                    </a:ext>
                  </a:extLst>
                </p14:cNvPr>
                <p14:cNvContentPartPr/>
                <p14:nvPr/>
              </p14:nvContentPartPr>
              <p14:xfrm>
                <a:off x="4226745" y="1726134"/>
                <a:ext cx="339480" cy="221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4DE611D-B8F3-43F8-ADA1-60F9B446BCE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08745" y="1618134"/>
                  <a:ext cx="3751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01227C-478A-4BA2-B231-A5C0D105F36C}"/>
                    </a:ext>
                  </a:extLst>
                </p14:cNvPr>
                <p14:cNvContentPartPr/>
                <p14:nvPr/>
              </p14:nvContentPartPr>
              <p14:xfrm>
                <a:off x="2995185" y="3198534"/>
                <a:ext cx="1861560" cy="1300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01227C-478A-4BA2-B231-A5C0D105F36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977185" y="3090534"/>
                  <a:ext cx="1897200" cy="15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0A7FEB4-4BBA-4937-A8D0-EB021ECDE8FE}"/>
                    </a:ext>
                  </a:extLst>
                </p14:cNvPr>
                <p14:cNvContentPartPr/>
                <p14:nvPr/>
              </p14:nvContentPartPr>
              <p14:xfrm>
                <a:off x="4625985" y="4298334"/>
                <a:ext cx="248760" cy="218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0A7FEB4-4BBA-4937-A8D0-EB021ECDE8F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607985" y="4190334"/>
                  <a:ext cx="284400" cy="434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7F62AB3-870F-46EB-93F3-6CE56FA68C7D}"/>
              </a:ext>
            </a:extLst>
          </p:cNvPr>
          <p:cNvSpPr txBox="1"/>
          <p:nvPr/>
        </p:nvSpPr>
        <p:spPr>
          <a:xfrm>
            <a:off x="1141675" y="1582173"/>
            <a:ext cx="13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Participants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44BE194-8662-4147-B727-6B6E110EBB1A}"/>
              </a:ext>
            </a:extLst>
          </p:cNvPr>
          <p:cNvSpPr txBox="1"/>
          <p:nvPr/>
        </p:nvSpPr>
        <p:spPr>
          <a:xfrm>
            <a:off x="3421041" y="5405116"/>
            <a:ext cx="698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What could have happened should all participants received treatment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0196D0-7657-4858-AD93-D10E80B8879A}"/>
              </a:ext>
            </a:extLst>
          </p:cNvPr>
          <p:cNvSpPr txBox="1"/>
          <p:nvPr/>
        </p:nvSpPr>
        <p:spPr>
          <a:xfrm>
            <a:off x="3421041" y="491840"/>
            <a:ext cx="748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What could have happened should all participants not received treatment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485E685-890D-4ADD-B167-0C42A967C01B}"/>
                  </a:ext>
                </a:extLst>
              </p14:cNvPr>
              <p14:cNvContentPartPr/>
              <p14:nvPr/>
            </p14:nvContentPartPr>
            <p14:xfrm>
              <a:off x="6498482" y="1406627"/>
              <a:ext cx="549000" cy="31532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485E685-890D-4ADD-B167-0C42A967C01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480842" y="1298987"/>
                <a:ext cx="584640" cy="3368880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9303492C-BC93-4FAB-9246-811D392848EC}"/>
              </a:ext>
            </a:extLst>
          </p:cNvPr>
          <p:cNvSpPr txBox="1"/>
          <p:nvPr/>
        </p:nvSpPr>
        <p:spPr>
          <a:xfrm>
            <a:off x="7302594" y="963816"/>
            <a:ext cx="3860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Average Treatment Effect (ATE):</a:t>
            </a:r>
          </a:p>
          <a:p>
            <a:pPr marL="285750" indent="-285750">
              <a:buFontTx/>
              <a:buChar char="-"/>
            </a:pPr>
            <a:r>
              <a:rPr lang="en-AU" dirty="0"/>
              <a:t>Average difference between these two potential outcomes in the study population</a:t>
            </a:r>
          </a:p>
          <a:p>
            <a:pPr marL="285750" indent="-285750">
              <a:buFontTx/>
              <a:buChar char="-"/>
            </a:pPr>
            <a:r>
              <a:rPr lang="en-AU" dirty="0"/>
              <a:t>What would have happened in the population should the whole population received treatment vs the whole population not received treatment</a:t>
            </a:r>
          </a:p>
          <a:p>
            <a:pPr marL="285750" indent="-285750">
              <a:buFontTx/>
              <a:buChar char="-"/>
            </a:pPr>
            <a:r>
              <a:rPr lang="en-AU" dirty="0"/>
              <a:t>Classical treatment effect estimated from RCT</a:t>
            </a:r>
          </a:p>
          <a:p>
            <a:endParaRPr lang="en-AU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B4FD813-5DBD-4384-83C3-FBC8417A345E}"/>
              </a:ext>
            </a:extLst>
          </p:cNvPr>
          <p:cNvSpPr txBox="1"/>
          <p:nvPr/>
        </p:nvSpPr>
        <p:spPr>
          <a:xfrm>
            <a:off x="7221396" y="4179871"/>
            <a:ext cx="4942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Statistical solution:</a:t>
            </a:r>
          </a:p>
          <a:p>
            <a:pPr marL="285750" indent="-285750">
              <a:buFontTx/>
              <a:buChar char="-"/>
            </a:pPr>
            <a:r>
              <a:rPr lang="en-AU" dirty="0"/>
              <a:t>Some of the participants received treatment</a:t>
            </a:r>
          </a:p>
          <a:p>
            <a:pPr marL="285750" indent="-285750">
              <a:buFontTx/>
              <a:buChar char="-"/>
            </a:pPr>
            <a:r>
              <a:rPr lang="en-AU" dirty="0"/>
              <a:t>Some didn’t</a:t>
            </a:r>
          </a:p>
          <a:p>
            <a:pPr marL="285750" indent="-285750">
              <a:buFontTx/>
              <a:buChar char="-"/>
            </a:pPr>
            <a:r>
              <a:rPr lang="en-AU" dirty="0"/>
              <a:t>ATE can be estimated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3D7C2A6-DCD3-4747-81C9-E9C2105729DB}"/>
              </a:ext>
            </a:extLst>
          </p:cNvPr>
          <p:cNvGrpSpPr/>
          <p:nvPr/>
        </p:nvGrpSpPr>
        <p:grpSpPr>
          <a:xfrm>
            <a:off x="1213023" y="2304115"/>
            <a:ext cx="701743" cy="1215185"/>
            <a:chOff x="1251028" y="2192788"/>
            <a:chExt cx="1266480" cy="21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6E80D25-3419-4ABA-8A3A-F47F70D8EFF2}"/>
                    </a:ext>
                  </a:extLst>
                </p14:cNvPr>
                <p14:cNvContentPartPr/>
                <p14:nvPr/>
              </p14:nvContentPartPr>
              <p14:xfrm>
                <a:off x="2438308" y="3908548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6E80D25-3419-4ABA-8A3A-F47F70D8EF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29308" y="38995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CAC7B28-5963-4139-9402-BFE0E5AFD6A0}"/>
                    </a:ext>
                  </a:extLst>
                </p14:cNvPr>
                <p14:cNvContentPartPr/>
                <p14:nvPr/>
              </p14:nvContentPartPr>
              <p14:xfrm>
                <a:off x="1981108" y="2949148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CAC7B28-5963-4139-9402-BFE0E5AFD6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72108" y="2940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36005E7-D862-4A39-B619-D11DC6C3270F}"/>
                    </a:ext>
                  </a:extLst>
                </p14:cNvPr>
                <p14:cNvContentPartPr/>
                <p14:nvPr/>
              </p14:nvContentPartPr>
              <p14:xfrm>
                <a:off x="1492948" y="2192788"/>
                <a:ext cx="794520" cy="668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36005E7-D862-4A39-B619-D11DC6C327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76707" y="2176553"/>
                  <a:ext cx="826353" cy="7007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CD6895E-1F5F-44D9-B523-67046E2A2DE6}"/>
                    </a:ext>
                  </a:extLst>
                </p14:cNvPr>
                <p14:cNvContentPartPr/>
                <p14:nvPr/>
              </p14:nvContentPartPr>
              <p14:xfrm>
                <a:off x="1918108" y="2913508"/>
                <a:ext cx="18360" cy="719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CD6895E-1F5F-44D9-B523-67046E2A2DE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02280" y="2897279"/>
                  <a:ext cx="49382" cy="7510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537280A-A91C-4992-87C2-1DD23275D930}"/>
                    </a:ext>
                  </a:extLst>
                </p14:cNvPr>
                <p14:cNvContentPartPr/>
                <p14:nvPr/>
              </p14:nvContentPartPr>
              <p14:xfrm>
                <a:off x="1355068" y="3200428"/>
                <a:ext cx="572400" cy="295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537280A-A91C-4992-87C2-1DD23275D93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38844" y="3184188"/>
                  <a:ext cx="604200" cy="327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1C4A0BD-5841-4BFE-A9B0-5FADAA021261}"/>
                    </a:ext>
                  </a:extLst>
                </p14:cNvPr>
                <p14:cNvContentPartPr/>
                <p14:nvPr/>
              </p14:nvContentPartPr>
              <p14:xfrm>
                <a:off x="1963108" y="3218068"/>
                <a:ext cx="242640" cy="221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1C4A0BD-5841-4BFE-A9B0-5FADAA0212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46889" y="3201863"/>
                  <a:ext cx="274430" cy="252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EE0ACDC-C760-498A-83B1-94DB0175FB3E}"/>
                    </a:ext>
                  </a:extLst>
                </p14:cNvPr>
                <p14:cNvContentPartPr/>
                <p14:nvPr/>
              </p14:nvContentPartPr>
              <p14:xfrm>
                <a:off x="1251028" y="3630628"/>
                <a:ext cx="671760" cy="755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EE0ACDC-C760-498A-83B1-94DB0175FB3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34802" y="3614392"/>
                  <a:ext cx="703563" cy="787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82E508C-3CD5-4E01-9308-0ADE1AB766DC}"/>
                    </a:ext>
                  </a:extLst>
                </p14:cNvPr>
                <p14:cNvContentPartPr/>
                <p14:nvPr/>
              </p14:nvContentPartPr>
              <p14:xfrm>
                <a:off x="1998748" y="3755908"/>
                <a:ext cx="518760" cy="378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82E508C-3CD5-4E01-9308-0ADE1AB766D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82516" y="3739671"/>
                  <a:ext cx="550574" cy="40982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59E48F-16F1-4B67-A43E-69E23DC1B0ED}"/>
              </a:ext>
            </a:extLst>
          </p:cNvPr>
          <p:cNvGrpSpPr/>
          <p:nvPr/>
        </p:nvGrpSpPr>
        <p:grpSpPr>
          <a:xfrm>
            <a:off x="1596215" y="2109023"/>
            <a:ext cx="701743" cy="1215185"/>
            <a:chOff x="1251028" y="2192788"/>
            <a:chExt cx="1266480" cy="21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831700D-3D95-4F78-8216-6F4EAE1B176F}"/>
                    </a:ext>
                  </a:extLst>
                </p14:cNvPr>
                <p14:cNvContentPartPr/>
                <p14:nvPr/>
              </p14:nvContentPartPr>
              <p14:xfrm>
                <a:off x="2438308" y="3908548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831700D-3D95-4F78-8216-6F4EAE1B176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29308" y="38995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8C6F0D5-602B-4CEC-B848-0F6D6EC755CE}"/>
                    </a:ext>
                  </a:extLst>
                </p14:cNvPr>
                <p14:cNvContentPartPr/>
                <p14:nvPr/>
              </p14:nvContentPartPr>
              <p14:xfrm>
                <a:off x="1981108" y="2949148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8C6F0D5-602B-4CEC-B848-0F6D6EC755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72108" y="2940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C40F8E-A4B4-48F1-9C2F-59F28652E6A3}"/>
                    </a:ext>
                  </a:extLst>
                </p14:cNvPr>
                <p14:cNvContentPartPr/>
                <p14:nvPr/>
              </p14:nvContentPartPr>
              <p14:xfrm>
                <a:off x="1492948" y="2192788"/>
                <a:ext cx="794520" cy="668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C40F8E-A4B4-48F1-9C2F-59F28652E6A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76707" y="2176553"/>
                  <a:ext cx="826353" cy="7007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1E54625-6DA7-4571-96E9-EF6F1F6A4A92}"/>
                    </a:ext>
                  </a:extLst>
                </p14:cNvPr>
                <p14:cNvContentPartPr/>
                <p14:nvPr/>
              </p14:nvContentPartPr>
              <p14:xfrm>
                <a:off x="1918108" y="2913508"/>
                <a:ext cx="18360" cy="719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1E54625-6DA7-4571-96E9-EF6F1F6A4A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02280" y="2897279"/>
                  <a:ext cx="49382" cy="7510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572FC98-9C95-4A6D-81E0-B76E660E04F2}"/>
                    </a:ext>
                  </a:extLst>
                </p14:cNvPr>
                <p14:cNvContentPartPr/>
                <p14:nvPr/>
              </p14:nvContentPartPr>
              <p14:xfrm>
                <a:off x="1355068" y="3200428"/>
                <a:ext cx="572400" cy="295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572FC98-9C95-4A6D-81E0-B76E660E04F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38844" y="3184188"/>
                  <a:ext cx="604200" cy="327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3A0B5EF-04E0-4E94-AEFB-9365D7D02C91}"/>
                    </a:ext>
                  </a:extLst>
                </p14:cNvPr>
                <p14:cNvContentPartPr/>
                <p14:nvPr/>
              </p14:nvContentPartPr>
              <p14:xfrm>
                <a:off x="1963108" y="3218068"/>
                <a:ext cx="242640" cy="221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3A0B5EF-04E0-4E94-AEFB-9365D7D02C9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46889" y="3201863"/>
                  <a:ext cx="274430" cy="252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AEF0180-BAB6-466B-BA33-2E45101F67DB}"/>
                    </a:ext>
                  </a:extLst>
                </p14:cNvPr>
                <p14:cNvContentPartPr/>
                <p14:nvPr/>
              </p14:nvContentPartPr>
              <p14:xfrm>
                <a:off x="1251028" y="3630628"/>
                <a:ext cx="671760" cy="755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AEF0180-BAB6-466B-BA33-2E45101F67D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34802" y="3614392"/>
                  <a:ext cx="703563" cy="787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E6460B9-0C27-4CB1-9B10-8959A46CE520}"/>
                    </a:ext>
                  </a:extLst>
                </p14:cNvPr>
                <p14:cNvContentPartPr/>
                <p14:nvPr/>
              </p14:nvContentPartPr>
              <p14:xfrm>
                <a:off x="1998748" y="3755908"/>
                <a:ext cx="518760" cy="378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E6460B9-0C27-4CB1-9B10-8959A46CE52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82516" y="3739671"/>
                  <a:ext cx="550574" cy="40982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E3B554-0B7F-40B2-B288-62805D337FF1}"/>
              </a:ext>
            </a:extLst>
          </p:cNvPr>
          <p:cNvGrpSpPr/>
          <p:nvPr/>
        </p:nvGrpSpPr>
        <p:grpSpPr>
          <a:xfrm>
            <a:off x="1009499" y="3593902"/>
            <a:ext cx="351720" cy="637560"/>
            <a:chOff x="1010630" y="3263694"/>
            <a:chExt cx="351720" cy="6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9A99287-9B73-4FAB-ADA1-9520BC8049F2}"/>
                    </a:ext>
                  </a:extLst>
                </p14:cNvPr>
                <p14:cNvContentPartPr/>
                <p14:nvPr/>
              </p14:nvContentPartPr>
              <p14:xfrm>
                <a:off x="1010630" y="3263694"/>
                <a:ext cx="351720" cy="349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9A99287-9B73-4FAB-ADA1-9520BC8049F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01630" y="3255054"/>
                  <a:ext cx="3693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688EFFF-0DC4-47C8-9996-D1D786ABF149}"/>
                    </a:ext>
                  </a:extLst>
                </p14:cNvPr>
                <p14:cNvContentPartPr/>
                <p14:nvPr/>
              </p14:nvContentPartPr>
              <p14:xfrm>
                <a:off x="1212950" y="3620094"/>
                <a:ext cx="360" cy="281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688EFFF-0DC4-47C8-9996-D1D786ABF14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204310" y="3611454"/>
                  <a:ext cx="180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942CEBD-19A2-4428-8C98-29ED7B958E7D}"/>
                    </a:ext>
                  </a:extLst>
                </p14:cNvPr>
                <p14:cNvContentPartPr/>
                <p14:nvPr/>
              </p14:nvContentPartPr>
              <p14:xfrm>
                <a:off x="1063910" y="3685254"/>
                <a:ext cx="121320" cy="73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942CEBD-19A2-4428-8C98-29ED7B958E7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54910" y="3676614"/>
                  <a:ext cx="138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45FF1F4-99E4-4F12-9C92-FF631BAEB921}"/>
                    </a:ext>
                  </a:extLst>
                </p14:cNvPr>
                <p14:cNvContentPartPr/>
                <p14:nvPr/>
              </p14:nvContentPartPr>
              <p14:xfrm>
                <a:off x="1222310" y="3703974"/>
                <a:ext cx="96120" cy="9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45FF1F4-99E4-4F12-9C92-FF631BAEB92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13310" y="3694974"/>
                  <a:ext cx="11376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A8D7FBD-09E4-43B0-A7B1-B6022D1B0506}"/>
                  </a:ext>
                </a:extLst>
              </p14:cNvPr>
              <p14:cNvContentPartPr/>
              <p14:nvPr/>
            </p14:nvContentPartPr>
            <p14:xfrm>
              <a:off x="974219" y="4211662"/>
              <a:ext cx="228600" cy="243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A8D7FBD-09E4-43B0-A7B1-B6022D1B050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65219" y="4203022"/>
                <a:ext cx="2462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D1098F7-091A-4019-9416-C40EA5A2FAE0}"/>
                  </a:ext>
                </a:extLst>
              </p14:cNvPr>
              <p14:cNvContentPartPr/>
              <p14:nvPr/>
            </p14:nvContentPartPr>
            <p14:xfrm>
              <a:off x="1174379" y="4258102"/>
              <a:ext cx="224640" cy="270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D1098F7-091A-4019-9416-C40EA5A2FAE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65739" y="4249102"/>
                <a:ext cx="242280" cy="28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7AC64652-E45B-48D7-9AF9-5809E4AE7F9D}"/>
              </a:ext>
            </a:extLst>
          </p:cNvPr>
          <p:cNvGrpSpPr/>
          <p:nvPr/>
        </p:nvGrpSpPr>
        <p:grpSpPr>
          <a:xfrm>
            <a:off x="2028220" y="2223469"/>
            <a:ext cx="701743" cy="1215185"/>
            <a:chOff x="1251028" y="2192788"/>
            <a:chExt cx="1266480" cy="21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DFEDF3E-5AAA-46CD-8A49-C5ECC38CBCF4}"/>
                    </a:ext>
                  </a:extLst>
                </p14:cNvPr>
                <p14:cNvContentPartPr/>
                <p14:nvPr/>
              </p14:nvContentPartPr>
              <p14:xfrm>
                <a:off x="2438308" y="3908548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DFEDF3E-5AAA-46CD-8A49-C5ECC38CBCF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29308" y="38995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B4C1101-6227-46F0-BD2B-EB5CEB067A7D}"/>
                    </a:ext>
                  </a:extLst>
                </p14:cNvPr>
                <p14:cNvContentPartPr/>
                <p14:nvPr/>
              </p14:nvContentPartPr>
              <p14:xfrm>
                <a:off x="1981108" y="2949148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B4C1101-6227-46F0-BD2B-EB5CEB067A7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72108" y="2940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7E278A9-0A2C-4018-9113-734F66F0D4D3}"/>
                    </a:ext>
                  </a:extLst>
                </p14:cNvPr>
                <p14:cNvContentPartPr/>
                <p14:nvPr/>
              </p14:nvContentPartPr>
              <p14:xfrm>
                <a:off x="1492948" y="2192788"/>
                <a:ext cx="794520" cy="668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7E278A9-0A2C-4018-9113-734F66F0D4D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76707" y="2176553"/>
                  <a:ext cx="826353" cy="7007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A8F238B-7A3C-4B07-BC41-9D93FADD72C2}"/>
                    </a:ext>
                  </a:extLst>
                </p14:cNvPr>
                <p14:cNvContentPartPr/>
                <p14:nvPr/>
              </p14:nvContentPartPr>
              <p14:xfrm>
                <a:off x="1918108" y="2913508"/>
                <a:ext cx="18360" cy="719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A8F238B-7A3C-4B07-BC41-9D93FADD72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02280" y="2897279"/>
                  <a:ext cx="49382" cy="7510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3178C72-D77C-467C-B369-6F149CF3019D}"/>
                    </a:ext>
                  </a:extLst>
                </p14:cNvPr>
                <p14:cNvContentPartPr/>
                <p14:nvPr/>
              </p14:nvContentPartPr>
              <p14:xfrm>
                <a:off x="1355068" y="3200428"/>
                <a:ext cx="572400" cy="295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3178C72-D77C-467C-B369-6F149CF3019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38844" y="3184188"/>
                  <a:ext cx="604200" cy="327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6A2F363-9C4E-424C-9C8F-4A59F8FC6B5A}"/>
                    </a:ext>
                  </a:extLst>
                </p14:cNvPr>
                <p14:cNvContentPartPr/>
                <p14:nvPr/>
              </p14:nvContentPartPr>
              <p14:xfrm>
                <a:off x="1963108" y="3218068"/>
                <a:ext cx="242640" cy="221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6A2F363-9C4E-424C-9C8F-4A59F8FC6B5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46889" y="3201863"/>
                  <a:ext cx="274430" cy="252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651659D-536A-49D9-9AA2-29BB9A783695}"/>
                    </a:ext>
                  </a:extLst>
                </p14:cNvPr>
                <p14:cNvContentPartPr/>
                <p14:nvPr/>
              </p14:nvContentPartPr>
              <p14:xfrm>
                <a:off x="1251028" y="3630628"/>
                <a:ext cx="671760" cy="755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651659D-536A-49D9-9AA2-29BB9A7836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34802" y="3614392"/>
                  <a:ext cx="703563" cy="787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5B71AE9-B53C-44CE-9C22-74712648715D}"/>
                    </a:ext>
                  </a:extLst>
                </p14:cNvPr>
                <p14:cNvContentPartPr/>
                <p14:nvPr/>
              </p14:nvContentPartPr>
              <p14:xfrm>
                <a:off x="1998748" y="3755908"/>
                <a:ext cx="518760" cy="378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5B71AE9-B53C-44CE-9C22-74712648715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82516" y="3739671"/>
                  <a:ext cx="550574" cy="40982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E96A8F7-A355-4CB8-8835-253A26C538EA}"/>
              </a:ext>
            </a:extLst>
          </p:cNvPr>
          <p:cNvGrpSpPr/>
          <p:nvPr/>
        </p:nvGrpSpPr>
        <p:grpSpPr>
          <a:xfrm>
            <a:off x="1459383" y="3299024"/>
            <a:ext cx="351720" cy="637560"/>
            <a:chOff x="1010630" y="3263694"/>
            <a:chExt cx="351720" cy="6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7C34D27-2FE5-4444-8E55-3719FD3C32BA}"/>
                    </a:ext>
                  </a:extLst>
                </p14:cNvPr>
                <p14:cNvContentPartPr/>
                <p14:nvPr/>
              </p14:nvContentPartPr>
              <p14:xfrm>
                <a:off x="1010630" y="3263694"/>
                <a:ext cx="351720" cy="349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7C34D27-2FE5-4444-8E55-3719FD3C32B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01630" y="3255054"/>
                  <a:ext cx="3693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669BC3-5F11-47CE-A10C-2A54C948D810}"/>
                    </a:ext>
                  </a:extLst>
                </p14:cNvPr>
                <p14:cNvContentPartPr/>
                <p14:nvPr/>
              </p14:nvContentPartPr>
              <p14:xfrm>
                <a:off x="1212950" y="3620094"/>
                <a:ext cx="360" cy="281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669BC3-5F11-47CE-A10C-2A54C948D81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204310" y="3611454"/>
                  <a:ext cx="180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D3BD322-92C7-432D-A2EB-FD074BECCBA4}"/>
                    </a:ext>
                  </a:extLst>
                </p14:cNvPr>
                <p14:cNvContentPartPr/>
                <p14:nvPr/>
              </p14:nvContentPartPr>
              <p14:xfrm>
                <a:off x="1063910" y="3685254"/>
                <a:ext cx="121320" cy="73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D3BD322-92C7-432D-A2EB-FD074BECCBA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54910" y="3676614"/>
                  <a:ext cx="138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14496EA-8CD1-4378-901F-4A7EDC8A32BA}"/>
                    </a:ext>
                  </a:extLst>
                </p14:cNvPr>
                <p14:cNvContentPartPr/>
                <p14:nvPr/>
              </p14:nvContentPartPr>
              <p14:xfrm>
                <a:off x="1222310" y="3703974"/>
                <a:ext cx="96120" cy="92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14496EA-8CD1-4378-901F-4A7EDC8A32B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13310" y="3694974"/>
                  <a:ext cx="11376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9C4A918-6ECB-4C5F-A486-2120BAB2FD68}"/>
                  </a:ext>
                </a:extLst>
              </p14:cNvPr>
              <p14:cNvContentPartPr/>
              <p14:nvPr/>
            </p14:nvContentPartPr>
            <p14:xfrm>
              <a:off x="1424103" y="3916784"/>
              <a:ext cx="228600" cy="2437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9C4A918-6ECB-4C5F-A486-2120BAB2FD6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415103" y="3908144"/>
                <a:ext cx="2462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DFDE8DE-C5C5-424E-911C-B5CDFF30F3A1}"/>
                  </a:ext>
                </a:extLst>
              </p14:cNvPr>
              <p14:cNvContentPartPr/>
              <p14:nvPr/>
            </p14:nvContentPartPr>
            <p14:xfrm>
              <a:off x="1624263" y="3963224"/>
              <a:ext cx="224640" cy="2700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DFDE8DE-C5C5-424E-911C-B5CDFF30F3A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615623" y="3954224"/>
                <a:ext cx="242280" cy="28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BEC7FF6C-1135-4A95-B9F1-9AC16E4A1CB7}"/>
              </a:ext>
            </a:extLst>
          </p:cNvPr>
          <p:cNvGrpSpPr/>
          <p:nvPr/>
        </p:nvGrpSpPr>
        <p:grpSpPr>
          <a:xfrm>
            <a:off x="1890730" y="3493847"/>
            <a:ext cx="351720" cy="637560"/>
            <a:chOff x="1010630" y="3263694"/>
            <a:chExt cx="351720" cy="6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071E511-F45B-4F8E-AD21-E63B6C31E39B}"/>
                    </a:ext>
                  </a:extLst>
                </p14:cNvPr>
                <p14:cNvContentPartPr/>
                <p14:nvPr/>
              </p14:nvContentPartPr>
              <p14:xfrm>
                <a:off x="1010630" y="3263694"/>
                <a:ext cx="351720" cy="349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071E511-F45B-4F8E-AD21-E63B6C31E39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01630" y="3255054"/>
                  <a:ext cx="3693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12C52FB-A1DF-4D80-97E6-AEBBE0274944}"/>
                    </a:ext>
                  </a:extLst>
                </p14:cNvPr>
                <p14:cNvContentPartPr/>
                <p14:nvPr/>
              </p14:nvContentPartPr>
              <p14:xfrm>
                <a:off x="1212950" y="3620094"/>
                <a:ext cx="360" cy="281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12C52FB-A1DF-4D80-97E6-AEBBE027494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204310" y="3611454"/>
                  <a:ext cx="180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3DA6F84-EF1B-4B5D-B3A0-7DE4D8D28B14}"/>
                    </a:ext>
                  </a:extLst>
                </p14:cNvPr>
                <p14:cNvContentPartPr/>
                <p14:nvPr/>
              </p14:nvContentPartPr>
              <p14:xfrm>
                <a:off x="1063910" y="3685254"/>
                <a:ext cx="121320" cy="73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3DA6F84-EF1B-4B5D-B3A0-7DE4D8D28B1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54910" y="3676614"/>
                  <a:ext cx="138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B12E1E9-E25B-43B1-9729-597B4BF291A1}"/>
                    </a:ext>
                  </a:extLst>
                </p14:cNvPr>
                <p14:cNvContentPartPr/>
                <p14:nvPr/>
              </p14:nvContentPartPr>
              <p14:xfrm>
                <a:off x="1222310" y="3703974"/>
                <a:ext cx="96120" cy="92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B12E1E9-E25B-43B1-9729-597B4BF291A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13310" y="3694974"/>
                  <a:ext cx="11376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94B3077-8EC4-455F-BEBB-78D1CA2D255C}"/>
                  </a:ext>
                </a:extLst>
              </p14:cNvPr>
              <p14:cNvContentPartPr/>
              <p14:nvPr/>
            </p14:nvContentPartPr>
            <p14:xfrm>
              <a:off x="1855450" y="4111607"/>
              <a:ext cx="228600" cy="2437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94B3077-8EC4-455F-BEBB-78D1CA2D255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846450" y="4102967"/>
                <a:ext cx="2462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C84B45E-3BD7-414B-8810-48E58EA57519}"/>
                  </a:ext>
                </a:extLst>
              </p14:cNvPr>
              <p14:cNvContentPartPr/>
              <p14:nvPr/>
            </p14:nvContentPartPr>
            <p14:xfrm>
              <a:off x="2055610" y="4158047"/>
              <a:ext cx="224640" cy="2700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C84B45E-3BD7-414B-8810-48E58EA5751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046970" y="4149047"/>
                <a:ext cx="242280" cy="28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B08A0C2-615A-47E5-9EFD-31522998B9F3}"/>
              </a:ext>
            </a:extLst>
          </p:cNvPr>
          <p:cNvGrpSpPr/>
          <p:nvPr/>
        </p:nvGrpSpPr>
        <p:grpSpPr>
          <a:xfrm>
            <a:off x="5107654" y="1043075"/>
            <a:ext cx="478135" cy="1026670"/>
            <a:chOff x="5527828" y="205588"/>
            <a:chExt cx="1009800" cy="21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4455942-5EA5-4144-BF25-4E8DC9EEC179}"/>
                    </a:ext>
                  </a:extLst>
                </p14:cNvPr>
                <p14:cNvContentPartPr/>
                <p14:nvPr/>
              </p14:nvContentPartPr>
              <p14:xfrm>
                <a:off x="5593708" y="205588"/>
                <a:ext cx="844200" cy="754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4455942-5EA5-4144-BF25-4E8DC9EEC17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74712" y="186582"/>
                  <a:ext cx="881433" cy="79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6B420F1-114B-4D53-BC4B-03301E505D8B}"/>
                    </a:ext>
                  </a:extLst>
                </p14:cNvPr>
                <p14:cNvContentPartPr/>
                <p14:nvPr/>
              </p14:nvContentPartPr>
              <p14:xfrm>
                <a:off x="6023188" y="1003708"/>
                <a:ext cx="64080" cy="695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6B420F1-114B-4D53-BC4B-03301E505D8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04341" y="984716"/>
                  <a:ext cx="101020" cy="7331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32DFD8A-4970-4832-A6B4-74A0FDCF31DE}"/>
                    </a:ext>
                  </a:extLst>
                </p14:cNvPr>
                <p14:cNvContentPartPr/>
                <p14:nvPr/>
              </p14:nvContentPartPr>
              <p14:xfrm>
                <a:off x="5527828" y="1384228"/>
                <a:ext cx="442800" cy="183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32DFD8A-4970-4832-A6B4-74A0FDCF31D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08840" y="1365220"/>
                  <a:ext cx="480016" cy="220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633A466-5D22-4AC8-A4C4-5D465EEFE150}"/>
                    </a:ext>
                  </a:extLst>
                </p14:cNvPr>
                <p14:cNvContentPartPr/>
                <p14:nvPr/>
              </p14:nvContentPartPr>
              <p14:xfrm>
                <a:off x="6068908" y="1369828"/>
                <a:ext cx="417240" cy="360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633A466-5D22-4AC8-A4C4-5D465EEFE15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49908" y="1350862"/>
                  <a:ext cx="454480" cy="3975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3EC0019-472E-4916-9479-072C85AEADE9}"/>
                    </a:ext>
                  </a:extLst>
                </p14:cNvPr>
                <p14:cNvContentPartPr/>
                <p14:nvPr/>
              </p14:nvContentPartPr>
              <p14:xfrm>
                <a:off x="5596588" y="1730188"/>
                <a:ext cx="410040" cy="399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3EC0019-472E-4916-9479-072C85AEADE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77605" y="1711213"/>
                  <a:ext cx="447247" cy="436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CDB8B55-93BF-4B24-AE29-5E29CA590CB7}"/>
                    </a:ext>
                  </a:extLst>
                </p14:cNvPr>
                <p14:cNvContentPartPr/>
                <p14:nvPr/>
              </p14:nvContentPartPr>
              <p14:xfrm>
                <a:off x="5952628" y="1801828"/>
                <a:ext cx="585000" cy="572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CDB8B55-93BF-4B24-AE29-5E29CA590CB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33634" y="1782836"/>
                  <a:ext cx="622227" cy="609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6F1451A-1014-474A-97B5-1004A033B084}"/>
              </a:ext>
            </a:extLst>
          </p:cNvPr>
          <p:cNvGrpSpPr/>
          <p:nvPr/>
        </p:nvGrpSpPr>
        <p:grpSpPr>
          <a:xfrm>
            <a:off x="5419508" y="911932"/>
            <a:ext cx="478135" cy="1026670"/>
            <a:chOff x="5527828" y="205588"/>
            <a:chExt cx="1009800" cy="21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224C83-A6A0-4571-BCE1-EA3D5A590D78}"/>
                    </a:ext>
                  </a:extLst>
                </p14:cNvPr>
                <p14:cNvContentPartPr/>
                <p14:nvPr/>
              </p14:nvContentPartPr>
              <p14:xfrm>
                <a:off x="5593708" y="205588"/>
                <a:ext cx="844200" cy="754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224C83-A6A0-4571-BCE1-EA3D5A590D7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74712" y="186582"/>
                  <a:ext cx="881433" cy="79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42E78E6-3794-4C35-AAA4-42696F51F3D0}"/>
                    </a:ext>
                  </a:extLst>
                </p14:cNvPr>
                <p14:cNvContentPartPr/>
                <p14:nvPr/>
              </p14:nvContentPartPr>
              <p14:xfrm>
                <a:off x="6023188" y="1003708"/>
                <a:ext cx="64080" cy="695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42E78E6-3794-4C35-AAA4-42696F51F3D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04341" y="984716"/>
                  <a:ext cx="101020" cy="7331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3355B1C-B53F-4147-9328-D734CD705F50}"/>
                    </a:ext>
                  </a:extLst>
                </p14:cNvPr>
                <p14:cNvContentPartPr/>
                <p14:nvPr/>
              </p14:nvContentPartPr>
              <p14:xfrm>
                <a:off x="5527828" y="1384228"/>
                <a:ext cx="442800" cy="183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3355B1C-B53F-4147-9328-D734CD705F5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08840" y="1365220"/>
                  <a:ext cx="480016" cy="220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E0D98E5-800B-438A-9648-BB93E12BDDA4}"/>
                    </a:ext>
                  </a:extLst>
                </p14:cNvPr>
                <p14:cNvContentPartPr/>
                <p14:nvPr/>
              </p14:nvContentPartPr>
              <p14:xfrm>
                <a:off x="6068908" y="1369828"/>
                <a:ext cx="417240" cy="360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E0D98E5-800B-438A-9648-BB93E12BDDA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49908" y="1350862"/>
                  <a:ext cx="454480" cy="3975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64C2F9C-3424-4B29-A48F-D7FDE462053E}"/>
                    </a:ext>
                  </a:extLst>
                </p14:cNvPr>
                <p14:cNvContentPartPr/>
                <p14:nvPr/>
              </p14:nvContentPartPr>
              <p14:xfrm>
                <a:off x="5596588" y="1730188"/>
                <a:ext cx="410040" cy="399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64C2F9C-3424-4B29-A48F-D7FDE462053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77605" y="1711213"/>
                  <a:ext cx="447247" cy="436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9E0361C-70D1-4F0A-BAA4-66679DCCA5C0}"/>
                    </a:ext>
                  </a:extLst>
                </p14:cNvPr>
                <p14:cNvContentPartPr/>
                <p14:nvPr/>
              </p14:nvContentPartPr>
              <p14:xfrm>
                <a:off x="5952628" y="1801828"/>
                <a:ext cx="585000" cy="572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9E0361C-70D1-4F0A-BAA4-66679DCCA5C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33634" y="1782836"/>
                  <a:ext cx="622227" cy="609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11ADBA0-ABF0-45F7-B97A-326AEE442880}"/>
              </a:ext>
            </a:extLst>
          </p:cNvPr>
          <p:cNvGrpSpPr/>
          <p:nvPr/>
        </p:nvGrpSpPr>
        <p:grpSpPr>
          <a:xfrm>
            <a:off x="5794480" y="1018016"/>
            <a:ext cx="478135" cy="1026670"/>
            <a:chOff x="5527828" y="205588"/>
            <a:chExt cx="1009800" cy="21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30FDA2E-C7DD-45DE-858B-ADF3CE793B1E}"/>
                    </a:ext>
                  </a:extLst>
                </p14:cNvPr>
                <p14:cNvContentPartPr/>
                <p14:nvPr/>
              </p14:nvContentPartPr>
              <p14:xfrm>
                <a:off x="5593708" y="205588"/>
                <a:ext cx="844200" cy="754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30FDA2E-C7DD-45DE-858B-ADF3CE793B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74712" y="186582"/>
                  <a:ext cx="881433" cy="79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3F2A47B-49DB-4BDE-A357-A15035D2F179}"/>
                    </a:ext>
                  </a:extLst>
                </p14:cNvPr>
                <p14:cNvContentPartPr/>
                <p14:nvPr/>
              </p14:nvContentPartPr>
              <p14:xfrm>
                <a:off x="6023188" y="1003708"/>
                <a:ext cx="64080" cy="6958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3F2A47B-49DB-4BDE-A357-A15035D2F17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04341" y="984716"/>
                  <a:ext cx="101020" cy="7331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6EE0793-19FD-4229-A933-5202A1AE2C7F}"/>
                    </a:ext>
                  </a:extLst>
                </p14:cNvPr>
                <p14:cNvContentPartPr/>
                <p14:nvPr/>
              </p14:nvContentPartPr>
              <p14:xfrm>
                <a:off x="5527828" y="1384228"/>
                <a:ext cx="442800" cy="183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6EE0793-19FD-4229-A933-5202A1AE2C7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08840" y="1365220"/>
                  <a:ext cx="480016" cy="220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3D9C5EA-F90C-4960-A913-1A32CA2224B3}"/>
                    </a:ext>
                  </a:extLst>
                </p14:cNvPr>
                <p14:cNvContentPartPr/>
                <p14:nvPr/>
              </p14:nvContentPartPr>
              <p14:xfrm>
                <a:off x="6068908" y="1369828"/>
                <a:ext cx="417240" cy="360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3D9C5EA-F90C-4960-A913-1A32CA2224B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49908" y="1350862"/>
                  <a:ext cx="454480" cy="3975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CC92C8B-D588-4E70-B3AC-F51F63918093}"/>
                    </a:ext>
                  </a:extLst>
                </p14:cNvPr>
                <p14:cNvContentPartPr/>
                <p14:nvPr/>
              </p14:nvContentPartPr>
              <p14:xfrm>
                <a:off x="5596588" y="1730188"/>
                <a:ext cx="410040" cy="399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CC92C8B-D588-4E70-B3AC-F51F6391809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77605" y="1711213"/>
                  <a:ext cx="447247" cy="436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D85E0D9-C463-4D71-A880-95A25493A64A}"/>
                    </a:ext>
                  </a:extLst>
                </p14:cNvPr>
                <p14:cNvContentPartPr/>
                <p14:nvPr/>
              </p14:nvContentPartPr>
              <p14:xfrm>
                <a:off x="5952628" y="1801828"/>
                <a:ext cx="585000" cy="572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D85E0D9-C463-4D71-A880-95A25493A64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33634" y="1782836"/>
                  <a:ext cx="622227" cy="609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A3E4711-3BD1-4EF5-9227-A072E4A164F5}"/>
              </a:ext>
            </a:extLst>
          </p:cNvPr>
          <p:cNvGrpSpPr/>
          <p:nvPr/>
        </p:nvGrpSpPr>
        <p:grpSpPr>
          <a:xfrm>
            <a:off x="4856745" y="1870647"/>
            <a:ext cx="478135" cy="1026670"/>
            <a:chOff x="5527828" y="205588"/>
            <a:chExt cx="1009800" cy="21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9E430B2-FBC2-4F65-A63F-A441C38B89D9}"/>
                    </a:ext>
                  </a:extLst>
                </p14:cNvPr>
                <p14:cNvContentPartPr/>
                <p14:nvPr/>
              </p14:nvContentPartPr>
              <p14:xfrm>
                <a:off x="5593708" y="205588"/>
                <a:ext cx="844200" cy="754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9E430B2-FBC2-4F65-A63F-A441C38B89D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74712" y="186582"/>
                  <a:ext cx="881433" cy="79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FA5F084-C259-4CA2-9991-7CD1F98B89BC}"/>
                    </a:ext>
                  </a:extLst>
                </p14:cNvPr>
                <p14:cNvContentPartPr/>
                <p14:nvPr/>
              </p14:nvContentPartPr>
              <p14:xfrm>
                <a:off x="6023188" y="1003708"/>
                <a:ext cx="64080" cy="695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FA5F084-C259-4CA2-9991-7CD1F98B89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04341" y="984716"/>
                  <a:ext cx="101020" cy="7331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F25070E-49D2-4E60-A754-8572E55FAA42}"/>
                    </a:ext>
                  </a:extLst>
                </p14:cNvPr>
                <p14:cNvContentPartPr/>
                <p14:nvPr/>
              </p14:nvContentPartPr>
              <p14:xfrm>
                <a:off x="5527828" y="1384228"/>
                <a:ext cx="442800" cy="183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F25070E-49D2-4E60-A754-8572E55FAA4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08840" y="1365220"/>
                  <a:ext cx="480016" cy="220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4B6D556-8F05-4F9E-A175-DDF6E4497185}"/>
                    </a:ext>
                  </a:extLst>
                </p14:cNvPr>
                <p14:cNvContentPartPr/>
                <p14:nvPr/>
              </p14:nvContentPartPr>
              <p14:xfrm>
                <a:off x="6068908" y="1369828"/>
                <a:ext cx="417240" cy="360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4B6D556-8F05-4F9E-A175-DDF6E449718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49908" y="1350862"/>
                  <a:ext cx="454480" cy="3975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B7911DA-EC64-4A33-AF4C-63F1CEAEBB3C}"/>
                    </a:ext>
                  </a:extLst>
                </p14:cNvPr>
                <p14:cNvContentPartPr/>
                <p14:nvPr/>
              </p14:nvContentPartPr>
              <p14:xfrm>
                <a:off x="5596588" y="1730188"/>
                <a:ext cx="410040" cy="399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B7911DA-EC64-4A33-AF4C-63F1CEAEBB3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77605" y="1711213"/>
                  <a:ext cx="447247" cy="436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B3ADFBE-15D7-4792-A0EB-658CE6AC1203}"/>
                    </a:ext>
                  </a:extLst>
                </p14:cNvPr>
                <p14:cNvContentPartPr/>
                <p14:nvPr/>
              </p14:nvContentPartPr>
              <p14:xfrm>
                <a:off x="5952628" y="1801828"/>
                <a:ext cx="585000" cy="572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B3ADFBE-15D7-4792-A0EB-658CE6AC120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33634" y="1782836"/>
                  <a:ext cx="622227" cy="609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18182BE-672E-445E-BC01-5D6B527C0033}"/>
              </a:ext>
            </a:extLst>
          </p:cNvPr>
          <p:cNvGrpSpPr/>
          <p:nvPr/>
        </p:nvGrpSpPr>
        <p:grpSpPr>
          <a:xfrm>
            <a:off x="5295405" y="1899443"/>
            <a:ext cx="478135" cy="1026670"/>
            <a:chOff x="5527828" y="205588"/>
            <a:chExt cx="1009800" cy="21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FF2E1B2-D09F-4E97-A709-6DE5993E93D6}"/>
                    </a:ext>
                  </a:extLst>
                </p14:cNvPr>
                <p14:cNvContentPartPr/>
                <p14:nvPr/>
              </p14:nvContentPartPr>
              <p14:xfrm>
                <a:off x="5593708" y="205588"/>
                <a:ext cx="844200" cy="754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FF2E1B2-D09F-4E97-A709-6DE5993E93D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74712" y="186582"/>
                  <a:ext cx="881433" cy="79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BB6868E-4653-4B9A-A1CA-501ABF72F021}"/>
                    </a:ext>
                  </a:extLst>
                </p14:cNvPr>
                <p14:cNvContentPartPr/>
                <p14:nvPr/>
              </p14:nvContentPartPr>
              <p14:xfrm>
                <a:off x="6023188" y="1003708"/>
                <a:ext cx="64080" cy="695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BB6868E-4653-4B9A-A1CA-501ABF72F02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04341" y="984716"/>
                  <a:ext cx="101020" cy="7331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B23A639-3E36-4786-8149-8932E3721063}"/>
                    </a:ext>
                  </a:extLst>
                </p14:cNvPr>
                <p14:cNvContentPartPr/>
                <p14:nvPr/>
              </p14:nvContentPartPr>
              <p14:xfrm>
                <a:off x="5527828" y="1384228"/>
                <a:ext cx="442800" cy="183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B23A639-3E36-4786-8149-8932E37210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08840" y="1365220"/>
                  <a:ext cx="480016" cy="220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9C9B139-5090-44E9-86A5-A8049D654067}"/>
                    </a:ext>
                  </a:extLst>
                </p14:cNvPr>
                <p14:cNvContentPartPr/>
                <p14:nvPr/>
              </p14:nvContentPartPr>
              <p14:xfrm>
                <a:off x="6068908" y="1369828"/>
                <a:ext cx="417240" cy="360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9C9B139-5090-44E9-86A5-A8049D65406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49908" y="1350862"/>
                  <a:ext cx="454480" cy="3975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29D1797-8E36-4BC6-BE94-8901AD149F60}"/>
                    </a:ext>
                  </a:extLst>
                </p14:cNvPr>
                <p14:cNvContentPartPr/>
                <p14:nvPr/>
              </p14:nvContentPartPr>
              <p14:xfrm>
                <a:off x="5596588" y="1730188"/>
                <a:ext cx="410040" cy="399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29D1797-8E36-4BC6-BE94-8901AD149F6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77605" y="1711213"/>
                  <a:ext cx="447247" cy="436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E0BDE08-2AE9-4096-9769-AD7ADEA7673A}"/>
                    </a:ext>
                  </a:extLst>
                </p14:cNvPr>
                <p14:cNvContentPartPr/>
                <p14:nvPr/>
              </p14:nvContentPartPr>
              <p14:xfrm>
                <a:off x="5952628" y="1801828"/>
                <a:ext cx="585000" cy="572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E0BDE08-2AE9-4096-9769-AD7ADEA7673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33634" y="1782836"/>
                  <a:ext cx="622227" cy="609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9EFA908-D2D5-4521-B70E-1C5E299F5963}"/>
              </a:ext>
            </a:extLst>
          </p:cNvPr>
          <p:cNvGrpSpPr/>
          <p:nvPr/>
        </p:nvGrpSpPr>
        <p:grpSpPr>
          <a:xfrm>
            <a:off x="5798427" y="1907171"/>
            <a:ext cx="478135" cy="1026670"/>
            <a:chOff x="5527828" y="205588"/>
            <a:chExt cx="1009800" cy="21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336DB42-AA95-4C47-A457-1D5B27EBD8C4}"/>
                    </a:ext>
                  </a:extLst>
                </p14:cNvPr>
                <p14:cNvContentPartPr/>
                <p14:nvPr/>
              </p14:nvContentPartPr>
              <p14:xfrm>
                <a:off x="5593708" y="205588"/>
                <a:ext cx="844200" cy="754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336DB42-AA95-4C47-A457-1D5B27EBD8C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74712" y="186582"/>
                  <a:ext cx="881433" cy="79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4131A78-6CD6-473D-8F70-C39313EA5F64}"/>
                    </a:ext>
                  </a:extLst>
                </p14:cNvPr>
                <p14:cNvContentPartPr/>
                <p14:nvPr/>
              </p14:nvContentPartPr>
              <p14:xfrm>
                <a:off x="6023188" y="1003708"/>
                <a:ext cx="64080" cy="695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4131A78-6CD6-473D-8F70-C39313EA5F6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04341" y="984716"/>
                  <a:ext cx="101020" cy="7331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26262A7-15A2-4A27-864F-242B4A969FAF}"/>
                    </a:ext>
                  </a:extLst>
                </p14:cNvPr>
                <p14:cNvContentPartPr/>
                <p14:nvPr/>
              </p14:nvContentPartPr>
              <p14:xfrm>
                <a:off x="5527828" y="1384228"/>
                <a:ext cx="442800" cy="183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26262A7-15A2-4A27-864F-242B4A969FA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08840" y="1365220"/>
                  <a:ext cx="480016" cy="220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22E9E7A-DCE8-44C9-BA61-E20AD3D8EE6F}"/>
                    </a:ext>
                  </a:extLst>
                </p14:cNvPr>
                <p14:cNvContentPartPr/>
                <p14:nvPr/>
              </p14:nvContentPartPr>
              <p14:xfrm>
                <a:off x="6068908" y="1369828"/>
                <a:ext cx="417240" cy="360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22E9E7A-DCE8-44C9-BA61-E20AD3D8EE6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49908" y="1350862"/>
                  <a:ext cx="454480" cy="3975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76C24E9-E644-4700-8F48-DABB59F0F686}"/>
                    </a:ext>
                  </a:extLst>
                </p14:cNvPr>
                <p14:cNvContentPartPr/>
                <p14:nvPr/>
              </p14:nvContentPartPr>
              <p14:xfrm>
                <a:off x="5596588" y="1730188"/>
                <a:ext cx="410040" cy="3992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76C24E9-E644-4700-8F48-DABB59F0F68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77605" y="1711213"/>
                  <a:ext cx="447247" cy="436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126BE1E-2D46-454A-AE72-40D74ED5AC41}"/>
                    </a:ext>
                  </a:extLst>
                </p14:cNvPr>
                <p14:cNvContentPartPr/>
                <p14:nvPr/>
              </p14:nvContentPartPr>
              <p14:xfrm>
                <a:off x="5952628" y="1801828"/>
                <a:ext cx="585000" cy="572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126BE1E-2D46-454A-AE72-40D74ED5AC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33634" y="1782836"/>
                  <a:ext cx="622227" cy="609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19955B2-F5F1-4205-9D6A-7E57CD4A16BC}"/>
              </a:ext>
            </a:extLst>
          </p:cNvPr>
          <p:cNvGrpSpPr/>
          <p:nvPr/>
        </p:nvGrpSpPr>
        <p:grpSpPr>
          <a:xfrm>
            <a:off x="4891425" y="4303373"/>
            <a:ext cx="442613" cy="758948"/>
            <a:chOff x="5649868" y="3404548"/>
            <a:chExt cx="999360" cy="171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E1B75F5-64DF-4BD3-9ABA-6DA5804E9134}"/>
                    </a:ext>
                  </a:extLst>
                </p14:cNvPr>
                <p14:cNvContentPartPr/>
                <p14:nvPr/>
              </p14:nvContentPartPr>
              <p14:xfrm>
                <a:off x="5744908" y="3404548"/>
                <a:ext cx="700200" cy="568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E1B75F5-64DF-4BD3-9ABA-6DA5804E913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24601" y="3384234"/>
                  <a:ext cx="740003" cy="608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6374932-1F8B-4EC5-905E-C01B045C9170}"/>
                    </a:ext>
                  </a:extLst>
                </p14:cNvPr>
                <p14:cNvContentPartPr/>
                <p14:nvPr/>
              </p14:nvContentPartPr>
              <p14:xfrm>
                <a:off x="6104908" y="3962188"/>
                <a:ext cx="36720" cy="8215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6374932-1F8B-4EC5-905E-C01B045C917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84951" y="3941873"/>
                  <a:ext cx="75835" cy="8613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395844C-C3E1-455E-A091-C6B74D6D1371}"/>
                    </a:ext>
                  </a:extLst>
                </p14:cNvPr>
                <p14:cNvContentPartPr/>
                <p14:nvPr/>
              </p14:nvContentPartPr>
              <p14:xfrm>
                <a:off x="5733388" y="4330468"/>
                <a:ext cx="280080" cy="2311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395844C-C3E1-455E-A091-C6B74D6D137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13092" y="4310194"/>
                  <a:ext cx="319859" cy="270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5F99CF1-16B3-4989-947B-89DBD36D3F93}"/>
                    </a:ext>
                  </a:extLst>
                </p14:cNvPr>
                <p14:cNvContentPartPr/>
                <p14:nvPr/>
              </p14:nvContentPartPr>
              <p14:xfrm>
                <a:off x="6167548" y="4338748"/>
                <a:ext cx="481680" cy="287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5F99CF1-16B3-4989-947B-89DBD36D3F9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47241" y="4318492"/>
                  <a:ext cx="521482" cy="3273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8FCC295-D54C-41E0-9ABE-BB4FC246F5E3}"/>
                    </a:ext>
                  </a:extLst>
                </p14:cNvPr>
                <p14:cNvContentPartPr/>
                <p14:nvPr/>
              </p14:nvContentPartPr>
              <p14:xfrm>
                <a:off x="5649868" y="4732948"/>
                <a:ext cx="437400" cy="3852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8FCC295-D54C-41E0-9ABE-BB4FC246F5E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29543" y="4712632"/>
                  <a:ext cx="477238" cy="425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092DACC-878D-4859-89BB-1DE3A1F0E849}"/>
                    </a:ext>
                  </a:extLst>
                </p14:cNvPr>
                <p14:cNvContentPartPr/>
                <p14:nvPr/>
              </p14:nvContentPartPr>
              <p14:xfrm>
                <a:off x="6185548" y="4796308"/>
                <a:ext cx="396000" cy="296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092DACC-878D-4859-89BB-1DE3A1F0E84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165261" y="4775990"/>
                  <a:ext cx="435762" cy="3364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4EF69B4-C2F8-4497-B542-A0E327862981}"/>
              </a:ext>
            </a:extLst>
          </p:cNvPr>
          <p:cNvGrpSpPr/>
          <p:nvPr/>
        </p:nvGrpSpPr>
        <p:grpSpPr>
          <a:xfrm>
            <a:off x="5308648" y="3382477"/>
            <a:ext cx="442613" cy="758948"/>
            <a:chOff x="5649868" y="3404548"/>
            <a:chExt cx="999360" cy="171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5A311B4-4122-453D-88F0-2AB9747E22BB}"/>
                    </a:ext>
                  </a:extLst>
                </p14:cNvPr>
                <p14:cNvContentPartPr/>
                <p14:nvPr/>
              </p14:nvContentPartPr>
              <p14:xfrm>
                <a:off x="5744908" y="3404548"/>
                <a:ext cx="700200" cy="568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5A311B4-4122-453D-88F0-2AB9747E22B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24601" y="3384234"/>
                  <a:ext cx="740003" cy="608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01C2341-7710-4C5D-B7A5-C8C8C2A52AE8}"/>
                    </a:ext>
                  </a:extLst>
                </p14:cNvPr>
                <p14:cNvContentPartPr/>
                <p14:nvPr/>
              </p14:nvContentPartPr>
              <p14:xfrm>
                <a:off x="6104908" y="3962188"/>
                <a:ext cx="36720" cy="821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01C2341-7710-4C5D-B7A5-C8C8C2A52AE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84951" y="3941873"/>
                  <a:ext cx="75835" cy="8613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6BD8FC6-975C-4CB1-91B7-B78C1B8B08B5}"/>
                    </a:ext>
                  </a:extLst>
                </p14:cNvPr>
                <p14:cNvContentPartPr/>
                <p14:nvPr/>
              </p14:nvContentPartPr>
              <p14:xfrm>
                <a:off x="5733388" y="4330468"/>
                <a:ext cx="280080" cy="2311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6BD8FC6-975C-4CB1-91B7-B78C1B8B08B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13092" y="4310194"/>
                  <a:ext cx="319859" cy="270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F45BED0-F8B4-49B0-979C-6AD4AE8F7B78}"/>
                    </a:ext>
                  </a:extLst>
                </p14:cNvPr>
                <p14:cNvContentPartPr/>
                <p14:nvPr/>
              </p14:nvContentPartPr>
              <p14:xfrm>
                <a:off x="6167548" y="4338748"/>
                <a:ext cx="481680" cy="287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F45BED0-F8B4-49B0-979C-6AD4AE8F7B7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47241" y="4318492"/>
                  <a:ext cx="521482" cy="3273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DC5B452-B549-4C09-BFD4-8EFD7104EF1A}"/>
                    </a:ext>
                  </a:extLst>
                </p14:cNvPr>
                <p14:cNvContentPartPr/>
                <p14:nvPr/>
              </p14:nvContentPartPr>
              <p14:xfrm>
                <a:off x="5649868" y="4732948"/>
                <a:ext cx="437400" cy="385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DC5B452-B549-4C09-BFD4-8EFD7104EF1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29543" y="4712632"/>
                  <a:ext cx="477238" cy="425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0756995-C196-44E1-BFBF-468B07C7945B}"/>
                    </a:ext>
                  </a:extLst>
                </p14:cNvPr>
                <p14:cNvContentPartPr/>
                <p14:nvPr/>
              </p14:nvContentPartPr>
              <p14:xfrm>
                <a:off x="6185548" y="4796308"/>
                <a:ext cx="396000" cy="296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0756995-C196-44E1-BFBF-468B07C7945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165261" y="4775990"/>
                  <a:ext cx="435762" cy="3364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DE8E4B4-6B81-4EFF-AB89-4204546D12AA}"/>
              </a:ext>
            </a:extLst>
          </p:cNvPr>
          <p:cNvGrpSpPr/>
          <p:nvPr/>
        </p:nvGrpSpPr>
        <p:grpSpPr>
          <a:xfrm>
            <a:off x="5667191" y="3454874"/>
            <a:ext cx="442613" cy="758948"/>
            <a:chOff x="5649868" y="3404548"/>
            <a:chExt cx="999360" cy="171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5BDA0E7-8DB0-4462-A23F-76DDDFEF3D0D}"/>
                    </a:ext>
                  </a:extLst>
                </p14:cNvPr>
                <p14:cNvContentPartPr/>
                <p14:nvPr/>
              </p14:nvContentPartPr>
              <p14:xfrm>
                <a:off x="5744908" y="3404548"/>
                <a:ext cx="700200" cy="568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5BDA0E7-8DB0-4462-A23F-76DDDFEF3D0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24601" y="3384234"/>
                  <a:ext cx="740003" cy="608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1BBA6AA-6D44-4C3F-BE69-A1AB70BABB88}"/>
                    </a:ext>
                  </a:extLst>
                </p14:cNvPr>
                <p14:cNvContentPartPr/>
                <p14:nvPr/>
              </p14:nvContentPartPr>
              <p14:xfrm>
                <a:off x="6104908" y="3962188"/>
                <a:ext cx="36720" cy="8215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1BBA6AA-6D44-4C3F-BE69-A1AB70BABB8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84951" y="3941873"/>
                  <a:ext cx="75835" cy="8613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12688AB-961F-4483-B4DD-552843402F50}"/>
                    </a:ext>
                  </a:extLst>
                </p14:cNvPr>
                <p14:cNvContentPartPr/>
                <p14:nvPr/>
              </p14:nvContentPartPr>
              <p14:xfrm>
                <a:off x="5733388" y="4330468"/>
                <a:ext cx="280080" cy="231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12688AB-961F-4483-B4DD-552843402F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13092" y="4310194"/>
                  <a:ext cx="319859" cy="270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CA84C79-B2FB-4875-AE2C-03C0F2CB9ACF}"/>
                    </a:ext>
                  </a:extLst>
                </p14:cNvPr>
                <p14:cNvContentPartPr/>
                <p14:nvPr/>
              </p14:nvContentPartPr>
              <p14:xfrm>
                <a:off x="6167548" y="4338748"/>
                <a:ext cx="481680" cy="287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CA84C79-B2FB-4875-AE2C-03C0F2CB9AC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47241" y="4318492"/>
                  <a:ext cx="521482" cy="3273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5296531-D38C-48C7-9D73-F55C29581991}"/>
                    </a:ext>
                  </a:extLst>
                </p14:cNvPr>
                <p14:cNvContentPartPr/>
                <p14:nvPr/>
              </p14:nvContentPartPr>
              <p14:xfrm>
                <a:off x="5649868" y="4732948"/>
                <a:ext cx="437400" cy="3852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5296531-D38C-48C7-9D73-F55C2958199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29543" y="4712632"/>
                  <a:ext cx="477238" cy="425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923BC17-15E7-49D5-BF6C-E5F5A6215853}"/>
                    </a:ext>
                  </a:extLst>
                </p14:cNvPr>
                <p14:cNvContentPartPr/>
                <p14:nvPr/>
              </p14:nvContentPartPr>
              <p14:xfrm>
                <a:off x="6185548" y="4796308"/>
                <a:ext cx="396000" cy="296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923BC17-15E7-49D5-BF6C-E5F5A62158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165261" y="4775990"/>
                  <a:ext cx="435762" cy="3364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1466BB7-C47F-4B57-AC4E-BEDC02DB21CF}"/>
              </a:ext>
            </a:extLst>
          </p:cNvPr>
          <p:cNvGrpSpPr/>
          <p:nvPr/>
        </p:nvGrpSpPr>
        <p:grpSpPr>
          <a:xfrm>
            <a:off x="5815225" y="4267587"/>
            <a:ext cx="442613" cy="758948"/>
            <a:chOff x="5649868" y="3404548"/>
            <a:chExt cx="999360" cy="171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4C5E7E5-F490-480A-A2A8-CE1D0ED99ADC}"/>
                    </a:ext>
                  </a:extLst>
                </p14:cNvPr>
                <p14:cNvContentPartPr/>
                <p14:nvPr/>
              </p14:nvContentPartPr>
              <p14:xfrm>
                <a:off x="5744908" y="3404548"/>
                <a:ext cx="700200" cy="568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4C5E7E5-F490-480A-A2A8-CE1D0ED99A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24601" y="3384234"/>
                  <a:ext cx="740003" cy="608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2A189E5-2B7C-47BB-BBC2-A01F7D87C8D9}"/>
                    </a:ext>
                  </a:extLst>
                </p14:cNvPr>
                <p14:cNvContentPartPr/>
                <p14:nvPr/>
              </p14:nvContentPartPr>
              <p14:xfrm>
                <a:off x="6104908" y="3962188"/>
                <a:ext cx="36720" cy="821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2A189E5-2B7C-47BB-BBC2-A01F7D87C8D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84951" y="3941873"/>
                  <a:ext cx="75835" cy="8613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22DFC0B-D3B1-4772-A2C0-A538070D58B4}"/>
                    </a:ext>
                  </a:extLst>
                </p14:cNvPr>
                <p14:cNvContentPartPr/>
                <p14:nvPr/>
              </p14:nvContentPartPr>
              <p14:xfrm>
                <a:off x="5733388" y="4330468"/>
                <a:ext cx="280080" cy="2311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22DFC0B-D3B1-4772-A2C0-A538070D58B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13092" y="4310194"/>
                  <a:ext cx="319859" cy="270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7E1642E-E3B1-4E80-886F-229D3C5372F5}"/>
                    </a:ext>
                  </a:extLst>
                </p14:cNvPr>
                <p14:cNvContentPartPr/>
                <p14:nvPr/>
              </p14:nvContentPartPr>
              <p14:xfrm>
                <a:off x="6167548" y="4338748"/>
                <a:ext cx="481680" cy="2876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7E1642E-E3B1-4E80-886F-229D3C5372F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47241" y="4318492"/>
                  <a:ext cx="521482" cy="3273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62C836F-20E2-401F-A95F-E75F93510080}"/>
                    </a:ext>
                  </a:extLst>
                </p14:cNvPr>
                <p14:cNvContentPartPr/>
                <p14:nvPr/>
              </p14:nvContentPartPr>
              <p14:xfrm>
                <a:off x="5649868" y="4732948"/>
                <a:ext cx="437400" cy="3852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62C836F-20E2-401F-A95F-E75F9351008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29543" y="4712632"/>
                  <a:ext cx="477238" cy="425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9AF2E54-1EB1-4082-9CDD-2011788EE322}"/>
                    </a:ext>
                  </a:extLst>
                </p14:cNvPr>
                <p14:cNvContentPartPr/>
                <p14:nvPr/>
              </p14:nvContentPartPr>
              <p14:xfrm>
                <a:off x="6185548" y="4796308"/>
                <a:ext cx="396000" cy="296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9AF2E54-1EB1-4082-9CDD-2011788EE32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165261" y="4775990"/>
                  <a:ext cx="435762" cy="3364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C494266-4950-40E8-914C-106E2F98EC1F}"/>
              </a:ext>
            </a:extLst>
          </p:cNvPr>
          <p:cNvGrpSpPr/>
          <p:nvPr/>
        </p:nvGrpSpPr>
        <p:grpSpPr>
          <a:xfrm>
            <a:off x="5296613" y="4289421"/>
            <a:ext cx="442613" cy="758948"/>
            <a:chOff x="5649868" y="3404548"/>
            <a:chExt cx="999360" cy="171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701DBEE-0195-4D36-80AA-E46147BB80E0}"/>
                    </a:ext>
                  </a:extLst>
                </p14:cNvPr>
                <p14:cNvContentPartPr/>
                <p14:nvPr/>
              </p14:nvContentPartPr>
              <p14:xfrm>
                <a:off x="5744908" y="3404548"/>
                <a:ext cx="700200" cy="5688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701DBEE-0195-4D36-80AA-E46147BB80E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24601" y="3384234"/>
                  <a:ext cx="740003" cy="608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4FB11CB-1745-4E6D-8648-35D7F021D341}"/>
                    </a:ext>
                  </a:extLst>
                </p14:cNvPr>
                <p14:cNvContentPartPr/>
                <p14:nvPr/>
              </p14:nvContentPartPr>
              <p14:xfrm>
                <a:off x="6104908" y="3962188"/>
                <a:ext cx="36720" cy="821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4FB11CB-1745-4E6D-8648-35D7F021D34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84951" y="3941873"/>
                  <a:ext cx="75835" cy="8613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B05B416-4088-4E34-AC1F-A80F133B8337}"/>
                    </a:ext>
                  </a:extLst>
                </p14:cNvPr>
                <p14:cNvContentPartPr/>
                <p14:nvPr/>
              </p14:nvContentPartPr>
              <p14:xfrm>
                <a:off x="5733388" y="4330468"/>
                <a:ext cx="280080" cy="231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B05B416-4088-4E34-AC1F-A80F133B833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13092" y="4310194"/>
                  <a:ext cx="319859" cy="270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CF1181F-81D9-4538-AF00-C09B15FDF391}"/>
                    </a:ext>
                  </a:extLst>
                </p14:cNvPr>
                <p14:cNvContentPartPr/>
                <p14:nvPr/>
              </p14:nvContentPartPr>
              <p14:xfrm>
                <a:off x="6167548" y="4338748"/>
                <a:ext cx="481680" cy="287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CF1181F-81D9-4538-AF00-C09B15FDF39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47241" y="4318492"/>
                  <a:ext cx="521482" cy="3273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7361DDC-8ACB-4F69-A05C-7ACB4935BFD7}"/>
                    </a:ext>
                  </a:extLst>
                </p14:cNvPr>
                <p14:cNvContentPartPr/>
                <p14:nvPr/>
              </p14:nvContentPartPr>
              <p14:xfrm>
                <a:off x="5649868" y="4732948"/>
                <a:ext cx="437400" cy="385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7361DDC-8ACB-4F69-A05C-7ACB4935BF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29543" y="4712632"/>
                  <a:ext cx="477238" cy="425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F462561-D8DA-498D-B368-AE68506FCBA4}"/>
                    </a:ext>
                  </a:extLst>
                </p14:cNvPr>
                <p14:cNvContentPartPr/>
                <p14:nvPr/>
              </p14:nvContentPartPr>
              <p14:xfrm>
                <a:off x="6185548" y="4796308"/>
                <a:ext cx="396000" cy="296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F462561-D8DA-498D-B368-AE68506FCBA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165261" y="4775990"/>
                  <a:ext cx="435762" cy="3364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CB99336B-9C79-4E38-ADC8-419E9503823E}"/>
              </a:ext>
            </a:extLst>
          </p:cNvPr>
          <p:cNvGrpSpPr/>
          <p:nvPr/>
        </p:nvGrpSpPr>
        <p:grpSpPr>
          <a:xfrm>
            <a:off x="5034999" y="3654434"/>
            <a:ext cx="442613" cy="758948"/>
            <a:chOff x="5649868" y="3404548"/>
            <a:chExt cx="999360" cy="171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9535DF2-43D1-4B93-80E2-930563074A3B}"/>
                    </a:ext>
                  </a:extLst>
                </p14:cNvPr>
                <p14:cNvContentPartPr/>
                <p14:nvPr/>
              </p14:nvContentPartPr>
              <p14:xfrm>
                <a:off x="5744908" y="3404548"/>
                <a:ext cx="700200" cy="568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9535DF2-43D1-4B93-80E2-930563074A3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24601" y="3384234"/>
                  <a:ext cx="740003" cy="608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DCC7535-612D-4BDA-8572-8AA44B815748}"/>
                    </a:ext>
                  </a:extLst>
                </p14:cNvPr>
                <p14:cNvContentPartPr/>
                <p14:nvPr/>
              </p14:nvContentPartPr>
              <p14:xfrm>
                <a:off x="6104908" y="3962188"/>
                <a:ext cx="36720" cy="821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DCC7535-612D-4BDA-8572-8AA44B81574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84951" y="3941873"/>
                  <a:ext cx="75835" cy="8613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65C4F23-D876-4553-B6D1-E8204C7FF02B}"/>
                    </a:ext>
                  </a:extLst>
                </p14:cNvPr>
                <p14:cNvContentPartPr/>
                <p14:nvPr/>
              </p14:nvContentPartPr>
              <p14:xfrm>
                <a:off x="5733388" y="4330468"/>
                <a:ext cx="280080" cy="2311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65C4F23-D876-4553-B6D1-E8204C7FF02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13092" y="4310194"/>
                  <a:ext cx="319859" cy="270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8F9CC2E-1D26-4934-A516-9A90BD91B582}"/>
                    </a:ext>
                  </a:extLst>
                </p14:cNvPr>
                <p14:cNvContentPartPr/>
                <p14:nvPr/>
              </p14:nvContentPartPr>
              <p14:xfrm>
                <a:off x="6167548" y="4338748"/>
                <a:ext cx="481680" cy="2876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8F9CC2E-1D26-4934-A516-9A90BD91B58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47241" y="4318492"/>
                  <a:ext cx="521482" cy="3273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DE865FE-7F6B-46A2-A170-8A6B640077B7}"/>
                    </a:ext>
                  </a:extLst>
                </p14:cNvPr>
                <p14:cNvContentPartPr/>
                <p14:nvPr/>
              </p14:nvContentPartPr>
              <p14:xfrm>
                <a:off x="5649868" y="4732948"/>
                <a:ext cx="437400" cy="385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DE865FE-7F6B-46A2-A170-8A6B640077B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29543" y="4712632"/>
                  <a:ext cx="477238" cy="425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C79311E-F31F-44CF-8B22-309046F56FF7}"/>
                    </a:ext>
                  </a:extLst>
                </p14:cNvPr>
                <p14:cNvContentPartPr/>
                <p14:nvPr/>
              </p14:nvContentPartPr>
              <p14:xfrm>
                <a:off x="6185548" y="4796308"/>
                <a:ext cx="396000" cy="2966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C79311E-F31F-44CF-8B22-309046F56FF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165261" y="4775990"/>
                  <a:ext cx="435762" cy="33646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90959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DA7AF-7739-42AE-84D7-9B243F806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104215" y="8104200"/>
            <a:ext cx="9601200" cy="3581400"/>
          </a:xfrm>
        </p:spPr>
        <p:txBody>
          <a:bodyPr/>
          <a:lstStyle/>
          <a:p>
            <a:endParaRPr lang="en-AU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EF9728-A21B-4522-A625-532546545572}"/>
              </a:ext>
            </a:extLst>
          </p:cNvPr>
          <p:cNvGrpSpPr/>
          <p:nvPr/>
        </p:nvGrpSpPr>
        <p:grpSpPr>
          <a:xfrm>
            <a:off x="790803" y="2103879"/>
            <a:ext cx="701743" cy="1215185"/>
            <a:chOff x="1251028" y="2192788"/>
            <a:chExt cx="1266480" cy="21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49821E8-5C86-44F3-B57F-A69D5B34731D}"/>
                    </a:ext>
                  </a:extLst>
                </p14:cNvPr>
                <p14:cNvContentPartPr/>
                <p14:nvPr/>
              </p14:nvContentPartPr>
              <p14:xfrm>
                <a:off x="2438308" y="390854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49821E8-5C86-44F3-B57F-A69D5B3473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29308" y="38995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08C24B4-8494-4D8C-B209-4E2F192F384B}"/>
                    </a:ext>
                  </a:extLst>
                </p14:cNvPr>
                <p14:cNvContentPartPr/>
                <p14:nvPr/>
              </p14:nvContentPartPr>
              <p14:xfrm>
                <a:off x="1981108" y="2949148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08C24B4-8494-4D8C-B209-4E2F192F38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72108" y="2940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BEC0112-F9B6-42A6-9104-399384C21F43}"/>
                    </a:ext>
                  </a:extLst>
                </p14:cNvPr>
                <p14:cNvContentPartPr/>
                <p14:nvPr/>
              </p14:nvContentPartPr>
              <p14:xfrm>
                <a:off x="1492948" y="2192788"/>
                <a:ext cx="794520" cy="668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BEC0112-F9B6-42A6-9104-399384C21F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76707" y="2176553"/>
                  <a:ext cx="826353" cy="7007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B2D052-4941-4AF1-BFC0-D46F3E26B112}"/>
                    </a:ext>
                  </a:extLst>
                </p14:cNvPr>
                <p14:cNvContentPartPr/>
                <p14:nvPr/>
              </p14:nvContentPartPr>
              <p14:xfrm>
                <a:off x="1918108" y="2913508"/>
                <a:ext cx="18360" cy="719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B2D052-4941-4AF1-BFC0-D46F3E26B11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02280" y="2897279"/>
                  <a:ext cx="49382" cy="7510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72FA653-4A18-4A89-BB0C-5742F9282D8E}"/>
                    </a:ext>
                  </a:extLst>
                </p14:cNvPr>
                <p14:cNvContentPartPr/>
                <p14:nvPr/>
              </p14:nvContentPartPr>
              <p14:xfrm>
                <a:off x="1355068" y="3200428"/>
                <a:ext cx="572400" cy="295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72FA653-4A18-4A89-BB0C-5742F9282D8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38844" y="3184188"/>
                  <a:ext cx="604200" cy="327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97AFC1C-F2C0-45FB-A4F8-FA232AAC16DB}"/>
                    </a:ext>
                  </a:extLst>
                </p14:cNvPr>
                <p14:cNvContentPartPr/>
                <p14:nvPr/>
              </p14:nvContentPartPr>
              <p14:xfrm>
                <a:off x="1963108" y="3218068"/>
                <a:ext cx="242640" cy="221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7AFC1C-F2C0-45FB-A4F8-FA232AAC16D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46889" y="3201863"/>
                  <a:ext cx="274430" cy="252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E7692A4-C397-4643-8732-D1D48ED257A5}"/>
                    </a:ext>
                  </a:extLst>
                </p14:cNvPr>
                <p14:cNvContentPartPr/>
                <p14:nvPr/>
              </p14:nvContentPartPr>
              <p14:xfrm>
                <a:off x="1251028" y="3630628"/>
                <a:ext cx="671760" cy="755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E7692A4-C397-4643-8732-D1D48ED257A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34802" y="3614392"/>
                  <a:ext cx="703563" cy="787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38C1BD9-B0E0-4A99-BCC0-64E48D89393D}"/>
                    </a:ext>
                  </a:extLst>
                </p14:cNvPr>
                <p14:cNvContentPartPr/>
                <p14:nvPr/>
              </p14:nvContentPartPr>
              <p14:xfrm>
                <a:off x="1998748" y="3755908"/>
                <a:ext cx="518760" cy="378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8C1BD9-B0E0-4A99-BCC0-64E48D89393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82516" y="3739671"/>
                  <a:ext cx="550574" cy="40982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C4E89BD-7A97-4D63-A7EF-B01C39C2F88E}"/>
              </a:ext>
            </a:extLst>
          </p:cNvPr>
          <p:cNvGrpSpPr/>
          <p:nvPr/>
        </p:nvGrpSpPr>
        <p:grpSpPr>
          <a:xfrm>
            <a:off x="2696385" y="1726134"/>
            <a:ext cx="2178360" cy="2790720"/>
            <a:chOff x="2696385" y="1726134"/>
            <a:chExt cx="2178360" cy="2790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C5BE20-2F75-4F19-9B8D-D509106F6FC1}"/>
                    </a:ext>
                  </a:extLst>
                </p14:cNvPr>
                <p14:cNvContentPartPr/>
                <p14:nvPr/>
              </p14:nvContentPartPr>
              <p14:xfrm>
                <a:off x="2696385" y="1813254"/>
                <a:ext cx="1850040" cy="986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C5BE20-2F75-4F19-9B8D-D509106F6FC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78385" y="1705254"/>
                  <a:ext cx="1885680" cy="12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4DE611D-B8F3-43F8-ADA1-60F9B446BCE3}"/>
                    </a:ext>
                  </a:extLst>
                </p14:cNvPr>
                <p14:cNvContentPartPr/>
                <p14:nvPr/>
              </p14:nvContentPartPr>
              <p14:xfrm>
                <a:off x="4226745" y="1726134"/>
                <a:ext cx="339480" cy="221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4DE611D-B8F3-43F8-ADA1-60F9B446BCE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08745" y="1618134"/>
                  <a:ext cx="3751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01227C-478A-4BA2-B231-A5C0D105F36C}"/>
                    </a:ext>
                  </a:extLst>
                </p14:cNvPr>
                <p14:cNvContentPartPr/>
                <p14:nvPr/>
              </p14:nvContentPartPr>
              <p14:xfrm>
                <a:off x="2995185" y="3198534"/>
                <a:ext cx="1861560" cy="1300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01227C-478A-4BA2-B231-A5C0D105F36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77185" y="3090534"/>
                  <a:ext cx="1897200" cy="15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0A7FEB4-4BBA-4937-A8D0-EB021ECDE8FE}"/>
                    </a:ext>
                  </a:extLst>
                </p14:cNvPr>
                <p14:cNvContentPartPr/>
                <p14:nvPr/>
              </p14:nvContentPartPr>
              <p14:xfrm>
                <a:off x="4625985" y="4298334"/>
                <a:ext cx="248760" cy="218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0A7FEB4-4BBA-4937-A8D0-EB021ECDE8F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07985" y="4190334"/>
                  <a:ext cx="284400" cy="434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7F62AB3-870F-46EB-93F3-6CE56FA68C7D}"/>
              </a:ext>
            </a:extLst>
          </p:cNvPr>
          <p:cNvSpPr txBox="1"/>
          <p:nvPr/>
        </p:nvSpPr>
        <p:spPr>
          <a:xfrm>
            <a:off x="1141675" y="1582173"/>
            <a:ext cx="13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Participants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44BE194-8662-4147-B727-6B6E110EBB1A}"/>
              </a:ext>
            </a:extLst>
          </p:cNvPr>
          <p:cNvSpPr txBox="1"/>
          <p:nvPr/>
        </p:nvSpPr>
        <p:spPr>
          <a:xfrm>
            <a:off x="3090583" y="5486489"/>
            <a:ext cx="533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What happen to participants who received treatment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0196D0-7657-4858-AD93-D10E80B8879A}"/>
              </a:ext>
            </a:extLst>
          </p:cNvPr>
          <p:cNvSpPr txBox="1"/>
          <p:nvPr/>
        </p:nvSpPr>
        <p:spPr>
          <a:xfrm>
            <a:off x="1424287" y="342533"/>
            <a:ext cx="1000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What could have happened should those participants who received treatment not received treatment</a:t>
            </a:r>
          </a:p>
          <a:p>
            <a:r>
              <a:rPr lang="en-AU" dirty="0"/>
              <a:t>This is a counterfactual outcome.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485E685-890D-4ADD-B167-0C42A967C01B}"/>
                  </a:ext>
                </a:extLst>
              </p14:cNvPr>
              <p14:cNvContentPartPr/>
              <p14:nvPr/>
            </p14:nvContentPartPr>
            <p14:xfrm>
              <a:off x="6498482" y="1406627"/>
              <a:ext cx="549000" cy="31532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485E685-890D-4ADD-B167-0C42A967C01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480842" y="1298987"/>
                <a:ext cx="584640" cy="3368880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9303492C-BC93-4FAB-9246-811D392848EC}"/>
              </a:ext>
            </a:extLst>
          </p:cNvPr>
          <p:cNvSpPr txBox="1"/>
          <p:nvPr/>
        </p:nvSpPr>
        <p:spPr>
          <a:xfrm>
            <a:off x="7294557" y="1393288"/>
            <a:ext cx="4703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Average Treatment Effect on the Treated (ATT):</a:t>
            </a:r>
          </a:p>
          <a:p>
            <a:pPr marL="285750" indent="-285750">
              <a:buFontTx/>
              <a:buChar char="-"/>
            </a:pPr>
            <a:r>
              <a:rPr lang="en-AU" dirty="0"/>
              <a:t>Average difference between the outcome of those who were treated and the counterfactual outcome of what would have happened should these participants not received treatment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B4FD813-5DBD-4384-83C3-FBC8417A345E}"/>
              </a:ext>
            </a:extLst>
          </p:cNvPr>
          <p:cNvSpPr txBox="1"/>
          <p:nvPr/>
        </p:nvSpPr>
        <p:spPr>
          <a:xfrm>
            <a:off x="7227318" y="3923355"/>
            <a:ext cx="47702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Statistical solution:</a:t>
            </a:r>
          </a:p>
          <a:p>
            <a:pPr marL="285750" indent="-285750">
              <a:buFontTx/>
              <a:buChar char="-"/>
            </a:pPr>
            <a:r>
              <a:rPr lang="en-AU" dirty="0"/>
              <a:t>Some of the participants received treatment</a:t>
            </a:r>
          </a:p>
          <a:p>
            <a:pPr marL="285750" indent="-285750">
              <a:buFontTx/>
              <a:buChar char="-"/>
            </a:pPr>
            <a:r>
              <a:rPr lang="en-AU" dirty="0"/>
              <a:t>Some didn’t</a:t>
            </a:r>
          </a:p>
          <a:p>
            <a:pPr marL="285750" indent="-285750">
              <a:buFontTx/>
              <a:buChar char="-"/>
            </a:pPr>
            <a:r>
              <a:rPr lang="en-AU" dirty="0"/>
              <a:t>ATT can be also estimated</a:t>
            </a:r>
          </a:p>
          <a:p>
            <a:pPr marL="285750" indent="-285750">
              <a:buFontTx/>
              <a:buChar char="-"/>
            </a:pPr>
            <a:r>
              <a:rPr lang="en-AU" dirty="0"/>
              <a:t>In RCT, ATT and ATE are the same.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3D7C2A6-DCD3-4747-81C9-E9C2105729DB}"/>
              </a:ext>
            </a:extLst>
          </p:cNvPr>
          <p:cNvGrpSpPr/>
          <p:nvPr/>
        </p:nvGrpSpPr>
        <p:grpSpPr>
          <a:xfrm>
            <a:off x="1213023" y="2304115"/>
            <a:ext cx="701743" cy="1215185"/>
            <a:chOff x="1251028" y="2192788"/>
            <a:chExt cx="1266480" cy="21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6E80D25-3419-4ABA-8A3A-F47F70D8EFF2}"/>
                    </a:ext>
                  </a:extLst>
                </p14:cNvPr>
                <p14:cNvContentPartPr/>
                <p14:nvPr/>
              </p14:nvContentPartPr>
              <p14:xfrm>
                <a:off x="2438308" y="3908548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6E80D25-3419-4ABA-8A3A-F47F70D8EF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29308" y="38995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CAC7B28-5963-4139-9402-BFE0E5AFD6A0}"/>
                    </a:ext>
                  </a:extLst>
                </p14:cNvPr>
                <p14:cNvContentPartPr/>
                <p14:nvPr/>
              </p14:nvContentPartPr>
              <p14:xfrm>
                <a:off x="1981108" y="2949148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CAC7B28-5963-4139-9402-BFE0E5AFD6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72108" y="2940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36005E7-D862-4A39-B619-D11DC6C3270F}"/>
                    </a:ext>
                  </a:extLst>
                </p14:cNvPr>
                <p14:cNvContentPartPr/>
                <p14:nvPr/>
              </p14:nvContentPartPr>
              <p14:xfrm>
                <a:off x="1492948" y="2192788"/>
                <a:ext cx="794520" cy="668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36005E7-D862-4A39-B619-D11DC6C327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76707" y="2176553"/>
                  <a:ext cx="826353" cy="7007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CD6895E-1F5F-44D9-B523-67046E2A2DE6}"/>
                    </a:ext>
                  </a:extLst>
                </p14:cNvPr>
                <p14:cNvContentPartPr/>
                <p14:nvPr/>
              </p14:nvContentPartPr>
              <p14:xfrm>
                <a:off x="1918108" y="2913508"/>
                <a:ext cx="18360" cy="719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CD6895E-1F5F-44D9-B523-67046E2A2DE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02280" y="2897279"/>
                  <a:ext cx="49382" cy="7510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537280A-A91C-4992-87C2-1DD23275D930}"/>
                    </a:ext>
                  </a:extLst>
                </p14:cNvPr>
                <p14:cNvContentPartPr/>
                <p14:nvPr/>
              </p14:nvContentPartPr>
              <p14:xfrm>
                <a:off x="1355068" y="3200428"/>
                <a:ext cx="572400" cy="295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537280A-A91C-4992-87C2-1DD23275D93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38844" y="3184188"/>
                  <a:ext cx="604200" cy="327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1C4A0BD-5841-4BFE-A9B0-5FADAA021261}"/>
                    </a:ext>
                  </a:extLst>
                </p14:cNvPr>
                <p14:cNvContentPartPr/>
                <p14:nvPr/>
              </p14:nvContentPartPr>
              <p14:xfrm>
                <a:off x="1963108" y="3218068"/>
                <a:ext cx="242640" cy="221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1C4A0BD-5841-4BFE-A9B0-5FADAA0212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46889" y="3201863"/>
                  <a:ext cx="274430" cy="252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EE0ACDC-C760-498A-83B1-94DB0175FB3E}"/>
                    </a:ext>
                  </a:extLst>
                </p14:cNvPr>
                <p14:cNvContentPartPr/>
                <p14:nvPr/>
              </p14:nvContentPartPr>
              <p14:xfrm>
                <a:off x="1251028" y="3630628"/>
                <a:ext cx="671760" cy="755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EE0ACDC-C760-498A-83B1-94DB0175FB3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34802" y="3614392"/>
                  <a:ext cx="703563" cy="787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82E508C-3CD5-4E01-9308-0ADE1AB766DC}"/>
                    </a:ext>
                  </a:extLst>
                </p14:cNvPr>
                <p14:cNvContentPartPr/>
                <p14:nvPr/>
              </p14:nvContentPartPr>
              <p14:xfrm>
                <a:off x="1998748" y="3755908"/>
                <a:ext cx="518760" cy="378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82E508C-3CD5-4E01-9308-0ADE1AB766D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82516" y="3739671"/>
                  <a:ext cx="550574" cy="40982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59E48F-16F1-4B67-A43E-69E23DC1B0ED}"/>
              </a:ext>
            </a:extLst>
          </p:cNvPr>
          <p:cNvGrpSpPr/>
          <p:nvPr/>
        </p:nvGrpSpPr>
        <p:grpSpPr>
          <a:xfrm>
            <a:off x="1596215" y="2109023"/>
            <a:ext cx="701743" cy="1215185"/>
            <a:chOff x="1251028" y="2192788"/>
            <a:chExt cx="1266480" cy="21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831700D-3D95-4F78-8216-6F4EAE1B176F}"/>
                    </a:ext>
                  </a:extLst>
                </p14:cNvPr>
                <p14:cNvContentPartPr/>
                <p14:nvPr/>
              </p14:nvContentPartPr>
              <p14:xfrm>
                <a:off x="2438308" y="3908548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831700D-3D95-4F78-8216-6F4EAE1B176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29308" y="38995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8C6F0D5-602B-4CEC-B848-0F6D6EC755CE}"/>
                    </a:ext>
                  </a:extLst>
                </p14:cNvPr>
                <p14:cNvContentPartPr/>
                <p14:nvPr/>
              </p14:nvContentPartPr>
              <p14:xfrm>
                <a:off x="1981108" y="2949148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8C6F0D5-602B-4CEC-B848-0F6D6EC755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72108" y="2940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C40F8E-A4B4-48F1-9C2F-59F28652E6A3}"/>
                    </a:ext>
                  </a:extLst>
                </p14:cNvPr>
                <p14:cNvContentPartPr/>
                <p14:nvPr/>
              </p14:nvContentPartPr>
              <p14:xfrm>
                <a:off x="1492948" y="2192788"/>
                <a:ext cx="794520" cy="668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C40F8E-A4B4-48F1-9C2F-59F28652E6A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76707" y="2176553"/>
                  <a:ext cx="826353" cy="7007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1E54625-6DA7-4571-96E9-EF6F1F6A4A92}"/>
                    </a:ext>
                  </a:extLst>
                </p14:cNvPr>
                <p14:cNvContentPartPr/>
                <p14:nvPr/>
              </p14:nvContentPartPr>
              <p14:xfrm>
                <a:off x="1918108" y="2913508"/>
                <a:ext cx="18360" cy="719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1E54625-6DA7-4571-96E9-EF6F1F6A4A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02280" y="2897279"/>
                  <a:ext cx="49382" cy="7510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572FC98-9C95-4A6D-81E0-B76E660E04F2}"/>
                    </a:ext>
                  </a:extLst>
                </p14:cNvPr>
                <p14:cNvContentPartPr/>
                <p14:nvPr/>
              </p14:nvContentPartPr>
              <p14:xfrm>
                <a:off x="1355068" y="3200428"/>
                <a:ext cx="572400" cy="295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572FC98-9C95-4A6D-81E0-B76E660E04F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38844" y="3184188"/>
                  <a:ext cx="604200" cy="327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3A0B5EF-04E0-4E94-AEFB-9365D7D02C91}"/>
                    </a:ext>
                  </a:extLst>
                </p14:cNvPr>
                <p14:cNvContentPartPr/>
                <p14:nvPr/>
              </p14:nvContentPartPr>
              <p14:xfrm>
                <a:off x="1963108" y="3218068"/>
                <a:ext cx="242640" cy="221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3A0B5EF-04E0-4E94-AEFB-9365D7D02C9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46889" y="3201863"/>
                  <a:ext cx="274430" cy="252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AEF0180-BAB6-466B-BA33-2E45101F67DB}"/>
                    </a:ext>
                  </a:extLst>
                </p14:cNvPr>
                <p14:cNvContentPartPr/>
                <p14:nvPr/>
              </p14:nvContentPartPr>
              <p14:xfrm>
                <a:off x="1251028" y="3630628"/>
                <a:ext cx="671760" cy="755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AEF0180-BAB6-466B-BA33-2E45101F67D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34802" y="3614392"/>
                  <a:ext cx="703563" cy="787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E6460B9-0C27-4CB1-9B10-8959A46CE520}"/>
                    </a:ext>
                  </a:extLst>
                </p14:cNvPr>
                <p14:cNvContentPartPr/>
                <p14:nvPr/>
              </p14:nvContentPartPr>
              <p14:xfrm>
                <a:off x="1998748" y="3755908"/>
                <a:ext cx="518760" cy="378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E6460B9-0C27-4CB1-9B10-8959A46CE52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82516" y="3739671"/>
                  <a:ext cx="550574" cy="40982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E3B554-0B7F-40B2-B288-62805D337FF1}"/>
              </a:ext>
            </a:extLst>
          </p:cNvPr>
          <p:cNvGrpSpPr/>
          <p:nvPr/>
        </p:nvGrpSpPr>
        <p:grpSpPr>
          <a:xfrm>
            <a:off x="1009499" y="3593902"/>
            <a:ext cx="351720" cy="637560"/>
            <a:chOff x="1010630" y="3263694"/>
            <a:chExt cx="351720" cy="6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9A99287-9B73-4FAB-ADA1-9520BC8049F2}"/>
                    </a:ext>
                  </a:extLst>
                </p14:cNvPr>
                <p14:cNvContentPartPr/>
                <p14:nvPr/>
              </p14:nvContentPartPr>
              <p14:xfrm>
                <a:off x="1010630" y="3263694"/>
                <a:ext cx="351720" cy="349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9A99287-9B73-4FAB-ADA1-9520BC8049F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1630" y="3255054"/>
                  <a:ext cx="3693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688EFFF-0DC4-47C8-9996-D1D786ABF149}"/>
                    </a:ext>
                  </a:extLst>
                </p14:cNvPr>
                <p14:cNvContentPartPr/>
                <p14:nvPr/>
              </p14:nvContentPartPr>
              <p14:xfrm>
                <a:off x="1212950" y="3620094"/>
                <a:ext cx="360" cy="281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688EFFF-0DC4-47C8-9996-D1D786ABF14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204310" y="3611454"/>
                  <a:ext cx="180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942CEBD-19A2-4428-8C98-29ED7B958E7D}"/>
                    </a:ext>
                  </a:extLst>
                </p14:cNvPr>
                <p14:cNvContentPartPr/>
                <p14:nvPr/>
              </p14:nvContentPartPr>
              <p14:xfrm>
                <a:off x="1063910" y="3685254"/>
                <a:ext cx="121320" cy="73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942CEBD-19A2-4428-8C98-29ED7B958E7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54910" y="3676614"/>
                  <a:ext cx="138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45FF1F4-99E4-4F12-9C92-FF631BAEB921}"/>
                    </a:ext>
                  </a:extLst>
                </p14:cNvPr>
                <p14:cNvContentPartPr/>
                <p14:nvPr/>
              </p14:nvContentPartPr>
              <p14:xfrm>
                <a:off x="1222310" y="3703974"/>
                <a:ext cx="96120" cy="9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45FF1F4-99E4-4F12-9C92-FF631BAEB92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13310" y="3694974"/>
                  <a:ext cx="11376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A8D7FBD-09E4-43B0-A7B1-B6022D1B0506}"/>
                  </a:ext>
                </a:extLst>
              </p14:cNvPr>
              <p14:cNvContentPartPr/>
              <p14:nvPr/>
            </p14:nvContentPartPr>
            <p14:xfrm>
              <a:off x="974219" y="4211662"/>
              <a:ext cx="228600" cy="243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A8D7FBD-09E4-43B0-A7B1-B6022D1B050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65219" y="4203022"/>
                <a:ext cx="2462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D1098F7-091A-4019-9416-C40EA5A2FAE0}"/>
                  </a:ext>
                </a:extLst>
              </p14:cNvPr>
              <p14:cNvContentPartPr/>
              <p14:nvPr/>
            </p14:nvContentPartPr>
            <p14:xfrm>
              <a:off x="1174379" y="4258102"/>
              <a:ext cx="224640" cy="270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D1098F7-091A-4019-9416-C40EA5A2FAE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65739" y="4249102"/>
                <a:ext cx="242280" cy="28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7AC64652-E45B-48D7-9AF9-5809E4AE7F9D}"/>
              </a:ext>
            </a:extLst>
          </p:cNvPr>
          <p:cNvGrpSpPr/>
          <p:nvPr/>
        </p:nvGrpSpPr>
        <p:grpSpPr>
          <a:xfrm>
            <a:off x="2028220" y="2223469"/>
            <a:ext cx="701743" cy="1215185"/>
            <a:chOff x="1251028" y="2192788"/>
            <a:chExt cx="1266480" cy="21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DFEDF3E-5AAA-46CD-8A49-C5ECC38CBCF4}"/>
                    </a:ext>
                  </a:extLst>
                </p14:cNvPr>
                <p14:cNvContentPartPr/>
                <p14:nvPr/>
              </p14:nvContentPartPr>
              <p14:xfrm>
                <a:off x="2438308" y="3908548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DFEDF3E-5AAA-46CD-8A49-C5ECC38CBCF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29308" y="38995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B4C1101-6227-46F0-BD2B-EB5CEB067A7D}"/>
                    </a:ext>
                  </a:extLst>
                </p14:cNvPr>
                <p14:cNvContentPartPr/>
                <p14:nvPr/>
              </p14:nvContentPartPr>
              <p14:xfrm>
                <a:off x="1981108" y="2949148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B4C1101-6227-46F0-BD2B-EB5CEB067A7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72108" y="2940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7E278A9-0A2C-4018-9113-734F66F0D4D3}"/>
                    </a:ext>
                  </a:extLst>
                </p14:cNvPr>
                <p14:cNvContentPartPr/>
                <p14:nvPr/>
              </p14:nvContentPartPr>
              <p14:xfrm>
                <a:off x="1492948" y="2192788"/>
                <a:ext cx="794520" cy="668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7E278A9-0A2C-4018-9113-734F66F0D4D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76707" y="2176553"/>
                  <a:ext cx="826353" cy="7007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A8F238B-7A3C-4B07-BC41-9D93FADD72C2}"/>
                    </a:ext>
                  </a:extLst>
                </p14:cNvPr>
                <p14:cNvContentPartPr/>
                <p14:nvPr/>
              </p14:nvContentPartPr>
              <p14:xfrm>
                <a:off x="1918108" y="2913508"/>
                <a:ext cx="18360" cy="719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A8F238B-7A3C-4B07-BC41-9D93FADD72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02280" y="2897279"/>
                  <a:ext cx="49382" cy="7510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3178C72-D77C-467C-B369-6F149CF3019D}"/>
                    </a:ext>
                  </a:extLst>
                </p14:cNvPr>
                <p14:cNvContentPartPr/>
                <p14:nvPr/>
              </p14:nvContentPartPr>
              <p14:xfrm>
                <a:off x="1355068" y="3200428"/>
                <a:ext cx="572400" cy="295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3178C72-D77C-467C-B369-6F149CF3019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38844" y="3184188"/>
                  <a:ext cx="604200" cy="327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6A2F363-9C4E-424C-9C8F-4A59F8FC6B5A}"/>
                    </a:ext>
                  </a:extLst>
                </p14:cNvPr>
                <p14:cNvContentPartPr/>
                <p14:nvPr/>
              </p14:nvContentPartPr>
              <p14:xfrm>
                <a:off x="1963108" y="3218068"/>
                <a:ext cx="242640" cy="221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6A2F363-9C4E-424C-9C8F-4A59F8FC6B5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46889" y="3201863"/>
                  <a:ext cx="274430" cy="252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651659D-536A-49D9-9AA2-29BB9A783695}"/>
                    </a:ext>
                  </a:extLst>
                </p14:cNvPr>
                <p14:cNvContentPartPr/>
                <p14:nvPr/>
              </p14:nvContentPartPr>
              <p14:xfrm>
                <a:off x="1251028" y="3630628"/>
                <a:ext cx="671760" cy="755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651659D-536A-49D9-9AA2-29BB9A7836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34802" y="3614392"/>
                  <a:ext cx="703563" cy="787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5B71AE9-B53C-44CE-9C22-74712648715D}"/>
                    </a:ext>
                  </a:extLst>
                </p14:cNvPr>
                <p14:cNvContentPartPr/>
                <p14:nvPr/>
              </p14:nvContentPartPr>
              <p14:xfrm>
                <a:off x="1998748" y="3755908"/>
                <a:ext cx="518760" cy="378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5B71AE9-B53C-44CE-9C22-74712648715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82516" y="3739671"/>
                  <a:ext cx="550574" cy="40982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E96A8F7-A355-4CB8-8835-253A26C538EA}"/>
              </a:ext>
            </a:extLst>
          </p:cNvPr>
          <p:cNvGrpSpPr/>
          <p:nvPr/>
        </p:nvGrpSpPr>
        <p:grpSpPr>
          <a:xfrm>
            <a:off x="1459383" y="3299024"/>
            <a:ext cx="351720" cy="637560"/>
            <a:chOff x="1010630" y="3263694"/>
            <a:chExt cx="351720" cy="6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7C34D27-2FE5-4444-8E55-3719FD3C32BA}"/>
                    </a:ext>
                  </a:extLst>
                </p14:cNvPr>
                <p14:cNvContentPartPr/>
                <p14:nvPr/>
              </p14:nvContentPartPr>
              <p14:xfrm>
                <a:off x="1010630" y="3263694"/>
                <a:ext cx="351720" cy="349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7C34D27-2FE5-4444-8E55-3719FD3C32B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1630" y="3255054"/>
                  <a:ext cx="3693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669BC3-5F11-47CE-A10C-2A54C948D810}"/>
                    </a:ext>
                  </a:extLst>
                </p14:cNvPr>
                <p14:cNvContentPartPr/>
                <p14:nvPr/>
              </p14:nvContentPartPr>
              <p14:xfrm>
                <a:off x="1212950" y="3620094"/>
                <a:ext cx="360" cy="281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669BC3-5F11-47CE-A10C-2A54C948D81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204310" y="3611454"/>
                  <a:ext cx="180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D3BD322-92C7-432D-A2EB-FD074BECCBA4}"/>
                    </a:ext>
                  </a:extLst>
                </p14:cNvPr>
                <p14:cNvContentPartPr/>
                <p14:nvPr/>
              </p14:nvContentPartPr>
              <p14:xfrm>
                <a:off x="1063910" y="3685254"/>
                <a:ext cx="121320" cy="73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D3BD322-92C7-432D-A2EB-FD074BECCBA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54910" y="3676614"/>
                  <a:ext cx="138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14496EA-8CD1-4378-901F-4A7EDC8A32BA}"/>
                    </a:ext>
                  </a:extLst>
                </p14:cNvPr>
                <p14:cNvContentPartPr/>
                <p14:nvPr/>
              </p14:nvContentPartPr>
              <p14:xfrm>
                <a:off x="1222310" y="3703974"/>
                <a:ext cx="96120" cy="92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14496EA-8CD1-4378-901F-4A7EDC8A32B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13310" y="3694974"/>
                  <a:ext cx="11376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9C4A918-6ECB-4C5F-A486-2120BAB2FD68}"/>
                  </a:ext>
                </a:extLst>
              </p14:cNvPr>
              <p14:cNvContentPartPr/>
              <p14:nvPr/>
            </p14:nvContentPartPr>
            <p14:xfrm>
              <a:off x="1424103" y="3916784"/>
              <a:ext cx="228600" cy="2437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9C4A918-6ECB-4C5F-A486-2120BAB2FD6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415103" y="3908144"/>
                <a:ext cx="2462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DFDE8DE-C5C5-424E-911C-B5CDFF30F3A1}"/>
                  </a:ext>
                </a:extLst>
              </p14:cNvPr>
              <p14:cNvContentPartPr/>
              <p14:nvPr/>
            </p14:nvContentPartPr>
            <p14:xfrm>
              <a:off x="1624263" y="3963224"/>
              <a:ext cx="224640" cy="2700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DFDE8DE-C5C5-424E-911C-B5CDFF30F3A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615623" y="3954224"/>
                <a:ext cx="242280" cy="28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BEC7FF6C-1135-4A95-B9F1-9AC16E4A1CB7}"/>
              </a:ext>
            </a:extLst>
          </p:cNvPr>
          <p:cNvGrpSpPr/>
          <p:nvPr/>
        </p:nvGrpSpPr>
        <p:grpSpPr>
          <a:xfrm>
            <a:off x="1890730" y="3493847"/>
            <a:ext cx="351720" cy="637560"/>
            <a:chOff x="1010630" y="3263694"/>
            <a:chExt cx="351720" cy="6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071E511-F45B-4F8E-AD21-E63B6C31E39B}"/>
                    </a:ext>
                  </a:extLst>
                </p14:cNvPr>
                <p14:cNvContentPartPr/>
                <p14:nvPr/>
              </p14:nvContentPartPr>
              <p14:xfrm>
                <a:off x="1010630" y="3263694"/>
                <a:ext cx="351720" cy="349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071E511-F45B-4F8E-AD21-E63B6C31E3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1630" y="3255054"/>
                  <a:ext cx="3693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12C52FB-A1DF-4D80-97E6-AEBBE0274944}"/>
                    </a:ext>
                  </a:extLst>
                </p14:cNvPr>
                <p14:cNvContentPartPr/>
                <p14:nvPr/>
              </p14:nvContentPartPr>
              <p14:xfrm>
                <a:off x="1212950" y="3620094"/>
                <a:ext cx="360" cy="281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12C52FB-A1DF-4D80-97E6-AEBBE027494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204310" y="3611454"/>
                  <a:ext cx="180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3DA6F84-EF1B-4B5D-B3A0-7DE4D8D28B14}"/>
                    </a:ext>
                  </a:extLst>
                </p14:cNvPr>
                <p14:cNvContentPartPr/>
                <p14:nvPr/>
              </p14:nvContentPartPr>
              <p14:xfrm>
                <a:off x="1063910" y="3685254"/>
                <a:ext cx="121320" cy="73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3DA6F84-EF1B-4B5D-B3A0-7DE4D8D28B1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54910" y="3676614"/>
                  <a:ext cx="138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B12E1E9-E25B-43B1-9729-597B4BF291A1}"/>
                    </a:ext>
                  </a:extLst>
                </p14:cNvPr>
                <p14:cNvContentPartPr/>
                <p14:nvPr/>
              </p14:nvContentPartPr>
              <p14:xfrm>
                <a:off x="1222310" y="3703974"/>
                <a:ext cx="96120" cy="92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B12E1E9-E25B-43B1-9729-597B4BF291A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13310" y="3694974"/>
                  <a:ext cx="11376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94B3077-8EC4-455F-BEBB-78D1CA2D255C}"/>
                  </a:ext>
                </a:extLst>
              </p14:cNvPr>
              <p14:cNvContentPartPr/>
              <p14:nvPr/>
            </p14:nvContentPartPr>
            <p14:xfrm>
              <a:off x="1855450" y="4111607"/>
              <a:ext cx="228600" cy="2437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94B3077-8EC4-455F-BEBB-78D1CA2D255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846450" y="4102967"/>
                <a:ext cx="2462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C84B45E-3BD7-414B-8810-48E58EA57519}"/>
                  </a:ext>
                </a:extLst>
              </p14:cNvPr>
              <p14:cNvContentPartPr/>
              <p14:nvPr/>
            </p14:nvContentPartPr>
            <p14:xfrm>
              <a:off x="2055610" y="4158047"/>
              <a:ext cx="224640" cy="2700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C84B45E-3BD7-414B-8810-48E58EA5751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046970" y="4149047"/>
                <a:ext cx="242280" cy="28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A3E4711-3BD1-4EF5-9227-A072E4A164F5}"/>
              </a:ext>
            </a:extLst>
          </p:cNvPr>
          <p:cNvGrpSpPr/>
          <p:nvPr/>
        </p:nvGrpSpPr>
        <p:grpSpPr>
          <a:xfrm>
            <a:off x="4801887" y="1151991"/>
            <a:ext cx="478135" cy="1026670"/>
            <a:chOff x="5527828" y="205588"/>
            <a:chExt cx="1009800" cy="21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9E430B2-FBC2-4F65-A63F-A441C38B89D9}"/>
                    </a:ext>
                  </a:extLst>
                </p14:cNvPr>
                <p14:cNvContentPartPr/>
                <p14:nvPr/>
              </p14:nvContentPartPr>
              <p14:xfrm>
                <a:off x="5593708" y="205588"/>
                <a:ext cx="844200" cy="754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9E430B2-FBC2-4F65-A63F-A441C38B89D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574712" y="186582"/>
                  <a:ext cx="881433" cy="79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FA5F084-C259-4CA2-9991-7CD1F98B89BC}"/>
                    </a:ext>
                  </a:extLst>
                </p14:cNvPr>
                <p14:cNvContentPartPr/>
                <p14:nvPr/>
              </p14:nvContentPartPr>
              <p14:xfrm>
                <a:off x="6023188" y="1003708"/>
                <a:ext cx="64080" cy="695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FA5F084-C259-4CA2-9991-7CD1F98B89B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04341" y="984716"/>
                  <a:ext cx="101020" cy="7331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F25070E-49D2-4E60-A754-8572E55FAA42}"/>
                    </a:ext>
                  </a:extLst>
                </p14:cNvPr>
                <p14:cNvContentPartPr/>
                <p14:nvPr/>
              </p14:nvContentPartPr>
              <p14:xfrm>
                <a:off x="5527828" y="1384228"/>
                <a:ext cx="442800" cy="183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F25070E-49D2-4E60-A754-8572E55FAA4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508840" y="1365220"/>
                  <a:ext cx="480016" cy="220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4B6D556-8F05-4F9E-A175-DDF6E4497185}"/>
                    </a:ext>
                  </a:extLst>
                </p14:cNvPr>
                <p14:cNvContentPartPr/>
                <p14:nvPr/>
              </p14:nvContentPartPr>
              <p14:xfrm>
                <a:off x="6068908" y="1369828"/>
                <a:ext cx="417240" cy="360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4B6D556-8F05-4F9E-A175-DDF6E449718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049908" y="1350862"/>
                  <a:ext cx="454480" cy="3975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B7911DA-EC64-4A33-AF4C-63F1CEAEBB3C}"/>
                    </a:ext>
                  </a:extLst>
                </p14:cNvPr>
                <p14:cNvContentPartPr/>
                <p14:nvPr/>
              </p14:nvContentPartPr>
              <p14:xfrm>
                <a:off x="5596588" y="1730188"/>
                <a:ext cx="410040" cy="399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B7911DA-EC64-4A33-AF4C-63F1CEAEBB3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577605" y="1711213"/>
                  <a:ext cx="447247" cy="436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B3ADFBE-15D7-4792-A0EB-658CE6AC1203}"/>
                    </a:ext>
                  </a:extLst>
                </p14:cNvPr>
                <p14:cNvContentPartPr/>
                <p14:nvPr/>
              </p14:nvContentPartPr>
              <p14:xfrm>
                <a:off x="5952628" y="1801828"/>
                <a:ext cx="585000" cy="572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B3ADFBE-15D7-4792-A0EB-658CE6AC120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33634" y="1782836"/>
                  <a:ext cx="622227" cy="609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18182BE-672E-445E-BC01-5D6B527C0033}"/>
              </a:ext>
            </a:extLst>
          </p:cNvPr>
          <p:cNvGrpSpPr/>
          <p:nvPr/>
        </p:nvGrpSpPr>
        <p:grpSpPr>
          <a:xfrm>
            <a:off x="5240547" y="1180787"/>
            <a:ext cx="478135" cy="1026670"/>
            <a:chOff x="5527828" y="205588"/>
            <a:chExt cx="1009800" cy="21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FF2E1B2-D09F-4E97-A709-6DE5993E93D6}"/>
                    </a:ext>
                  </a:extLst>
                </p14:cNvPr>
                <p14:cNvContentPartPr/>
                <p14:nvPr/>
              </p14:nvContentPartPr>
              <p14:xfrm>
                <a:off x="5593708" y="205588"/>
                <a:ext cx="844200" cy="754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FF2E1B2-D09F-4E97-A709-6DE5993E93D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574712" y="186582"/>
                  <a:ext cx="881433" cy="79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BB6868E-4653-4B9A-A1CA-501ABF72F021}"/>
                    </a:ext>
                  </a:extLst>
                </p14:cNvPr>
                <p14:cNvContentPartPr/>
                <p14:nvPr/>
              </p14:nvContentPartPr>
              <p14:xfrm>
                <a:off x="6023188" y="1003708"/>
                <a:ext cx="64080" cy="695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BB6868E-4653-4B9A-A1CA-501ABF72F02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04341" y="984716"/>
                  <a:ext cx="101020" cy="7331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B23A639-3E36-4786-8149-8932E3721063}"/>
                    </a:ext>
                  </a:extLst>
                </p14:cNvPr>
                <p14:cNvContentPartPr/>
                <p14:nvPr/>
              </p14:nvContentPartPr>
              <p14:xfrm>
                <a:off x="5527828" y="1384228"/>
                <a:ext cx="442800" cy="183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B23A639-3E36-4786-8149-8932E372106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508840" y="1365220"/>
                  <a:ext cx="480016" cy="220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9C9B139-5090-44E9-86A5-A8049D654067}"/>
                    </a:ext>
                  </a:extLst>
                </p14:cNvPr>
                <p14:cNvContentPartPr/>
                <p14:nvPr/>
              </p14:nvContentPartPr>
              <p14:xfrm>
                <a:off x="6068908" y="1369828"/>
                <a:ext cx="417240" cy="360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9C9B139-5090-44E9-86A5-A8049D65406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049908" y="1350862"/>
                  <a:ext cx="454480" cy="3975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29D1797-8E36-4BC6-BE94-8901AD149F60}"/>
                    </a:ext>
                  </a:extLst>
                </p14:cNvPr>
                <p14:cNvContentPartPr/>
                <p14:nvPr/>
              </p14:nvContentPartPr>
              <p14:xfrm>
                <a:off x="5596588" y="1730188"/>
                <a:ext cx="410040" cy="399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29D1797-8E36-4BC6-BE94-8901AD149F6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577605" y="1711213"/>
                  <a:ext cx="447247" cy="436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E0BDE08-2AE9-4096-9769-AD7ADEA7673A}"/>
                    </a:ext>
                  </a:extLst>
                </p14:cNvPr>
                <p14:cNvContentPartPr/>
                <p14:nvPr/>
              </p14:nvContentPartPr>
              <p14:xfrm>
                <a:off x="5952628" y="1801828"/>
                <a:ext cx="585000" cy="572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E0BDE08-2AE9-4096-9769-AD7ADEA7673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33634" y="1782836"/>
                  <a:ext cx="622227" cy="609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9EFA908-D2D5-4521-B70E-1C5E299F5963}"/>
              </a:ext>
            </a:extLst>
          </p:cNvPr>
          <p:cNvGrpSpPr/>
          <p:nvPr/>
        </p:nvGrpSpPr>
        <p:grpSpPr>
          <a:xfrm>
            <a:off x="5743569" y="1188515"/>
            <a:ext cx="478135" cy="1026670"/>
            <a:chOff x="5527828" y="205588"/>
            <a:chExt cx="1009800" cy="21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336DB42-AA95-4C47-A457-1D5B27EBD8C4}"/>
                    </a:ext>
                  </a:extLst>
                </p14:cNvPr>
                <p14:cNvContentPartPr/>
                <p14:nvPr/>
              </p14:nvContentPartPr>
              <p14:xfrm>
                <a:off x="5593708" y="205588"/>
                <a:ext cx="844200" cy="754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336DB42-AA95-4C47-A457-1D5B27EBD8C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574712" y="186582"/>
                  <a:ext cx="881433" cy="79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4131A78-6CD6-473D-8F70-C39313EA5F64}"/>
                    </a:ext>
                  </a:extLst>
                </p14:cNvPr>
                <p14:cNvContentPartPr/>
                <p14:nvPr/>
              </p14:nvContentPartPr>
              <p14:xfrm>
                <a:off x="6023188" y="1003708"/>
                <a:ext cx="64080" cy="695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4131A78-6CD6-473D-8F70-C39313EA5F6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04341" y="984716"/>
                  <a:ext cx="101020" cy="7331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26262A7-15A2-4A27-864F-242B4A969FAF}"/>
                    </a:ext>
                  </a:extLst>
                </p14:cNvPr>
                <p14:cNvContentPartPr/>
                <p14:nvPr/>
              </p14:nvContentPartPr>
              <p14:xfrm>
                <a:off x="5527828" y="1384228"/>
                <a:ext cx="442800" cy="183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26262A7-15A2-4A27-864F-242B4A969FA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508840" y="1365220"/>
                  <a:ext cx="480016" cy="220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22E9E7A-DCE8-44C9-BA61-E20AD3D8EE6F}"/>
                    </a:ext>
                  </a:extLst>
                </p14:cNvPr>
                <p14:cNvContentPartPr/>
                <p14:nvPr/>
              </p14:nvContentPartPr>
              <p14:xfrm>
                <a:off x="6068908" y="1369828"/>
                <a:ext cx="417240" cy="360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22E9E7A-DCE8-44C9-BA61-E20AD3D8EE6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049908" y="1350862"/>
                  <a:ext cx="454480" cy="3975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76C24E9-E644-4700-8F48-DABB59F0F686}"/>
                    </a:ext>
                  </a:extLst>
                </p14:cNvPr>
                <p14:cNvContentPartPr/>
                <p14:nvPr/>
              </p14:nvContentPartPr>
              <p14:xfrm>
                <a:off x="5596588" y="1730188"/>
                <a:ext cx="410040" cy="3992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76C24E9-E644-4700-8F48-DABB59F0F68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577605" y="1711213"/>
                  <a:ext cx="447247" cy="436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126BE1E-2D46-454A-AE72-40D74ED5AC41}"/>
                    </a:ext>
                  </a:extLst>
                </p14:cNvPr>
                <p14:cNvContentPartPr/>
                <p14:nvPr/>
              </p14:nvContentPartPr>
              <p14:xfrm>
                <a:off x="5952628" y="1801828"/>
                <a:ext cx="585000" cy="572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126BE1E-2D46-454A-AE72-40D74ED5AC4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33634" y="1782836"/>
                  <a:ext cx="622227" cy="609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19955B2-F5F1-4205-9D6A-7E57CD4A16BC}"/>
              </a:ext>
            </a:extLst>
          </p:cNvPr>
          <p:cNvGrpSpPr/>
          <p:nvPr/>
        </p:nvGrpSpPr>
        <p:grpSpPr>
          <a:xfrm>
            <a:off x="5003028" y="4087627"/>
            <a:ext cx="442613" cy="758948"/>
            <a:chOff x="5649868" y="3404548"/>
            <a:chExt cx="999360" cy="171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E1B75F5-64DF-4BD3-9ABA-6DA5804E9134}"/>
                    </a:ext>
                  </a:extLst>
                </p14:cNvPr>
                <p14:cNvContentPartPr/>
                <p14:nvPr/>
              </p14:nvContentPartPr>
              <p14:xfrm>
                <a:off x="5744908" y="3404548"/>
                <a:ext cx="700200" cy="568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E1B75F5-64DF-4BD3-9ABA-6DA5804E913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724601" y="3384234"/>
                  <a:ext cx="740003" cy="608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6374932-1F8B-4EC5-905E-C01B045C9170}"/>
                    </a:ext>
                  </a:extLst>
                </p14:cNvPr>
                <p14:cNvContentPartPr/>
                <p14:nvPr/>
              </p14:nvContentPartPr>
              <p14:xfrm>
                <a:off x="6104908" y="3962188"/>
                <a:ext cx="36720" cy="8215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6374932-1F8B-4EC5-905E-C01B045C917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84951" y="3941873"/>
                  <a:ext cx="75835" cy="8613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395844C-C3E1-455E-A091-C6B74D6D1371}"/>
                    </a:ext>
                  </a:extLst>
                </p14:cNvPr>
                <p14:cNvContentPartPr/>
                <p14:nvPr/>
              </p14:nvContentPartPr>
              <p14:xfrm>
                <a:off x="5733388" y="4330468"/>
                <a:ext cx="280080" cy="2311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395844C-C3E1-455E-A091-C6B74D6D137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13092" y="4310194"/>
                  <a:ext cx="319859" cy="270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5F99CF1-16B3-4989-947B-89DBD36D3F93}"/>
                    </a:ext>
                  </a:extLst>
                </p14:cNvPr>
                <p14:cNvContentPartPr/>
                <p14:nvPr/>
              </p14:nvContentPartPr>
              <p14:xfrm>
                <a:off x="6167548" y="4338748"/>
                <a:ext cx="481680" cy="287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5F99CF1-16B3-4989-947B-89DBD36D3F9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147241" y="4318492"/>
                  <a:ext cx="521482" cy="3273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8FCC295-D54C-41E0-9ABE-BB4FC246F5E3}"/>
                    </a:ext>
                  </a:extLst>
                </p14:cNvPr>
                <p14:cNvContentPartPr/>
                <p14:nvPr/>
              </p14:nvContentPartPr>
              <p14:xfrm>
                <a:off x="5649868" y="4732948"/>
                <a:ext cx="437400" cy="3852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8FCC295-D54C-41E0-9ABE-BB4FC246F5E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29543" y="4712632"/>
                  <a:ext cx="477238" cy="425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092DACC-878D-4859-89BB-1DE3A1F0E849}"/>
                    </a:ext>
                  </a:extLst>
                </p14:cNvPr>
                <p14:cNvContentPartPr/>
                <p14:nvPr/>
              </p14:nvContentPartPr>
              <p14:xfrm>
                <a:off x="6185548" y="4796308"/>
                <a:ext cx="396000" cy="296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092DACC-878D-4859-89BB-1DE3A1F0E84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165261" y="4775990"/>
                  <a:ext cx="435762" cy="3364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1466BB7-C47F-4B57-AC4E-BEDC02DB21CF}"/>
              </a:ext>
            </a:extLst>
          </p:cNvPr>
          <p:cNvGrpSpPr/>
          <p:nvPr/>
        </p:nvGrpSpPr>
        <p:grpSpPr>
          <a:xfrm>
            <a:off x="5926828" y="4051841"/>
            <a:ext cx="442613" cy="758948"/>
            <a:chOff x="5649868" y="3404548"/>
            <a:chExt cx="999360" cy="171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4C5E7E5-F490-480A-A2A8-CE1D0ED99ADC}"/>
                    </a:ext>
                  </a:extLst>
                </p14:cNvPr>
                <p14:cNvContentPartPr/>
                <p14:nvPr/>
              </p14:nvContentPartPr>
              <p14:xfrm>
                <a:off x="5744908" y="3404548"/>
                <a:ext cx="700200" cy="568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4C5E7E5-F490-480A-A2A8-CE1D0ED99AD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724601" y="3384234"/>
                  <a:ext cx="740003" cy="608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2A189E5-2B7C-47BB-BBC2-A01F7D87C8D9}"/>
                    </a:ext>
                  </a:extLst>
                </p14:cNvPr>
                <p14:cNvContentPartPr/>
                <p14:nvPr/>
              </p14:nvContentPartPr>
              <p14:xfrm>
                <a:off x="6104908" y="3962188"/>
                <a:ext cx="36720" cy="821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2A189E5-2B7C-47BB-BBC2-A01F7D87C8D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84951" y="3941873"/>
                  <a:ext cx="75835" cy="8613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22DFC0B-D3B1-4772-A2C0-A538070D58B4}"/>
                    </a:ext>
                  </a:extLst>
                </p14:cNvPr>
                <p14:cNvContentPartPr/>
                <p14:nvPr/>
              </p14:nvContentPartPr>
              <p14:xfrm>
                <a:off x="5733388" y="4330468"/>
                <a:ext cx="280080" cy="2311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22DFC0B-D3B1-4772-A2C0-A538070D58B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13092" y="4310194"/>
                  <a:ext cx="319859" cy="270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7E1642E-E3B1-4E80-886F-229D3C5372F5}"/>
                    </a:ext>
                  </a:extLst>
                </p14:cNvPr>
                <p14:cNvContentPartPr/>
                <p14:nvPr/>
              </p14:nvContentPartPr>
              <p14:xfrm>
                <a:off x="6167548" y="4338748"/>
                <a:ext cx="481680" cy="2876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7E1642E-E3B1-4E80-886F-229D3C5372F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147241" y="4318492"/>
                  <a:ext cx="521482" cy="3273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62C836F-20E2-401F-A95F-E75F93510080}"/>
                    </a:ext>
                  </a:extLst>
                </p14:cNvPr>
                <p14:cNvContentPartPr/>
                <p14:nvPr/>
              </p14:nvContentPartPr>
              <p14:xfrm>
                <a:off x="5649868" y="4732948"/>
                <a:ext cx="437400" cy="3852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62C836F-20E2-401F-A95F-E75F9351008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29543" y="4712632"/>
                  <a:ext cx="477238" cy="425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9AF2E54-1EB1-4082-9CDD-2011788EE322}"/>
                    </a:ext>
                  </a:extLst>
                </p14:cNvPr>
                <p14:cNvContentPartPr/>
                <p14:nvPr/>
              </p14:nvContentPartPr>
              <p14:xfrm>
                <a:off x="6185548" y="4796308"/>
                <a:ext cx="396000" cy="296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9AF2E54-1EB1-4082-9CDD-2011788EE32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165261" y="4775990"/>
                  <a:ext cx="435762" cy="3364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C494266-4950-40E8-914C-106E2F98EC1F}"/>
              </a:ext>
            </a:extLst>
          </p:cNvPr>
          <p:cNvGrpSpPr/>
          <p:nvPr/>
        </p:nvGrpSpPr>
        <p:grpSpPr>
          <a:xfrm>
            <a:off x="5408216" y="4073675"/>
            <a:ext cx="442613" cy="758948"/>
            <a:chOff x="5649868" y="3404548"/>
            <a:chExt cx="999360" cy="171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701DBEE-0195-4D36-80AA-E46147BB80E0}"/>
                    </a:ext>
                  </a:extLst>
                </p14:cNvPr>
                <p14:cNvContentPartPr/>
                <p14:nvPr/>
              </p14:nvContentPartPr>
              <p14:xfrm>
                <a:off x="5744908" y="3404548"/>
                <a:ext cx="700200" cy="5688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701DBEE-0195-4D36-80AA-E46147BB80E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724601" y="3384234"/>
                  <a:ext cx="740003" cy="608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4FB11CB-1745-4E6D-8648-35D7F021D341}"/>
                    </a:ext>
                  </a:extLst>
                </p14:cNvPr>
                <p14:cNvContentPartPr/>
                <p14:nvPr/>
              </p14:nvContentPartPr>
              <p14:xfrm>
                <a:off x="6104908" y="3962188"/>
                <a:ext cx="36720" cy="821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4FB11CB-1745-4E6D-8648-35D7F021D34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84951" y="3941873"/>
                  <a:ext cx="75835" cy="8613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B05B416-4088-4E34-AC1F-A80F133B8337}"/>
                    </a:ext>
                  </a:extLst>
                </p14:cNvPr>
                <p14:cNvContentPartPr/>
                <p14:nvPr/>
              </p14:nvContentPartPr>
              <p14:xfrm>
                <a:off x="5733388" y="4330468"/>
                <a:ext cx="280080" cy="231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B05B416-4088-4E34-AC1F-A80F133B833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13092" y="4310194"/>
                  <a:ext cx="319859" cy="270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CF1181F-81D9-4538-AF00-C09B15FDF391}"/>
                    </a:ext>
                  </a:extLst>
                </p14:cNvPr>
                <p14:cNvContentPartPr/>
                <p14:nvPr/>
              </p14:nvContentPartPr>
              <p14:xfrm>
                <a:off x="6167548" y="4338748"/>
                <a:ext cx="481680" cy="287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CF1181F-81D9-4538-AF00-C09B15FDF39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147241" y="4318492"/>
                  <a:ext cx="521482" cy="3273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7361DDC-8ACB-4F69-A05C-7ACB4935BFD7}"/>
                    </a:ext>
                  </a:extLst>
                </p14:cNvPr>
                <p14:cNvContentPartPr/>
                <p14:nvPr/>
              </p14:nvContentPartPr>
              <p14:xfrm>
                <a:off x="5649868" y="4732948"/>
                <a:ext cx="437400" cy="385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7361DDC-8ACB-4F69-A05C-7ACB4935BFD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29543" y="4712632"/>
                  <a:ext cx="477238" cy="425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F462561-D8DA-498D-B368-AE68506FCBA4}"/>
                    </a:ext>
                  </a:extLst>
                </p14:cNvPr>
                <p14:cNvContentPartPr/>
                <p14:nvPr/>
              </p14:nvContentPartPr>
              <p14:xfrm>
                <a:off x="6185548" y="4796308"/>
                <a:ext cx="396000" cy="296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F462561-D8DA-498D-B368-AE68506FCB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165261" y="4775990"/>
                  <a:ext cx="435762" cy="33646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234093D-EC56-4EF9-8AAB-766F67C4DC3E}"/>
                  </a:ext>
                </a:extLst>
              </p14:cNvPr>
              <p14:cNvContentPartPr/>
              <p14:nvPr/>
            </p14:nvContentPartPr>
            <p14:xfrm>
              <a:off x="679100" y="3114654"/>
              <a:ext cx="2185200" cy="1497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234093D-EC56-4EF9-8AAB-766F67C4DC3E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25460" y="3007014"/>
                <a:ext cx="2292840" cy="17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331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5C75-8CFD-4751-A81F-9B69C83C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Propensity Score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893B-E37C-4B10-BD66-1DE8D9A56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Emulate a RCT where confounding factors are balanced between treatment and control condition</a:t>
            </a:r>
          </a:p>
          <a:p>
            <a:pPr lvl="1"/>
            <a:r>
              <a:rPr lang="en-US" dirty="0"/>
              <a:t>In a RCT, all potential confounding factors are theoretically balanced between treatment and control condition due to randomization.</a:t>
            </a:r>
          </a:p>
          <a:p>
            <a:r>
              <a:rPr lang="en-US" dirty="0"/>
              <a:t>In RCT, ATT and ATE are the same</a:t>
            </a:r>
          </a:p>
          <a:p>
            <a:r>
              <a:rPr lang="en-US" dirty="0"/>
              <a:t>In observational study, they could be different</a:t>
            </a:r>
          </a:p>
          <a:p>
            <a:pPr lvl="1"/>
            <a:r>
              <a:rPr lang="en-US" dirty="0"/>
              <a:t>Need to decide what to estimate</a:t>
            </a:r>
          </a:p>
          <a:p>
            <a:pPr lvl="1"/>
            <a:r>
              <a:rPr lang="en-US" dirty="0"/>
              <a:t>ATE: More appropriate for treatment that targets the whole population</a:t>
            </a:r>
          </a:p>
          <a:p>
            <a:pPr lvl="2"/>
            <a:r>
              <a:rPr lang="en-US" dirty="0"/>
              <a:t>Distributing information flyer to smokers for smoking cessation</a:t>
            </a:r>
          </a:p>
          <a:p>
            <a:pPr lvl="1"/>
            <a:r>
              <a:rPr lang="en-US" dirty="0"/>
              <a:t>ATT : More appropriate for treatment that is more individualized, or has higher access barrier</a:t>
            </a:r>
          </a:p>
          <a:p>
            <a:pPr lvl="2"/>
            <a:r>
              <a:rPr lang="en-US" dirty="0"/>
              <a:t>Intensive, structured smoking cessation program delivered by psychologist</a:t>
            </a:r>
          </a:p>
        </p:txBody>
      </p:sp>
    </p:spTree>
    <p:extLst>
      <p:ext uri="{BB962C8B-B14F-4D97-AF65-F5344CB8AC3E}">
        <p14:creationId xmlns:p14="http://schemas.microsoft.com/office/powerpoint/2010/main" val="5298128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5C75-8CFD-4751-A81F-9B69C83C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Propensity Score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893B-E37C-4B10-BD66-1DE8D9A56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Matching can be used to estimate ATT and ATE, but is commonly used to estimate ATT.</a:t>
            </a:r>
          </a:p>
          <a:p>
            <a:r>
              <a:rPr lang="en-US" dirty="0"/>
              <a:t>Will focus on ATT in this talk.</a:t>
            </a:r>
          </a:p>
          <a:p>
            <a:r>
              <a:rPr lang="en-US" dirty="0"/>
              <a:t>Two steps</a:t>
            </a:r>
          </a:p>
          <a:p>
            <a:pPr lvl="1"/>
            <a:r>
              <a:rPr lang="en-US" i="0" dirty="0"/>
              <a:t>For each treated participant, match this participants with an untreated participant who has very similar characteristics</a:t>
            </a:r>
          </a:p>
          <a:p>
            <a:pPr lvl="1"/>
            <a:r>
              <a:rPr lang="en-US" i="0" dirty="0"/>
              <a:t>The matched sample can now be </a:t>
            </a:r>
            <a:r>
              <a:rPr lang="en-US" i="0" dirty="0" err="1"/>
              <a:t>analysed</a:t>
            </a:r>
            <a:r>
              <a:rPr lang="en-US" i="0" dirty="0"/>
              <a:t> as if the data is from a RCT, with adjustment for standard error to adjust for the potential bias introduced in the matching process.</a:t>
            </a:r>
          </a:p>
        </p:txBody>
      </p:sp>
    </p:spTree>
    <p:extLst>
      <p:ext uri="{BB962C8B-B14F-4D97-AF65-F5344CB8AC3E}">
        <p14:creationId xmlns:p14="http://schemas.microsoft.com/office/powerpoint/2010/main" val="13139160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5C75-8CFD-4751-A81F-9B69C83C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Propensity Score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893B-E37C-4B10-BD66-1DE8D9A56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Matching can be used to estimate ATT and ATE, but is commonly used to estimate ATT.</a:t>
            </a:r>
          </a:p>
          <a:p>
            <a:r>
              <a:rPr lang="en-US" dirty="0"/>
              <a:t>Will focus on ATT in this talk.</a:t>
            </a:r>
          </a:p>
          <a:p>
            <a:r>
              <a:rPr lang="en-US" dirty="0"/>
              <a:t>Two steps</a:t>
            </a:r>
          </a:p>
          <a:p>
            <a:pPr lvl="1"/>
            <a:r>
              <a:rPr lang="en-US" i="0" dirty="0">
                <a:solidFill>
                  <a:srgbClr val="FF0000"/>
                </a:solidFill>
              </a:rPr>
              <a:t>For each treated participant, match this participants with an untreated participant who has very similar characteristics</a:t>
            </a:r>
          </a:p>
          <a:p>
            <a:pPr lvl="1"/>
            <a:r>
              <a:rPr lang="en-US" i="0" dirty="0"/>
              <a:t>The matched sample can now be </a:t>
            </a:r>
            <a:r>
              <a:rPr lang="en-US" i="0" dirty="0" err="1"/>
              <a:t>analysed</a:t>
            </a:r>
            <a:r>
              <a:rPr lang="en-US" i="0" dirty="0"/>
              <a:t> as if the data is from a RCT, with adjustment for standard error to adjust for the potential bias introduced in the matching process.</a:t>
            </a:r>
          </a:p>
        </p:txBody>
      </p:sp>
    </p:spTree>
    <p:extLst>
      <p:ext uri="{BB962C8B-B14F-4D97-AF65-F5344CB8AC3E}">
        <p14:creationId xmlns:p14="http://schemas.microsoft.com/office/powerpoint/2010/main" val="402746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2933-A6C4-4C0D-98BA-ABD54603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3EEA3E-7E06-7DD1-2D96-C501E6F9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DAGs</a:t>
            </a:r>
          </a:p>
          <a:p>
            <a:r>
              <a:rPr lang="en-AU" dirty="0"/>
              <a:t>Modified Disjunctive Cause Criterion</a:t>
            </a:r>
          </a:p>
          <a:p>
            <a:r>
              <a:rPr lang="en-AU" dirty="0"/>
              <a:t>Target Trial Emulation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CC4B1A3-4F3D-A9BD-D9D5-016016E75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80927"/>
            <a:ext cx="9642254" cy="301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162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809A-EA6C-45E7-9D68-95DE81FA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Propensity score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2F47-003A-492E-9625-2BB7492AA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Propensity score can be considered as the probability of receiving treatment, calculated based on a range of covariates (potential confounders)</a:t>
            </a:r>
          </a:p>
          <a:p>
            <a:pPr lvl="1"/>
            <a:r>
              <a:rPr lang="en-AU" dirty="0"/>
              <a:t>Can be estimated using logistic regression or non-parametric machine learning method</a:t>
            </a:r>
          </a:p>
        </p:txBody>
      </p:sp>
    </p:spTree>
    <p:extLst>
      <p:ext uri="{BB962C8B-B14F-4D97-AF65-F5344CB8AC3E}">
        <p14:creationId xmlns:p14="http://schemas.microsoft.com/office/powerpoint/2010/main" val="39220328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531C79-C2D0-41A6-B1A2-6256A320A90D}"/>
                  </a:ext>
                </a:extLst>
              </p14:cNvPr>
              <p14:cNvContentPartPr/>
              <p14:nvPr/>
            </p14:nvContentPartPr>
            <p14:xfrm>
              <a:off x="2151388" y="1550188"/>
              <a:ext cx="7779960" cy="81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531C79-C2D0-41A6-B1A2-6256A320A9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2388" y="1541548"/>
                <a:ext cx="77976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669E6ED-D0F6-45DC-B813-BC702A3E9F0C}"/>
                  </a:ext>
                </a:extLst>
              </p14:cNvPr>
              <p14:cNvContentPartPr/>
              <p14:nvPr/>
            </p14:nvContentPartPr>
            <p14:xfrm>
              <a:off x="5735188" y="1649188"/>
              <a:ext cx="92160" cy="4595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669E6ED-D0F6-45DC-B813-BC702A3E9F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26548" y="1640548"/>
                <a:ext cx="109800" cy="46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E8810C97-40D6-4FAC-BC7D-F0F507502C9B}"/>
              </a:ext>
            </a:extLst>
          </p:cNvPr>
          <p:cNvGrpSpPr/>
          <p:nvPr/>
        </p:nvGrpSpPr>
        <p:grpSpPr>
          <a:xfrm>
            <a:off x="3312783" y="3118348"/>
            <a:ext cx="487080" cy="788400"/>
            <a:chOff x="2158228" y="1928908"/>
            <a:chExt cx="48708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78EEB94-0F58-4E72-BB0B-361265935F1A}"/>
                    </a:ext>
                  </a:extLst>
                </p14:cNvPr>
                <p14:cNvContentPartPr/>
                <p14:nvPr/>
              </p14:nvContentPartPr>
              <p14:xfrm>
                <a:off x="2173708" y="1928908"/>
                <a:ext cx="293760" cy="306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78EEB94-0F58-4E72-BB0B-361265935F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5068" y="1920268"/>
                  <a:ext cx="311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ED3A49D-1BCC-41D3-BC07-B394F2C28283}"/>
                    </a:ext>
                  </a:extLst>
                </p14:cNvPr>
                <p14:cNvContentPartPr/>
                <p14:nvPr/>
              </p14:nvContentPartPr>
              <p14:xfrm>
                <a:off x="2295028" y="2258668"/>
                <a:ext cx="49680" cy="358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ED3A49D-1BCC-41D3-BC07-B394F2C282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86028" y="2250028"/>
                  <a:ext cx="673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984CD61-0088-4B06-BDC4-376946CFDAC7}"/>
                    </a:ext>
                  </a:extLst>
                </p14:cNvPr>
                <p14:cNvContentPartPr/>
                <p14:nvPr/>
              </p14:nvContentPartPr>
              <p14:xfrm>
                <a:off x="2158228" y="2411308"/>
                <a:ext cx="109800" cy="63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984CD61-0088-4B06-BDC4-376946CFDA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9588" y="2402308"/>
                  <a:ext cx="127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219666-0F33-43FB-BAA5-2322A56386D6}"/>
                    </a:ext>
                  </a:extLst>
                </p14:cNvPr>
                <p14:cNvContentPartPr/>
                <p14:nvPr/>
              </p14:nvContentPartPr>
              <p14:xfrm>
                <a:off x="2250028" y="2402308"/>
                <a:ext cx="150840" cy="48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219666-0F33-43FB-BAA5-2322A56386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41028" y="2393668"/>
                  <a:ext cx="168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F6629B7-C789-4EA2-A4A0-C8B7497E5ACC}"/>
                    </a:ext>
                  </a:extLst>
                </p14:cNvPr>
                <p14:cNvContentPartPr/>
                <p14:nvPr/>
              </p14:nvContentPartPr>
              <p14:xfrm>
                <a:off x="2241748" y="2545948"/>
                <a:ext cx="80280" cy="111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F6629B7-C789-4EA2-A4A0-C8B7497E5A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2748" y="2536948"/>
                  <a:ext cx="97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8C1388E-3839-4E38-BC7B-DC2850E9B2D1}"/>
                    </a:ext>
                  </a:extLst>
                </p14:cNvPr>
                <p14:cNvContentPartPr/>
                <p14:nvPr/>
              </p14:nvContentPartPr>
              <p14:xfrm>
                <a:off x="2331028" y="2581588"/>
                <a:ext cx="314280" cy="135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8C1388E-3839-4E38-BC7B-DC2850E9B2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22028" y="2572588"/>
                  <a:ext cx="33192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090576-16A0-486D-A955-DF6AF2E73F52}"/>
              </a:ext>
            </a:extLst>
          </p:cNvPr>
          <p:cNvGrpSpPr/>
          <p:nvPr/>
        </p:nvGrpSpPr>
        <p:grpSpPr>
          <a:xfrm>
            <a:off x="2830581" y="1928908"/>
            <a:ext cx="487080" cy="788400"/>
            <a:chOff x="2158228" y="1928908"/>
            <a:chExt cx="48708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BCA8E26-88BF-4E62-BA01-3722DD7FFD97}"/>
                    </a:ext>
                  </a:extLst>
                </p14:cNvPr>
                <p14:cNvContentPartPr/>
                <p14:nvPr/>
              </p14:nvContentPartPr>
              <p14:xfrm>
                <a:off x="2173708" y="1928908"/>
                <a:ext cx="293760" cy="306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BCA8E26-88BF-4E62-BA01-3722DD7FFD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5068" y="1920268"/>
                  <a:ext cx="311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F91558E-1FF3-4F3B-8AB0-42DA2E495027}"/>
                    </a:ext>
                  </a:extLst>
                </p14:cNvPr>
                <p14:cNvContentPartPr/>
                <p14:nvPr/>
              </p14:nvContentPartPr>
              <p14:xfrm>
                <a:off x="2295028" y="2258668"/>
                <a:ext cx="49680" cy="358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F91558E-1FF3-4F3B-8AB0-42DA2E4950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86028" y="2250028"/>
                  <a:ext cx="673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03BD2E-C650-470F-A149-99F0744C17F9}"/>
                    </a:ext>
                  </a:extLst>
                </p14:cNvPr>
                <p14:cNvContentPartPr/>
                <p14:nvPr/>
              </p14:nvContentPartPr>
              <p14:xfrm>
                <a:off x="2158228" y="2411308"/>
                <a:ext cx="109800" cy="63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03BD2E-C650-470F-A149-99F0744C17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9588" y="2402308"/>
                  <a:ext cx="127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8F28462-3DB5-47EF-B7E4-C13ECF468874}"/>
                    </a:ext>
                  </a:extLst>
                </p14:cNvPr>
                <p14:cNvContentPartPr/>
                <p14:nvPr/>
              </p14:nvContentPartPr>
              <p14:xfrm>
                <a:off x="2250028" y="2402308"/>
                <a:ext cx="150840" cy="48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8F28462-3DB5-47EF-B7E4-C13ECF4688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41028" y="2393668"/>
                  <a:ext cx="168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79FBF5D-3D02-4318-A297-874AB2533C8B}"/>
                    </a:ext>
                  </a:extLst>
                </p14:cNvPr>
                <p14:cNvContentPartPr/>
                <p14:nvPr/>
              </p14:nvContentPartPr>
              <p14:xfrm>
                <a:off x="2241748" y="2545948"/>
                <a:ext cx="80280" cy="111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79FBF5D-3D02-4318-A297-874AB2533C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2748" y="2536948"/>
                  <a:ext cx="97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30A5FA4-2296-4CB3-A002-A4F5416D3D26}"/>
                    </a:ext>
                  </a:extLst>
                </p14:cNvPr>
                <p14:cNvContentPartPr/>
                <p14:nvPr/>
              </p14:nvContentPartPr>
              <p14:xfrm>
                <a:off x="2331028" y="2581588"/>
                <a:ext cx="314280" cy="135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30A5FA4-2296-4CB3-A002-A4F5416D3D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22028" y="2572588"/>
                  <a:ext cx="33192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7454C2-75AE-4B2F-8DC2-A6A211844700}"/>
              </a:ext>
            </a:extLst>
          </p:cNvPr>
          <p:cNvGrpSpPr/>
          <p:nvPr/>
        </p:nvGrpSpPr>
        <p:grpSpPr>
          <a:xfrm>
            <a:off x="2398401" y="3003508"/>
            <a:ext cx="487080" cy="788400"/>
            <a:chOff x="2158228" y="1928908"/>
            <a:chExt cx="48708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AED01B-39B8-4038-BBF0-73D09A2C3C97}"/>
                    </a:ext>
                  </a:extLst>
                </p14:cNvPr>
                <p14:cNvContentPartPr/>
                <p14:nvPr/>
              </p14:nvContentPartPr>
              <p14:xfrm>
                <a:off x="2173708" y="1928908"/>
                <a:ext cx="293760" cy="306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AED01B-39B8-4038-BBF0-73D09A2C3C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5068" y="1920268"/>
                  <a:ext cx="311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2A8CEF-30A6-44B3-AF96-CD442B59A0E0}"/>
                    </a:ext>
                  </a:extLst>
                </p14:cNvPr>
                <p14:cNvContentPartPr/>
                <p14:nvPr/>
              </p14:nvContentPartPr>
              <p14:xfrm>
                <a:off x="2295028" y="2258668"/>
                <a:ext cx="49680" cy="358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2A8CEF-30A6-44B3-AF96-CD442B59A0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86028" y="2250028"/>
                  <a:ext cx="673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74D7D96-C188-4831-B5A1-8F3779054050}"/>
                    </a:ext>
                  </a:extLst>
                </p14:cNvPr>
                <p14:cNvContentPartPr/>
                <p14:nvPr/>
              </p14:nvContentPartPr>
              <p14:xfrm>
                <a:off x="2158228" y="2411308"/>
                <a:ext cx="109800" cy="63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74D7D96-C188-4831-B5A1-8F37790540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9588" y="2402308"/>
                  <a:ext cx="127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FB7B407-7A74-4FB3-BD55-DCE98275044C}"/>
                    </a:ext>
                  </a:extLst>
                </p14:cNvPr>
                <p14:cNvContentPartPr/>
                <p14:nvPr/>
              </p14:nvContentPartPr>
              <p14:xfrm>
                <a:off x="2250028" y="2402308"/>
                <a:ext cx="150840" cy="48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FB7B407-7A74-4FB3-BD55-DCE9827504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41028" y="2393668"/>
                  <a:ext cx="168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842DE9F-C2F3-4D55-8331-23B1EEE3CE1D}"/>
                    </a:ext>
                  </a:extLst>
                </p14:cNvPr>
                <p14:cNvContentPartPr/>
                <p14:nvPr/>
              </p14:nvContentPartPr>
              <p14:xfrm>
                <a:off x="2241748" y="2545948"/>
                <a:ext cx="80280" cy="111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842DE9F-C2F3-4D55-8331-23B1EEE3CE1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2748" y="2536948"/>
                  <a:ext cx="97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601496C-7697-4B69-B3C8-D8190A16CDA9}"/>
                    </a:ext>
                  </a:extLst>
                </p14:cNvPr>
                <p14:cNvContentPartPr/>
                <p14:nvPr/>
              </p14:nvContentPartPr>
              <p14:xfrm>
                <a:off x="2331028" y="2581588"/>
                <a:ext cx="31428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601496C-7697-4B69-B3C8-D8190A16CDA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22028" y="2572588"/>
                  <a:ext cx="33192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4D0A247-FBB6-445B-AEE1-0BE93B7B328E}"/>
              </a:ext>
            </a:extLst>
          </p:cNvPr>
          <p:cNvGrpSpPr/>
          <p:nvPr/>
        </p:nvGrpSpPr>
        <p:grpSpPr>
          <a:xfrm>
            <a:off x="2825537" y="4287988"/>
            <a:ext cx="487080" cy="788400"/>
            <a:chOff x="2158228" y="1928908"/>
            <a:chExt cx="48708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9473028-D794-46F1-996D-5C8603D13092}"/>
                    </a:ext>
                  </a:extLst>
                </p14:cNvPr>
                <p14:cNvContentPartPr/>
                <p14:nvPr/>
              </p14:nvContentPartPr>
              <p14:xfrm>
                <a:off x="2173708" y="1928908"/>
                <a:ext cx="293760" cy="306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9473028-D794-46F1-996D-5C8603D1309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5068" y="1920268"/>
                  <a:ext cx="311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8E122A5-23A9-4F20-965E-95C3BB7E4BA6}"/>
                    </a:ext>
                  </a:extLst>
                </p14:cNvPr>
                <p14:cNvContentPartPr/>
                <p14:nvPr/>
              </p14:nvContentPartPr>
              <p14:xfrm>
                <a:off x="2295028" y="2258668"/>
                <a:ext cx="49680" cy="358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8E122A5-23A9-4F20-965E-95C3BB7E4B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86028" y="2250028"/>
                  <a:ext cx="673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2901DE4-A6F2-461A-B13A-E5D24AE66CE1}"/>
                    </a:ext>
                  </a:extLst>
                </p14:cNvPr>
                <p14:cNvContentPartPr/>
                <p14:nvPr/>
              </p14:nvContentPartPr>
              <p14:xfrm>
                <a:off x="2158228" y="2411308"/>
                <a:ext cx="109800" cy="63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2901DE4-A6F2-461A-B13A-E5D24AE66C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9588" y="2402308"/>
                  <a:ext cx="127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7F3C84D-18C3-483F-87AC-360C109F5683}"/>
                    </a:ext>
                  </a:extLst>
                </p14:cNvPr>
                <p14:cNvContentPartPr/>
                <p14:nvPr/>
              </p14:nvContentPartPr>
              <p14:xfrm>
                <a:off x="2250028" y="2402308"/>
                <a:ext cx="150840" cy="4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7F3C84D-18C3-483F-87AC-360C109F568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41028" y="2393668"/>
                  <a:ext cx="168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B91371-1340-4547-84B2-D26D3564D7F4}"/>
                    </a:ext>
                  </a:extLst>
                </p14:cNvPr>
                <p14:cNvContentPartPr/>
                <p14:nvPr/>
              </p14:nvContentPartPr>
              <p14:xfrm>
                <a:off x="2241748" y="2545948"/>
                <a:ext cx="80280" cy="111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B91371-1340-4547-84B2-D26D3564D7F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2748" y="2536948"/>
                  <a:ext cx="97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83C554D-F31D-4C47-807C-235D5A3C09DF}"/>
                    </a:ext>
                  </a:extLst>
                </p14:cNvPr>
                <p14:cNvContentPartPr/>
                <p14:nvPr/>
              </p14:nvContentPartPr>
              <p14:xfrm>
                <a:off x="2331028" y="2581588"/>
                <a:ext cx="314280" cy="135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83C554D-F31D-4C47-807C-235D5A3C09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22028" y="2572588"/>
                  <a:ext cx="33192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BA1E97-BF4A-41DA-8160-C35DDD104BFE}"/>
              </a:ext>
            </a:extLst>
          </p:cNvPr>
          <p:cNvGrpSpPr/>
          <p:nvPr/>
        </p:nvGrpSpPr>
        <p:grpSpPr>
          <a:xfrm>
            <a:off x="2158228" y="1928908"/>
            <a:ext cx="487080" cy="788400"/>
            <a:chOff x="2158228" y="1928908"/>
            <a:chExt cx="48708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6D74472-52F7-4208-A4E2-EA3862DA422A}"/>
                    </a:ext>
                  </a:extLst>
                </p14:cNvPr>
                <p14:cNvContentPartPr/>
                <p14:nvPr/>
              </p14:nvContentPartPr>
              <p14:xfrm>
                <a:off x="2173708" y="1928908"/>
                <a:ext cx="293760" cy="306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6D74472-52F7-4208-A4E2-EA3862DA42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5068" y="1920268"/>
                  <a:ext cx="311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D5D96D7-E83F-4FD6-AAEB-A4D93FBF4415}"/>
                    </a:ext>
                  </a:extLst>
                </p14:cNvPr>
                <p14:cNvContentPartPr/>
                <p14:nvPr/>
              </p14:nvContentPartPr>
              <p14:xfrm>
                <a:off x="2295028" y="2258668"/>
                <a:ext cx="49680" cy="358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D5D96D7-E83F-4FD6-AAEB-A4D93FBF44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86028" y="2250028"/>
                  <a:ext cx="673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31B3AC7-A139-4BA7-A442-E9B0646E8AA3}"/>
                    </a:ext>
                  </a:extLst>
                </p14:cNvPr>
                <p14:cNvContentPartPr/>
                <p14:nvPr/>
              </p14:nvContentPartPr>
              <p14:xfrm>
                <a:off x="2158228" y="2411308"/>
                <a:ext cx="109800" cy="63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31B3AC7-A139-4BA7-A442-E9B0646E8A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9588" y="2402308"/>
                  <a:ext cx="127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586E9CB-A20E-4D21-B06D-83D982B36674}"/>
                    </a:ext>
                  </a:extLst>
                </p14:cNvPr>
                <p14:cNvContentPartPr/>
                <p14:nvPr/>
              </p14:nvContentPartPr>
              <p14:xfrm>
                <a:off x="2250028" y="2402308"/>
                <a:ext cx="150840" cy="48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586E9CB-A20E-4D21-B06D-83D982B366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41028" y="2393668"/>
                  <a:ext cx="168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BDF3DE3-A902-4AF2-9FC4-480277692B1D}"/>
                    </a:ext>
                  </a:extLst>
                </p14:cNvPr>
                <p14:cNvContentPartPr/>
                <p14:nvPr/>
              </p14:nvContentPartPr>
              <p14:xfrm>
                <a:off x="2241748" y="2545948"/>
                <a:ext cx="80280" cy="111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BDF3DE3-A902-4AF2-9FC4-480277692B1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2748" y="2536948"/>
                  <a:ext cx="97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B8BC8CB-A3B4-475A-86E0-7C99F74F59D1}"/>
                    </a:ext>
                  </a:extLst>
                </p14:cNvPr>
                <p14:cNvContentPartPr/>
                <p14:nvPr/>
              </p14:nvContentPartPr>
              <p14:xfrm>
                <a:off x="2331028" y="2581588"/>
                <a:ext cx="314280" cy="135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B8BC8CB-A3B4-475A-86E0-7C99F74F59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22028" y="2572588"/>
                  <a:ext cx="33192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E7CB4B4-980F-40DF-8E65-74810ADD7D28}"/>
              </a:ext>
            </a:extLst>
          </p:cNvPr>
          <p:cNvGrpSpPr/>
          <p:nvPr/>
        </p:nvGrpSpPr>
        <p:grpSpPr>
          <a:xfrm>
            <a:off x="6558405" y="4031996"/>
            <a:ext cx="348120" cy="691920"/>
            <a:chOff x="6549148" y="2034748"/>
            <a:chExt cx="3481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FD93F65-AD7B-4B58-9A0E-0F25CD9979D9}"/>
                    </a:ext>
                  </a:extLst>
                </p14:cNvPr>
                <p14:cNvContentPartPr/>
                <p14:nvPr/>
              </p14:nvContentPartPr>
              <p14:xfrm>
                <a:off x="6578668" y="2034748"/>
                <a:ext cx="242280" cy="330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FD93F65-AD7B-4B58-9A0E-0F25CD9979D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668" y="2025748"/>
                  <a:ext cx="259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21D7C39-AFBC-49E6-AD62-C247AAA35736}"/>
                    </a:ext>
                  </a:extLst>
                </p14:cNvPr>
                <p14:cNvContentPartPr/>
                <p14:nvPr/>
              </p14:nvContentPartPr>
              <p14:xfrm>
                <a:off x="6678388" y="2268028"/>
                <a:ext cx="19080" cy="354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21D7C39-AFBC-49E6-AD62-C247AAA357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9388" y="2259388"/>
                  <a:ext cx="36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95DC228-0C46-4777-9CD1-7107BA7C964A}"/>
                    </a:ext>
                  </a:extLst>
                </p14:cNvPr>
                <p14:cNvContentPartPr/>
                <p14:nvPr/>
              </p14:nvContentPartPr>
              <p14:xfrm>
                <a:off x="6549148" y="2509948"/>
                <a:ext cx="129600" cy="128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95DC228-0C46-4777-9CD1-7107BA7C964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0148" y="2500948"/>
                  <a:ext cx="14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E2FEFF0-EE3E-4C4F-A5A4-4CAFA19C3CBC}"/>
                    </a:ext>
                  </a:extLst>
                </p14:cNvPr>
                <p14:cNvContentPartPr/>
                <p14:nvPr/>
              </p14:nvContentPartPr>
              <p14:xfrm>
                <a:off x="6660748" y="2485108"/>
                <a:ext cx="185040" cy="117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E2FEFF0-EE3E-4C4F-A5A4-4CAFA19C3CB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48" y="2476468"/>
                  <a:ext cx="20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6B71F06-AE1E-4038-9018-0E35637AED88}"/>
                    </a:ext>
                  </a:extLst>
                </p14:cNvPr>
                <p14:cNvContentPartPr/>
                <p14:nvPr/>
              </p14:nvContentPartPr>
              <p14:xfrm>
                <a:off x="6645988" y="2572588"/>
                <a:ext cx="59760" cy="154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6B71F06-AE1E-4038-9018-0E35637AED8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7348" y="2563948"/>
                  <a:ext cx="77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EF018D7-2924-45C7-927B-CDC3D0E2F8E2}"/>
                    </a:ext>
                  </a:extLst>
                </p14:cNvPr>
                <p14:cNvContentPartPr/>
                <p14:nvPr/>
              </p14:nvContentPartPr>
              <p14:xfrm>
                <a:off x="6705388" y="2579428"/>
                <a:ext cx="191880" cy="134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EF018D7-2924-45C7-927B-CDC3D0E2F8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6748" y="2570788"/>
                  <a:ext cx="2095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CDB2693-F8B3-4B76-B447-921C41AB530C}"/>
              </a:ext>
            </a:extLst>
          </p:cNvPr>
          <p:cNvGrpSpPr/>
          <p:nvPr/>
        </p:nvGrpSpPr>
        <p:grpSpPr>
          <a:xfrm>
            <a:off x="6531328" y="2871748"/>
            <a:ext cx="348120" cy="691920"/>
            <a:chOff x="6549148" y="2034748"/>
            <a:chExt cx="3481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0DCC93D-2468-4CF7-A663-2358FC9082E8}"/>
                    </a:ext>
                  </a:extLst>
                </p14:cNvPr>
                <p14:cNvContentPartPr/>
                <p14:nvPr/>
              </p14:nvContentPartPr>
              <p14:xfrm>
                <a:off x="6578668" y="2034748"/>
                <a:ext cx="242280" cy="330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0DCC93D-2468-4CF7-A663-2358FC9082E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668" y="2025748"/>
                  <a:ext cx="259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1EA2D01-2C6F-491B-A5A7-3824A1B31D28}"/>
                    </a:ext>
                  </a:extLst>
                </p14:cNvPr>
                <p14:cNvContentPartPr/>
                <p14:nvPr/>
              </p14:nvContentPartPr>
              <p14:xfrm>
                <a:off x="6678388" y="2268028"/>
                <a:ext cx="19080" cy="354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1EA2D01-2C6F-491B-A5A7-3824A1B31D2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9388" y="2259388"/>
                  <a:ext cx="36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A0E453E-4549-427F-A065-C9B953ACD7C5}"/>
                    </a:ext>
                  </a:extLst>
                </p14:cNvPr>
                <p14:cNvContentPartPr/>
                <p14:nvPr/>
              </p14:nvContentPartPr>
              <p14:xfrm>
                <a:off x="6549148" y="2509948"/>
                <a:ext cx="129600" cy="128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A0E453E-4549-427F-A065-C9B953ACD7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0148" y="2500948"/>
                  <a:ext cx="14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58AB411-549E-4208-A74F-55766133E44D}"/>
                    </a:ext>
                  </a:extLst>
                </p14:cNvPr>
                <p14:cNvContentPartPr/>
                <p14:nvPr/>
              </p14:nvContentPartPr>
              <p14:xfrm>
                <a:off x="6660748" y="2485108"/>
                <a:ext cx="185040" cy="117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58AB411-549E-4208-A74F-55766133E4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48" y="2476468"/>
                  <a:ext cx="20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DDA8FCE-5B5D-46EC-86C6-F3CB68213F21}"/>
                    </a:ext>
                  </a:extLst>
                </p14:cNvPr>
                <p14:cNvContentPartPr/>
                <p14:nvPr/>
              </p14:nvContentPartPr>
              <p14:xfrm>
                <a:off x="6645988" y="2572588"/>
                <a:ext cx="59760" cy="154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DDA8FCE-5B5D-46EC-86C6-F3CB68213F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7348" y="2563948"/>
                  <a:ext cx="77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1407079-9BA3-4636-9612-EEBF3E15F3E1}"/>
                    </a:ext>
                  </a:extLst>
                </p14:cNvPr>
                <p14:cNvContentPartPr/>
                <p14:nvPr/>
              </p14:nvContentPartPr>
              <p14:xfrm>
                <a:off x="6705388" y="2579428"/>
                <a:ext cx="191880" cy="134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1407079-9BA3-4636-9612-EEBF3E15F3E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6748" y="2570788"/>
                  <a:ext cx="2095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454E030-C096-45AA-B526-9A88599293D4}"/>
              </a:ext>
            </a:extLst>
          </p:cNvPr>
          <p:cNvGrpSpPr/>
          <p:nvPr/>
        </p:nvGrpSpPr>
        <p:grpSpPr>
          <a:xfrm>
            <a:off x="7301435" y="2034748"/>
            <a:ext cx="348120" cy="691920"/>
            <a:chOff x="6549148" y="2034748"/>
            <a:chExt cx="3481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E84A31B-A75B-4E82-88A4-6694702E2905}"/>
                    </a:ext>
                  </a:extLst>
                </p14:cNvPr>
                <p14:cNvContentPartPr/>
                <p14:nvPr/>
              </p14:nvContentPartPr>
              <p14:xfrm>
                <a:off x="6578668" y="2034748"/>
                <a:ext cx="242280" cy="330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E84A31B-A75B-4E82-88A4-6694702E290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668" y="2025748"/>
                  <a:ext cx="259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5432453-1CF5-4025-A2C4-DF7022DC3F7A}"/>
                    </a:ext>
                  </a:extLst>
                </p14:cNvPr>
                <p14:cNvContentPartPr/>
                <p14:nvPr/>
              </p14:nvContentPartPr>
              <p14:xfrm>
                <a:off x="6678388" y="2268028"/>
                <a:ext cx="19080" cy="354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5432453-1CF5-4025-A2C4-DF7022DC3F7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9388" y="2259388"/>
                  <a:ext cx="36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CC0F1D9-41B1-43EC-B4B5-68A1363BAF6A}"/>
                    </a:ext>
                  </a:extLst>
                </p14:cNvPr>
                <p14:cNvContentPartPr/>
                <p14:nvPr/>
              </p14:nvContentPartPr>
              <p14:xfrm>
                <a:off x="6549148" y="2509948"/>
                <a:ext cx="129600" cy="128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CC0F1D9-41B1-43EC-B4B5-68A1363BAF6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0148" y="2500948"/>
                  <a:ext cx="14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F2FCD14-8492-45FA-AAEB-A1ABD657B123}"/>
                    </a:ext>
                  </a:extLst>
                </p14:cNvPr>
                <p14:cNvContentPartPr/>
                <p14:nvPr/>
              </p14:nvContentPartPr>
              <p14:xfrm>
                <a:off x="6660748" y="2485108"/>
                <a:ext cx="185040" cy="117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F2FCD14-8492-45FA-AAEB-A1ABD657B1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48" y="2476468"/>
                  <a:ext cx="20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4DC79A3-B757-4FD8-B79E-295AD6E74CB6}"/>
                    </a:ext>
                  </a:extLst>
                </p14:cNvPr>
                <p14:cNvContentPartPr/>
                <p14:nvPr/>
              </p14:nvContentPartPr>
              <p14:xfrm>
                <a:off x="6645988" y="2572588"/>
                <a:ext cx="59760" cy="154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4DC79A3-B757-4FD8-B79E-295AD6E74CB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7348" y="2563948"/>
                  <a:ext cx="77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040A9AC-E9F5-4E90-88F7-B609D0321787}"/>
                    </a:ext>
                  </a:extLst>
                </p14:cNvPr>
                <p14:cNvContentPartPr/>
                <p14:nvPr/>
              </p14:nvContentPartPr>
              <p14:xfrm>
                <a:off x="6705388" y="2579428"/>
                <a:ext cx="191880" cy="134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040A9AC-E9F5-4E90-88F7-B609D03217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6748" y="2570788"/>
                  <a:ext cx="2095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F8D47E1-F1A5-4720-83F2-D7339D5D9FC7}"/>
              </a:ext>
            </a:extLst>
          </p:cNvPr>
          <p:cNvGrpSpPr/>
          <p:nvPr/>
        </p:nvGrpSpPr>
        <p:grpSpPr>
          <a:xfrm>
            <a:off x="8141195" y="2343271"/>
            <a:ext cx="348120" cy="691920"/>
            <a:chOff x="6549148" y="2034748"/>
            <a:chExt cx="3481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C3C4F4-DE4F-4F0E-93E1-62751C60EAE3}"/>
                    </a:ext>
                  </a:extLst>
                </p14:cNvPr>
                <p14:cNvContentPartPr/>
                <p14:nvPr/>
              </p14:nvContentPartPr>
              <p14:xfrm>
                <a:off x="6578668" y="2034748"/>
                <a:ext cx="242280" cy="330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C3C4F4-DE4F-4F0E-93E1-62751C60EAE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668" y="2025748"/>
                  <a:ext cx="259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0985E09-FEFB-4193-82A5-969399C6491B}"/>
                    </a:ext>
                  </a:extLst>
                </p14:cNvPr>
                <p14:cNvContentPartPr/>
                <p14:nvPr/>
              </p14:nvContentPartPr>
              <p14:xfrm>
                <a:off x="6678388" y="2268028"/>
                <a:ext cx="19080" cy="354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0985E09-FEFB-4193-82A5-969399C6491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9388" y="2259388"/>
                  <a:ext cx="36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3EEC59E-3548-452E-BB81-F7892B479ADB}"/>
                    </a:ext>
                  </a:extLst>
                </p14:cNvPr>
                <p14:cNvContentPartPr/>
                <p14:nvPr/>
              </p14:nvContentPartPr>
              <p14:xfrm>
                <a:off x="6549148" y="2509948"/>
                <a:ext cx="129600" cy="128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3EEC59E-3548-452E-BB81-F7892B479A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0148" y="2500948"/>
                  <a:ext cx="14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20E6082-68D4-4451-B92F-20D6EAD3305E}"/>
                    </a:ext>
                  </a:extLst>
                </p14:cNvPr>
                <p14:cNvContentPartPr/>
                <p14:nvPr/>
              </p14:nvContentPartPr>
              <p14:xfrm>
                <a:off x="6660748" y="2485108"/>
                <a:ext cx="185040" cy="117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20E6082-68D4-4451-B92F-20D6EAD330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48" y="2476468"/>
                  <a:ext cx="20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332AA07-0943-4843-AD64-34DC7699E905}"/>
                    </a:ext>
                  </a:extLst>
                </p14:cNvPr>
                <p14:cNvContentPartPr/>
                <p14:nvPr/>
              </p14:nvContentPartPr>
              <p14:xfrm>
                <a:off x="6645988" y="2572588"/>
                <a:ext cx="59760" cy="154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332AA07-0943-4843-AD64-34DC7699E90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7348" y="2563948"/>
                  <a:ext cx="77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F14D2B5-2622-4437-A505-FB46D83AAD30}"/>
                    </a:ext>
                  </a:extLst>
                </p14:cNvPr>
                <p14:cNvContentPartPr/>
                <p14:nvPr/>
              </p14:nvContentPartPr>
              <p14:xfrm>
                <a:off x="6705388" y="2579428"/>
                <a:ext cx="191880" cy="134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F14D2B5-2622-4437-A505-FB46D83AAD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6748" y="2570788"/>
                  <a:ext cx="2095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3B13BA1-7AC6-4D9A-BA57-A3EB475CE23C}"/>
              </a:ext>
            </a:extLst>
          </p:cNvPr>
          <p:cNvGrpSpPr/>
          <p:nvPr/>
        </p:nvGrpSpPr>
        <p:grpSpPr>
          <a:xfrm>
            <a:off x="7227311" y="3183748"/>
            <a:ext cx="348120" cy="691920"/>
            <a:chOff x="6549148" y="2034748"/>
            <a:chExt cx="3481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167624E-B0D4-4066-A194-4996A6222E38}"/>
                    </a:ext>
                  </a:extLst>
                </p14:cNvPr>
                <p14:cNvContentPartPr/>
                <p14:nvPr/>
              </p14:nvContentPartPr>
              <p14:xfrm>
                <a:off x="6578668" y="2034748"/>
                <a:ext cx="242280" cy="330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167624E-B0D4-4066-A194-4996A6222E3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668" y="2025748"/>
                  <a:ext cx="259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B24A850-4D35-41EF-9DBE-EE8DB50FA90D}"/>
                    </a:ext>
                  </a:extLst>
                </p14:cNvPr>
                <p14:cNvContentPartPr/>
                <p14:nvPr/>
              </p14:nvContentPartPr>
              <p14:xfrm>
                <a:off x="6678388" y="2268028"/>
                <a:ext cx="19080" cy="354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B24A850-4D35-41EF-9DBE-EE8DB50FA9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9388" y="2259388"/>
                  <a:ext cx="36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9F48D01-DC54-4222-BD27-9F88C216A7DF}"/>
                    </a:ext>
                  </a:extLst>
                </p14:cNvPr>
                <p14:cNvContentPartPr/>
                <p14:nvPr/>
              </p14:nvContentPartPr>
              <p14:xfrm>
                <a:off x="6549148" y="2509948"/>
                <a:ext cx="129600" cy="128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9F48D01-DC54-4222-BD27-9F88C216A7D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0148" y="2500948"/>
                  <a:ext cx="14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CE79283-87AB-4FFA-83F5-14201F8C18A3}"/>
                    </a:ext>
                  </a:extLst>
                </p14:cNvPr>
                <p14:cNvContentPartPr/>
                <p14:nvPr/>
              </p14:nvContentPartPr>
              <p14:xfrm>
                <a:off x="6660748" y="2485108"/>
                <a:ext cx="185040" cy="117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CE79283-87AB-4FFA-83F5-14201F8C18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48" y="2476468"/>
                  <a:ext cx="20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EE114AE-1C01-4A85-8B62-AF61633E4CC7}"/>
                    </a:ext>
                  </a:extLst>
                </p14:cNvPr>
                <p14:cNvContentPartPr/>
                <p14:nvPr/>
              </p14:nvContentPartPr>
              <p14:xfrm>
                <a:off x="6645988" y="2572588"/>
                <a:ext cx="59760" cy="154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EE114AE-1C01-4A85-8B62-AF61633E4CC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7348" y="2563948"/>
                  <a:ext cx="77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849C6EC-9873-44EB-979F-28192078699C}"/>
                    </a:ext>
                  </a:extLst>
                </p14:cNvPr>
                <p14:cNvContentPartPr/>
                <p14:nvPr/>
              </p14:nvContentPartPr>
              <p14:xfrm>
                <a:off x="6705388" y="2579428"/>
                <a:ext cx="191880" cy="134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849C6EC-9873-44EB-979F-2819207869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6748" y="2570788"/>
                  <a:ext cx="2095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B178D21-667A-4E28-B526-D5C65BB28CF1}"/>
              </a:ext>
            </a:extLst>
          </p:cNvPr>
          <p:cNvGrpSpPr/>
          <p:nvPr/>
        </p:nvGrpSpPr>
        <p:grpSpPr>
          <a:xfrm>
            <a:off x="9400609" y="5334507"/>
            <a:ext cx="348120" cy="691920"/>
            <a:chOff x="6549148" y="2034748"/>
            <a:chExt cx="3481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809B1F-4681-467A-AAE9-A1B7FCFB2607}"/>
                    </a:ext>
                  </a:extLst>
                </p14:cNvPr>
                <p14:cNvContentPartPr/>
                <p14:nvPr/>
              </p14:nvContentPartPr>
              <p14:xfrm>
                <a:off x="6578668" y="2034748"/>
                <a:ext cx="242280" cy="330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809B1F-4681-467A-AAE9-A1B7FCFB26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668" y="2025748"/>
                  <a:ext cx="259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1A99337-B0E8-4526-94E9-45937A9E167E}"/>
                    </a:ext>
                  </a:extLst>
                </p14:cNvPr>
                <p14:cNvContentPartPr/>
                <p14:nvPr/>
              </p14:nvContentPartPr>
              <p14:xfrm>
                <a:off x="6678388" y="2268028"/>
                <a:ext cx="19080" cy="354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1A99337-B0E8-4526-94E9-45937A9E167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9388" y="2259388"/>
                  <a:ext cx="36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72DAE15-9AAD-4FAD-9FCD-E2FDB80AD83C}"/>
                    </a:ext>
                  </a:extLst>
                </p14:cNvPr>
                <p14:cNvContentPartPr/>
                <p14:nvPr/>
              </p14:nvContentPartPr>
              <p14:xfrm>
                <a:off x="6549148" y="2509948"/>
                <a:ext cx="129600" cy="128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72DAE15-9AAD-4FAD-9FCD-E2FDB80AD83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0148" y="2500948"/>
                  <a:ext cx="14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BBF928C-FEFA-4F20-B21C-BF202E131066}"/>
                    </a:ext>
                  </a:extLst>
                </p14:cNvPr>
                <p14:cNvContentPartPr/>
                <p14:nvPr/>
              </p14:nvContentPartPr>
              <p14:xfrm>
                <a:off x="6660748" y="2485108"/>
                <a:ext cx="185040" cy="117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BBF928C-FEFA-4F20-B21C-BF202E13106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48" y="2476468"/>
                  <a:ext cx="20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3C80BBF-4135-4FD0-9033-D9176DAC31E4}"/>
                    </a:ext>
                  </a:extLst>
                </p14:cNvPr>
                <p14:cNvContentPartPr/>
                <p14:nvPr/>
              </p14:nvContentPartPr>
              <p14:xfrm>
                <a:off x="6645988" y="2572588"/>
                <a:ext cx="59760" cy="154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3C80BBF-4135-4FD0-9033-D9176DAC31E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7348" y="2563948"/>
                  <a:ext cx="77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481AA38-603F-4E09-BFEB-8CDAD5C43083}"/>
                    </a:ext>
                  </a:extLst>
                </p14:cNvPr>
                <p14:cNvContentPartPr/>
                <p14:nvPr/>
              </p14:nvContentPartPr>
              <p14:xfrm>
                <a:off x="6705388" y="2579428"/>
                <a:ext cx="191880" cy="134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481AA38-603F-4E09-BFEB-8CDAD5C430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6748" y="2570788"/>
                  <a:ext cx="2095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553C99-DEB8-4ECD-9B2D-042AF21DF358}"/>
              </a:ext>
            </a:extLst>
          </p:cNvPr>
          <p:cNvGrpSpPr/>
          <p:nvPr/>
        </p:nvGrpSpPr>
        <p:grpSpPr>
          <a:xfrm>
            <a:off x="7598075" y="4268495"/>
            <a:ext cx="348120" cy="691920"/>
            <a:chOff x="6549148" y="2034748"/>
            <a:chExt cx="3481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08841D9-36A1-4455-AB8C-B0BD063B9D1C}"/>
                    </a:ext>
                  </a:extLst>
                </p14:cNvPr>
                <p14:cNvContentPartPr/>
                <p14:nvPr/>
              </p14:nvContentPartPr>
              <p14:xfrm>
                <a:off x="6578668" y="2034748"/>
                <a:ext cx="242280" cy="330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08841D9-36A1-4455-AB8C-B0BD063B9D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668" y="2025748"/>
                  <a:ext cx="259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BF04695-A473-45C7-AECB-95D16587BCD3}"/>
                    </a:ext>
                  </a:extLst>
                </p14:cNvPr>
                <p14:cNvContentPartPr/>
                <p14:nvPr/>
              </p14:nvContentPartPr>
              <p14:xfrm>
                <a:off x="6678388" y="2268028"/>
                <a:ext cx="19080" cy="354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BF04695-A473-45C7-AECB-95D16587BCD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9388" y="2259388"/>
                  <a:ext cx="36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F7DB227-CB72-460F-9566-5D7E24C40F78}"/>
                    </a:ext>
                  </a:extLst>
                </p14:cNvPr>
                <p14:cNvContentPartPr/>
                <p14:nvPr/>
              </p14:nvContentPartPr>
              <p14:xfrm>
                <a:off x="6549148" y="2509948"/>
                <a:ext cx="129600" cy="128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F7DB227-CB72-460F-9566-5D7E24C40F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0148" y="2500948"/>
                  <a:ext cx="14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8D3E8D9-7BB9-4BDE-AA26-FDFA61545B03}"/>
                    </a:ext>
                  </a:extLst>
                </p14:cNvPr>
                <p14:cNvContentPartPr/>
                <p14:nvPr/>
              </p14:nvContentPartPr>
              <p14:xfrm>
                <a:off x="6660748" y="2485108"/>
                <a:ext cx="185040" cy="117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8D3E8D9-7BB9-4BDE-AA26-FDFA61545B0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48" y="2476468"/>
                  <a:ext cx="20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C2702DD-1C73-426D-BF28-8381C018AB14}"/>
                    </a:ext>
                  </a:extLst>
                </p14:cNvPr>
                <p14:cNvContentPartPr/>
                <p14:nvPr/>
              </p14:nvContentPartPr>
              <p14:xfrm>
                <a:off x="6645988" y="2572588"/>
                <a:ext cx="59760" cy="154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C2702DD-1C73-426D-BF28-8381C018AB1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7348" y="2563948"/>
                  <a:ext cx="77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F1011ED-C888-409D-B739-7464089D8B27}"/>
                    </a:ext>
                  </a:extLst>
                </p14:cNvPr>
                <p14:cNvContentPartPr/>
                <p14:nvPr/>
              </p14:nvContentPartPr>
              <p14:xfrm>
                <a:off x="6705388" y="2579428"/>
                <a:ext cx="191880" cy="134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F1011ED-C888-409D-B739-7464089D8B2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6748" y="2570788"/>
                  <a:ext cx="2095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A78A2F9-4044-4E52-BF19-915D489CAB60}"/>
              </a:ext>
            </a:extLst>
          </p:cNvPr>
          <p:cNvGrpSpPr/>
          <p:nvPr/>
        </p:nvGrpSpPr>
        <p:grpSpPr>
          <a:xfrm>
            <a:off x="8244875" y="3449788"/>
            <a:ext cx="348120" cy="691920"/>
            <a:chOff x="6549148" y="2034748"/>
            <a:chExt cx="3481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D2B39CA-7913-4598-8A1A-B98298F88DF9}"/>
                    </a:ext>
                  </a:extLst>
                </p14:cNvPr>
                <p14:cNvContentPartPr/>
                <p14:nvPr/>
              </p14:nvContentPartPr>
              <p14:xfrm>
                <a:off x="6578668" y="2034748"/>
                <a:ext cx="242280" cy="330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D2B39CA-7913-4598-8A1A-B98298F88D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668" y="2025748"/>
                  <a:ext cx="259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EAD8769-1D5A-4C90-ADEB-DA23E4C5A5EB}"/>
                    </a:ext>
                  </a:extLst>
                </p14:cNvPr>
                <p14:cNvContentPartPr/>
                <p14:nvPr/>
              </p14:nvContentPartPr>
              <p14:xfrm>
                <a:off x="6678388" y="2268028"/>
                <a:ext cx="19080" cy="354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EAD8769-1D5A-4C90-ADEB-DA23E4C5A5E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9388" y="2259388"/>
                  <a:ext cx="36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3AC2DDC-1926-41D6-85C7-02C505A1F206}"/>
                    </a:ext>
                  </a:extLst>
                </p14:cNvPr>
                <p14:cNvContentPartPr/>
                <p14:nvPr/>
              </p14:nvContentPartPr>
              <p14:xfrm>
                <a:off x="6549148" y="2509948"/>
                <a:ext cx="129600" cy="128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3AC2DDC-1926-41D6-85C7-02C505A1F20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0148" y="2500948"/>
                  <a:ext cx="14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2E58814-16F8-4788-BE97-644F428AE910}"/>
                    </a:ext>
                  </a:extLst>
                </p14:cNvPr>
                <p14:cNvContentPartPr/>
                <p14:nvPr/>
              </p14:nvContentPartPr>
              <p14:xfrm>
                <a:off x="6660748" y="2485108"/>
                <a:ext cx="185040" cy="117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2E58814-16F8-4788-BE97-644F428AE9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48" y="2476468"/>
                  <a:ext cx="20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4181886-A58F-4352-A80F-EC91A846ADF4}"/>
                    </a:ext>
                  </a:extLst>
                </p14:cNvPr>
                <p14:cNvContentPartPr/>
                <p14:nvPr/>
              </p14:nvContentPartPr>
              <p14:xfrm>
                <a:off x="6645988" y="2572588"/>
                <a:ext cx="59760" cy="154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4181886-A58F-4352-A80F-EC91A846AD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7348" y="2563948"/>
                  <a:ext cx="77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5201489-8217-4790-9AEF-A3C03A0E4415}"/>
                    </a:ext>
                  </a:extLst>
                </p14:cNvPr>
                <p14:cNvContentPartPr/>
                <p14:nvPr/>
              </p14:nvContentPartPr>
              <p14:xfrm>
                <a:off x="6705388" y="2579428"/>
                <a:ext cx="191880" cy="134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5201489-8217-4790-9AEF-A3C03A0E441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6748" y="2570788"/>
                  <a:ext cx="2095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D5D0A64-B9B7-47A2-98CC-932199E88414}"/>
              </a:ext>
            </a:extLst>
          </p:cNvPr>
          <p:cNvGrpSpPr/>
          <p:nvPr/>
        </p:nvGrpSpPr>
        <p:grpSpPr>
          <a:xfrm>
            <a:off x="8743168" y="1845331"/>
            <a:ext cx="348120" cy="691920"/>
            <a:chOff x="6549148" y="2034748"/>
            <a:chExt cx="3481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9D73E61-32AF-46CC-8644-A809ADE6F6EE}"/>
                    </a:ext>
                  </a:extLst>
                </p14:cNvPr>
                <p14:cNvContentPartPr/>
                <p14:nvPr/>
              </p14:nvContentPartPr>
              <p14:xfrm>
                <a:off x="6578668" y="2034748"/>
                <a:ext cx="242280" cy="330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9D73E61-32AF-46CC-8644-A809ADE6F6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668" y="2025748"/>
                  <a:ext cx="259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B144B50-51B7-414A-8864-AF2F4E3FF42C}"/>
                    </a:ext>
                  </a:extLst>
                </p14:cNvPr>
                <p14:cNvContentPartPr/>
                <p14:nvPr/>
              </p14:nvContentPartPr>
              <p14:xfrm>
                <a:off x="6678388" y="2268028"/>
                <a:ext cx="19080" cy="354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B144B50-51B7-414A-8864-AF2F4E3FF42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9388" y="2259388"/>
                  <a:ext cx="36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9247F2D-12F7-4623-B33B-7946F690E590}"/>
                    </a:ext>
                  </a:extLst>
                </p14:cNvPr>
                <p14:cNvContentPartPr/>
                <p14:nvPr/>
              </p14:nvContentPartPr>
              <p14:xfrm>
                <a:off x="6549148" y="2509948"/>
                <a:ext cx="129600" cy="128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9247F2D-12F7-4623-B33B-7946F690E59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0148" y="2500948"/>
                  <a:ext cx="14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179CA6E-4F61-4281-9B62-C369A459CED3}"/>
                    </a:ext>
                  </a:extLst>
                </p14:cNvPr>
                <p14:cNvContentPartPr/>
                <p14:nvPr/>
              </p14:nvContentPartPr>
              <p14:xfrm>
                <a:off x="6660748" y="2485108"/>
                <a:ext cx="185040" cy="117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179CA6E-4F61-4281-9B62-C369A459CED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48" y="2476468"/>
                  <a:ext cx="20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19BB895-BF01-44CC-ACE3-436142BC01B5}"/>
                    </a:ext>
                  </a:extLst>
                </p14:cNvPr>
                <p14:cNvContentPartPr/>
                <p14:nvPr/>
              </p14:nvContentPartPr>
              <p14:xfrm>
                <a:off x="6645988" y="2572588"/>
                <a:ext cx="59760" cy="154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19BB895-BF01-44CC-ACE3-436142BC01B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7348" y="2563948"/>
                  <a:ext cx="77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25FF56A-D324-4F17-BE96-92BD91B9642E}"/>
                    </a:ext>
                  </a:extLst>
                </p14:cNvPr>
                <p14:cNvContentPartPr/>
                <p14:nvPr/>
              </p14:nvContentPartPr>
              <p14:xfrm>
                <a:off x="6705388" y="2579428"/>
                <a:ext cx="191880" cy="134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25FF56A-D324-4F17-BE96-92BD91B9642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6748" y="2570788"/>
                  <a:ext cx="2095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AAD1091-14E6-43EB-A678-107603C579CB}"/>
              </a:ext>
            </a:extLst>
          </p:cNvPr>
          <p:cNvGrpSpPr/>
          <p:nvPr/>
        </p:nvGrpSpPr>
        <p:grpSpPr>
          <a:xfrm>
            <a:off x="8977655" y="3118348"/>
            <a:ext cx="348120" cy="691920"/>
            <a:chOff x="6549148" y="2034748"/>
            <a:chExt cx="3481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5D93DA1-335F-497A-9112-3B059AA9589E}"/>
                    </a:ext>
                  </a:extLst>
                </p14:cNvPr>
                <p14:cNvContentPartPr/>
                <p14:nvPr/>
              </p14:nvContentPartPr>
              <p14:xfrm>
                <a:off x="6578668" y="2034748"/>
                <a:ext cx="242280" cy="330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5D93DA1-335F-497A-9112-3B059AA9589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668" y="2025748"/>
                  <a:ext cx="259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EF3FE95-8992-4324-AE88-6EFEF9266628}"/>
                    </a:ext>
                  </a:extLst>
                </p14:cNvPr>
                <p14:cNvContentPartPr/>
                <p14:nvPr/>
              </p14:nvContentPartPr>
              <p14:xfrm>
                <a:off x="6678388" y="2268028"/>
                <a:ext cx="19080" cy="354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EF3FE95-8992-4324-AE88-6EFEF926662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9388" y="2259388"/>
                  <a:ext cx="36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E8D42B1-5045-4BD6-993F-78FED0E343F0}"/>
                    </a:ext>
                  </a:extLst>
                </p14:cNvPr>
                <p14:cNvContentPartPr/>
                <p14:nvPr/>
              </p14:nvContentPartPr>
              <p14:xfrm>
                <a:off x="6549148" y="2509948"/>
                <a:ext cx="129600" cy="128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E8D42B1-5045-4BD6-993F-78FED0E343F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0148" y="2500948"/>
                  <a:ext cx="14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A304576-2ACA-4B2D-A934-046B0B1AB018}"/>
                    </a:ext>
                  </a:extLst>
                </p14:cNvPr>
                <p14:cNvContentPartPr/>
                <p14:nvPr/>
              </p14:nvContentPartPr>
              <p14:xfrm>
                <a:off x="6660748" y="2485108"/>
                <a:ext cx="185040" cy="117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A304576-2ACA-4B2D-A934-046B0B1AB01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48" y="2476468"/>
                  <a:ext cx="20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3C2CC05-E794-473C-8845-DA258659A932}"/>
                    </a:ext>
                  </a:extLst>
                </p14:cNvPr>
                <p14:cNvContentPartPr/>
                <p14:nvPr/>
              </p14:nvContentPartPr>
              <p14:xfrm>
                <a:off x="6645988" y="2572588"/>
                <a:ext cx="59760" cy="154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3C2CC05-E794-473C-8845-DA258659A9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7348" y="2563948"/>
                  <a:ext cx="77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BBECBCE-52C9-402E-9655-87278AB221BE}"/>
                    </a:ext>
                  </a:extLst>
                </p14:cNvPr>
                <p14:cNvContentPartPr/>
                <p14:nvPr/>
              </p14:nvContentPartPr>
              <p14:xfrm>
                <a:off x="6705388" y="2579428"/>
                <a:ext cx="191880" cy="134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BBECBCE-52C9-402E-9655-87278AB221B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6748" y="2570788"/>
                  <a:ext cx="2095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05CF073-7E92-4263-B1CD-50580E1DD8B6}"/>
              </a:ext>
            </a:extLst>
          </p:cNvPr>
          <p:cNvGrpSpPr/>
          <p:nvPr/>
        </p:nvGrpSpPr>
        <p:grpSpPr>
          <a:xfrm>
            <a:off x="8329132" y="4670308"/>
            <a:ext cx="348120" cy="691920"/>
            <a:chOff x="6549148" y="2034748"/>
            <a:chExt cx="3481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24A03EE-DD66-43D4-9573-C562FC72E0B6}"/>
                    </a:ext>
                  </a:extLst>
                </p14:cNvPr>
                <p14:cNvContentPartPr/>
                <p14:nvPr/>
              </p14:nvContentPartPr>
              <p14:xfrm>
                <a:off x="6578668" y="2034748"/>
                <a:ext cx="242280" cy="330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24A03EE-DD66-43D4-9573-C562FC72E0B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668" y="2025748"/>
                  <a:ext cx="259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BEA012F-8691-41A4-AD9D-43F50704766D}"/>
                    </a:ext>
                  </a:extLst>
                </p14:cNvPr>
                <p14:cNvContentPartPr/>
                <p14:nvPr/>
              </p14:nvContentPartPr>
              <p14:xfrm>
                <a:off x="6678388" y="2268028"/>
                <a:ext cx="19080" cy="3546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BEA012F-8691-41A4-AD9D-43F50704766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9388" y="2259388"/>
                  <a:ext cx="36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4F42A81-8FC9-4671-A68D-47F44F808AD0}"/>
                    </a:ext>
                  </a:extLst>
                </p14:cNvPr>
                <p14:cNvContentPartPr/>
                <p14:nvPr/>
              </p14:nvContentPartPr>
              <p14:xfrm>
                <a:off x="6549148" y="2509948"/>
                <a:ext cx="129600" cy="128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4F42A81-8FC9-4671-A68D-47F44F808AD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0148" y="2500948"/>
                  <a:ext cx="14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E9DEE57-28B6-45B7-898F-40B20B93FC48}"/>
                    </a:ext>
                  </a:extLst>
                </p14:cNvPr>
                <p14:cNvContentPartPr/>
                <p14:nvPr/>
              </p14:nvContentPartPr>
              <p14:xfrm>
                <a:off x="6660748" y="2485108"/>
                <a:ext cx="185040" cy="117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E9DEE57-28B6-45B7-898F-40B20B93FC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48" y="2476468"/>
                  <a:ext cx="20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1B033CA-D18B-4C28-B09F-D633E27184E3}"/>
                    </a:ext>
                  </a:extLst>
                </p14:cNvPr>
                <p14:cNvContentPartPr/>
                <p14:nvPr/>
              </p14:nvContentPartPr>
              <p14:xfrm>
                <a:off x="6645988" y="2572588"/>
                <a:ext cx="59760" cy="154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1B033CA-D18B-4C28-B09F-D633E27184E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7348" y="2563948"/>
                  <a:ext cx="77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B8037B0-2C34-4993-ACB2-CECA93306FD2}"/>
                    </a:ext>
                  </a:extLst>
                </p14:cNvPr>
                <p14:cNvContentPartPr/>
                <p14:nvPr/>
              </p14:nvContentPartPr>
              <p14:xfrm>
                <a:off x="6705388" y="2579428"/>
                <a:ext cx="191880" cy="1346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B8037B0-2C34-4993-ACB2-CECA93306FD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6748" y="2570788"/>
                  <a:ext cx="2095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B5BDB65-E322-46BB-A761-70D501A6C144}"/>
              </a:ext>
            </a:extLst>
          </p:cNvPr>
          <p:cNvGrpSpPr/>
          <p:nvPr/>
        </p:nvGrpSpPr>
        <p:grpSpPr>
          <a:xfrm>
            <a:off x="6961105" y="5048487"/>
            <a:ext cx="348120" cy="691920"/>
            <a:chOff x="6549148" y="2034748"/>
            <a:chExt cx="3481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DAFA362-DDD9-4388-996F-86A6E96522F1}"/>
                    </a:ext>
                  </a:extLst>
                </p14:cNvPr>
                <p14:cNvContentPartPr/>
                <p14:nvPr/>
              </p14:nvContentPartPr>
              <p14:xfrm>
                <a:off x="6578668" y="2034748"/>
                <a:ext cx="242280" cy="330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DAFA362-DDD9-4388-996F-86A6E96522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668" y="2025748"/>
                  <a:ext cx="259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B3F8B16-257F-4A8A-87AE-C0510F27386C}"/>
                    </a:ext>
                  </a:extLst>
                </p14:cNvPr>
                <p14:cNvContentPartPr/>
                <p14:nvPr/>
              </p14:nvContentPartPr>
              <p14:xfrm>
                <a:off x="6678388" y="2268028"/>
                <a:ext cx="19080" cy="354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B3F8B16-257F-4A8A-87AE-C0510F2738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9388" y="2259388"/>
                  <a:ext cx="36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8547E5B-2834-44AF-B56A-4BB7B80559C6}"/>
                    </a:ext>
                  </a:extLst>
                </p14:cNvPr>
                <p14:cNvContentPartPr/>
                <p14:nvPr/>
              </p14:nvContentPartPr>
              <p14:xfrm>
                <a:off x="6549148" y="2509948"/>
                <a:ext cx="129600" cy="128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8547E5B-2834-44AF-B56A-4BB7B80559C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0148" y="2500948"/>
                  <a:ext cx="14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10F8DD1-63AC-4AC1-982C-842007EC7B5C}"/>
                    </a:ext>
                  </a:extLst>
                </p14:cNvPr>
                <p14:cNvContentPartPr/>
                <p14:nvPr/>
              </p14:nvContentPartPr>
              <p14:xfrm>
                <a:off x="6660748" y="2485108"/>
                <a:ext cx="185040" cy="117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10F8DD1-63AC-4AC1-982C-842007EC7B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48" y="2476468"/>
                  <a:ext cx="20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EF22804-9FE4-44F7-BE42-A768E4432108}"/>
                    </a:ext>
                  </a:extLst>
                </p14:cNvPr>
                <p14:cNvContentPartPr/>
                <p14:nvPr/>
              </p14:nvContentPartPr>
              <p14:xfrm>
                <a:off x="6645988" y="2572588"/>
                <a:ext cx="59760" cy="154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EF22804-9FE4-44F7-BE42-A768E443210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7348" y="2563948"/>
                  <a:ext cx="77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985F363-DDE8-4130-AD07-3F13BCDC7E77}"/>
                    </a:ext>
                  </a:extLst>
                </p14:cNvPr>
                <p14:cNvContentPartPr/>
                <p14:nvPr/>
              </p14:nvContentPartPr>
              <p14:xfrm>
                <a:off x="6705388" y="2579428"/>
                <a:ext cx="191880" cy="1346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985F363-DDE8-4130-AD07-3F13BCDC7E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6748" y="2570788"/>
                  <a:ext cx="2095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5719452-9CDF-43E1-8C8B-14BE876D3A4D}"/>
              </a:ext>
            </a:extLst>
          </p:cNvPr>
          <p:cNvGrpSpPr/>
          <p:nvPr/>
        </p:nvGrpSpPr>
        <p:grpSpPr>
          <a:xfrm>
            <a:off x="8951915" y="4213634"/>
            <a:ext cx="348120" cy="691920"/>
            <a:chOff x="6549148" y="2034748"/>
            <a:chExt cx="3481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F289032-052B-4D26-8549-F62C95E17F03}"/>
                    </a:ext>
                  </a:extLst>
                </p14:cNvPr>
                <p14:cNvContentPartPr/>
                <p14:nvPr/>
              </p14:nvContentPartPr>
              <p14:xfrm>
                <a:off x="6578668" y="2034748"/>
                <a:ext cx="242280" cy="330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F289032-052B-4D26-8549-F62C95E17F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668" y="2025748"/>
                  <a:ext cx="259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9E1AD1E-6FF5-4AD0-BA15-B2F7460BF6D8}"/>
                    </a:ext>
                  </a:extLst>
                </p14:cNvPr>
                <p14:cNvContentPartPr/>
                <p14:nvPr/>
              </p14:nvContentPartPr>
              <p14:xfrm>
                <a:off x="6678388" y="2268028"/>
                <a:ext cx="19080" cy="354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9E1AD1E-6FF5-4AD0-BA15-B2F7460BF6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9388" y="2259388"/>
                  <a:ext cx="36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09AFC37-6B08-48E2-A343-976DCAE12BAB}"/>
                    </a:ext>
                  </a:extLst>
                </p14:cNvPr>
                <p14:cNvContentPartPr/>
                <p14:nvPr/>
              </p14:nvContentPartPr>
              <p14:xfrm>
                <a:off x="6549148" y="2509948"/>
                <a:ext cx="129600" cy="128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09AFC37-6B08-48E2-A343-976DCAE12B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0148" y="2500948"/>
                  <a:ext cx="14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410B16B-76CF-4A4B-9FE8-42B770DF8D55}"/>
                    </a:ext>
                  </a:extLst>
                </p14:cNvPr>
                <p14:cNvContentPartPr/>
                <p14:nvPr/>
              </p14:nvContentPartPr>
              <p14:xfrm>
                <a:off x="6660748" y="2485108"/>
                <a:ext cx="185040" cy="1170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410B16B-76CF-4A4B-9FE8-42B770DF8D5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48" y="2476468"/>
                  <a:ext cx="20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E173C11-2360-46E3-9641-E6C1A99FA4B7}"/>
                    </a:ext>
                  </a:extLst>
                </p14:cNvPr>
                <p14:cNvContentPartPr/>
                <p14:nvPr/>
              </p14:nvContentPartPr>
              <p14:xfrm>
                <a:off x="6645988" y="2572588"/>
                <a:ext cx="59760" cy="154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E173C11-2360-46E3-9641-E6C1A99FA4B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7348" y="2563948"/>
                  <a:ext cx="77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02531D1-23BD-4198-B493-2C0B2DE722E4}"/>
                    </a:ext>
                  </a:extLst>
                </p14:cNvPr>
                <p14:cNvContentPartPr/>
                <p14:nvPr/>
              </p14:nvContentPartPr>
              <p14:xfrm>
                <a:off x="6705388" y="2579428"/>
                <a:ext cx="191880" cy="134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02531D1-23BD-4198-B493-2C0B2DE722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6748" y="2570788"/>
                  <a:ext cx="2095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219C87A-D85B-486E-9315-231139FF5978}"/>
              </a:ext>
            </a:extLst>
          </p:cNvPr>
          <p:cNvGrpSpPr/>
          <p:nvPr/>
        </p:nvGrpSpPr>
        <p:grpSpPr>
          <a:xfrm>
            <a:off x="7535615" y="5459067"/>
            <a:ext cx="348120" cy="691920"/>
            <a:chOff x="6549148" y="2034748"/>
            <a:chExt cx="3481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D1EDED0-7413-476A-A5AE-5BF980110E76}"/>
                    </a:ext>
                  </a:extLst>
                </p14:cNvPr>
                <p14:cNvContentPartPr/>
                <p14:nvPr/>
              </p14:nvContentPartPr>
              <p14:xfrm>
                <a:off x="6578668" y="2034748"/>
                <a:ext cx="242280" cy="330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D1EDED0-7413-476A-A5AE-5BF980110E7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668" y="2025748"/>
                  <a:ext cx="259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45CEC09-4C7C-49A5-A07A-811EFB8E54FA}"/>
                    </a:ext>
                  </a:extLst>
                </p14:cNvPr>
                <p14:cNvContentPartPr/>
                <p14:nvPr/>
              </p14:nvContentPartPr>
              <p14:xfrm>
                <a:off x="6678388" y="2268028"/>
                <a:ext cx="19080" cy="354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45CEC09-4C7C-49A5-A07A-811EFB8E54F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9388" y="2259388"/>
                  <a:ext cx="36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3563176-F31E-4C8C-B0BE-695A9DEA3501}"/>
                    </a:ext>
                  </a:extLst>
                </p14:cNvPr>
                <p14:cNvContentPartPr/>
                <p14:nvPr/>
              </p14:nvContentPartPr>
              <p14:xfrm>
                <a:off x="6549148" y="2509948"/>
                <a:ext cx="129600" cy="128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3563176-F31E-4C8C-B0BE-695A9DEA35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0148" y="2500948"/>
                  <a:ext cx="14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55B86BD-13D6-4CA6-B1DD-0DB36A49A6CB}"/>
                    </a:ext>
                  </a:extLst>
                </p14:cNvPr>
                <p14:cNvContentPartPr/>
                <p14:nvPr/>
              </p14:nvContentPartPr>
              <p14:xfrm>
                <a:off x="6660748" y="2485108"/>
                <a:ext cx="185040" cy="117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55B86BD-13D6-4CA6-B1DD-0DB36A49A6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48" y="2476468"/>
                  <a:ext cx="20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0526C98-F2D2-4C99-8FBE-1D2589896C17}"/>
                    </a:ext>
                  </a:extLst>
                </p14:cNvPr>
                <p14:cNvContentPartPr/>
                <p14:nvPr/>
              </p14:nvContentPartPr>
              <p14:xfrm>
                <a:off x="6645988" y="2572588"/>
                <a:ext cx="59760" cy="154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0526C98-F2D2-4C99-8FBE-1D2589896C1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7348" y="2563948"/>
                  <a:ext cx="77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257D011-C1C1-4F96-8ED7-75E8D59401F1}"/>
                    </a:ext>
                  </a:extLst>
                </p14:cNvPr>
                <p14:cNvContentPartPr/>
                <p14:nvPr/>
              </p14:nvContentPartPr>
              <p14:xfrm>
                <a:off x="6705388" y="2579428"/>
                <a:ext cx="191880" cy="1346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257D011-C1C1-4F96-8ED7-75E8D59401F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6748" y="2570788"/>
                  <a:ext cx="2095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CAA59AD-A3EB-4B39-83F4-E1C433D1DF79}"/>
              </a:ext>
            </a:extLst>
          </p:cNvPr>
          <p:cNvGrpSpPr/>
          <p:nvPr/>
        </p:nvGrpSpPr>
        <p:grpSpPr>
          <a:xfrm>
            <a:off x="9520468" y="1816411"/>
            <a:ext cx="348120" cy="691920"/>
            <a:chOff x="6549148" y="2034748"/>
            <a:chExt cx="3481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FB1641D-14A2-463D-8E87-B388DF6ED8FF}"/>
                    </a:ext>
                  </a:extLst>
                </p14:cNvPr>
                <p14:cNvContentPartPr/>
                <p14:nvPr/>
              </p14:nvContentPartPr>
              <p14:xfrm>
                <a:off x="6578668" y="2034748"/>
                <a:ext cx="242280" cy="3301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FB1641D-14A2-463D-8E87-B388DF6ED8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668" y="2025748"/>
                  <a:ext cx="259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52EB21F-AF8D-4C9E-8121-2EA53FC36D5D}"/>
                    </a:ext>
                  </a:extLst>
                </p14:cNvPr>
                <p14:cNvContentPartPr/>
                <p14:nvPr/>
              </p14:nvContentPartPr>
              <p14:xfrm>
                <a:off x="6678388" y="2268028"/>
                <a:ext cx="19080" cy="354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52EB21F-AF8D-4C9E-8121-2EA53FC36D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9388" y="2259388"/>
                  <a:ext cx="36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187E272-E4D5-41CA-9D77-B7BFAD7830D1}"/>
                    </a:ext>
                  </a:extLst>
                </p14:cNvPr>
                <p14:cNvContentPartPr/>
                <p14:nvPr/>
              </p14:nvContentPartPr>
              <p14:xfrm>
                <a:off x="6549148" y="2509948"/>
                <a:ext cx="129600" cy="128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187E272-E4D5-41CA-9D77-B7BFAD7830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0148" y="2500948"/>
                  <a:ext cx="14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534A5EB-40E9-4264-8302-6A43A6C29BEC}"/>
                    </a:ext>
                  </a:extLst>
                </p14:cNvPr>
                <p14:cNvContentPartPr/>
                <p14:nvPr/>
              </p14:nvContentPartPr>
              <p14:xfrm>
                <a:off x="6660748" y="2485108"/>
                <a:ext cx="185040" cy="117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534A5EB-40E9-4264-8302-6A43A6C29BE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48" y="2476468"/>
                  <a:ext cx="20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A48F2D4-16D9-433E-94C3-0CE941A70769}"/>
                    </a:ext>
                  </a:extLst>
                </p14:cNvPr>
                <p14:cNvContentPartPr/>
                <p14:nvPr/>
              </p14:nvContentPartPr>
              <p14:xfrm>
                <a:off x="6645988" y="2572588"/>
                <a:ext cx="59760" cy="154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A48F2D4-16D9-433E-94C3-0CE941A707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7348" y="2563948"/>
                  <a:ext cx="77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666ACC6-26F8-40B5-9FE5-852CD0AFFD73}"/>
                    </a:ext>
                  </a:extLst>
                </p14:cNvPr>
                <p14:cNvContentPartPr/>
                <p14:nvPr/>
              </p14:nvContentPartPr>
              <p14:xfrm>
                <a:off x="6705388" y="2579428"/>
                <a:ext cx="191880" cy="134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666ACC6-26F8-40B5-9FE5-852CD0AFFD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6748" y="2570788"/>
                  <a:ext cx="2095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A36D27F-783A-4FE6-B904-E675055B6E06}"/>
              </a:ext>
            </a:extLst>
          </p:cNvPr>
          <p:cNvGrpSpPr/>
          <p:nvPr/>
        </p:nvGrpSpPr>
        <p:grpSpPr>
          <a:xfrm>
            <a:off x="9659753" y="3245788"/>
            <a:ext cx="348120" cy="691920"/>
            <a:chOff x="6549148" y="2034748"/>
            <a:chExt cx="3481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70B1A93-AEF2-46F6-AB33-2DE083629B03}"/>
                    </a:ext>
                  </a:extLst>
                </p14:cNvPr>
                <p14:cNvContentPartPr/>
                <p14:nvPr/>
              </p14:nvContentPartPr>
              <p14:xfrm>
                <a:off x="6578668" y="2034748"/>
                <a:ext cx="242280" cy="330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70B1A93-AEF2-46F6-AB33-2DE083629B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668" y="2025748"/>
                  <a:ext cx="259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C00B5D9-8181-4127-B14D-1FFE8E250E07}"/>
                    </a:ext>
                  </a:extLst>
                </p14:cNvPr>
                <p14:cNvContentPartPr/>
                <p14:nvPr/>
              </p14:nvContentPartPr>
              <p14:xfrm>
                <a:off x="6678388" y="2268028"/>
                <a:ext cx="19080" cy="354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C00B5D9-8181-4127-B14D-1FFE8E250E0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9388" y="2259388"/>
                  <a:ext cx="36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6822AA0-3B72-4BE3-B5B2-794A4FE9E746}"/>
                    </a:ext>
                  </a:extLst>
                </p14:cNvPr>
                <p14:cNvContentPartPr/>
                <p14:nvPr/>
              </p14:nvContentPartPr>
              <p14:xfrm>
                <a:off x="6549148" y="2509948"/>
                <a:ext cx="129600" cy="128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6822AA0-3B72-4BE3-B5B2-794A4FE9E7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0148" y="2500948"/>
                  <a:ext cx="14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92F1211-CCAD-46CA-B5E8-AB2819846400}"/>
                    </a:ext>
                  </a:extLst>
                </p14:cNvPr>
                <p14:cNvContentPartPr/>
                <p14:nvPr/>
              </p14:nvContentPartPr>
              <p14:xfrm>
                <a:off x="6660748" y="2485108"/>
                <a:ext cx="185040" cy="117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92F1211-CCAD-46CA-B5E8-AB28198464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48" y="2476468"/>
                  <a:ext cx="20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8109555-5B56-4B65-B80F-61EB1134290F}"/>
                    </a:ext>
                  </a:extLst>
                </p14:cNvPr>
                <p14:cNvContentPartPr/>
                <p14:nvPr/>
              </p14:nvContentPartPr>
              <p14:xfrm>
                <a:off x="6645988" y="2572588"/>
                <a:ext cx="59760" cy="1540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8109555-5B56-4B65-B80F-61EB1134290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7348" y="2563948"/>
                  <a:ext cx="77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F0B2747-C5D2-42AA-861F-47A0778DAED8}"/>
                    </a:ext>
                  </a:extLst>
                </p14:cNvPr>
                <p14:cNvContentPartPr/>
                <p14:nvPr/>
              </p14:nvContentPartPr>
              <p14:xfrm>
                <a:off x="6705388" y="2579428"/>
                <a:ext cx="191880" cy="134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F0B2747-C5D2-42AA-861F-47A0778DAE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6748" y="2570788"/>
                  <a:ext cx="2095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DDE3DBB-7694-4CE2-AC71-BE8B879B1BEC}"/>
              </a:ext>
            </a:extLst>
          </p:cNvPr>
          <p:cNvGrpSpPr/>
          <p:nvPr/>
        </p:nvGrpSpPr>
        <p:grpSpPr>
          <a:xfrm>
            <a:off x="8329132" y="5812368"/>
            <a:ext cx="348120" cy="691920"/>
            <a:chOff x="6549148" y="2034748"/>
            <a:chExt cx="3481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B16D56D-4EA1-4690-BDA8-2012FBEB1B72}"/>
                    </a:ext>
                  </a:extLst>
                </p14:cNvPr>
                <p14:cNvContentPartPr/>
                <p14:nvPr/>
              </p14:nvContentPartPr>
              <p14:xfrm>
                <a:off x="6578668" y="2034748"/>
                <a:ext cx="242280" cy="3301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B16D56D-4EA1-4690-BDA8-2012FBEB1B7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668" y="2025748"/>
                  <a:ext cx="259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85C5034-FA13-4699-B236-7D0A7AE3D9AB}"/>
                    </a:ext>
                  </a:extLst>
                </p14:cNvPr>
                <p14:cNvContentPartPr/>
                <p14:nvPr/>
              </p14:nvContentPartPr>
              <p14:xfrm>
                <a:off x="6678388" y="2268028"/>
                <a:ext cx="19080" cy="354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85C5034-FA13-4699-B236-7D0A7AE3D9A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669388" y="2259388"/>
                  <a:ext cx="36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589A8AD-F7FF-40D5-AF43-F6A7C6F78516}"/>
                    </a:ext>
                  </a:extLst>
                </p14:cNvPr>
                <p14:cNvContentPartPr/>
                <p14:nvPr/>
              </p14:nvContentPartPr>
              <p14:xfrm>
                <a:off x="6549148" y="2509948"/>
                <a:ext cx="129600" cy="128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589A8AD-F7FF-40D5-AF43-F6A7C6F7851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0148" y="2500948"/>
                  <a:ext cx="14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FCE65D4-D33A-4056-B100-D821828EBB0E}"/>
                    </a:ext>
                  </a:extLst>
                </p14:cNvPr>
                <p14:cNvContentPartPr/>
                <p14:nvPr/>
              </p14:nvContentPartPr>
              <p14:xfrm>
                <a:off x="6660748" y="2485108"/>
                <a:ext cx="185040" cy="1170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FCE65D4-D33A-4056-B100-D821828EBB0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48" y="2476468"/>
                  <a:ext cx="20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A3FF90C-16DC-4AC2-92F0-237A6ED60F50}"/>
                    </a:ext>
                  </a:extLst>
                </p14:cNvPr>
                <p14:cNvContentPartPr/>
                <p14:nvPr/>
              </p14:nvContentPartPr>
              <p14:xfrm>
                <a:off x="6645988" y="2572588"/>
                <a:ext cx="59760" cy="154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A3FF90C-16DC-4AC2-92F0-237A6ED60F5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6988" y="2563948"/>
                  <a:ext cx="77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C3136C2-1B61-4E5A-964B-A2200DB8788D}"/>
                    </a:ext>
                  </a:extLst>
                </p14:cNvPr>
                <p14:cNvContentPartPr/>
                <p14:nvPr/>
              </p14:nvContentPartPr>
              <p14:xfrm>
                <a:off x="6705388" y="2579428"/>
                <a:ext cx="191880" cy="134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C3136C2-1B61-4E5A-964B-A2200DB8788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696388" y="2570788"/>
                  <a:ext cx="2095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AA136BD-CC7A-4273-81DE-923B8FB2AEDE}"/>
              </a:ext>
            </a:extLst>
          </p:cNvPr>
          <p:cNvGrpSpPr/>
          <p:nvPr/>
        </p:nvGrpSpPr>
        <p:grpSpPr>
          <a:xfrm>
            <a:off x="6108998" y="5459067"/>
            <a:ext cx="348120" cy="691920"/>
            <a:chOff x="6549148" y="2034748"/>
            <a:chExt cx="3481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76A4DAF-6656-483D-8966-49C7CF46670E}"/>
                    </a:ext>
                  </a:extLst>
                </p14:cNvPr>
                <p14:cNvContentPartPr/>
                <p14:nvPr/>
              </p14:nvContentPartPr>
              <p14:xfrm>
                <a:off x="6578668" y="2034748"/>
                <a:ext cx="242280" cy="3301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76A4DAF-6656-483D-8966-49C7CF4667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668" y="2025748"/>
                  <a:ext cx="259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B0F37CA-A064-4B5E-9E76-258EAD3A88F9}"/>
                    </a:ext>
                  </a:extLst>
                </p14:cNvPr>
                <p14:cNvContentPartPr/>
                <p14:nvPr/>
              </p14:nvContentPartPr>
              <p14:xfrm>
                <a:off x="6678388" y="2268028"/>
                <a:ext cx="19080" cy="354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B0F37CA-A064-4B5E-9E76-258EAD3A88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9388" y="2259388"/>
                  <a:ext cx="36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949A79F-7479-4D6E-9E94-28538905AF2C}"/>
                    </a:ext>
                  </a:extLst>
                </p14:cNvPr>
                <p14:cNvContentPartPr/>
                <p14:nvPr/>
              </p14:nvContentPartPr>
              <p14:xfrm>
                <a:off x="6549148" y="2509948"/>
                <a:ext cx="129600" cy="128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949A79F-7479-4D6E-9E94-28538905AF2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0148" y="2500948"/>
                  <a:ext cx="14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089DACB-E3B6-4C86-AB4A-0524D3C4F3EB}"/>
                    </a:ext>
                  </a:extLst>
                </p14:cNvPr>
                <p14:cNvContentPartPr/>
                <p14:nvPr/>
              </p14:nvContentPartPr>
              <p14:xfrm>
                <a:off x="6660748" y="2485108"/>
                <a:ext cx="185040" cy="1170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089DACB-E3B6-4C86-AB4A-0524D3C4F3E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48" y="2476468"/>
                  <a:ext cx="20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9994B09-F608-4971-988F-086E6464C553}"/>
                    </a:ext>
                  </a:extLst>
                </p14:cNvPr>
                <p14:cNvContentPartPr/>
                <p14:nvPr/>
              </p14:nvContentPartPr>
              <p14:xfrm>
                <a:off x="6645988" y="2572588"/>
                <a:ext cx="59760" cy="154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9994B09-F608-4971-988F-086E6464C5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7348" y="2563948"/>
                  <a:ext cx="77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46D70C5-CDE3-4275-B96F-0F211C2B7CE6}"/>
                    </a:ext>
                  </a:extLst>
                </p14:cNvPr>
                <p14:cNvContentPartPr/>
                <p14:nvPr/>
              </p14:nvContentPartPr>
              <p14:xfrm>
                <a:off x="6705388" y="2579428"/>
                <a:ext cx="191880" cy="1346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46D70C5-CDE3-4275-B96F-0F211C2B7CE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6748" y="2570788"/>
                  <a:ext cx="2095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F9C22CA-008F-4972-9B5E-C6C9B9E90155}"/>
              </a:ext>
            </a:extLst>
          </p:cNvPr>
          <p:cNvGrpSpPr/>
          <p:nvPr/>
        </p:nvGrpSpPr>
        <p:grpSpPr>
          <a:xfrm>
            <a:off x="6549148" y="2034748"/>
            <a:ext cx="348120" cy="691920"/>
            <a:chOff x="6549148" y="2034748"/>
            <a:chExt cx="3481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B8D150E-95C2-414E-8C81-D3B2CDD66089}"/>
                    </a:ext>
                  </a:extLst>
                </p14:cNvPr>
                <p14:cNvContentPartPr/>
                <p14:nvPr/>
              </p14:nvContentPartPr>
              <p14:xfrm>
                <a:off x="6578668" y="2034748"/>
                <a:ext cx="242280" cy="330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B8D150E-95C2-414E-8C81-D3B2CDD660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668" y="2025748"/>
                  <a:ext cx="259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E4FA421-C562-466E-8784-CBE9AEBC2E2A}"/>
                    </a:ext>
                  </a:extLst>
                </p14:cNvPr>
                <p14:cNvContentPartPr/>
                <p14:nvPr/>
              </p14:nvContentPartPr>
              <p14:xfrm>
                <a:off x="6678388" y="2268028"/>
                <a:ext cx="19080" cy="354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E4FA421-C562-466E-8784-CBE9AEBC2E2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9388" y="2259388"/>
                  <a:ext cx="36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1F59DA4-C956-46E4-9ED8-EBEA49CF772F}"/>
                    </a:ext>
                  </a:extLst>
                </p14:cNvPr>
                <p14:cNvContentPartPr/>
                <p14:nvPr/>
              </p14:nvContentPartPr>
              <p14:xfrm>
                <a:off x="6549148" y="2509948"/>
                <a:ext cx="129600" cy="128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1F59DA4-C956-46E4-9ED8-EBEA49CF772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0148" y="2500948"/>
                  <a:ext cx="14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92CDB36-C5A9-4B8D-9FF6-0DBD324B89E4}"/>
                    </a:ext>
                  </a:extLst>
                </p14:cNvPr>
                <p14:cNvContentPartPr/>
                <p14:nvPr/>
              </p14:nvContentPartPr>
              <p14:xfrm>
                <a:off x="6660748" y="2485108"/>
                <a:ext cx="185040" cy="117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92CDB36-C5A9-4B8D-9FF6-0DBD324B89E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48" y="2476468"/>
                  <a:ext cx="20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2CB014A-5785-456E-B478-5420CAA10E44}"/>
                    </a:ext>
                  </a:extLst>
                </p14:cNvPr>
                <p14:cNvContentPartPr/>
                <p14:nvPr/>
              </p14:nvContentPartPr>
              <p14:xfrm>
                <a:off x="6645988" y="2572588"/>
                <a:ext cx="59760" cy="1540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2CB014A-5785-456E-B478-5420CAA10E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7348" y="2563948"/>
                  <a:ext cx="77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86C8887-307B-4EA6-92C9-959C2694515A}"/>
                    </a:ext>
                  </a:extLst>
                </p14:cNvPr>
                <p14:cNvContentPartPr/>
                <p14:nvPr/>
              </p14:nvContentPartPr>
              <p14:xfrm>
                <a:off x="6705388" y="2579428"/>
                <a:ext cx="191880" cy="134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86C8887-307B-4EA6-92C9-959C2694515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6748" y="2570788"/>
                  <a:ext cx="209520" cy="152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7C4CCF62-EBE9-4F8A-AD4A-54380286A0E5}"/>
              </a:ext>
            </a:extLst>
          </p:cNvPr>
          <p:cNvSpPr txBox="1"/>
          <p:nvPr/>
        </p:nvSpPr>
        <p:spPr>
          <a:xfrm>
            <a:off x="3788984" y="339914"/>
            <a:ext cx="411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Participants from an observational study</a:t>
            </a:r>
          </a:p>
        </p:txBody>
      </p:sp>
    </p:spTree>
    <p:extLst>
      <p:ext uri="{BB962C8B-B14F-4D97-AF65-F5344CB8AC3E}">
        <p14:creationId xmlns:p14="http://schemas.microsoft.com/office/powerpoint/2010/main" val="35627897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531C79-C2D0-41A6-B1A2-6256A320A90D}"/>
                  </a:ext>
                </a:extLst>
              </p14:cNvPr>
              <p14:cNvContentPartPr/>
              <p14:nvPr/>
            </p14:nvContentPartPr>
            <p14:xfrm>
              <a:off x="2151388" y="1550188"/>
              <a:ext cx="7779960" cy="81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531C79-C2D0-41A6-B1A2-6256A320A9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2388" y="1541548"/>
                <a:ext cx="77976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669E6ED-D0F6-45DC-B813-BC702A3E9F0C}"/>
                  </a:ext>
                </a:extLst>
              </p14:cNvPr>
              <p14:cNvContentPartPr/>
              <p14:nvPr/>
            </p14:nvContentPartPr>
            <p14:xfrm>
              <a:off x="5735188" y="1649188"/>
              <a:ext cx="92160" cy="4595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669E6ED-D0F6-45DC-B813-BC702A3E9F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26548" y="1640548"/>
                <a:ext cx="109800" cy="46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E8810C97-40D6-4FAC-BC7D-F0F507502C9B}"/>
              </a:ext>
            </a:extLst>
          </p:cNvPr>
          <p:cNvGrpSpPr/>
          <p:nvPr/>
        </p:nvGrpSpPr>
        <p:grpSpPr>
          <a:xfrm>
            <a:off x="4871188" y="4006512"/>
            <a:ext cx="487080" cy="788400"/>
            <a:chOff x="2158228" y="1928908"/>
            <a:chExt cx="48708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78EEB94-0F58-4E72-BB0B-361265935F1A}"/>
                    </a:ext>
                  </a:extLst>
                </p14:cNvPr>
                <p14:cNvContentPartPr/>
                <p14:nvPr/>
              </p14:nvContentPartPr>
              <p14:xfrm>
                <a:off x="2173708" y="1928908"/>
                <a:ext cx="293760" cy="306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78EEB94-0F58-4E72-BB0B-361265935F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5068" y="1920268"/>
                  <a:ext cx="311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ED3A49D-1BCC-41D3-BC07-B394F2C28283}"/>
                    </a:ext>
                  </a:extLst>
                </p14:cNvPr>
                <p14:cNvContentPartPr/>
                <p14:nvPr/>
              </p14:nvContentPartPr>
              <p14:xfrm>
                <a:off x="2295028" y="2258668"/>
                <a:ext cx="49680" cy="358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ED3A49D-1BCC-41D3-BC07-B394F2C282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86028" y="2250028"/>
                  <a:ext cx="673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984CD61-0088-4B06-BDC4-376946CFDAC7}"/>
                    </a:ext>
                  </a:extLst>
                </p14:cNvPr>
                <p14:cNvContentPartPr/>
                <p14:nvPr/>
              </p14:nvContentPartPr>
              <p14:xfrm>
                <a:off x="2158228" y="2411308"/>
                <a:ext cx="109800" cy="63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984CD61-0088-4B06-BDC4-376946CFDA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9588" y="2402308"/>
                  <a:ext cx="127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219666-0F33-43FB-BAA5-2322A56386D6}"/>
                    </a:ext>
                  </a:extLst>
                </p14:cNvPr>
                <p14:cNvContentPartPr/>
                <p14:nvPr/>
              </p14:nvContentPartPr>
              <p14:xfrm>
                <a:off x="2250028" y="2402308"/>
                <a:ext cx="150840" cy="48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219666-0F33-43FB-BAA5-2322A56386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41028" y="2393668"/>
                  <a:ext cx="168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F6629B7-C789-4EA2-A4A0-C8B7497E5ACC}"/>
                    </a:ext>
                  </a:extLst>
                </p14:cNvPr>
                <p14:cNvContentPartPr/>
                <p14:nvPr/>
              </p14:nvContentPartPr>
              <p14:xfrm>
                <a:off x="2241748" y="2545948"/>
                <a:ext cx="80280" cy="111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F6629B7-C789-4EA2-A4A0-C8B7497E5A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2748" y="2536948"/>
                  <a:ext cx="97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8C1388E-3839-4E38-BC7B-DC2850E9B2D1}"/>
                    </a:ext>
                  </a:extLst>
                </p14:cNvPr>
                <p14:cNvContentPartPr/>
                <p14:nvPr/>
              </p14:nvContentPartPr>
              <p14:xfrm>
                <a:off x="2331028" y="2581588"/>
                <a:ext cx="314280" cy="135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8C1388E-3839-4E38-BC7B-DC2850E9B2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22028" y="2572588"/>
                  <a:ext cx="33192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090576-16A0-486D-A955-DF6AF2E73F52}"/>
              </a:ext>
            </a:extLst>
          </p:cNvPr>
          <p:cNvGrpSpPr/>
          <p:nvPr/>
        </p:nvGrpSpPr>
        <p:grpSpPr>
          <a:xfrm>
            <a:off x="4821500" y="2041914"/>
            <a:ext cx="487080" cy="788400"/>
            <a:chOff x="2158228" y="1928908"/>
            <a:chExt cx="48708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BCA8E26-88BF-4E62-BA01-3722DD7FFD97}"/>
                    </a:ext>
                  </a:extLst>
                </p14:cNvPr>
                <p14:cNvContentPartPr/>
                <p14:nvPr/>
              </p14:nvContentPartPr>
              <p14:xfrm>
                <a:off x="2173708" y="1928908"/>
                <a:ext cx="293760" cy="306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BCA8E26-88BF-4E62-BA01-3722DD7FFD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5068" y="1920268"/>
                  <a:ext cx="311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F91558E-1FF3-4F3B-8AB0-42DA2E495027}"/>
                    </a:ext>
                  </a:extLst>
                </p14:cNvPr>
                <p14:cNvContentPartPr/>
                <p14:nvPr/>
              </p14:nvContentPartPr>
              <p14:xfrm>
                <a:off x="2295028" y="2258668"/>
                <a:ext cx="49680" cy="358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F91558E-1FF3-4F3B-8AB0-42DA2E4950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86028" y="2250028"/>
                  <a:ext cx="673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03BD2E-C650-470F-A149-99F0744C17F9}"/>
                    </a:ext>
                  </a:extLst>
                </p14:cNvPr>
                <p14:cNvContentPartPr/>
                <p14:nvPr/>
              </p14:nvContentPartPr>
              <p14:xfrm>
                <a:off x="2158228" y="2411308"/>
                <a:ext cx="109800" cy="63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03BD2E-C650-470F-A149-99F0744C17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9588" y="2402308"/>
                  <a:ext cx="127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8F28462-3DB5-47EF-B7E4-C13ECF468874}"/>
                    </a:ext>
                  </a:extLst>
                </p14:cNvPr>
                <p14:cNvContentPartPr/>
                <p14:nvPr/>
              </p14:nvContentPartPr>
              <p14:xfrm>
                <a:off x="2250028" y="2402308"/>
                <a:ext cx="150840" cy="48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8F28462-3DB5-47EF-B7E4-C13ECF4688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41028" y="2393668"/>
                  <a:ext cx="168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79FBF5D-3D02-4318-A297-874AB2533C8B}"/>
                    </a:ext>
                  </a:extLst>
                </p14:cNvPr>
                <p14:cNvContentPartPr/>
                <p14:nvPr/>
              </p14:nvContentPartPr>
              <p14:xfrm>
                <a:off x="2241748" y="2545948"/>
                <a:ext cx="80280" cy="111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79FBF5D-3D02-4318-A297-874AB2533C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2748" y="2536948"/>
                  <a:ext cx="97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30A5FA4-2296-4CB3-A002-A4F5416D3D26}"/>
                    </a:ext>
                  </a:extLst>
                </p14:cNvPr>
                <p14:cNvContentPartPr/>
                <p14:nvPr/>
              </p14:nvContentPartPr>
              <p14:xfrm>
                <a:off x="2331028" y="2581588"/>
                <a:ext cx="314280" cy="135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30A5FA4-2296-4CB3-A002-A4F5416D3D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22028" y="2572588"/>
                  <a:ext cx="33192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7454C2-75AE-4B2F-8DC2-A6A211844700}"/>
              </a:ext>
            </a:extLst>
          </p:cNvPr>
          <p:cNvGrpSpPr/>
          <p:nvPr/>
        </p:nvGrpSpPr>
        <p:grpSpPr>
          <a:xfrm>
            <a:off x="4872088" y="5850748"/>
            <a:ext cx="487080" cy="788400"/>
            <a:chOff x="2158228" y="1928908"/>
            <a:chExt cx="48708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AED01B-39B8-4038-BBF0-73D09A2C3C97}"/>
                    </a:ext>
                  </a:extLst>
                </p14:cNvPr>
                <p14:cNvContentPartPr/>
                <p14:nvPr/>
              </p14:nvContentPartPr>
              <p14:xfrm>
                <a:off x="2173708" y="1928908"/>
                <a:ext cx="293760" cy="306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AED01B-39B8-4038-BBF0-73D09A2C3C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5068" y="1920268"/>
                  <a:ext cx="311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2A8CEF-30A6-44B3-AF96-CD442B59A0E0}"/>
                    </a:ext>
                  </a:extLst>
                </p14:cNvPr>
                <p14:cNvContentPartPr/>
                <p14:nvPr/>
              </p14:nvContentPartPr>
              <p14:xfrm>
                <a:off x="2295028" y="2258668"/>
                <a:ext cx="49680" cy="358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2A8CEF-30A6-44B3-AF96-CD442B59A0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86028" y="2250028"/>
                  <a:ext cx="673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74D7D96-C188-4831-B5A1-8F3779054050}"/>
                    </a:ext>
                  </a:extLst>
                </p14:cNvPr>
                <p14:cNvContentPartPr/>
                <p14:nvPr/>
              </p14:nvContentPartPr>
              <p14:xfrm>
                <a:off x="2158228" y="2411308"/>
                <a:ext cx="109800" cy="63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74D7D96-C188-4831-B5A1-8F37790540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9588" y="2402308"/>
                  <a:ext cx="127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FB7B407-7A74-4FB3-BD55-DCE98275044C}"/>
                    </a:ext>
                  </a:extLst>
                </p14:cNvPr>
                <p14:cNvContentPartPr/>
                <p14:nvPr/>
              </p14:nvContentPartPr>
              <p14:xfrm>
                <a:off x="2250028" y="2402308"/>
                <a:ext cx="150840" cy="48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FB7B407-7A74-4FB3-BD55-DCE9827504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41028" y="2393668"/>
                  <a:ext cx="168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842DE9F-C2F3-4D55-8331-23B1EEE3CE1D}"/>
                    </a:ext>
                  </a:extLst>
                </p14:cNvPr>
                <p14:cNvContentPartPr/>
                <p14:nvPr/>
              </p14:nvContentPartPr>
              <p14:xfrm>
                <a:off x="2241748" y="2545948"/>
                <a:ext cx="80280" cy="111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842DE9F-C2F3-4D55-8331-23B1EEE3CE1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2748" y="2536948"/>
                  <a:ext cx="97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601496C-7697-4B69-B3C8-D8190A16CDA9}"/>
                    </a:ext>
                  </a:extLst>
                </p14:cNvPr>
                <p14:cNvContentPartPr/>
                <p14:nvPr/>
              </p14:nvContentPartPr>
              <p14:xfrm>
                <a:off x="2331028" y="2581588"/>
                <a:ext cx="31428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601496C-7697-4B69-B3C8-D8190A16CDA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22028" y="2572588"/>
                  <a:ext cx="33192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4D0A247-FBB6-445B-AEE1-0BE93B7B328E}"/>
              </a:ext>
            </a:extLst>
          </p:cNvPr>
          <p:cNvGrpSpPr/>
          <p:nvPr/>
        </p:nvGrpSpPr>
        <p:grpSpPr>
          <a:xfrm>
            <a:off x="4897820" y="4942872"/>
            <a:ext cx="487080" cy="788400"/>
            <a:chOff x="2158228" y="1928908"/>
            <a:chExt cx="48708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9473028-D794-46F1-996D-5C8603D13092}"/>
                    </a:ext>
                  </a:extLst>
                </p14:cNvPr>
                <p14:cNvContentPartPr/>
                <p14:nvPr/>
              </p14:nvContentPartPr>
              <p14:xfrm>
                <a:off x="2173708" y="1928908"/>
                <a:ext cx="293760" cy="306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9473028-D794-46F1-996D-5C8603D1309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5068" y="1920268"/>
                  <a:ext cx="311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8E122A5-23A9-4F20-965E-95C3BB7E4BA6}"/>
                    </a:ext>
                  </a:extLst>
                </p14:cNvPr>
                <p14:cNvContentPartPr/>
                <p14:nvPr/>
              </p14:nvContentPartPr>
              <p14:xfrm>
                <a:off x="2295028" y="2258668"/>
                <a:ext cx="49680" cy="358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8E122A5-23A9-4F20-965E-95C3BB7E4B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86028" y="2250028"/>
                  <a:ext cx="673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2901DE4-A6F2-461A-B13A-E5D24AE66CE1}"/>
                    </a:ext>
                  </a:extLst>
                </p14:cNvPr>
                <p14:cNvContentPartPr/>
                <p14:nvPr/>
              </p14:nvContentPartPr>
              <p14:xfrm>
                <a:off x="2158228" y="2411308"/>
                <a:ext cx="109800" cy="63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2901DE4-A6F2-461A-B13A-E5D24AE66C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9588" y="2402308"/>
                  <a:ext cx="127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7F3C84D-18C3-483F-87AC-360C109F5683}"/>
                    </a:ext>
                  </a:extLst>
                </p14:cNvPr>
                <p14:cNvContentPartPr/>
                <p14:nvPr/>
              </p14:nvContentPartPr>
              <p14:xfrm>
                <a:off x="2250028" y="2402308"/>
                <a:ext cx="150840" cy="4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7F3C84D-18C3-483F-87AC-360C109F568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41028" y="2393668"/>
                  <a:ext cx="168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B91371-1340-4547-84B2-D26D3564D7F4}"/>
                    </a:ext>
                  </a:extLst>
                </p14:cNvPr>
                <p14:cNvContentPartPr/>
                <p14:nvPr/>
              </p14:nvContentPartPr>
              <p14:xfrm>
                <a:off x="2241748" y="2545948"/>
                <a:ext cx="80280" cy="111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B91371-1340-4547-84B2-D26D3564D7F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2748" y="2536948"/>
                  <a:ext cx="97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83C554D-F31D-4C47-807C-235D5A3C09DF}"/>
                    </a:ext>
                  </a:extLst>
                </p14:cNvPr>
                <p14:cNvContentPartPr/>
                <p14:nvPr/>
              </p14:nvContentPartPr>
              <p14:xfrm>
                <a:off x="2331028" y="2581588"/>
                <a:ext cx="314280" cy="135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83C554D-F31D-4C47-807C-235D5A3C09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22028" y="2572588"/>
                  <a:ext cx="33192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BA1E97-BF4A-41DA-8160-C35DDD104BFE}"/>
              </a:ext>
            </a:extLst>
          </p:cNvPr>
          <p:cNvGrpSpPr/>
          <p:nvPr/>
        </p:nvGrpSpPr>
        <p:grpSpPr>
          <a:xfrm>
            <a:off x="4858634" y="3040460"/>
            <a:ext cx="487080" cy="788400"/>
            <a:chOff x="2158228" y="1928908"/>
            <a:chExt cx="48708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6D74472-52F7-4208-A4E2-EA3862DA422A}"/>
                    </a:ext>
                  </a:extLst>
                </p14:cNvPr>
                <p14:cNvContentPartPr/>
                <p14:nvPr/>
              </p14:nvContentPartPr>
              <p14:xfrm>
                <a:off x="2173708" y="1928908"/>
                <a:ext cx="293760" cy="306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6D74472-52F7-4208-A4E2-EA3862DA42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5068" y="1920268"/>
                  <a:ext cx="311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D5D96D7-E83F-4FD6-AAEB-A4D93FBF4415}"/>
                    </a:ext>
                  </a:extLst>
                </p14:cNvPr>
                <p14:cNvContentPartPr/>
                <p14:nvPr/>
              </p14:nvContentPartPr>
              <p14:xfrm>
                <a:off x="2295028" y="2258668"/>
                <a:ext cx="49680" cy="358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D5D96D7-E83F-4FD6-AAEB-A4D93FBF44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86028" y="2250028"/>
                  <a:ext cx="673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31B3AC7-A139-4BA7-A442-E9B0646E8AA3}"/>
                    </a:ext>
                  </a:extLst>
                </p14:cNvPr>
                <p14:cNvContentPartPr/>
                <p14:nvPr/>
              </p14:nvContentPartPr>
              <p14:xfrm>
                <a:off x="2158228" y="2411308"/>
                <a:ext cx="109800" cy="63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31B3AC7-A139-4BA7-A442-E9B0646E8A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9588" y="2402308"/>
                  <a:ext cx="127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586E9CB-A20E-4D21-B06D-83D982B36674}"/>
                    </a:ext>
                  </a:extLst>
                </p14:cNvPr>
                <p14:cNvContentPartPr/>
                <p14:nvPr/>
              </p14:nvContentPartPr>
              <p14:xfrm>
                <a:off x="2250028" y="2402308"/>
                <a:ext cx="150840" cy="48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586E9CB-A20E-4D21-B06D-83D982B366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41028" y="2393668"/>
                  <a:ext cx="168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BDF3DE3-A902-4AF2-9FC4-480277692B1D}"/>
                    </a:ext>
                  </a:extLst>
                </p14:cNvPr>
                <p14:cNvContentPartPr/>
                <p14:nvPr/>
              </p14:nvContentPartPr>
              <p14:xfrm>
                <a:off x="2241748" y="2545948"/>
                <a:ext cx="80280" cy="111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BDF3DE3-A902-4AF2-9FC4-480277692B1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2748" y="2536948"/>
                  <a:ext cx="97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B8BC8CB-A3B4-475A-86E0-7C99F74F59D1}"/>
                    </a:ext>
                  </a:extLst>
                </p14:cNvPr>
                <p14:cNvContentPartPr/>
                <p14:nvPr/>
              </p14:nvContentPartPr>
              <p14:xfrm>
                <a:off x="2331028" y="2581588"/>
                <a:ext cx="314280" cy="135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B8BC8CB-A3B4-475A-86E0-7C99F74F59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22028" y="2572588"/>
                  <a:ext cx="33192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E7CB4B4-980F-40DF-8E65-74810ADD7D28}"/>
              </a:ext>
            </a:extLst>
          </p:cNvPr>
          <p:cNvGrpSpPr/>
          <p:nvPr/>
        </p:nvGrpSpPr>
        <p:grpSpPr>
          <a:xfrm>
            <a:off x="6254884" y="4136827"/>
            <a:ext cx="348120" cy="691920"/>
            <a:chOff x="6549148" y="2034748"/>
            <a:chExt cx="3481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FD93F65-AD7B-4B58-9A0E-0F25CD9979D9}"/>
                    </a:ext>
                  </a:extLst>
                </p14:cNvPr>
                <p14:cNvContentPartPr/>
                <p14:nvPr/>
              </p14:nvContentPartPr>
              <p14:xfrm>
                <a:off x="6578668" y="2034748"/>
                <a:ext cx="242280" cy="330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FD93F65-AD7B-4B58-9A0E-0F25CD9979D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668" y="2025748"/>
                  <a:ext cx="259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21D7C39-AFBC-49E6-AD62-C247AAA35736}"/>
                    </a:ext>
                  </a:extLst>
                </p14:cNvPr>
                <p14:cNvContentPartPr/>
                <p14:nvPr/>
              </p14:nvContentPartPr>
              <p14:xfrm>
                <a:off x="6678388" y="2268028"/>
                <a:ext cx="19080" cy="354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21D7C39-AFBC-49E6-AD62-C247AAA357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9388" y="2259388"/>
                  <a:ext cx="36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95DC228-0C46-4777-9CD1-7107BA7C964A}"/>
                    </a:ext>
                  </a:extLst>
                </p14:cNvPr>
                <p14:cNvContentPartPr/>
                <p14:nvPr/>
              </p14:nvContentPartPr>
              <p14:xfrm>
                <a:off x="6549148" y="2509948"/>
                <a:ext cx="129600" cy="128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95DC228-0C46-4777-9CD1-7107BA7C964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0148" y="2500948"/>
                  <a:ext cx="14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E2FEFF0-EE3E-4C4F-A5A4-4CAFA19C3CBC}"/>
                    </a:ext>
                  </a:extLst>
                </p14:cNvPr>
                <p14:cNvContentPartPr/>
                <p14:nvPr/>
              </p14:nvContentPartPr>
              <p14:xfrm>
                <a:off x="6660748" y="2485108"/>
                <a:ext cx="185040" cy="117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E2FEFF0-EE3E-4C4F-A5A4-4CAFA19C3CB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48" y="2476468"/>
                  <a:ext cx="20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6B71F06-AE1E-4038-9018-0E35637AED88}"/>
                    </a:ext>
                  </a:extLst>
                </p14:cNvPr>
                <p14:cNvContentPartPr/>
                <p14:nvPr/>
              </p14:nvContentPartPr>
              <p14:xfrm>
                <a:off x="6645988" y="2572588"/>
                <a:ext cx="59760" cy="154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6B71F06-AE1E-4038-9018-0E35637AED8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7348" y="2563948"/>
                  <a:ext cx="77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EF018D7-2924-45C7-927B-CDC3D0E2F8E2}"/>
                    </a:ext>
                  </a:extLst>
                </p14:cNvPr>
                <p14:cNvContentPartPr/>
                <p14:nvPr/>
              </p14:nvContentPartPr>
              <p14:xfrm>
                <a:off x="6705388" y="2579428"/>
                <a:ext cx="191880" cy="134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EF018D7-2924-45C7-927B-CDC3D0E2F8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6748" y="2570788"/>
                  <a:ext cx="2095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CDB2693-F8B3-4B76-B447-921C41AB530C}"/>
              </a:ext>
            </a:extLst>
          </p:cNvPr>
          <p:cNvGrpSpPr/>
          <p:nvPr/>
        </p:nvGrpSpPr>
        <p:grpSpPr>
          <a:xfrm>
            <a:off x="6268818" y="3188911"/>
            <a:ext cx="348120" cy="691920"/>
            <a:chOff x="6549148" y="2034748"/>
            <a:chExt cx="3481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0DCC93D-2468-4CF7-A663-2358FC9082E8}"/>
                    </a:ext>
                  </a:extLst>
                </p14:cNvPr>
                <p14:cNvContentPartPr/>
                <p14:nvPr/>
              </p14:nvContentPartPr>
              <p14:xfrm>
                <a:off x="6578668" y="2034748"/>
                <a:ext cx="242280" cy="330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0DCC93D-2468-4CF7-A663-2358FC9082E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668" y="2025748"/>
                  <a:ext cx="259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1EA2D01-2C6F-491B-A5A7-3824A1B31D28}"/>
                    </a:ext>
                  </a:extLst>
                </p14:cNvPr>
                <p14:cNvContentPartPr/>
                <p14:nvPr/>
              </p14:nvContentPartPr>
              <p14:xfrm>
                <a:off x="6678388" y="2268028"/>
                <a:ext cx="19080" cy="354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1EA2D01-2C6F-491B-A5A7-3824A1B31D2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9388" y="2259388"/>
                  <a:ext cx="36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A0E453E-4549-427F-A065-C9B953ACD7C5}"/>
                    </a:ext>
                  </a:extLst>
                </p14:cNvPr>
                <p14:cNvContentPartPr/>
                <p14:nvPr/>
              </p14:nvContentPartPr>
              <p14:xfrm>
                <a:off x="6549148" y="2509948"/>
                <a:ext cx="129600" cy="128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A0E453E-4549-427F-A065-C9B953ACD7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0148" y="2500948"/>
                  <a:ext cx="14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58AB411-549E-4208-A74F-55766133E44D}"/>
                    </a:ext>
                  </a:extLst>
                </p14:cNvPr>
                <p14:cNvContentPartPr/>
                <p14:nvPr/>
              </p14:nvContentPartPr>
              <p14:xfrm>
                <a:off x="6660748" y="2485108"/>
                <a:ext cx="185040" cy="117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58AB411-549E-4208-A74F-55766133E4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48" y="2476468"/>
                  <a:ext cx="20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DDA8FCE-5B5D-46EC-86C6-F3CB68213F21}"/>
                    </a:ext>
                  </a:extLst>
                </p14:cNvPr>
                <p14:cNvContentPartPr/>
                <p14:nvPr/>
              </p14:nvContentPartPr>
              <p14:xfrm>
                <a:off x="6645988" y="2572588"/>
                <a:ext cx="59760" cy="154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DDA8FCE-5B5D-46EC-86C6-F3CB68213F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7348" y="2563948"/>
                  <a:ext cx="77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1407079-9BA3-4636-9612-EEBF3E15F3E1}"/>
                    </a:ext>
                  </a:extLst>
                </p14:cNvPr>
                <p14:cNvContentPartPr/>
                <p14:nvPr/>
              </p14:nvContentPartPr>
              <p14:xfrm>
                <a:off x="6705388" y="2579428"/>
                <a:ext cx="191880" cy="134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1407079-9BA3-4636-9612-EEBF3E15F3E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6748" y="2570788"/>
                  <a:ext cx="2095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454E030-C096-45AA-B526-9A88599293D4}"/>
              </a:ext>
            </a:extLst>
          </p:cNvPr>
          <p:cNvGrpSpPr/>
          <p:nvPr/>
        </p:nvGrpSpPr>
        <p:grpSpPr>
          <a:xfrm>
            <a:off x="6316158" y="5872183"/>
            <a:ext cx="348120" cy="691920"/>
            <a:chOff x="6549148" y="2034748"/>
            <a:chExt cx="3481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E84A31B-A75B-4E82-88A4-6694702E2905}"/>
                    </a:ext>
                  </a:extLst>
                </p14:cNvPr>
                <p14:cNvContentPartPr/>
                <p14:nvPr/>
              </p14:nvContentPartPr>
              <p14:xfrm>
                <a:off x="6578668" y="2034748"/>
                <a:ext cx="242280" cy="330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E84A31B-A75B-4E82-88A4-6694702E290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668" y="2025748"/>
                  <a:ext cx="259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5432453-1CF5-4025-A2C4-DF7022DC3F7A}"/>
                    </a:ext>
                  </a:extLst>
                </p14:cNvPr>
                <p14:cNvContentPartPr/>
                <p14:nvPr/>
              </p14:nvContentPartPr>
              <p14:xfrm>
                <a:off x="6678388" y="2268028"/>
                <a:ext cx="19080" cy="354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5432453-1CF5-4025-A2C4-DF7022DC3F7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9388" y="2259388"/>
                  <a:ext cx="36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CC0F1D9-41B1-43EC-B4B5-68A1363BAF6A}"/>
                    </a:ext>
                  </a:extLst>
                </p14:cNvPr>
                <p14:cNvContentPartPr/>
                <p14:nvPr/>
              </p14:nvContentPartPr>
              <p14:xfrm>
                <a:off x="6549148" y="2509948"/>
                <a:ext cx="129600" cy="128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CC0F1D9-41B1-43EC-B4B5-68A1363BAF6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0148" y="2500948"/>
                  <a:ext cx="14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F2FCD14-8492-45FA-AAEB-A1ABD657B123}"/>
                    </a:ext>
                  </a:extLst>
                </p14:cNvPr>
                <p14:cNvContentPartPr/>
                <p14:nvPr/>
              </p14:nvContentPartPr>
              <p14:xfrm>
                <a:off x="6660748" y="2485108"/>
                <a:ext cx="185040" cy="117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F2FCD14-8492-45FA-AAEB-A1ABD657B1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48" y="2476468"/>
                  <a:ext cx="20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4DC79A3-B757-4FD8-B79E-295AD6E74CB6}"/>
                    </a:ext>
                  </a:extLst>
                </p14:cNvPr>
                <p14:cNvContentPartPr/>
                <p14:nvPr/>
              </p14:nvContentPartPr>
              <p14:xfrm>
                <a:off x="6645988" y="2572588"/>
                <a:ext cx="59760" cy="154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4DC79A3-B757-4FD8-B79E-295AD6E74CB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7348" y="2563948"/>
                  <a:ext cx="77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040A9AC-E9F5-4E90-88F7-B609D0321787}"/>
                    </a:ext>
                  </a:extLst>
                </p14:cNvPr>
                <p14:cNvContentPartPr/>
                <p14:nvPr/>
              </p14:nvContentPartPr>
              <p14:xfrm>
                <a:off x="6705388" y="2579428"/>
                <a:ext cx="191880" cy="134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040A9AC-E9F5-4E90-88F7-B609D03217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6748" y="2570788"/>
                  <a:ext cx="2095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3B13BA1-7AC6-4D9A-BA57-A3EB475CE23C}"/>
              </a:ext>
            </a:extLst>
          </p:cNvPr>
          <p:cNvGrpSpPr/>
          <p:nvPr/>
        </p:nvGrpSpPr>
        <p:grpSpPr>
          <a:xfrm>
            <a:off x="6248016" y="5013034"/>
            <a:ext cx="348120" cy="691920"/>
            <a:chOff x="6549148" y="2034748"/>
            <a:chExt cx="3481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167624E-B0D4-4066-A194-4996A6222E38}"/>
                    </a:ext>
                  </a:extLst>
                </p14:cNvPr>
                <p14:cNvContentPartPr/>
                <p14:nvPr/>
              </p14:nvContentPartPr>
              <p14:xfrm>
                <a:off x="6578668" y="2034748"/>
                <a:ext cx="242280" cy="330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167624E-B0D4-4066-A194-4996A6222E3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668" y="2025748"/>
                  <a:ext cx="259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B24A850-4D35-41EF-9DBE-EE8DB50FA90D}"/>
                    </a:ext>
                  </a:extLst>
                </p14:cNvPr>
                <p14:cNvContentPartPr/>
                <p14:nvPr/>
              </p14:nvContentPartPr>
              <p14:xfrm>
                <a:off x="6678388" y="2268028"/>
                <a:ext cx="19080" cy="354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B24A850-4D35-41EF-9DBE-EE8DB50FA9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9388" y="2259388"/>
                  <a:ext cx="36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9F48D01-DC54-4222-BD27-9F88C216A7DF}"/>
                    </a:ext>
                  </a:extLst>
                </p14:cNvPr>
                <p14:cNvContentPartPr/>
                <p14:nvPr/>
              </p14:nvContentPartPr>
              <p14:xfrm>
                <a:off x="6549148" y="2509948"/>
                <a:ext cx="129600" cy="128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9F48D01-DC54-4222-BD27-9F88C216A7D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0148" y="2500948"/>
                  <a:ext cx="14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CE79283-87AB-4FFA-83F5-14201F8C18A3}"/>
                    </a:ext>
                  </a:extLst>
                </p14:cNvPr>
                <p14:cNvContentPartPr/>
                <p14:nvPr/>
              </p14:nvContentPartPr>
              <p14:xfrm>
                <a:off x="6660748" y="2485108"/>
                <a:ext cx="185040" cy="117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CE79283-87AB-4FFA-83F5-14201F8C18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48" y="2476468"/>
                  <a:ext cx="20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EE114AE-1C01-4A85-8B62-AF61633E4CC7}"/>
                    </a:ext>
                  </a:extLst>
                </p14:cNvPr>
                <p14:cNvContentPartPr/>
                <p14:nvPr/>
              </p14:nvContentPartPr>
              <p14:xfrm>
                <a:off x="6645988" y="2572588"/>
                <a:ext cx="59760" cy="154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EE114AE-1C01-4A85-8B62-AF61633E4CC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7348" y="2563948"/>
                  <a:ext cx="77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849C6EC-9873-44EB-979F-28192078699C}"/>
                    </a:ext>
                  </a:extLst>
                </p14:cNvPr>
                <p14:cNvContentPartPr/>
                <p14:nvPr/>
              </p14:nvContentPartPr>
              <p14:xfrm>
                <a:off x="6705388" y="2579428"/>
                <a:ext cx="191880" cy="134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849C6EC-9873-44EB-979F-2819207869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6748" y="2570788"/>
                  <a:ext cx="2095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F9C22CA-008F-4972-9B5E-C6C9B9E90155}"/>
              </a:ext>
            </a:extLst>
          </p:cNvPr>
          <p:cNvGrpSpPr/>
          <p:nvPr/>
        </p:nvGrpSpPr>
        <p:grpSpPr>
          <a:xfrm>
            <a:off x="6268818" y="2171791"/>
            <a:ext cx="348120" cy="691920"/>
            <a:chOff x="6549148" y="2034748"/>
            <a:chExt cx="3481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B8D150E-95C2-414E-8C81-D3B2CDD66089}"/>
                    </a:ext>
                  </a:extLst>
                </p14:cNvPr>
                <p14:cNvContentPartPr/>
                <p14:nvPr/>
              </p14:nvContentPartPr>
              <p14:xfrm>
                <a:off x="6578668" y="2034748"/>
                <a:ext cx="242280" cy="330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B8D150E-95C2-414E-8C81-D3B2CDD660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668" y="2025748"/>
                  <a:ext cx="259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E4FA421-C562-466E-8784-CBE9AEBC2E2A}"/>
                    </a:ext>
                  </a:extLst>
                </p14:cNvPr>
                <p14:cNvContentPartPr/>
                <p14:nvPr/>
              </p14:nvContentPartPr>
              <p14:xfrm>
                <a:off x="6678388" y="2268028"/>
                <a:ext cx="19080" cy="354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E4FA421-C562-466E-8784-CBE9AEBC2E2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9388" y="2259388"/>
                  <a:ext cx="36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1F59DA4-C956-46E4-9ED8-EBEA49CF772F}"/>
                    </a:ext>
                  </a:extLst>
                </p14:cNvPr>
                <p14:cNvContentPartPr/>
                <p14:nvPr/>
              </p14:nvContentPartPr>
              <p14:xfrm>
                <a:off x="6549148" y="2509948"/>
                <a:ext cx="129600" cy="128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1F59DA4-C956-46E4-9ED8-EBEA49CF772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0148" y="2500948"/>
                  <a:ext cx="14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92CDB36-C5A9-4B8D-9FF6-0DBD324B89E4}"/>
                    </a:ext>
                  </a:extLst>
                </p14:cNvPr>
                <p14:cNvContentPartPr/>
                <p14:nvPr/>
              </p14:nvContentPartPr>
              <p14:xfrm>
                <a:off x="6660748" y="2485108"/>
                <a:ext cx="185040" cy="117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92CDB36-C5A9-4B8D-9FF6-0DBD324B89E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48" y="2476468"/>
                  <a:ext cx="20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2CB014A-5785-456E-B478-5420CAA10E44}"/>
                    </a:ext>
                  </a:extLst>
                </p14:cNvPr>
                <p14:cNvContentPartPr/>
                <p14:nvPr/>
              </p14:nvContentPartPr>
              <p14:xfrm>
                <a:off x="6645988" y="2572588"/>
                <a:ext cx="59760" cy="1540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2CB014A-5785-456E-B478-5420CAA10E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7348" y="2563948"/>
                  <a:ext cx="77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86C8887-307B-4EA6-92C9-959C2694515A}"/>
                    </a:ext>
                  </a:extLst>
                </p14:cNvPr>
                <p14:cNvContentPartPr/>
                <p14:nvPr/>
              </p14:nvContentPartPr>
              <p14:xfrm>
                <a:off x="6705388" y="2579428"/>
                <a:ext cx="191880" cy="134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86C8887-307B-4EA6-92C9-959C2694515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6748" y="2570788"/>
                  <a:ext cx="209520" cy="152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7C4CCF62-EBE9-4F8A-AD4A-54380286A0E5}"/>
              </a:ext>
            </a:extLst>
          </p:cNvPr>
          <p:cNvSpPr txBox="1"/>
          <p:nvPr/>
        </p:nvSpPr>
        <p:spPr>
          <a:xfrm>
            <a:off x="3788984" y="339914"/>
            <a:ext cx="411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Participants from an observational study</a:t>
            </a:r>
          </a:p>
        </p:txBody>
      </p:sp>
    </p:spTree>
    <p:extLst>
      <p:ext uri="{BB962C8B-B14F-4D97-AF65-F5344CB8AC3E}">
        <p14:creationId xmlns:p14="http://schemas.microsoft.com/office/powerpoint/2010/main" val="37007141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B073-08EF-4E64-BE48-FCB71F93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Propensity score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B1B8-3F45-4E26-A9FF-F59AA5608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What is the effect of smoking on psychological distress?</a:t>
            </a:r>
          </a:p>
          <a:p>
            <a:pPr lvl="1"/>
            <a:r>
              <a:rPr lang="en-AU" dirty="0"/>
              <a:t>The demographic of smokers and non-smokers are often very different</a:t>
            </a:r>
          </a:p>
          <a:p>
            <a:pPr lvl="1"/>
            <a:r>
              <a:rPr lang="en-AU" dirty="0"/>
              <a:t>The association could be confounded by</a:t>
            </a:r>
          </a:p>
          <a:p>
            <a:pPr lvl="2"/>
            <a:r>
              <a:rPr lang="en-AU" dirty="0"/>
              <a:t>Education level</a:t>
            </a:r>
          </a:p>
          <a:p>
            <a:pPr lvl="2"/>
            <a:r>
              <a:rPr lang="en-AU" dirty="0"/>
              <a:t>Socio-economic status</a:t>
            </a:r>
          </a:p>
          <a:p>
            <a:pPr lvl="2"/>
            <a:r>
              <a:rPr lang="en-AU" dirty="0"/>
              <a:t>And many other factors</a:t>
            </a:r>
          </a:p>
          <a:p>
            <a:r>
              <a:rPr lang="en-AU" dirty="0"/>
              <a:t>If we are able to perform a RCT, we would randomised participants into “smoking” and “non-smoking” condition, and measure their psychological distress at a certain time point.</a:t>
            </a:r>
          </a:p>
          <a:p>
            <a:pPr lvl="1"/>
            <a:r>
              <a:rPr lang="en-AU" dirty="0"/>
              <a:t>With a large enough sample, randomisation will ensure that education level, SES and other variables are balanced between the smoking and non-smoking group.</a:t>
            </a:r>
          </a:p>
        </p:txBody>
      </p:sp>
    </p:spTree>
    <p:extLst>
      <p:ext uri="{BB962C8B-B14F-4D97-AF65-F5344CB8AC3E}">
        <p14:creationId xmlns:p14="http://schemas.microsoft.com/office/powerpoint/2010/main" val="20815641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7141-80A3-4EAE-B80B-D042B301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Observational study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F38BDE-DD70-4569-85EA-4A6D6AEEF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204597"/>
              </p:ext>
            </p:extLst>
          </p:nvPr>
        </p:nvGraphicFramePr>
        <p:xfrm>
          <a:off x="824753" y="1428750"/>
          <a:ext cx="11214847" cy="4690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4813">
                  <a:extLst>
                    <a:ext uri="{9D8B030D-6E8A-4147-A177-3AD203B41FA5}">
                      <a16:colId xmlns:a16="http://schemas.microsoft.com/office/drawing/2014/main" val="1243078877"/>
                    </a:ext>
                  </a:extLst>
                </a:gridCol>
                <a:gridCol w="1228064">
                  <a:extLst>
                    <a:ext uri="{9D8B030D-6E8A-4147-A177-3AD203B41FA5}">
                      <a16:colId xmlns:a16="http://schemas.microsoft.com/office/drawing/2014/main" val="1175275376"/>
                    </a:ext>
                  </a:extLst>
                </a:gridCol>
                <a:gridCol w="1197332">
                  <a:extLst>
                    <a:ext uri="{9D8B030D-6E8A-4147-A177-3AD203B41FA5}">
                      <a16:colId xmlns:a16="http://schemas.microsoft.com/office/drawing/2014/main" val="4005995768"/>
                    </a:ext>
                  </a:extLst>
                </a:gridCol>
                <a:gridCol w="1904175">
                  <a:extLst>
                    <a:ext uri="{9D8B030D-6E8A-4147-A177-3AD203B41FA5}">
                      <a16:colId xmlns:a16="http://schemas.microsoft.com/office/drawing/2014/main" val="3533648758"/>
                    </a:ext>
                  </a:extLst>
                </a:gridCol>
                <a:gridCol w="1483144">
                  <a:extLst>
                    <a:ext uri="{9D8B030D-6E8A-4147-A177-3AD203B41FA5}">
                      <a16:colId xmlns:a16="http://schemas.microsoft.com/office/drawing/2014/main" val="2370929086"/>
                    </a:ext>
                  </a:extLst>
                </a:gridCol>
                <a:gridCol w="1483144">
                  <a:extLst>
                    <a:ext uri="{9D8B030D-6E8A-4147-A177-3AD203B41FA5}">
                      <a16:colId xmlns:a16="http://schemas.microsoft.com/office/drawing/2014/main" val="4143902926"/>
                    </a:ext>
                  </a:extLst>
                </a:gridCol>
                <a:gridCol w="1904175">
                  <a:extLst>
                    <a:ext uri="{9D8B030D-6E8A-4147-A177-3AD203B41FA5}">
                      <a16:colId xmlns:a16="http://schemas.microsoft.com/office/drawing/2014/main" val="1268176428"/>
                    </a:ext>
                  </a:extLst>
                </a:gridCol>
              </a:tblGrid>
              <a:tr h="241107">
                <a:tc grid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dirty="0">
                          <a:effectLst/>
                        </a:rPr>
                        <a:t>Propensity Score Matching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11710"/>
                  </a:ext>
                </a:extLst>
              </a:tr>
              <a:tr h="241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Unmatched sample mean 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Matched sample mean 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053616"/>
                  </a:ext>
                </a:extLst>
              </a:tr>
              <a:tr h="9898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dirty="0">
                          <a:effectLst/>
                        </a:rPr>
                        <a:t> 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dirty="0">
                          <a:effectLst/>
                        </a:rPr>
                        <a:t>Smoke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dirty="0">
                          <a:effectLst/>
                        </a:rPr>
                        <a:t>(N = 974)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Not smoke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(N = 7026)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Standardised mean difference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Smoke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(N = 974)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Not smoke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(N = 974)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Standardised mean difference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extLst>
                  <a:ext uri="{0D108BD9-81ED-4DB2-BD59-A6C34878D82A}">
                    <a16:rowId xmlns:a16="http://schemas.microsoft.com/office/drawing/2014/main" val="1300349370"/>
                  </a:ext>
                </a:extLst>
              </a:tr>
              <a:tr h="241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Male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0.494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0.442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0.104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0.494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0.475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0.037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extLst>
                  <a:ext uri="{0D108BD9-81ED-4DB2-BD59-A6C34878D82A}">
                    <a16:rowId xmlns:a16="http://schemas.microsoft.com/office/drawing/2014/main" val="2417586714"/>
                  </a:ext>
                </a:extLst>
              </a:tr>
              <a:tr h="446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dirty="0">
                          <a:effectLst/>
                        </a:rPr>
                        <a:t>Indigenous status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0.052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0.018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0.157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0.052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0.048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0.018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extLst>
                  <a:ext uri="{0D108BD9-81ED-4DB2-BD59-A6C34878D82A}">
                    <a16:rowId xmlns:a16="http://schemas.microsoft.com/office/drawing/2014/main" val="67208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Finished high school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0.422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0.638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dirty="0">
                          <a:effectLst/>
                        </a:rPr>
                        <a:t>-0.437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0.422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0.436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-0.029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extLst>
                  <a:ext uri="{0D108BD9-81ED-4DB2-BD59-A6C34878D82A}">
                    <a16:rowId xmlns:a16="http://schemas.microsoft.com/office/drawing/2014/main" val="3322301232"/>
                  </a:ext>
                </a:extLst>
              </a:tr>
              <a:tr h="241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Partnered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0.463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0.691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-0.458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0.463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0.444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0.039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extLst>
                  <a:ext uri="{0D108BD9-81ED-4DB2-BD59-A6C34878D82A}">
                    <a16:rowId xmlns:a16="http://schemas.microsoft.com/office/drawing/2014/main" val="2576149785"/>
                  </a:ext>
                </a:extLst>
              </a:tr>
              <a:tr h="241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Regionality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extLst>
                  <a:ext uri="{0D108BD9-81ED-4DB2-BD59-A6C34878D82A}">
                    <a16:rowId xmlns:a16="http://schemas.microsoft.com/office/drawing/2014/main" val="912609050"/>
                  </a:ext>
                </a:extLst>
              </a:tr>
              <a:tr h="241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 Major cities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0.585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0.677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-0.187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0.585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0.587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-0.004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extLst>
                  <a:ext uri="{0D108BD9-81ED-4DB2-BD59-A6C34878D82A}">
                    <a16:rowId xmlns:a16="http://schemas.microsoft.com/office/drawing/2014/main" val="2699191253"/>
                  </a:ext>
                </a:extLst>
              </a:tr>
              <a:tr h="241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 Inner regional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0.218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0.190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0.067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0.218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0.232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-0.035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extLst>
                  <a:ext uri="{0D108BD9-81ED-4DB2-BD59-A6C34878D82A}">
                    <a16:rowId xmlns:a16="http://schemas.microsoft.com/office/drawing/2014/main" val="2850794482"/>
                  </a:ext>
                </a:extLst>
              </a:tr>
              <a:tr h="446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 Outer regional or more remote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0.197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0.133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0.162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0.197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0.181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0.041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extLst>
                  <a:ext uri="{0D108BD9-81ED-4DB2-BD59-A6C34878D82A}">
                    <a16:rowId xmlns:a16="http://schemas.microsoft.com/office/drawing/2014/main" val="404311997"/>
                  </a:ext>
                </a:extLst>
              </a:tr>
              <a:tr h="1462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English speaking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0.958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0.913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0.223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0.958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0.954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0.021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extLst>
                  <a:ext uri="{0D108BD9-81ED-4DB2-BD59-A6C34878D82A}">
                    <a16:rowId xmlns:a16="http://schemas.microsoft.com/office/drawing/2014/main" val="568154223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Risky alcohol use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0.643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0.541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0.212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0.643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0.640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0.006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extLst>
                  <a:ext uri="{0D108BD9-81ED-4DB2-BD59-A6C34878D82A}">
                    <a16:rowId xmlns:a16="http://schemas.microsoft.com/office/drawing/2014/main" val="1491214916"/>
                  </a:ext>
                </a:extLst>
              </a:tr>
              <a:tr h="241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Age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51.606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53.782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-0.168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51.606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51.298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0.024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466" marR="59466" marT="0" marB="0" anchor="b"/>
                </a:tc>
                <a:extLst>
                  <a:ext uri="{0D108BD9-81ED-4DB2-BD59-A6C34878D82A}">
                    <a16:rowId xmlns:a16="http://schemas.microsoft.com/office/drawing/2014/main" val="3926815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3896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F698-8324-4843-ABC9-D95D7453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Advantage of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B410-FE00-4495-B388-796921A8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Clearly separate the “design” and “analysis” phase.</a:t>
            </a:r>
          </a:p>
          <a:p>
            <a:pPr lvl="1"/>
            <a:r>
              <a:rPr lang="en-AU" dirty="0"/>
              <a:t>Calculating propensity score can be considered as the “design” phase, like the randomisation phase in RCTs.</a:t>
            </a:r>
          </a:p>
          <a:p>
            <a:pPr lvl="1"/>
            <a:r>
              <a:rPr lang="en-AU" dirty="0"/>
              <a:t>Outcome is not used in the matching procedures</a:t>
            </a:r>
          </a:p>
          <a:p>
            <a:pPr lvl="1"/>
            <a:r>
              <a:rPr lang="en-AU" dirty="0"/>
              <a:t>A researchers can fit many models to the data and pick the one that produce the best balance.</a:t>
            </a:r>
          </a:p>
          <a:p>
            <a:pPr lvl="1"/>
            <a:r>
              <a:rPr lang="en-AU" dirty="0"/>
              <a:t>The researchers proceed to the “analysis” phase only when a good balance is achieved.</a:t>
            </a:r>
          </a:p>
          <a:p>
            <a:pPr lvl="1"/>
            <a:r>
              <a:rPr lang="en-AU" dirty="0"/>
              <a:t>Reduce the temptation to cherry-pick a model that produces the desired conclusion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17513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F698-8324-4843-ABC9-D95D7453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Advantage of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B410-FE00-4495-B388-796921A8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In regression analysis, the researchers can only hope that adding covariates into the model can adjust for potential confounding effect from other variables</a:t>
            </a:r>
          </a:p>
          <a:p>
            <a:r>
              <a:rPr lang="en-AU" dirty="0"/>
              <a:t>In matching, the researchers can specifically check whether balance is achieved,</a:t>
            </a:r>
          </a:p>
          <a:p>
            <a:pPr lvl="1"/>
            <a:r>
              <a:rPr lang="en-AU" dirty="0"/>
              <a:t>Even if balance is not achieved, the researchers can evaluate how bad the imbalance is, and can inform future data collection.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31802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7579-E3D8-4180-B583-BD18A3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Second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29F0B-B489-457B-9CD7-C13C4CF16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simple regression analysis using the matched sample</a:t>
            </a:r>
          </a:p>
          <a:p>
            <a:pPr lvl="1"/>
            <a:r>
              <a:rPr lang="en-AU" dirty="0"/>
              <a:t>The DV is regressed on the IV, other covariates are not necessary. Cluster-robust standard error is required to account for the matching procedure.</a:t>
            </a:r>
          </a:p>
          <a:p>
            <a:pPr lvl="1"/>
            <a:r>
              <a:rPr lang="en-AU" dirty="0"/>
              <a:t>Adding covariates can produce “doubly robust” estimates</a:t>
            </a:r>
          </a:p>
          <a:p>
            <a:pPr lvl="2"/>
            <a:r>
              <a:rPr lang="en-AU" dirty="0"/>
              <a:t>As long as one of the model is correctly specified (either the propensity score model or the regression model), the effect estimate will be unbiased.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91919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4F02-396F-90D3-96EE-70F7E6E7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AF88-4B18-8C70-F998-9C236267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01719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FCFE-F77C-1062-8880-557B9F91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Considerations for PSM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A729C-710E-7033-E83E-F5B2C4933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Matching method</a:t>
            </a:r>
          </a:p>
          <a:p>
            <a:pPr lvl="1"/>
            <a:r>
              <a:rPr lang="en-AU" dirty="0"/>
              <a:t>Nearest</a:t>
            </a:r>
          </a:p>
          <a:p>
            <a:pPr lvl="2"/>
            <a:r>
              <a:rPr lang="en-AU" dirty="0"/>
              <a:t>For each treated participant, find a participant in the control group that is closest match</a:t>
            </a:r>
          </a:p>
          <a:p>
            <a:pPr lvl="2"/>
            <a:r>
              <a:rPr lang="en-AU" dirty="0"/>
              <a:t>Matching occurs at individual level, it might not produce the “best overall” match at the group level</a:t>
            </a:r>
          </a:p>
          <a:p>
            <a:pPr lvl="2"/>
            <a:r>
              <a:rPr lang="en-AU" dirty="0"/>
              <a:t>Very fast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7887D-CCBD-22A4-E4F6-6E03937D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6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74E9-EB56-AEFC-24E1-4D64C15D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32052-64BE-9F73-FFF8-FF66EE73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65900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9087383-07E4-13DD-0DC6-5721D6768851}"/>
              </a:ext>
            </a:extLst>
          </p:cNvPr>
          <p:cNvGrpSpPr/>
          <p:nvPr/>
        </p:nvGrpSpPr>
        <p:grpSpPr>
          <a:xfrm>
            <a:off x="7511144" y="895197"/>
            <a:ext cx="855360" cy="1332360"/>
            <a:chOff x="7511144" y="895197"/>
            <a:chExt cx="855360" cy="13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18050DB-77BF-47A6-507C-280F58FB5C28}"/>
                    </a:ext>
                  </a:extLst>
                </p14:cNvPr>
                <p14:cNvContentPartPr/>
                <p14:nvPr/>
              </p14:nvContentPartPr>
              <p14:xfrm>
                <a:off x="7511144" y="895197"/>
                <a:ext cx="766440" cy="487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18050DB-77BF-47A6-507C-280F58FB5C2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02504" y="886197"/>
                  <a:ext cx="78408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465883F-E70D-0A41-D8BB-9A40C5AF0819}"/>
                    </a:ext>
                  </a:extLst>
                </p14:cNvPr>
                <p14:cNvContentPartPr/>
                <p14:nvPr/>
              </p14:nvContentPartPr>
              <p14:xfrm>
                <a:off x="7903904" y="1389477"/>
                <a:ext cx="33480" cy="493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465883F-E70D-0A41-D8BB-9A40C5AF08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94904" y="1380837"/>
                  <a:ext cx="5112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9A5A37-BF33-6B7B-F293-147590B1D698}"/>
                    </a:ext>
                  </a:extLst>
                </p14:cNvPr>
                <p14:cNvContentPartPr/>
                <p14:nvPr/>
              </p14:nvContentPartPr>
              <p14:xfrm>
                <a:off x="7545704" y="1485597"/>
                <a:ext cx="317160" cy="302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9A5A37-BF33-6B7B-F293-147590B1D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37064" y="1476957"/>
                  <a:ext cx="3348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9BA77B4-EFC3-1CA9-1D99-117A71BD3819}"/>
                    </a:ext>
                  </a:extLst>
                </p14:cNvPr>
                <p14:cNvContentPartPr/>
                <p14:nvPr/>
              </p14:nvContentPartPr>
              <p14:xfrm>
                <a:off x="7934504" y="1521957"/>
                <a:ext cx="323280" cy="114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9BA77B4-EFC3-1CA9-1D99-117A71BD381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25864" y="1512957"/>
                  <a:ext cx="340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D49724-7A48-C184-98ED-DA32CDC6F4FD}"/>
                    </a:ext>
                  </a:extLst>
                </p14:cNvPr>
                <p14:cNvContentPartPr/>
                <p14:nvPr/>
              </p14:nvContentPartPr>
              <p14:xfrm>
                <a:off x="7521224" y="1894557"/>
                <a:ext cx="312480" cy="333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D49724-7A48-C184-98ED-DA32CDC6F4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12584" y="1885557"/>
                  <a:ext cx="330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056F55-8E13-EA35-7EC2-8B3BE449628B}"/>
                    </a:ext>
                  </a:extLst>
                </p14:cNvPr>
                <p14:cNvContentPartPr/>
                <p14:nvPr/>
              </p14:nvContentPartPr>
              <p14:xfrm>
                <a:off x="7934504" y="1828677"/>
                <a:ext cx="432000" cy="190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056F55-8E13-EA35-7EC2-8B3BE44962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25864" y="1819677"/>
                  <a:ext cx="44964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381578-CAE0-1B70-9334-6C790937734F}"/>
              </a:ext>
            </a:extLst>
          </p:cNvPr>
          <p:cNvGrpSpPr/>
          <p:nvPr/>
        </p:nvGrpSpPr>
        <p:grpSpPr>
          <a:xfrm>
            <a:off x="7628722" y="3790768"/>
            <a:ext cx="997920" cy="1320120"/>
            <a:chOff x="7554704" y="2832357"/>
            <a:chExt cx="997920" cy="13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29FDBF4-B1A1-C3D1-49BB-8221483D5A52}"/>
                    </a:ext>
                  </a:extLst>
                </p14:cNvPr>
                <p14:cNvContentPartPr/>
                <p14:nvPr/>
              </p14:nvContentPartPr>
              <p14:xfrm>
                <a:off x="7554704" y="2832357"/>
                <a:ext cx="997920" cy="612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29FDBF4-B1A1-C3D1-49BB-8221483D5A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46064" y="2823357"/>
                  <a:ext cx="101556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68CEAF5-3B60-491F-5B45-30524D2E17BC}"/>
                    </a:ext>
                  </a:extLst>
                </p14:cNvPr>
                <p14:cNvContentPartPr/>
                <p14:nvPr/>
              </p14:nvContentPartPr>
              <p14:xfrm>
                <a:off x="8111264" y="3524997"/>
                <a:ext cx="32040" cy="408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68CEAF5-3B60-491F-5B45-30524D2E17B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02624" y="3516357"/>
                  <a:ext cx="496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4465A3-6A04-5B6C-6AF3-5DC6E2AA365D}"/>
                    </a:ext>
                  </a:extLst>
                </p14:cNvPr>
                <p14:cNvContentPartPr/>
                <p14:nvPr/>
              </p14:nvContentPartPr>
              <p14:xfrm>
                <a:off x="7854584" y="3634077"/>
                <a:ext cx="231120" cy="230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4465A3-6A04-5B6C-6AF3-5DC6E2AA365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45584" y="3625437"/>
                  <a:ext cx="2487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3061C4F-74C9-C507-8FDD-1AC747557D73}"/>
                    </a:ext>
                  </a:extLst>
                </p14:cNvPr>
                <p14:cNvContentPartPr/>
                <p14:nvPr/>
              </p14:nvContentPartPr>
              <p14:xfrm>
                <a:off x="8133224" y="3657477"/>
                <a:ext cx="322200" cy="74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3061C4F-74C9-C507-8FDD-1AC747557D7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24224" y="3648837"/>
                  <a:ext cx="339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CB3CC6-ECDA-CC15-E0A9-33A3FB45ACFB}"/>
                    </a:ext>
                  </a:extLst>
                </p14:cNvPr>
                <p14:cNvContentPartPr/>
                <p14:nvPr/>
              </p14:nvContentPartPr>
              <p14:xfrm>
                <a:off x="7899944" y="3843957"/>
                <a:ext cx="239760" cy="308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CB3CC6-ECDA-CC15-E0A9-33A3FB45ACF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90944" y="3834957"/>
                  <a:ext cx="2574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CFA5B24-C0A1-86E2-1BFB-B855FB0DFCBC}"/>
                    </a:ext>
                  </a:extLst>
                </p14:cNvPr>
                <p14:cNvContentPartPr/>
                <p14:nvPr/>
              </p14:nvContentPartPr>
              <p14:xfrm>
                <a:off x="8193344" y="3889317"/>
                <a:ext cx="333720" cy="86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CFA5B24-C0A1-86E2-1BFB-B855FB0DFCB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84344" y="3880677"/>
                  <a:ext cx="35136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9C85E1-E82C-0B06-5F73-BAB42FAFAE84}"/>
              </a:ext>
            </a:extLst>
          </p:cNvPr>
          <p:cNvGrpSpPr/>
          <p:nvPr/>
        </p:nvGrpSpPr>
        <p:grpSpPr>
          <a:xfrm>
            <a:off x="7866322" y="3977968"/>
            <a:ext cx="628920" cy="202320"/>
            <a:chOff x="7792304" y="3019557"/>
            <a:chExt cx="62892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0262935-C9FD-8C4A-104D-6184EB6FB6AA}"/>
                    </a:ext>
                  </a:extLst>
                </p14:cNvPr>
                <p14:cNvContentPartPr/>
                <p14:nvPr/>
              </p14:nvContentPartPr>
              <p14:xfrm>
                <a:off x="7792304" y="3076077"/>
                <a:ext cx="126360" cy="145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0262935-C9FD-8C4A-104D-6184EB6FB6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83304" y="3067437"/>
                  <a:ext cx="144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D1F555-BFDF-5A33-29A2-DB0AF5D35A51}"/>
                    </a:ext>
                  </a:extLst>
                </p14:cNvPr>
                <p14:cNvContentPartPr/>
                <p14:nvPr/>
              </p14:nvContentPartPr>
              <p14:xfrm>
                <a:off x="8019104" y="3173997"/>
                <a:ext cx="12240" cy="8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D1F555-BFDF-5A33-29A2-DB0AF5D35A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10104" y="3164997"/>
                  <a:ext cx="298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5CE8787-609B-01D3-5068-0CBEB5C7E535}"/>
                    </a:ext>
                  </a:extLst>
                </p14:cNvPr>
                <p14:cNvContentPartPr/>
                <p14:nvPr/>
              </p14:nvContentPartPr>
              <p14:xfrm>
                <a:off x="8091104" y="3065277"/>
                <a:ext cx="85680" cy="131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5CE8787-609B-01D3-5068-0CBEB5C7E53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82104" y="3056637"/>
                  <a:ext cx="103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9C47385-76E6-D0D8-2AA2-F6499DC66826}"/>
                    </a:ext>
                  </a:extLst>
                </p14:cNvPr>
                <p14:cNvContentPartPr/>
                <p14:nvPr/>
              </p14:nvContentPartPr>
              <p14:xfrm>
                <a:off x="8279024" y="3019557"/>
                <a:ext cx="142200" cy="172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9C47385-76E6-D0D8-2AA2-F6499DC668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70024" y="3010917"/>
                  <a:ext cx="15984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8D38ED0-94D6-831E-1F90-9A535C7ED99B}"/>
              </a:ext>
            </a:extLst>
          </p:cNvPr>
          <p:cNvGrpSpPr/>
          <p:nvPr/>
        </p:nvGrpSpPr>
        <p:grpSpPr>
          <a:xfrm>
            <a:off x="7853295" y="5182168"/>
            <a:ext cx="1027080" cy="1288440"/>
            <a:chOff x="7933064" y="4529757"/>
            <a:chExt cx="1027080" cy="12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4D23EE-49CA-3661-65F4-A54C2B5C2E26}"/>
                    </a:ext>
                  </a:extLst>
                </p14:cNvPr>
                <p14:cNvContentPartPr/>
                <p14:nvPr/>
              </p14:nvContentPartPr>
              <p14:xfrm>
                <a:off x="7933064" y="4529757"/>
                <a:ext cx="1027080" cy="689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4D23EE-49CA-3661-65F4-A54C2B5C2E2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24424" y="4521117"/>
                  <a:ext cx="104472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4F617BE-30EB-860A-0A81-5159ADC653F3}"/>
                    </a:ext>
                  </a:extLst>
                </p14:cNvPr>
                <p14:cNvContentPartPr/>
                <p14:nvPr/>
              </p14:nvContentPartPr>
              <p14:xfrm>
                <a:off x="8506184" y="5263797"/>
                <a:ext cx="49320" cy="297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4F617BE-30EB-860A-0A81-5159ADC653F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97544" y="5254797"/>
                  <a:ext cx="669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6BDF8E-B12B-1088-FC66-8D252758D964}"/>
                    </a:ext>
                  </a:extLst>
                </p14:cNvPr>
                <p14:cNvContentPartPr/>
                <p14:nvPr/>
              </p14:nvContentPartPr>
              <p14:xfrm>
                <a:off x="8309984" y="5384037"/>
                <a:ext cx="220680" cy="185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6BDF8E-B12B-1088-FC66-8D252758D9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01344" y="5375037"/>
                  <a:ext cx="238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33E1606-26A5-65E7-B600-6CEEBC21F02E}"/>
                    </a:ext>
                  </a:extLst>
                </p14:cNvPr>
                <p14:cNvContentPartPr/>
                <p14:nvPr/>
              </p14:nvContentPartPr>
              <p14:xfrm>
                <a:off x="8554064" y="5395917"/>
                <a:ext cx="172080" cy="28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33E1606-26A5-65E7-B600-6CEEBC21F0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45424" y="5387277"/>
                  <a:ext cx="189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D61CE65-B30E-490D-ABF8-999C964D670E}"/>
                    </a:ext>
                  </a:extLst>
                </p14:cNvPr>
                <p14:cNvContentPartPr/>
                <p14:nvPr/>
              </p14:nvContentPartPr>
              <p14:xfrm>
                <a:off x="8330864" y="5534517"/>
                <a:ext cx="247680" cy="283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D61CE65-B30E-490D-ABF8-999C964D67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22224" y="5525517"/>
                  <a:ext cx="2653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43EF8E3-83D8-8F38-E73C-7E07B7C27F04}"/>
                    </a:ext>
                  </a:extLst>
                </p14:cNvPr>
                <p14:cNvContentPartPr/>
                <p14:nvPr/>
              </p14:nvContentPartPr>
              <p14:xfrm>
                <a:off x="8602304" y="5606517"/>
                <a:ext cx="343800" cy="126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43EF8E3-83D8-8F38-E73C-7E07B7C27F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93664" y="5597517"/>
                  <a:ext cx="36144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856598A-200B-B286-40F4-9D56D15568D0}"/>
              </a:ext>
            </a:extLst>
          </p:cNvPr>
          <p:cNvGrpSpPr/>
          <p:nvPr/>
        </p:nvGrpSpPr>
        <p:grpSpPr>
          <a:xfrm>
            <a:off x="8064615" y="5456488"/>
            <a:ext cx="666000" cy="245880"/>
            <a:chOff x="8144384" y="4804077"/>
            <a:chExt cx="66600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0FE5887-3643-5F5D-4DBF-CEE0EC9768F4}"/>
                    </a:ext>
                  </a:extLst>
                </p14:cNvPr>
                <p14:cNvContentPartPr/>
                <p14:nvPr/>
              </p14:nvContentPartPr>
              <p14:xfrm>
                <a:off x="8144384" y="4913517"/>
                <a:ext cx="146880" cy="136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0FE5887-3643-5F5D-4DBF-CEE0EC9768F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35744" y="4904517"/>
                  <a:ext cx="164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3472A04-022D-EEC8-5985-3C01C729407E}"/>
                    </a:ext>
                  </a:extLst>
                </p14:cNvPr>
                <p14:cNvContentPartPr/>
                <p14:nvPr/>
              </p14:nvContentPartPr>
              <p14:xfrm>
                <a:off x="8470184" y="4954557"/>
                <a:ext cx="5400" cy="2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3472A04-022D-EEC8-5985-3C01C729407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61184" y="4945557"/>
                  <a:ext cx="230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7F1C65-DDF7-9EF1-5A06-C66321966DED}"/>
                    </a:ext>
                  </a:extLst>
                </p14:cNvPr>
                <p14:cNvContentPartPr/>
                <p14:nvPr/>
              </p14:nvContentPartPr>
              <p14:xfrm>
                <a:off x="8500064" y="4812717"/>
                <a:ext cx="164160" cy="144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7F1C65-DDF7-9EF1-5A06-C66321966D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91064" y="4804077"/>
                  <a:ext cx="181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F6FED2-FA83-A5EE-574B-294B80594924}"/>
                    </a:ext>
                  </a:extLst>
                </p14:cNvPr>
                <p14:cNvContentPartPr/>
                <p14:nvPr/>
              </p14:nvContentPartPr>
              <p14:xfrm>
                <a:off x="8656304" y="4804077"/>
                <a:ext cx="154080" cy="190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F6FED2-FA83-A5EE-574B-294B80594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47664" y="4795077"/>
                  <a:ext cx="17172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238E907-ACE2-271F-85C2-3648CFBAE0F6}"/>
              </a:ext>
            </a:extLst>
          </p:cNvPr>
          <p:cNvGrpSpPr/>
          <p:nvPr/>
        </p:nvGrpSpPr>
        <p:grpSpPr>
          <a:xfrm>
            <a:off x="7448144" y="2364812"/>
            <a:ext cx="1105200" cy="1240920"/>
            <a:chOff x="9528944" y="2431677"/>
            <a:chExt cx="1105200" cy="12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5A85ACC-1273-53D2-9179-12E29A2DCD99}"/>
                    </a:ext>
                  </a:extLst>
                </p14:cNvPr>
                <p14:cNvContentPartPr/>
                <p14:nvPr/>
              </p14:nvContentPartPr>
              <p14:xfrm>
                <a:off x="9528944" y="2431677"/>
                <a:ext cx="965880" cy="697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5A85ACC-1273-53D2-9179-12E29A2DCD9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20304" y="2422677"/>
                  <a:ext cx="98352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8470344-5BCE-054C-62A8-2A38AC35AF61}"/>
                    </a:ext>
                  </a:extLst>
                </p14:cNvPr>
                <p14:cNvContentPartPr/>
                <p14:nvPr/>
              </p14:nvContentPartPr>
              <p14:xfrm>
                <a:off x="9760424" y="2767197"/>
                <a:ext cx="149040" cy="161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8470344-5BCE-054C-62A8-2A38AC35AF6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51784" y="2758197"/>
                  <a:ext cx="1666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4F57BF0-A236-B900-670D-7DBB90F53277}"/>
                    </a:ext>
                  </a:extLst>
                </p14:cNvPr>
                <p14:cNvContentPartPr/>
                <p14:nvPr/>
              </p14:nvContentPartPr>
              <p14:xfrm>
                <a:off x="10058144" y="2850357"/>
                <a:ext cx="7560" cy="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4F57BF0-A236-B900-670D-7DBB90F5327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49504" y="2841357"/>
                  <a:ext cx="25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3DD879F-E0E6-5157-D331-F4C8E45680EE}"/>
                    </a:ext>
                  </a:extLst>
                </p14:cNvPr>
                <p14:cNvContentPartPr/>
                <p14:nvPr/>
              </p14:nvContentPartPr>
              <p14:xfrm>
                <a:off x="10106384" y="2715717"/>
                <a:ext cx="124200" cy="145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3DD879F-E0E6-5157-D331-F4C8E45680E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97744" y="2707077"/>
                  <a:ext cx="141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511B6E4-F5A5-1DD4-5726-2F9A4FE8BF8F}"/>
                    </a:ext>
                  </a:extLst>
                </p14:cNvPr>
                <p14:cNvContentPartPr/>
                <p14:nvPr/>
              </p14:nvContentPartPr>
              <p14:xfrm>
                <a:off x="10281704" y="2700597"/>
                <a:ext cx="143280" cy="165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511B6E4-F5A5-1DD4-5726-2F9A4FE8BF8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72704" y="2691957"/>
                  <a:ext cx="160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9CBC483-5269-5330-9610-2D44D2B060DA}"/>
                    </a:ext>
                  </a:extLst>
                </p14:cNvPr>
                <p14:cNvContentPartPr/>
                <p14:nvPr/>
              </p14:nvContentPartPr>
              <p14:xfrm>
                <a:off x="10100264" y="3131157"/>
                <a:ext cx="142560" cy="298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9CBC483-5269-5330-9610-2D44D2B060D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91624" y="3122157"/>
                  <a:ext cx="160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472F93B-53B6-5589-8547-210C0E9DC223}"/>
                    </a:ext>
                  </a:extLst>
                </p14:cNvPr>
                <p14:cNvContentPartPr/>
                <p14:nvPr/>
              </p14:nvContentPartPr>
              <p14:xfrm>
                <a:off x="9985424" y="3242397"/>
                <a:ext cx="169200" cy="218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472F93B-53B6-5589-8547-210C0E9DC22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976784" y="3233397"/>
                  <a:ext cx="186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116A96-ABF7-58AF-0D6C-2EF3E4D7B5A2}"/>
                    </a:ext>
                  </a:extLst>
                </p14:cNvPr>
                <p14:cNvContentPartPr/>
                <p14:nvPr/>
              </p14:nvContentPartPr>
              <p14:xfrm>
                <a:off x="10298624" y="3236277"/>
                <a:ext cx="194760" cy="37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116A96-ABF7-58AF-0D6C-2EF3E4D7B5A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89984" y="3227637"/>
                  <a:ext cx="212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9E5F366-6C3F-8477-BD41-CD4CBD076348}"/>
                    </a:ext>
                  </a:extLst>
                </p14:cNvPr>
                <p14:cNvContentPartPr/>
                <p14:nvPr/>
              </p14:nvContentPartPr>
              <p14:xfrm>
                <a:off x="10032944" y="3416637"/>
                <a:ext cx="236160" cy="255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9E5F366-6C3F-8477-BD41-CD4CBD0763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24304" y="3407997"/>
                  <a:ext cx="2538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FD1ADC6-8789-AB1D-CA93-17652CD2192A}"/>
                    </a:ext>
                  </a:extLst>
                </p14:cNvPr>
                <p14:cNvContentPartPr/>
                <p14:nvPr/>
              </p14:nvContentPartPr>
              <p14:xfrm>
                <a:off x="10292864" y="3475677"/>
                <a:ext cx="341280" cy="113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FD1ADC6-8789-AB1D-CA93-17652CD219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83864" y="3466677"/>
                  <a:ext cx="35892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1DE7982-FCDA-76B1-227B-3AE82779EBE5}"/>
              </a:ext>
            </a:extLst>
          </p:cNvPr>
          <p:cNvGrpSpPr/>
          <p:nvPr/>
        </p:nvGrpSpPr>
        <p:grpSpPr>
          <a:xfrm>
            <a:off x="1730984" y="1305237"/>
            <a:ext cx="1019160" cy="1574640"/>
            <a:chOff x="1730984" y="1305237"/>
            <a:chExt cx="1019160" cy="157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969C3B5-C897-895C-5973-B17672EFCC81}"/>
                    </a:ext>
                  </a:extLst>
                </p14:cNvPr>
                <p14:cNvContentPartPr/>
                <p14:nvPr/>
              </p14:nvContentPartPr>
              <p14:xfrm>
                <a:off x="1730984" y="1305237"/>
                <a:ext cx="984960" cy="795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969C3B5-C897-895C-5973-B17672EFCC8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21984" y="1296597"/>
                  <a:ext cx="100260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03C09C1-3AA7-0920-F822-8FB6A1FA0D4D}"/>
                    </a:ext>
                  </a:extLst>
                </p14:cNvPr>
                <p14:cNvContentPartPr/>
                <p14:nvPr/>
              </p14:nvContentPartPr>
              <p14:xfrm>
                <a:off x="2313104" y="2195517"/>
                <a:ext cx="26640" cy="470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03C09C1-3AA7-0920-F822-8FB6A1FA0D4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04104" y="2186517"/>
                  <a:ext cx="4428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42F165F-5BA7-8CA0-97EA-33FD7B7770A1}"/>
                    </a:ext>
                  </a:extLst>
                </p14:cNvPr>
                <p14:cNvContentPartPr/>
                <p14:nvPr/>
              </p14:nvContentPartPr>
              <p14:xfrm>
                <a:off x="1938704" y="2351757"/>
                <a:ext cx="311040" cy="297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42F165F-5BA7-8CA0-97EA-33FD7B7770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30064" y="2343117"/>
                  <a:ext cx="3286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2A76B28-536C-BC33-8ADE-88A964E3178E}"/>
                    </a:ext>
                  </a:extLst>
                </p14:cNvPr>
                <p14:cNvContentPartPr/>
                <p14:nvPr/>
              </p14:nvContentPartPr>
              <p14:xfrm>
                <a:off x="2219504" y="2416917"/>
                <a:ext cx="360720" cy="55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2A76B28-536C-BC33-8ADE-88A964E3178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10864" y="2407917"/>
                  <a:ext cx="378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5EC1567-2B52-BDE3-C2B3-9A2940C56081}"/>
                    </a:ext>
                  </a:extLst>
                </p14:cNvPr>
                <p14:cNvContentPartPr/>
                <p14:nvPr/>
              </p14:nvContentPartPr>
              <p14:xfrm>
                <a:off x="2047784" y="2580717"/>
                <a:ext cx="280440" cy="299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5EC1567-2B52-BDE3-C2B3-9A2940C5608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38784" y="2571717"/>
                  <a:ext cx="2980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C7D576-0063-E33B-577F-49E8E28867AC}"/>
                    </a:ext>
                  </a:extLst>
                </p14:cNvPr>
                <p14:cNvContentPartPr/>
                <p14:nvPr/>
              </p14:nvContentPartPr>
              <p14:xfrm>
                <a:off x="2297984" y="2706717"/>
                <a:ext cx="452160" cy="99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C7D576-0063-E33B-577F-49E8E28867A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88984" y="2698077"/>
                  <a:ext cx="46980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9E54B14-D3F2-93D8-EF0E-B15F0A23462A}"/>
              </a:ext>
            </a:extLst>
          </p:cNvPr>
          <p:cNvGrpSpPr/>
          <p:nvPr/>
        </p:nvGrpSpPr>
        <p:grpSpPr>
          <a:xfrm>
            <a:off x="1977224" y="1690797"/>
            <a:ext cx="554400" cy="175680"/>
            <a:chOff x="1977224" y="1690797"/>
            <a:chExt cx="55440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21C1CEF-2A0D-F973-3C62-D1F91962FE40}"/>
                    </a:ext>
                  </a:extLst>
                </p14:cNvPr>
                <p14:cNvContentPartPr/>
                <p14:nvPr/>
              </p14:nvContentPartPr>
              <p14:xfrm>
                <a:off x="1977224" y="1713117"/>
                <a:ext cx="163800" cy="153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21C1CEF-2A0D-F973-3C62-D1F91962FE4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68224" y="1704477"/>
                  <a:ext cx="181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3A25F4D-0BA1-5F28-A00F-3350C9C91876}"/>
                    </a:ext>
                  </a:extLst>
                </p14:cNvPr>
                <p14:cNvContentPartPr/>
                <p14:nvPr/>
              </p14:nvContentPartPr>
              <p14:xfrm>
                <a:off x="2297984" y="1816437"/>
                <a:ext cx="360" cy="1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3A25F4D-0BA1-5F28-A00F-3350C9C9187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88984" y="1807797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254E035-DA43-0AFE-14D5-0CD25D8A1B55}"/>
                    </a:ext>
                  </a:extLst>
                </p14:cNvPr>
                <p14:cNvContentPartPr/>
                <p14:nvPr/>
              </p14:nvContentPartPr>
              <p14:xfrm>
                <a:off x="2333984" y="1690797"/>
                <a:ext cx="197640" cy="172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254E035-DA43-0AFE-14D5-0CD25D8A1B5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25344" y="1682157"/>
                  <a:ext cx="21528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24C51D5-34D5-C5FC-B5A7-A8C6FD44C99C}"/>
              </a:ext>
            </a:extLst>
          </p:cNvPr>
          <p:cNvGrpSpPr/>
          <p:nvPr/>
        </p:nvGrpSpPr>
        <p:grpSpPr>
          <a:xfrm>
            <a:off x="2077664" y="3311157"/>
            <a:ext cx="1042920" cy="1095480"/>
            <a:chOff x="2077664" y="3311157"/>
            <a:chExt cx="1042920" cy="10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A3ACF0C-2E44-67B7-01AA-452633BE8D50}"/>
                    </a:ext>
                  </a:extLst>
                </p14:cNvPr>
                <p14:cNvContentPartPr/>
                <p14:nvPr/>
              </p14:nvContentPartPr>
              <p14:xfrm>
                <a:off x="2077664" y="3311157"/>
                <a:ext cx="1042920" cy="630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A3ACF0C-2E44-67B7-01AA-452633BE8D5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69024" y="3302517"/>
                  <a:ext cx="10605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E6CDDEF-2BF2-D321-7629-4D43C6A7A48D}"/>
                    </a:ext>
                  </a:extLst>
                </p14:cNvPr>
                <p14:cNvContentPartPr/>
                <p14:nvPr/>
              </p14:nvContentPartPr>
              <p14:xfrm>
                <a:off x="2332544" y="3608517"/>
                <a:ext cx="127080" cy="151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E6CDDEF-2BF2-D321-7629-4D43C6A7A48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23544" y="3599517"/>
                  <a:ext cx="144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CFFF1B3-0059-0D17-7593-7355B59DC6B3}"/>
                    </a:ext>
                  </a:extLst>
                </p14:cNvPr>
                <p14:cNvContentPartPr/>
                <p14:nvPr/>
              </p14:nvContentPartPr>
              <p14:xfrm>
                <a:off x="2520464" y="3711477"/>
                <a:ext cx="360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CFFF1B3-0059-0D17-7593-7355B59DC6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11464" y="3702837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E340C64-814B-2BC0-4705-22CA1EE3D5BA}"/>
                    </a:ext>
                  </a:extLst>
                </p14:cNvPr>
                <p14:cNvContentPartPr/>
                <p14:nvPr/>
              </p14:nvContentPartPr>
              <p14:xfrm>
                <a:off x="2670584" y="3532197"/>
                <a:ext cx="97200" cy="195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E340C64-814B-2BC0-4705-22CA1EE3D5B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61944" y="3523197"/>
                  <a:ext cx="1148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6FB0013-6609-A59D-E264-754CC699AF63}"/>
                    </a:ext>
                  </a:extLst>
                </p14:cNvPr>
                <p14:cNvContentPartPr/>
                <p14:nvPr/>
              </p14:nvContentPartPr>
              <p14:xfrm>
                <a:off x="2622704" y="3946197"/>
                <a:ext cx="100440" cy="210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6FB0013-6609-A59D-E264-754CC699AF6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14064" y="3937557"/>
                  <a:ext cx="1180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ECE4DDE-F208-A3DC-7539-DD2506A04E40}"/>
                    </a:ext>
                  </a:extLst>
                </p14:cNvPr>
                <p14:cNvContentPartPr/>
                <p14:nvPr/>
              </p14:nvContentPartPr>
              <p14:xfrm>
                <a:off x="2441984" y="4072557"/>
                <a:ext cx="181440" cy="158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ECE4DDE-F208-A3DC-7539-DD2506A04E4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32984" y="4063557"/>
                  <a:ext cx="199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025E5F9-8039-53A2-F857-E2402A9BECB6}"/>
                    </a:ext>
                  </a:extLst>
                </p14:cNvPr>
                <p14:cNvContentPartPr/>
                <p14:nvPr/>
              </p14:nvContentPartPr>
              <p14:xfrm>
                <a:off x="2749064" y="4018197"/>
                <a:ext cx="159840" cy="19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025E5F9-8039-53A2-F857-E2402A9BEC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40064" y="4009557"/>
                  <a:ext cx="177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181C616-108D-02FC-B981-0311DF2038DB}"/>
                    </a:ext>
                  </a:extLst>
                </p14:cNvPr>
                <p14:cNvContentPartPr/>
                <p14:nvPr/>
              </p14:nvContentPartPr>
              <p14:xfrm>
                <a:off x="2484824" y="4156797"/>
                <a:ext cx="166320" cy="249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181C616-108D-02FC-B981-0311DF2038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76184" y="4147797"/>
                  <a:ext cx="1839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ED98250-3568-F824-80A9-88B2F6DB4149}"/>
                    </a:ext>
                  </a:extLst>
                </p14:cNvPr>
                <p14:cNvContentPartPr/>
                <p14:nvPr/>
              </p14:nvContentPartPr>
              <p14:xfrm>
                <a:off x="2736824" y="4138437"/>
                <a:ext cx="334440" cy="151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ED98250-3568-F824-80A9-88B2F6DB41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28184" y="4129797"/>
                  <a:ext cx="35208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595147C-F7FD-C5CD-3EAF-5DCF612D8C67}"/>
              </a:ext>
            </a:extLst>
          </p:cNvPr>
          <p:cNvGrpSpPr/>
          <p:nvPr/>
        </p:nvGrpSpPr>
        <p:grpSpPr>
          <a:xfrm>
            <a:off x="2277464" y="5060757"/>
            <a:ext cx="926640" cy="1063800"/>
            <a:chOff x="2277464" y="5060757"/>
            <a:chExt cx="926640" cy="10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C836298-0C6A-CBE8-9966-E1C525575017}"/>
                    </a:ext>
                  </a:extLst>
                </p14:cNvPr>
                <p14:cNvContentPartPr/>
                <p14:nvPr/>
              </p14:nvContentPartPr>
              <p14:xfrm>
                <a:off x="2277464" y="5060757"/>
                <a:ext cx="875880" cy="566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C836298-0C6A-CBE8-9966-E1C52557501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268824" y="5051757"/>
                  <a:ext cx="89352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28A84EA-78DA-0520-C85F-333F6EE36838}"/>
                    </a:ext>
                  </a:extLst>
                </p14:cNvPr>
                <p14:cNvContentPartPr/>
                <p14:nvPr/>
              </p14:nvContentPartPr>
              <p14:xfrm>
                <a:off x="2537744" y="5294037"/>
                <a:ext cx="127440" cy="137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28A84EA-78DA-0520-C85F-333F6EE3683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28744" y="5285397"/>
                  <a:ext cx="145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CE35E2A-05CF-303A-3250-108AD095D33E}"/>
                    </a:ext>
                  </a:extLst>
                </p14:cNvPr>
                <p14:cNvContentPartPr/>
                <p14:nvPr/>
              </p14:nvContentPartPr>
              <p14:xfrm>
                <a:off x="2718824" y="5359917"/>
                <a:ext cx="8640" cy="2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CE35E2A-05CF-303A-3250-108AD095D3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10184" y="5350917"/>
                  <a:ext cx="262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102E0DF-1F8C-C16F-D620-50974C206742}"/>
                    </a:ext>
                  </a:extLst>
                </p14:cNvPr>
                <p14:cNvContentPartPr/>
                <p14:nvPr/>
              </p14:nvContentPartPr>
              <p14:xfrm>
                <a:off x="2833304" y="5251557"/>
                <a:ext cx="19080" cy="96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102E0DF-1F8C-C16F-D620-50974C20674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24664" y="5242917"/>
                  <a:ext cx="36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9139F5E-5A0F-D1C7-153A-C82C8CB56D3A}"/>
                    </a:ext>
                  </a:extLst>
                </p14:cNvPr>
                <p14:cNvContentPartPr/>
                <p14:nvPr/>
              </p14:nvContentPartPr>
              <p14:xfrm>
                <a:off x="2908544" y="5228157"/>
                <a:ext cx="73080" cy="157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9139F5E-5A0F-D1C7-153A-C82C8CB56D3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99904" y="5219157"/>
                  <a:ext cx="90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7EB6047-2816-A7AD-E3F4-74FF36B5C56A}"/>
                    </a:ext>
                  </a:extLst>
                </p14:cNvPr>
                <p14:cNvContentPartPr/>
                <p14:nvPr/>
              </p14:nvContentPartPr>
              <p14:xfrm>
                <a:off x="2977664" y="5250837"/>
                <a:ext cx="75960" cy="19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7EB6047-2816-A7AD-E3F4-74FF36B5C56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969024" y="5242197"/>
                  <a:ext cx="93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D323541-97CF-D293-C787-6BC5DEF4D43E}"/>
                    </a:ext>
                  </a:extLst>
                </p14:cNvPr>
                <p14:cNvContentPartPr/>
                <p14:nvPr/>
              </p14:nvContentPartPr>
              <p14:xfrm>
                <a:off x="2760944" y="5658717"/>
                <a:ext cx="70560" cy="216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D323541-97CF-D293-C787-6BC5DEF4D43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52304" y="5649717"/>
                  <a:ext cx="88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FD78B0A-7B88-6433-0591-E3D55EC1F7BC}"/>
                    </a:ext>
                  </a:extLst>
                </p14:cNvPr>
                <p14:cNvContentPartPr/>
                <p14:nvPr/>
              </p14:nvContentPartPr>
              <p14:xfrm>
                <a:off x="2620184" y="5745117"/>
                <a:ext cx="177120" cy="165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FD78B0A-7B88-6433-0591-E3D55EC1F7B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11544" y="5736117"/>
                  <a:ext cx="194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66AFA5E-E87B-1387-B1A5-58C3C71E55F4}"/>
                    </a:ext>
                  </a:extLst>
                </p14:cNvPr>
                <p14:cNvContentPartPr/>
                <p14:nvPr/>
              </p14:nvContentPartPr>
              <p14:xfrm>
                <a:off x="2797304" y="5775357"/>
                <a:ext cx="200160" cy="12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66AFA5E-E87B-1387-B1A5-58C3C71E55F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88304" y="5766357"/>
                  <a:ext cx="217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A3F22C8-BC9D-CEBF-EBDD-0B9167AAE511}"/>
                    </a:ext>
                  </a:extLst>
                </p14:cNvPr>
                <p14:cNvContentPartPr/>
                <p14:nvPr/>
              </p14:nvContentPartPr>
              <p14:xfrm>
                <a:off x="2622704" y="5847357"/>
                <a:ext cx="223200" cy="277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A3F22C8-BC9D-CEBF-EBDD-0B9167AAE51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13704" y="5838357"/>
                  <a:ext cx="240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7B4AF11-305C-0EEF-3638-2473DB30B27A}"/>
                    </a:ext>
                  </a:extLst>
                </p14:cNvPr>
                <p14:cNvContentPartPr/>
                <p14:nvPr/>
              </p14:nvContentPartPr>
              <p14:xfrm>
                <a:off x="2821424" y="5906397"/>
                <a:ext cx="382680" cy="155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7B4AF11-305C-0EEF-3638-2473DB30B27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12424" y="5897757"/>
                  <a:ext cx="400320" cy="17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BD2A2A9-FD3E-6AB2-314E-09E24A37963E}"/>
                  </a:ext>
                </a:extLst>
              </p14:cNvPr>
              <p14:cNvContentPartPr/>
              <p14:nvPr/>
            </p14:nvContentPartPr>
            <p14:xfrm>
              <a:off x="3368624" y="1491357"/>
              <a:ext cx="3675600" cy="5137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BD2A2A9-FD3E-6AB2-314E-09E24A37963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359984" y="1482717"/>
                <a:ext cx="369324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9B13169-4580-DE85-C644-F49BAA5B1442}"/>
                  </a:ext>
                </a:extLst>
              </p14:cNvPr>
              <p14:cNvContentPartPr/>
              <p14:nvPr/>
            </p14:nvContentPartPr>
            <p14:xfrm>
              <a:off x="3747344" y="3051237"/>
              <a:ext cx="3448080" cy="6566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9B13169-4580-DE85-C644-F49BAA5B144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738704" y="3042237"/>
                <a:ext cx="346572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F9E17EF-BC6A-6DDF-D6D5-136697AFC1E0}"/>
                  </a:ext>
                </a:extLst>
              </p14:cNvPr>
              <p14:cNvContentPartPr/>
              <p14:nvPr/>
            </p14:nvContentPartPr>
            <p14:xfrm>
              <a:off x="3669224" y="4606797"/>
              <a:ext cx="3968280" cy="10184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F9E17EF-BC6A-6DDF-D6D5-136697AFC1E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660584" y="4597797"/>
                <a:ext cx="3985920" cy="10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8CFDDD2-7479-A924-C4B5-E570356A0AFB}"/>
              </a:ext>
            </a:extLst>
          </p:cNvPr>
          <p:cNvGrpSpPr/>
          <p:nvPr/>
        </p:nvGrpSpPr>
        <p:grpSpPr>
          <a:xfrm>
            <a:off x="4691984" y="1286517"/>
            <a:ext cx="882000" cy="315360"/>
            <a:chOff x="4691984" y="1286517"/>
            <a:chExt cx="88200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0B1B983-3F3D-AD5A-0183-8EDEA3C98A13}"/>
                    </a:ext>
                  </a:extLst>
                </p14:cNvPr>
                <p14:cNvContentPartPr/>
                <p14:nvPr/>
              </p14:nvContentPartPr>
              <p14:xfrm>
                <a:off x="4691984" y="1382997"/>
                <a:ext cx="158760" cy="218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0B1B983-3F3D-AD5A-0183-8EDEA3C98A1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682984" y="1373997"/>
                  <a:ext cx="176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CE4E040-AAB0-8FC8-3C24-8821C8FFF3D0}"/>
                    </a:ext>
                  </a:extLst>
                </p14:cNvPr>
                <p14:cNvContentPartPr/>
                <p14:nvPr/>
              </p14:nvContentPartPr>
              <p14:xfrm>
                <a:off x="4986824" y="1533837"/>
                <a:ext cx="360" cy="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CE4E040-AAB0-8FC8-3C24-8821C8FFF3D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78184" y="15251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75D5234-F0A8-7D35-11EB-C04140A2D304}"/>
                    </a:ext>
                  </a:extLst>
                </p14:cNvPr>
                <p14:cNvContentPartPr/>
                <p14:nvPr/>
              </p14:nvContentPartPr>
              <p14:xfrm>
                <a:off x="5076464" y="1357797"/>
                <a:ext cx="221400" cy="168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75D5234-F0A8-7D35-11EB-C04140A2D30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067824" y="1348797"/>
                  <a:ext cx="2390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7832EB3-6C06-3143-068E-47C9B240C184}"/>
                    </a:ext>
                  </a:extLst>
                </p14:cNvPr>
                <p14:cNvContentPartPr/>
                <p14:nvPr/>
              </p14:nvContentPartPr>
              <p14:xfrm>
                <a:off x="5354024" y="1286517"/>
                <a:ext cx="219960" cy="187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7832EB3-6C06-3143-068E-47C9B240C18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45024" y="1277517"/>
                  <a:ext cx="23760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1AC2621-2E66-54F8-8038-34A3074B2271}"/>
              </a:ext>
            </a:extLst>
          </p:cNvPr>
          <p:cNvGrpSpPr/>
          <p:nvPr/>
        </p:nvGrpSpPr>
        <p:grpSpPr>
          <a:xfrm>
            <a:off x="4830584" y="2840997"/>
            <a:ext cx="883800" cy="331920"/>
            <a:chOff x="4830584" y="2840997"/>
            <a:chExt cx="88380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0F50301-F829-9D67-A32F-2C4A473DB933}"/>
                    </a:ext>
                  </a:extLst>
                </p14:cNvPr>
                <p14:cNvContentPartPr/>
                <p14:nvPr/>
              </p14:nvContentPartPr>
              <p14:xfrm>
                <a:off x="4830584" y="2979597"/>
                <a:ext cx="155160" cy="193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0F50301-F829-9D67-A32F-2C4A473DB93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21944" y="2970957"/>
                  <a:ext cx="1728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F04F01E-6E66-9DBC-51D5-A09049EC68D9}"/>
                    </a:ext>
                  </a:extLst>
                </p14:cNvPr>
                <p14:cNvContentPartPr/>
                <p14:nvPr/>
              </p14:nvContentPartPr>
              <p14:xfrm>
                <a:off x="5113184" y="3126837"/>
                <a:ext cx="16560" cy="7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F04F01E-6E66-9DBC-51D5-A09049EC68D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04184" y="3118197"/>
                  <a:ext cx="34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8CA5E06-D919-B084-2174-EC37731D0A20}"/>
                    </a:ext>
                  </a:extLst>
                </p14:cNvPr>
                <p14:cNvContentPartPr/>
                <p14:nvPr/>
              </p14:nvContentPartPr>
              <p14:xfrm>
                <a:off x="5291384" y="2931357"/>
                <a:ext cx="117720" cy="135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8CA5E06-D919-B084-2174-EC37731D0A2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82744" y="2922357"/>
                  <a:ext cx="135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9207730-6F05-5EF4-0CFC-21293EF4C6AD}"/>
                    </a:ext>
                  </a:extLst>
                </p14:cNvPr>
                <p14:cNvContentPartPr/>
                <p14:nvPr/>
              </p14:nvContentPartPr>
              <p14:xfrm>
                <a:off x="5522504" y="2840997"/>
                <a:ext cx="191880" cy="137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9207730-6F05-5EF4-0CFC-21293EF4C6A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513504" y="2831997"/>
                  <a:ext cx="2095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0ADA0C8-CB17-073A-3DFE-50ABE7D46CFC}"/>
                    </a:ext>
                  </a:extLst>
                </p14:cNvPr>
                <p14:cNvContentPartPr/>
                <p14:nvPr/>
              </p14:nvContentPartPr>
              <p14:xfrm>
                <a:off x="5450144" y="2849637"/>
                <a:ext cx="47520" cy="442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0ADA0C8-CB17-073A-3DFE-50ABE7D46CF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41144" y="2840637"/>
                  <a:ext cx="6516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61FEA40-6BDD-5A86-8CE7-9D083BB5E396}"/>
              </a:ext>
            </a:extLst>
          </p:cNvPr>
          <p:cNvGrpSpPr/>
          <p:nvPr/>
        </p:nvGrpSpPr>
        <p:grpSpPr>
          <a:xfrm>
            <a:off x="5075384" y="4583757"/>
            <a:ext cx="705240" cy="342360"/>
            <a:chOff x="5075384" y="4583757"/>
            <a:chExt cx="70524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C3799F4-CA4F-7224-FAEF-122CD3F4F82A}"/>
                    </a:ext>
                  </a:extLst>
                </p14:cNvPr>
                <p14:cNvContentPartPr/>
                <p14:nvPr/>
              </p14:nvContentPartPr>
              <p14:xfrm>
                <a:off x="5075384" y="4741077"/>
                <a:ext cx="150840" cy="185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C3799F4-CA4F-7224-FAEF-122CD3F4F82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66384" y="4732077"/>
                  <a:ext cx="1684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A5CB56E-062D-DFA3-8D2A-CC32B4D2FADB}"/>
                    </a:ext>
                  </a:extLst>
                </p14:cNvPr>
                <p14:cNvContentPartPr/>
                <p14:nvPr/>
              </p14:nvContentPartPr>
              <p14:xfrm>
                <a:off x="5372024" y="4794357"/>
                <a:ext cx="1440" cy="1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A5CB56E-062D-DFA3-8D2A-CC32B4D2FAD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63024" y="47853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9CAF34-5508-2B77-7B2F-59DCA1EF4959}"/>
                    </a:ext>
                  </a:extLst>
                </p14:cNvPr>
                <p14:cNvContentPartPr/>
                <p14:nvPr/>
              </p14:nvContentPartPr>
              <p14:xfrm>
                <a:off x="5480024" y="4680237"/>
                <a:ext cx="39960" cy="124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9CAF34-5508-2B77-7B2F-59DCA1EF495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71384" y="4671237"/>
                  <a:ext cx="576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8FFCCAA-6B89-B8BA-8F4B-B9E2296923EE}"/>
                    </a:ext>
                  </a:extLst>
                </p14:cNvPr>
                <p14:cNvContentPartPr/>
                <p14:nvPr/>
              </p14:nvContentPartPr>
              <p14:xfrm>
                <a:off x="5666864" y="4583757"/>
                <a:ext cx="113760" cy="1490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8FFCCAA-6B89-B8BA-8F4B-B9E2296923E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657864" y="4575117"/>
                  <a:ext cx="13140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293DB87-09CC-3598-3BA5-701CE3A8642C}"/>
              </a:ext>
            </a:extLst>
          </p:cNvPr>
          <p:cNvGrpSpPr/>
          <p:nvPr/>
        </p:nvGrpSpPr>
        <p:grpSpPr>
          <a:xfrm>
            <a:off x="943304" y="6312837"/>
            <a:ext cx="925920" cy="476280"/>
            <a:chOff x="943304" y="6312837"/>
            <a:chExt cx="925920" cy="47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55A0178-36E6-058D-D865-CA41EFEBCDA9}"/>
                    </a:ext>
                  </a:extLst>
                </p14:cNvPr>
                <p14:cNvContentPartPr/>
                <p14:nvPr/>
              </p14:nvContentPartPr>
              <p14:xfrm>
                <a:off x="943304" y="6312837"/>
                <a:ext cx="297360" cy="100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55A0178-36E6-058D-D865-CA41EFEBCDA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34304" y="6304197"/>
                  <a:ext cx="315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2182046-DBAE-B373-8303-0A6DF8A9C19E}"/>
                    </a:ext>
                  </a:extLst>
                </p14:cNvPr>
                <p14:cNvContentPartPr/>
                <p14:nvPr/>
              </p14:nvContentPartPr>
              <p14:xfrm>
                <a:off x="1059944" y="6472677"/>
                <a:ext cx="23040" cy="289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2182046-DBAE-B373-8303-0A6DF8A9C19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0944" y="6464037"/>
                  <a:ext cx="406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D7C6CF3-E975-9288-1867-4E935868A325}"/>
                    </a:ext>
                  </a:extLst>
                </p14:cNvPr>
                <p14:cNvContentPartPr/>
                <p14:nvPr/>
              </p14:nvContentPartPr>
              <p14:xfrm>
                <a:off x="1220864" y="6660237"/>
                <a:ext cx="154800" cy="95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D7C6CF3-E975-9288-1867-4E935868A32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212224" y="6651597"/>
                  <a:ext cx="172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BB253C0-FDCA-2994-C918-9A5C75BC6990}"/>
                    </a:ext>
                  </a:extLst>
                </p14:cNvPr>
                <p14:cNvContentPartPr/>
                <p14:nvPr/>
              </p14:nvContentPartPr>
              <p14:xfrm>
                <a:off x="1347584" y="6562317"/>
                <a:ext cx="83520" cy="252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BB253C0-FDCA-2994-C918-9A5C75BC699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338584" y="6553677"/>
                  <a:ext cx="101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01C81F2-E442-BE0D-13AB-DFF424CEC134}"/>
                    </a:ext>
                  </a:extLst>
                </p14:cNvPr>
                <p14:cNvContentPartPr/>
                <p14:nvPr/>
              </p14:nvContentPartPr>
              <p14:xfrm>
                <a:off x="1440104" y="6430557"/>
                <a:ext cx="14040" cy="299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01C81F2-E442-BE0D-13AB-DFF424CEC13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31464" y="6421917"/>
                  <a:ext cx="316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FC3D3F0-6D72-E004-088E-6BC9BA4FE42E}"/>
                    </a:ext>
                  </a:extLst>
                </p14:cNvPr>
                <p14:cNvContentPartPr/>
                <p14:nvPr/>
              </p14:nvContentPartPr>
              <p14:xfrm>
                <a:off x="1547024" y="6567357"/>
                <a:ext cx="157320" cy="143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FC3D3F0-6D72-E004-088E-6BC9BA4FE42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538384" y="6558357"/>
                  <a:ext cx="174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CDB9652-50C7-8AFB-15A6-55AFE1C4B869}"/>
                    </a:ext>
                  </a:extLst>
                </p14:cNvPr>
                <p14:cNvContentPartPr/>
                <p14:nvPr/>
              </p14:nvContentPartPr>
              <p14:xfrm>
                <a:off x="1754384" y="6356757"/>
                <a:ext cx="114840" cy="432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CDB9652-50C7-8AFB-15A6-55AFE1C4B86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745744" y="6348117"/>
                  <a:ext cx="132480" cy="45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5FC4B7A-CB54-256B-C448-30313325184C}"/>
              </a:ext>
            </a:extLst>
          </p:cNvPr>
          <p:cNvGrpSpPr/>
          <p:nvPr/>
        </p:nvGrpSpPr>
        <p:grpSpPr>
          <a:xfrm>
            <a:off x="2093144" y="6500397"/>
            <a:ext cx="26640" cy="119520"/>
            <a:chOff x="2093144" y="6500397"/>
            <a:chExt cx="26640" cy="11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76AE1DA-4E8F-5E3C-3049-4363C402EE06}"/>
                    </a:ext>
                  </a:extLst>
                </p14:cNvPr>
                <p14:cNvContentPartPr/>
                <p14:nvPr/>
              </p14:nvContentPartPr>
              <p14:xfrm>
                <a:off x="2099264" y="6500397"/>
                <a:ext cx="3600" cy="2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76AE1DA-4E8F-5E3C-3049-4363C402EE0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090624" y="6491757"/>
                  <a:ext cx="21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69F55B1-4C89-3E22-DFCC-07D52D305C5E}"/>
                    </a:ext>
                  </a:extLst>
                </p14:cNvPr>
                <p14:cNvContentPartPr/>
                <p14:nvPr/>
              </p14:nvContentPartPr>
              <p14:xfrm>
                <a:off x="2093144" y="6592917"/>
                <a:ext cx="26640" cy="27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69F55B1-4C89-3E22-DFCC-07D52D305C5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084504" y="6584277"/>
                  <a:ext cx="4428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7097E41-C61F-2403-C11F-FBDCD96B8B67}"/>
              </a:ext>
            </a:extLst>
          </p:cNvPr>
          <p:cNvGrpSpPr/>
          <p:nvPr/>
        </p:nvGrpSpPr>
        <p:grpSpPr>
          <a:xfrm>
            <a:off x="2462504" y="6273597"/>
            <a:ext cx="4307040" cy="377640"/>
            <a:chOff x="2462504" y="6273597"/>
            <a:chExt cx="4307040" cy="3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5BC9638-2946-DFA3-CDAC-E08499FD87CE}"/>
                    </a:ext>
                  </a:extLst>
                </p14:cNvPr>
                <p14:cNvContentPartPr/>
                <p14:nvPr/>
              </p14:nvContentPartPr>
              <p14:xfrm>
                <a:off x="2462504" y="6491037"/>
                <a:ext cx="176400" cy="1602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5BC9638-2946-DFA3-CDAC-E08499FD87C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453864" y="6482037"/>
                  <a:ext cx="194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8DF4644-8B7C-3839-02BE-059D117AA116}"/>
                    </a:ext>
                  </a:extLst>
                </p14:cNvPr>
                <p14:cNvContentPartPr/>
                <p14:nvPr/>
              </p14:nvContentPartPr>
              <p14:xfrm>
                <a:off x="2755184" y="6587157"/>
                <a:ext cx="11160" cy="2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8DF4644-8B7C-3839-02BE-059D117AA11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746184" y="6578157"/>
                  <a:ext cx="28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0415D79-0335-B52D-0C9F-EB76E998AD5D}"/>
                    </a:ext>
                  </a:extLst>
                </p14:cNvPr>
                <p14:cNvContentPartPr/>
                <p14:nvPr/>
              </p14:nvContentPartPr>
              <p14:xfrm>
                <a:off x="2870384" y="6484197"/>
                <a:ext cx="127440" cy="121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0415D79-0335-B52D-0C9F-EB76E998AD5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861744" y="6475197"/>
                  <a:ext cx="1450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E0552A5-A7AC-BABF-4C5E-6B10A3D9AFD5}"/>
                    </a:ext>
                  </a:extLst>
                </p14:cNvPr>
                <p14:cNvContentPartPr/>
                <p14:nvPr/>
              </p14:nvContentPartPr>
              <p14:xfrm>
                <a:off x="3068024" y="6442437"/>
                <a:ext cx="197280" cy="140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E0552A5-A7AC-BABF-4C5E-6B10A3D9AFD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59024" y="6433437"/>
                  <a:ext cx="214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DA53FCA-5548-0440-F2E3-9DB3F163A103}"/>
                    </a:ext>
                  </a:extLst>
                </p14:cNvPr>
                <p14:cNvContentPartPr/>
                <p14:nvPr/>
              </p14:nvContentPartPr>
              <p14:xfrm>
                <a:off x="3410744" y="6520557"/>
                <a:ext cx="158760" cy="187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DA53FCA-5548-0440-F2E3-9DB3F163A10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402104" y="6511557"/>
                  <a:ext cx="176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37D9181-F21D-C9CC-F89B-F36490D5AD69}"/>
                    </a:ext>
                  </a:extLst>
                </p14:cNvPr>
                <p14:cNvContentPartPr/>
                <p14:nvPr/>
              </p14:nvContentPartPr>
              <p14:xfrm>
                <a:off x="3476984" y="6472677"/>
                <a:ext cx="42840" cy="149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37D9181-F21D-C9CC-F89B-F36490D5AD6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468344" y="6464037"/>
                  <a:ext cx="604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ACBB0FD-DD8C-4973-A121-66BEFE62A257}"/>
                    </a:ext>
                  </a:extLst>
                </p14:cNvPr>
                <p14:cNvContentPartPr/>
                <p14:nvPr/>
              </p14:nvContentPartPr>
              <p14:xfrm>
                <a:off x="3692264" y="6494637"/>
                <a:ext cx="116640" cy="1126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ACBB0FD-DD8C-4973-A121-66BEFE62A25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683264" y="6485997"/>
                  <a:ext cx="134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002FF30-4089-D13A-5583-BD3A34A00001}"/>
                    </a:ext>
                  </a:extLst>
                </p14:cNvPr>
                <p14:cNvContentPartPr/>
                <p14:nvPr/>
              </p14:nvContentPartPr>
              <p14:xfrm>
                <a:off x="3957944" y="6568797"/>
                <a:ext cx="360" cy="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002FF30-4089-D13A-5583-BD3A34A0000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49304" y="65601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6731850-DE36-332C-390A-6251D162E628}"/>
                    </a:ext>
                  </a:extLst>
                </p14:cNvPr>
                <p14:cNvContentPartPr/>
                <p14:nvPr/>
              </p14:nvContentPartPr>
              <p14:xfrm>
                <a:off x="4054064" y="6502557"/>
                <a:ext cx="90720" cy="910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6731850-DE36-332C-390A-6251D162E62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045064" y="6493917"/>
                  <a:ext cx="108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3B64AB7-1780-9076-7CC7-D7BEBAF1959B}"/>
                    </a:ext>
                  </a:extLst>
                </p14:cNvPr>
                <p14:cNvContentPartPr/>
                <p14:nvPr/>
              </p14:nvContentPartPr>
              <p14:xfrm>
                <a:off x="4180784" y="6444957"/>
                <a:ext cx="168840" cy="126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3B64AB7-1780-9076-7CC7-D7BEBAF1959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171784" y="6435957"/>
                  <a:ext cx="186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92E696D-925E-8959-F6E6-963BB587D01C}"/>
                    </a:ext>
                  </a:extLst>
                </p14:cNvPr>
                <p14:cNvContentPartPr/>
                <p14:nvPr/>
              </p14:nvContentPartPr>
              <p14:xfrm>
                <a:off x="4517744" y="6469077"/>
                <a:ext cx="125280" cy="280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92E696D-925E-8959-F6E6-963BB587D01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08744" y="6460437"/>
                  <a:ext cx="142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F6F13B8-ADFA-17D4-76E7-1075549FC3FC}"/>
                    </a:ext>
                  </a:extLst>
                </p14:cNvPr>
                <p14:cNvContentPartPr/>
                <p14:nvPr/>
              </p14:nvContentPartPr>
              <p14:xfrm>
                <a:off x="4590104" y="6382677"/>
                <a:ext cx="18000" cy="1234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F6F13B8-ADFA-17D4-76E7-1075549FC3F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581104" y="6373677"/>
                  <a:ext cx="35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EB27567-0DE0-E10D-2A7D-D68BC87A68FE}"/>
                    </a:ext>
                  </a:extLst>
                </p14:cNvPr>
                <p14:cNvContentPartPr/>
                <p14:nvPr/>
              </p14:nvContentPartPr>
              <p14:xfrm>
                <a:off x="4799624" y="6423357"/>
                <a:ext cx="223920" cy="1465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EB27567-0DE0-E10D-2A7D-D68BC87A68F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790984" y="6414717"/>
                  <a:ext cx="241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9E804C5-DC3D-10BF-B91E-C6C758F88F06}"/>
                    </a:ext>
                  </a:extLst>
                </p14:cNvPr>
                <p14:cNvContentPartPr/>
                <p14:nvPr/>
              </p14:nvContentPartPr>
              <p14:xfrm>
                <a:off x="5115704" y="6496797"/>
                <a:ext cx="3960" cy="14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9E804C5-DC3D-10BF-B91E-C6C758F88F0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107064" y="6488157"/>
                  <a:ext cx="216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69CBD3B-1546-F65C-825A-9EA163B96478}"/>
                    </a:ext>
                  </a:extLst>
                </p14:cNvPr>
                <p14:cNvContentPartPr/>
                <p14:nvPr/>
              </p14:nvContentPartPr>
              <p14:xfrm>
                <a:off x="5203544" y="6418677"/>
                <a:ext cx="16920" cy="1332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69CBD3B-1546-F65C-825A-9EA163B9647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194544" y="6409677"/>
                  <a:ext cx="345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8A6EB6D-0E29-3E30-C5D7-D53EDAB62A54}"/>
                    </a:ext>
                  </a:extLst>
                </p14:cNvPr>
                <p14:cNvContentPartPr/>
                <p14:nvPr/>
              </p14:nvContentPartPr>
              <p14:xfrm>
                <a:off x="5293544" y="6394557"/>
                <a:ext cx="35280" cy="1483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8A6EB6D-0E29-3E30-C5D7-D53EDAB62A5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284904" y="6385557"/>
                  <a:ext cx="529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C2FE4C4-CA87-C377-2C8C-C633432A9324}"/>
                    </a:ext>
                  </a:extLst>
                </p14:cNvPr>
                <p14:cNvContentPartPr/>
                <p14:nvPr/>
              </p14:nvContentPartPr>
              <p14:xfrm>
                <a:off x="5534384" y="6410037"/>
                <a:ext cx="208440" cy="151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C2FE4C4-CA87-C377-2C8C-C633432A932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525384" y="6401397"/>
                  <a:ext cx="226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CA7E560-CF3F-6C9F-4C28-D4902C0BC505}"/>
                    </a:ext>
                  </a:extLst>
                </p14:cNvPr>
                <p14:cNvContentPartPr/>
                <p14:nvPr/>
              </p14:nvContentPartPr>
              <p14:xfrm>
                <a:off x="5576504" y="6488517"/>
                <a:ext cx="100800" cy="86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CA7E560-CF3F-6C9F-4C28-D4902C0BC50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67864" y="6479877"/>
                  <a:ext cx="1184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ED21353-F4BD-E85F-8C96-36C05B733101}"/>
                    </a:ext>
                  </a:extLst>
                </p14:cNvPr>
                <p14:cNvContentPartPr/>
                <p14:nvPr/>
              </p14:nvContentPartPr>
              <p14:xfrm>
                <a:off x="5859824" y="6397437"/>
                <a:ext cx="165960" cy="1746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ED21353-F4BD-E85F-8C96-36C05B73310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850824" y="6388797"/>
                  <a:ext cx="183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AFE3619-DF6F-DB31-E3F9-FC538BEC2CDD}"/>
                    </a:ext>
                  </a:extLst>
                </p14:cNvPr>
                <p14:cNvContentPartPr/>
                <p14:nvPr/>
              </p14:nvContentPartPr>
              <p14:xfrm>
                <a:off x="6281384" y="6514797"/>
                <a:ext cx="11160" cy="28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AFE3619-DF6F-DB31-E3F9-FC538BEC2CD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272744" y="6506157"/>
                  <a:ext cx="28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15BBEE1-F2AB-1FA7-4DEA-AAB86FCBA9D9}"/>
                    </a:ext>
                  </a:extLst>
                </p14:cNvPr>
                <p14:cNvContentPartPr/>
                <p14:nvPr/>
              </p14:nvContentPartPr>
              <p14:xfrm>
                <a:off x="6424664" y="6394557"/>
                <a:ext cx="6480" cy="131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15BBEE1-F2AB-1FA7-4DEA-AAB86FCBA9D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415664" y="6385557"/>
                  <a:ext cx="24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C146652-2C36-BF33-D199-C53AF5E4A6BF}"/>
                    </a:ext>
                  </a:extLst>
                </p14:cNvPr>
                <p14:cNvContentPartPr/>
                <p14:nvPr/>
              </p14:nvContentPartPr>
              <p14:xfrm>
                <a:off x="6607904" y="6273597"/>
                <a:ext cx="113400" cy="250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C146652-2C36-BF33-D199-C53AF5E4A6B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599264" y="6264597"/>
                  <a:ext cx="1310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01ECB19-D937-34BD-B8D2-140C75F00E82}"/>
                    </a:ext>
                  </a:extLst>
                </p14:cNvPr>
                <p14:cNvContentPartPr/>
                <p14:nvPr/>
              </p14:nvContentPartPr>
              <p14:xfrm>
                <a:off x="6683504" y="6355677"/>
                <a:ext cx="86040" cy="33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01ECB19-D937-34BD-B8D2-140C75F00E8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674504" y="6346677"/>
                  <a:ext cx="10368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AD17CE3-C120-E44B-43D4-086B0D7F1250}"/>
              </a:ext>
            </a:extLst>
          </p:cNvPr>
          <p:cNvGrpSpPr/>
          <p:nvPr/>
        </p:nvGrpSpPr>
        <p:grpSpPr>
          <a:xfrm>
            <a:off x="7664864" y="1071957"/>
            <a:ext cx="460800" cy="162000"/>
            <a:chOff x="7664864" y="1071957"/>
            <a:chExt cx="46080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82A7F76-472F-5A3E-7EBB-023B3F13B5A1}"/>
                    </a:ext>
                  </a:extLst>
                </p14:cNvPr>
                <p14:cNvContentPartPr/>
                <p14:nvPr/>
              </p14:nvContentPartPr>
              <p14:xfrm>
                <a:off x="7664864" y="1104717"/>
                <a:ext cx="132480" cy="129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82A7F76-472F-5A3E-7EBB-023B3F13B5A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655864" y="1096077"/>
                  <a:ext cx="150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9FA8CD5-F8C0-C5E2-325B-2223355B8206}"/>
                    </a:ext>
                  </a:extLst>
                </p14:cNvPr>
                <p14:cNvContentPartPr/>
                <p14:nvPr/>
              </p14:nvContentPartPr>
              <p14:xfrm>
                <a:off x="7838384" y="1191117"/>
                <a:ext cx="1440" cy="14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9FA8CD5-F8C0-C5E2-325B-2223355B820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829744" y="118211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2154CB9-5E07-345E-9D69-6E2B31116073}"/>
                    </a:ext>
                  </a:extLst>
                </p14:cNvPr>
                <p14:cNvContentPartPr/>
                <p14:nvPr/>
              </p14:nvContentPartPr>
              <p14:xfrm>
                <a:off x="7921544" y="1094637"/>
                <a:ext cx="37080" cy="1285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2154CB9-5E07-345E-9D69-6E2B3111607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912544" y="1085997"/>
                  <a:ext cx="54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2175D8E-2098-D4A0-9F29-D7B8C4C606F2}"/>
                    </a:ext>
                  </a:extLst>
                </p14:cNvPr>
                <p14:cNvContentPartPr/>
                <p14:nvPr/>
              </p14:nvContentPartPr>
              <p14:xfrm>
                <a:off x="8026664" y="1071957"/>
                <a:ext cx="99000" cy="1472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2175D8E-2098-D4A0-9F29-D7B8C4C606F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017664" y="1062957"/>
                  <a:ext cx="116640" cy="164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2455B-6ED3-730B-C9DB-FE5E7535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484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FCFE-F77C-1062-8880-557B9F91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Considerations for PSM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A729C-710E-7033-E83E-F5B2C4933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Matching method</a:t>
            </a:r>
          </a:p>
          <a:p>
            <a:pPr lvl="1"/>
            <a:r>
              <a:rPr lang="en-AU" dirty="0"/>
              <a:t>Optimal</a:t>
            </a:r>
          </a:p>
          <a:p>
            <a:pPr lvl="2"/>
            <a:r>
              <a:rPr lang="en-AU" dirty="0"/>
              <a:t>Consider the overall matching quality</a:t>
            </a:r>
          </a:p>
          <a:p>
            <a:pPr lvl="2"/>
            <a:r>
              <a:rPr lang="en-AU" dirty="0"/>
              <a:t>Take longer to run</a:t>
            </a:r>
          </a:p>
          <a:p>
            <a:pPr lvl="3"/>
            <a:r>
              <a:rPr lang="en-AU" dirty="0"/>
              <a:t>Modern computer can usually produce the matched set within a reasonable time 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BDB1D-CEA1-A32D-6912-A9461C66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77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9087383-07E4-13DD-0DC6-5721D6768851}"/>
              </a:ext>
            </a:extLst>
          </p:cNvPr>
          <p:cNvGrpSpPr/>
          <p:nvPr/>
        </p:nvGrpSpPr>
        <p:grpSpPr>
          <a:xfrm>
            <a:off x="7511144" y="895197"/>
            <a:ext cx="855360" cy="1332360"/>
            <a:chOff x="7511144" y="895197"/>
            <a:chExt cx="855360" cy="13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18050DB-77BF-47A6-507C-280F58FB5C28}"/>
                    </a:ext>
                  </a:extLst>
                </p14:cNvPr>
                <p14:cNvContentPartPr/>
                <p14:nvPr/>
              </p14:nvContentPartPr>
              <p14:xfrm>
                <a:off x="7511144" y="895197"/>
                <a:ext cx="766440" cy="487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18050DB-77BF-47A6-507C-280F58FB5C2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02504" y="886197"/>
                  <a:ext cx="78408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465883F-E70D-0A41-D8BB-9A40C5AF0819}"/>
                    </a:ext>
                  </a:extLst>
                </p14:cNvPr>
                <p14:cNvContentPartPr/>
                <p14:nvPr/>
              </p14:nvContentPartPr>
              <p14:xfrm>
                <a:off x="7903904" y="1389477"/>
                <a:ext cx="33480" cy="493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465883F-E70D-0A41-D8BB-9A40C5AF08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94904" y="1380837"/>
                  <a:ext cx="5112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9A5A37-BF33-6B7B-F293-147590B1D698}"/>
                    </a:ext>
                  </a:extLst>
                </p14:cNvPr>
                <p14:cNvContentPartPr/>
                <p14:nvPr/>
              </p14:nvContentPartPr>
              <p14:xfrm>
                <a:off x="7545704" y="1485597"/>
                <a:ext cx="317160" cy="302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9A5A37-BF33-6B7B-F293-147590B1D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37064" y="1476957"/>
                  <a:ext cx="3348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9BA77B4-EFC3-1CA9-1D99-117A71BD3819}"/>
                    </a:ext>
                  </a:extLst>
                </p14:cNvPr>
                <p14:cNvContentPartPr/>
                <p14:nvPr/>
              </p14:nvContentPartPr>
              <p14:xfrm>
                <a:off x="7934504" y="1521957"/>
                <a:ext cx="323280" cy="114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9BA77B4-EFC3-1CA9-1D99-117A71BD381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25864" y="1512957"/>
                  <a:ext cx="340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D49724-7A48-C184-98ED-DA32CDC6F4FD}"/>
                    </a:ext>
                  </a:extLst>
                </p14:cNvPr>
                <p14:cNvContentPartPr/>
                <p14:nvPr/>
              </p14:nvContentPartPr>
              <p14:xfrm>
                <a:off x="7521224" y="1894557"/>
                <a:ext cx="312480" cy="333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D49724-7A48-C184-98ED-DA32CDC6F4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12584" y="1885557"/>
                  <a:ext cx="330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056F55-8E13-EA35-7EC2-8B3BE449628B}"/>
                    </a:ext>
                  </a:extLst>
                </p14:cNvPr>
                <p14:cNvContentPartPr/>
                <p14:nvPr/>
              </p14:nvContentPartPr>
              <p14:xfrm>
                <a:off x="7934504" y="1828677"/>
                <a:ext cx="432000" cy="190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056F55-8E13-EA35-7EC2-8B3BE44962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25864" y="1819677"/>
                  <a:ext cx="44964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381578-CAE0-1B70-9334-6C790937734F}"/>
              </a:ext>
            </a:extLst>
          </p:cNvPr>
          <p:cNvGrpSpPr/>
          <p:nvPr/>
        </p:nvGrpSpPr>
        <p:grpSpPr>
          <a:xfrm>
            <a:off x="7628722" y="3790768"/>
            <a:ext cx="997920" cy="1320120"/>
            <a:chOff x="7554704" y="2832357"/>
            <a:chExt cx="997920" cy="13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29FDBF4-B1A1-C3D1-49BB-8221483D5A52}"/>
                    </a:ext>
                  </a:extLst>
                </p14:cNvPr>
                <p14:cNvContentPartPr/>
                <p14:nvPr/>
              </p14:nvContentPartPr>
              <p14:xfrm>
                <a:off x="7554704" y="2832357"/>
                <a:ext cx="997920" cy="612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29FDBF4-B1A1-C3D1-49BB-8221483D5A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46064" y="2823357"/>
                  <a:ext cx="101556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68CEAF5-3B60-491F-5B45-30524D2E17BC}"/>
                    </a:ext>
                  </a:extLst>
                </p14:cNvPr>
                <p14:cNvContentPartPr/>
                <p14:nvPr/>
              </p14:nvContentPartPr>
              <p14:xfrm>
                <a:off x="8111264" y="3524997"/>
                <a:ext cx="32040" cy="408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68CEAF5-3B60-491F-5B45-30524D2E17B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02624" y="3516357"/>
                  <a:ext cx="496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4465A3-6A04-5B6C-6AF3-5DC6E2AA365D}"/>
                    </a:ext>
                  </a:extLst>
                </p14:cNvPr>
                <p14:cNvContentPartPr/>
                <p14:nvPr/>
              </p14:nvContentPartPr>
              <p14:xfrm>
                <a:off x="7854584" y="3634077"/>
                <a:ext cx="231120" cy="230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4465A3-6A04-5B6C-6AF3-5DC6E2AA365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45584" y="3625437"/>
                  <a:ext cx="2487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3061C4F-74C9-C507-8FDD-1AC747557D73}"/>
                    </a:ext>
                  </a:extLst>
                </p14:cNvPr>
                <p14:cNvContentPartPr/>
                <p14:nvPr/>
              </p14:nvContentPartPr>
              <p14:xfrm>
                <a:off x="8133224" y="3657477"/>
                <a:ext cx="322200" cy="74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3061C4F-74C9-C507-8FDD-1AC747557D7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24224" y="3648837"/>
                  <a:ext cx="339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CB3CC6-ECDA-CC15-E0A9-33A3FB45ACFB}"/>
                    </a:ext>
                  </a:extLst>
                </p14:cNvPr>
                <p14:cNvContentPartPr/>
                <p14:nvPr/>
              </p14:nvContentPartPr>
              <p14:xfrm>
                <a:off x="7899944" y="3843957"/>
                <a:ext cx="239760" cy="308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CB3CC6-ECDA-CC15-E0A9-33A3FB45ACF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90944" y="3834957"/>
                  <a:ext cx="2574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CFA5B24-C0A1-86E2-1BFB-B855FB0DFCBC}"/>
                    </a:ext>
                  </a:extLst>
                </p14:cNvPr>
                <p14:cNvContentPartPr/>
                <p14:nvPr/>
              </p14:nvContentPartPr>
              <p14:xfrm>
                <a:off x="8193344" y="3889317"/>
                <a:ext cx="333720" cy="86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CFA5B24-C0A1-86E2-1BFB-B855FB0DFCB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84344" y="3880677"/>
                  <a:ext cx="35136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9C85E1-E82C-0B06-5F73-BAB42FAFAE84}"/>
              </a:ext>
            </a:extLst>
          </p:cNvPr>
          <p:cNvGrpSpPr/>
          <p:nvPr/>
        </p:nvGrpSpPr>
        <p:grpSpPr>
          <a:xfrm>
            <a:off x="7866322" y="3977968"/>
            <a:ext cx="628920" cy="202320"/>
            <a:chOff x="7792304" y="3019557"/>
            <a:chExt cx="62892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0262935-C9FD-8C4A-104D-6184EB6FB6AA}"/>
                    </a:ext>
                  </a:extLst>
                </p14:cNvPr>
                <p14:cNvContentPartPr/>
                <p14:nvPr/>
              </p14:nvContentPartPr>
              <p14:xfrm>
                <a:off x="7792304" y="3076077"/>
                <a:ext cx="126360" cy="145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0262935-C9FD-8C4A-104D-6184EB6FB6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83304" y="3067437"/>
                  <a:ext cx="144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D1F555-BFDF-5A33-29A2-DB0AF5D35A51}"/>
                    </a:ext>
                  </a:extLst>
                </p14:cNvPr>
                <p14:cNvContentPartPr/>
                <p14:nvPr/>
              </p14:nvContentPartPr>
              <p14:xfrm>
                <a:off x="8019104" y="3173997"/>
                <a:ext cx="12240" cy="8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D1F555-BFDF-5A33-29A2-DB0AF5D35A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10104" y="3164997"/>
                  <a:ext cx="298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5CE8787-609B-01D3-5068-0CBEB5C7E535}"/>
                    </a:ext>
                  </a:extLst>
                </p14:cNvPr>
                <p14:cNvContentPartPr/>
                <p14:nvPr/>
              </p14:nvContentPartPr>
              <p14:xfrm>
                <a:off x="8091104" y="3065277"/>
                <a:ext cx="85680" cy="131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5CE8787-609B-01D3-5068-0CBEB5C7E53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82104" y="3056637"/>
                  <a:ext cx="103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9C47385-76E6-D0D8-2AA2-F6499DC66826}"/>
                    </a:ext>
                  </a:extLst>
                </p14:cNvPr>
                <p14:cNvContentPartPr/>
                <p14:nvPr/>
              </p14:nvContentPartPr>
              <p14:xfrm>
                <a:off x="8279024" y="3019557"/>
                <a:ext cx="142200" cy="172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9C47385-76E6-D0D8-2AA2-F6499DC668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70024" y="3010917"/>
                  <a:ext cx="15984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8D38ED0-94D6-831E-1F90-9A535C7ED99B}"/>
              </a:ext>
            </a:extLst>
          </p:cNvPr>
          <p:cNvGrpSpPr/>
          <p:nvPr/>
        </p:nvGrpSpPr>
        <p:grpSpPr>
          <a:xfrm>
            <a:off x="7853295" y="5182168"/>
            <a:ext cx="1027080" cy="1288440"/>
            <a:chOff x="7933064" y="4529757"/>
            <a:chExt cx="1027080" cy="12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4D23EE-49CA-3661-65F4-A54C2B5C2E26}"/>
                    </a:ext>
                  </a:extLst>
                </p14:cNvPr>
                <p14:cNvContentPartPr/>
                <p14:nvPr/>
              </p14:nvContentPartPr>
              <p14:xfrm>
                <a:off x="7933064" y="4529757"/>
                <a:ext cx="1027080" cy="689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4D23EE-49CA-3661-65F4-A54C2B5C2E2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24424" y="4521117"/>
                  <a:ext cx="104472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4F617BE-30EB-860A-0A81-5159ADC653F3}"/>
                    </a:ext>
                  </a:extLst>
                </p14:cNvPr>
                <p14:cNvContentPartPr/>
                <p14:nvPr/>
              </p14:nvContentPartPr>
              <p14:xfrm>
                <a:off x="8506184" y="5263797"/>
                <a:ext cx="49320" cy="297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4F617BE-30EB-860A-0A81-5159ADC653F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97544" y="5254797"/>
                  <a:ext cx="669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6BDF8E-B12B-1088-FC66-8D252758D964}"/>
                    </a:ext>
                  </a:extLst>
                </p14:cNvPr>
                <p14:cNvContentPartPr/>
                <p14:nvPr/>
              </p14:nvContentPartPr>
              <p14:xfrm>
                <a:off x="8309984" y="5384037"/>
                <a:ext cx="220680" cy="185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6BDF8E-B12B-1088-FC66-8D252758D9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01344" y="5375037"/>
                  <a:ext cx="238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33E1606-26A5-65E7-B600-6CEEBC21F02E}"/>
                    </a:ext>
                  </a:extLst>
                </p14:cNvPr>
                <p14:cNvContentPartPr/>
                <p14:nvPr/>
              </p14:nvContentPartPr>
              <p14:xfrm>
                <a:off x="8554064" y="5395917"/>
                <a:ext cx="172080" cy="28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33E1606-26A5-65E7-B600-6CEEBC21F0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45424" y="5387277"/>
                  <a:ext cx="189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D61CE65-B30E-490D-ABF8-999C964D670E}"/>
                    </a:ext>
                  </a:extLst>
                </p14:cNvPr>
                <p14:cNvContentPartPr/>
                <p14:nvPr/>
              </p14:nvContentPartPr>
              <p14:xfrm>
                <a:off x="8330864" y="5534517"/>
                <a:ext cx="247680" cy="283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D61CE65-B30E-490D-ABF8-999C964D67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22224" y="5525517"/>
                  <a:ext cx="2653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43EF8E3-83D8-8F38-E73C-7E07B7C27F04}"/>
                    </a:ext>
                  </a:extLst>
                </p14:cNvPr>
                <p14:cNvContentPartPr/>
                <p14:nvPr/>
              </p14:nvContentPartPr>
              <p14:xfrm>
                <a:off x="8602304" y="5606517"/>
                <a:ext cx="343800" cy="126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43EF8E3-83D8-8F38-E73C-7E07B7C27F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93664" y="5597517"/>
                  <a:ext cx="36144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856598A-200B-B286-40F4-9D56D15568D0}"/>
              </a:ext>
            </a:extLst>
          </p:cNvPr>
          <p:cNvGrpSpPr/>
          <p:nvPr/>
        </p:nvGrpSpPr>
        <p:grpSpPr>
          <a:xfrm>
            <a:off x="8064615" y="5456488"/>
            <a:ext cx="666000" cy="245880"/>
            <a:chOff x="8144384" y="4804077"/>
            <a:chExt cx="66600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0FE5887-3643-5F5D-4DBF-CEE0EC9768F4}"/>
                    </a:ext>
                  </a:extLst>
                </p14:cNvPr>
                <p14:cNvContentPartPr/>
                <p14:nvPr/>
              </p14:nvContentPartPr>
              <p14:xfrm>
                <a:off x="8144384" y="4913517"/>
                <a:ext cx="146880" cy="136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0FE5887-3643-5F5D-4DBF-CEE0EC9768F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35744" y="4904517"/>
                  <a:ext cx="164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3472A04-022D-EEC8-5985-3C01C729407E}"/>
                    </a:ext>
                  </a:extLst>
                </p14:cNvPr>
                <p14:cNvContentPartPr/>
                <p14:nvPr/>
              </p14:nvContentPartPr>
              <p14:xfrm>
                <a:off x="8470184" y="4954557"/>
                <a:ext cx="5400" cy="2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3472A04-022D-EEC8-5985-3C01C729407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61184" y="4945557"/>
                  <a:ext cx="230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7F1C65-DDF7-9EF1-5A06-C66321966DED}"/>
                    </a:ext>
                  </a:extLst>
                </p14:cNvPr>
                <p14:cNvContentPartPr/>
                <p14:nvPr/>
              </p14:nvContentPartPr>
              <p14:xfrm>
                <a:off x="8500064" y="4812717"/>
                <a:ext cx="164160" cy="144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7F1C65-DDF7-9EF1-5A06-C66321966D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91064" y="4804077"/>
                  <a:ext cx="181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F6FED2-FA83-A5EE-574B-294B80594924}"/>
                    </a:ext>
                  </a:extLst>
                </p14:cNvPr>
                <p14:cNvContentPartPr/>
                <p14:nvPr/>
              </p14:nvContentPartPr>
              <p14:xfrm>
                <a:off x="8656304" y="4804077"/>
                <a:ext cx="154080" cy="190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F6FED2-FA83-A5EE-574B-294B80594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47664" y="4795077"/>
                  <a:ext cx="17172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238E907-ACE2-271F-85C2-3648CFBAE0F6}"/>
              </a:ext>
            </a:extLst>
          </p:cNvPr>
          <p:cNvGrpSpPr/>
          <p:nvPr/>
        </p:nvGrpSpPr>
        <p:grpSpPr>
          <a:xfrm>
            <a:off x="7448144" y="2364812"/>
            <a:ext cx="1105200" cy="1240920"/>
            <a:chOff x="9528944" y="2431677"/>
            <a:chExt cx="1105200" cy="12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5A85ACC-1273-53D2-9179-12E29A2DCD99}"/>
                    </a:ext>
                  </a:extLst>
                </p14:cNvPr>
                <p14:cNvContentPartPr/>
                <p14:nvPr/>
              </p14:nvContentPartPr>
              <p14:xfrm>
                <a:off x="9528944" y="2431677"/>
                <a:ext cx="965880" cy="697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5A85ACC-1273-53D2-9179-12E29A2DCD9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20304" y="2422677"/>
                  <a:ext cx="98352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8470344-5BCE-054C-62A8-2A38AC35AF61}"/>
                    </a:ext>
                  </a:extLst>
                </p14:cNvPr>
                <p14:cNvContentPartPr/>
                <p14:nvPr/>
              </p14:nvContentPartPr>
              <p14:xfrm>
                <a:off x="9760424" y="2767197"/>
                <a:ext cx="149040" cy="161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8470344-5BCE-054C-62A8-2A38AC35AF6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51784" y="2758197"/>
                  <a:ext cx="1666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4F57BF0-A236-B900-670D-7DBB90F53277}"/>
                    </a:ext>
                  </a:extLst>
                </p14:cNvPr>
                <p14:cNvContentPartPr/>
                <p14:nvPr/>
              </p14:nvContentPartPr>
              <p14:xfrm>
                <a:off x="10058144" y="2850357"/>
                <a:ext cx="7560" cy="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4F57BF0-A236-B900-670D-7DBB90F5327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49504" y="2841357"/>
                  <a:ext cx="25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3DD879F-E0E6-5157-D331-F4C8E45680EE}"/>
                    </a:ext>
                  </a:extLst>
                </p14:cNvPr>
                <p14:cNvContentPartPr/>
                <p14:nvPr/>
              </p14:nvContentPartPr>
              <p14:xfrm>
                <a:off x="10106384" y="2715717"/>
                <a:ext cx="124200" cy="145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3DD879F-E0E6-5157-D331-F4C8E45680E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97744" y="2707077"/>
                  <a:ext cx="141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511B6E4-F5A5-1DD4-5726-2F9A4FE8BF8F}"/>
                    </a:ext>
                  </a:extLst>
                </p14:cNvPr>
                <p14:cNvContentPartPr/>
                <p14:nvPr/>
              </p14:nvContentPartPr>
              <p14:xfrm>
                <a:off x="10281704" y="2700597"/>
                <a:ext cx="143280" cy="165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511B6E4-F5A5-1DD4-5726-2F9A4FE8BF8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72704" y="2691957"/>
                  <a:ext cx="160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9CBC483-5269-5330-9610-2D44D2B060DA}"/>
                    </a:ext>
                  </a:extLst>
                </p14:cNvPr>
                <p14:cNvContentPartPr/>
                <p14:nvPr/>
              </p14:nvContentPartPr>
              <p14:xfrm>
                <a:off x="10100264" y="3131157"/>
                <a:ext cx="142560" cy="298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9CBC483-5269-5330-9610-2D44D2B060D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91624" y="3122157"/>
                  <a:ext cx="160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472F93B-53B6-5589-8547-210C0E9DC223}"/>
                    </a:ext>
                  </a:extLst>
                </p14:cNvPr>
                <p14:cNvContentPartPr/>
                <p14:nvPr/>
              </p14:nvContentPartPr>
              <p14:xfrm>
                <a:off x="9985424" y="3242397"/>
                <a:ext cx="169200" cy="218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472F93B-53B6-5589-8547-210C0E9DC22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976784" y="3233397"/>
                  <a:ext cx="186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116A96-ABF7-58AF-0D6C-2EF3E4D7B5A2}"/>
                    </a:ext>
                  </a:extLst>
                </p14:cNvPr>
                <p14:cNvContentPartPr/>
                <p14:nvPr/>
              </p14:nvContentPartPr>
              <p14:xfrm>
                <a:off x="10298624" y="3236277"/>
                <a:ext cx="194760" cy="37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116A96-ABF7-58AF-0D6C-2EF3E4D7B5A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89984" y="3227637"/>
                  <a:ext cx="212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9E5F366-6C3F-8477-BD41-CD4CBD076348}"/>
                    </a:ext>
                  </a:extLst>
                </p14:cNvPr>
                <p14:cNvContentPartPr/>
                <p14:nvPr/>
              </p14:nvContentPartPr>
              <p14:xfrm>
                <a:off x="10032944" y="3416637"/>
                <a:ext cx="236160" cy="255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9E5F366-6C3F-8477-BD41-CD4CBD0763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24304" y="3407997"/>
                  <a:ext cx="2538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FD1ADC6-8789-AB1D-CA93-17652CD2192A}"/>
                    </a:ext>
                  </a:extLst>
                </p14:cNvPr>
                <p14:cNvContentPartPr/>
                <p14:nvPr/>
              </p14:nvContentPartPr>
              <p14:xfrm>
                <a:off x="10292864" y="3475677"/>
                <a:ext cx="341280" cy="113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FD1ADC6-8789-AB1D-CA93-17652CD219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83864" y="3466677"/>
                  <a:ext cx="35892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1DE7982-FCDA-76B1-227B-3AE82779EBE5}"/>
              </a:ext>
            </a:extLst>
          </p:cNvPr>
          <p:cNvGrpSpPr/>
          <p:nvPr/>
        </p:nvGrpSpPr>
        <p:grpSpPr>
          <a:xfrm>
            <a:off x="1730984" y="1305237"/>
            <a:ext cx="1019160" cy="1574640"/>
            <a:chOff x="1730984" y="1305237"/>
            <a:chExt cx="1019160" cy="157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969C3B5-C897-895C-5973-B17672EFCC81}"/>
                    </a:ext>
                  </a:extLst>
                </p14:cNvPr>
                <p14:cNvContentPartPr/>
                <p14:nvPr/>
              </p14:nvContentPartPr>
              <p14:xfrm>
                <a:off x="1730984" y="1305237"/>
                <a:ext cx="984960" cy="795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969C3B5-C897-895C-5973-B17672EFCC8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21984" y="1296597"/>
                  <a:ext cx="100260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03C09C1-3AA7-0920-F822-8FB6A1FA0D4D}"/>
                    </a:ext>
                  </a:extLst>
                </p14:cNvPr>
                <p14:cNvContentPartPr/>
                <p14:nvPr/>
              </p14:nvContentPartPr>
              <p14:xfrm>
                <a:off x="2313104" y="2195517"/>
                <a:ext cx="26640" cy="470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03C09C1-3AA7-0920-F822-8FB6A1FA0D4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04104" y="2186517"/>
                  <a:ext cx="4428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42F165F-5BA7-8CA0-97EA-33FD7B7770A1}"/>
                    </a:ext>
                  </a:extLst>
                </p14:cNvPr>
                <p14:cNvContentPartPr/>
                <p14:nvPr/>
              </p14:nvContentPartPr>
              <p14:xfrm>
                <a:off x="1938704" y="2351757"/>
                <a:ext cx="311040" cy="297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42F165F-5BA7-8CA0-97EA-33FD7B7770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30064" y="2343117"/>
                  <a:ext cx="3286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2A76B28-536C-BC33-8ADE-88A964E3178E}"/>
                    </a:ext>
                  </a:extLst>
                </p14:cNvPr>
                <p14:cNvContentPartPr/>
                <p14:nvPr/>
              </p14:nvContentPartPr>
              <p14:xfrm>
                <a:off x="2219504" y="2416917"/>
                <a:ext cx="360720" cy="55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2A76B28-536C-BC33-8ADE-88A964E3178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10864" y="2407917"/>
                  <a:ext cx="378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5EC1567-2B52-BDE3-C2B3-9A2940C56081}"/>
                    </a:ext>
                  </a:extLst>
                </p14:cNvPr>
                <p14:cNvContentPartPr/>
                <p14:nvPr/>
              </p14:nvContentPartPr>
              <p14:xfrm>
                <a:off x="2047784" y="2580717"/>
                <a:ext cx="280440" cy="299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5EC1567-2B52-BDE3-C2B3-9A2940C5608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38784" y="2571717"/>
                  <a:ext cx="2980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C7D576-0063-E33B-577F-49E8E28867AC}"/>
                    </a:ext>
                  </a:extLst>
                </p14:cNvPr>
                <p14:cNvContentPartPr/>
                <p14:nvPr/>
              </p14:nvContentPartPr>
              <p14:xfrm>
                <a:off x="2297984" y="2706717"/>
                <a:ext cx="452160" cy="99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C7D576-0063-E33B-577F-49E8E28867A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88984" y="2698077"/>
                  <a:ext cx="46980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9E54B14-D3F2-93D8-EF0E-B15F0A23462A}"/>
              </a:ext>
            </a:extLst>
          </p:cNvPr>
          <p:cNvGrpSpPr/>
          <p:nvPr/>
        </p:nvGrpSpPr>
        <p:grpSpPr>
          <a:xfrm>
            <a:off x="1977224" y="1690797"/>
            <a:ext cx="554400" cy="175680"/>
            <a:chOff x="1977224" y="1690797"/>
            <a:chExt cx="55440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21C1CEF-2A0D-F973-3C62-D1F91962FE40}"/>
                    </a:ext>
                  </a:extLst>
                </p14:cNvPr>
                <p14:cNvContentPartPr/>
                <p14:nvPr/>
              </p14:nvContentPartPr>
              <p14:xfrm>
                <a:off x="1977224" y="1713117"/>
                <a:ext cx="163800" cy="153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21C1CEF-2A0D-F973-3C62-D1F91962FE4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68224" y="1704477"/>
                  <a:ext cx="181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3A25F4D-0BA1-5F28-A00F-3350C9C91876}"/>
                    </a:ext>
                  </a:extLst>
                </p14:cNvPr>
                <p14:cNvContentPartPr/>
                <p14:nvPr/>
              </p14:nvContentPartPr>
              <p14:xfrm>
                <a:off x="2297984" y="1816437"/>
                <a:ext cx="360" cy="1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3A25F4D-0BA1-5F28-A00F-3350C9C9187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88984" y="1807797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254E035-DA43-0AFE-14D5-0CD25D8A1B55}"/>
                    </a:ext>
                  </a:extLst>
                </p14:cNvPr>
                <p14:cNvContentPartPr/>
                <p14:nvPr/>
              </p14:nvContentPartPr>
              <p14:xfrm>
                <a:off x="2333984" y="1690797"/>
                <a:ext cx="197640" cy="172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254E035-DA43-0AFE-14D5-0CD25D8A1B5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25344" y="1682157"/>
                  <a:ext cx="21528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24C51D5-34D5-C5FC-B5A7-A8C6FD44C99C}"/>
              </a:ext>
            </a:extLst>
          </p:cNvPr>
          <p:cNvGrpSpPr/>
          <p:nvPr/>
        </p:nvGrpSpPr>
        <p:grpSpPr>
          <a:xfrm>
            <a:off x="2077664" y="3311157"/>
            <a:ext cx="1042920" cy="1095480"/>
            <a:chOff x="2077664" y="3311157"/>
            <a:chExt cx="1042920" cy="10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A3ACF0C-2E44-67B7-01AA-452633BE8D50}"/>
                    </a:ext>
                  </a:extLst>
                </p14:cNvPr>
                <p14:cNvContentPartPr/>
                <p14:nvPr/>
              </p14:nvContentPartPr>
              <p14:xfrm>
                <a:off x="2077664" y="3311157"/>
                <a:ext cx="1042920" cy="630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A3ACF0C-2E44-67B7-01AA-452633BE8D5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69024" y="3302517"/>
                  <a:ext cx="10605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E6CDDEF-2BF2-D321-7629-4D43C6A7A48D}"/>
                    </a:ext>
                  </a:extLst>
                </p14:cNvPr>
                <p14:cNvContentPartPr/>
                <p14:nvPr/>
              </p14:nvContentPartPr>
              <p14:xfrm>
                <a:off x="2332544" y="3608517"/>
                <a:ext cx="127080" cy="151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E6CDDEF-2BF2-D321-7629-4D43C6A7A48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23544" y="3599517"/>
                  <a:ext cx="144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CFFF1B3-0059-0D17-7593-7355B59DC6B3}"/>
                    </a:ext>
                  </a:extLst>
                </p14:cNvPr>
                <p14:cNvContentPartPr/>
                <p14:nvPr/>
              </p14:nvContentPartPr>
              <p14:xfrm>
                <a:off x="2520464" y="3711477"/>
                <a:ext cx="360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CFFF1B3-0059-0D17-7593-7355B59DC6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11464" y="3702837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E340C64-814B-2BC0-4705-22CA1EE3D5BA}"/>
                    </a:ext>
                  </a:extLst>
                </p14:cNvPr>
                <p14:cNvContentPartPr/>
                <p14:nvPr/>
              </p14:nvContentPartPr>
              <p14:xfrm>
                <a:off x="2670584" y="3532197"/>
                <a:ext cx="97200" cy="195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E340C64-814B-2BC0-4705-22CA1EE3D5B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61944" y="3523197"/>
                  <a:ext cx="1148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6FB0013-6609-A59D-E264-754CC699AF63}"/>
                    </a:ext>
                  </a:extLst>
                </p14:cNvPr>
                <p14:cNvContentPartPr/>
                <p14:nvPr/>
              </p14:nvContentPartPr>
              <p14:xfrm>
                <a:off x="2622704" y="3946197"/>
                <a:ext cx="100440" cy="210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6FB0013-6609-A59D-E264-754CC699AF6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14064" y="3937557"/>
                  <a:ext cx="1180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ECE4DDE-F208-A3DC-7539-DD2506A04E40}"/>
                    </a:ext>
                  </a:extLst>
                </p14:cNvPr>
                <p14:cNvContentPartPr/>
                <p14:nvPr/>
              </p14:nvContentPartPr>
              <p14:xfrm>
                <a:off x="2441984" y="4072557"/>
                <a:ext cx="181440" cy="158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ECE4DDE-F208-A3DC-7539-DD2506A04E4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32984" y="4063557"/>
                  <a:ext cx="199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025E5F9-8039-53A2-F857-E2402A9BECB6}"/>
                    </a:ext>
                  </a:extLst>
                </p14:cNvPr>
                <p14:cNvContentPartPr/>
                <p14:nvPr/>
              </p14:nvContentPartPr>
              <p14:xfrm>
                <a:off x="2749064" y="4018197"/>
                <a:ext cx="159840" cy="19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025E5F9-8039-53A2-F857-E2402A9BEC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40064" y="4009557"/>
                  <a:ext cx="177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181C616-108D-02FC-B981-0311DF2038DB}"/>
                    </a:ext>
                  </a:extLst>
                </p14:cNvPr>
                <p14:cNvContentPartPr/>
                <p14:nvPr/>
              </p14:nvContentPartPr>
              <p14:xfrm>
                <a:off x="2484824" y="4156797"/>
                <a:ext cx="166320" cy="249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181C616-108D-02FC-B981-0311DF2038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76184" y="4147797"/>
                  <a:ext cx="1839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ED98250-3568-F824-80A9-88B2F6DB4149}"/>
                    </a:ext>
                  </a:extLst>
                </p14:cNvPr>
                <p14:cNvContentPartPr/>
                <p14:nvPr/>
              </p14:nvContentPartPr>
              <p14:xfrm>
                <a:off x="2736824" y="4138437"/>
                <a:ext cx="334440" cy="151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ED98250-3568-F824-80A9-88B2F6DB41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28184" y="4129797"/>
                  <a:ext cx="35208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595147C-F7FD-C5CD-3EAF-5DCF612D8C67}"/>
              </a:ext>
            </a:extLst>
          </p:cNvPr>
          <p:cNvGrpSpPr/>
          <p:nvPr/>
        </p:nvGrpSpPr>
        <p:grpSpPr>
          <a:xfrm>
            <a:off x="2277464" y="5060757"/>
            <a:ext cx="926640" cy="1063800"/>
            <a:chOff x="2277464" y="5060757"/>
            <a:chExt cx="926640" cy="10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C836298-0C6A-CBE8-9966-E1C525575017}"/>
                    </a:ext>
                  </a:extLst>
                </p14:cNvPr>
                <p14:cNvContentPartPr/>
                <p14:nvPr/>
              </p14:nvContentPartPr>
              <p14:xfrm>
                <a:off x="2277464" y="5060757"/>
                <a:ext cx="875880" cy="566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C836298-0C6A-CBE8-9966-E1C52557501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268824" y="5051757"/>
                  <a:ext cx="89352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28A84EA-78DA-0520-C85F-333F6EE36838}"/>
                    </a:ext>
                  </a:extLst>
                </p14:cNvPr>
                <p14:cNvContentPartPr/>
                <p14:nvPr/>
              </p14:nvContentPartPr>
              <p14:xfrm>
                <a:off x="2537744" y="5294037"/>
                <a:ext cx="127440" cy="137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28A84EA-78DA-0520-C85F-333F6EE3683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28744" y="5285397"/>
                  <a:ext cx="145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CE35E2A-05CF-303A-3250-108AD095D33E}"/>
                    </a:ext>
                  </a:extLst>
                </p14:cNvPr>
                <p14:cNvContentPartPr/>
                <p14:nvPr/>
              </p14:nvContentPartPr>
              <p14:xfrm>
                <a:off x="2718824" y="5359917"/>
                <a:ext cx="8640" cy="2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CE35E2A-05CF-303A-3250-108AD095D3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10184" y="5350917"/>
                  <a:ext cx="262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102E0DF-1F8C-C16F-D620-50974C206742}"/>
                    </a:ext>
                  </a:extLst>
                </p14:cNvPr>
                <p14:cNvContentPartPr/>
                <p14:nvPr/>
              </p14:nvContentPartPr>
              <p14:xfrm>
                <a:off x="2833304" y="5251557"/>
                <a:ext cx="19080" cy="96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102E0DF-1F8C-C16F-D620-50974C20674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24664" y="5242917"/>
                  <a:ext cx="36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9139F5E-5A0F-D1C7-153A-C82C8CB56D3A}"/>
                    </a:ext>
                  </a:extLst>
                </p14:cNvPr>
                <p14:cNvContentPartPr/>
                <p14:nvPr/>
              </p14:nvContentPartPr>
              <p14:xfrm>
                <a:off x="2908544" y="5228157"/>
                <a:ext cx="73080" cy="157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9139F5E-5A0F-D1C7-153A-C82C8CB56D3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99904" y="5219157"/>
                  <a:ext cx="90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7EB6047-2816-A7AD-E3F4-74FF36B5C56A}"/>
                    </a:ext>
                  </a:extLst>
                </p14:cNvPr>
                <p14:cNvContentPartPr/>
                <p14:nvPr/>
              </p14:nvContentPartPr>
              <p14:xfrm>
                <a:off x="2977664" y="5250837"/>
                <a:ext cx="75960" cy="19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7EB6047-2816-A7AD-E3F4-74FF36B5C56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969024" y="5242197"/>
                  <a:ext cx="93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D323541-97CF-D293-C787-6BC5DEF4D43E}"/>
                    </a:ext>
                  </a:extLst>
                </p14:cNvPr>
                <p14:cNvContentPartPr/>
                <p14:nvPr/>
              </p14:nvContentPartPr>
              <p14:xfrm>
                <a:off x="2760944" y="5658717"/>
                <a:ext cx="70560" cy="216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D323541-97CF-D293-C787-6BC5DEF4D43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52304" y="5649717"/>
                  <a:ext cx="88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FD78B0A-7B88-6433-0591-E3D55EC1F7BC}"/>
                    </a:ext>
                  </a:extLst>
                </p14:cNvPr>
                <p14:cNvContentPartPr/>
                <p14:nvPr/>
              </p14:nvContentPartPr>
              <p14:xfrm>
                <a:off x="2620184" y="5745117"/>
                <a:ext cx="177120" cy="165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FD78B0A-7B88-6433-0591-E3D55EC1F7B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11544" y="5736117"/>
                  <a:ext cx="194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66AFA5E-E87B-1387-B1A5-58C3C71E55F4}"/>
                    </a:ext>
                  </a:extLst>
                </p14:cNvPr>
                <p14:cNvContentPartPr/>
                <p14:nvPr/>
              </p14:nvContentPartPr>
              <p14:xfrm>
                <a:off x="2797304" y="5775357"/>
                <a:ext cx="200160" cy="12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66AFA5E-E87B-1387-B1A5-58C3C71E55F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88304" y="5766357"/>
                  <a:ext cx="217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A3F22C8-BC9D-CEBF-EBDD-0B9167AAE511}"/>
                    </a:ext>
                  </a:extLst>
                </p14:cNvPr>
                <p14:cNvContentPartPr/>
                <p14:nvPr/>
              </p14:nvContentPartPr>
              <p14:xfrm>
                <a:off x="2622704" y="5847357"/>
                <a:ext cx="223200" cy="277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A3F22C8-BC9D-CEBF-EBDD-0B9167AAE51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13704" y="5838357"/>
                  <a:ext cx="240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7B4AF11-305C-0EEF-3638-2473DB30B27A}"/>
                    </a:ext>
                  </a:extLst>
                </p14:cNvPr>
                <p14:cNvContentPartPr/>
                <p14:nvPr/>
              </p14:nvContentPartPr>
              <p14:xfrm>
                <a:off x="2821424" y="5906397"/>
                <a:ext cx="382680" cy="155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7B4AF11-305C-0EEF-3638-2473DB30B27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12424" y="5897757"/>
                  <a:ext cx="40032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293DB87-09CC-3598-3BA5-701CE3A8642C}"/>
              </a:ext>
            </a:extLst>
          </p:cNvPr>
          <p:cNvGrpSpPr/>
          <p:nvPr/>
        </p:nvGrpSpPr>
        <p:grpSpPr>
          <a:xfrm>
            <a:off x="943304" y="6312837"/>
            <a:ext cx="925920" cy="476280"/>
            <a:chOff x="943304" y="6312837"/>
            <a:chExt cx="925920" cy="47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55A0178-36E6-058D-D865-CA41EFEBCDA9}"/>
                    </a:ext>
                  </a:extLst>
                </p14:cNvPr>
                <p14:cNvContentPartPr/>
                <p14:nvPr/>
              </p14:nvContentPartPr>
              <p14:xfrm>
                <a:off x="943304" y="6312837"/>
                <a:ext cx="297360" cy="100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55A0178-36E6-058D-D865-CA41EFEBCDA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34304" y="6304197"/>
                  <a:ext cx="315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2182046-DBAE-B373-8303-0A6DF8A9C19E}"/>
                    </a:ext>
                  </a:extLst>
                </p14:cNvPr>
                <p14:cNvContentPartPr/>
                <p14:nvPr/>
              </p14:nvContentPartPr>
              <p14:xfrm>
                <a:off x="1059944" y="6472677"/>
                <a:ext cx="23040" cy="289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2182046-DBAE-B373-8303-0A6DF8A9C19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50944" y="6464037"/>
                  <a:ext cx="406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D7C6CF3-E975-9288-1867-4E935868A325}"/>
                    </a:ext>
                  </a:extLst>
                </p14:cNvPr>
                <p14:cNvContentPartPr/>
                <p14:nvPr/>
              </p14:nvContentPartPr>
              <p14:xfrm>
                <a:off x="1220864" y="6660237"/>
                <a:ext cx="154800" cy="95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D7C6CF3-E975-9288-1867-4E935868A32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12224" y="6651597"/>
                  <a:ext cx="172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BB253C0-FDCA-2994-C918-9A5C75BC6990}"/>
                    </a:ext>
                  </a:extLst>
                </p14:cNvPr>
                <p14:cNvContentPartPr/>
                <p14:nvPr/>
              </p14:nvContentPartPr>
              <p14:xfrm>
                <a:off x="1347584" y="6562317"/>
                <a:ext cx="83520" cy="252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BB253C0-FDCA-2994-C918-9A5C75BC699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338584" y="6553677"/>
                  <a:ext cx="101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01C81F2-E442-BE0D-13AB-DFF424CEC134}"/>
                    </a:ext>
                  </a:extLst>
                </p14:cNvPr>
                <p14:cNvContentPartPr/>
                <p14:nvPr/>
              </p14:nvContentPartPr>
              <p14:xfrm>
                <a:off x="1440104" y="6430557"/>
                <a:ext cx="14040" cy="299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01C81F2-E442-BE0D-13AB-DFF424CEC13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31464" y="6421917"/>
                  <a:ext cx="316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FC3D3F0-6D72-E004-088E-6BC9BA4FE42E}"/>
                    </a:ext>
                  </a:extLst>
                </p14:cNvPr>
                <p14:cNvContentPartPr/>
                <p14:nvPr/>
              </p14:nvContentPartPr>
              <p14:xfrm>
                <a:off x="1547024" y="6567357"/>
                <a:ext cx="157320" cy="143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FC3D3F0-6D72-E004-088E-6BC9BA4FE42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538384" y="6558357"/>
                  <a:ext cx="174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CDB9652-50C7-8AFB-15A6-55AFE1C4B869}"/>
                    </a:ext>
                  </a:extLst>
                </p14:cNvPr>
                <p14:cNvContentPartPr/>
                <p14:nvPr/>
              </p14:nvContentPartPr>
              <p14:xfrm>
                <a:off x="1754384" y="6356757"/>
                <a:ext cx="114840" cy="432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CDB9652-50C7-8AFB-15A6-55AFE1C4B86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45744" y="6348117"/>
                  <a:ext cx="132480" cy="45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5FC4B7A-CB54-256B-C448-30313325184C}"/>
              </a:ext>
            </a:extLst>
          </p:cNvPr>
          <p:cNvGrpSpPr/>
          <p:nvPr/>
        </p:nvGrpSpPr>
        <p:grpSpPr>
          <a:xfrm>
            <a:off x="2093144" y="6500397"/>
            <a:ext cx="26640" cy="119520"/>
            <a:chOff x="2093144" y="6500397"/>
            <a:chExt cx="26640" cy="11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76AE1DA-4E8F-5E3C-3049-4363C402EE06}"/>
                    </a:ext>
                  </a:extLst>
                </p14:cNvPr>
                <p14:cNvContentPartPr/>
                <p14:nvPr/>
              </p14:nvContentPartPr>
              <p14:xfrm>
                <a:off x="2099264" y="6500397"/>
                <a:ext cx="3600" cy="2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76AE1DA-4E8F-5E3C-3049-4363C402EE0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0624" y="6491757"/>
                  <a:ext cx="21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69F55B1-4C89-3E22-DFCC-07D52D305C5E}"/>
                    </a:ext>
                  </a:extLst>
                </p14:cNvPr>
                <p14:cNvContentPartPr/>
                <p14:nvPr/>
              </p14:nvContentPartPr>
              <p14:xfrm>
                <a:off x="2093144" y="6592917"/>
                <a:ext cx="26640" cy="27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69F55B1-4C89-3E22-DFCC-07D52D305C5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84504" y="6584277"/>
                  <a:ext cx="4428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AD17CE3-C120-E44B-43D4-086B0D7F1250}"/>
              </a:ext>
            </a:extLst>
          </p:cNvPr>
          <p:cNvGrpSpPr/>
          <p:nvPr/>
        </p:nvGrpSpPr>
        <p:grpSpPr>
          <a:xfrm>
            <a:off x="7664864" y="1071957"/>
            <a:ext cx="460800" cy="162000"/>
            <a:chOff x="7664864" y="1071957"/>
            <a:chExt cx="46080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82A7F76-472F-5A3E-7EBB-023B3F13B5A1}"/>
                    </a:ext>
                  </a:extLst>
                </p14:cNvPr>
                <p14:cNvContentPartPr/>
                <p14:nvPr/>
              </p14:nvContentPartPr>
              <p14:xfrm>
                <a:off x="7664864" y="1104717"/>
                <a:ext cx="132480" cy="129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82A7F76-472F-5A3E-7EBB-023B3F13B5A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655864" y="1096077"/>
                  <a:ext cx="150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9FA8CD5-F8C0-C5E2-325B-2223355B8206}"/>
                    </a:ext>
                  </a:extLst>
                </p14:cNvPr>
                <p14:cNvContentPartPr/>
                <p14:nvPr/>
              </p14:nvContentPartPr>
              <p14:xfrm>
                <a:off x="7838384" y="1191117"/>
                <a:ext cx="1440" cy="14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9FA8CD5-F8C0-C5E2-325B-2223355B820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29744" y="118211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2154CB9-5E07-345E-9D69-6E2B31116073}"/>
                    </a:ext>
                  </a:extLst>
                </p14:cNvPr>
                <p14:cNvContentPartPr/>
                <p14:nvPr/>
              </p14:nvContentPartPr>
              <p14:xfrm>
                <a:off x="7921544" y="1094637"/>
                <a:ext cx="37080" cy="1285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2154CB9-5E07-345E-9D69-6E2B3111607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12544" y="1085997"/>
                  <a:ext cx="54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2175D8E-2098-D4A0-9F29-D7B8C4C606F2}"/>
                    </a:ext>
                  </a:extLst>
                </p14:cNvPr>
                <p14:cNvContentPartPr/>
                <p14:nvPr/>
              </p14:nvContentPartPr>
              <p14:xfrm>
                <a:off x="8026664" y="1071957"/>
                <a:ext cx="99000" cy="1472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2175D8E-2098-D4A0-9F29-D7B8C4C606F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17664" y="1062957"/>
                  <a:ext cx="11664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DA28DE3-3E08-1664-4903-7F08B9F38D16}"/>
              </a:ext>
            </a:extLst>
          </p:cNvPr>
          <p:cNvGrpSpPr/>
          <p:nvPr/>
        </p:nvGrpSpPr>
        <p:grpSpPr>
          <a:xfrm>
            <a:off x="3017264" y="1418637"/>
            <a:ext cx="4621680" cy="4231800"/>
            <a:chOff x="3017264" y="1418637"/>
            <a:chExt cx="4621680" cy="423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B78865F-8047-4FD4-231B-C61C95CE4F91}"/>
                    </a:ext>
                  </a:extLst>
                </p14:cNvPr>
                <p14:cNvContentPartPr/>
                <p14:nvPr/>
              </p14:nvContentPartPr>
              <p14:xfrm>
                <a:off x="3017264" y="1888797"/>
                <a:ext cx="4448520" cy="198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B78865F-8047-4FD4-231B-C61C95CE4F9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08264" y="1879797"/>
                  <a:ext cx="4466160" cy="20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CF6641-AFE4-8C68-C72C-580229F4DAD3}"/>
                    </a:ext>
                  </a:extLst>
                </p14:cNvPr>
                <p14:cNvContentPartPr/>
                <p14:nvPr/>
              </p14:nvContentPartPr>
              <p14:xfrm>
                <a:off x="3622064" y="1848477"/>
                <a:ext cx="138960" cy="151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CF6641-AFE4-8C68-C72C-580229F4DA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613424" y="1839837"/>
                  <a:ext cx="1566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7AA56D-68FF-D6DB-992A-21913A89AE98}"/>
                    </a:ext>
                  </a:extLst>
                </p14:cNvPr>
                <p14:cNvContentPartPr/>
                <p14:nvPr/>
              </p14:nvContentPartPr>
              <p14:xfrm>
                <a:off x="3856064" y="1960797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7AA56D-68FF-D6DB-992A-21913A89AE9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47064" y="19521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B3FA7A-7789-28C0-A90D-6BDA1ACA16EF}"/>
                    </a:ext>
                  </a:extLst>
                </p14:cNvPr>
                <p14:cNvContentPartPr/>
                <p14:nvPr/>
              </p14:nvContentPartPr>
              <p14:xfrm>
                <a:off x="3980624" y="1840557"/>
                <a:ext cx="95760" cy="128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B3FA7A-7789-28C0-A90D-6BDA1ACA16E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71624" y="1831917"/>
                  <a:ext cx="113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681C0C-F33B-5829-01D0-9F92E50B3C0A}"/>
                    </a:ext>
                  </a:extLst>
                </p14:cNvPr>
                <p14:cNvContentPartPr/>
                <p14:nvPr/>
              </p14:nvContentPartPr>
              <p14:xfrm>
                <a:off x="4149464" y="1810677"/>
                <a:ext cx="97560" cy="177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681C0C-F33B-5829-01D0-9F92E50B3C0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40824" y="1801677"/>
                  <a:ext cx="1152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4789BF9-6D37-3A40-021E-4DD233E7E87E}"/>
                    </a:ext>
                  </a:extLst>
                </p14:cNvPr>
                <p14:cNvContentPartPr/>
                <p14:nvPr/>
              </p14:nvContentPartPr>
              <p14:xfrm>
                <a:off x="3374024" y="2917317"/>
                <a:ext cx="4264920" cy="927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4789BF9-6D37-3A40-021E-4DD233E7E8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365384" y="2908317"/>
                  <a:ext cx="4282560" cy="9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C31923-D935-FB54-D56C-216CC9799387}"/>
                    </a:ext>
                  </a:extLst>
                </p14:cNvPr>
                <p14:cNvContentPartPr/>
                <p14:nvPr/>
              </p14:nvContentPartPr>
              <p14:xfrm>
                <a:off x="3901064" y="3317277"/>
                <a:ext cx="102600" cy="177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C31923-D935-FB54-D56C-216CC979938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892064" y="3308277"/>
                  <a:ext cx="1202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0FCE87-59BC-0166-54FF-6C5EB54C7769}"/>
                    </a:ext>
                  </a:extLst>
                </p14:cNvPr>
                <p14:cNvContentPartPr/>
                <p14:nvPr/>
              </p14:nvContentPartPr>
              <p14:xfrm>
                <a:off x="4072424" y="3422757"/>
                <a:ext cx="360" cy="1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0FCE87-59BC-0166-54FF-6C5EB54C776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63784" y="3414117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CB12865-9976-3F4D-5D24-40430DA02921}"/>
                    </a:ext>
                  </a:extLst>
                </p14:cNvPr>
                <p14:cNvContentPartPr/>
                <p14:nvPr/>
              </p14:nvContentPartPr>
              <p14:xfrm>
                <a:off x="4189784" y="3313677"/>
                <a:ext cx="78120" cy="86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CB12865-9976-3F4D-5D24-40430DA0292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180784" y="3304677"/>
                  <a:ext cx="95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835DEAA-C3AA-E025-D476-A20A0AC17D6E}"/>
                    </a:ext>
                  </a:extLst>
                </p14:cNvPr>
                <p14:cNvContentPartPr/>
                <p14:nvPr/>
              </p14:nvContentPartPr>
              <p14:xfrm>
                <a:off x="4301384" y="3248517"/>
                <a:ext cx="219600" cy="110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835DEAA-C3AA-E025-D476-A20A0AC17D6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292384" y="3239517"/>
                  <a:ext cx="237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6F98F3D-F762-5FBC-2FE8-F9CA28F91122}"/>
                    </a:ext>
                  </a:extLst>
                </p14:cNvPr>
                <p14:cNvContentPartPr/>
                <p14:nvPr/>
              </p14:nvContentPartPr>
              <p14:xfrm>
                <a:off x="3809984" y="1418637"/>
                <a:ext cx="3613680" cy="4231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6F98F3D-F762-5FBC-2FE8-F9CA28F9112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800984" y="1409997"/>
                  <a:ext cx="3631320" cy="42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E7540EC-7FE9-B2B5-BB68-0579171789B6}"/>
                    </a:ext>
                  </a:extLst>
                </p14:cNvPr>
                <p14:cNvContentPartPr/>
                <p14:nvPr/>
              </p14:nvContentPartPr>
              <p14:xfrm>
                <a:off x="4564184" y="4898397"/>
                <a:ext cx="129960" cy="145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E7540EC-7FE9-B2B5-BB68-0579171789B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555184" y="4889397"/>
                  <a:ext cx="1476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07A44F0-0D31-18C2-37A7-6F301299D224}"/>
                    </a:ext>
                  </a:extLst>
                </p14:cNvPr>
                <p14:cNvContentPartPr/>
                <p14:nvPr/>
              </p14:nvContentPartPr>
              <p14:xfrm>
                <a:off x="4782344" y="4950597"/>
                <a:ext cx="360" cy="1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07A44F0-0D31-18C2-37A7-6F301299D22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73344" y="4941957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AAFADFA-6258-204C-B133-77463C704871}"/>
                    </a:ext>
                  </a:extLst>
                </p14:cNvPr>
                <p14:cNvContentPartPr/>
                <p14:nvPr/>
              </p14:nvContentPartPr>
              <p14:xfrm>
                <a:off x="4824464" y="4833597"/>
                <a:ext cx="177840" cy="120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AAFADFA-6258-204C-B133-77463C70487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815464" y="4824597"/>
                  <a:ext cx="195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566EEEB-B149-EC77-6A91-F5B90520F18B}"/>
                    </a:ext>
                  </a:extLst>
                </p14:cNvPr>
                <p14:cNvContentPartPr/>
                <p14:nvPr/>
              </p14:nvContentPartPr>
              <p14:xfrm>
                <a:off x="5095184" y="4770237"/>
                <a:ext cx="131040" cy="202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566EEEB-B149-EC77-6A91-F5B90520F18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086544" y="4761237"/>
                  <a:ext cx="14868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6B1D273-6900-7137-76C7-394F00CCBAB1}"/>
              </a:ext>
            </a:extLst>
          </p:cNvPr>
          <p:cNvGrpSpPr/>
          <p:nvPr/>
        </p:nvGrpSpPr>
        <p:grpSpPr>
          <a:xfrm>
            <a:off x="2715944" y="6304197"/>
            <a:ext cx="4272120" cy="268560"/>
            <a:chOff x="2715944" y="6304197"/>
            <a:chExt cx="427212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5469CFF-A74C-E434-A5AE-7A48DA63C54D}"/>
                    </a:ext>
                  </a:extLst>
                </p14:cNvPr>
                <p14:cNvContentPartPr/>
                <p14:nvPr/>
              </p14:nvContentPartPr>
              <p14:xfrm>
                <a:off x="2715944" y="6448557"/>
                <a:ext cx="112320" cy="124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5469CFF-A74C-E434-A5AE-7A48DA63C54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707304" y="6439557"/>
                  <a:ext cx="129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44C9300-C010-F65A-27F1-8D21B6DDE453}"/>
                    </a:ext>
                  </a:extLst>
                </p14:cNvPr>
                <p14:cNvContentPartPr/>
                <p14:nvPr/>
              </p14:nvContentPartPr>
              <p14:xfrm>
                <a:off x="2911424" y="6520917"/>
                <a:ext cx="1440" cy="1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44C9300-C010-F65A-27F1-8D21B6DDE45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902784" y="651227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3982F0-8947-3850-DC2F-193BE8E7142F}"/>
                    </a:ext>
                  </a:extLst>
                </p14:cNvPr>
                <p14:cNvContentPartPr/>
                <p14:nvPr/>
              </p14:nvContentPartPr>
              <p14:xfrm>
                <a:off x="3017264" y="6425877"/>
                <a:ext cx="129240" cy="117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3982F0-8947-3850-DC2F-193BE8E7142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008264" y="6417237"/>
                  <a:ext cx="146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90DBD04-8DDC-DFC3-8F22-D51FA48DB2C0}"/>
                    </a:ext>
                  </a:extLst>
                </p14:cNvPr>
                <p14:cNvContentPartPr/>
                <p14:nvPr/>
              </p14:nvContentPartPr>
              <p14:xfrm>
                <a:off x="3316424" y="6310317"/>
                <a:ext cx="167760" cy="201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90DBD04-8DDC-DFC3-8F22-D51FA48DB2C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07424" y="6301677"/>
                  <a:ext cx="185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93D6A68-F9BF-0E34-2F6F-492B08422A63}"/>
                    </a:ext>
                  </a:extLst>
                </p14:cNvPr>
                <p14:cNvContentPartPr/>
                <p14:nvPr/>
              </p14:nvContentPartPr>
              <p14:xfrm>
                <a:off x="3573104" y="6411117"/>
                <a:ext cx="181800" cy="255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93D6A68-F9BF-0E34-2F6F-492B08422A6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564464" y="6402477"/>
                  <a:ext cx="199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9CA782E-AB13-2CA8-1413-8C7E81B01A0C}"/>
                    </a:ext>
                  </a:extLst>
                </p14:cNvPr>
                <p14:cNvContentPartPr/>
                <p14:nvPr/>
              </p14:nvContentPartPr>
              <p14:xfrm>
                <a:off x="3645464" y="6340557"/>
                <a:ext cx="35640" cy="158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9CA782E-AB13-2CA8-1413-8C7E81B01A0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636824" y="6331557"/>
                  <a:ext cx="53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2D83F64-5FEE-5CA3-2A36-D8A5172D6FE7}"/>
                    </a:ext>
                  </a:extLst>
                </p14:cNvPr>
                <p14:cNvContentPartPr/>
                <p14:nvPr/>
              </p14:nvContentPartPr>
              <p14:xfrm>
                <a:off x="3861824" y="6390237"/>
                <a:ext cx="156240" cy="111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2D83F64-5FEE-5CA3-2A36-D8A5172D6FE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853184" y="6381597"/>
                  <a:ext cx="1738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EA65F65-2042-3DF2-88DE-7E4C67F5A7F0}"/>
                    </a:ext>
                  </a:extLst>
                </p14:cNvPr>
                <p14:cNvContentPartPr/>
                <p14:nvPr/>
              </p14:nvContentPartPr>
              <p14:xfrm>
                <a:off x="4126424" y="6454677"/>
                <a:ext cx="16560" cy="8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EA65F65-2042-3DF2-88DE-7E4C67F5A7F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117784" y="6446037"/>
                  <a:ext cx="34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4B5C427-CD0E-10E3-B36D-368B822D7D9C}"/>
                    </a:ext>
                  </a:extLst>
                </p14:cNvPr>
                <p14:cNvContentPartPr/>
                <p14:nvPr/>
              </p14:nvContentPartPr>
              <p14:xfrm>
                <a:off x="4240904" y="6375477"/>
                <a:ext cx="115200" cy="104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4B5C427-CD0E-10E3-B36D-368B822D7D9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232264" y="6366477"/>
                  <a:ext cx="132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30B9C53-F7C8-D6C4-B2B5-778C6EB2726F}"/>
                    </a:ext>
                  </a:extLst>
                </p14:cNvPr>
                <p14:cNvContentPartPr/>
                <p14:nvPr/>
              </p14:nvContentPartPr>
              <p14:xfrm>
                <a:off x="4403264" y="6308877"/>
                <a:ext cx="226080" cy="158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30B9C53-F7C8-D6C4-B2B5-778C6EB2726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394624" y="6300237"/>
                  <a:ext cx="243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CBFF5CF-BF28-B57F-46E8-5C0DF3FC43D2}"/>
                    </a:ext>
                  </a:extLst>
                </p14:cNvPr>
                <p14:cNvContentPartPr/>
                <p14:nvPr/>
              </p14:nvContentPartPr>
              <p14:xfrm>
                <a:off x="4794224" y="6370077"/>
                <a:ext cx="172440" cy="12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CBFF5CF-BF28-B57F-46E8-5C0DF3FC43D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785584" y="6361077"/>
                  <a:ext cx="190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DC1EE5E-F720-67E1-4724-01273F0973B1}"/>
                    </a:ext>
                  </a:extLst>
                </p14:cNvPr>
                <p14:cNvContentPartPr/>
                <p14:nvPr/>
              </p14:nvContentPartPr>
              <p14:xfrm>
                <a:off x="4878824" y="6310317"/>
                <a:ext cx="31320" cy="133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DC1EE5E-F720-67E1-4724-01273F0973B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869824" y="6301677"/>
                  <a:ext cx="48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DC07F57-E303-9962-B659-08EC196EDABD}"/>
                    </a:ext>
                  </a:extLst>
                </p14:cNvPr>
                <p14:cNvContentPartPr/>
                <p14:nvPr/>
              </p14:nvContentPartPr>
              <p14:xfrm>
                <a:off x="5094104" y="6360717"/>
                <a:ext cx="169560" cy="144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DC07F57-E303-9962-B659-08EC196EDAB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085104" y="6351717"/>
                  <a:ext cx="187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0528D19-DE41-B032-B0FF-1C694BD1C5EF}"/>
                    </a:ext>
                  </a:extLst>
                </p14:cNvPr>
                <p14:cNvContentPartPr/>
                <p14:nvPr/>
              </p14:nvContentPartPr>
              <p14:xfrm>
                <a:off x="5462024" y="6460797"/>
                <a:ext cx="360" cy="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0528D19-DE41-B032-B0FF-1C694BD1C5E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53384" y="64517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E6AA72A-B4E8-463F-6296-DFF078F54E66}"/>
                    </a:ext>
                  </a:extLst>
                </p14:cNvPr>
                <p14:cNvContentPartPr/>
                <p14:nvPr/>
              </p14:nvContentPartPr>
              <p14:xfrm>
                <a:off x="5516384" y="6383397"/>
                <a:ext cx="123120" cy="109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E6AA72A-B4E8-463F-6296-DFF078F54E6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507384" y="6374757"/>
                  <a:ext cx="140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418FF42-F96E-99A6-E918-5925FB0EF032}"/>
                    </a:ext>
                  </a:extLst>
                </p14:cNvPr>
                <p14:cNvContentPartPr/>
                <p14:nvPr/>
              </p14:nvContentPartPr>
              <p14:xfrm>
                <a:off x="5648504" y="6312117"/>
                <a:ext cx="198720" cy="153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418FF42-F96E-99A6-E918-5925FB0EF03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639864" y="6303117"/>
                  <a:ext cx="216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14DEF93-8E55-DA03-576C-E21B944208EF}"/>
                    </a:ext>
                  </a:extLst>
                </p14:cNvPr>
                <p14:cNvContentPartPr/>
                <p14:nvPr/>
              </p14:nvContentPartPr>
              <p14:xfrm>
                <a:off x="6033704" y="6334797"/>
                <a:ext cx="171000" cy="24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14DEF93-8E55-DA03-576C-E21B944208E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025064" y="6325797"/>
                  <a:ext cx="1886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E866D39-7F87-BA4D-CA9A-E14EE1C49562}"/>
                    </a:ext>
                  </a:extLst>
                </p14:cNvPr>
                <p14:cNvContentPartPr/>
                <p14:nvPr/>
              </p14:nvContentPartPr>
              <p14:xfrm>
                <a:off x="6075824" y="6398157"/>
                <a:ext cx="67680" cy="11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E866D39-7F87-BA4D-CA9A-E14EE1C4956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067184" y="6389517"/>
                  <a:ext cx="85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CD4CA53-859D-5FBE-4226-85565FDDEEE6}"/>
                    </a:ext>
                  </a:extLst>
                </p14:cNvPr>
                <p14:cNvContentPartPr/>
                <p14:nvPr/>
              </p14:nvContentPartPr>
              <p14:xfrm>
                <a:off x="6400184" y="6370437"/>
                <a:ext cx="177840" cy="126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CD4CA53-859D-5FBE-4226-85565FDDEEE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91544" y="6361797"/>
                  <a:ext cx="195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7F88DD6-0E20-D23F-879A-297B72CCA7C8}"/>
                    </a:ext>
                  </a:extLst>
                </p14:cNvPr>
                <p14:cNvContentPartPr/>
                <p14:nvPr/>
              </p14:nvContentPartPr>
              <p14:xfrm>
                <a:off x="6701504" y="6477717"/>
                <a:ext cx="540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7F88DD6-0E20-D23F-879A-297B72CCA7C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692504" y="6469077"/>
                  <a:ext cx="230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07646CA-C152-F716-9A08-98FD4512A418}"/>
                    </a:ext>
                  </a:extLst>
                </p14:cNvPr>
                <p14:cNvContentPartPr/>
                <p14:nvPr/>
              </p14:nvContentPartPr>
              <p14:xfrm>
                <a:off x="6816344" y="6358557"/>
                <a:ext cx="23760" cy="131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07646CA-C152-F716-9A08-98FD4512A41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807704" y="6349557"/>
                  <a:ext cx="41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58F851F-299C-5822-5DDB-326AC90A87A8}"/>
                    </a:ext>
                  </a:extLst>
                </p14:cNvPr>
                <p14:cNvContentPartPr/>
                <p14:nvPr/>
              </p14:nvContentPartPr>
              <p14:xfrm>
                <a:off x="6967184" y="6304197"/>
                <a:ext cx="20880" cy="178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58F851F-299C-5822-5DDB-326AC90A87A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58544" y="6295557"/>
                  <a:ext cx="38520" cy="19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9DDB6-0B3D-BAC9-0B67-3D12296A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280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439E-870F-4DB3-4637-4815EF2E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Considerations for PSM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5938-B1E8-831F-675B-1F1B12323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Matching ratio</a:t>
            </a:r>
          </a:p>
          <a:p>
            <a:pPr lvl="1"/>
            <a:r>
              <a:rPr lang="en-AU" dirty="0"/>
              <a:t>1:1</a:t>
            </a:r>
          </a:p>
          <a:p>
            <a:pPr lvl="2"/>
            <a:r>
              <a:rPr lang="en-AU" dirty="0"/>
              <a:t>Match each treated participant to one participant in the control group</a:t>
            </a:r>
          </a:p>
          <a:p>
            <a:pPr lvl="2"/>
            <a:r>
              <a:rPr lang="en-AU" dirty="0"/>
              <a:t>Major concern</a:t>
            </a:r>
          </a:p>
          <a:p>
            <a:pPr lvl="3"/>
            <a:r>
              <a:rPr lang="en-AU" dirty="0"/>
              <a:t>Discarding a large number of observation</a:t>
            </a:r>
          </a:p>
          <a:p>
            <a:pPr lvl="3"/>
            <a:r>
              <a:rPr lang="en-AU" dirty="0"/>
              <a:t>May reduce power</a:t>
            </a:r>
          </a:p>
          <a:p>
            <a:pPr lvl="3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D69DB-8EA9-7D99-9B9E-5BF66C83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562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439E-870F-4DB3-4637-4815EF2E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Considerations for PSM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5938-B1E8-831F-675B-1F1B12323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Matching ratio</a:t>
            </a:r>
          </a:p>
          <a:p>
            <a:pPr lvl="1"/>
            <a:r>
              <a:rPr lang="en-AU" dirty="0"/>
              <a:t>1:1</a:t>
            </a:r>
          </a:p>
          <a:p>
            <a:pPr lvl="2"/>
            <a:r>
              <a:rPr lang="en-AU" dirty="0"/>
              <a:t>Reduction in power is usually minimal</a:t>
            </a:r>
          </a:p>
          <a:p>
            <a:pPr lvl="3"/>
            <a:r>
              <a:rPr lang="en-AU" dirty="0"/>
              <a:t>Precision is largely driven by the smaller group (treatment group in most case)</a:t>
            </a:r>
          </a:p>
          <a:p>
            <a:pPr lvl="3"/>
            <a:r>
              <a:rPr lang="en-AU" dirty="0"/>
              <a:t>Increasing the sample size from the control group may not increase power much</a:t>
            </a:r>
          </a:p>
          <a:p>
            <a:pPr marL="1444752" lvl="3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A2B8B-C098-6936-6170-914C336B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506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439E-870F-4DB3-4637-4815EF2E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Considerations for PSM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5938-B1E8-831F-675B-1F1B12323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Matching ratio</a:t>
            </a:r>
          </a:p>
          <a:p>
            <a:pPr lvl="1"/>
            <a:r>
              <a:rPr lang="en-AU" dirty="0"/>
              <a:t>1:M</a:t>
            </a:r>
          </a:p>
          <a:p>
            <a:pPr lvl="2"/>
            <a:r>
              <a:rPr lang="en-AU" dirty="0"/>
              <a:t>Retain a larger proportion of the sample (mainly from the control group)</a:t>
            </a:r>
          </a:p>
          <a:p>
            <a:pPr lvl="2"/>
            <a:r>
              <a:rPr lang="en-AU" dirty="0"/>
              <a:t>By definition, this will produce worse matches</a:t>
            </a:r>
          </a:p>
          <a:p>
            <a:pPr lvl="3"/>
            <a:r>
              <a:rPr lang="en-AU" dirty="0"/>
              <a:t>The 2</a:t>
            </a:r>
            <a:r>
              <a:rPr lang="en-AU" baseline="30000" dirty="0"/>
              <a:t>nd </a:t>
            </a:r>
            <a:r>
              <a:rPr lang="en-AU" dirty="0"/>
              <a:t>, 3</a:t>
            </a:r>
            <a:r>
              <a:rPr lang="en-AU" baseline="30000" dirty="0"/>
              <a:t>rd</a:t>
            </a:r>
            <a:r>
              <a:rPr lang="en-AU" dirty="0"/>
              <a:t> , 4</a:t>
            </a:r>
            <a:r>
              <a:rPr lang="en-AU" baseline="30000" dirty="0"/>
              <a:t>th</a:t>
            </a:r>
            <a:r>
              <a:rPr lang="en-AU" dirty="0"/>
              <a:t> … by definition produce worse match than the 1</a:t>
            </a:r>
            <a:r>
              <a:rPr lang="en-AU" baseline="30000" dirty="0"/>
              <a:t>st</a:t>
            </a:r>
            <a:r>
              <a:rPr lang="en-AU" dirty="0"/>
              <a:t> match</a:t>
            </a:r>
          </a:p>
          <a:p>
            <a:pPr lvl="3"/>
            <a:r>
              <a:rPr lang="en-AU" dirty="0"/>
              <a:t>Bigger bias in the estimates</a:t>
            </a:r>
          </a:p>
          <a:p>
            <a:pPr lvl="2"/>
            <a:r>
              <a:rPr lang="en-AU" dirty="0"/>
              <a:t>Bias-variance trade off</a:t>
            </a:r>
          </a:p>
          <a:p>
            <a:pPr lvl="3"/>
            <a:r>
              <a:rPr lang="en-AU" dirty="0"/>
              <a:t>May slightly increase power and reduce variance in the estimates</a:t>
            </a:r>
          </a:p>
          <a:p>
            <a:pPr lvl="3"/>
            <a:r>
              <a:rPr lang="en-AU" dirty="0"/>
              <a:t>But inducing a larger bias in the estimates</a:t>
            </a:r>
          </a:p>
          <a:p>
            <a:pPr lvl="2"/>
            <a:r>
              <a:rPr lang="en-AU" dirty="0"/>
              <a:t>If data is yet to be collected</a:t>
            </a:r>
          </a:p>
          <a:p>
            <a:pPr lvl="3"/>
            <a:r>
              <a:rPr lang="en-AU" dirty="0"/>
              <a:t>Cost consideration</a:t>
            </a:r>
          </a:p>
          <a:p>
            <a:pPr lvl="3"/>
            <a:endParaRPr lang="en-AU" dirty="0"/>
          </a:p>
          <a:p>
            <a:pPr marL="1444752" lvl="3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8D676-A74A-24C0-14F8-7B8F455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626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70E6-8986-F96C-AEEA-1762B76A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Considerations for PSM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706A4-90FC-5CC4-B0E8-15087886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Bias-variance trade-off</a:t>
            </a:r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5AEAF8-50A4-2D00-BF0E-438C1ADC5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86000"/>
            <a:ext cx="36576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25CD5-EE4A-12CD-7F6B-FD22AF56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4464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439E-870F-4DB3-4637-4815EF2E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Considerations for PSM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5938-B1E8-831F-675B-1F1B12323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With or without replacement</a:t>
            </a:r>
          </a:p>
          <a:p>
            <a:pPr lvl="1"/>
            <a:r>
              <a:rPr lang="en-AU" dirty="0"/>
              <a:t>Matching with replacement often produce better match</a:t>
            </a:r>
          </a:p>
          <a:p>
            <a:pPr lvl="1"/>
            <a:r>
              <a:rPr lang="en-AU" dirty="0"/>
              <a:t>Participants from the control group can be “re-used”</a:t>
            </a:r>
          </a:p>
          <a:p>
            <a:pPr lvl="1"/>
            <a:r>
              <a:rPr lang="en-AU" dirty="0"/>
              <a:t>Inference becomes more complex because of the increased dependence in the data</a:t>
            </a:r>
          </a:p>
          <a:p>
            <a:pPr lvl="1"/>
            <a:endParaRPr lang="en-AU" dirty="0"/>
          </a:p>
          <a:p>
            <a:pPr lvl="3"/>
            <a:endParaRPr lang="en-AU" dirty="0"/>
          </a:p>
          <a:p>
            <a:pPr marL="1444752" lvl="3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512A2-7CA1-F54E-E7CA-97E456C0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9719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5970-D8BF-0334-2DC4-4EA07971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C256F-A4DB-6883-87A6-D0175732F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14752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07F0-FC91-4C75-AE3B-0E9B529E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D2AB-72FB-47BF-B68C-7B1C9FBCA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are several key assumptions of the propensity score methods.</a:t>
            </a:r>
          </a:p>
          <a:p>
            <a:pPr lvl="1"/>
            <a:r>
              <a:rPr lang="en-AU" dirty="0"/>
              <a:t>No interference</a:t>
            </a:r>
          </a:p>
          <a:p>
            <a:pPr lvl="1"/>
            <a:r>
              <a:rPr lang="en-AU" dirty="0"/>
              <a:t>Whether an individual receives treatment does not affect the outcome of another individual.</a:t>
            </a:r>
          </a:p>
          <a:p>
            <a:pPr lvl="1"/>
            <a:r>
              <a:rPr lang="en-AU" dirty="0"/>
              <a:t>Violated if there is a </a:t>
            </a:r>
            <a:r>
              <a:rPr lang="en-AU" dirty="0" err="1"/>
              <a:t>spillover</a:t>
            </a:r>
            <a:r>
              <a:rPr lang="en-AU" dirty="0"/>
              <a:t> or contagion effect</a:t>
            </a:r>
          </a:p>
          <a:p>
            <a:pPr lvl="2"/>
            <a:r>
              <a:rPr lang="en-AU" dirty="0"/>
              <a:t>Vaccination in small community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D3E7A-6DBE-20A9-C733-5B2ADB49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829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08C67D19E496499D068DD73FB28CA8" ma:contentTypeVersion="2" ma:contentTypeDescription="Create a new document." ma:contentTypeScope="" ma:versionID="185fd0a5e46e25a547cf6c8d2140cbb3">
  <xsd:schema xmlns:xsd="http://www.w3.org/2001/XMLSchema" xmlns:xs="http://www.w3.org/2001/XMLSchema" xmlns:p="http://schemas.microsoft.com/office/2006/metadata/properties" xmlns:ns3="ab281ab5-f419-4215-b698-b416d8849b0d" targetNamespace="http://schemas.microsoft.com/office/2006/metadata/properties" ma:root="true" ma:fieldsID="cee11b5984d7549ae459b2d532c33fa8" ns3:_="">
    <xsd:import namespace="ab281ab5-f419-4215-b698-b416d8849b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281ab5-f419-4215-b698-b416d8849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4F16DF-7855-449E-8AEC-CFDE6DB3FE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281ab5-f419-4215-b698-b416d8849b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76274F-B73C-4844-BD84-B4FE694ADE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91A09C-E109-45A0-B06D-CF4838B6E785}">
  <ds:schemaRefs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ab281ab5-f419-4215-b698-b416d8849b0d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25137</TotalTime>
  <Words>4574</Words>
  <Application>Microsoft Office PowerPoint</Application>
  <PresentationFormat>Widescreen</PresentationFormat>
  <Paragraphs>603</Paragraphs>
  <Slides>116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1" baseType="lpstr">
      <vt:lpstr>Calibri</vt:lpstr>
      <vt:lpstr>Cambria Math</vt:lpstr>
      <vt:lpstr>Franklin Gothic Book</vt:lpstr>
      <vt:lpstr>Wingdings</vt:lpstr>
      <vt:lpstr>Crop</vt:lpstr>
      <vt:lpstr>causal inference with observational data in addiction research </vt:lpstr>
      <vt:lpstr>PowerPoint Presentation</vt:lpstr>
      <vt:lpstr>Outlines</vt:lpstr>
      <vt:lpstr>Software for today’s workshop</vt:lpstr>
      <vt:lpstr>Disclaimer</vt:lpstr>
      <vt:lpstr>Methods paper in Addiction</vt:lpstr>
      <vt:lpstr>PowerPoint Presentation</vt:lpstr>
      <vt:lpstr>PowerPoint Presentation</vt:lpstr>
      <vt:lpstr>PowerPoint Presentation</vt:lpstr>
      <vt:lpstr>Causal inference and Randomised controlled trials</vt:lpstr>
      <vt:lpstr>RCTs</vt:lpstr>
      <vt:lpstr>PowerPoint Presentation</vt:lpstr>
      <vt:lpstr>RCTs</vt:lpstr>
      <vt:lpstr>RCTs</vt:lpstr>
      <vt:lpstr>RCTs</vt:lpstr>
      <vt:lpstr>Observational studies</vt:lpstr>
      <vt:lpstr>Observational studies</vt:lpstr>
      <vt:lpstr>Observational studies</vt:lpstr>
      <vt:lpstr>Confounding</vt:lpstr>
      <vt:lpstr>Confounding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variables should we adjust for? A short introduction to directed acyclic graph (DAG)</vt:lpstr>
      <vt:lpstr>Key 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DAGs</vt:lpstr>
      <vt:lpstr>DAGs</vt:lpstr>
      <vt:lpstr>DAGs</vt:lpstr>
      <vt:lpstr>DAGs</vt:lpstr>
      <vt:lpstr>DAGs</vt:lpstr>
      <vt:lpstr>Directed Acyclic Graphs (DAGs)</vt:lpstr>
      <vt:lpstr>DAGs</vt:lpstr>
      <vt:lpstr>DAGs</vt:lpstr>
      <vt:lpstr>DAGs</vt:lpstr>
      <vt:lpstr>--- QUICK RECAP --- </vt:lpstr>
      <vt:lpstr>Directed Acyclic Graphs (DAGs)</vt:lpstr>
      <vt:lpstr>Directed Acyclic Graphs (DAGs)</vt:lpstr>
      <vt:lpstr>Directed Acyclic Graphs (DAGs)</vt:lpstr>
      <vt:lpstr>Directed Acyclic Graphs (DAGs)</vt:lpstr>
      <vt:lpstr>Directed Acyclic Graphs (DAGs)</vt:lpstr>
      <vt:lpstr>Directed Acyclic Graphs (DAGs)</vt:lpstr>
      <vt:lpstr>Directed Acyclic Graphs (DAGs)</vt:lpstr>
      <vt:lpstr>De-confounding </vt:lpstr>
      <vt:lpstr>De-confounding</vt:lpstr>
      <vt:lpstr>PowerPoint Presentation</vt:lpstr>
      <vt:lpstr>Example 1</vt:lpstr>
      <vt:lpstr>Example 1</vt:lpstr>
      <vt:lpstr>Example 2</vt:lpstr>
      <vt:lpstr>Example 2</vt:lpstr>
      <vt:lpstr>Example 3</vt:lpstr>
      <vt:lpstr>Example 3</vt:lpstr>
      <vt:lpstr>Example 4</vt:lpstr>
      <vt:lpstr>Example 4</vt:lpstr>
      <vt:lpstr>Example 5</vt:lpstr>
      <vt:lpstr>Example 5</vt:lpstr>
      <vt:lpstr>Smoking and infant mortality</vt:lpstr>
      <vt:lpstr>Smoking and infant mortality</vt:lpstr>
      <vt:lpstr>Smoking and infant mortality</vt:lpstr>
      <vt:lpstr>Unintentional conditioning</vt:lpstr>
      <vt:lpstr>Unintentional conditioning</vt:lpstr>
      <vt:lpstr>PowerPoint Presentation</vt:lpstr>
      <vt:lpstr>PowerPoint Presentation</vt:lpstr>
      <vt:lpstr>PowerPoint Presentation</vt:lpstr>
      <vt:lpstr>Propensity score matching</vt:lpstr>
      <vt:lpstr>Potential outcomes/ Counterfactual framework</vt:lpstr>
      <vt:lpstr>PowerPoint Presentation</vt:lpstr>
      <vt:lpstr>PowerPoint Presentation</vt:lpstr>
      <vt:lpstr>PowerPoint Presentation</vt:lpstr>
      <vt:lpstr>Propensity Score Matching</vt:lpstr>
      <vt:lpstr>Propensity Score Matching</vt:lpstr>
      <vt:lpstr>Propensity Score Matching</vt:lpstr>
      <vt:lpstr>Propensity score matching</vt:lpstr>
      <vt:lpstr>PowerPoint Presentation</vt:lpstr>
      <vt:lpstr>PowerPoint Presentation</vt:lpstr>
      <vt:lpstr>Propensity score matching</vt:lpstr>
      <vt:lpstr>Observational study</vt:lpstr>
      <vt:lpstr>Advantage of matching</vt:lpstr>
      <vt:lpstr>Advantage of matching</vt:lpstr>
      <vt:lpstr>Second stage</vt:lpstr>
      <vt:lpstr>PowerPoint Presentation</vt:lpstr>
      <vt:lpstr>Considerations for PSM</vt:lpstr>
      <vt:lpstr>PowerPoint Presentation</vt:lpstr>
      <vt:lpstr>Considerations for PSM</vt:lpstr>
      <vt:lpstr>PowerPoint Presentation</vt:lpstr>
      <vt:lpstr>Considerations for PSM</vt:lpstr>
      <vt:lpstr>Considerations for PSM</vt:lpstr>
      <vt:lpstr>Considerations for PSM</vt:lpstr>
      <vt:lpstr>Considerations for PSM</vt:lpstr>
      <vt:lpstr>Considerations for PSM</vt:lpstr>
      <vt:lpstr>PowerPoint Presentation</vt:lpstr>
      <vt:lpstr>Assumption</vt:lpstr>
      <vt:lpstr>Assumption</vt:lpstr>
      <vt:lpstr>Assumption</vt:lpstr>
      <vt:lpstr>Assumption</vt:lpstr>
      <vt:lpstr>Assumption</vt:lpstr>
      <vt:lpstr>Assumption</vt:lpstr>
      <vt:lpstr>PowerPoint Presentation</vt:lpstr>
      <vt:lpstr>Modified Disjunctive Cause Criterion</vt:lpstr>
      <vt:lpstr>Modified Disjunctive Cause Criterion</vt:lpstr>
      <vt:lpstr>Modified Disjunctive Cause Criterion</vt:lpstr>
      <vt:lpstr>Modified Disjunctive Cause Criterion</vt:lpstr>
      <vt:lpstr>PowerPoint Presentation</vt:lpstr>
      <vt:lpstr>PowerPoint Presentation</vt:lpstr>
      <vt:lpstr>Modified Disjunctive Cause Criterion</vt:lpstr>
      <vt:lpstr>Modified Disjunctive Cause Criterion</vt:lpstr>
      <vt:lpstr>Modified Disjunctive Cause Criterion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 using longitudinal observation data Adjusting for time-varying confounding using IPTW and marginal structural model</dc:title>
  <dc:creator>Gary Chan</dc:creator>
  <cp:lastModifiedBy>Gary Chan</cp:lastModifiedBy>
  <cp:revision>250</cp:revision>
  <dcterms:created xsi:type="dcterms:W3CDTF">2020-11-27T11:55:14Z</dcterms:created>
  <dcterms:modified xsi:type="dcterms:W3CDTF">2023-11-11T05:15:53Z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db064b5-5911-4077-b076-dd8db707b7e6_Enabled">
    <vt:lpwstr>true</vt:lpwstr>
  </property>
  <property fmtid="{D5CDD505-2E9C-101B-9397-08002B2CF9AE}" pid="3" name="MSIP_Label_adb064b5-5911-4077-b076-dd8db707b7e6_SetDate">
    <vt:lpwstr>2022-03-21T20:51:21Z</vt:lpwstr>
  </property>
  <property fmtid="{D5CDD505-2E9C-101B-9397-08002B2CF9AE}" pid="4" name="MSIP_Label_adb064b5-5911-4077-b076-dd8db707b7e6_Method">
    <vt:lpwstr>Privileged</vt:lpwstr>
  </property>
  <property fmtid="{D5CDD505-2E9C-101B-9397-08002B2CF9AE}" pid="5" name="MSIP_Label_adb064b5-5911-4077-b076-dd8db707b7e6_Name">
    <vt:lpwstr>UNOFFICIAL</vt:lpwstr>
  </property>
  <property fmtid="{D5CDD505-2E9C-101B-9397-08002B2CF9AE}" pid="6" name="MSIP_Label_adb064b5-5911-4077-b076-dd8db707b7e6_SiteId">
    <vt:lpwstr>b6e377cf-9db3-46cb-91a2-fad9605bb15c</vt:lpwstr>
  </property>
  <property fmtid="{D5CDD505-2E9C-101B-9397-08002B2CF9AE}" pid="7" name="MSIP_Label_adb064b5-5911-4077-b076-dd8db707b7e6_ActionId">
    <vt:lpwstr>98a13671-b4a2-4005-b896-5392b217197e</vt:lpwstr>
  </property>
  <property fmtid="{D5CDD505-2E9C-101B-9397-08002B2CF9AE}" pid="8" name="MSIP_Label_adb064b5-5911-4077-b076-dd8db707b7e6_ContentBits">
    <vt:lpwstr>0</vt:lpwstr>
  </property>
</Properties>
</file>