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6" r:id="rId4"/>
    <p:sldId id="260" r:id="rId6"/>
    <p:sldId id="262" r:id="rId7"/>
    <p:sldId id="259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23"/>
    <a:srgbClr val="FFF1D5"/>
    <a:srgbClr val="FFE7BD"/>
    <a:srgbClr val="FFE4B3"/>
    <a:srgbClr val="5494DD"/>
    <a:srgbClr val="FFFF00"/>
    <a:srgbClr val="FFB20B"/>
    <a:srgbClr val="FFA00B"/>
    <a:srgbClr val="FFB70B"/>
    <a:srgbClr val="FF8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2" qsCatId="simple" csTypeId="urn:microsoft.com/office/officeart/2005/8/colors/accent1_2" csCatId="accent1" phldr="0"/>
      <dgm:spPr/>
    </dgm:pt>
    <dgm:pt modelId="{3F25DA44-7F3E-4C17-A40B-7F663FDBEA65}">
      <dgm:prSet phldrT="[文本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平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易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近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人</a:t>
          </a: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/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gm:t>
    </dgm:pt>
    <dgm:pt modelId="{EE9066D1-3403-4469-8E8C-0D40A82430F2}" cxnId="{94915217-9376-4586-858F-F71DB6B963D3}" type="parTrans">
      <dgm:prSet/>
      <dgm:spPr/>
    </dgm:pt>
    <dgm:pt modelId="{8EC5AF5E-9C9F-410A-A755-A3EA5186F948}" cxnId="{94915217-9376-4586-858F-F71DB6B963D3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>
              <a:solidFill>
                <a:schemeClr val="tx1"/>
              </a:solidFill>
              <a:latin typeface="+mn-ea"/>
              <a:sym typeface="+mn-ea"/>
            </a:rPr>
            <a:t>“</a:t>
          </a:r>
          <a:endParaRPr lang="en-US" altLang="zh-CN" sz="3600" b="1">
            <a:solidFill>
              <a:schemeClr val="tx1"/>
            </a:solidFill>
            <a:latin typeface="+mn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普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通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>
              <a:solidFill>
                <a:schemeClr val="tx1"/>
              </a:solidFill>
              <a:latin typeface="+mn-ea"/>
              <a:sym typeface="+mn-ea"/>
            </a:rPr>
            <a:t>”</a:t>
          </a:r>
          <a:r>
            <a:rPr lang="en-US" altLang="zh-CN" sz="3600" b="1">
              <a:solidFill>
                <a:schemeClr val="tx1"/>
              </a:solidFill>
              <a:latin typeface="+mn-ea"/>
              <a:sym typeface="+mn-ea"/>
            </a:rPr>
            <a:t/>
          </a:r>
          <a:endParaRPr lang="en-US" altLang="zh-CN" sz="3600" b="1">
            <a:solidFill>
              <a:schemeClr val="tx1"/>
            </a:solidFill>
            <a:latin typeface="+mn-ea"/>
            <a:sym typeface="+mn-ea"/>
          </a:endParaRPr>
        </a:p>
      </dgm:t>
    </dgm:pt>
    <dgm:pt modelId="{1E934BFE-4D40-486C-8784-F698A10C4CF5}" cxnId="{C106D897-A9E0-4B8D-A775-E9511A37DE91}" type="parTrans">
      <dgm:prSet/>
      <dgm:spPr/>
    </dgm:pt>
    <dgm:pt modelId="{EC1AFF77-9232-4EEB-95CB-85CEAB3B1FC0}" cxnId="{C106D897-A9E0-4B8D-A775-E9511A37DE91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认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真</a:t>
          </a: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/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gm:t>
    </dgm:pt>
    <dgm:pt modelId="{9DABF4F3-A9E6-40B1-A863-AC9409CC14BB}" cxnId="{1A5909F4-0E54-4478-8E70-CD7B1AAEBB98}" type="parTrans">
      <dgm:prSet/>
      <dgm:spPr/>
    </dgm:pt>
    <dgm:pt modelId="{18EFF3C3-47F9-402B-A3F3-E9310EA281B4}" cxnId="{1A5909F4-0E54-4478-8E70-CD7B1AAEBB98}" type="sibTrans">
      <dgm:prSet/>
      <dgm:spPr/>
    </dgm:pt>
    <dgm:pt modelId="{7823EBCE-0BE9-403A-8A02-7CC5F5F6659A}">
      <dgm:prSet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刻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苦</a:t>
          </a: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/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</dgm:t>
    </dgm:pt>
    <dgm:pt modelId="{5235EEC0-FAED-42CC-A57F-D6860FFDC3B2}" cxnId="{5AB34472-17EE-4D14-B289-378FC3C2034F}" type="parTrans">
      <dgm:prSet/>
      <dgm:spPr/>
    </dgm:pt>
    <dgm:pt modelId="{5636954D-A035-4EBA-8638-822385AF1CB2}" cxnId="{5AB34472-17EE-4D14-B289-378FC3C2034F}" type="sibTrans">
      <dgm:prSet/>
      <dgm:spPr/>
    </dgm:pt>
    <dgm:pt modelId="{615DD7E9-FB89-4DAC-97F7-82940EAEDAAA}">
      <dgm:prSet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淡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泊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名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利</a:t>
          </a: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/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gm:t>
    </dgm:pt>
    <dgm:pt modelId="{16A10D08-C54E-4C67-859B-8C732654F362}" cxnId="{9C5D9658-2129-4987-8671-368D6F910B77}" type="parTrans">
      <dgm:prSet/>
      <dgm:spPr/>
    </dgm:pt>
    <dgm:pt modelId="{7D0CBE7D-3125-4722-9643-D6B29F7ECD5A}" cxnId="{9C5D9658-2129-4987-8671-368D6F910B77}" type="sibTrans">
      <dgm:prSet/>
      <dgm:spPr/>
    </dgm:pt>
    <dgm:pt modelId="{7D6F67E7-FE02-4519-A605-C100D316B733}">
      <dgm:prSet phldr="0" custT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实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事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求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是</a:t>
          </a: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/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</dgm:t>
    </dgm:pt>
    <dgm:pt modelId="{BED80667-3572-4278-992A-CE9CD66B933C}" cxnId="{B3541D5D-3558-4616-BEE0-2C2B48F33A18}" type="parTrans">
      <dgm:prSet/>
      <dgm:spPr/>
    </dgm:pt>
    <dgm:pt modelId="{FE03618A-9139-4B96-94CF-5B808EB5A566}" cxnId="{B3541D5D-3558-4616-BEE0-2C2B48F33A18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6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5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6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5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6">
        <dgm:presLayoutVars>
          <dgm:bulletEnabled val="1"/>
        </dgm:presLayoutVars>
      </dgm:prSet>
      <dgm:spPr/>
    </dgm:pt>
    <dgm:pt modelId="{3F9F59C7-8228-49AC-A72A-439908C2CBA2}" type="pres">
      <dgm:prSet presAssocID="{18EFF3C3-47F9-402B-A3F3-E9310EA281B4}" presName="sibTrans" presStyleLbl="sibTrans2D1" presStyleIdx="2" presStyleCnt="5"/>
      <dgm:spPr/>
    </dgm:pt>
    <dgm:pt modelId="{E89CCDCD-3628-4581-B297-758C5A63A41F}" type="pres">
      <dgm:prSet presAssocID="{18EFF3C3-47F9-402B-A3F3-E9310EA281B4}" presName="connectorText" presStyleCnt="0"/>
      <dgm:spPr/>
    </dgm:pt>
    <dgm:pt modelId="{3E28A25F-0A8F-430F-9B1A-08286E0FC443}" type="pres">
      <dgm:prSet presAssocID="{7823EBCE-0BE9-403A-8A02-7CC5F5F6659A}" presName="node" presStyleLbl="node1" presStyleIdx="3" presStyleCnt="6">
        <dgm:presLayoutVars>
          <dgm:bulletEnabled val="1"/>
        </dgm:presLayoutVars>
      </dgm:prSet>
      <dgm:spPr/>
    </dgm:pt>
    <dgm:pt modelId="{24517E5C-853B-491C-B536-75FEAABA37E0}" type="pres">
      <dgm:prSet presAssocID="{5636954D-A035-4EBA-8638-822385AF1CB2}" presName="sibTrans" presStyleLbl="sibTrans2D1" presStyleIdx="3" presStyleCnt="5"/>
      <dgm:spPr/>
    </dgm:pt>
    <dgm:pt modelId="{024B95F3-B560-4982-88BC-479B48C079D5}" type="pres">
      <dgm:prSet presAssocID="{5636954D-A035-4EBA-8638-822385AF1CB2}" presName="connectorText" presStyleCnt="0"/>
      <dgm:spPr/>
    </dgm:pt>
    <dgm:pt modelId="{6BAEFF0A-F72E-4EDE-A741-95A0F35FD042}" type="pres">
      <dgm:prSet presAssocID="{615DD7E9-FB89-4DAC-97F7-82940EAEDAAA}" presName="node" presStyleLbl="node1" presStyleIdx="4" presStyleCnt="6">
        <dgm:presLayoutVars>
          <dgm:bulletEnabled val="1"/>
        </dgm:presLayoutVars>
      </dgm:prSet>
      <dgm:spPr/>
    </dgm:pt>
    <dgm:pt modelId="{E5E682D7-BB72-4D2A-93E5-ED849BB60EE4}" type="pres">
      <dgm:prSet presAssocID="{7D0CBE7D-3125-4722-9643-D6B29F7ECD5A}" presName="sibTrans" presStyleLbl="sibTrans2D1" presStyleIdx="4" presStyleCnt="5"/>
      <dgm:spPr/>
    </dgm:pt>
    <dgm:pt modelId="{BA8B1190-FC92-4F97-95E1-66F16C2576FD}" type="pres">
      <dgm:prSet presAssocID="{7D0CBE7D-3125-4722-9643-D6B29F7ECD5A}" presName="connectorText" presStyleCnt="0"/>
      <dgm:spPr/>
    </dgm:pt>
    <dgm:pt modelId="{58D5C94B-2ECC-40F9-BD0A-C2BD25770FB2}" type="pres">
      <dgm:prSet presAssocID="{7D6F67E7-FE02-4519-A605-C100D316B733}" presName="node" presStyleLbl="node1" presStyleIdx="5" presStyleCnt="6">
        <dgm:presLayoutVars>
          <dgm:bulletEnabled val="1"/>
        </dgm:presLayoutVars>
      </dgm:prSet>
      <dgm:spPr/>
    </dgm:pt>
  </dgm:ptLst>
  <dgm:cxnLst>
    <dgm:cxn modelId="{94915217-9376-4586-858F-F71DB6B963D3}" srcId="{8EB1D179-D23D-41D4-AEEF-E4B9FEB06903}" destId="{3F25DA44-7F3E-4C17-A40B-7F663FDBEA65}" srcOrd="0" destOrd="0" parTransId="{EE9066D1-3403-4469-8E8C-0D40A82430F2}" sibTransId="{8EC5AF5E-9C9F-410A-A755-A3EA5186F948}"/>
    <dgm:cxn modelId="{C106D897-A9E0-4B8D-A775-E9511A37DE91}" srcId="{8EB1D179-D23D-41D4-AEEF-E4B9FEB06903}" destId="{2E2F4D3A-969C-4DB2-9FA9-5C4A40369351}" srcOrd="1" destOrd="0" parTransId="{1E934BFE-4D40-486C-8784-F698A10C4CF5}" sibTransId="{EC1AFF77-9232-4EEB-95CB-85CEAB3B1FC0}"/>
    <dgm:cxn modelId="{1A5909F4-0E54-4478-8E70-CD7B1AAEBB98}" srcId="{8EB1D179-D23D-41D4-AEEF-E4B9FEB06903}" destId="{37B86CFA-59B5-46FA-8A6B-9FB187CE14DF}" srcOrd="2" destOrd="0" parTransId="{9DABF4F3-A9E6-40B1-A863-AC9409CC14BB}" sibTransId="{18EFF3C3-47F9-402B-A3F3-E9310EA281B4}"/>
    <dgm:cxn modelId="{5AB34472-17EE-4D14-B289-378FC3C2034F}" srcId="{8EB1D179-D23D-41D4-AEEF-E4B9FEB06903}" destId="{7823EBCE-0BE9-403A-8A02-7CC5F5F6659A}" srcOrd="3" destOrd="0" parTransId="{5235EEC0-FAED-42CC-A57F-D6860FFDC3B2}" sibTransId="{5636954D-A035-4EBA-8638-822385AF1CB2}"/>
    <dgm:cxn modelId="{9C5D9658-2129-4987-8671-368D6F910B77}" srcId="{8EB1D179-D23D-41D4-AEEF-E4B9FEB06903}" destId="{615DD7E9-FB89-4DAC-97F7-82940EAEDAAA}" srcOrd="4" destOrd="0" parTransId="{16A10D08-C54E-4C67-859B-8C732654F362}" sibTransId="{7D0CBE7D-3125-4722-9643-D6B29F7ECD5A}"/>
    <dgm:cxn modelId="{B3541D5D-3558-4616-BEE0-2C2B48F33A18}" srcId="{8EB1D179-D23D-41D4-AEEF-E4B9FEB06903}" destId="{7D6F67E7-FE02-4519-A605-C100D316B733}" srcOrd="5" destOrd="0" parTransId="{BED80667-3572-4278-992A-CE9CD66B933C}" sibTransId="{FE03618A-9139-4B96-94CF-5B808EB5A566}"/>
    <dgm:cxn modelId="{360D5150-F98A-4139-9A48-11AAB3B2B4AF}" type="presOf" srcId="{8EB1D179-D23D-41D4-AEEF-E4B9FEB06903}" destId="{BF708676-7EFC-4C81-9D3A-3E677EAC1C7B}" srcOrd="0" destOrd="0" presId="urn:microsoft.com/office/officeart/2005/8/layout/process1"/>
    <dgm:cxn modelId="{AFCC9274-6925-4D01-8EFA-F5331FD3601A}" type="presParOf" srcId="{BF708676-7EFC-4C81-9D3A-3E677EAC1C7B}" destId="{111DEAC9-5D4C-4A6A-A44E-082A26F60596}" srcOrd="0" destOrd="0" presId="urn:microsoft.com/office/officeart/2005/8/layout/process1"/>
    <dgm:cxn modelId="{37C5DA40-9531-449B-B93F-2055F8C718EC}" type="presOf" srcId="{3F25DA44-7F3E-4C17-A40B-7F663FDBEA65}" destId="{111DEAC9-5D4C-4A6A-A44E-082A26F60596}" srcOrd="0" destOrd="0" presId="urn:microsoft.com/office/officeart/2005/8/layout/process1"/>
    <dgm:cxn modelId="{705CDDF3-A779-476B-A1AA-685D2009744F}" type="presParOf" srcId="{BF708676-7EFC-4C81-9D3A-3E677EAC1C7B}" destId="{8A5CF0CE-3323-464D-9C63-05C1BDB053F5}" srcOrd="1" destOrd="0" presId="urn:microsoft.com/office/officeart/2005/8/layout/process1"/>
    <dgm:cxn modelId="{347430B6-4ABA-4AF4-94BF-4D7DA24C1BD0}" type="presOf" srcId="{8EC5AF5E-9C9F-410A-A755-A3EA5186F948}" destId="{8A5CF0CE-3323-464D-9C63-05C1BDB053F5}" srcOrd="0" destOrd="0" presId="urn:microsoft.com/office/officeart/2005/8/layout/process1"/>
    <dgm:cxn modelId="{64956855-BDB7-4F87-9C57-22CBEA334B30}" type="presParOf" srcId="{8A5CF0CE-3323-464D-9C63-05C1BDB053F5}" destId="{5FA465F6-7607-499F-BFB2-52F4E071FB67}" srcOrd="0" destOrd="1" presId="urn:microsoft.com/office/officeart/2005/8/layout/process1"/>
    <dgm:cxn modelId="{FB258D3F-526E-45E0-948F-F42475F559E4}" type="presOf" srcId="{8EC5AF5E-9C9F-410A-A755-A3EA5186F948}" destId="{5FA465F6-7607-499F-BFB2-52F4E071FB67}" srcOrd="1" destOrd="0" presId="urn:microsoft.com/office/officeart/2005/8/layout/process1"/>
    <dgm:cxn modelId="{87AF7B30-89BB-47BB-9974-6BD3B4D05BCA}" type="presParOf" srcId="{BF708676-7EFC-4C81-9D3A-3E677EAC1C7B}" destId="{552FB8E7-A5FB-4CC3-94C3-CE0BDF19F9F1}" srcOrd="2" destOrd="0" presId="urn:microsoft.com/office/officeart/2005/8/layout/process1"/>
    <dgm:cxn modelId="{21F6724F-D0E5-4F51-AED7-7DC039206B8B}" type="presOf" srcId="{2E2F4D3A-969C-4DB2-9FA9-5C4A40369351}" destId="{552FB8E7-A5FB-4CC3-94C3-CE0BDF19F9F1}" srcOrd="0" destOrd="0" presId="urn:microsoft.com/office/officeart/2005/8/layout/process1"/>
    <dgm:cxn modelId="{9F610EF6-5C66-497B-8237-11059FC1F5BE}" type="presParOf" srcId="{BF708676-7EFC-4C81-9D3A-3E677EAC1C7B}" destId="{353C3794-50AA-4D44-83C9-CE28317C3317}" srcOrd="3" destOrd="0" presId="urn:microsoft.com/office/officeart/2005/8/layout/process1"/>
    <dgm:cxn modelId="{654F0E50-46A0-4FBA-922E-9B0F16AE4573}" type="presOf" srcId="{EC1AFF77-9232-4EEB-95CB-85CEAB3B1FC0}" destId="{353C3794-50AA-4D44-83C9-CE28317C3317}" srcOrd="0" destOrd="0" presId="urn:microsoft.com/office/officeart/2005/8/layout/process1"/>
    <dgm:cxn modelId="{181BA9F4-797B-4C26-98A6-8859BF78011A}" type="presParOf" srcId="{353C3794-50AA-4D44-83C9-CE28317C3317}" destId="{5AFF040D-0639-4120-9E39-DA822CF9F321}" srcOrd="0" destOrd="3" presId="urn:microsoft.com/office/officeart/2005/8/layout/process1"/>
    <dgm:cxn modelId="{DC28AAF4-5068-4A9A-A593-3029184ED499}" type="presOf" srcId="{EC1AFF77-9232-4EEB-95CB-85CEAB3B1FC0}" destId="{5AFF040D-0639-4120-9E39-DA822CF9F321}" srcOrd="1" destOrd="0" presId="urn:microsoft.com/office/officeart/2005/8/layout/process1"/>
    <dgm:cxn modelId="{1EC2B537-7E40-499F-9088-15EE21E934FD}" type="presParOf" srcId="{BF708676-7EFC-4C81-9D3A-3E677EAC1C7B}" destId="{A1E15D63-E1FF-4A28-A04F-A2B65927BC31}" srcOrd="4" destOrd="0" presId="urn:microsoft.com/office/officeart/2005/8/layout/process1"/>
    <dgm:cxn modelId="{27A8915B-DF84-468F-BB46-31A328222CE9}" type="presOf" srcId="{37B86CFA-59B5-46FA-8A6B-9FB187CE14DF}" destId="{A1E15D63-E1FF-4A28-A04F-A2B65927BC31}" srcOrd="0" destOrd="0" presId="urn:microsoft.com/office/officeart/2005/8/layout/process1"/>
    <dgm:cxn modelId="{E686679A-57AC-498E-B9E9-2ED8FDC0B047}" type="presParOf" srcId="{BF708676-7EFC-4C81-9D3A-3E677EAC1C7B}" destId="{3F9F59C7-8228-49AC-A72A-439908C2CBA2}" srcOrd="5" destOrd="0" presId="urn:microsoft.com/office/officeart/2005/8/layout/process1"/>
    <dgm:cxn modelId="{A936C589-ED8D-49F2-9A5B-5F0C42BFE301}" type="presOf" srcId="{18EFF3C3-47F9-402B-A3F3-E9310EA281B4}" destId="{3F9F59C7-8228-49AC-A72A-439908C2CBA2}" srcOrd="0" destOrd="0" presId="urn:microsoft.com/office/officeart/2005/8/layout/process1"/>
    <dgm:cxn modelId="{58865605-81B4-452F-88EF-D3A60610CD4E}" type="presParOf" srcId="{3F9F59C7-8228-49AC-A72A-439908C2CBA2}" destId="{E89CCDCD-3628-4581-B297-758C5A63A41F}" srcOrd="0" destOrd="5" presId="urn:microsoft.com/office/officeart/2005/8/layout/process1"/>
    <dgm:cxn modelId="{D80CE1D1-969F-47FF-B6BB-B143E50EBD09}" type="presOf" srcId="{18EFF3C3-47F9-402B-A3F3-E9310EA281B4}" destId="{E89CCDCD-3628-4581-B297-758C5A63A41F}" srcOrd="1" destOrd="0" presId="urn:microsoft.com/office/officeart/2005/8/layout/process1"/>
    <dgm:cxn modelId="{F33052FA-4FC1-45C2-8A8B-EBA5BA6D1528}" type="presParOf" srcId="{BF708676-7EFC-4C81-9D3A-3E677EAC1C7B}" destId="{3E28A25F-0A8F-430F-9B1A-08286E0FC443}" srcOrd="6" destOrd="0" presId="urn:microsoft.com/office/officeart/2005/8/layout/process1"/>
    <dgm:cxn modelId="{E2F6D526-B394-4EE8-B0C2-FC28C7FDB3B8}" type="presOf" srcId="{7823EBCE-0BE9-403A-8A02-7CC5F5F6659A}" destId="{3E28A25F-0A8F-430F-9B1A-08286E0FC443}" srcOrd="0" destOrd="0" presId="urn:microsoft.com/office/officeart/2005/8/layout/process1"/>
    <dgm:cxn modelId="{8D484975-F471-4A62-9A14-E3211F0E65EC}" type="presParOf" srcId="{BF708676-7EFC-4C81-9D3A-3E677EAC1C7B}" destId="{24517E5C-853B-491C-B536-75FEAABA37E0}" srcOrd="7" destOrd="0" presId="urn:microsoft.com/office/officeart/2005/8/layout/process1"/>
    <dgm:cxn modelId="{FFF85E18-05F0-4A35-A77A-505BA5129E97}" type="presOf" srcId="{5636954D-A035-4EBA-8638-822385AF1CB2}" destId="{24517E5C-853B-491C-B536-75FEAABA37E0}" srcOrd="0" destOrd="0" presId="urn:microsoft.com/office/officeart/2005/8/layout/process1"/>
    <dgm:cxn modelId="{B3ABBD09-AEF2-4B34-A073-BBB0C9D98A91}" type="presParOf" srcId="{24517E5C-853B-491C-B536-75FEAABA37E0}" destId="{024B95F3-B560-4982-88BC-479B48C079D5}" srcOrd="0" destOrd="7" presId="urn:microsoft.com/office/officeart/2005/8/layout/process1"/>
    <dgm:cxn modelId="{9A69D134-DE1E-4207-AAAD-F3331D75F848}" type="presOf" srcId="{5636954D-A035-4EBA-8638-822385AF1CB2}" destId="{024B95F3-B560-4982-88BC-479B48C079D5}" srcOrd="1" destOrd="0" presId="urn:microsoft.com/office/officeart/2005/8/layout/process1"/>
    <dgm:cxn modelId="{925B55F6-5621-49B0-B599-BB6E14B07644}" type="presParOf" srcId="{BF708676-7EFC-4C81-9D3A-3E677EAC1C7B}" destId="{6BAEFF0A-F72E-4EDE-A741-95A0F35FD042}" srcOrd="8" destOrd="0" presId="urn:microsoft.com/office/officeart/2005/8/layout/process1"/>
    <dgm:cxn modelId="{B85D7448-67DE-40CD-B832-A6DD84CEAF4A}" type="presOf" srcId="{615DD7E9-FB89-4DAC-97F7-82940EAEDAAA}" destId="{6BAEFF0A-F72E-4EDE-A741-95A0F35FD042}" srcOrd="0" destOrd="0" presId="urn:microsoft.com/office/officeart/2005/8/layout/process1"/>
    <dgm:cxn modelId="{97580D6F-A43A-48BF-BEB3-8D842CAE0CF9}" type="presParOf" srcId="{BF708676-7EFC-4C81-9D3A-3E677EAC1C7B}" destId="{E5E682D7-BB72-4D2A-93E5-ED849BB60EE4}" srcOrd="9" destOrd="0" presId="urn:microsoft.com/office/officeart/2005/8/layout/process1"/>
    <dgm:cxn modelId="{B182003E-BE15-4457-AA1B-B0A20990C5B4}" type="presOf" srcId="{7D0CBE7D-3125-4722-9643-D6B29F7ECD5A}" destId="{E5E682D7-BB72-4D2A-93E5-ED849BB60EE4}" srcOrd="0" destOrd="0" presId="urn:microsoft.com/office/officeart/2005/8/layout/process1"/>
    <dgm:cxn modelId="{F23719D4-D240-4659-9698-5FD7D95700B6}" type="presParOf" srcId="{E5E682D7-BB72-4D2A-93E5-ED849BB60EE4}" destId="{BA8B1190-FC92-4F97-95E1-66F16C2576FD}" srcOrd="0" destOrd="9" presId="urn:microsoft.com/office/officeart/2005/8/layout/process1"/>
    <dgm:cxn modelId="{D404599C-93C0-4A2E-BFFF-55D2EC3EBB3A}" type="presOf" srcId="{7D0CBE7D-3125-4722-9643-D6B29F7ECD5A}" destId="{BA8B1190-FC92-4F97-95E1-66F16C2576FD}" srcOrd="1" destOrd="0" presId="urn:microsoft.com/office/officeart/2005/8/layout/process1"/>
    <dgm:cxn modelId="{DB5F8548-7116-4347-9B06-D6A9BE54B4DA}" type="presParOf" srcId="{BF708676-7EFC-4C81-9D3A-3E677EAC1C7B}" destId="{58D5C94B-2ECC-40F9-BD0A-C2BD25770FB2}" srcOrd="10" destOrd="0" presId="urn:microsoft.com/office/officeart/2005/8/layout/process1"/>
    <dgm:cxn modelId="{EAFADBB1-858B-47D3-BAD9-86EF93FF35C7}" type="presOf" srcId="{7D6F67E7-FE02-4519-A605-C100D316B733}" destId="{58D5C94B-2ECC-40F9-BD0A-C2BD25770FB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57845" cy="5580041"/>
        <a:chOff x="0" y="0"/>
        <a:chExt cx="8157845" cy="5580041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平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易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近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人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sp:txBody>
      <dsp:txXfrm>
        <a:off x="0" y="1227286"/>
        <a:ext cx="1019731" cy="312547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115585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1115585" y="2663574"/>
        <a:ext cx="216183" cy="252893"/>
      </dsp:txXfrm>
    </dsp:sp>
    <dsp:sp modelId="{552FB8E7-A5FB-4CC3-94C3-CE0BDF19F9F1}">
      <dsp:nvSpPr>
        <dsp:cNvPr id="6" name="圆角矩形 5"/>
        <dsp:cNvSpPr/>
      </dsp:nvSpPr>
      <dsp:spPr bwMode="white">
        <a:xfrm>
          <a:off x="1427623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1">
              <a:solidFill>
                <a:schemeClr val="tx1"/>
              </a:solidFill>
              <a:latin typeface="+mn-ea"/>
              <a:sym typeface="+mn-ea"/>
            </a:rPr>
            <a:t>“</a:t>
          </a:r>
          <a:endParaRPr lang="en-US" altLang="zh-CN" sz="3600" b="1">
            <a:solidFill>
              <a:schemeClr val="tx1"/>
            </a:solidFill>
            <a:latin typeface="+mn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普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通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1">
              <a:solidFill>
                <a:schemeClr val="tx1"/>
              </a:solidFill>
              <a:latin typeface="+mn-ea"/>
              <a:sym typeface="+mn-ea"/>
            </a:rPr>
            <a:t>”</a:t>
          </a:r>
          <a:endParaRPr lang="en-US" altLang="zh-CN" sz="3600" b="1">
            <a:solidFill>
              <a:schemeClr val="tx1"/>
            </a:solidFill>
            <a:latin typeface="+mn-ea"/>
            <a:sym typeface="+mn-ea"/>
          </a:endParaRPr>
        </a:p>
      </dsp:txBody>
      <dsp:txXfrm>
        <a:off x="1427623" y="1227286"/>
        <a:ext cx="1019731" cy="3125470"/>
      </dsp:txXfrm>
    </dsp:sp>
    <dsp:sp modelId="{353C3794-50AA-4D44-83C9-CE28317C3317}">
      <dsp:nvSpPr>
        <dsp:cNvPr id="7" name="右箭头 6"/>
        <dsp:cNvSpPr/>
      </dsp:nvSpPr>
      <dsp:spPr bwMode="white">
        <a:xfrm>
          <a:off x="2543208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2543208" y="2663574"/>
        <a:ext cx="216183" cy="252893"/>
      </dsp:txXfrm>
    </dsp:sp>
    <dsp:sp modelId="{A1E15D63-E1FF-4A28-A04F-A2B65927BC31}">
      <dsp:nvSpPr>
        <dsp:cNvPr id="9" name="圆角矩形 8"/>
        <dsp:cNvSpPr/>
      </dsp:nvSpPr>
      <dsp:spPr bwMode="white">
        <a:xfrm>
          <a:off x="2855246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认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真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sp:txBody>
      <dsp:txXfrm>
        <a:off x="2855246" y="1227286"/>
        <a:ext cx="1019731" cy="3125470"/>
      </dsp:txXfrm>
    </dsp:sp>
    <dsp:sp modelId="{3F9F59C7-8228-49AC-A72A-439908C2CBA2}">
      <dsp:nvSpPr>
        <dsp:cNvPr id="10" name="右箭头 9"/>
        <dsp:cNvSpPr/>
      </dsp:nvSpPr>
      <dsp:spPr bwMode="white">
        <a:xfrm>
          <a:off x="3970831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3970831" y="2663574"/>
        <a:ext cx="216183" cy="252893"/>
      </dsp:txXfrm>
    </dsp:sp>
    <dsp:sp modelId="{3E28A25F-0A8F-430F-9B1A-08286E0FC443}">
      <dsp:nvSpPr>
        <dsp:cNvPr id="12" name="圆角矩形 11"/>
        <dsp:cNvSpPr/>
      </dsp:nvSpPr>
      <dsp:spPr bwMode="white">
        <a:xfrm>
          <a:off x="4282869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刻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n-ea"/>
              <a:sym typeface="+mn-ea"/>
            </a:rPr>
            <a:t>苦</a:t>
          </a:r>
          <a:endParaRPr lang="zh-CN" altLang="en-US" sz="3600" b="1">
            <a:solidFill>
              <a:schemeClr val="tx1"/>
            </a:solidFill>
            <a:latin typeface="+mn-ea"/>
            <a:sym typeface="+mn-ea"/>
          </a:endParaRPr>
        </a:p>
      </dsp:txBody>
      <dsp:txXfrm>
        <a:off x="4282869" y="1227286"/>
        <a:ext cx="1019731" cy="3125470"/>
      </dsp:txXfrm>
    </dsp:sp>
    <dsp:sp modelId="{24517E5C-853B-491C-B536-75FEAABA37E0}">
      <dsp:nvSpPr>
        <dsp:cNvPr id="13" name="右箭头 12"/>
        <dsp:cNvSpPr/>
      </dsp:nvSpPr>
      <dsp:spPr bwMode="white">
        <a:xfrm>
          <a:off x="5398454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5398454" y="2663574"/>
        <a:ext cx="216183" cy="252893"/>
      </dsp:txXfrm>
    </dsp:sp>
    <dsp:sp modelId="{6BAEFF0A-F72E-4EDE-A741-95A0F35FD042}">
      <dsp:nvSpPr>
        <dsp:cNvPr id="15" name="圆角矩形 14"/>
        <dsp:cNvSpPr/>
      </dsp:nvSpPr>
      <dsp:spPr bwMode="white">
        <a:xfrm>
          <a:off x="5710492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淡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泊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名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>
              <a:solidFill>
                <a:schemeClr val="tx1"/>
              </a:solidFill>
              <a:latin typeface="+mj-ea"/>
              <a:sym typeface="+mn-ea"/>
            </a:rPr>
            <a:t>利</a:t>
          </a:r>
          <a:endParaRPr lang="zh-CN" altLang="en-US" sz="3600" b="1">
            <a:solidFill>
              <a:schemeClr val="tx1"/>
            </a:solidFill>
            <a:latin typeface="+mj-ea"/>
            <a:sym typeface="+mn-ea"/>
          </a:endParaRPr>
        </a:p>
      </dsp:txBody>
      <dsp:txXfrm>
        <a:off x="5710492" y="1227286"/>
        <a:ext cx="1019731" cy="3125470"/>
      </dsp:txXfrm>
    </dsp:sp>
    <dsp:sp modelId="{E5E682D7-BB72-4D2A-93E5-ED849BB60EE4}">
      <dsp:nvSpPr>
        <dsp:cNvPr id="16" name="右箭头 15"/>
        <dsp:cNvSpPr/>
      </dsp:nvSpPr>
      <dsp:spPr bwMode="white">
        <a:xfrm>
          <a:off x="6826077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6826077" y="2663574"/>
        <a:ext cx="216183" cy="252893"/>
      </dsp:txXfrm>
    </dsp:sp>
    <dsp:sp modelId="{58D5C94B-2ECC-40F9-BD0A-C2BD25770FB2}">
      <dsp:nvSpPr>
        <dsp:cNvPr id="18" name="圆角矩形 17"/>
        <dsp:cNvSpPr/>
      </dsp:nvSpPr>
      <dsp:spPr bwMode="white">
        <a:xfrm>
          <a:off x="7138114" y="1227286"/>
          <a:ext cx="1019731" cy="3125470"/>
        </a:xfrm>
        <a:prstGeom prst="roundRect">
          <a:avLst>
            <a:gd name="adj" fmla="val 10000"/>
          </a:avLst>
        </a:prstGeom>
        <a:ln>
          <a:noFill/>
        </a:ln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实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事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求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>
              <a:solidFill>
                <a:schemeClr val="tx1"/>
              </a:solidFill>
              <a:latin typeface="+mj-ea"/>
              <a:sym typeface="+mn-ea"/>
            </a:rPr>
            <a:t>是</a:t>
          </a:r>
          <a:endParaRPr lang="zh-CN" altLang="en-US" b="1">
            <a:solidFill>
              <a:schemeClr val="tx1"/>
            </a:solidFill>
            <a:latin typeface="+mj-ea"/>
            <a:sym typeface="+mn-ea"/>
          </a:endParaRPr>
        </a:p>
      </dsp:txBody>
      <dsp:txXfrm>
        <a:off x="7138114" y="1227286"/>
        <a:ext cx="1019731" cy="3125470"/>
      </dsp:txXfrm>
    </dsp:sp>
    <dsp:sp modelId="{5FA465F6-7607-499F-BFB2-52F4E071FB67}">
      <dsp:nvSpPr>
        <dsp:cNvPr id="5" name="右箭头 4"/>
        <dsp:cNvSpPr/>
      </dsp:nvSpPr>
      <dsp:spPr bwMode="white">
        <a:xfrm>
          <a:off x="1115585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115585" y="2663574"/>
        <a:ext cx="216183" cy="252893"/>
      </dsp:txXfrm>
    </dsp:sp>
    <dsp:sp modelId="{5AFF040D-0639-4120-9E39-DA822CF9F321}">
      <dsp:nvSpPr>
        <dsp:cNvPr id="8" name="右箭头 7"/>
        <dsp:cNvSpPr/>
      </dsp:nvSpPr>
      <dsp:spPr bwMode="white">
        <a:xfrm>
          <a:off x="2543208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43208" y="2663574"/>
        <a:ext cx="216183" cy="252893"/>
      </dsp:txXfrm>
    </dsp:sp>
    <dsp:sp modelId="{E89CCDCD-3628-4581-B297-758C5A63A41F}">
      <dsp:nvSpPr>
        <dsp:cNvPr id="11" name="右箭头 10"/>
        <dsp:cNvSpPr/>
      </dsp:nvSpPr>
      <dsp:spPr bwMode="white">
        <a:xfrm>
          <a:off x="3970831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970831" y="2663574"/>
        <a:ext cx="216183" cy="252893"/>
      </dsp:txXfrm>
    </dsp:sp>
    <dsp:sp modelId="{024B95F3-B560-4982-88BC-479B48C079D5}">
      <dsp:nvSpPr>
        <dsp:cNvPr id="14" name="右箭头 13"/>
        <dsp:cNvSpPr/>
      </dsp:nvSpPr>
      <dsp:spPr bwMode="white">
        <a:xfrm>
          <a:off x="5398454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398454" y="2663574"/>
        <a:ext cx="216183" cy="252893"/>
      </dsp:txXfrm>
    </dsp:sp>
    <dsp:sp modelId="{BA8B1190-FC92-4F97-95E1-66F16C2576FD}">
      <dsp:nvSpPr>
        <dsp:cNvPr id="17" name="右箭头 16"/>
        <dsp:cNvSpPr/>
      </dsp:nvSpPr>
      <dsp:spPr bwMode="white">
        <a:xfrm>
          <a:off x="6826077" y="2663574"/>
          <a:ext cx="216183" cy="2528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826077" y="2663574"/>
        <a:ext cx="216183" cy="252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1374775"/>
            <a:ext cx="9214485" cy="41084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9560" y="1525270"/>
            <a:ext cx="9144000" cy="2818765"/>
          </a:xfrm>
        </p:spPr>
        <p:txBody>
          <a:bodyPr>
            <a:norm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zh-CN" sz="6600">
                <a:latin typeface="楷体" panose="02010609060101010101" charset="-122"/>
                <a:ea typeface="楷体" panose="02010609060101010101" charset="-122"/>
              </a:rPr>
              <a:t>回忆鲁迅先生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》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自主合作学习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成果汇报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1330" y="4344035"/>
            <a:ext cx="2838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梅景行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30850" y="2849245"/>
            <a:ext cx="1130935" cy="1159510"/>
            <a:chOff x="4312" y="2081"/>
            <a:chExt cx="8298" cy="8298"/>
          </a:xfrm>
        </p:grpSpPr>
        <p:sp>
          <p:nvSpPr>
            <p:cNvPr id="6" name="爆炸形 1 5"/>
            <p:cNvSpPr/>
            <p:nvPr/>
          </p:nvSpPr>
          <p:spPr>
            <a:xfrm>
              <a:off x="4312" y="2081"/>
              <a:ext cx="8299" cy="8299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爆炸形 1 9"/>
            <p:cNvSpPr/>
            <p:nvPr/>
          </p:nvSpPr>
          <p:spPr>
            <a:xfrm>
              <a:off x="6632" y="4402"/>
              <a:ext cx="3658" cy="3658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 thruBlk="1"/>
      </p:transition>
    </mc:Choice>
    <mc:Fallback>
      <p:transition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8" presetClass="entr" presetSubtype="0" accel="100000" fill="hold" grpId="15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5" grpId="0"/>
      <p:bldP spid="5" grpId="1"/>
      <p:bldP spid="5" grpId="2"/>
      <p:bldP spid="5" grpId="3"/>
      <p:bldP spid="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9075" y="58928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440" y="726440"/>
            <a:ext cx="9214485" cy="1071880"/>
          </a:xfrm>
        </p:spPr>
        <p:txBody>
          <a:bodyPr>
            <a:noAutofit/>
          </a:bodyPr>
          <a:p>
            <a:pPr algn="ctr"/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16760" y="939165"/>
          <a:ext cx="8157845" cy="558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altLang="zh-CN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平易近人</a:t>
            </a:r>
            <a:endParaRPr lang="en-US" altLang="zh-CN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altLang="zh-CN" sz="3600">
                <a:latin typeface="+mn-ea"/>
              </a:rPr>
              <a:t>鲁迅先生的笑声是明朗的，是从心里的欢喜。若有人说了什么可笑的话，鲁迅先生笑得连烟卷都拿不住了，常常是笑得咳嗽起来。</a:t>
            </a:r>
            <a:r>
              <a:rPr lang="zh-CN" sz="3600">
                <a:latin typeface="+mn-ea"/>
              </a:rPr>
              <a:t>以及，</a:t>
            </a:r>
            <a:r>
              <a:rPr altLang="zh-CN" sz="3600">
                <a:latin typeface="+mn-ea"/>
              </a:rPr>
              <a:t>鲁迅先生家里来了客人，他都亲自去迎接，饭后和客人们一起品茶，谈笑风生，丝毫没有半点大文豪的架子。</a:t>
            </a:r>
            <a:endParaRPr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“</a:t>
            </a:r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普通</a:t>
            </a:r>
            <a:r>
              <a:rPr 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”</a:t>
            </a:r>
            <a:endParaRPr 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175323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sz="3600">
                <a:latin typeface="+mn-ea"/>
              </a:rPr>
              <a:t>鲁迅先生很喜欢北方饭。还喜欢吃油炸的东西，喜欢吃硬的东西。生病时</a:t>
            </a:r>
            <a:endParaRPr lang="zh-CN" sz="3600">
              <a:latin typeface="+mn-ea"/>
            </a:endParaRPr>
          </a:p>
          <a:p>
            <a:r>
              <a:rPr lang="zh-CN" sz="3600">
                <a:latin typeface="+mn-ea"/>
              </a:rPr>
              <a:t>，也不大吃牛奶，还不怎么喝鸡汤。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336280" y="878205"/>
            <a:ext cx="130556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认真</a:t>
            </a:r>
            <a:endParaRPr lang="en-US" altLang="zh-CN" sz="4400" b="1">
              <a:solidFill>
                <a:schemeClr val="tx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415030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600">
                <a:latin typeface="+mn-ea"/>
              </a:rPr>
              <a:t>他虽然深恶痛恨那些写得太草率的信，但他还是展读着每封不同角落投来的青年的信。</a:t>
            </a:r>
            <a:r>
              <a:rPr lang="zh-CN" altLang="en-US" sz="3600">
                <a:latin typeface="+mn-ea"/>
              </a:rPr>
              <a:t>以及，</a:t>
            </a:r>
            <a:r>
              <a:rPr lang="en-US" altLang="zh-CN" sz="3600">
                <a:latin typeface="+mn-ea"/>
              </a:rPr>
              <a:t>鲁迅先生常常要把寄出的书自己包装，必须方方正正的，连一个角都不许歪一点或偏一点，那捆书的绳头也要整整齐齐的。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130556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刻苦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600">
                <a:latin typeface="+mn-ea"/>
              </a:rPr>
              <a:t>鲁迅先生在别人睡觉的时候，正要开始工作。全楼都寂静下去，窗外也是一点声音也没有了，鲁迅先生开始写文章了。许先生说鸡鸣的时候，鲁迅先生还是坐着，街上的汽车嘟嘟地叫起来了，鲁迅先生还是坐着。人家都起来了，鲁迅先生才睡下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淡泊名利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sz="3600">
                <a:latin typeface="+mn-ea"/>
              </a:rPr>
              <a:t>作者有一次去买街边的油条，不经意间发现鲁迅先生译作的《死魂灵》的原稿，竟被拿去当做包油条的纸。</a:t>
            </a:r>
            <a:r>
              <a:rPr lang="zh-CN" sz="3600">
                <a:latin typeface="+mn-ea"/>
              </a:rPr>
              <a:t>作者</a:t>
            </a:r>
            <a:r>
              <a:rPr sz="3600">
                <a:latin typeface="+mn-ea"/>
              </a:rPr>
              <a:t>当即写信给鲁迅先生，鲁迅先生不以为稀奇</a:t>
            </a:r>
            <a:r>
              <a:rPr lang="zh-CN" sz="3600">
                <a:latin typeface="+mn-ea"/>
              </a:rPr>
              <a:t>。鲁迅先生出书的校样，都</a:t>
            </a:r>
            <a:r>
              <a:rPr sz="3600">
                <a:latin typeface="+mn-ea"/>
                <a:sym typeface="+mn-ea"/>
              </a:rPr>
              <a:t>用来揩桌子，或做什么的</a:t>
            </a:r>
            <a:r>
              <a:rPr lang="zh-CN" sz="3600">
                <a:latin typeface="+mn-ea"/>
                <a:sym typeface="+mn-ea"/>
              </a:rPr>
              <a:t>。</a:t>
            </a:r>
            <a:r>
              <a:rPr sz="3600">
                <a:latin typeface="+mn-ea"/>
              </a:rPr>
              <a:t>鲁迅先生</a:t>
            </a:r>
            <a:r>
              <a:rPr lang="zh-CN" sz="3600">
                <a:latin typeface="+mn-ea"/>
              </a:rPr>
              <a:t>还</a:t>
            </a:r>
            <a:r>
              <a:rPr sz="3600">
                <a:latin typeface="+mn-ea"/>
              </a:rPr>
              <a:t>拿出</a:t>
            </a:r>
            <a:r>
              <a:rPr lang="zh-CN" sz="3600">
                <a:latin typeface="+mn-ea"/>
              </a:rPr>
              <a:t>过</a:t>
            </a:r>
            <a:r>
              <a:rPr sz="3600">
                <a:latin typeface="+mn-ea"/>
              </a:rPr>
              <a:t>书的校样给大家擦手</a:t>
            </a:r>
            <a:r>
              <a:rPr lang="zh-CN" sz="3600">
                <a:latin typeface="+mn-ea"/>
              </a:rPr>
              <a:t>。</a:t>
            </a:r>
            <a:endParaRPr 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8440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实事求是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3755"/>
            <a:ext cx="7724775" cy="452310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600">
                <a:latin typeface="+mn-ea"/>
              </a:rPr>
              <a:t>在福建菜馆叫的菜，有一碗鱼做的丸子。海婴一吃就说不新鲜，别的人都不信。因为那丸子有的新鲜，有的不新鲜。海婴又吃了一个，还是不好的。于是鲁迅先生把海婴碟里的拿来尝尝。果然是不新鲜的。鲁迅先生说：</a:t>
            </a:r>
            <a:r>
              <a:rPr lang="en-US" altLang="zh-CN" sz="3600">
                <a:latin typeface="+mn-ea"/>
              </a:rPr>
              <a:t>“</a:t>
            </a:r>
            <a:r>
              <a:rPr lang="zh-CN" altLang="en-US" sz="3600">
                <a:latin typeface="+mn-ea"/>
              </a:rPr>
              <a:t>他说不新鲜，一定也有他的道理，不加以查看就抹杀是不对的。</a:t>
            </a:r>
            <a:r>
              <a:rPr lang="en-US" altLang="zh-CN" sz="3600">
                <a:latin typeface="+mn-ea"/>
              </a:rPr>
              <a:t>”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5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>
            <a:off x="2011680" y="-15875"/>
            <a:ext cx="6888480" cy="6888480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0480" y="-15875"/>
            <a:ext cx="2042160" cy="688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30480" y="-15240"/>
            <a:ext cx="8930640" cy="6888480"/>
            <a:chOff x="-48" y="-24"/>
            <a:chExt cx="14064" cy="10848"/>
          </a:xfrm>
        </p:grpSpPr>
        <p:sp>
          <p:nvSpPr>
            <p:cNvPr id="9" name="直角三角形 8"/>
            <p:cNvSpPr/>
            <p:nvPr/>
          </p:nvSpPr>
          <p:spPr>
            <a:xfrm>
              <a:off x="3168" y="-24"/>
              <a:ext cx="10848" cy="10848"/>
            </a:xfrm>
            <a:prstGeom prst="rtTriangle">
              <a:avLst/>
            </a:prstGeom>
            <a:ln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48" y="-24"/>
              <a:ext cx="3216" cy="10847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直角三角形 6"/>
          <p:cNvSpPr/>
          <p:nvPr/>
        </p:nvSpPr>
        <p:spPr>
          <a:xfrm>
            <a:off x="2011680" y="-15240"/>
            <a:ext cx="6888480" cy="688848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0480" y="-15875"/>
            <a:ext cx="2042160" cy="68878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0480" y="3794125"/>
            <a:ext cx="6600190" cy="1554480"/>
          </a:xfrm>
        </p:spPr>
        <p:txBody>
          <a:bodyPr>
            <a:noAutofit/>
          </a:bodyPr>
          <a:p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zh-CN" altLang="en-US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0480" y="5199380"/>
            <a:ext cx="669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</a:rPr>
              <a:t>Thanks for watching!</a:t>
            </a:r>
            <a:endParaRPr lang="en-US" altLang="zh-CN" sz="4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楷体</vt:lpstr>
      <vt:lpstr>黑体</vt:lpstr>
      <vt:lpstr>Times New Roman</vt:lpstr>
      <vt:lpstr>Calibri</vt:lpstr>
      <vt:lpstr>Arial Unicode MS</vt:lpstr>
      <vt:lpstr>Calibri Light</vt:lpstr>
      <vt:lpstr>Office 主题</vt:lpstr>
      <vt:lpstr>《回忆鲁迅先生》 自主合作学习 成果汇报</vt:lpstr>
      <vt:lpstr>目录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</cp:revision>
  <dcterms:created xsi:type="dcterms:W3CDTF">2015-05-05T08:02:00Z</dcterms:created>
  <dcterms:modified xsi:type="dcterms:W3CDTF">2018-03-04T14:43:39Z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